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1.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4"/>
  </p:notesMasterIdLst>
  <p:handoutMasterIdLst>
    <p:handoutMasterId r:id="rId55"/>
  </p:handoutMasterIdLst>
  <p:sldIdLst>
    <p:sldId id="256" r:id="rId2"/>
    <p:sldId id="260" r:id="rId3"/>
    <p:sldId id="257" r:id="rId4"/>
    <p:sldId id="259" r:id="rId5"/>
    <p:sldId id="258" r:id="rId6"/>
    <p:sldId id="325" r:id="rId7"/>
    <p:sldId id="262" r:id="rId8"/>
    <p:sldId id="326" r:id="rId9"/>
    <p:sldId id="327" r:id="rId10"/>
    <p:sldId id="328" r:id="rId11"/>
    <p:sldId id="294" r:id="rId12"/>
    <p:sldId id="295" r:id="rId13"/>
    <p:sldId id="296" r:id="rId14"/>
    <p:sldId id="369" r:id="rId15"/>
    <p:sldId id="370" r:id="rId16"/>
    <p:sldId id="371" r:id="rId17"/>
    <p:sldId id="372" r:id="rId18"/>
    <p:sldId id="373" r:id="rId19"/>
    <p:sldId id="375" r:id="rId20"/>
    <p:sldId id="272" r:id="rId21"/>
    <p:sldId id="274" r:id="rId22"/>
    <p:sldId id="298" r:id="rId23"/>
    <p:sldId id="299" r:id="rId24"/>
    <p:sldId id="279" r:id="rId25"/>
    <p:sldId id="263" r:id="rId26"/>
    <p:sldId id="273" r:id="rId27"/>
    <p:sldId id="291" r:id="rId28"/>
    <p:sldId id="292" r:id="rId29"/>
    <p:sldId id="284" r:id="rId30"/>
    <p:sldId id="300" r:id="rId31"/>
    <p:sldId id="277" r:id="rId32"/>
    <p:sldId id="330" r:id="rId33"/>
    <p:sldId id="331" r:id="rId34"/>
    <p:sldId id="269" r:id="rId35"/>
    <p:sldId id="280" r:id="rId36"/>
    <p:sldId id="333" r:id="rId37"/>
    <p:sldId id="336" r:id="rId38"/>
    <p:sldId id="332" r:id="rId39"/>
    <p:sldId id="334" r:id="rId40"/>
    <p:sldId id="276" r:id="rId41"/>
    <p:sldId id="337" r:id="rId42"/>
    <p:sldId id="335" r:id="rId43"/>
    <p:sldId id="338" r:id="rId44"/>
    <p:sldId id="289" r:id="rId45"/>
    <p:sldId id="285" r:id="rId46"/>
    <p:sldId id="288" r:id="rId47"/>
    <p:sldId id="282" r:id="rId48"/>
    <p:sldId id="341" r:id="rId49"/>
    <p:sldId id="283" r:id="rId50"/>
    <p:sldId id="278" r:id="rId51"/>
    <p:sldId id="286" r:id="rId52"/>
    <p:sldId id="340" r:id="rId53"/>
  </p:sldIdLst>
  <p:sldSz cx="12192000" cy="6040438"/>
  <p:notesSz cx="6858000" cy="9144000"/>
  <p:custDataLst>
    <p:tags r:id="rId5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68">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未定义" initials="fgc" lastIdx="14" clrIdx="0"/>
  <p:cmAuthor id="7" name="NTKO" initials="P" lastIdx="4" clrIdx="4"/>
  <p:cmAuthor id="1" name="启明星" initials="启明星" lastIdx="2" clrIdx="0"/>
  <p:cmAuthor id="8" name="dadi" initials="d" lastIdx="1" clrIdx="0"/>
  <p:cmAuthor id="2" name="admin" initials="a" lastIdx="1" clrIdx="1"/>
  <p:cmAuthor id="9" name="lenovo" initials="l" lastIdx="1" clrIdx="8"/>
  <p:cmAuthor id="3" name="作者" initials="A" lastIdx="0" clrIdx="2"/>
  <p:cmAuthor id="10" name="何 菲" initials="何" lastIdx="1" clrIdx="9"/>
  <p:cmAuthor id="4" name="pan super" initials="p" lastIdx="3" clrIdx="2"/>
  <p:cmAuthor id="5" name="Windows 用户" initials="W" lastIdx="2" clrIdx="3"/>
  <p:cmAuthor id="12" name="Administrator" initials="A" lastIdx="1" clrIdx="11"/>
  <p:cmAuthor id="6" name="田夏青" initials="田" lastIdx="5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0B6D"/>
    <a:srgbClr val="E07857"/>
    <a:srgbClr val="DE6857"/>
    <a:srgbClr val="E58060"/>
    <a:srgbClr val="E47F6D"/>
    <a:srgbClr val="EC8C69"/>
    <a:srgbClr val="E27767"/>
    <a:srgbClr val="C44D42"/>
    <a:srgbClr val="DD714E"/>
    <a:srgbClr val="D16F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78" autoAdjust="0"/>
    <p:restoredTop sz="94660"/>
  </p:normalViewPr>
  <p:slideViewPr>
    <p:cSldViewPr snapToGrid="0">
      <p:cViewPr varScale="1">
        <p:scale>
          <a:sx n="105" d="100"/>
          <a:sy n="105" d="100"/>
        </p:scale>
        <p:origin x="60" y="330"/>
      </p:cViewPr>
      <p:guideLst>
        <p:guide orient="horz" pos="1868"/>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2022/9/26</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2022/9/26</a:t>
            </a:fld>
            <a:endParaRPr lang="zh-CN" altLang="en-US"/>
          </a:p>
        </p:txBody>
      </p:sp>
      <p:sp>
        <p:nvSpPr>
          <p:cNvPr id="4" name="幻灯片图像占位符 3"/>
          <p:cNvSpPr>
            <a:spLocks noGrp="1" noRot="1" noChangeAspect="1"/>
          </p:cNvSpPr>
          <p:nvPr>
            <p:ph type="sldImg" idx="2"/>
          </p:nvPr>
        </p:nvSpPr>
        <p:spPr>
          <a:xfrm>
            <a:off x="314514" y="1143000"/>
            <a:ext cx="6228972"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14325" y="1143000"/>
            <a:ext cx="622935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slideMaster" Target="../slideMasters/slideMaster1.xml"/><Relationship Id="rId4" Type="http://schemas.openxmlformats.org/officeDocument/2006/relationships/tags" Target="../tags/tag58.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Master" Target="../slideMasters/slideMaster1.xml"/><Relationship Id="rId5" Type="http://schemas.openxmlformats.org/officeDocument/2006/relationships/tags" Target="../tags/tag63.xml"/><Relationship Id="rId4" Type="http://schemas.openxmlformats.org/officeDocument/2006/relationships/tags" Target="../tags/tag6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1.xml"/><Relationship Id="rId5" Type="http://schemas.openxmlformats.org/officeDocument/2006/relationships/tags" Target="../tags/tag22.xml"/><Relationship Id="rId4" Type="http://schemas.openxmlformats.org/officeDocument/2006/relationships/tags" Target="../tags/tag2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Master" Target="../slideMasters/slideMaster1.xml"/><Relationship Id="rId4" Type="http://schemas.openxmlformats.org/officeDocument/2006/relationships/tags" Target="../tags/tag4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slideMaster" Target="../slideMasters/slideMaster1.xml"/><Relationship Id="rId5" Type="http://schemas.openxmlformats.org/officeDocument/2006/relationships/tags" Target="../tags/tag54.xml"/><Relationship Id="rId4" Type="http://schemas.openxmlformats.org/officeDocument/2006/relationships/tags" Target="../tags/tag5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918" y="805440"/>
            <a:ext cx="9800165" cy="2264111"/>
          </a:xfrm>
        </p:spPr>
        <p:txBody>
          <a:bodyPr lIns="90000" tIns="46800" rIns="90000" bIns="46800" anchor="b" anchorCtr="0">
            <a:normAutofit/>
          </a:bodyPr>
          <a:lstStyle>
            <a:lvl1pPr algn="ctr">
              <a:defRPr sz="5285"/>
            </a:lvl1pPr>
          </a:lstStyle>
          <a:p>
            <a:r>
              <a:rPr lang="zh-CN" altLang="en-US" dirty="0"/>
              <a:t>更多方案请添加社长微信：</a:t>
            </a:r>
            <a:r>
              <a:rPr lang="en-US" altLang="zh-CN" dirty="0"/>
              <a:t>fanganshe18</a:t>
            </a:r>
          </a:p>
        </p:txBody>
      </p:sp>
      <p:sp>
        <p:nvSpPr>
          <p:cNvPr id="3" name="副标题 2"/>
          <p:cNvSpPr>
            <a:spLocks noGrp="1"/>
          </p:cNvSpPr>
          <p:nvPr>
            <p:ph type="subTitle" idx="1" hasCustomPrompt="1"/>
            <p:custDataLst>
              <p:tags r:id="rId2"/>
            </p:custDataLst>
          </p:nvPr>
        </p:nvSpPr>
        <p:spPr>
          <a:xfrm>
            <a:off x="1198918" y="3136143"/>
            <a:ext cx="9800165" cy="1296949"/>
          </a:xfrm>
        </p:spPr>
        <p:txBody>
          <a:bodyPr lIns="90000" tIns="46800" rIns="90000" bIns="46800">
            <a:normAutofit/>
          </a:bodyPr>
          <a:lstStyle>
            <a:lvl1pPr marL="0" indent="0" algn="ctr">
              <a:lnSpc>
                <a:spcPct val="110000"/>
              </a:lnSpc>
              <a:buNone/>
              <a:defRPr sz="2115" spc="200"/>
            </a:lvl1pPr>
            <a:lvl2pPr marL="402590" indent="0" algn="ctr">
              <a:buNone/>
              <a:defRPr sz="1760"/>
            </a:lvl2pPr>
            <a:lvl3pPr marL="805180" indent="0" algn="ctr">
              <a:buNone/>
              <a:defRPr sz="1585"/>
            </a:lvl3pPr>
            <a:lvl4pPr marL="1208405" indent="0" algn="ctr">
              <a:buNone/>
              <a:defRPr sz="1410"/>
            </a:lvl4pPr>
            <a:lvl5pPr marL="1610995" indent="0" algn="ctr">
              <a:buNone/>
              <a:defRPr sz="1410"/>
            </a:lvl5pPr>
            <a:lvl6pPr marL="2013585" indent="0" algn="ctr">
              <a:buNone/>
              <a:defRPr sz="1410"/>
            </a:lvl6pPr>
            <a:lvl7pPr marL="2416175" indent="0" algn="ctr">
              <a:buNone/>
              <a:defRPr sz="1410"/>
            </a:lvl7pPr>
            <a:lvl8pPr marL="2818765" indent="0" algn="ctr">
              <a:buNone/>
              <a:defRPr sz="1410"/>
            </a:lvl8pPr>
            <a:lvl9pPr marL="3221990" indent="0" algn="ctr">
              <a:buNone/>
              <a:defRPr sz="141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2022/9/26</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2022/9/26</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60" y="681770"/>
            <a:ext cx="10973880" cy="4829469"/>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2022/9/26</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918" y="2188006"/>
            <a:ext cx="9800165" cy="897400"/>
          </a:xfrm>
        </p:spPr>
        <p:txBody>
          <a:bodyPr vert="horz" lIns="90000" tIns="46800" rIns="90000" bIns="46800" rtlCol="0" anchor="t" anchorCtr="0">
            <a:normAutofit/>
          </a:bodyPr>
          <a:lstStyle>
            <a:lvl1pPr algn="ctr">
              <a:defRPr sz="5285"/>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918" y="3136143"/>
            <a:ext cx="9800165" cy="415404"/>
          </a:xfrm>
        </p:spPr>
        <p:txBody>
          <a:bodyPr lIns="90000" tIns="46800" rIns="90000" bIns="46800">
            <a:normAutofit/>
          </a:bodyPr>
          <a:lstStyle>
            <a:lvl1pPr algn="ctr">
              <a:lnSpc>
                <a:spcPct val="110000"/>
              </a:lnSpc>
              <a:buNone/>
              <a:defRPr sz="2115" spc="200"/>
            </a:lvl1pPr>
          </a:lstStyle>
          <a:p>
            <a:pPr lvl="0"/>
            <a:r>
              <a:rPr lang="zh-CN" altLang="en-US" dirty="0"/>
              <a:t>单击此处编辑母版文本样式</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9/26/2022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60" y="535903"/>
            <a:ext cx="10970280" cy="621521"/>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60" y="1312804"/>
            <a:ext cx="10970280" cy="4192093"/>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2022/9/26</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996" y="3389824"/>
            <a:ext cx="7769565" cy="675428"/>
          </a:xfrm>
        </p:spPr>
        <p:txBody>
          <a:bodyPr lIns="90000" tIns="46800" rIns="90000" bIns="46800" anchor="b" anchorCtr="0">
            <a:normAutofit/>
          </a:bodyPr>
          <a:lstStyle>
            <a:lvl1pPr>
              <a:defRPr sz="3875"/>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996" y="4065252"/>
            <a:ext cx="7769565" cy="764217"/>
          </a:xfrm>
        </p:spPr>
        <p:txBody>
          <a:bodyPr lIns="90000" tIns="46800" rIns="90000" bIns="46800">
            <a:normAutofit/>
          </a:bodyPr>
          <a:lstStyle>
            <a:lvl1pPr marL="0" indent="0">
              <a:buNone/>
              <a:defRPr sz="1585">
                <a:solidFill>
                  <a:schemeClr val="tx1">
                    <a:lumMod val="65000"/>
                    <a:lumOff val="35000"/>
                  </a:schemeClr>
                </a:solidFill>
              </a:defRPr>
            </a:lvl1pPr>
            <a:lvl2pPr marL="402590" indent="0">
              <a:buNone/>
              <a:defRPr sz="1410">
                <a:solidFill>
                  <a:schemeClr val="tx1">
                    <a:tint val="75000"/>
                  </a:schemeClr>
                </a:solidFill>
              </a:defRPr>
            </a:lvl2pPr>
            <a:lvl3pPr marL="805180" indent="0">
              <a:buNone/>
              <a:defRPr sz="1410">
                <a:solidFill>
                  <a:schemeClr val="tx1">
                    <a:tint val="75000"/>
                  </a:schemeClr>
                </a:solidFill>
              </a:defRPr>
            </a:lvl3pPr>
            <a:lvl4pPr marL="1208405" indent="0">
              <a:buNone/>
              <a:defRPr sz="1410">
                <a:solidFill>
                  <a:schemeClr val="tx1">
                    <a:tint val="75000"/>
                  </a:schemeClr>
                </a:solidFill>
              </a:defRPr>
            </a:lvl4pPr>
            <a:lvl5pPr marL="1610995" indent="0">
              <a:buNone/>
              <a:defRPr sz="1410">
                <a:solidFill>
                  <a:schemeClr val="tx1">
                    <a:tint val="75000"/>
                  </a:schemeClr>
                </a:solidFill>
              </a:defRPr>
            </a:lvl5pPr>
            <a:lvl6pPr marL="2013585" indent="0">
              <a:buNone/>
              <a:defRPr sz="1410">
                <a:solidFill>
                  <a:schemeClr val="tx1">
                    <a:tint val="75000"/>
                  </a:schemeClr>
                </a:solidFill>
              </a:defRPr>
            </a:lvl6pPr>
            <a:lvl7pPr marL="2416175" indent="0">
              <a:buNone/>
              <a:defRPr sz="1410">
                <a:solidFill>
                  <a:schemeClr val="tx1">
                    <a:tint val="75000"/>
                  </a:schemeClr>
                </a:solidFill>
              </a:defRPr>
            </a:lvl7pPr>
            <a:lvl8pPr marL="2818765" indent="0">
              <a:buNone/>
              <a:defRPr sz="1410">
                <a:solidFill>
                  <a:schemeClr val="tx1">
                    <a:tint val="75000"/>
                  </a:schemeClr>
                </a:solidFill>
              </a:defRPr>
            </a:lvl8pPr>
            <a:lvl9pPr marL="3221990" indent="0">
              <a:buNone/>
              <a:defRPr sz="141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2022/9/26</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60" y="535903"/>
            <a:ext cx="10970280" cy="621521"/>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60" y="1322317"/>
            <a:ext cx="5177310" cy="418258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2231" y="1322317"/>
            <a:ext cx="5177310" cy="418258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2022/9/26</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60" y="535903"/>
            <a:ext cx="10970280" cy="621521"/>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60" y="1258896"/>
            <a:ext cx="5342926" cy="336129"/>
          </a:xfrm>
        </p:spPr>
        <p:txBody>
          <a:bodyPr lIns="101600" tIns="38100" rIns="76200" bIns="38100" anchor="t" anchorCtr="0">
            <a:normAutofit/>
          </a:bodyPr>
          <a:lstStyle>
            <a:lvl1pPr marL="0" indent="0">
              <a:lnSpc>
                <a:spcPct val="100000"/>
              </a:lnSpc>
              <a:buNone/>
              <a:defRPr sz="1760" b="1" spc="200">
                <a:solidFill>
                  <a:schemeClr val="tx1">
                    <a:lumMod val="75000"/>
                    <a:lumOff val="25000"/>
                  </a:schemeClr>
                </a:solidFill>
              </a:defRPr>
            </a:lvl1pPr>
            <a:lvl2pPr marL="402590" indent="0">
              <a:buNone/>
              <a:defRPr sz="1760" b="1"/>
            </a:lvl2pPr>
            <a:lvl3pPr marL="805180" indent="0">
              <a:buNone/>
              <a:defRPr sz="1585" b="1"/>
            </a:lvl3pPr>
            <a:lvl4pPr marL="1208405" indent="0">
              <a:buNone/>
              <a:defRPr sz="1410" b="1"/>
            </a:lvl4pPr>
            <a:lvl5pPr marL="1610995" indent="0">
              <a:buNone/>
              <a:defRPr sz="1410" b="1"/>
            </a:lvl5pPr>
            <a:lvl6pPr marL="2013585" indent="0">
              <a:buNone/>
              <a:defRPr sz="1410" b="1"/>
            </a:lvl6pPr>
            <a:lvl7pPr marL="2416175" indent="0">
              <a:buNone/>
              <a:defRPr sz="1410" b="1"/>
            </a:lvl7pPr>
            <a:lvl8pPr marL="2818765" indent="0">
              <a:buNone/>
              <a:defRPr sz="1410" b="1"/>
            </a:lvl8pPr>
            <a:lvl9pPr marL="3221990" indent="0">
              <a:buNone/>
              <a:defRPr sz="141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60" y="1633077"/>
            <a:ext cx="5342926" cy="387182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6364" y="1252316"/>
            <a:ext cx="5342926" cy="336129"/>
          </a:xfrm>
        </p:spPr>
        <p:txBody>
          <a:bodyPr vert="horz" lIns="101600" tIns="38100" rIns="76200" bIns="38100" rtlCol="0" anchor="t" anchorCtr="0">
            <a:normAutofit/>
          </a:bodyPr>
          <a:lstStyle>
            <a:lvl1pPr marL="0" indent="0">
              <a:lnSpc>
                <a:spcPct val="100000"/>
              </a:lnSpc>
              <a:buNone/>
              <a:defRPr sz="1760" b="1" spc="200">
                <a:solidFill>
                  <a:schemeClr val="tx1">
                    <a:lumMod val="75000"/>
                    <a:lumOff val="25000"/>
                  </a:schemeClr>
                </a:solidFill>
              </a:defRPr>
            </a:lvl1pPr>
            <a:lvl2pPr marL="402590" indent="0">
              <a:buNone/>
              <a:defRPr sz="1760" b="1"/>
            </a:lvl2pPr>
            <a:lvl3pPr marL="805180" indent="0">
              <a:buNone/>
              <a:defRPr sz="1585" b="1"/>
            </a:lvl3pPr>
            <a:lvl4pPr marL="1208405" indent="0">
              <a:buNone/>
              <a:defRPr sz="1410" b="1"/>
            </a:lvl4pPr>
            <a:lvl5pPr marL="1610995" indent="0">
              <a:buNone/>
              <a:defRPr sz="1410" b="1"/>
            </a:lvl5pPr>
            <a:lvl6pPr marL="2013585" indent="0">
              <a:buNone/>
              <a:defRPr sz="1410" b="1"/>
            </a:lvl6pPr>
            <a:lvl7pPr marL="2416175" indent="0">
              <a:buNone/>
              <a:defRPr sz="1410" b="1"/>
            </a:lvl7pPr>
            <a:lvl8pPr marL="2818765" indent="0">
              <a:buNone/>
              <a:defRPr sz="1410" b="1"/>
            </a:lvl8pPr>
            <a:lvl9pPr marL="3221990" indent="0">
              <a:buNone/>
              <a:defRPr sz="141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6364" y="1633077"/>
            <a:ext cx="5342926" cy="387182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2022/9/26</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60" y="535903"/>
            <a:ext cx="10970280" cy="621521"/>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2022/9/26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2022/9/26</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60" y="1369882"/>
            <a:ext cx="5233592" cy="4058910"/>
          </a:xfrm>
        </p:spPr>
        <p:txBody>
          <a:bodyPr vert="horz" lIns="90000" tIns="46800" rIns="90000" bIns="46800" rtlCol="0">
            <a:normAutofit/>
          </a:bodyPr>
          <a:lstStyle>
            <a:lvl1pPr>
              <a:buNone/>
              <a:defRPr sz="1410"/>
            </a:lvl1pPr>
          </a:lstStyle>
          <a:p>
            <a:pPr lvl="0"/>
            <a:endParaRPr lang="zh-CN" altLang="en-US"/>
          </a:p>
        </p:txBody>
      </p:sp>
      <p:sp>
        <p:nvSpPr>
          <p:cNvPr id="4" name="文本占位符 3"/>
          <p:cNvSpPr>
            <a:spLocks noGrp="1"/>
          </p:cNvSpPr>
          <p:nvPr>
            <p:ph type="body" sz="half" idx="2"/>
            <p:custDataLst>
              <p:tags r:id="rId2"/>
            </p:custDataLst>
          </p:nvPr>
        </p:nvSpPr>
        <p:spPr>
          <a:xfrm>
            <a:off x="6351025" y="1369882"/>
            <a:ext cx="5227715" cy="4058910"/>
          </a:xfrm>
        </p:spPr>
        <p:txBody>
          <a:bodyPr vert="horz" lIns="90000" tIns="46800" rIns="90000" bIns="46800" rtlCol="0">
            <a:normAutofit/>
          </a:bodyPr>
          <a:lstStyle>
            <a:lvl1pPr>
              <a:buNone/>
              <a:defRPr sz="141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2022/9/26</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5808" y="805440"/>
            <a:ext cx="1044103" cy="4429920"/>
          </a:xfrm>
        </p:spPr>
        <p:txBody>
          <a:bodyPr vert="eaVert" lIns="90000" tIns="46800" rIns="90000" bIns="46800" rtlCol="0" anchor="ctr" anchorCtr="0">
            <a:normAutofit/>
          </a:bodyPr>
          <a:lstStyle>
            <a:lvl1pPr>
              <a:buNone/>
              <a:defRPr sz="2465"/>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90" y="805440"/>
            <a:ext cx="9170103" cy="4429920"/>
          </a:xfrm>
        </p:spPr>
        <p:txBody>
          <a:bodyPr vert="eaVert" lIns="46800" tIns="46800" rIns="46800" bIns="46800"/>
          <a:lstStyle>
            <a:lvl1pPr marL="201295" indent="-201295">
              <a:spcAft>
                <a:spcPts val="1000"/>
              </a:spcAft>
              <a:defRPr spc="300"/>
            </a:lvl1pPr>
            <a:lvl2pPr marL="603885" indent="-201295">
              <a:defRPr spc="300"/>
            </a:lvl2pPr>
            <a:lvl3pPr marL="1007110" indent="-201295">
              <a:defRPr spc="300"/>
            </a:lvl3pPr>
            <a:lvl4pPr marL="1409700" indent="-201295">
              <a:defRPr spc="300"/>
            </a:lvl4pPr>
            <a:lvl5pPr marL="1812290" indent="-201295">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2022/9/26</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tags" Target="../tags/tag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5"/>
            </p:custDataLst>
          </p:nvPr>
        </p:nvSpPr>
        <p:spPr>
          <a:xfrm>
            <a:off x="608460" y="535903"/>
            <a:ext cx="10970280" cy="621521"/>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6"/>
            </p:custDataLst>
          </p:nvPr>
        </p:nvSpPr>
        <p:spPr>
          <a:xfrm>
            <a:off x="608460" y="1312804"/>
            <a:ext cx="10970280" cy="4192093"/>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7"/>
            </p:custDataLst>
          </p:nvPr>
        </p:nvSpPr>
        <p:spPr>
          <a:xfrm>
            <a:off x="612060" y="5561976"/>
            <a:ext cx="2700266" cy="279050"/>
          </a:xfrm>
          <a:prstGeom prst="rect">
            <a:avLst/>
          </a:prstGeom>
        </p:spPr>
        <p:txBody>
          <a:bodyPr vert="horz" lIns="91440" tIns="45720" rIns="91440" bIns="45720" rtlCol="0" anchor="ctr">
            <a:normAutofit/>
          </a:bodyPr>
          <a:lstStyle>
            <a:lvl1pPr algn="l">
              <a:defRPr sz="880" baseline="0">
                <a:solidFill>
                  <a:schemeClr val="tx1">
                    <a:tint val="75000"/>
                  </a:schemeClr>
                </a:solidFill>
                <a:ea typeface="造字工房俊雅锐宋体验版常规体" charset="-122"/>
              </a:defRPr>
            </a:lvl1pPr>
          </a:lstStyle>
          <a:p>
            <a:fld id="{760FBDFE-C587-4B4C-A407-44438C67B59E}" type="datetimeFigureOut">
              <a:rPr lang="zh-CN" altLang="en-US" smtClean="0"/>
              <a:t>2022/9/26</a:t>
            </a:fld>
            <a:endParaRPr lang="zh-CN" altLang="en-US"/>
          </a:p>
        </p:txBody>
      </p:sp>
      <p:sp>
        <p:nvSpPr>
          <p:cNvPr id="5" name="页脚占位符 4"/>
          <p:cNvSpPr>
            <a:spLocks noGrp="1"/>
          </p:cNvSpPr>
          <p:nvPr>
            <p:ph type="ftr" sz="quarter" idx="3"/>
            <p:custDataLst>
              <p:tags r:id="rId18"/>
            </p:custDataLst>
          </p:nvPr>
        </p:nvSpPr>
        <p:spPr>
          <a:xfrm>
            <a:off x="4116405" y="5561976"/>
            <a:ext cx="3960390" cy="279050"/>
          </a:xfrm>
          <a:prstGeom prst="rect">
            <a:avLst/>
          </a:prstGeom>
        </p:spPr>
        <p:txBody>
          <a:bodyPr vert="horz" lIns="91440" tIns="45720" rIns="91440" bIns="45720" rtlCol="0" anchor="ctr">
            <a:normAutofit/>
          </a:bodyPr>
          <a:lstStyle>
            <a:lvl1pPr algn="ctr">
              <a:defRPr sz="880" baseline="0">
                <a:solidFill>
                  <a:schemeClr val="tx1">
                    <a:tint val="75000"/>
                  </a:schemeClr>
                </a:solidFill>
                <a:ea typeface="造字工房俊雅锐宋体验版常规体" charset="-122"/>
              </a:defRPr>
            </a:lvl1pPr>
          </a:lstStyle>
          <a:p>
            <a:endParaRPr lang="zh-CN" altLang="en-US" dirty="0"/>
          </a:p>
        </p:txBody>
      </p:sp>
      <p:sp>
        <p:nvSpPr>
          <p:cNvPr id="6" name="灯片编号占位符 5"/>
          <p:cNvSpPr>
            <a:spLocks noGrp="1"/>
          </p:cNvSpPr>
          <p:nvPr>
            <p:ph type="sldNum" sz="quarter" idx="4"/>
            <p:custDataLst>
              <p:tags r:id="rId19"/>
            </p:custDataLst>
          </p:nvPr>
        </p:nvSpPr>
        <p:spPr>
          <a:xfrm>
            <a:off x="8878474" y="5561976"/>
            <a:ext cx="2700266" cy="279050"/>
          </a:xfrm>
          <a:prstGeom prst="rect">
            <a:avLst/>
          </a:prstGeom>
        </p:spPr>
        <p:txBody>
          <a:bodyPr vert="horz" lIns="91440" tIns="45720" rIns="91440" bIns="45720" rtlCol="0" anchor="ctr">
            <a:normAutofit/>
          </a:bodyPr>
          <a:lstStyle>
            <a:lvl1pPr algn="r">
              <a:defRPr sz="880" baseline="0">
                <a:solidFill>
                  <a:schemeClr val="tx1">
                    <a:tint val="75000"/>
                  </a:schemeClr>
                </a:solidFill>
                <a:ea typeface="造字工房俊雅锐宋体验版常规体" charset="-122"/>
              </a:defRPr>
            </a:lvl1pPr>
          </a:lstStyle>
          <a:p>
            <a:fld id="{49AE70B2-8BF9-45C0-BB95-33D1B9D3A854}" type="slidenum">
              <a:rPr lang="zh-CN" altLang="en-US" smtClean="0"/>
              <a:t>‹#›</a:t>
            </a:fld>
            <a:endParaRPr lang="zh-CN" altLang="en-US" dirty="0"/>
          </a:p>
        </p:txBody>
      </p:sp>
    </p:spTree>
    <p:custDataLst>
      <p:tags r:id="rId14"/>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805180" rtl="0" eaLnBrk="1" fontAlgn="auto" latinLnBrk="0" hangingPunct="1">
        <a:lnSpc>
          <a:spcPct val="100000"/>
        </a:lnSpc>
        <a:spcBef>
          <a:spcPct val="0"/>
        </a:spcBef>
        <a:buNone/>
        <a:defRPr sz="3170" b="1" u="none" strike="noStrike" kern="1200" cap="none" spc="300" normalizeH="0" baseline="0">
          <a:solidFill>
            <a:schemeClr val="tx1">
              <a:lumMod val="85000"/>
              <a:lumOff val="15000"/>
            </a:schemeClr>
          </a:solidFill>
          <a:uFillTx/>
          <a:latin typeface="+mj-lt"/>
          <a:ea typeface="造字工房俊雅锐宋体验版常规体" charset="-122"/>
          <a:cs typeface="+mj-cs"/>
        </a:defRPr>
      </a:lvl1pPr>
    </p:titleStyle>
    <p:bodyStyle>
      <a:lvl1pPr marL="201295" indent="-201295" algn="l" defTabSz="805180" rtl="0" eaLnBrk="1" fontAlgn="auto" latinLnBrk="0" hangingPunct="1">
        <a:lnSpc>
          <a:spcPct val="130000"/>
        </a:lnSpc>
        <a:spcBef>
          <a:spcPts val="0"/>
        </a:spcBef>
        <a:spcAft>
          <a:spcPts val="1000"/>
        </a:spcAft>
        <a:buFont typeface="Arial" panose="020B0604020202020204" pitchFamily="34" charset="0"/>
        <a:buChar char="●"/>
        <a:defRPr sz="1585" u="none" strike="noStrike" kern="1200" cap="none" spc="150" normalizeH="0" baseline="0">
          <a:solidFill>
            <a:schemeClr val="tx1">
              <a:lumMod val="65000"/>
              <a:lumOff val="35000"/>
            </a:schemeClr>
          </a:solidFill>
          <a:uFillTx/>
          <a:latin typeface="+mn-lt"/>
          <a:ea typeface="造字工房俊雅锐宋体验版常规体" charset="-122"/>
          <a:cs typeface="+mn-cs"/>
        </a:defRPr>
      </a:lvl1pPr>
      <a:lvl2pPr marL="603885" indent="-201295" algn="l" defTabSz="805180" rtl="0" eaLnBrk="1" fontAlgn="auto" latinLnBrk="0" hangingPunct="1">
        <a:lnSpc>
          <a:spcPct val="120000"/>
        </a:lnSpc>
        <a:spcBef>
          <a:spcPts val="0"/>
        </a:spcBef>
        <a:spcAft>
          <a:spcPts val="600"/>
        </a:spcAft>
        <a:buFont typeface="Arial" panose="020B0604020202020204" pitchFamily="34" charset="0"/>
        <a:buChar char="●"/>
        <a:tabLst>
          <a:tab pos="1417955" algn="l"/>
          <a:tab pos="1417955" algn="l"/>
          <a:tab pos="1417955" algn="l"/>
          <a:tab pos="1417955" algn="l"/>
        </a:tabLst>
        <a:defRPr sz="1410" u="none" strike="noStrike" kern="1200" cap="none" spc="150" normalizeH="0" baseline="0">
          <a:solidFill>
            <a:schemeClr val="tx1">
              <a:lumMod val="65000"/>
              <a:lumOff val="35000"/>
            </a:schemeClr>
          </a:solidFill>
          <a:uFillTx/>
          <a:latin typeface="+mn-lt"/>
          <a:ea typeface="造字工房俊雅锐宋体验版常规体" charset="-122"/>
          <a:cs typeface="+mn-cs"/>
        </a:defRPr>
      </a:lvl2pPr>
      <a:lvl3pPr marL="1007110" indent="-201295" algn="l" defTabSz="805180" rtl="0" eaLnBrk="1" fontAlgn="auto" latinLnBrk="0" hangingPunct="1">
        <a:lnSpc>
          <a:spcPct val="120000"/>
        </a:lnSpc>
        <a:spcBef>
          <a:spcPts val="0"/>
        </a:spcBef>
        <a:spcAft>
          <a:spcPts val="600"/>
        </a:spcAft>
        <a:buFont typeface="Arial" panose="020B0604020202020204" pitchFamily="34" charset="0"/>
        <a:buChar char="●"/>
        <a:defRPr sz="1410" u="none" strike="noStrike" kern="1200" cap="none" spc="150" normalizeH="0" baseline="0">
          <a:solidFill>
            <a:schemeClr val="tx1">
              <a:lumMod val="65000"/>
              <a:lumOff val="35000"/>
            </a:schemeClr>
          </a:solidFill>
          <a:uFillTx/>
          <a:latin typeface="+mn-lt"/>
          <a:ea typeface="造字工房俊雅锐宋体验版常规体" charset="-122"/>
          <a:cs typeface="+mn-cs"/>
        </a:defRPr>
      </a:lvl3pPr>
      <a:lvl4pPr marL="1409700" indent="-201295" algn="l" defTabSz="805180" rtl="0" eaLnBrk="1" fontAlgn="auto" latinLnBrk="0" hangingPunct="1">
        <a:lnSpc>
          <a:spcPct val="120000"/>
        </a:lnSpc>
        <a:spcBef>
          <a:spcPts val="0"/>
        </a:spcBef>
        <a:spcAft>
          <a:spcPts val="300"/>
        </a:spcAft>
        <a:buFont typeface="Wingdings" panose="05000000000000000000" charset="0"/>
        <a:buChar char=""/>
        <a:defRPr sz="1235" u="none" strike="noStrike" kern="1200" cap="none" spc="150" normalizeH="0" baseline="0">
          <a:solidFill>
            <a:schemeClr val="tx1">
              <a:lumMod val="65000"/>
              <a:lumOff val="35000"/>
            </a:schemeClr>
          </a:solidFill>
          <a:uFillTx/>
          <a:latin typeface="+mn-lt"/>
          <a:ea typeface="造字工房俊雅锐宋体验版常规体" charset="-122"/>
          <a:cs typeface="+mn-cs"/>
        </a:defRPr>
      </a:lvl4pPr>
      <a:lvl5pPr marL="1812290" indent="-201295" algn="l" defTabSz="805180" rtl="0" eaLnBrk="1" fontAlgn="auto" latinLnBrk="0" hangingPunct="1">
        <a:lnSpc>
          <a:spcPct val="120000"/>
        </a:lnSpc>
        <a:spcBef>
          <a:spcPts val="0"/>
        </a:spcBef>
        <a:spcAft>
          <a:spcPts val="300"/>
        </a:spcAft>
        <a:buFont typeface="Arial" panose="020B0604020202020204" pitchFamily="34" charset="0"/>
        <a:buChar char="•"/>
        <a:defRPr sz="1235" u="none" strike="noStrike" kern="1200" cap="none" spc="150" normalizeH="0" baseline="0">
          <a:solidFill>
            <a:schemeClr val="tx1">
              <a:lumMod val="65000"/>
              <a:lumOff val="35000"/>
            </a:schemeClr>
          </a:solidFill>
          <a:uFillTx/>
          <a:latin typeface="+mn-lt"/>
          <a:ea typeface="造字工房俊雅锐宋体验版常规体" charset="-122"/>
          <a:cs typeface="+mn-cs"/>
        </a:defRPr>
      </a:lvl5pPr>
      <a:lvl6pPr marL="2214880" indent="-201295" algn="l" defTabSz="805180" rtl="0" eaLnBrk="1" latinLnBrk="0" hangingPunct="1">
        <a:lnSpc>
          <a:spcPct val="90000"/>
        </a:lnSpc>
        <a:spcBef>
          <a:spcPts val="440"/>
        </a:spcBef>
        <a:buFont typeface="Arial" panose="020B0604020202020204" pitchFamily="34" charset="0"/>
        <a:buChar char="•"/>
        <a:defRPr sz="1585" kern="1200">
          <a:solidFill>
            <a:schemeClr val="tx1"/>
          </a:solidFill>
          <a:latin typeface="+mn-lt"/>
          <a:ea typeface="+mn-ea"/>
          <a:cs typeface="+mn-cs"/>
        </a:defRPr>
      </a:lvl6pPr>
      <a:lvl7pPr marL="2617470" indent="-201295" algn="l" defTabSz="805180" rtl="0" eaLnBrk="1" latinLnBrk="0" hangingPunct="1">
        <a:lnSpc>
          <a:spcPct val="90000"/>
        </a:lnSpc>
        <a:spcBef>
          <a:spcPts val="440"/>
        </a:spcBef>
        <a:buFont typeface="Arial" panose="020B0604020202020204" pitchFamily="34" charset="0"/>
        <a:buChar char="•"/>
        <a:defRPr sz="1585" kern="1200">
          <a:solidFill>
            <a:schemeClr val="tx1"/>
          </a:solidFill>
          <a:latin typeface="+mn-lt"/>
          <a:ea typeface="+mn-ea"/>
          <a:cs typeface="+mn-cs"/>
        </a:defRPr>
      </a:lvl7pPr>
      <a:lvl8pPr marL="3020695" indent="-201295" algn="l" defTabSz="805180" rtl="0" eaLnBrk="1" latinLnBrk="0" hangingPunct="1">
        <a:lnSpc>
          <a:spcPct val="90000"/>
        </a:lnSpc>
        <a:spcBef>
          <a:spcPts val="440"/>
        </a:spcBef>
        <a:buFont typeface="Arial" panose="020B0604020202020204" pitchFamily="34" charset="0"/>
        <a:buChar char="•"/>
        <a:defRPr sz="1585" kern="1200">
          <a:solidFill>
            <a:schemeClr val="tx1"/>
          </a:solidFill>
          <a:latin typeface="+mn-lt"/>
          <a:ea typeface="+mn-ea"/>
          <a:cs typeface="+mn-cs"/>
        </a:defRPr>
      </a:lvl8pPr>
      <a:lvl9pPr marL="3423285" indent="-201295" algn="l" defTabSz="805180" rtl="0" eaLnBrk="1" latinLnBrk="0" hangingPunct="1">
        <a:lnSpc>
          <a:spcPct val="90000"/>
        </a:lnSpc>
        <a:spcBef>
          <a:spcPts val="440"/>
        </a:spcBef>
        <a:buFont typeface="Arial" panose="020B0604020202020204" pitchFamily="34" charset="0"/>
        <a:buChar char="•"/>
        <a:defRPr sz="1585" kern="1200">
          <a:solidFill>
            <a:schemeClr val="tx1"/>
          </a:solidFill>
          <a:latin typeface="+mn-lt"/>
          <a:ea typeface="+mn-ea"/>
          <a:cs typeface="+mn-cs"/>
        </a:defRPr>
      </a:lvl9pPr>
    </p:bodyStyle>
    <p:otherStyle>
      <a:defPPr>
        <a:defRPr lang="zh-CN"/>
      </a:defPPr>
      <a:lvl1pPr marL="0" algn="l" defTabSz="805180" rtl="0" eaLnBrk="1" latinLnBrk="0" hangingPunct="1">
        <a:defRPr sz="1585" kern="1200">
          <a:solidFill>
            <a:schemeClr val="tx1"/>
          </a:solidFill>
          <a:latin typeface="+mn-lt"/>
          <a:ea typeface="+mn-ea"/>
          <a:cs typeface="+mn-cs"/>
        </a:defRPr>
      </a:lvl1pPr>
      <a:lvl2pPr marL="402590" algn="l" defTabSz="805180" rtl="0" eaLnBrk="1" latinLnBrk="0" hangingPunct="1">
        <a:defRPr sz="1585" kern="1200">
          <a:solidFill>
            <a:schemeClr val="tx1"/>
          </a:solidFill>
          <a:latin typeface="+mn-lt"/>
          <a:ea typeface="+mn-ea"/>
          <a:cs typeface="+mn-cs"/>
        </a:defRPr>
      </a:lvl2pPr>
      <a:lvl3pPr marL="805180" algn="l" defTabSz="805180" rtl="0" eaLnBrk="1" latinLnBrk="0" hangingPunct="1">
        <a:defRPr sz="1585" kern="1200">
          <a:solidFill>
            <a:schemeClr val="tx1"/>
          </a:solidFill>
          <a:latin typeface="+mn-lt"/>
          <a:ea typeface="+mn-ea"/>
          <a:cs typeface="+mn-cs"/>
        </a:defRPr>
      </a:lvl3pPr>
      <a:lvl4pPr marL="1208405" algn="l" defTabSz="805180" rtl="0" eaLnBrk="1" latinLnBrk="0" hangingPunct="1">
        <a:defRPr sz="1585" kern="1200">
          <a:solidFill>
            <a:schemeClr val="tx1"/>
          </a:solidFill>
          <a:latin typeface="+mn-lt"/>
          <a:ea typeface="+mn-ea"/>
          <a:cs typeface="+mn-cs"/>
        </a:defRPr>
      </a:lvl4pPr>
      <a:lvl5pPr marL="1610995" algn="l" defTabSz="805180" rtl="0" eaLnBrk="1" latinLnBrk="0" hangingPunct="1">
        <a:defRPr sz="1585" kern="1200">
          <a:solidFill>
            <a:schemeClr val="tx1"/>
          </a:solidFill>
          <a:latin typeface="+mn-lt"/>
          <a:ea typeface="+mn-ea"/>
          <a:cs typeface="+mn-cs"/>
        </a:defRPr>
      </a:lvl5pPr>
      <a:lvl6pPr marL="2013585" algn="l" defTabSz="805180" rtl="0" eaLnBrk="1" latinLnBrk="0" hangingPunct="1">
        <a:defRPr sz="1585" kern="1200">
          <a:solidFill>
            <a:schemeClr val="tx1"/>
          </a:solidFill>
          <a:latin typeface="+mn-lt"/>
          <a:ea typeface="+mn-ea"/>
          <a:cs typeface="+mn-cs"/>
        </a:defRPr>
      </a:lvl6pPr>
      <a:lvl7pPr marL="2416175" algn="l" defTabSz="805180" rtl="0" eaLnBrk="1" latinLnBrk="0" hangingPunct="1">
        <a:defRPr sz="1585" kern="1200">
          <a:solidFill>
            <a:schemeClr val="tx1"/>
          </a:solidFill>
          <a:latin typeface="+mn-lt"/>
          <a:ea typeface="+mn-ea"/>
          <a:cs typeface="+mn-cs"/>
        </a:defRPr>
      </a:lvl7pPr>
      <a:lvl8pPr marL="2818765" algn="l" defTabSz="805180" rtl="0" eaLnBrk="1" latinLnBrk="0" hangingPunct="1">
        <a:defRPr sz="1585" kern="1200">
          <a:solidFill>
            <a:schemeClr val="tx1"/>
          </a:solidFill>
          <a:latin typeface="+mn-lt"/>
          <a:ea typeface="+mn-ea"/>
          <a:cs typeface="+mn-cs"/>
        </a:defRPr>
      </a:lvl8pPr>
      <a:lvl9pPr marL="3221990" algn="l" defTabSz="805180" rtl="0" eaLnBrk="1" latinLnBrk="0" hangingPunct="1">
        <a:defRPr sz="15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3.xml"/><Relationship Id="rId1" Type="http://schemas.openxmlformats.org/officeDocument/2006/relationships/tags" Target="../tags/tag7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75.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tags" Target="../tags/tag76.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tags" Target="../tags/tag7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78.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tags" Target="../tags/tag79.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tags" Target="../tags/tag80.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tags" Target="../tags/tag8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8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66.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3.xml"/><Relationship Id="rId1" Type="http://schemas.openxmlformats.org/officeDocument/2006/relationships/tags" Target="../tags/tag84.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3.xml"/><Relationship Id="rId1" Type="http://schemas.openxmlformats.org/officeDocument/2006/relationships/tags" Target="../tags/tag85.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3.xml"/><Relationship Id="rId1" Type="http://schemas.openxmlformats.org/officeDocument/2006/relationships/tags" Target="../tags/tag86.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3.xml"/><Relationship Id="rId1" Type="http://schemas.openxmlformats.org/officeDocument/2006/relationships/tags" Target="../tags/tag87.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3.xml"/><Relationship Id="rId1" Type="http://schemas.openxmlformats.org/officeDocument/2006/relationships/tags" Target="../tags/tag88.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3.xml"/><Relationship Id="rId1" Type="http://schemas.openxmlformats.org/officeDocument/2006/relationships/tags" Target="../tags/tag89.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90.xml"/><Relationship Id="rId4" Type="http://schemas.openxmlformats.org/officeDocument/2006/relationships/image" Target="../media/image25.jpeg"/></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3.xml"/><Relationship Id="rId1" Type="http://schemas.openxmlformats.org/officeDocument/2006/relationships/tags" Target="../tags/tag91.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3.xml"/><Relationship Id="rId1" Type="http://schemas.openxmlformats.org/officeDocument/2006/relationships/tags" Target="../tags/tag92.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3.xml"/><Relationship Id="rId1" Type="http://schemas.openxmlformats.org/officeDocument/2006/relationships/tags" Target="../tags/tag93.xml"/><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6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94.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3.xml"/><Relationship Id="rId1" Type="http://schemas.openxmlformats.org/officeDocument/2006/relationships/tags" Target="../tags/tag95.xml"/><Relationship Id="rId4" Type="http://schemas.openxmlformats.org/officeDocument/2006/relationships/image" Target="../media/image31.jpeg"/></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3.xml"/><Relationship Id="rId1" Type="http://schemas.openxmlformats.org/officeDocument/2006/relationships/tags" Target="../tags/tag96.xml"/><Relationship Id="rId4" Type="http://schemas.openxmlformats.org/officeDocument/2006/relationships/image" Target="../media/image33.jpeg"/></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3.xml"/><Relationship Id="rId1" Type="http://schemas.openxmlformats.org/officeDocument/2006/relationships/tags" Target="../tags/tag97.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3.xml"/><Relationship Id="rId1" Type="http://schemas.openxmlformats.org/officeDocument/2006/relationships/tags" Target="../tags/tag98.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3.xml"/><Relationship Id="rId1" Type="http://schemas.openxmlformats.org/officeDocument/2006/relationships/tags" Target="../tags/tag99.xml"/></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3.xml"/><Relationship Id="rId1" Type="http://schemas.openxmlformats.org/officeDocument/2006/relationships/tags" Target="../tags/tag100.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101.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3.xml"/><Relationship Id="rId1" Type="http://schemas.openxmlformats.org/officeDocument/2006/relationships/tags" Target="../tags/tag102.xml"/><Relationship Id="rId4" Type="http://schemas.openxmlformats.org/officeDocument/2006/relationships/image" Target="../media/image31.jpeg"/></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3.xml"/><Relationship Id="rId1" Type="http://schemas.openxmlformats.org/officeDocument/2006/relationships/tags" Target="../tags/tag103.xml"/><Relationship Id="rId4" Type="http://schemas.openxmlformats.org/officeDocument/2006/relationships/image" Target="../media/image40.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68.xml"/></Relationships>
</file>

<file path=ppt/slides/_rels/slide4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3.xml"/><Relationship Id="rId1" Type="http://schemas.openxmlformats.org/officeDocument/2006/relationships/tags" Target="../tags/tag104.xml"/><Relationship Id="rId5" Type="http://schemas.openxmlformats.org/officeDocument/2006/relationships/image" Target="../media/image43.jpeg"/><Relationship Id="rId4" Type="http://schemas.openxmlformats.org/officeDocument/2006/relationships/image" Target="../media/image42.jpeg"/></Relationships>
</file>

<file path=ppt/slides/_rels/slide4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3.xml"/><Relationship Id="rId1" Type="http://schemas.openxmlformats.org/officeDocument/2006/relationships/tags" Target="../tags/tag105.xml"/><Relationship Id="rId4" Type="http://schemas.openxmlformats.org/officeDocument/2006/relationships/image" Target="../media/image45.jpeg"/></Relationships>
</file>

<file path=ppt/slides/_rels/slide4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3.xml"/><Relationship Id="rId1" Type="http://schemas.openxmlformats.org/officeDocument/2006/relationships/tags" Target="../tags/tag106.xml"/><Relationship Id="rId5" Type="http://schemas.openxmlformats.org/officeDocument/2006/relationships/image" Target="../media/image48.jpeg"/><Relationship Id="rId4" Type="http://schemas.openxmlformats.org/officeDocument/2006/relationships/image" Target="../media/image47.jpe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107.xml"/></Relationships>
</file>

<file path=ppt/slides/_rels/slide4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3.xml"/><Relationship Id="rId1" Type="http://schemas.openxmlformats.org/officeDocument/2006/relationships/tags" Target="../tags/tag108.xml"/></Relationships>
</file>

<file path=ppt/slides/_rels/slide4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2.xml"/><Relationship Id="rId1" Type="http://schemas.openxmlformats.org/officeDocument/2006/relationships/tags" Target="../tags/tag109.xml"/><Relationship Id="rId5" Type="http://schemas.openxmlformats.org/officeDocument/2006/relationships/image" Target="../media/image52.jpeg"/><Relationship Id="rId4" Type="http://schemas.openxmlformats.org/officeDocument/2006/relationships/image" Target="../media/image51.jpeg"/></Relationships>
</file>

<file path=ppt/slides/_rels/slide4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slideLayout" Target="../slideLayouts/slideLayout3.xml"/><Relationship Id="rId1" Type="http://schemas.openxmlformats.org/officeDocument/2006/relationships/tags" Target="../tags/tag110.xml"/><Relationship Id="rId5" Type="http://schemas.openxmlformats.org/officeDocument/2006/relationships/image" Target="../media/image55.jpeg"/><Relationship Id="rId4" Type="http://schemas.openxmlformats.org/officeDocument/2006/relationships/image" Target="../media/image54.jpeg"/></Relationships>
</file>

<file path=ppt/slides/_rels/slide4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3.xml"/><Relationship Id="rId1" Type="http://schemas.openxmlformats.org/officeDocument/2006/relationships/tags" Target="../tags/tag111.xml"/><Relationship Id="rId5" Type="http://schemas.openxmlformats.org/officeDocument/2006/relationships/image" Target="../media/image58.jpeg"/><Relationship Id="rId4" Type="http://schemas.openxmlformats.org/officeDocument/2006/relationships/image" Target="../media/image57.jpeg"/></Relationships>
</file>

<file path=ppt/slides/_rels/slide4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slideLayout" Target="../slideLayouts/slideLayout3.xml"/><Relationship Id="rId1" Type="http://schemas.openxmlformats.org/officeDocument/2006/relationships/tags" Target="../tags/tag112.xml"/><Relationship Id="rId4" Type="http://schemas.openxmlformats.org/officeDocument/2006/relationships/image" Target="../media/image60.jpeg"/></Relationships>
</file>

<file path=ppt/slides/_rels/slide4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slideLayout" Target="../slideLayouts/slideLayout3.xml"/><Relationship Id="rId1" Type="http://schemas.openxmlformats.org/officeDocument/2006/relationships/tags" Target="../tags/tag113.xml"/><Relationship Id="rId4" Type="http://schemas.openxmlformats.org/officeDocument/2006/relationships/image" Target="../media/image62.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69.xml"/></Relationships>
</file>

<file path=ppt/slides/_rels/slide5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slideLayout" Target="../slideLayouts/slideLayout3.xml"/><Relationship Id="rId1" Type="http://schemas.openxmlformats.org/officeDocument/2006/relationships/tags" Target="../tags/tag114.xml"/></Relationships>
</file>

<file path=ppt/slides/_rels/slide5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slideLayout" Target="../slideLayouts/slideLayout3.xml"/><Relationship Id="rId1" Type="http://schemas.openxmlformats.org/officeDocument/2006/relationships/tags" Target="../tags/tag115.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7.xml"/><Relationship Id="rId1" Type="http://schemas.openxmlformats.org/officeDocument/2006/relationships/tags" Target="../tags/tag116.xml"/><Relationship Id="rId5" Type="http://schemas.openxmlformats.org/officeDocument/2006/relationships/image" Target="../media/image2.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70.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7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3.xml"/><Relationship Id="rId1" Type="http://schemas.openxmlformats.org/officeDocument/2006/relationships/tags" Target="../tags/tag7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3.xml"/><Relationship Id="rId1" Type="http://schemas.openxmlformats.org/officeDocument/2006/relationships/tags" Target="../tags/tag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4"/>
          <a:stretch>
            <a:fillRect/>
          </a:stretch>
        </p:blipFill>
        <p:spPr>
          <a:xfrm>
            <a:off x="0" y="-8255"/>
            <a:ext cx="12193270" cy="6057265"/>
          </a:xfrm>
          <a:prstGeom prst="rect">
            <a:avLst/>
          </a:prstGeom>
        </p:spPr>
      </p:pic>
      <p:sp>
        <p:nvSpPr>
          <p:cNvPr id="2" name="文本框 1"/>
          <p:cNvSpPr txBox="1"/>
          <p:nvPr/>
        </p:nvSpPr>
        <p:spPr>
          <a:xfrm>
            <a:off x="3853180" y="3706495"/>
            <a:ext cx="6120765" cy="583565"/>
          </a:xfrm>
          <a:prstGeom prst="rect">
            <a:avLst/>
          </a:prstGeom>
          <a:noFill/>
        </p:spPr>
        <p:txBody>
          <a:bodyPr wrap="square" rtlCol="0">
            <a:spAutoFit/>
          </a:bodyPr>
          <a:lstStyle/>
          <a:p>
            <a:pPr algn="dist"/>
            <a:r>
              <a:rPr lang="en-US" sz="3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2022</a:t>
            </a:r>
            <a:r>
              <a:rPr lang="zh-CN" altLang="en-US" sz="3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地产项目交付典礼活动方案</a:t>
            </a:r>
          </a:p>
        </p:txBody>
      </p:sp>
      <p:sp>
        <p:nvSpPr>
          <p:cNvPr id="3" name="文本框 2"/>
          <p:cNvSpPr txBox="1"/>
          <p:nvPr/>
        </p:nvSpPr>
        <p:spPr>
          <a:xfrm>
            <a:off x="5273040" y="4277995"/>
            <a:ext cx="4613910" cy="245110"/>
          </a:xfrm>
          <a:prstGeom prst="rect">
            <a:avLst/>
          </a:prstGeom>
          <a:noFill/>
        </p:spPr>
        <p:txBody>
          <a:bodyPr wrap="square" rtlCol="0">
            <a:spAutoFit/>
          </a:bodyPr>
          <a:lstStyle/>
          <a:p>
            <a:pPr algn="dist"/>
            <a:r>
              <a:rPr sz="1000" dirty="0">
                <a:solidFill>
                  <a:schemeClr val="bg1"/>
                </a:solidFill>
                <a:latin typeface="阿里巴巴普惠体 R" panose="00020600040101010101" charset="-122"/>
                <a:ea typeface="阿里巴巴普惠体 R" panose="00020600040101010101" charset="-122"/>
                <a:cs typeface="等线 Light" panose="02010600030101010101" charset="-122"/>
              </a:rPr>
              <a:t>2022 Vanke Shixi Project Delivery Ceremony Activity Plan</a:t>
            </a:r>
          </a:p>
        </p:txBody>
      </p:sp>
      <p:grpSp>
        <p:nvGrpSpPr>
          <p:cNvPr id="6" name="组合 5"/>
          <p:cNvGrpSpPr/>
          <p:nvPr/>
        </p:nvGrpSpPr>
        <p:grpSpPr>
          <a:xfrm>
            <a:off x="1196340" y="1617980"/>
            <a:ext cx="9810115" cy="2032000"/>
            <a:chOff x="1944" y="2548"/>
            <a:chExt cx="15449" cy="3200"/>
          </a:xfrm>
        </p:grpSpPr>
        <p:grpSp>
          <p:nvGrpSpPr>
            <p:cNvPr id="19" name="组合 18"/>
            <p:cNvGrpSpPr/>
            <p:nvPr/>
          </p:nvGrpSpPr>
          <p:grpSpPr>
            <a:xfrm>
              <a:off x="1944" y="2631"/>
              <a:ext cx="7561" cy="3017"/>
              <a:chOff x="2694" y="2381"/>
              <a:chExt cx="7561" cy="3017"/>
            </a:xfrm>
          </p:grpSpPr>
          <p:sp>
            <p:nvSpPr>
              <p:cNvPr id="23" name="文本框 22"/>
              <p:cNvSpPr txBox="1"/>
              <p:nvPr/>
            </p:nvSpPr>
            <p:spPr>
              <a:xfrm>
                <a:off x="2694" y="2598"/>
                <a:ext cx="2698" cy="2276"/>
              </a:xfrm>
              <a:prstGeom prst="rect">
                <a:avLst/>
              </a:prstGeom>
              <a:noFill/>
            </p:spPr>
            <p:txBody>
              <a:bodyPr wrap="square" rtlCol="0">
                <a:spAutoFit/>
              </a:bodyPr>
              <a:lstStyle/>
              <a:p>
                <a:pPr algn="just"/>
                <a:r>
                  <a:rPr lang="zh-CN" altLang="en-US" sz="8800" spc="-100">
                    <a:solidFill>
                      <a:schemeClr val="bg1"/>
                    </a:solidFill>
                    <a:effectLst>
                      <a:outerShdw blurRad="38100" dist="38100" dir="2700000" algn="tl">
                        <a:srgbClr val="89434C">
                          <a:alpha val="91000"/>
                        </a:srgbClr>
                      </a:outerShdw>
                    </a:effectLst>
                    <a:uFillTx/>
                    <a:latin typeface="造字工房俊雅锐宋体验版常规体" charset="-122"/>
                    <a:ea typeface="造字工房俊雅锐宋体验版常规体" charset="-122"/>
                  </a:rPr>
                  <a:t>万</a:t>
                </a:r>
              </a:p>
            </p:txBody>
          </p:sp>
          <p:sp>
            <p:nvSpPr>
              <p:cNvPr id="24" name="文本框 23"/>
              <p:cNvSpPr txBox="1"/>
              <p:nvPr/>
            </p:nvSpPr>
            <p:spPr>
              <a:xfrm>
                <a:off x="3969" y="2908"/>
                <a:ext cx="1624" cy="2276"/>
              </a:xfrm>
              <a:prstGeom prst="rect">
                <a:avLst/>
              </a:prstGeom>
              <a:noFill/>
            </p:spPr>
            <p:txBody>
              <a:bodyPr wrap="square" rtlCol="0">
                <a:spAutoFit/>
              </a:bodyPr>
              <a:lstStyle/>
              <a:p>
                <a:pPr algn="just"/>
                <a:r>
                  <a:rPr lang="zh-CN" altLang="en-US" sz="8800" spc="-100">
                    <a:solidFill>
                      <a:schemeClr val="bg1"/>
                    </a:solidFill>
                    <a:effectLst>
                      <a:outerShdw blurRad="38100" dist="38100" dir="2700000" algn="tl">
                        <a:srgbClr val="89434C">
                          <a:alpha val="91000"/>
                        </a:srgbClr>
                      </a:outerShdw>
                    </a:effectLst>
                    <a:uFillTx/>
                    <a:latin typeface="造字工房俊雅锐宋体验版常规体" charset="-122"/>
                    <a:ea typeface="造字工房俊雅锐宋体验版常规体" charset="-122"/>
                  </a:rPr>
                  <a:t>家</a:t>
                </a:r>
              </a:p>
            </p:txBody>
          </p:sp>
          <p:sp>
            <p:nvSpPr>
              <p:cNvPr id="25" name="文本框 24"/>
              <p:cNvSpPr txBox="1"/>
              <p:nvPr/>
            </p:nvSpPr>
            <p:spPr>
              <a:xfrm>
                <a:off x="5208" y="2381"/>
                <a:ext cx="2480" cy="2470"/>
              </a:xfrm>
              <a:prstGeom prst="rect">
                <a:avLst/>
              </a:prstGeom>
              <a:noFill/>
            </p:spPr>
            <p:txBody>
              <a:bodyPr wrap="square" rtlCol="0">
                <a:spAutoFit/>
              </a:bodyPr>
              <a:lstStyle/>
              <a:p>
                <a:pPr algn="just"/>
                <a:r>
                  <a:rPr lang="zh-CN" altLang="en-US" sz="9600" spc="-100">
                    <a:solidFill>
                      <a:schemeClr val="bg1"/>
                    </a:solidFill>
                    <a:effectLst>
                      <a:outerShdw blurRad="38100" dist="38100" dir="2700000" algn="tl">
                        <a:srgbClr val="89434C">
                          <a:alpha val="50000"/>
                        </a:srgbClr>
                      </a:outerShdw>
                    </a:effectLst>
                    <a:uFillTx/>
                    <a:latin typeface="造字工房俊雅锐宋体验版常规体" charset="-122"/>
                    <a:ea typeface="造字工房俊雅锐宋体验版常规体" charset="-122"/>
                  </a:rPr>
                  <a:t>灯</a:t>
                </a:r>
              </a:p>
            </p:txBody>
          </p:sp>
          <p:sp>
            <p:nvSpPr>
              <p:cNvPr id="26" name="文本框 25"/>
              <p:cNvSpPr txBox="1"/>
              <p:nvPr/>
            </p:nvSpPr>
            <p:spPr>
              <a:xfrm>
                <a:off x="6534" y="2928"/>
                <a:ext cx="2480" cy="2470"/>
              </a:xfrm>
              <a:prstGeom prst="rect">
                <a:avLst/>
              </a:prstGeom>
              <a:noFill/>
            </p:spPr>
            <p:txBody>
              <a:bodyPr wrap="square" rtlCol="0">
                <a:spAutoFit/>
              </a:bodyPr>
              <a:lstStyle/>
              <a:p>
                <a:pPr algn="just"/>
                <a:r>
                  <a:rPr lang="zh-CN" altLang="en-US" sz="9600" spc="-100">
                    <a:solidFill>
                      <a:schemeClr val="bg1"/>
                    </a:solidFill>
                    <a:effectLst>
                      <a:outerShdw blurRad="38100" dist="38100" dir="2700000" algn="tl">
                        <a:srgbClr val="89434C">
                          <a:alpha val="50000"/>
                        </a:srgbClr>
                      </a:outerShdw>
                    </a:effectLst>
                    <a:uFillTx/>
                    <a:latin typeface="造字工房俊雅锐宋体验版常规体" charset="-122"/>
                    <a:ea typeface="造字工房俊雅锐宋体验版常规体" charset="-122"/>
                  </a:rPr>
                  <a:t>火</a:t>
                </a:r>
              </a:p>
            </p:txBody>
          </p:sp>
          <p:sp>
            <p:nvSpPr>
              <p:cNvPr id="27" name="文本框 26"/>
              <p:cNvSpPr txBox="1"/>
              <p:nvPr>
                <p:custDataLst>
                  <p:tags r:id="rId2"/>
                </p:custDataLst>
              </p:nvPr>
            </p:nvSpPr>
            <p:spPr>
              <a:xfrm>
                <a:off x="7775" y="2381"/>
                <a:ext cx="2480" cy="2470"/>
              </a:xfrm>
              <a:prstGeom prst="rect">
                <a:avLst/>
              </a:prstGeom>
              <a:noFill/>
            </p:spPr>
            <p:txBody>
              <a:bodyPr wrap="square" rtlCol="0">
                <a:spAutoFit/>
              </a:bodyPr>
              <a:lstStyle/>
              <a:p>
                <a:pPr algn="just"/>
                <a:r>
                  <a:rPr lang="zh-CN" altLang="en-US" sz="9600" spc="-100">
                    <a:solidFill>
                      <a:schemeClr val="bg1"/>
                    </a:solidFill>
                    <a:effectLst>
                      <a:outerShdw blurRad="38100" dist="38100" dir="2700000" algn="tl">
                        <a:srgbClr val="89434C">
                          <a:alpha val="50000"/>
                        </a:srgbClr>
                      </a:outerShdw>
                    </a:effectLst>
                    <a:uFillTx/>
                    <a:latin typeface="造字工房俊雅锐宋体验版常规体" charset="-122"/>
                    <a:ea typeface="造字工房俊雅锐宋体验版常规体" charset="-122"/>
                  </a:rPr>
                  <a:t>处</a:t>
                </a:r>
              </a:p>
            </p:txBody>
          </p:sp>
        </p:grpSp>
        <p:grpSp>
          <p:nvGrpSpPr>
            <p:cNvPr id="28" name="组合 27"/>
            <p:cNvGrpSpPr/>
            <p:nvPr/>
          </p:nvGrpSpPr>
          <p:grpSpPr>
            <a:xfrm>
              <a:off x="9324" y="2548"/>
              <a:ext cx="6656" cy="2906"/>
              <a:chOff x="9324" y="2648"/>
              <a:chExt cx="6656" cy="2906"/>
            </a:xfrm>
          </p:grpSpPr>
          <p:sp>
            <p:nvSpPr>
              <p:cNvPr id="29" name="文本框 28"/>
              <p:cNvSpPr txBox="1"/>
              <p:nvPr/>
            </p:nvSpPr>
            <p:spPr>
              <a:xfrm>
                <a:off x="9324" y="3258"/>
                <a:ext cx="2698" cy="2276"/>
              </a:xfrm>
              <a:prstGeom prst="rect">
                <a:avLst/>
              </a:prstGeom>
              <a:noFill/>
            </p:spPr>
            <p:txBody>
              <a:bodyPr wrap="square" rtlCol="0">
                <a:spAutoFit/>
              </a:bodyPr>
              <a:lstStyle/>
              <a:p>
                <a:pPr algn="just"/>
                <a:r>
                  <a:rPr lang="zh-CN" altLang="en-US" sz="8800" spc="-100">
                    <a:solidFill>
                      <a:schemeClr val="bg1"/>
                    </a:solidFill>
                    <a:effectLst>
                      <a:outerShdw blurRad="38100" dist="38100" dir="2700000" algn="tl">
                        <a:srgbClr val="89434C">
                          <a:alpha val="91000"/>
                        </a:srgbClr>
                      </a:outerShdw>
                    </a:effectLst>
                    <a:uFillTx/>
                    <a:latin typeface="造字工房俊雅锐宋体验版常规体" charset="-122"/>
                    <a:ea typeface="造字工房俊雅锐宋体验版常规体" charset="-122"/>
                  </a:rPr>
                  <a:t>美</a:t>
                </a:r>
              </a:p>
            </p:txBody>
          </p:sp>
          <p:sp>
            <p:nvSpPr>
              <p:cNvPr id="30" name="文本框 29"/>
              <p:cNvSpPr txBox="1"/>
              <p:nvPr/>
            </p:nvSpPr>
            <p:spPr>
              <a:xfrm>
                <a:off x="10614" y="2940"/>
                <a:ext cx="2698" cy="2276"/>
              </a:xfrm>
              <a:prstGeom prst="rect">
                <a:avLst/>
              </a:prstGeom>
              <a:noFill/>
            </p:spPr>
            <p:txBody>
              <a:bodyPr wrap="square" rtlCol="0">
                <a:spAutoFit/>
              </a:bodyPr>
              <a:lstStyle/>
              <a:p>
                <a:pPr algn="just"/>
                <a:r>
                  <a:rPr lang="zh-CN" altLang="en-US" sz="8800" spc="-100">
                    <a:solidFill>
                      <a:schemeClr val="bg1"/>
                    </a:solidFill>
                    <a:effectLst>
                      <a:outerShdw blurRad="38100" dist="38100" dir="2700000" algn="tl">
                        <a:srgbClr val="89434C">
                          <a:alpha val="91000"/>
                        </a:srgbClr>
                      </a:outerShdw>
                    </a:effectLst>
                    <a:uFillTx/>
                    <a:latin typeface="造字工房俊雅锐宋体验版常规体" charset="-122"/>
                    <a:ea typeface="造字工房俊雅锐宋体验版常规体" charset="-122"/>
                  </a:rPr>
                  <a:t>好</a:t>
                </a:r>
              </a:p>
            </p:txBody>
          </p:sp>
          <p:sp>
            <p:nvSpPr>
              <p:cNvPr id="31" name="文本框 30"/>
              <p:cNvSpPr txBox="1"/>
              <p:nvPr/>
            </p:nvSpPr>
            <p:spPr>
              <a:xfrm>
                <a:off x="12022" y="3278"/>
                <a:ext cx="2698" cy="2276"/>
              </a:xfrm>
              <a:prstGeom prst="rect">
                <a:avLst/>
              </a:prstGeom>
              <a:noFill/>
            </p:spPr>
            <p:txBody>
              <a:bodyPr wrap="square" rtlCol="0">
                <a:spAutoFit/>
              </a:bodyPr>
              <a:lstStyle/>
              <a:p>
                <a:pPr algn="just"/>
                <a:r>
                  <a:rPr lang="zh-CN" altLang="en-US" sz="8800" spc="-100">
                    <a:solidFill>
                      <a:schemeClr val="bg1"/>
                    </a:solidFill>
                    <a:effectLst>
                      <a:outerShdw blurRad="38100" dist="38100" dir="2700000" algn="tl">
                        <a:srgbClr val="89434C">
                          <a:alpha val="91000"/>
                        </a:srgbClr>
                      </a:outerShdw>
                    </a:effectLst>
                    <a:uFillTx/>
                    <a:latin typeface="造字工房俊雅锐宋体验版常规体" charset="-122"/>
                    <a:ea typeface="造字工房俊雅锐宋体验版常规体" charset="-122"/>
                  </a:rPr>
                  <a:t>共</a:t>
                </a:r>
              </a:p>
            </p:txBody>
          </p:sp>
          <p:sp>
            <p:nvSpPr>
              <p:cNvPr id="32" name="文本框 31"/>
              <p:cNvSpPr txBox="1"/>
              <p:nvPr/>
            </p:nvSpPr>
            <p:spPr>
              <a:xfrm>
                <a:off x="13282" y="2648"/>
                <a:ext cx="2698" cy="2276"/>
              </a:xfrm>
              <a:prstGeom prst="rect">
                <a:avLst/>
              </a:prstGeom>
              <a:noFill/>
            </p:spPr>
            <p:txBody>
              <a:bodyPr wrap="square" rtlCol="0">
                <a:spAutoFit/>
              </a:bodyPr>
              <a:lstStyle/>
              <a:p>
                <a:pPr algn="just"/>
                <a:r>
                  <a:rPr lang="zh-CN" altLang="en-US" sz="8800" spc="-100">
                    <a:solidFill>
                      <a:schemeClr val="bg1"/>
                    </a:solidFill>
                    <a:effectLst>
                      <a:outerShdw blurRad="38100" dist="38100" dir="2700000" algn="tl">
                        <a:srgbClr val="89434C">
                          <a:alpha val="91000"/>
                        </a:srgbClr>
                      </a:outerShdw>
                    </a:effectLst>
                    <a:uFillTx/>
                    <a:latin typeface="造字工房俊雅锐宋体验版常规体" charset="-122"/>
                    <a:ea typeface="造字工房俊雅锐宋体验版常规体" charset="-122"/>
                  </a:rPr>
                  <a:t>此</a:t>
                </a:r>
              </a:p>
            </p:txBody>
          </p:sp>
        </p:grpSp>
        <p:sp>
          <p:nvSpPr>
            <p:cNvPr id="33" name="文本框 32"/>
            <p:cNvSpPr txBox="1"/>
            <p:nvPr/>
          </p:nvSpPr>
          <p:spPr>
            <a:xfrm>
              <a:off x="14695" y="3472"/>
              <a:ext cx="2698" cy="2276"/>
            </a:xfrm>
            <a:prstGeom prst="rect">
              <a:avLst/>
            </a:prstGeom>
            <a:noFill/>
          </p:spPr>
          <p:txBody>
            <a:bodyPr wrap="square" rtlCol="0">
              <a:spAutoFit/>
            </a:bodyPr>
            <a:lstStyle/>
            <a:p>
              <a:pPr algn="just"/>
              <a:r>
                <a:rPr lang="zh-CN" altLang="en-US" sz="8800" spc="-100">
                  <a:solidFill>
                    <a:schemeClr val="bg1"/>
                  </a:solidFill>
                  <a:effectLst>
                    <a:outerShdw blurRad="38100" dist="38100" dir="2700000" algn="tl">
                      <a:srgbClr val="89434C">
                        <a:alpha val="91000"/>
                      </a:srgbClr>
                    </a:outerShdw>
                  </a:effectLst>
                  <a:uFillTx/>
                  <a:latin typeface="造字工房俊雅锐宋体验版常规体" charset="-122"/>
                  <a:ea typeface="造字工房俊雅锐宋体验版常规体" charset="-122"/>
                </a:rPr>
                <a:t>时</a:t>
              </a:r>
            </a:p>
          </p:txBody>
        </p:sp>
      </p:grpSp>
      <p:pic>
        <p:nvPicPr>
          <p:cNvPr id="34" name="图片 33" descr="房子"/>
          <p:cNvPicPr>
            <a:picLocks noChangeAspect="1"/>
          </p:cNvPicPr>
          <p:nvPr/>
        </p:nvPicPr>
        <p:blipFill>
          <a:blip r:embed="rId5"/>
          <a:stretch>
            <a:fillRect/>
          </a:stretch>
        </p:blipFill>
        <p:spPr>
          <a:xfrm>
            <a:off x="8818880" y="2677160"/>
            <a:ext cx="576580" cy="576580"/>
          </a:xfrm>
          <a:prstGeom prst="rect">
            <a:avLst/>
          </a:prstGeom>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rcRect t="34602"/>
          <a:stretch>
            <a:fillRect/>
          </a:stretch>
        </p:blipFill>
        <p:spPr>
          <a:xfrm>
            <a:off x="0" y="0"/>
            <a:ext cx="12316460" cy="6041390"/>
          </a:xfrm>
          <a:prstGeom prst="rect">
            <a:avLst/>
          </a:prstGeom>
        </p:spPr>
      </p:pic>
      <p:sp>
        <p:nvSpPr>
          <p:cNvPr id="13" name="矩形 12"/>
          <p:cNvSpPr/>
          <p:nvPr/>
        </p:nvSpPr>
        <p:spPr>
          <a:xfrm>
            <a:off x="-15875" y="4012565"/>
            <a:ext cx="6193790" cy="1049020"/>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469265" y="4474845"/>
            <a:ext cx="5462270" cy="737235"/>
          </a:xfrm>
          <a:prstGeom prst="rect">
            <a:avLst/>
          </a:prstGeom>
          <a:noFill/>
        </p:spPr>
        <p:txBody>
          <a:bodyPr wrap="square" rtlCol="0">
            <a:spAutoFit/>
          </a:bodyPr>
          <a:lstStyle/>
          <a:p>
            <a:pPr lvl="0">
              <a:lnSpc>
                <a:spcPct val="150000"/>
              </a:lnSpc>
            </a:pPr>
            <a:r>
              <a:rPr lang="zh-CN" altLang="en-US" sz="1000" cap="all" dirty="0">
                <a:solidFill>
                  <a:schemeClr val="bg1"/>
                </a:solidFill>
                <a:latin typeface="阿里巴巴普惠体 R" panose="00020600040101010101" charset="-122"/>
                <a:ea typeface="阿里巴巴普惠体 R" panose="00020600040101010101" charset="-122"/>
                <a:sym typeface="+mn-ea"/>
              </a:rPr>
              <a:t>从车库通道前往办理区的业主，将会看到停车区每个拐角处设置的地贴以及覆盖柱子截面的导视画面。</a:t>
            </a:r>
            <a:r>
              <a:rPr lang="zh-CN" altLang="en-US" sz="800" cap="all" dirty="0">
                <a:solidFill>
                  <a:schemeClr val="bg1"/>
                </a:solidFill>
                <a:latin typeface="阿里巴巴普惠体 R" panose="00020600040101010101" charset="-122"/>
                <a:ea typeface="阿里巴巴普惠体 R" panose="00020600040101010101" charset="-122"/>
                <a:sym typeface="+mn-ea"/>
              </a:rPr>
              <a:t>（此区域具体物料参数见报价单）</a:t>
            </a:r>
          </a:p>
          <a:p>
            <a:pPr lvl="0">
              <a:lnSpc>
                <a:spcPct val="150000"/>
              </a:lnSpc>
            </a:pPr>
            <a:endParaRPr lang="zh-CN" altLang="en-US" sz="800" cap="all" dirty="0">
              <a:solidFill>
                <a:schemeClr val="bg1"/>
              </a:solidFill>
              <a:latin typeface="阿里巴巴普惠体 R" panose="00020600040101010101" charset="-122"/>
              <a:ea typeface="阿里巴巴普惠体 R" panose="00020600040101010101" charset="-122"/>
              <a:sym typeface="+mn-ea"/>
            </a:endParaRPr>
          </a:p>
        </p:txBody>
      </p:sp>
      <p:sp>
        <p:nvSpPr>
          <p:cNvPr id="3" name="文本框 2"/>
          <p:cNvSpPr txBox="1"/>
          <p:nvPr/>
        </p:nvSpPr>
        <p:spPr>
          <a:xfrm>
            <a:off x="469265" y="4177030"/>
            <a:ext cx="4120515" cy="368300"/>
          </a:xfrm>
          <a:prstGeom prst="rect">
            <a:avLst/>
          </a:prstGeom>
          <a:noFill/>
        </p:spPr>
        <p:txBody>
          <a:bodyPr wrap="square" rtlCol="0">
            <a:spAutoFit/>
          </a:bodyPr>
          <a:lstStyle/>
          <a:p>
            <a:pPr marL="0" marR="0" lvl="0" indent="0" algn="l" defTabSz="1641475" rtl="0" eaLnBrk="1" fontAlgn="auto" latinLnBrk="0" hangingPunct="1">
              <a:lnSpc>
                <a:spcPct val="100000"/>
              </a:lnSpc>
              <a:spcBef>
                <a:spcPts val="0"/>
              </a:spcBef>
              <a:spcAft>
                <a:spcPts val="0"/>
              </a:spcAft>
              <a:buClrTx/>
              <a:buSzTx/>
              <a:buFontTx/>
              <a:buNone/>
              <a:defRPr/>
            </a:pPr>
            <a:r>
              <a:rPr lang="zh-CN" altLang="en-US"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sym typeface="+mn-ea"/>
              </a:rPr>
              <a:t>车库导视</a:t>
            </a:r>
            <a:r>
              <a:rPr kumimoji="0" lang="en-US" alt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a:t>
            </a:r>
            <a:endParaRPr kumimoji="0" lang="zh-CN" altLang="en-US" sz="1000"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sym typeface="+mn-ea"/>
            </a:endParaRPr>
          </a:p>
        </p:txBody>
      </p:sp>
      <p:sp>
        <p:nvSpPr>
          <p:cNvPr id="4" name="任意多边形 3"/>
          <p:cNvSpPr/>
          <p:nvPr/>
        </p:nvSpPr>
        <p:spPr>
          <a:xfrm>
            <a:off x="7136130" y="4176395"/>
            <a:ext cx="574040" cy="11684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EE49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任意多边形 4"/>
          <p:cNvSpPr/>
          <p:nvPr/>
        </p:nvSpPr>
        <p:spPr>
          <a:xfrm>
            <a:off x="7040880" y="3579495"/>
            <a:ext cx="456565" cy="7620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EE49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CCDC8"/>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1748155" y="0"/>
            <a:ext cx="10334625" cy="6049645"/>
          </a:xfrm>
          <a:prstGeom prst="rect">
            <a:avLst/>
          </a:prstGeom>
        </p:spPr>
      </p:pic>
      <p:sp>
        <p:nvSpPr>
          <p:cNvPr id="12" name="文本框 12"/>
          <p:cNvSpPr txBox="1">
            <a:spLocks noChangeArrowheads="1"/>
          </p:cNvSpPr>
          <p:nvPr/>
        </p:nvSpPr>
        <p:spPr bwMode="auto">
          <a:xfrm>
            <a:off x="7166610" y="2793365"/>
            <a:ext cx="551815" cy="2729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dist" eaLnBrk="1" hangingPunct="1"/>
            <a:r>
              <a:rPr lang="zh-CN" altLang="en-US" sz="2400">
                <a:solidFill>
                  <a:schemeClr val="tx1"/>
                </a:solidFill>
                <a:latin typeface="阿里巴巴普惠体 R" panose="00020600040101010101" charset="-122"/>
                <a:ea typeface="阿里巴巴普惠体 R" panose="00020600040101010101" charset="-122"/>
                <a:cs typeface="阿里巴巴普惠体 R" panose="00020600040101010101" charset="-122"/>
              </a:rPr>
              <a:t>交付办理流程规划</a:t>
            </a:r>
          </a:p>
        </p:txBody>
      </p:sp>
      <p:sp>
        <p:nvSpPr>
          <p:cNvPr id="15" name="文本框 14"/>
          <p:cNvSpPr txBox="1"/>
          <p:nvPr/>
        </p:nvSpPr>
        <p:spPr>
          <a:xfrm>
            <a:off x="7718425" y="2691765"/>
            <a:ext cx="3479165" cy="2922905"/>
          </a:xfrm>
          <a:prstGeom prst="rect">
            <a:avLst/>
          </a:prstGeom>
          <a:noFill/>
        </p:spPr>
        <p:txBody>
          <a:bodyPr vert="horz" wrap="none" rtlCol="0">
            <a:spAutoFit/>
          </a:bodyPr>
          <a:lstStyle/>
          <a:p>
            <a:pPr algn="l">
              <a:lnSpc>
                <a:spcPct val="200000"/>
              </a:lnSpc>
            </a:pPr>
            <a:r>
              <a:rPr lang="zh-CN" altLang="en-US" sz="1200">
                <a:latin typeface="阿里巴巴普惠体 R" panose="00020600040101010101" charset="-122"/>
                <a:ea typeface="阿里巴巴普惠体 R" panose="00020600040101010101" charset="-122"/>
              </a:rPr>
              <a:t>交房办理区域：临街物业用房</a:t>
            </a:r>
          </a:p>
          <a:p>
            <a:pPr algn="l">
              <a:lnSpc>
                <a:spcPct val="200000"/>
              </a:lnSpc>
            </a:pPr>
            <a:r>
              <a:rPr lang="en-US" altLang="zh-CN" sz="1000">
                <a:latin typeface="阿里巴巴普惠体 R" panose="00020600040101010101" charset="-122"/>
                <a:ea typeface="阿里巴巴普惠体 R" panose="00020600040101010101" charset="-122"/>
              </a:rPr>
              <a:t>1.</a:t>
            </a:r>
            <a:r>
              <a:rPr lang="zh-CN" altLang="en-US" sz="1000">
                <a:latin typeface="阿里巴巴普惠体 R" panose="00020600040101010101" charset="-122"/>
                <a:ea typeface="阿里巴巴普惠体 R" panose="00020600040101010101" charset="-122"/>
              </a:rPr>
              <a:t>签到区业主信息审核</a:t>
            </a:r>
          </a:p>
          <a:p>
            <a:pPr algn="l">
              <a:lnSpc>
                <a:spcPct val="200000"/>
              </a:lnSpc>
            </a:pPr>
            <a:r>
              <a:rPr lang="en-US" altLang="zh-CN" sz="1000">
                <a:latin typeface="阿里巴巴普惠体 R" panose="00020600040101010101" charset="-122"/>
                <a:ea typeface="阿里巴巴普惠体 R" panose="00020600040101010101" charset="-122"/>
              </a:rPr>
              <a:t>2.</a:t>
            </a:r>
            <a:r>
              <a:rPr lang="zh-CN" altLang="en-US" sz="1000">
                <a:latin typeface="阿里巴巴普惠体 R" panose="00020600040101010101" charset="-122"/>
                <a:ea typeface="阿里巴巴普惠体 R" panose="00020600040101010101" charset="-122"/>
              </a:rPr>
              <a:t>领取房屋钥匙</a:t>
            </a:r>
          </a:p>
          <a:p>
            <a:pPr algn="l">
              <a:lnSpc>
                <a:spcPct val="200000"/>
              </a:lnSpc>
            </a:pPr>
            <a:r>
              <a:rPr lang="en-US" altLang="zh-CN" sz="1000">
                <a:latin typeface="阿里巴巴普惠体 R" panose="00020600040101010101" charset="-122"/>
                <a:ea typeface="阿里巴巴普惠体 R" panose="00020600040101010101" charset="-122"/>
              </a:rPr>
              <a:t>3.</a:t>
            </a:r>
            <a:r>
              <a:rPr lang="zh-CN" altLang="en-US" sz="1000">
                <a:latin typeface="阿里巴巴普惠体 R" panose="00020600040101010101" charset="-122"/>
                <a:ea typeface="阿里巴巴普惠体 R" panose="00020600040101010101" charset="-122"/>
                <a:sym typeface="+mn-ea"/>
              </a:rPr>
              <a:t>验房师</a:t>
            </a:r>
            <a:r>
              <a:rPr lang="en-US" altLang="zh-CN" sz="1000">
                <a:latin typeface="阿里巴巴普惠体 R" panose="00020600040101010101" charset="-122"/>
                <a:ea typeface="阿里巴巴普惠体 R" panose="00020600040101010101" charset="-122"/>
                <a:sym typeface="+mn-ea"/>
              </a:rPr>
              <a:t>&amp;</a:t>
            </a:r>
            <a:r>
              <a:rPr lang="zh-CN" altLang="en-US" sz="1000">
                <a:latin typeface="阿里巴巴普惠体 R" panose="00020600040101010101" charset="-122"/>
                <a:ea typeface="阿里巴巴普惠体 R" panose="00020600040101010101" charset="-122"/>
                <a:sym typeface="+mn-ea"/>
              </a:rPr>
              <a:t>业主看房</a:t>
            </a:r>
            <a:endParaRPr lang="zh-CN" altLang="en-US" sz="1000">
              <a:latin typeface="阿里巴巴普惠体 R" panose="00020600040101010101" charset="-122"/>
              <a:ea typeface="阿里巴巴普惠体 R" panose="00020600040101010101" charset="-122"/>
            </a:endParaRPr>
          </a:p>
          <a:p>
            <a:pPr algn="l">
              <a:lnSpc>
                <a:spcPct val="200000"/>
              </a:lnSpc>
            </a:pPr>
            <a:r>
              <a:rPr lang="en-US" altLang="zh-CN" sz="1000">
                <a:latin typeface="阿里巴巴普惠体 R" panose="00020600040101010101" charset="-122"/>
                <a:ea typeface="阿里巴巴普惠体 R" panose="00020600040101010101" charset="-122"/>
              </a:rPr>
              <a:t>4.</a:t>
            </a:r>
            <a:r>
              <a:rPr lang="zh-CN" altLang="en-US" sz="1000">
                <a:latin typeface="阿里巴巴普惠体 R" panose="00020600040101010101" charset="-122"/>
                <a:ea typeface="阿里巴巴普惠体 R" panose="00020600040101010101" charset="-122"/>
              </a:rPr>
              <a:t>折回办理区暂做等候</a:t>
            </a:r>
          </a:p>
          <a:p>
            <a:pPr algn="l">
              <a:lnSpc>
                <a:spcPct val="200000"/>
              </a:lnSpc>
            </a:pPr>
            <a:r>
              <a:rPr lang="en-US" altLang="zh-CN" sz="1000">
                <a:latin typeface="阿里巴巴普惠体 R" panose="00020600040101010101" charset="-122"/>
                <a:ea typeface="阿里巴巴普惠体 R" panose="00020600040101010101" charset="-122"/>
              </a:rPr>
              <a:t>5.</a:t>
            </a:r>
            <a:r>
              <a:rPr lang="zh-CN" altLang="en-US" sz="1000">
                <a:latin typeface="阿里巴巴普惠体 R" panose="00020600040101010101" charset="-122"/>
                <a:ea typeface="阿里巴巴普惠体 R" panose="00020600040101010101" charset="-122"/>
                <a:sym typeface="+mn-ea"/>
              </a:rPr>
              <a:t>物业办理</a:t>
            </a:r>
            <a:r>
              <a:rPr lang="en-US" altLang="zh-CN" sz="1000">
                <a:latin typeface="阿里巴巴普惠体 R" panose="00020600040101010101" charset="-122"/>
                <a:ea typeface="阿里巴巴普惠体 R" panose="00020600040101010101" charset="-122"/>
                <a:sym typeface="+mn-ea"/>
              </a:rPr>
              <a:t>&amp;</a:t>
            </a:r>
            <a:r>
              <a:rPr lang="zh-CN" altLang="en-US" sz="1000">
                <a:latin typeface="阿里巴巴普惠体 R" panose="00020600040101010101" charset="-122"/>
                <a:ea typeface="阿里巴巴普惠体 R" panose="00020600040101010101" charset="-122"/>
                <a:sym typeface="+mn-ea"/>
              </a:rPr>
              <a:t>签约</a:t>
            </a:r>
            <a:r>
              <a:rPr lang="en-US" altLang="zh-CN" sz="1000">
                <a:latin typeface="阿里巴巴普惠体 R" panose="00020600040101010101" charset="-122"/>
                <a:ea typeface="阿里巴巴普惠体 R" panose="00020600040101010101" charset="-122"/>
                <a:sym typeface="+mn-ea"/>
              </a:rPr>
              <a:t>&amp;</a:t>
            </a:r>
            <a:r>
              <a:rPr lang="zh-CN" altLang="en-US" sz="1000">
                <a:latin typeface="阿里巴巴普惠体 R" panose="00020600040101010101" charset="-122"/>
                <a:ea typeface="阿里巴巴普惠体 R" panose="00020600040101010101" charset="-122"/>
                <a:sym typeface="+mn-ea"/>
              </a:rPr>
              <a:t>钥匙箱领取</a:t>
            </a:r>
            <a:endParaRPr lang="zh-CN" altLang="en-US" sz="1000">
              <a:latin typeface="阿里巴巴普惠体 R" panose="00020600040101010101" charset="-122"/>
              <a:ea typeface="阿里巴巴普惠体 R" panose="00020600040101010101" charset="-122"/>
            </a:endParaRPr>
          </a:p>
          <a:p>
            <a:pPr algn="l">
              <a:lnSpc>
                <a:spcPct val="200000"/>
              </a:lnSpc>
            </a:pPr>
            <a:r>
              <a:rPr lang="en-US" altLang="zh-CN" sz="1000">
                <a:latin typeface="阿里巴巴普惠体 R" panose="00020600040101010101" charset="-122"/>
                <a:ea typeface="阿里巴巴普惠体 R" panose="00020600040101010101" charset="-122"/>
              </a:rPr>
              <a:t>6.</a:t>
            </a:r>
            <a:r>
              <a:rPr lang="zh-CN" altLang="en-US" sz="1000">
                <a:latin typeface="阿里巴巴普惠体 R" panose="00020600040101010101" charset="-122"/>
                <a:ea typeface="阿里巴巴普惠体 R" panose="00020600040101010101" charset="-122"/>
              </a:rPr>
              <a:t>抽取交房好礼，交房结束</a:t>
            </a:r>
          </a:p>
          <a:p>
            <a:pPr algn="l">
              <a:lnSpc>
                <a:spcPct val="200000"/>
              </a:lnSpc>
            </a:pPr>
            <a:r>
              <a:rPr lang="zh-CN" altLang="en-US" sz="1000">
                <a:latin typeface="阿里巴巴普惠体 R" panose="00020600040101010101" charset="-122"/>
                <a:ea typeface="阿里巴巴普惠体 R" panose="00020600040101010101" charset="-122"/>
              </a:rPr>
              <a:t>（为了遵循疫情防控措施，可通知业主分时间段前往办理）</a:t>
            </a:r>
          </a:p>
          <a:p>
            <a:pPr algn="l">
              <a:lnSpc>
                <a:spcPct val="200000"/>
              </a:lnSpc>
            </a:pPr>
            <a:r>
              <a:rPr lang="en-US" altLang="zh-CN" sz="1000">
                <a:latin typeface="阿里巴巴普惠体 R" panose="00020600040101010101" charset="-122"/>
                <a:ea typeface="阿里巴巴普惠体 R" panose="00020600040101010101" charset="-122"/>
              </a:rPr>
              <a:t>    </a:t>
            </a:r>
            <a:r>
              <a:rPr lang="zh-CN" altLang="en-US" sz="1000">
                <a:latin typeface="阿里巴巴普惠体 R" panose="00020600040101010101" charset="-122"/>
                <a:ea typeface="阿里巴巴普惠体 R" panose="00020600040101010101" charset="-122"/>
              </a:rPr>
              <a:t>办理区内室全铺灰色地毯</a:t>
            </a:r>
          </a:p>
        </p:txBody>
      </p:sp>
      <p:sp>
        <p:nvSpPr>
          <p:cNvPr id="5" name="矩形 4"/>
          <p:cNvSpPr/>
          <p:nvPr/>
        </p:nvSpPr>
        <p:spPr>
          <a:xfrm>
            <a:off x="5643245" y="2200910"/>
            <a:ext cx="1047750" cy="3619500"/>
          </a:xfrm>
          <a:prstGeom prst="rect">
            <a:avLst/>
          </a:prstGeom>
          <a:solidFill>
            <a:schemeClr val="accent6">
              <a:lumMod val="50000"/>
              <a:alpha val="90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箭头连接符 5"/>
          <p:cNvCxnSpPr/>
          <p:nvPr/>
        </p:nvCxnSpPr>
        <p:spPr>
          <a:xfrm flipH="1" flipV="1">
            <a:off x="4991735" y="3508375"/>
            <a:ext cx="525780" cy="762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 name="直接箭头连接符 6"/>
          <p:cNvCxnSpPr/>
          <p:nvPr/>
        </p:nvCxnSpPr>
        <p:spPr>
          <a:xfrm>
            <a:off x="5037455" y="4194175"/>
            <a:ext cx="480060" cy="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5719445" y="2264410"/>
            <a:ext cx="152400" cy="119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6414770" y="2264410"/>
            <a:ext cx="152400" cy="119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5719445" y="3121660"/>
            <a:ext cx="152400" cy="119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6414770" y="3121660"/>
            <a:ext cx="152400" cy="119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5719445" y="3826510"/>
            <a:ext cx="152400" cy="119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6414770" y="3826510"/>
            <a:ext cx="152400" cy="119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5719445" y="4559935"/>
            <a:ext cx="152400" cy="119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6414770" y="4559935"/>
            <a:ext cx="152400" cy="119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5719445" y="5283835"/>
            <a:ext cx="152400" cy="119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6414770" y="5283835"/>
            <a:ext cx="152400" cy="119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742950" y="0"/>
            <a:ext cx="13422630" cy="6040120"/>
          </a:xfrm>
          <a:prstGeom prst="rect">
            <a:avLst/>
          </a:prstGeom>
        </p:spPr>
      </p:pic>
      <p:sp>
        <p:nvSpPr>
          <p:cNvPr id="13" name="矩形 12"/>
          <p:cNvSpPr/>
          <p:nvPr/>
        </p:nvSpPr>
        <p:spPr>
          <a:xfrm>
            <a:off x="-15875" y="4012565"/>
            <a:ext cx="6193790" cy="1019175"/>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469265" y="4112895"/>
            <a:ext cx="4120515" cy="368300"/>
          </a:xfrm>
          <a:prstGeom prst="rect">
            <a:avLst/>
          </a:prstGeom>
          <a:noFill/>
        </p:spPr>
        <p:txBody>
          <a:bodyPr wrap="square" rtlCol="0">
            <a:spAutoFit/>
          </a:bodyPr>
          <a:lstStyle/>
          <a:p>
            <a:pPr marL="0" marR="0" lvl="0" indent="0" algn="l" defTabSz="1641475"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办理区外景</a:t>
            </a:r>
            <a:r>
              <a:rPr kumimoji="0" lang="en-US" alt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a:t>
            </a:r>
            <a:r>
              <a:rPr kumimoji="0" lang="zh-CN" altLang="en-US"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入口通道</a:t>
            </a:r>
          </a:p>
        </p:txBody>
      </p:sp>
      <p:sp>
        <p:nvSpPr>
          <p:cNvPr id="12" name="文本框 11"/>
          <p:cNvSpPr txBox="1"/>
          <p:nvPr/>
        </p:nvSpPr>
        <p:spPr>
          <a:xfrm>
            <a:off x="479425" y="4453890"/>
            <a:ext cx="5462270" cy="506730"/>
          </a:xfrm>
          <a:prstGeom prst="rect">
            <a:avLst/>
          </a:prstGeom>
          <a:noFill/>
        </p:spPr>
        <p:txBody>
          <a:bodyPr wrap="square" rtlCol="0">
            <a:spAutoFit/>
          </a:bodyPr>
          <a:lstStyle/>
          <a:p>
            <a:pPr lvl="0">
              <a:lnSpc>
                <a:spcPct val="150000"/>
              </a:lnSpc>
            </a:pPr>
            <a:r>
              <a:rPr lang="zh-CN" sz="1000" cap="all" dirty="0">
                <a:solidFill>
                  <a:schemeClr val="bg1"/>
                </a:solidFill>
                <a:latin typeface="阿里巴巴普惠体 R" panose="00020600040101010101" charset="-122"/>
                <a:ea typeface="阿里巴巴普惠体 R" panose="00020600040101010101" charset="-122"/>
                <a:sym typeface="+mn-ea"/>
              </a:rPr>
              <a:t>大门前方铺设红色拉绒地毯给予来宾尊崇的交付体验，并放置主题花柱营造欢迎归家的喜悦。</a:t>
            </a:r>
          </a:p>
          <a:p>
            <a:pPr lvl="0">
              <a:lnSpc>
                <a:spcPct val="150000"/>
              </a:lnSpc>
            </a:pPr>
            <a:r>
              <a:rPr lang="zh-CN" altLang="en-US" sz="800" cap="all" dirty="0">
                <a:solidFill>
                  <a:schemeClr val="bg1"/>
                </a:solidFill>
                <a:latin typeface="阿里巴巴普惠体 R" panose="00020600040101010101" charset="-122"/>
                <a:ea typeface="阿里巴巴普惠体 R" panose="00020600040101010101" charset="-122"/>
              </a:rPr>
              <a:t>（此区域具体物料参数见报价单）</a:t>
            </a: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8242E"/>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15875" y="0"/>
            <a:ext cx="12208510" cy="5494020"/>
          </a:xfrm>
          <a:prstGeom prst="rect">
            <a:avLst/>
          </a:prstGeom>
        </p:spPr>
      </p:pic>
      <p:sp>
        <p:nvSpPr>
          <p:cNvPr id="13" name="矩形 12"/>
          <p:cNvSpPr/>
          <p:nvPr/>
        </p:nvSpPr>
        <p:spPr>
          <a:xfrm>
            <a:off x="-15875" y="4012565"/>
            <a:ext cx="6193790" cy="1019175"/>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469265" y="4122420"/>
            <a:ext cx="4120515" cy="368300"/>
          </a:xfrm>
          <a:prstGeom prst="rect">
            <a:avLst/>
          </a:prstGeom>
          <a:noFill/>
        </p:spPr>
        <p:txBody>
          <a:bodyPr wrap="square" rtlCol="0">
            <a:spAutoFit/>
          </a:bodyPr>
          <a:lstStyle/>
          <a:p>
            <a:pPr marL="0" marR="0" lvl="0" indent="0" algn="l" defTabSz="1641475"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办理区外景</a:t>
            </a:r>
            <a:r>
              <a:rPr kumimoji="0" lang="en-US" alt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a:t>
            </a:r>
            <a:r>
              <a:rPr kumimoji="0" 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入口两侧</a:t>
            </a:r>
          </a:p>
        </p:txBody>
      </p:sp>
      <p:sp>
        <p:nvSpPr>
          <p:cNvPr id="12" name="文本框 11"/>
          <p:cNvSpPr txBox="1"/>
          <p:nvPr/>
        </p:nvSpPr>
        <p:spPr>
          <a:xfrm>
            <a:off x="479425" y="4463415"/>
            <a:ext cx="5462270" cy="553085"/>
          </a:xfrm>
          <a:prstGeom prst="rect">
            <a:avLst/>
          </a:prstGeom>
          <a:noFill/>
        </p:spPr>
        <p:txBody>
          <a:bodyPr wrap="square" rtlCol="0">
            <a:spAutoFit/>
          </a:bodyPr>
          <a:lstStyle/>
          <a:p>
            <a:pPr lvl="0">
              <a:lnSpc>
                <a:spcPct val="150000"/>
              </a:lnSpc>
            </a:pPr>
            <a:r>
              <a:rPr lang="zh-CN" sz="1000" cap="all" dirty="0">
                <a:solidFill>
                  <a:schemeClr val="bg1"/>
                </a:solidFill>
                <a:latin typeface="阿里巴巴普惠体 R" panose="00020600040101010101" charset="-122"/>
                <a:ea typeface="阿里巴巴普惠体 R" panose="00020600040101010101" charset="-122"/>
                <a:sym typeface="+mn-ea"/>
              </a:rPr>
              <a:t>办理区划分进和出两扇门，并分别在玻璃门上粘贴腰封，以及门头处悬挂羊皮灯笼，体现交付仪式的隆重感。</a:t>
            </a:r>
            <a:r>
              <a:rPr lang="zh-CN" altLang="en-US" sz="800" cap="all" dirty="0">
                <a:solidFill>
                  <a:schemeClr val="bg1"/>
                </a:solidFill>
                <a:latin typeface="阿里巴巴普惠体 R" panose="00020600040101010101" charset="-122"/>
                <a:ea typeface="阿里巴巴普惠体 R" panose="00020600040101010101" charset="-122"/>
              </a:rPr>
              <a:t>（此区域具体物料参数见报价单）</a:t>
            </a: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3"/>
          <a:stretch>
            <a:fillRect/>
          </a:stretch>
        </p:blipFill>
        <p:spPr>
          <a:xfrm>
            <a:off x="-2159000" y="231140"/>
            <a:ext cx="9914890" cy="5577840"/>
          </a:xfrm>
          <a:prstGeom prst="rect">
            <a:avLst/>
          </a:prstGeom>
        </p:spPr>
      </p:pic>
      <p:pic>
        <p:nvPicPr>
          <p:cNvPr id="6" name="图片 5"/>
          <p:cNvPicPr>
            <a:picLocks noChangeAspect="1"/>
          </p:cNvPicPr>
          <p:nvPr/>
        </p:nvPicPr>
        <p:blipFill>
          <a:blip r:embed="rId4"/>
          <a:stretch>
            <a:fillRect/>
          </a:stretch>
        </p:blipFill>
        <p:spPr>
          <a:xfrm>
            <a:off x="4970780" y="1617980"/>
            <a:ext cx="7450455" cy="4191000"/>
          </a:xfrm>
          <a:prstGeom prst="rect">
            <a:avLst/>
          </a:prstGeom>
        </p:spPr>
      </p:pic>
      <p:sp>
        <p:nvSpPr>
          <p:cNvPr id="13" name="矩形 12"/>
          <p:cNvSpPr/>
          <p:nvPr/>
        </p:nvSpPr>
        <p:spPr>
          <a:xfrm>
            <a:off x="-15875" y="4012565"/>
            <a:ext cx="2955290" cy="702310"/>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469265" y="4122420"/>
            <a:ext cx="4120515" cy="368300"/>
          </a:xfrm>
          <a:prstGeom prst="rect">
            <a:avLst/>
          </a:prstGeom>
          <a:noFill/>
        </p:spPr>
        <p:txBody>
          <a:bodyPr wrap="square" rtlCol="0">
            <a:spAutoFit/>
          </a:bodyPr>
          <a:lstStyle/>
          <a:p>
            <a:pPr marL="0" marR="0" lvl="0" indent="0" algn="l" defTabSz="1641475"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办理区内景</a:t>
            </a:r>
            <a:r>
              <a:rPr kumimoji="0" lang="en-US" alt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a:t>
            </a:r>
            <a:r>
              <a:rPr kumimoji="0" 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效果图</a:t>
            </a: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0" y="0"/>
            <a:ext cx="12191365" cy="6858000"/>
          </a:xfrm>
          <a:prstGeom prst="rect">
            <a:avLst/>
          </a:prstGeom>
        </p:spPr>
      </p:pic>
      <p:sp>
        <p:nvSpPr>
          <p:cNvPr id="13" name="矩形 12"/>
          <p:cNvSpPr/>
          <p:nvPr/>
        </p:nvSpPr>
        <p:spPr>
          <a:xfrm>
            <a:off x="-15875" y="4012565"/>
            <a:ext cx="2955290" cy="702310"/>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443865" y="4179570"/>
            <a:ext cx="4120515" cy="368300"/>
          </a:xfrm>
          <a:prstGeom prst="rect">
            <a:avLst/>
          </a:prstGeom>
          <a:noFill/>
        </p:spPr>
        <p:txBody>
          <a:bodyPr wrap="square" rtlCol="0">
            <a:spAutoFit/>
          </a:bodyPr>
          <a:lstStyle/>
          <a:p>
            <a:pPr marL="0" marR="0" lvl="0" indent="0" algn="l" defTabSz="1641475"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办理区内景</a:t>
            </a:r>
            <a:r>
              <a:rPr kumimoji="0" lang="en-US" alt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a:t>
            </a:r>
            <a:r>
              <a:rPr kumimoji="0" 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效果图</a:t>
            </a:r>
          </a:p>
        </p:txBody>
      </p:sp>
      <p:sp>
        <p:nvSpPr>
          <p:cNvPr id="5" name="任意多边形 4"/>
          <p:cNvSpPr/>
          <p:nvPr/>
        </p:nvSpPr>
        <p:spPr>
          <a:xfrm>
            <a:off x="9959340" y="2474595"/>
            <a:ext cx="456565" cy="7620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CB4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任意多边形 2"/>
          <p:cNvSpPr/>
          <p:nvPr/>
        </p:nvSpPr>
        <p:spPr>
          <a:xfrm>
            <a:off x="6804660" y="2223135"/>
            <a:ext cx="242570" cy="19050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E275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任意多边形 3"/>
          <p:cNvSpPr/>
          <p:nvPr/>
        </p:nvSpPr>
        <p:spPr>
          <a:xfrm>
            <a:off x="5552440" y="2471420"/>
            <a:ext cx="456565" cy="7620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DD7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5"/>
          <p:cNvSpPr/>
          <p:nvPr/>
        </p:nvSpPr>
        <p:spPr>
          <a:xfrm>
            <a:off x="2437130" y="2239645"/>
            <a:ext cx="242570" cy="19050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E275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0" y="-408940"/>
            <a:ext cx="12192635" cy="6858635"/>
          </a:xfrm>
          <a:prstGeom prst="rect">
            <a:avLst/>
          </a:prstGeom>
        </p:spPr>
      </p:pic>
      <p:sp>
        <p:nvSpPr>
          <p:cNvPr id="13" name="矩形 12"/>
          <p:cNvSpPr/>
          <p:nvPr/>
        </p:nvSpPr>
        <p:spPr>
          <a:xfrm>
            <a:off x="-15875" y="4012565"/>
            <a:ext cx="2955290" cy="702310"/>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443865" y="4179570"/>
            <a:ext cx="4120515" cy="368300"/>
          </a:xfrm>
          <a:prstGeom prst="rect">
            <a:avLst/>
          </a:prstGeom>
          <a:noFill/>
        </p:spPr>
        <p:txBody>
          <a:bodyPr wrap="square" rtlCol="0">
            <a:spAutoFit/>
          </a:bodyPr>
          <a:lstStyle/>
          <a:p>
            <a:pPr marL="0" marR="0" lvl="0" indent="0" algn="l" defTabSz="1641475"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办理区内景</a:t>
            </a:r>
            <a:r>
              <a:rPr kumimoji="0" lang="en-US" alt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a:t>
            </a:r>
            <a:r>
              <a:rPr kumimoji="0" 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效果图</a:t>
            </a:r>
          </a:p>
        </p:txBody>
      </p:sp>
      <p:sp>
        <p:nvSpPr>
          <p:cNvPr id="6" name="任意多边形 5"/>
          <p:cNvSpPr/>
          <p:nvPr/>
        </p:nvSpPr>
        <p:spPr>
          <a:xfrm>
            <a:off x="2284730" y="1892300"/>
            <a:ext cx="242570" cy="19050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D964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任意多边形 2"/>
          <p:cNvSpPr/>
          <p:nvPr/>
        </p:nvSpPr>
        <p:spPr>
          <a:xfrm rot="300000" flipV="1">
            <a:off x="1240790" y="2084070"/>
            <a:ext cx="443230" cy="9398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D965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p:nvSpPr>
        <p:spPr>
          <a:xfrm flipH="1">
            <a:off x="4793615" y="2130425"/>
            <a:ext cx="367665" cy="7620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D16F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9909810" y="2130425"/>
            <a:ext cx="219075" cy="76835"/>
          </a:xfrm>
          <a:prstGeom prst="rect">
            <a:avLst/>
          </a:prstGeom>
          <a:solidFill>
            <a:srgbClr val="C44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0" y="-408940"/>
            <a:ext cx="12192635" cy="6858635"/>
          </a:xfrm>
          <a:prstGeom prst="rect">
            <a:avLst/>
          </a:prstGeom>
        </p:spPr>
      </p:pic>
      <p:sp>
        <p:nvSpPr>
          <p:cNvPr id="13" name="矩形 12"/>
          <p:cNvSpPr/>
          <p:nvPr/>
        </p:nvSpPr>
        <p:spPr>
          <a:xfrm>
            <a:off x="-15875" y="4012565"/>
            <a:ext cx="2955290" cy="702310"/>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443865" y="4179570"/>
            <a:ext cx="4120515" cy="368300"/>
          </a:xfrm>
          <a:prstGeom prst="rect">
            <a:avLst/>
          </a:prstGeom>
          <a:noFill/>
        </p:spPr>
        <p:txBody>
          <a:bodyPr wrap="square" rtlCol="0">
            <a:spAutoFit/>
          </a:bodyPr>
          <a:lstStyle/>
          <a:p>
            <a:pPr marL="0" marR="0" lvl="0" indent="0" algn="l" defTabSz="1641475"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办理区内景</a:t>
            </a:r>
            <a:r>
              <a:rPr kumimoji="0" lang="en-US" alt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a:t>
            </a:r>
            <a:r>
              <a:rPr kumimoji="0" 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效果图</a:t>
            </a:r>
          </a:p>
        </p:txBody>
      </p:sp>
      <p:sp>
        <p:nvSpPr>
          <p:cNvPr id="3" name="矩形 2"/>
          <p:cNvSpPr/>
          <p:nvPr/>
        </p:nvSpPr>
        <p:spPr>
          <a:xfrm>
            <a:off x="8820150" y="2319655"/>
            <a:ext cx="190500" cy="147955"/>
          </a:xfrm>
          <a:prstGeom prst="rect">
            <a:avLst/>
          </a:prstGeom>
          <a:solidFill>
            <a:srgbClr val="E58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10972800" y="2486660"/>
            <a:ext cx="190500" cy="76200"/>
          </a:xfrm>
          <a:prstGeom prst="rect">
            <a:avLst/>
          </a:prstGeom>
          <a:solidFill>
            <a:srgbClr val="DE68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1620500" y="2276475"/>
            <a:ext cx="148590" cy="107950"/>
          </a:xfrm>
          <a:prstGeom prst="rect">
            <a:avLst/>
          </a:prstGeom>
          <a:solidFill>
            <a:srgbClr val="E58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p:nvSpPr>
        <p:spPr>
          <a:xfrm flipH="1">
            <a:off x="4793615" y="2130425"/>
            <a:ext cx="367665" cy="7620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D16F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5"/>
          <p:cNvSpPr/>
          <p:nvPr/>
        </p:nvSpPr>
        <p:spPr>
          <a:xfrm flipH="1">
            <a:off x="4920615" y="2257425"/>
            <a:ext cx="367665" cy="7620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D16F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p:nvSpPr>
        <p:spPr>
          <a:xfrm flipH="1">
            <a:off x="5047615" y="2384425"/>
            <a:ext cx="367665" cy="7620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D16F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7"/>
          <p:cNvSpPr/>
          <p:nvPr/>
        </p:nvSpPr>
        <p:spPr>
          <a:xfrm flipH="1">
            <a:off x="5174615" y="2511425"/>
            <a:ext cx="367665" cy="7620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D16F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任意多边形 8"/>
          <p:cNvSpPr/>
          <p:nvPr/>
        </p:nvSpPr>
        <p:spPr>
          <a:xfrm flipH="1">
            <a:off x="5301615" y="2638425"/>
            <a:ext cx="367665" cy="7620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D16F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11"/>
          <p:cNvSpPr/>
          <p:nvPr/>
        </p:nvSpPr>
        <p:spPr>
          <a:xfrm flipH="1">
            <a:off x="5428615" y="2765425"/>
            <a:ext cx="367665" cy="7620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D16F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13"/>
          <p:cNvSpPr/>
          <p:nvPr/>
        </p:nvSpPr>
        <p:spPr>
          <a:xfrm flipH="1">
            <a:off x="5555615" y="2892425"/>
            <a:ext cx="367665" cy="7620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D16F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任意多边形 14"/>
          <p:cNvSpPr/>
          <p:nvPr/>
        </p:nvSpPr>
        <p:spPr>
          <a:xfrm flipH="1">
            <a:off x="5682615" y="3019425"/>
            <a:ext cx="367665" cy="7620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D16F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0" y="-817245"/>
            <a:ext cx="12192000" cy="6858000"/>
          </a:xfrm>
          <a:prstGeom prst="rect">
            <a:avLst/>
          </a:prstGeom>
        </p:spPr>
      </p:pic>
      <p:sp>
        <p:nvSpPr>
          <p:cNvPr id="13" name="矩形 12"/>
          <p:cNvSpPr/>
          <p:nvPr/>
        </p:nvSpPr>
        <p:spPr>
          <a:xfrm>
            <a:off x="-15875" y="4012565"/>
            <a:ext cx="2955290" cy="702310"/>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443865" y="4179570"/>
            <a:ext cx="4120515" cy="368300"/>
          </a:xfrm>
          <a:prstGeom prst="rect">
            <a:avLst/>
          </a:prstGeom>
          <a:noFill/>
        </p:spPr>
        <p:txBody>
          <a:bodyPr wrap="square" rtlCol="0">
            <a:spAutoFit/>
          </a:bodyPr>
          <a:lstStyle/>
          <a:p>
            <a:pPr marL="0" marR="0" lvl="0" indent="0" algn="l" defTabSz="1641475"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办理区内景</a:t>
            </a:r>
            <a:r>
              <a:rPr kumimoji="0" lang="en-US" alt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a:t>
            </a:r>
            <a:r>
              <a:rPr kumimoji="0" 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效果图</a:t>
            </a:r>
          </a:p>
        </p:txBody>
      </p:sp>
      <p:sp>
        <p:nvSpPr>
          <p:cNvPr id="10" name="任意多边形 9"/>
          <p:cNvSpPr/>
          <p:nvPr/>
        </p:nvSpPr>
        <p:spPr>
          <a:xfrm flipH="1">
            <a:off x="6031865" y="1949450"/>
            <a:ext cx="248920" cy="7620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E27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7142480" y="1734185"/>
            <a:ext cx="213995" cy="157480"/>
          </a:xfrm>
          <a:prstGeom prst="rect">
            <a:avLst/>
          </a:prstGeom>
          <a:solidFill>
            <a:srgbClr val="EC8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0153650" y="1945005"/>
            <a:ext cx="338455" cy="75565"/>
          </a:xfrm>
          <a:prstGeom prst="rect">
            <a:avLst/>
          </a:prstGeom>
          <a:solidFill>
            <a:srgbClr val="E47F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939415" y="1734185"/>
            <a:ext cx="213995" cy="157480"/>
          </a:xfrm>
          <a:prstGeom prst="rect">
            <a:avLst/>
          </a:prstGeom>
          <a:solidFill>
            <a:srgbClr val="E078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0" y="-2420620"/>
            <a:ext cx="17048480" cy="8469630"/>
          </a:xfrm>
          <a:prstGeom prst="rect">
            <a:avLst/>
          </a:prstGeom>
        </p:spPr>
      </p:pic>
      <p:sp>
        <p:nvSpPr>
          <p:cNvPr id="11" name="文本框 12"/>
          <p:cNvSpPr txBox="1">
            <a:spLocks noChangeArrowheads="1"/>
          </p:cNvSpPr>
          <p:nvPr/>
        </p:nvSpPr>
        <p:spPr bwMode="auto">
          <a:xfrm>
            <a:off x="5179060" y="3865245"/>
            <a:ext cx="4488180" cy="381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just" eaLnBrk="1" hangingPunct="1"/>
            <a:r>
              <a:rPr lang="zh-CN" altLang="en-US" sz="1890">
                <a:solidFill>
                  <a:schemeClr val="bg1"/>
                </a:solidFill>
                <a:latin typeface="阿里巴巴普惠体 R" panose="00020600040101010101" charset="-122"/>
                <a:ea typeface="阿里巴巴普惠体 R" panose="00020600040101010101" charset="-122"/>
                <a:cs typeface="阿里巴巴普惠体 R" panose="00020600040101010101" charset="-122"/>
              </a:rPr>
              <a:t>交付流程示意</a:t>
            </a:r>
            <a:endParaRPr lang="en-US" altLang="zh-CN" sz="1890">
              <a:solidFill>
                <a:schemeClr val="bg1"/>
              </a:solidFill>
              <a:latin typeface="阿里巴巴普惠体 R" panose="00020600040101010101" charset="-122"/>
              <a:ea typeface="阿里巴巴普惠体 R" panose="00020600040101010101" charset="-122"/>
              <a:cs typeface="阿里巴巴普惠体 R" panose="00020600040101010101" charset="-122"/>
            </a:endParaRPr>
          </a:p>
        </p:txBody>
      </p:sp>
      <p:sp>
        <p:nvSpPr>
          <p:cNvPr id="6" name="文本框 12"/>
          <p:cNvSpPr txBox="1">
            <a:spLocks noChangeArrowheads="1"/>
          </p:cNvSpPr>
          <p:nvPr/>
        </p:nvSpPr>
        <p:spPr bwMode="auto">
          <a:xfrm>
            <a:off x="4251325" y="3553460"/>
            <a:ext cx="81915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7200">
                <a:solidFill>
                  <a:schemeClr val="bg1"/>
                </a:solidFill>
                <a:latin typeface="造字工房俊雅锐宋体验版常规体" charset="-122"/>
                <a:ea typeface="造字工房俊雅锐宋体验版常规体" charset="-122"/>
                <a:cs typeface="阿里巴巴普惠体 R" panose="00020600040101010101" charset="-122"/>
              </a:rPr>
              <a:t>程</a:t>
            </a:r>
          </a:p>
        </p:txBody>
      </p:sp>
      <p:sp>
        <p:nvSpPr>
          <p:cNvPr id="13" name="文本框 12"/>
          <p:cNvSpPr txBox="1">
            <a:spLocks noChangeArrowheads="1"/>
          </p:cNvSpPr>
          <p:nvPr/>
        </p:nvSpPr>
        <p:spPr bwMode="auto">
          <a:xfrm>
            <a:off x="1576705" y="2106295"/>
            <a:ext cx="1019810" cy="2646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16600">
                <a:solidFill>
                  <a:schemeClr val="bg1"/>
                </a:solidFill>
                <a:latin typeface="造字工房俊雅锐宋体验版常规体" charset="-122"/>
                <a:ea typeface="造字工房俊雅锐宋体验版常规体" charset="-122"/>
                <a:cs typeface="阿里巴巴普惠体 R" panose="00020600040101010101" charset="-122"/>
              </a:rPr>
              <a:t>交</a:t>
            </a:r>
          </a:p>
        </p:txBody>
      </p:sp>
      <p:sp>
        <p:nvSpPr>
          <p:cNvPr id="14" name="文本框 12"/>
          <p:cNvSpPr txBox="1">
            <a:spLocks noChangeArrowheads="1"/>
          </p:cNvSpPr>
          <p:nvPr/>
        </p:nvSpPr>
        <p:spPr bwMode="auto">
          <a:xfrm>
            <a:off x="2778125" y="3442970"/>
            <a:ext cx="866775" cy="132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8000">
                <a:solidFill>
                  <a:schemeClr val="bg1"/>
                </a:solidFill>
                <a:latin typeface="造字工房俊雅锐宋体验版常规体" charset="-122"/>
                <a:ea typeface="造字工房俊雅锐宋体验版常规体" charset="-122"/>
                <a:cs typeface="阿里巴巴普惠体 R" panose="00020600040101010101" charset="-122"/>
              </a:rPr>
              <a:t>付</a:t>
            </a:r>
          </a:p>
        </p:txBody>
      </p:sp>
      <p:sp>
        <p:nvSpPr>
          <p:cNvPr id="15" name="文本框 14"/>
          <p:cNvSpPr txBox="1">
            <a:spLocks noChangeArrowheads="1"/>
          </p:cNvSpPr>
          <p:nvPr/>
        </p:nvSpPr>
        <p:spPr bwMode="auto">
          <a:xfrm>
            <a:off x="3540125" y="3134995"/>
            <a:ext cx="828675" cy="110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6600">
                <a:solidFill>
                  <a:schemeClr val="bg1"/>
                </a:solidFill>
                <a:latin typeface="造字工房俊雅锐宋体验版常规体" charset="-122"/>
                <a:ea typeface="造字工房俊雅锐宋体验版常规体" charset="-122"/>
                <a:cs typeface="阿里巴巴普惠体 R" panose="00020600040101010101" charset="-122"/>
              </a:rPr>
              <a:t>流</a:t>
            </a:r>
          </a:p>
        </p:txBody>
      </p:sp>
      <p:sp>
        <p:nvSpPr>
          <p:cNvPr id="16" name="文本框 12"/>
          <p:cNvSpPr txBox="1">
            <a:spLocks noChangeArrowheads="1"/>
          </p:cNvSpPr>
          <p:nvPr/>
        </p:nvSpPr>
        <p:spPr bwMode="auto">
          <a:xfrm>
            <a:off x="3521075" y="3999230"/>
            <a:ext cx="819150" cy="306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en-US" altLang="zh-CN" sz="1400">
                <a:solidFill>
                  <a:schemeClr val="bg1"/>
                </a:solidFill>
                <a:latin typeface="造字工房俊雅锐宋体验版常规体" charset="-122"/>
                <a:ea typeface="造字工房俊雅锐宋体验版常规体" charset="-122"/>
                <a:cs typeface="阿里巴巴普惠体 R" panose="00020600040101010101" charset="-122"/>
              </a:rPr>
              <a:t>spring</a:t>
            </a:r>
          </a:p>
        </p:txBody>
      </p:sp>
      <p:sp>
        <p:nvSpPr>
          <p:cNvPr id="7" name="文本框 12"/>
          <p:cNvSpPr txBox="1">
            <a:spLocks noChangeArrowheads="1"/>
          </p:cNvSpPr>
          <p:nvPr/>
        </p:nvSpPr>
        <p:spPr bwMode="auto">
          <a:xfrm>
            <a:off x="5198110" y="4171950"/>
            <a:ext cx="1600835" cy="24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dist" eaLnBrk="1" hangingPunct="1"/>
            <a:r>
              <a:rPr sz="1000">
                <a:solidFill>
                  <a:schemeClr val="bg1"/>
                </a:solidFill>
                <a:latin typeface="阿里巴巴普惠体 R" panose="00020600040101010101" charset="-122"/>
                <a:ea typeface="阿里巴巴普惠体 R" panose="00020600040101010101" charset="-122"/>
                <a:cs typeface="阿里巴巴普惠体 R" panose="00020600040101010101" charset="-122"/>
              </a:rPr>
              <a:t>Delivery line planning</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stretch>
            <a:fillRect/>
          </a:stretch>
        </p:blipFill>
        <p:spPr>
          <a:xfrm>
            <a:off x="0" y="0"/>
            <a:ext cx="12192635" cy="6042025"/>
          </a:xfrm>
          <a:prstGeom prst="rect">
            <a:avLst/>
          </a:prstGeom>
        </p:spPr>
      </p:pic>
      <p:sp>
        <p:nvSpPr>
          <p:cNvPr id="10" name="文本框 9"/>
          <p:cNvSpPr txBox="1"/>
          <p:nvPr/>
        </p:nvSpPr>
        <p:spPr>
          <a:xfrm>
            <a:off x="908685" y="2418715"/>
            <a:ext cx="3816985" cy="1706880"/>
          </a:xfrm>
          <a:prstGeom prst="rect">
            <a:avLst/>
          </a:prstGeom>
          <a:noFill/>
        </p:spPr>
        <p:txBody>
          <a:bodyPr wrap="square" rtlCol="0">
            <a:spAutoFit/>
          </a:bodyPr>
          <a:lstStyle/>
          <a:p>
            <a:pPr algn="l">
              <a:lnSpc>
                <a:spcPct val="150000"/>
              </a:lnSpc>
              <a:buClrTx/>
              <a:buSzTx/>
              <a:buNone/>
            </a:pPr>
            <a:r>
              <a:rPr lang="zh-CN"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家，不仅是建筑空间的理性存在</a:t>
            </a:r>
          </a:p>
          <a:p>
            <a:pPr algn="l">
              <a:lnSpc>
                <a:spcPct val="150000"/>
              </a:lnSpc>
              <a:buClrTx/>
              <a:buSzTx/>
              <a:buNone/>
            </a:pPr>
            <a:r>
              <a:rPr lang="zh-CN"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亦是承载美好的感性表达</a:t>
            </a:r>
          </a:p>
          <a:p>
            <a:pPr algn="l">
              <a:lnSpc>
                <a:spcPct val="150000"/>
              </a:lnSpc>
              <a:buClrTx/>
              <a:buSzTx/>
              <a:buNone/>
            </a:pPr>
            <a:r>
              <a:rPr lang="zh-CN"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在细节中践行品质承诺</a:t>
            </a:r>
          </a:p>
          <a:p>
            <a:pPr algn="l">
              <a:lnSpc>
                <a:spcPct val="150000"/>
              </a:lnSpc>
              <a:buClrTx/>
              <a:buSzTx/>
              <a:buNone/>
            </a:pPr>
            <a:r>
              <a:rPr lang="zh-CN"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sym typeface="+mn-ea"/>
              </a:rPr>
              <a:t>每一份真挚服务，都将赋予建筑温度</a:t>
            </a:r>
            <a:endParaRPr lang="zh-CN"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endParaRPr>
          </a:p>
          <a:p>
            <a:pPr algn="l">
              <a:lnSpc>
                <a:spcPct val="150000"/>
              </a:lnSpc>
              <a:buClrTx/>
              <a:buSzTx/>
              <a:buNone/>
            </a:pPr>
            <a:r>
              <a:rPr lang="zh-CN"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每一处匠心倾注，只为离家更近一步</a:t>
            </a:r>
          </a:p>
        </p:txBody>
      </p:sp>
      <p:sp>
        <p:nvSpPr>
          <p:cNvPr id="30" name="任意多边形 29"/>
          <p:cNvSpPr/>
          <p:nvPr/>
        </p:nvSpPr>
        <p:spPr>
          <a:xfrm>
            <a:off x="10384155" y="4461510"/>
            <a:ext cx="469900" cy="718820"/>
          </a:xfrm>
          <a:custGeom>
            <a:avLst/>
            <a:gdLst/>
            <a:ahLst/>
            <a:cxnLst>
              <a:cxn ang="3">
                <a:pos x="hc" y="t"/>
              </a:cxn>
              <a:cxn ang="cd2">
                <a:pos x="l" y="vc"/>
              </a:cxn>
              <a:cxn ang="cd4">
                <a:pos x="hc" y="b"/>
              </a:cxn>
              <a:cxn ang="0">
                <a:pos x="r" y="vc"/>
              </a:cxn>
            </a:cxnLst>
            <a:rect l="l" t="t" r="r" b="b"/>
            <a:pathLst>
              <a:path w="181" h="277">
                <a:moveTo>
                  <a:pt x="0" y="240"/>
                </a:moveTo>
                <a:lnTo>
                  <a:pt x="65" y="175"/>
                </a:lnTo>
                <a:cubicBezTo>
                  <a:pt x="70" y="168"/>
                  <a:pt x="74" y="159"/>
                  <a:pt x="76" y="148"/>
                </a:cubicBezTo>
                <a:cubicBezTo>
                  <a:pt x="79" y="137"/>
                  <a:pt x="80" y="125"/>
                  <a:pt x="80" y="112"/>
                </a:cubicBezTo>
                <a:lnTo>
                  <a:pt x="77" y="32"/>
                </a:lnTo>
                <a:lnTo>
                  <a:pt x="181" y="0"/>
                </a:lnTo>
                <a:lnTo>
                  <a:pt x="181" y="99"/>
                </a:lnTo>
                <a:cubicBezTo>
                  <a:pt x="181" y="112"/>
                  <a:pt x="180" y="124"/>
                  <a:pt x="177" y="134"/>
                </a:cubicBezTo>
                <a:cubicBezTo>
                  <a:pt x="173" y="145"/>
                  <a:pt x="166" y="156"/>
                  <a:pt x="156" y="168"/>
                </a:cubicBezTo>
                <a:lnTo>
                  <a:pt x="36" y="277"/>
                </a:lnTo>
                <a:lnTo>
                  <a:pt x="0" y="240"/>
                </a:lnTo>
                <a:close/>
              </a:path>
            </a:pathLst>
          </a:custGeom>
          <a:solidFill>
            <a:srgbClr val="D0683B">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1" name="任意多边形 30"/>
          <p:cNvSpPr/>
          <p:nvPr/>
        </p:nvSpPr>
        <p:spPr>
          <a:xfrm>
            <a:off x="10298430" y="3565525"/>
            <a:ext cx="361315" cy="549275"/>
          </a:xfrm>
          <a:custGeom>
            <a:avLst/>
            <a:gdLst/>
            <a:ahLst/>
            <a:cxnLst>
              <a:cxn ang="3">
                <a:pos x="hc" y="t"/>
              </a:cxn>
              <a:cxn ang="cd2">
                <a:pos x="l" y="vc"/>
              </a:cxn>
              <a:cxn ang="cd4">
                <a:pos x="hc" y="b"/>
              </a:cxn>
              <a:cxn ang="0">
                <a:pos x="r" y="vc"/>
              </a:cxn>
            </a:cxnLst>
            <a:rect l="l" t="t" r="r" b="b"/>
            <a:pathLst>
              <a:path w="135" h="205">
                <a:moveTo>
                  <a:pt x="24" y="0"/>
                </a:moveTo>
                <a:lnTo>
                  <a:pt x="0" y="5"/>
                </a:lnTo>
                <a:lnTo>
                  <a:pt x="11" y="17"/>
                </a:lnTo>
                <a:lnTo>
                  <a:pt x="21" y="25"/>
                </a:lnTo>
                <a:cubicBezTo>
                  <a:pt x="27" y="37"/>
                  <a:pt x="31" y="45"/>
                  <a:pt x="35" y="50"/>
                </a:cubicBezTo>
                <a:cubicBezTo>
                  <a:pt x="38" y="54"/>
                  <a:pt x="39" y="58"/>
                  <a:pt x="38" y="62"/>
                </a:cubicBezTo>
                <a:cubicBezTo>
                  <a:pt x="37" y="65"/>
                  <a:pt x="36" y="71"/>
                  <a:pt x="35" y="80"/>
                </a:cubicBezTo>
                <a:lnTo>
                  <a:pt x="13" y="89"/>
                </a:lnTo>
                <a:lnTo>
                  <a:pt x="25" y="102"/>
                </a:lnTo>
                <a:lnTo>
                  <a:pt x="22" y="115"/>
                </a:lnTo>
                <a:lnTo>
                  <a:pt x="16" y="116"/>
                </a:lnTo>
                <a:lnTo>
                  <a:pt x="19" y="125"/>
                </a:lnTo>
                <a:lnTo>
                  <a:pt x="30" y="129"/>
                </a:lnTo>
                <a:lnTo>
                  <a:pt x="31" y="134"/>
                </a:lnTo>
                <a:lnTo>
                  <a:pt x="42" y="139"/>
                </a:lnTo>
                <a:cubicBezTo>
                  <a:pt x="49" y="163"/>
                  <a:pt x="54" y="179"/>
                  <a:pt x="60" y="186"/>
                </a:cubicBezTo>
                <a:cubicBezTo>
                  <a:pt x="73" y="198"/>
                  <a:pt x="81" y="204"/>
                  <a:pt x="84" y="204"/>
                </a:cubicBezTo>
                <a:cubicBezTo>
                  <a:pt x="87" y="204"/>
                  <a:pt x="91" y="204"/>
                  <a:pt x="96" y="205"/>
                </a:cubicBezTo>
                <a:lnTo>
                  <a:pt x="109" y="191"/>
                </a:lnTo>
                <a:lnTo>
                  <a:pt x="113" y="191"/>
                </a:lnTo>
                <a:lnTo>
                  <a:pt x="111" y="184"/>
                </a:lnTo>
                <a:cubicBezTo>
                  <a:pt x="119" y="177"/>
                  <a:pt x="124" y="171"/>
                  <a:pt x="126" y="167"/>
                </a:cubicBezTo>
                <a:cubicBezTo>
                  <a:pt x="128" y="162"/>
                  <a:pt x="130" y="158"/>
                  <a:pt x="131" y="155"/>
                </a:cubicBezTo>
                <a:cubicBezTo>
                  <a:pt x="131" y="151"/>
                  <a:pt x="132" y="148"/>
                  <a:pt x="133" y="145"/>
                </a:cubicBezTo>
                <a:cubicBezTo>
                  <a:pt x="135" y="142"/>
                  <a:pt x="135" y="139"/>
                  <a:pt x="135" y="135"/>
                </a:cubicBezTo>
                <a:cubicBezTo>
                  <a:pt x="135" y="132"/>
                  <a:pt x="134" y="129"/>
                  <a:pt x="134" y="126"/>
                </a:cubicBezTo>
                <a:cubicBezTo>
                  <a:pt x="134" y="123"/>
                  <a:pt x="132" y="113"/>
                  <a:pt x="126" y="96"/>
                </a:cubicBezTo>
                <a:cubicBezTo>
                  <a:pt x="120" y="80"/>
                  <a:pt x="117" y="70"/>
                  <a:pt x="116" y="67"/>
                </a:cubicBezTo>
                <a:cubicBezTo>
                  <a:pt x="115" y="64"/>
                  <a:pt x="112" y="61"/>
                  <a:pt x="108" y="58"/>
                </a:cubicBezTo>
                <a:cubicBezTo>
                  <a:pt x="105" y="54"/>
                  <a:pt x="98" y="47"/>
                  <a:pt x="87" y="36"/>
                </a:cubicBezTo>
                <a:cubicBezTo>
                  <a:pt x="57" y="15"/>
                  <a:pt x="41" y="5"/>
                  <a:pt x="38" y="4"/>
                </a:cubicBezTo>
                <a:cubicBezTo>
                  <a:pt x="35" y="4"/>
                  <a:pt x="30" y="3"/>
                  <a:pt x="24" y="0"/>
                </a:cubicBezTo>
                <a:close/>
              </a:path>
            </a:pathLst>
          </a:custGeom>
          <a:solidFill>
            <a:srgbClr val="D0683B">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2" name="任意多边形 31"/>
          <p:cNvSpPr/>
          <p:nvPr/>
        </p:nvSpPr>
        <p:spPr>
          <a:xfrm>
            <a:off x="9638030" y="4025265"/>
            <a:ext cx="746125" cy="675640"/>
          </a:xfrm>
          <a:custGeom>
            <a:avLst/>
            <a:gdLst/>
            <a:ahLst/>
            <a:cxnLst>
              <a:cxn ang="3">
                <a:pos x="hc" y="t"/>
              </a:cxn>
              <a:cxn ang="cd2">
                <a:pos x="l" y="vc"/>
              </a:cxn>
              <a:cxn ang="cd4">
                <a:pos x="hc" y="b"/>
              </a:cxn>
              <a:cxn ang="0">
                <a:pos x="r" y="vc"/>
              </a:cxn>
            </a:cxnLst>
            <a:rect l="l" t="t" r="r" b="b"/>
            <a:pathLst>
              <a:path w="875" h="792">
                <a:moveTo>
                  <a:pt x="376" y="0"/>
                </a:moveTo>
                <a:lnTo>
                  <a:pt x="380" y="6"/>
                </a:lnTo>
                <a:lnTo>
                  <a:pt x="375" y="7"/>
                </a:lnTo>
                <a:cubicBezTo>
                  <a:pt x="378" y="18"/>
                  <a:pt x="382" y="30"/>
                  <a:pt x="387" y="41"/>
                </a:cubicBezTo>
                <a:cubicBezTo>
                  <a:pt x="392" y="53"/>
                  <a:pt x="397" y="65"/>
                  <a:pt x="402" y="79"/>
                </a:cubicBezTo>
                <a:lnTo>
                  <a:pt x="419" y="91"/>
                </a:lnTo>
                <a:cubicBezTo>
                  <a:pt x="420" y="130"/>
                  <a:pt x="421" y="150"/>
                  <a:pt x="421" y="153"/>
                </a:cubicBezTo>
                <a:cubicBezTo>
                  <a:pt x="421" y="155"/>
                  <a:pt x="420" y="159"/>
                  <a:pt x="418" y="164"/>
                </a:cubicBezTo>
                <a:lnTo>
                  <a:pt x="408" y="164"/>
                </a:lnTo>
                <a:cubicBezTo>
                  <a:pt x="404" y="159"/>
                  <a:pt x="400" y="147"/>
                  <a:pt x="396" y="128"/>
                </a:cubicBezTo>
                <a:cubicBezTo>
                  <a:pt x="381" y="119"/>
                  <a:pt x="369" y="114"/>
                  <a:pt x="360" y="112"/>
                </a:cubicBezTo>
                <a:cubicBezTo>
                  <a:pt x="350" y="110"/>
                  <a:pt x="342" y="108"/>
                  <a:pt x="337" y="106"/>
                </a:cubicBezTo>
                <a:cubicBezTo>
                  <a:pt x="332" y="104"/>
                  <a:pt x="327" y="101"/>
                  <a:pt x="323" y="99"/>
                </a:cubicBezTo>
                <a:cubicBezTo>
                  <a:pt x="318" y="96"/>
                  <a:pt x="314" y="96"/>
                  <a:pt x="311" y="96"/>
                </a:cubicBezTo>
                <a:cubicBezTo>
                  <a:pt x="308" y="97"/>
                  <a:pt x="303" y="99"/>
                  <a:pt x="297" y="100"/>
                </a:cubicBezTo>
                <a:lnTo>
                  <a:pt x="285" y="112"/>
                </a:lnTo>
                <a:lnTo>
                  <a:pt x="278" y="107"/>
                </a:lnTo>
                <a:cubicBezTo>
                  <a:pt x="276" y="110"/>
                  <a:pt x="277" y="113"/>
                  <a:pt x="279" y="116"/>
                </a:cubicBezTo>
                <a:lnTo>
                  <a:pt x="265" y="127"/>
                </a:lnTo>
                <a:cubicBezTo>
                  <a:pt x="268" y="137"/>
                  <a:pt x="268" y="144"/>
                  <a:pt x="266" y="148"/>
                </a:cubicBezTo>
                <a:cubicBezTo>
                  <a:pt x="265" y="152"/>
                  <a:pt x="263" y="156"/>
                  <a:pt x="262" y="159"/>
                </a:cubicBezTo>
                <a:cubicBezTo>
                  <a:pt x="261" y="163"/>
                  <a:pt x="252" y="178"/>
                  <a:pt x="235" y="205"/>
                </a:cubicBezTo>
                <a:cubicBezTo>
                  <a:pt x="219" y="232"/>
                  <a:pt x="212" y="249"/>
                  <a:pt x="214" y="258"/>
                </a:cubicBezTo>
                <a:cubicBezTo>
                  <a:pt x="217" y="267"/>
                  <a:pt x="220" y="285"/>
                  <a:pt x="224" y="311"/>
                </a:cubicBezTo>
                <a:cubicBezTo>
                  <a:pt x="242" y="330"/>
                  <a:pt x="253" y="339"/>
                  <a:pt x="255" y="339"/>
                </a:cubicBezTo>
                <a:cubicBezTo>
                  <a:pt x="258" y="339"/>
                  <a:pt x="262" y="340"/>
                  <a:pt x="267" y="341"/>
                </a:cubicBezTo>
                <a:cubicBezTo>
                  <a:pt x="275" y="332"/>
                  <a:pt x="281" y="328"/>
                  <a:pt x="284" y="328"/>
                </a:cubicBezTo>
                <a:cubicBezTo>
                  <a:pt x="287" y="328"/>
                  <a:pt x="292" y="328"/>
                  <a:pt x="298" y="326"/>
                </a:cubicBezTo>
                <a:lnTo>
                  <a:pt x="347" y="257"/>
                </a:lnTo>
                <a:lnTo>
                  <a:pt x="372" y="233"/>
                </a:lnTo>
                <a:cubicBezTo>
                  <a:pt x="388" y="245"/>
                  <a:pt x="398" y="252"/>
                  <a:pt x="404" y="254"/>
                </a:cubicBezTo>
                <a:cubicBezTo>
                  <a:pt x="347" y="306"/>
                  <a:pt x="314" y="335"/>
                  <a:pt x="303" y="341"/>
                </a:cubicBezTo>
                <a:cubicBezTo>
                  <a:pt x="293" y="347"/>
                  <a:pt x="283" y="355"/>
                  <a:pt x="274" y="363"/>
                </a:cubicBezTo>
                <a:cubicBezTo>
                  <a:pt x="264" y="371"/>
                  <a:pt x="256" y="375"/>
                  <a:pt x="249" y="374"/>
                </a:cubicBezTo>
                <a:cubicBezTo>
                  <a:pt x="242" y="374"/>
                  <a:pt x="237" y="373"/>
                  <a:pt x="232" y="373"/>
                </a:cubicBezTo>
                <a:cubicBezTo>
                  <a:pt x="228" y="373"/>
                  <a:pt x="224" y="373"/>
                  <a:pt x="219" y="372"/>
                </a:cubicBezTo>
                <a:cubicBezTo>
                  <a:pt x="215" y="371"/>
                  <a:pt x="208" y="370"/>
                  <a:pt x="198" y="368"/>
                </a:cubicBezTo>
                <a:cubicBezTo>
                  <a:pt x="193" y="373"/>
                  <a:pt x="191" y="378"/>
                  <a:pt x="191" y="381"/>
                </a:cubicBezTo>
                <a:cubicBezTo>
                  <a:pt x="190" y="384"/>
                  <a:pt x="189" y="386"/>
                  <a:pt x="188" y="389"/>
                </a:cubicBezTo>
                <a:cubicBezTo>
                  <a:pt x="187" y="391"/>
                  <a:pt x="186" y="394"/>
                  <a:pt x="187" y="396"/>
                </a:cubicBezTo>
                <a:cubicBezTo>
                  <a:pt x="187" y="397"/>
                  <a:pt x="188" y="405"/>
                  <a:pt x="191" y="420"/>
                </a:cubicBezTo>
                <a:cubicBezTo>
                  <a:pt x="194" y="434"/>
                  <a:pt x="195" y="443"/>
                  <a:pt x="195" y="448"/>
                </a:cubicBezTo>
                <a:cubicBezTo>
                  <a:pt x="195" y="453"/>
                  <a:pt x="196" y="457"/>
                  <a:pt x="198" y="461"/>
                </a:cubicBezTo>
                <a:cubicBezTo>
                  <a:pt x="200" y="465"/>
                  <a:pt x="202" y="469"/>
                  <a:pt x="204" y="473"/>
                </a:cubicBezTo>
                <a:cubicBezTo>
                  <a:pt x="205" y="476"/>
                  <a:pt x="208" y="481"/>
                  <a:pt x="214" y="488"/>
                </a:cubicBezTo>
                <a:cubicBezTo>
                  <a:pt x="222" y="487"/>
                  <a:pt x="228" y="487"/>
                  <a:pt x="231" y="487"/>
                </a:cubicBezTo>
                <a:cubicBezTo>
                  <a:pt x="235" y="488"/>
                  <a:pt x="245" y="484"/>
                  <a:pt x="264" y="475"/>
                </a:cubicBezTo>
                <a:cubicBezTo>
                  <a:pt x="282" y="467"/>
                  <a:pt x="299" y="458"/>
                  <a:pt x="315" y="447"/>
                </a:cubicBezTo>
                <a:lnTo>
                  <a:pt x="318" y="442"/>
                </a:lnTo>
                <a:lnTo>
                  <a:pt x="358" y="414"/>
                </a:lnTo>
                <a:cubicBezTo>
                  <a:pt x="354" y="430"/>
                  <a:pt x="352" y="441"/>
                  <a:pt x="351" y="447"/>
                </a:cubicBezTo>
                <a:cubicBezTo>
                  <a:pt x="350" y="452"/>
                  <a:pt x="343" y="467"/>
                  <a:pt x="330" y="492"/>
                </a:cubicBezTo>
                <a:cubicBezTo>
                  <a:pt x="317" y="516"/>
                  <a:pt x="306" y="533"/>
                  <a:pt x="297" y="544"/>
                </a:cubicBezTo>
                <a:lnTo>
                  <a:pt x="275" y="560"/>
                </a:lnTo>
                <a:cubicBezTo>
                  <a:pt x="279" y="569"/>
                  <a:pt x="281" y="578"/>
                  <a:pt x="280" y="588"/>
                </a:cubicBezTo>
                <a:lnTo>
                  <a:pt x="211" y="584"/>
                </a:lnTo>
                <a:lnTo>
                  <a:pt x="206" y="575"/>
                </a:lnTo>
                <a:lnTo>
                  <a:pt x="229" y="562"/>
                </a:lnTo>
                <a:cubicBezTo>
                  <a:pt x="232" y="548"/>
                  <a:pt x="232" y="539"/>
                  <a:pt x="231" y="534"/>
                </a:cubicBezTo>
                <a:cubicBezTo>
                  <a:pt x="229" y="529"/>
                  <a:pt x="228" y="523"/>
                  <a:pt x="228" y="518"/>
                </a:cubicBezTo>
                <a:cubicBezTo>
                  <a:pt x="227" y="512"/>
                  <a:pt x="225" y="508"/>
                  <a:pt x="221" y="504"/>
                </a:cubicBezTo>
                <a:cubicBezTo>
                  <a:pt x="217" y="501"/>
                  <a:pt x="209" y="493"/>
                  <a:pt x="196" y="480"/>
                </a:cubicBezTo>
                <a:cubicBezTo>
                  <a:pt x="183" y="467"/>
                  <a:pt x="175" y="458"/>
                  <a:pt x="173" y="454"/>
                </a:cubicBezTo>
                <a:cubicBezTo>
                  <a:pt x="170" y="449"/>
                  <a:pt x="167" y="444"/>
                  <a:pt x="164" y="439"/>
                </a:cubicBezTo>
                <a:cubicBezTo>
                  <a:pt x="161" y="434"/>
                  <a:pt x="159" y="429"/>
                  <a:pt x="158" y="424"/>
                </a:cubicBezTo>
                <a:cubicBezTo>
                  <a:pt x="158" y="420"/>
                  <a:pt x="157" y="416"/>
                  <a:pt x="156" y="411"/>
                </a:cubicBezTo>
                <a:cubicBezTo>
                  <a:pt x="154" y="407"/>
                  <a:pt x="154" y="403"/>
                  <a:pt x="156" y="397"/>
                </a:cubicBezTo>
                <a:cubicBezTo>
                  <a:pt x="157" y="392"/>
                  <a:pt x="158" y="387"/>
                  <a:pt x="158" y="382"/>
                </a:cubicBezTo>
                <a:cubicBezTo>
                  <a:pt x="158" y="376"/>
                  <a:pt x="160" y="371"/>
                  <a:pt x="162" y="366"/>
                </a:cubicBezTo>
                <a:cubicBezTo>
                  <a:pt x="164" y="361"/>
                  <a:pt x="166" y="356"/>
                  <a:pt x="168" y="351"/>
                </a:cubicBezTo>
                <a:cubicBezTo>
                  <a:pt x="170" y="346"/>
                  <a:pt x="174" y="339"/>
                  <a:pt x="180" y="329"/>
                </a:cubicBezTo>
                <a:cubicBezTo>
                  <a:pt x="185" y="320"/>
                  <a:pt x="192" y="306"/>
                  <a:pt x="201" y="287"/>
                </a:cubicBezTo>
                <a:cubicBezTo>
                  <a:pt x="197" y="277"/>
                  <a:pt x="194" y="272"/>
                  <a:pt x="192" y="270"/>
                </a:cubicBezTo>
                <a:cubicBezTo>
                  <a:pt x="189" y="268"/>
                  <a:pt x="186" y="264"/>
                  <a:pt x="180" y="259"/>
                </a:cubicBezTo>
                <a:cubicBezTo>
                  <a:pt x="172" y="255"/>
                  <a:pt x="165" y="251"/>
                  <a:pt x="161" y="248"/>
                </a:cubicBezTo>
                <a:cubicBezTo>
                  <a:pt x="157" y="245"/>
                  <a:pt x="154" y="244"/>
                  <a:pt x="150" y="245"/>
                </a:cubicBezTo>
                <a:cubicBezTo>
                  <a:pt x="147" y="246"/>
                  <a:pt x="144" y="247"/>
                  <a:pt x="141" y="247"/>
                </a:cubicBezTo>
                <a:cubicBezTo>
                  <a:pt x="139" y="247"/>
                  <a:pt x="121" y="254"/>
                  <a:pt x="87" y="270"/>
                </a:cubicBezTo>
                <a:lnTo>
                  <a:pt x="84" y="265"/>
                </a:lnTo>
                <a:lnTo>
                  <a:pt x="119" y="208"/>
                </a:lnTo>
                <a:cubicBezTo>
                  <a:pt x="151" y="184"/>
                  <a:pt x="168" y="171"/>
                  <a:pt x="170" y="168"/>
                </a:cubicBezTo>
                <a:cubicBezTo>
                  <a:pt x="173" y="166"/>
                  <a:pt x="176" y="165"/>
                  <a:pt x="181" y="166"/>
                </a:cubicBezTo>
                <a:cubicBezTo>
                  <a:pt x="187" y="167"/>
                  <a:pt x="192" y="164"/>
                  <a:pt x="199" y="158"/>
                </a:cubicBezTo>
                <a:cubicBezTo>
                  <a:pt x="204" y="148"/>
                  <a:pt x="206" y="141"/>
                  <a:pt x="206" y="137"/>
                </a:cubicBezTo>
                <a:cubicBezTo>
                  <a:pt x="206" y="133"/>
                  <a:pt x="206" y="130"/>
                  <a:pt x="206" y="126"/>
                </a:cubicBezTo>
                <a:cubicBezTo>
                  <a:pt x="206" y="123"/>
                  <a:pt x="203" y="109"/>
                  <a:pt x="197" y="86"/>
                </a:cubicBezTo>
                <a:cubicBezTo>
                  <a:pt x="180" y="73"/>
                  <a:pt x="161" y="64"/>
                  <a:pt x="140" y="60"/>
                </a:cubicBezTo>
                <a:cubicBezTo>
                  <a:pt x="119" y="56"/>
                  <a:pt x="106" y="52"/>
                  <a:pt x="101" y="48"/>
                </a:cubicBezTo>
                <a:cubicBezTo>
                  <a:pt x="96" y="45"/>
                  <a:pt x="90" y="41"/>
                  <a:pt x="85" y="37"/>
                </a:cubicBezTo>
                <a:cubicBezTo>
                  <a:pt x="80" y="33"/>
                  <a:pt x="74" y="31"/>
                  <a:pt x="70" y="32"/>
                </a:cubicBezTo>
                <a:cubicBezTo>
                  <a:pt x="65" y="33"/>
                  <a:pt x="58" y="34"/>
                  <a:pt x="49" y="34"/>
                </a:cubicBezTo>
                <a:cubicBezTo>
                  <a:pt x="50" y="43"/>
                  <a:pt x="50" y="50"/>
                  <a:pt x="50" y="53"/>
                </a:cubicBezTo>
                <a:cubicBezTo>
                  <a:pt x="51" y="56"/>
                  <a:pt x="54" y="66"/>
                  <a:pt x="60" y="84"/>
                </a:cubicBezTo>
                <a:cubicBezTo>
                  <a:pt x="65" y="102"/>
                  <a:pt x="69" y="112"/>
                  <a:pt x="70" y="115"/>
                </a:cubicBezTo>
                <a:cubicBezTo>
                  <a:pt x="71" y="118"/>
                  <a:pt x="73" y="122"/>
                  <a:pt x="78" y="127"/>
                </a:cubicBezTo>
                <a:cubicBezTo>
                  <a:pt x="82" y="131"/>
                  <a:pt x="90" y="140"/>
                  <a:pt x="101" y="155"/>
                </a:cubicBezTo>
                <a:cubicBezTo>
                  <a:pt x="87" y="190"/>
                  <a:pt x="79" y="212"/>
                  <a:pt x="74" y="219"/>
                </a:cubicBezTo>
                <a:cubicBezTo>
                  <a:pt x="70" y="226"/>
                  <a:pt x="63" y="238"/>
                  <a:pt x="54" y="256"/>
                </a:cubicBezTo>
                <a:cubicBezTo>
                  <a:pt x="45" y="262"/>
                  <a:pt x="36" y="267"/>
                  <a:pt x="27" y="272"/>
                </a:cubicBezTo>
                <a:lnTo>
                  <a:pt x="21" y="285"/>
                </a:lnTo>
                <a:cubicBezTo>
                  <a:pt x="16" y="285"/>
                  <a:pt x="12" y="285"/>
                  <a:pt x="10" y="286"/>
                </a:cubicBezTo>
                <a:cubicBezTo>
                  <a:pt x="8" y="286"/>
                  <a:pt x="4" y="284"/>
                  <a:pt x="0" y="280"/>
                </a:cubicBezTo>
                <a:cubicBezTo>
                  <a:pt x="7" y="298"/>
                  <a:pt x="12" y="312"/>
                  <a:pt x="16" y="324"/>
                </a:cubicBezTo>
                <a:cubicBezTo>
                  <a:pt x="19" y="337"/>
                  <a:pt x="23" y="345"/>
                  <a:pt x="26" y="349"/>
                </a:cubicBezTo>
                <a:cubicBezTo>
                  <a:pt x="30" y="354"/>
                  <a:pt x="36" y="363"/>
                  <a:pt x="44" y="375"/>
                </a:cubicBezTo>
                <a:cubicBezTo>
                  <a:pt x="57" y="386"/>
                  <a:pt x="65" y="391"/>
                  <a:pt x="68" y="390"/>
                </a:cubicBezTo>
                <a:cubicBezTo>
                  <a:pt x="71" y="389"/>
                  <a:pt x="74" y="389"/>
                  <a:pt x="77" y="389"/>
                </a:cubicBezTo>
                <a:cubicBezTo>
                  <a:pt x="80" y="390"/>
                  <a:pt x="83" y="388"/>
                  <a:pt x="85" y="386"/>
                </a:cubicBezTo>
                <a:cubicBezTo>
                  <a:pt x="91" y="395"/>
                  <a:pt x="93" y="405"/>
                  <a:pt x="94" y="416"/>
                </a:cubicBezTo>
                <a:cubicBezTo>
                  <a:pt x="95" y="427"/>
                  <a:pt x="103" y="446"/>
                  <a:pt x="119" y="472"/>
                </a:cubicBezTo>
                <a:cubicBezTo>
                  <a:pt x="134" y="499"/>
                  <a:pt x="145" y="515"/>
                  <a:pt x="150" y="521"/>
                </a:cubicBezTo>
                <a:cubicBezTo>
                  <a:pt x="156" y="528"/>
                  <a:pt x="158" y="533"/>
                  <a:pt x="157" y="538"/>
                </a:cubicBezTo>
                <a:cubicBezTo>
                  <a:pt x="149" y="543"/>
                  <a:pt x="142" y="546"/>
                  <a:pt x="135" y="548"/>
                </a:cubicBezTo>
                <a:cubicBezTo>
                  <a:pt x="129" y="550"/>
                  <a:pt x="122" y="551"/>
                  <a:pt x="114" y="552"/>
                </a:cubicBezTo>
                <a:cubicBezTo>
                  <a:pt x="107" y="553"/>
                  <a:pt x="100" y="554"/>
                  <a:pt x="94" y="555"/>
                </a:cubicBezTo>
                <a:cubicBezTo>
                  <a:pt x="88" y="557"/>
                  <a:pt x="82" y="556"/>
                  <a:pt x="74" y="554"/>
                </a:cubicBezTo>
                <a:cubicBezTo>
                  <a:pt x="66" y="551"/>
                  <a:pt x="60" y="552"/>
                  <a:pt x="54" y="554"/>
                </a:cubicBezTo>
                <a:cubicBezTo>
                  <a:pt x="48" y="557"/>
                  <a:pt x="41" y="560"/>
                  <a:pt x="33" y="562"/>
                </a:cubicBezTo>
                <a:cubicBezTo>
                  <a:pt x="28" y="569"/>
                  <a:pt x="25" y="574"/>
                  <a:pt x="24" y="578"/>
                </a:cubicBezTo>
                <a:cubicBezTo>
                  <a:pt x="24" y="582"/>
                  <a:pt x="22" y="586"/>
                  <a:pt x="21" y="589"/>
                </a:cubicBezTo>
                <a:cubicBezTo>
                  <a:pt x="19" y="593"/>
                  <a:pt x="19" y="597"/>
                  <a:pt x="21" y="601"/>
                </a:cubicBezTo>
                <a:cubicBezTo>
                  <a:pt x="22" y="606"/>
                  <a:pt x="24" y="615"/>
                  <a:pt x="27" y="628"/>
                </a:cubicBezTo>
                <a:cubicBezTo>
                  <a:pt x="29" y="642"/>
                  <a:pt x="32" y="650"/>
                  <a:pt x="34" y="653"/>
                </a:cubicBezTo>
                <a:cubicBezTo>
                  <a:pt x="36" y="655"/>
                  <a:pt x="40" y="661"/>
                  <a:pt x="45" y="669"/>
                </a:cubicBezTo>
                <a:cubicBezTo>
                  <a:pt x="54" y="672"/>
                  <a:pt x="67" y="674"/>
                  <a:pt x="83" y="676"/>
                </a:cubicBezTo>
                <a:cubicBezTo>
                  <a:pt x="99" y="678"/>
                  <a:pt x="114" y="678"/>
                  <a:pt x="129" y="675"/>
                </a:cubicBezTo>
                <a:cubicBezTo>
                  <a:pt x="143" y="673"/>
                  <a:pt x="164" y="671"/>
                  <a:pt x="190" y="668"/>
                </a:cubicBezTo>
                <a:cubicBezTo>
                  <a:pt x="216" y="666"/>
                  <a:pt x="234" y="664"/>
                  <a:pt x="244" y="662"/>
                </a:cubicBezTo>
                <a:cubicBezTo>
                  <a:pt x="254" y="660"/>
                  <a:pt x="264" y="660"/>
                  <a:pt x="274" y="662"/>
                </a:cubicBezTo>
                <a:cubicBezTo>
                  <a:pt x="284" y="664"/>
                  <a:pt x="295" y="665"/>
                  <a:pt x="306" y="665"/>
                </a:cubicBezTo>
                <a:cubicBezTo>
                  <a:pt x="317" y="666"/>
                  <a:pt x="330" y="669"/>
                  <a:pt x="344" y="673"/>
                </a:cubicBezTo>
                <a:cubicBezTo>
                  <a:pt x="358" y="678"/>
                  <a:pt x="372" y="683"/>
                  <a:pt x="385" y="686"/>
                </a:cubicBezTo>
                <a:cubicBezTo>
                  <a:pt x="398" y="690"/>
                  <a:pt x="428" y="701"/>
                  <a:pt x="473" y="720"/>
                </a:cubicBezTo>
                <a:cubicBezTo>
                  <a:pt x="518" y="739"/>
                  <a:pt x="552" y="753"/>
                  <a:pt x="574" y="764"/>
                </a:cubicBezTo>
                <a:cubicBezTo>
                  <a:pt x="596" y="775"/>
                  <a:pt x="610" y="781"/>
                  <a:pt x="615" y="783"/>
                </a:cubicBezTo>
                <a:cubicBezTo>
                  <a:pt x="621" y="784"/>
                  <a:pt x="626" y="786"/>
                  <a:pt x="631" y="788"/>
                </a:cubicBezTo>
                <a:cubicBezTo>
                  <a:pt x="636" y="790"/>
                  <a:pt x="642" y="791"/>
                  <a:pt x="648" y="791"/>
                </a:cubicBezTo>
                <a:cubicBezTo>
                  <a:pt x="654" y="791"/>
                  <a:pt x="661" y="791"/>
                  <a:pt x="667" y="792"/>
                </a:cubicBezTo>
                <a:cubicBezTo>
                  <a:pt x="673" y="793"/>
                  <a:pt x="683" y="792"/>
                  <a:pt x="696" y="791"/>
                </a:cubicBezTo>
                <a:cubicBezTo>
                  <a:pt x="709" y="789"/>
                  <a:pt x="719" y="788"/>
                  <a:pt x="726" y="788"/>
                </a:cubicBezTo>
                <a:cubicBezTo>
                  <a:pt x="732" y="787"/>
                  <a:pt x="739" y="786"/>
                  <a:pt x="746" y="782"/>
                </a:cubicBezTo>
                <a:cubicBezTo>
                  <a:pt x="753" y="779"/>
                  <a:pt x="763" y="777"/>
                  <a:pt x="775" y="775"/>
                </a:cubicBezTo>
                <a:cubicBezTo>
                  <a:pt x="787" y="774"/>
                  <a:pt x="796" y="772"/>
                  <a:pt x="801" y="769"/>
                </a:cubicBezTo>
                <a:cubicBezTo>
                  <a:pt x="807" y="767"/>
                  <a:pt x="812" y="765"/>
                  <a:pt x="816" y="764"/>
                </a:cubicBezTo>
                <a:cubicBezTo>
                  <a:pt x="820" y="763"/>
                  <a:pt x="824" y="761"/>
                  <a:pt x="828" y="758"/>
                </a:cubicBezTo>
                <a:cubicBezTo>
                  <a:pt x="832" y="755"/>
                  <a:pt x="835" y="753"/>
                  <a:pt x="840" y="751"/>
                </a:cubicBezTo>
                <a:cubicBezTo>
                  <a:pt x="844" y="750"/>
                  <a:pt x="848" y="748"/>
                  <a:pt x="852" y="745"/>
                </a:cubicBezTo>
                <a:cubicBezTo>
                  <a:pt x="856" y="742"/>
                  <a:pt x="862" y="738"/>
                  <a:pt x="869" y="732"/>
                </a:cubicBezTo>
                <a:lnTo>
                  <a:pt x="875" y="721"/>
                </a:lnTo>
                <a:lnTo>
                  <a:pt x="862" y="698"/>
                </a:lnTo>
                <a:cubicBezTo>
                  <a:pt x="858" y="697"/>
                  <a:pt x="849" y="693"/>
                  <a:pt x="837" y="688"/>
                </a:cubicBezTo>
                <a:cubicBezTo>
                  <a:pt x="825" y="682"/>
                  <a:pt x="813" y="679"/>
                  <a:pt x="801" y="678"/>
                </a:cubicBezTo>
                <a:cubicBezTo>
                  <a:pt x="789" y="676"/>
                  <a:pt x="777" y="675"/>
                  <a:pt x="764" y="672"/>
                </a:cubicBezTo>
                <a:cubicBezTo>
                  <a:pt x="751" y="670"/>
                  <a:pt x="730" y="668"/>
                  <a:pt x="703" y="667"/>
                </a:cubicBezTo>
                <a:cubicBezTo>
                  <a:pt x="676" y="666"/>
                  <a:pt x="652" y="663"/>
                  <a:pt x="631" y="659"/>
                </a:cubicBezTo>
                <a:cubicBezTo>
                  <a:pt x="610" y="654"/>
                  <a:pt x="589" y="650"/>
                  <a:pt x="569" y="646"/>
                </a:cubicBezTo>
                <a:cubicBezTo>
                  <a:pt x="549" y="642"/>
                  <a:pt x="513" y="634"/>
                  <a:pt x="462" y="621"/>
                </a:cubicBezTo>
                <a:cubicBezTo>
                  <a:pt x="411" y="608"/>
                  <a:pt x="380" y="601"/>
                  <a:pt x="370" y="600"/>
                </a:cubicBezTo>
                <a:cubicBezTo>
                  <a:pt x="360" y="599"/>
                  <a:pt x="345" y="596"/>
                  <a:pt x="324" y="590"/>
                </a:cubicBezTo>
                <a:lnTo>
                  <a:pt x="371" y="558"/>
                </a:lnTo>
                <a:cubicBezTo>
                  <a:pt x="380" y="548"/>
                  <a:pt x="387" y="541"/>
                  <a:pt x="390" y="537"/>
                </a:cubicBezTo>
                <a:cubicBezTo>
                  <a:pt x="394" y="534"/>
                  <a:pt x="397" y="529"/>
                  <a:pt x="399" y="523"/>
                </a:cubicBezTo>
                <a:cubicBezTo>
                  <a:pt x="402" y="517"/>
                  <a:pt x="405" y="511"/>
                  <a:pt x="408" y="504"/>
                </a:cubicBezTo>
                <a:cubicBezTo>
                  <a:pt x="410" y="498"/>
                  <a:pt x="413" y="492"/>
                  <a:pt x="414" y="484"/>
                </a:cubicBezTo>
                <a:cubicBezTo>
                  <a:pt x="416" y="476"/>
                  <a:pt x="418" y="469"/>
                  <a:pt x="420" y="462"/>
                </a:cubicBezTo>
                <a:cubicBezTo>
                  <a:pt x="421" y="456"/>
                  <a:pt x="424" y="441"/>
                  <a:pt x="427" y="420"/>
                </a:cubicBezTo>
                <a:cubicBezTo>
                  <a:pt x="430" y="399"/>
                  <a:pt x="434" y="381"/>
                  <a:pt x="440" y="367"/>
                </a:cubicBezTo>
                <a:cubicBezTo>
                  <a:pt x="449" y="360"/>
                  <a:pt x="458" y="356"/>
                  <a:pt x="467" y="354"/>
                </a:cubicBezTo>
                <a:cubicBezTo>
                  <a:pt x="475" y="352"/>
                  <a:pt x="483" y="350"/>
                  <a:pt x="491" y="348"/>
                </a:cubicBezTo>
                <a:cubicBezTo>
                  <a:pt x="499" y="345"/>
                  <a:pt x="517" y="342"/>
                  <a:pt x="544" y="338"/>
                </a:cubicBezTo>
                <a:cubicBezTo>
                  <a:pt x="572" y="335"/>
                  <a:pt x="592" y="336"/>
                  <a:pt x="604" y="341"/>
                </a:cubicBezTo>
                <a:cubicBezTo>
                  <a:pt x="617" y="347"/>
                  <a:pt x="629" y="347"/>
                  <a:pt x="642" y="342"/>
                </a:cubicBezTo>
                <a:cubicBezTo>
                  <a:pt x="646" y="337"/>
                  <a:pt x="649" y="334"/>
                  <a:pt x="651" y="333"/>
                </a:cubicBezTo>
                <a:cubicBezTo>
                  <a:pt x="653" y="332"/>
                  <a:pt x="654" y="330"/>
                  <a:pt x="653" y="328"/>
                </a:cubicBezTo>
                <a:cubicBezTo>
                  <a:pt x="653" y="326"/>
                  <a:pt x="653" y="324"/>
                  <a:pt x="653" y="323"/>
                </a:cubicBezTo>
                <a:cubicBezTo>
                  <a:pt x="654" y="321"/>
                  <a:pt x="652" y="315"/>
                  <a:pt x="648" y="305"/>
                </a:cubicBezTo>
                <a:cubicBezTo>
                  <a:pt x="638" y="297"/>
                  <a:pt x="621" y="290"/>
                  <a:pt x="596" y="286"/>
                </a:cubicBezTo>
                <a:cubicBezTo>
                  <a:pt x="570" y="281"/>
                  <a:pt x="556" y="278"/>
                  <a:pt x="553" y="276"/>
                </a:cubicBezTo>
                <a:lnTo>
                  <a:pt x="549" y="285"/>
                </a:lnTo>
                <a:lnTo>
                  <a:pt x="527" y="293"/>
                </a:lnTo>
                <a:lnTo>
                  <a:pt x="521" y="300"/>
                </a:lnTo>
                <a:lnTo>
                  <a:pt x="445" y="315"/>
                </a:lnTo>
                <a:cubicBezTo>
                  <a:pt x="445" y="310"/>
                  <a:pt x="450" y="293"/>
                  <a:pt x="459" y="266"/>
                </a:cubicBezTo>
                <a:cubicBezTo>
                  <a:pt x="480" y="256"/>
                  <a:pt x="494" y="250"/>
                  <a:pt x="502" y="249"/>
                </a:cubicBezTo>
                <a:cubicBezTo>
                  <a:pt x="509" y="248"/>
                  <a:pt x="516" y="246"/>
                  <a:pt x="522" y="243"/>
                </a:cubicBezTo>
                <a:cubicBezTo>
                  <a:pt x="529" y="240"/>
                  <a:pt x="536" y="237"/>
                  <a:pt x="543" y="236"/>
                </a:cubicBezTo>
                <a:cubicBezTo>
                  <a:pt x="551" y="235"/>
                  <a:pt x="563" y="230"/>
                  <a:pt x="579" y="223"/>
                </a:cubicBezTo>
                <a:lnTo>
                  <a:pt x="590" y="204"/>
                </a:lnTo>
                <a:cubicBezTo>
                  <a:pt x="587" y="187"/>
                  <a:pt x="584" y="176"/>
                  <a:pt x="581" y="172"/>
                </a:cubicBezTo>
                <a:cubicBezTo>
                  <a:pt x="578" y="168"/>
                  <a:pt x="572" y="160"/>
                  <a:pt x="565" y="149"/>
                </a:cubicBezTo>
                <a:cubicBezTo>
                  <a:pt x="557" y="145"/>
                  <a:pt x="550" y="141"/>
                  <a:pt x="545" y="137"/>
                </a:cubicBezTo>
                <a:cubicBezTo>
                  <a:pt x="539" y="133"/>
                  <a:pt x="535" y="131"/>
                  <a:pt x="532" y="131"/>
                </a:cubicBezTo>
                <a:cubicBezTo>
                  <a:pt x="529" y="131"/>
                  <a:pt x="526" y="131"/>
                  <a:pt x="524" y="131"/>
                </a:cubicBezTo>
                <a:cubicBezTo>
                  <a:pt x="521" y="130"/>
                  <a:pt x="507" y="134"/>
                  <a:pt x="481" y="142"/>
                </a:cubicBezTo>
                <a:lnTo>
                  <a:pt x="478" y="139"/>
                </a:lnTo>
                <a:cubicBezTo>
                  <a:pt x="493" y="91"/>
                  <a:pt x="500" y="65"/>
                  <a:pt x="501" y="61"/>
                </a:cubicBezTo>
                <a:cubicBezTo>
                  <a:pt x="501" y="57"/>
                  <a:pt x="502" y="53"/>
                  <a:pt x="504" y="49"/>
                </a:cubicBezTo>
                <a:cubicBezTo>
                  <a:pt x="505" y="45"/>
                  <a:pt x="506" y="42"/>
                  <a:pt x="505" y="40"/>
                </a:cubicBezTo>
                <a:cubicBezTo>
                  <a:pt x="504" y="38"/>
                  <a:pt x="504" y="36"/>
                  <a:pt x="504" y="34"/>
                </a:cubicBezTo>
                <a:cubicBezTo>
                  <a:pt x="503" y="32"/>
                  <a:pt x="500" y="28"/>
                  <a:pt x="495" y="23"/>
                </a:cubicBezTo>
                <a:cubicBezTo>
                  <a:pt x="479" y="15"/>
                  <a:pt x="461" y="10"/>
                  <a:pt x="441" y="8"/>
                </a:cubicBezTo>
                <a:cubicBezTo>
                  <a:pt x="420" y="6"/>
                  <a:pt x="407" y="5"/>
                  <a:pt x="400" y="5"/>
                </a:cubicBezTo>
                <a:cubicBezTo>
                  <a:pt x="394" y="6"/>
                  <a:pt x="386" y="4"/>
                  <a:pt x="376" y="0"/>
                </a:cubicBezTo>
                <a:close/>
                <a:moveTo>
                  <a:pt x="398" y="279"/>
                </a:moveTo>
                <a:cubicBezTo>
                  <a:pt x="396" y="286"/>
                  <a:pt x="393" y="291"/>
                  <a:pt x="388" y="296"/>
                </a:cubicBezTo>
                <a:lnTo>
                  <a:pt x="394" y="295"/>
                </a:lnTo>
                <a:lnTo>
                  <a:pt x="384" y="334"/>
                </a:lnTo>
                <a:lnTo>
                  <a:pt x="354" y="344"/>
                </a:lnTo>
                <a:cubicBezTo>
                  <a:pt x="356" y="336"/>
                  <a:pt x="357" y="331"/>
                  <a:pt x="358" y="328"/>
                </a:cubicBezTo>
                <a:cubicBezTo>
                  <a:pt x="359" y="325"/>
                  <a:pt x="371" y="309"/>
                  <a:pt x="395" y="281"/>
                </a:cubicBezTo>
                <a:lnTo>
                  <a:pt x="398" y="279"/>
                </a:lnTo>
                <a:close/>
              </a:path>
            </a:pathLst>
          </a:custGeom>
          <a:solidFill>
            <a:srgbClr val="D0683B">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3" name="任意多边形 32"/>
          <p:cNvSpPr/>
          <p:nvPr/>
        </p:nvSpPr>
        <p:spPr>
          <a:xfrm>
            <a:off x="7903845" y="3849370"/>
            <a:ext cx="799465" cy="851535"/>
          </a:xfrm>
          <a:custGeom>
            <a:avLst/>
            <a:gdLst/>
            <a:ahLst/>
            <a:cxnLst>
              <a:cxn ang="3">
                <a:pos x="hc" y="t"/>
              </a:cxn>
              <a:cxn ang="cd2">
                <a:pos x="l" y="vc"/>
              </a:cxn>
              <a:cxn ang="cd4">
                <a:pos x="hc" y="b"/>
              </a:cxn>
              <a:cxn ang="0">
                <a:pos x="r" y="vc"/>
              </a:cxn>
            </a:cxnLst>
            <a:rect l="l" t="t" r="r" b="b"/>
            <a:pathLst>
              <a:path w="800" h="852">
                <a:moveTo>
                  <a:pt x="372" y="0"/>
                </a:moveTo>
                <a:cubicBezTo>
                  <a:pt x="331" y="10"/>
                  <a:pt x="306" y="16"/>
                  <a:pt x="298" y="18"/>
                </a:cubicBezTo>
                <a:cubicBezTo>
                  <a:pt x="289" y="21"/>
                  <a:pt x="281" y="24"/>
                  <a:pt x="272" y="28"/>
                </a:cubicBezTo>
                <a:cubicBezTo>
                  <a:pt x="264" y="32"/>
                  <a:pt x="255" y="31"/>
                  <a:pt x="247" y="26"/>
                </a:cubicBezTo>
                <a:cubicBezTo>
                  <a:pt x="238" y="22"/>
                  <a:pt x="232" y="19"/>
                  <a:pt x="227" y="18"/>
                </a:cubicBezTo>
                <a:cubicBezTo>
                  <a:pt x="222" y="18"/>
                  <a:pt x="216" y="17"/>
                  <a:pt x="209" y="15"/>
                </a:cubicBezTo>
                <a:cubicBezTo>
                  <a:pt x="211" y="24"/>
                  <a:pt x="211" y="29"/>
                  <a:pt x="211" y="32"/>
                </a:cubicBezTo>
                <a:cubicBezTo>
                  <a:pt x="211" y="34"/>
                  <a:pt x="215" y="43"/>
                  <a:pt x="221" y="59"/>
                </a:cubicBezTo>
                <a:cubicBezTo>
                  <a:pt x="228" y="74"/>
                  <a:pt x="236" y="87"/>
                  <a:pt x="244" y="99"/>
                </a:cubicBezTo>
                <a:lnTo>
                  <a:pt x="270" y="118"/>
                </a:lnTo>
                <a:lnTo>
                  <a:pt x="284" y="133"/>
                </a:lnTo>
                <a:lnTo>
                  <a:pt x="299" y="140"/>
                </a:lnTo>
                <a:lnTo>
                  <a:pt x="250" y="188"/>
                </a:lnTo>
                <a:cubicBezTo>
                  <a:pt x="258" y="187"/>
                  <a:pt x="264" y="186"/>
                  <a:pt x="268" y="186"/>
                </a:cubicBezTo>
                <a:cubicBezTo>
                  <a:pt x="272" y="186"/>
                  <a:pt x="283" y="181"/>
                  <a:pt x="300" y="171"/>
                </a:cubicBezTo>
                <a:lnTo>
                  <a:pt x="301" y="174"/>
                </a:lnTo>
                <a:cubicBezTo>
                  <a:pt x="309" y="168"/>
                  <a:pt x="315" y="165"/>
                  <a:pt x="318" y="165"/>
                </a:cubicBezTo>
                <a:cubicBezTo>
                  <a:pt x="321" y="164"/>
                  <a:pt x="326" y="163"/>
                  <a:pt x="332" y="161"/>
                </a:cubicBezTo>
                <a:lnTo>
                  <a:pt x="336" y="171"/>
                </a:lnTo>
                <a:lnTo>
                  <a:pt x="321" y="171"/>
                </a:lnTo>
                <a:cubicBezTo>
                  <a:pt x="324" y="175"/>
                  <a:pt x="324" y="180"/>
                  <a:pt x="322" y="184"/>
                </a:cubicBezTo>
                <a:cubicBezTo>
                  <a:pt x="292" y="196"/>
                  <a:pt x="264" y="211"/>
                  <a:pt x="238" y="228"/>
                </a:cubicBezTo>
                <a:cubicBezTo>
                  <a:pt x="231" y="243"/>
                  <a:pt x="226" y="253"/>
                  <a:pt x="223" y="258"/>
                </a:cubicBezTo>
                <a:cubicBezTo>
                  <a:pt x="220" y="263"/>
                  <a:pt x="219" y="269"/>
                  <a:pt x="218" y="278"/>
                </a:cubicBezTo>
                <a:cubicBezTo>
                  <a:pt x="217" y="287"/>
                  <a:pt x="214" y="300"/>
                  <a:pt x="209" y="317"/>
                </a:cubicBezTo>
                <a:cubicBezTo>
                  <a:pt x="207" y="308"/>
                  <a:pt x="205" y="303"/>
                  <a:pt x="204" y="300"/>
                </a:cubicBezTo>
                <a:cubicBezTo>
                  <a:pt x="202" y="297"/>
                  <a:pt x="203" y="292"/>
                  <a:pt x="205" y="283"/>
                </a:cubicBezTo>
                <a:cubicBezTo>
                  <a:pt x="207" y="275"/>
                  <a:pt x="206" y="268"/>
                  <a:pt x="203" y="263"/>
                </a:cubicBezTo>
                <a:cubicBezTo>
                  <a:pt x="199" y="257"/>
                  <a:pt x="196" y="251"/>
                  <a:pt x="193" y="245"/>
                </a:cubicBezTo>
                <a:cubicBezTo>
                  <a:pt x="190" y="238"/>
                  <a:pt x="187" y="233"/>
                  <a:pt x="184" y="229"/>
                </a:cubicBezTo>
                <a:cubicBezTo>
                  <a:pt x="180" y="225"/>
                  <a:pt x="174" y="217"/>
                  <a:pt x="166" y="206"/>
                </a:cubicBezTo>
                <a:cubicBezTo>
                  <a:pt x="162" y="203"/>
                  <a:pt x="156" y="202"/>
                  <a:pt x="151" y="204"/>
                </a:cubicBezTo>
                <a:lnTo>
                  <a:pt x="144" y="210"/>
                </a:lnTo>
                <a:cubicBezTo>
                  <a:pt x="137" y="208"/>
                  <a:pt x="131" y="208"/>
                  <a:pt x="125" y="212"/>
                </a:cubicBezTo>
                <a:cubicBezTo>
                  <a:pt x="120" y="228"/>
                  <a:pt x="117" y="251"/>
                  <a:pt x="118" y="280"/>
                </a:cubicBezTo>
                <a:cubicBezTo>
                  <a:pt x="119" y="310"/>
                  <a:pt x="120" y="328"/>
                  <a:pt x="121" y="336"/>
                </a:cubicBezTo>
                <a:cubicBezTo>
                  <a:pt x="123" y="344"/>
                  <a:pt x="124" y="352"/>
                  <a:pt x="126" y="361"/>
                </a:cubicBezTo>
                <a:cubicBezTo>
                  <a:pt x="127" y="371"/>
                  <a:pt x="130" y="380"/>
                  <a:pt x="133" y="389"/>
                </a:cubicBezTo>
                <a:cubicBezTo>
                  <a:pt x="137" y="398"/>
                  <a:pt x="140" y="406"/>
                  <a:pt x="143" y="415"/>
                </a:cubicBezTo>
                <a:cubicBezTo>
                  <a:pt x="146" y="423"/>
                  <a:pt x="149" y="431"/>
                  <a:pt x="153" y="438"/>
                </a:cubicBezTo>
                <a:cubicBezTo>
                  <a:pt x="157" y="445"/>
                  <a:pt x="169" y="467"/>
                  <a:pt x="187" y="503"/>
                </a:cubicBezTo>
                <a:cubicBezTo>
                  <a:pt x="186" y="508"/>
                  <a:pt x="185" y="512"/>
                  <a:pt x="184" y="514"/>
                </a:cubicBezTo>
                <a:cubicBezTo>
                  <a:pt x="183" y="516"/>
                  <a:pt x="183" y="517"/>
                  <a:pt x="184" y="519"/>
                </a:cubicBezTo>
                <a:cubicBezTo>
                  <a:pt x="185" y="521"/>
                  <a:pt x="186" y="524"/>
                  <a:pt x="187" y="528"/>
                </a:cubicBezTo>
                <a:cubicBezTo>
                  <a:pt x="171" y="522"/>
                  <a:pt x="158" y="517"/>
                  <a:pt x="150" y="516"/>
                </a:cubicBezTo>
                <a:cubicBezTo>
                  <a:pt x="141" y="514"/>
                  <a:pt x="120" y="503"/>
                  <a:pt x="84" y="485"/>
                </a:cubicBezTo>
                <a:cubicBezTo>
                  <a:pt x="83" y="489"/>
                  <a:pt x="84" y="498"/>
                  <a:pt x="85" y="514"/>
                </a:cubicBezTo>
                <a:cubicBezTo>
                  <a:pt x="87" y="529"/>
                  <a:pt x="90" y="538"/>
                  <a:pt x="92" y="542"/>
                </a:cubicBezTo>
                <a:cubicBezTo>
                  <a:pt x="95" y="545"/>
                  <a:pt x="99" y="553"/>
                  <a:pt x="106" y="564"/>
                </a:cubicBezTo>
                <a:cubicBezTo>
                  <a:pt x="122" y="578"/>
                  <a:pt x="132" y="587"/>
                  <a:pt x="138" y="590"/>
                </a:cubicBezTo>
                <a:cubicBezTo>
                  <a:pt x="143" y="594"/>
                  <a:pt x="149" y="597"/>
                  <a:pt x="154" y="601"/>
                </a:cubicBezTo>
                <a:cubicBezTo>
                  <a:pt x="160" y="605"/>
                  <a:pt x="166" y="608"/>
                  <a:pt x="174" y="610"/>
                </a:cubicBezTo>
                <a:cubicBezTo>
                  <a:pt x="182" y="612"/>
                  <a:pt x="191" y="615"/>
                  <a:pt x="199" y="619"/>
                </a:cubicBezTo>
                <a:cubicBezTo>
                  <a:pt x="208" y="622"/>
                  <a:pt x="217" y="624"/>
                  <a:pt x="227" y="623"/>
                </a:cubicBezTo>
                <a:cubicBezTo>
                  <a:pt x="237" y="622"/>
                  <a:pt x="253" y="622"/>
                  <a:pt x="275" y="623"/>
                </a:cubicBezTo>
                <a:lnTo>
                  <a:pt x="251" y="654"/>
                </a:lnTo>
                <a:cubicBezTo>
                  <a:pt x="225" y="672"/>
                  <a:pt x="208" y="683"/>
                  <a:pt x="199" y="686"/>
                </a:cubicBezTo>
                <a:cubicBezTo>
                  <a:pt x="191" y="690"/>
                  <a:pt x="183" y="693"/>
                  <a:pt x="175" y="696"/>
                </a:cubicBezTo>
                <a:cubicBezTo>
                  <a:pt x="168" y="700"/>
                  <a:pt x="151" y="705"/>
                  <a:pt x="125" y="710"/>
                </a:cubicBezTo>
                <a:cubicBezTo>
                  <a:pt x="99" y="716"/>
                  <a:pt x="80" y="719"/>
                  <a:pt x="69" y="720"/>
                </a:cubicBezTo>
                <a:cubicBezTo>
                  <a:pt x="57" y="721"/>
                  <a:pt x="46" y="721"/>
                  <a:pt x="35" y="722"/>
                </a:cubicBezTo>
                <a:cubicBezTo>
                  <a:pt x="24" y="723"/>
                  <a:pt x="12" y="724"/>
                  <a:pt x="0" y="725"/>
                </a:cubicBezTo>
                <a:lnTo>
                  <a:pt x="3" y="742"/>
                </a:lnTo>
                <a:cubicBezTo>
                  <a:pt x="20" y="752"/>
                  <a:pt x="30" y="757"/>
                  <a:pt x="33" y="757"/>
                </a:cubicBezTo>
                <a:cubicBezTo>
                  <a:pt x="37" y="757"/>
                  <a:pt x="42" y="758"/>
                  <a:pt x="49" y="758"/>
                </a:cubicBezTo>
                <a:lnTo>
                  <a:pt x="55" y="766"/>
                </a:lnTo>
                <a:cubicBezTo>
                  <a:pt x="69" y="769"/>
                  <a:pt x="80" y="772"/>
                  <a:pt x="86" y="774"/>
                </a:cubicBezTo>
                <a:cubicBezTo>
                  <a:pt x="93" y="776"/>
                  <a:pt x="99" y="777"/>
                  <a:pt x="106" y="777"/>
                </a:cubicBezTo>
                <a:cubicBezTo>
                  <a:pt x="113" y="777"/>
                  <a:pt x="119" y="778"/>
                  <a:pt x="124" y="779"/>
                </a:cubicBezTo>
                <a:cubicBezTo>
                  <a:pt x="130" y="780"/>
                  <a:pt x="134" y="780"/>
                  <a:pt x="136" y="779"/>
                </a:cubicBezTo>
                <a:cubicBezTo>
                  <a:pt x="138" y="778"/>
                  <a:pt x="142" y="778"/>
                  <a:pt x="147" y="780"/>
                </a:cubicBezTo>
                <a:cubicBezTo>
                  <a:pt x="153" y="781"/>
                  <a:pt x="157" y="781"/>
                  <a:pt x="160" y="780"/>
                </a:cubicBezTo>
                <a:cubicBezTo>
                  <a:pt x="164" y="778"/>
                  <a:pt x="179" y="775"/>
                  <a:pt x="205" y="769"/>
                </a:cubicBezTo>
                <a:cubicBezTo>
                  <a:pt x="232" y="764"/>
                  <a:pt x="248" y="760"/>
                  <a:pt x="253" y="757"/>
                </a:cubicBezTo>
                <a:cubicBezTo>
                  <a:pt x="258" y="755"/>
                  <a:pt x="263" y="753"/>
                  <a:pt x="269" y="751"/>
                </a:cubicBezTo>
                <a:cubicBezTo>
                  <a:pt x="275" y="749"/>
                  <a:pt x="280" y="746"/>
                  <a:pt x="285" y="742"/>
                </a:cubicBezTo>
                <a:cubicBezTo>
                  <a:pt x="289" y="738"/>
                  <a:pt x="294" y="735"/>
                  <a:pt x="299" y="732"/>
                </a:cubicBezTo>
                <a:cubicBezTo>
                  <a:pt x="304" y="728"/>
                  <a:pt x="314" y="719"/>
                  <a:pt x="328" y="705"/>
                </a:cubicBezTo>
                <a:cubicBezTo>
                  <a:pt x="349" y="673"/>
                  <a:pt x="362" y="649"/>
                  <a:pt x="369" y="635"/>
                </a:cubicBezTo>
                <a:cubicBezTo>
                  <a:pt x="378" y="633"/>
                  <a:pt x="386" y="633"/>
                  <a:pt x="392" y="635"/>
                </a:cubicBezTo>
                <a:cubicBezTo>
                  <a:pt x="397" y="636"/>
                  <a:pt x="405" y="638"/>
                  <a:pt x="413" y="640"/>
                </a:cubicBezTo>
                <a:cubicBezTo>
                  <a:pt x="422" y="641"/>
                  <a:pt x="432" y="645"/>
                  <a:pt x="444" y="650"/>
                </a:cubicBezTo>
                <a:cubicBezTo>
                  <a:pt x="457" y="656"/>
                  <a:pt x="469" y="661"/>
                  <a:pt x="481" y="665"/>
                </a:cubicBezTo>
                <a:cubicBezTo>
                  <a:pt x="494" y="670"/>
                  <a:pt x="514" y="680"/>
                  <a:pt x="543" y="697"/>
                </a:cubicBezTo>
                <a:cubicBezTo>
                  <a:pt x="571" y="714"/>
                  <a:pt x="590" y="726"/>
                  <a:pt x="600" y="732"/>
                </a:cubicBezTo>
                <a:cubicBezTo>
                  <a:pt x="609" y="738"/>
                  <a:pt x="625" y="750"/>
                  <a:pt x="648" y="767"/>
                </a:cubicBezTo>
                <a:lnTo>
                  <a:pt x="652" y="773"/>
                </a:lnTo>
                <a:lnTo>
                  <a:pt x="637" y="777"/>
                </a:lnTo>
                <a:cubicBezTo>
                  <a:pt x="671" y="807"/>
                  <a:pt x="694" y="825"/>
                  <a:pt x="705" y="831"/>
                </a:cubicBezTo>
                <a:cubicBezTo>
                  <a:pt x="716" y="836"/>
                  <a:pt x="723" y="840"/>
                  <a:pt x="726" y="843"/>
                </a:cubicBezTo>
                <a:cubicBezTo>
                  <a:pt x="728" y="845"/>
                  <a:pt x="732" y="847"/>
                  <a:pt x="737" y="848"/>
                </a:cubicBezTo>
                <a:cubicBezTo>
                  <a:pt x="742" y="848"/>
                  <a:pt x="746" y="849"/>
                  <a:pt x="751" y="851"/>
                </a:cubicBezTo>
                <a:cubicBezTo>
                  <a:pt x="756" y="853"/>
                  <a:pt x="760" y="853"/>
                  <a:pt x="763" y="851"/>
                </a:cubicBezTo>
                <a:cubicBezTo>
                  <a:pt x="766" y="849"/>
                  <a:pt x="770" y="848"/>
                  <a:pt x="773" y="847"/>
                </a:cubicBezTo>
                <a:cubicBezTo>
                  <a:pt x="776" y="845"/>
                  <a:pt x="783" y="840"/>
                  <a:pt x="795" y="831"/>
                </a:cubicBezTo>
                <a:lnTo>
                  <a:pt x="800" y="822"/>
                </a:lnTo>
                <a:cubicBezTo>
                  <a:pt x="789" y="801"/>
                  <a:pt x="778" y="781"/>
                  <a:pt x="766" y="760"/>
                </a:cubicBezTo>
                <a:cubicBezTo>
                  <a:pt x="748" y="749"/>
                  <a:pt x="714" y="730"/>
                  <a:pt x="664" y="701"/>
                </a:cubicBezTo>
                <a:cubicBezTo>
                  <a:pt x="615" y="673"/>
                  <a:pt x="586" y="656"/>
                  <a:pt x="577" y="651"/>
                </a:cubicBezTo>
                <a:cubicBezTo>
                  <a:pt x="569" y="646"/>
                  <a:pt x="559" y="641"/>
                  <a:pt x="549" y="638"/>
                </a:cubicBezTo>
                <a:cubicBezTo>
                  <a:pt x="539" y="634"/>
                  <a:pt x="528" y="630"/>
                  <a:pt x="516" y="624"/>
                </a:cubicBezTo>
                <a:cubicBezTo>
                  <a:pt x="503" y="619"/>
                  <a:pt x="489" y="615"/>
                  <a:pt x="471" y="612"/>
                </a:cubicBezTo>
                <a:cubicBezTo>
                  <a:pt x="454" y="608"/>
                  <a:pt x="425" y="601"/>
                  <a:pt x="383" y="588"/>
                </a:cubicBezTo>
                <a:cubicBezTo>
                  <a:pt x="389" y="546"/>
                  <a:pt x="392" y="521"/>
                  <a:pt x="392" y="514"/>
                </a:cubicBezTo>
                <a:cubicBezTo>
                  <a:pt x="392" y="507"/>
                  <a:pt x="392" y="499"/>
                  <a:pt x="392" y="492"/>
                </a:cubicBezTo>
                <a:cubicBezTo>
                  <a:pt x="392" y="484"/>
                  <a:pt x="393" y="479"/>
                  <a:pt x="395" y="476"/>
                </a:cubicBezTo>
                <a:cubicBezTo>
                  <a:pt x="396" y="474"/>
                  <a:pt x="399" y="470"/>
                  <a:pt x="402" y="465"/>
                </a:cubicBezTo>
                <a:lnTo>
                  <a:pt x="443" y="455"/>
                </a:lnTo>
                <a:lnTo>
                  <a:pt x="460" y="496"/>
                </a:lnTo>
                <a:lnTo>
                  <a:pt x="468" y="501"/>
                </a:lnTo>
                <a:cubicBezTo>
                  <a:pt x="483" y="495"/>
                  <a:pt x="491" y="493"/>
                  <a:pt x="494" y="494"/>
                </a:cubicBezTo>
                <a:cubicBezTo>
                  <a:pt x="497" y="495"/>
                  <a:pt x="501" y="496"/>
                  <a:pt x="507" y="496"/>
                </a:cubicBezTo>
                <a:lnTo>
                  <a:pt x="528" y="477"/>
                </a:lnTo>
                <a:cubicBezTo>
                  <a:pt x="537" y="458"/>
                  <a:pt x="542" y="447"/>
                  <a:pt x="542" y="445"/>
                </a:cubicBezTo>
                <a:cubicBezTo>
                  <a:pt x="543" y="443"/>
                  <a:pt x="547" y="438"/>
                  <a:pt x="554" y="432"/>
                </a:cubicBezTo>
                <a:cubicBezTo>
                  <a:pt x="562" y="425"/>
                  <a:pt x="567" y="419"/>
                  <a:pt x="570" y="414"/>
                </a:cubicBezTo>
                <a:cubicBezTo>
                  <a:pt x="573" y="409"/>
                  <a:pt x="576" y="398"/>
                  <a:pt x="581" y="381"/>
                </a:cubicBezTo>
                <a:cubicBezTo>
                  <a:pt x="586" y="364"/>
                  <a:pt x="594" y="345"/>
                  <a:pt x="606" y="324"/>
                </a:cubicBezTo>
                <a:cubicBezTo>
                  <a:pt x="618" y="304"/>
                  <a:pt x="625" y="291"/>
                  <a:pt x="626" y="287"/>
                </a:cubicBezTo>
                <a:cubicBezTo>
                  <a:pt x="628" y="282"/>
                  <a:pt x="630" y="277"/>
                  <a:pt x="632" y="272"/>
                </a:cubicBezTo>
                <a:cubicBezTo>
                  <a:pt x="634" y="267"/>
                  <a:pt x="635" y="262"/>
                  <a:pt x="635" y="258"/>
                </a:cubicBezTo>
                <a:cubicBezTo>
                  <a:pt x="634" y="254"/>
                  <a:pt x="633" y="246"/>
                  <a:pt x="632" y="235"/>
                </a:cubicBezTo>
                <a:lnTo>
                  <a:pt x="556" y="192"/>
                </a:lnTo>
                <a:cubicBezTo>
                  <a:pt x="551" y="194"/>
                  <a:pt x="545" y="194"/>
                  <a:pt x="539" y="192"/>
                </a:cubicBezTo>
                <a:cubicBezTo>
                  <a:pt x="533" y="189"/>
                  <a:pt x="524" y="186"/>
                  <a:pt x="512" y="182"/>
                </a:cubicBezTo>
                <a:cubicBezTo>
                  <a:pt x="500" y="179"/>
                  <a:pt x="491" y="176"/>
                  <a:pt x="486" y="173"/>
                </a:cubicBezTo>
                <a:cubicBezTo>
                  <a:pt x="481" y="171"/>
                  <a:pt x="454" y="169"/>
                  <a:pt x="405" y="168"/>
                </a:cubicBezTo>
                <a:cubicBezTo>
                  <a:pt x="404" y="158"/>
                  <a:pt x="404" y="151"/>
                  <a:pt x="405" y="147"/>
                </a:cubicBezTo>
                <a:cubicBezTo>
                  <a:pt x="406" y="144"/>
                  <a:pt x="405" y="141"/>
                  <a:pt x="404" y="139"/>
                </a:cubicBezTo>
                <a:cubicBezTo>
                  <a:pt x="403" y="137"/>
                  <a:pt x="401" y="133"/>
                  <a:pt x="399" y="126"/>
                </a:cubicBezTo>
                <a:cubicBezTo>
                  <a:pt x="408" y="119"/>
                  <a:pt x="421" y="117"/>
                  <a:pt x="438" y="120"/>
                </a:cubicBezTo>
                <a:cubicBezTo>
                  <a:pt x="454" y="122"/>
                  <a:pt x="470" y="120"/>
                  <a:pt x="484" y="115"/>
                </a:cubicBezTo>
                <a:cubicBezTo>
                  <a:pt x="491" y="100"/>
                  <a:pt x="494" y="92"/>
                  <a:pt x="494" y="90"/>
                </a:cubicBezTo>
                <a:cubicBezTo>
                  <a:pt x="494" y="88"/>
                  <a:pt x="495" y="85"/>
                  <a:pt x="496" y="82"/>
                </a:cubicBezTo>
                <a:cubicBezTo>
                  <a:pt x="497" y="79"/>
                  <a:pt x="495" y="75"/>
                  <a:pt x="492" y="70"/>
                </a:cubicBezTo>
                <a:cubicBezTo>
                  <a:pt x="488" y="65"/>
                  <a:pt x="484" y="60"/>
                  <a:pt x="481" y="55"/>
                </a:cubicBezTo>
                <a:cubicBezTo>
                  <a:pt x="479" y="50"/>
                  <a:pt x="467" y="34"/>
                  <a:pt x="446" y="9"/>
                </a:cubicBezTo>
                <a:cubicBezTo>
                  <a:pt x="440" y="4"/>
                  <a:pt x="434" y="2"/>
                  <a:pt x="429" y="2"/>
                </a:cubicBezTo>
                <a:cubicBezTo>
                  <a:pt x="424" y="3"/>
                  <a:pt x="405" y="2"/>
                  <a:pt x="372" y="0"/>
                </a:cubicBezTo>
                <a:close/>
                <a:moveTo>
                  <a:pt x="457" y="204"/>
                </a:moveTo>
                <a:cubicBezTo>
                  <a:pt x="467" y="206"/>
                  <a:pt x="473" y="208"/>
                  <a:pt x="478" y="208"/>
                </a:cubicBezTo>
                <a:cubicBezTo>
                  <a:pt x="482" y="209"/>
                  <a:pt x="489" y="213"/>
                  <a:pt x="499" y="220"/>
                </a:cubicBezTo>
                <a:cubicBezTo>
                  <a:pt x="497" y="235"/>
                  <a:pt x="486" y="266"/>
                  <a:pt x="468" y="311"/>
                </a:cubicBezTo>
                <a:cubicBezTo>
                  <a:pt x="447" y="302"/>
                  <a:pt x="435" y="297"/>
                  <a:pt x="431" y="296"/>
                </a:cubicBezTo>
                <a:cubicBezTo>
                  <a:pt x="427" y="295"/>
                  <a:pt x="423" y="294"/>
                  <a:pt x="419" y="292"/>
                </a:cubicBezTo>
                <a:cubicBezTo>
                  <a:pt x="415" y="290"/>
                  <a:pt x="409" y="292"/>
                  <a:pt x="400" y="298"/>
                </a:cubicBezTo>
                <a:lnTo>
                  <a:pt x="395" y="286"/>
                </a:lnTo>
                <a:cubicBezTo>
                  <a:pt x="397" y="278"/>
                  <a:pt x="399" y="274"/>
                  <a:pt x="399" y="273"/>
                </a:cubicBezTo>
                <a:cubicBezTo>
                  <a:pt x="399" y="271"/>
                  <a:pt x="399" y="268"/>
                  <a:pt x="398" y="261"/>
                </a:cubicBezTo>
                <a:cubicBezTo>
                  <a:pt x="398" y="255"/>
                  <a:pt x="399" y="247"/>
                  <a:pt x="401" y="238"/>
                </a:cubicBezTo>
                <a:cubicBezTo>
                  <a:pt x="404" y="228"/>
                  <a:pt x="405" y="221"/>
                  <a:pt x="406" y="216"/>
                </a:cubicBezTo>
                <a:cubicBezTo>
                  <a:pt x="420" y="210"/>
                  <a:pt x="430" y="206"/>
                  <a:pt x="434" y="206"/>
                </a:cubicBezTo>
                <a:cubicBezTo>
                  <a:pt x="439" y="206"/>
                  <a:pt x="447" y="205"/>
                  <a:pt x="457" y="204"/>
                </a:cubicBezTo>
                <a:close/>
                <a:moveTo>
                  <a:pt x="261" y="274"/>
                </a:moveTo>
                <a:cubicBezTo>
                  <a:pt x="281" y="281"/>
                  <a:pt x="293" y="284"/>
                  <a:pt x="298" y="283"/>
                </a:cubicBezTo>
                <a:cubicBezTo>
                  <a:pt x="303" y="282"/>
                  <a:pt x="310" y="281"/>
                  <a:pt x="320" y="281"/>
                </a:cubicBezTo>
                <a:lnTo>
                  <a:pt x="320" y="322"/>
                </a:lnTo>
                <a:cubicBezTo>
                  <a:pt x="302" y="331"/>
                  <a:pt x="291" y="336"/>
                  <a:pt x="285" y="336"/>
                </a:cubicBezTo>
                <a:cubicBezTo>
                  <a:pt x="279" y="336"/>
                  <a:pt x="269" y="337"/>
                  <a:pt x="256" y="339"/>
                </a:cubicBezTo>
                <a:cubicBezTo>
                  <a:pt x="261" y="347"/>
                  <a:pt x="266" y="355"/>
                  <a:pt x="272" y="363"/>
                </a:cubicBezTo>
                <a:cubicBezTo>
                  <a:pt x="287" y="374"/>
                  <a:pt x="304" y="381"/>
                  <a:pt x="322" y="383"/>
                </a:cubicBezTo>
                <a:lnTo>
                  <a:pt x="318" y="397"/>
                </a:lnTo>
                <a:lnTo>
                  <a:pt x="247" y="451"/>
                </a:lnTo>
                <a:cubicBezTo>
                  <a:pt x="242" y="434"/>
                  <a:pt x="238" y="422"/>
                  <a:pt x="235" y="417"/>
                </a:cubicBezTo>
                <a:cubicBezTo>
                  <a:pt x="233" y="411"/>
                  <a:pt x="232" y="403"/>
                  <a:pt x="233" y="392"/>
                </a:cubicBezTo>
                <a:cubicBezTo>
                  <a:pt x="234" y="381"/>
                  <a:pt x="234" y="373"/>
                  <a:pt x="234" y="368"/>
                </a:cubicBezTo>
                <a:cubicBezTo>
                  <a:pt x="233" y="363"/>
                  <a:pt x="234" y="358"/>
                  <a:pt x="236" y="353"/>
                </a:cubicBezTo>
                <a:cubicBezTo>
                  <a:pt x="237" y="347"/>
                  <a:pt x="239" y="336"/>
                  <a:pt x="240" y="320"/>
                </a:cubicBezTo>
                <a:cubicBezTo>
                  <a:pt x="242" y="303"/>
                  <a:pt x="245" y="289"/>
                  <a:pt x="250" y="277"/>
                </a:cubicBezTo>
                <a:cubicBezTo>
                  <a:pt x="255" y="274"/>
                  <a:pt x="259" y="273"/>
                  <a:pt x="261" y="274"/>
                </a:cubicBezTo>
                <a:close/>
                <a:moveTo>
                  <a:pt x="455" y="348"/>
                </a:moveTo>
                <a:lnTo>
                  <a:pt x="459" y="349"/>
                </a:lnTo>
                <a:cubicBezTo>
                  <a:pt x="456" y="362"/>
                  <a:pt x="455" y="372"/>
                  <a:pt x="457" y="380"/>
                </a:cubicBezTo>
                <a:cubicBezTo>
                  <a:pt x="455" y="382"/>
                  <a:pt x="453" y="392"/>
                  <a:pt x="450" y="410"/>
                </a:cubicBezTo>
                <a:cubicBezTo>
                  <a:pt x="443" y="411"/>
                  <a:pt x="438" y="411"/>
                  <a:pt x="434" y="410"/>
                </a:cubicBezTo>
                <a:cubicBezTo>
                  <a:pt x="430" y="410"/>
                  <a:pt x="417" y="413"/>
                  <a:pt x="395" y="420"/>
                </a:cubicBezTo>
                <a:cubicBezTo>
                  <a:pt x="391" y="414"/>
                  <a:pt x="390" y="407"/>
                  <a:pt x="392" y="397"/>
                </a:cubicBezTo>
                <a:cubicBezTo>
                  <a:pt x="393" y="387"/>
                  <a:pt x="394" y="382"/>
                  <a:pt x="395" y="381"/>
                </a:cubicBezTo>
                <a:cubicBezTo>
                  <a:pt x="395" y="380"/>
                  <a:pt x="396" y="379"/>
                  <a:pt x="396" y="375"/>
                </a:cubicBezTo>
                <a:lnTo>
                  <a:pt x="454" y="348"/>
                </a:lnTo>
                <a:lnTo>
                  <a:pt x="455" y="348"/>
                </a:lnTo>
                <a:close/>
                <a:moveTo>
                  <a:pt x="317" y="425"/>
                </a:moveTo>
                <a:lnTo>
                  <a:pt x="316" y="439"/>
                </a:lnTo>
                <a:lnTo>
                  <a:pt x="286" y="447"/>
                </a:lnTo>
                <a:lnTo>
                  <a:pt x="316" y="425"/>
                </a:lnTo>
                <a:lnTo>
                  <a:pt x="317" y="425"/>
                </a:lnTo>
                <a:close/>
                <a:moveTo>
                  <a:pt x="308" y="502"/>
                </a:moveTo>
                <a:cubicBezTo>
                  <a:pt x="306" y="530"/>
                  <a:pt x="304" y="544"/>
                  <a:pt x="304" y="547"/>
                </a:cubicBezTo>
                <a:cubicBezTo>
                  <a:pt x="304" y="549"/>
                  <a:pt x="301" y="556"/>
                  <a:pt x="296" y="566"/>
                </a:cubicBezTo>
                <a:lnTo>
                  <a:pt x="237" y="542"/>
                </a:lnTo>
                <a:cubicBezTo>
                  <a:pt x="282" y="516"/>
                  <a:pt x="306" y="502"/>
                  <a:pt x="308" y="502"/>
                </a:cubicBezTo>
                <a:close/>
              </a:path>
            </a:pathLst>
          </a:custGeom>
          <a:solidFill>
            <a:srgbClr val="D0683B">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4" name="任意多边形 33"/>
          <p:cNvSpPr/>
          <p:nvPr/>
        </p:nvSpPr>
        <p:spPr>
          <a:xfrm>
            <a:off x="8501380" y="3272155"/>
            <a:ext cx="1034415" cy="842645"/>
          </a:xfrm>
          <a:custGeom>
            <a:avLst/>
            <a:gdLst/>
            <a:ahLst/>
            <a:cxnLst>
              <a:cxn ang="3">
                <a:pos x="hc" y="t"/>
              </a:cxn>
              <a:cxn ang="cd2">
                <a:pos x="l" y="vc"/>
              </a:cxn>
              <a:cxn ang="cd4">
                <a:pos x="hc" y="b"/>
              </a:cxn>
              <a:cxn ang="0">
                <a:pos x="r" y="vc"/>
              </a:cxn>
            </a:cxnLst>
            <a:rect l="l" t="t" r="r" b="b"/>
            <a:pathLst>
              <a:path w="426" h="347">
                <a:moveTo>
                  <a:pt x="39" y="0"/>
                </a:moveTo>
                <a:lnTo>
                  <a:pt x="34" y="4"/>
                </a:lnTo>
                <a:cubicBezTo>
                  <a:pt x="34" y="11"/>
                  <a:pt x="33" y="17"/>
                  <a:pt x="32" y="23"/>
                </a:cubicBezTo>
                <a:cubicBezTo>
                  <a:pt x="31" y="29"/>
                  <a:pt x="31" y="35"/>
                  <a:pt x="33" y="40"/>
                </a:cubicBezTo>
                <a:cubicBezTo>
                  <a:pt x="35" y="46"/>
                  <a:pt x="35" y="51"/>
                  <a:pt x="34" y="55"/>
                </a:cubicBezTo>
                <a:cubicBezTo>
                  <a:pt x="33" y="59"/>
                  <a:pt x="28" y="78"/>
                  <a:pt x="20" y="110"/>
                </a:cubicBezTo>
                <a:cubicBezTo>
                  <a:pt x="11" y="143"/>
                  <a:pt x="7" y="164"/>
                  <a:pt x="6" y="175"/>
                </a:cubicBezTo>
                <a:cubicBezTo>
                  <a:pt x="5" y="185"/>
                  <a:pt x="3" y="195"/>
                  <a:pt x="1" y="205"/>
                </a:cubicBezTo>
                <a:cubicBezTo>
                  <a:pt x="0" y="216"/>
                  <a:pt x="0" y="228"/>
                  <a:pt x="1" y="243"/>
                </a:cubicBezTo>
                <a:cubicBezTo>
                  <a:pt x="3" y="258"/>
                  <a:pt x="4" y="266"/>
                  <a:pt x="4" y="269"/>
                </a:cubicBezTo>
                <a:cubicBezTo>
                  <a:pt x="4" y="271"/>
                  <a:pt x="5" y="274"/>
                  <a:pt x="8" y="276"/>
                </a:cubicBezTo>
                <a:cubicBezTo>
                  <a:pt x="10" y="279"/>
                  <a:pt x="14" y="285"/>
                  <a:pt x="21" y="294"/>
                </a:cubicBezTo>
                <a:cubicBezTo>
                  <a:pt x="31" y="301"/>
                  <a:pt x="39" y="307"/>
                  <a:pt x="44" y="310"/>
                </a:cubicBezTo>
                <a:cubicBezTo>
                  <a:pt x="49" y="313"/>
                  <a:pt x="54" y="316"/>
                  <a:pt x="59" y="317"/>
                </a:cubicBezTo>
                <a:cubicBezTo>
                  <a:pt x="64" y="319"/>
                  <a:pt x="70" y="321"/>
                  <a:pt x="76" y="323"/>
                </a:cubicBezTo>
                <a:cubicBezTo>
                  <a:pt x="82" y="325"/>
                  <a:pt x="91" y="327"/>
                  <a:pt x="103" y="329"/>
                </a:cubicBezTo>
                <a:cubicBezTo>
                  <a:pt x="115" y="330"/>
                  <a:pt x="127" y="332"/>
                  <a:pt x="141" y="335"/>
                </a:cubicBezTo>
                <a:cubicBezTo>
                  <a:pt x="154" y="337"/>
                  <a:pt x="168" y="339"/>
                  <a:pt x="181" y="340"/>
                </a:cubicBezTo>
                <a:cubicBezTo>
                  <a:pt x="194" y="342"/>
                  <a:pt x="207" y="344"/>
                  <a:pt x="218" y="346"/>
                </a:cubicBezTo>
                <a:cubicBezTo>
                  <a:pt x="230" y="348"/>
                  <a:pt x="250" y="347"/>
                  <a:pt x="277" y="345"/>
                </a:cubicBezTo>
                <a:cubicBezTo>
                  <a:pt x="305" y="342"/>
                  <a:pt x="321" y="341"/>
                  <a:pt x="325" y="341"/>
                </a:cubicBezTo>
                <a:cubicBezTo>
                  <a:pt x="330" y="341"/>
                  <a:pt x="334" y="340"/>
                  <a:pt x="339" y="338"/>
                </a:cubicBezTo>
                <a:cubicBezTo>
                  <a:pt x="344" y="337"/>
                  <a:pt x="350" y="336"/>
                  <a:pt x="356" y="335"/>
                </a:cubicBezTo>
                <a:cubicBezTo>
                  <a:pt x="361" y="334"/>
                  <a:pt x="375" y="329"/>
                  <a:pt x="397" y="320"/>
                </a:cubicBezTo>
                <a:cubicBezTo>
                  <a:pt x="403" y="312"/>
                  <a:pt x="407" y="307"/>
                  <a:pt x="410" y="304"/>
                </a:cubicBezTo>
                <a:cubicBezTo>
                  <a:pt x="413" y="301"/>
                  <a:pt x="415" y="297"/>
                  <a:pt x="417" y="291"/>
                </a:cubicBezTo>
                <a:cubicBezTo>
                  <a:pt x="418" y="286"/>
                  <a:pt x="420" y="280"/>
                  <a:pt x="423" y="275"/>
                </a:cubicBezTo>
                <a:cubicBezTo>
                  <a:pt x="425" y="270"/>
                  <a:pt x="426" y="263"/>
                  <a:pt x="426" y="256"/>
                </a:cubicBezTo>
                <a:cubicBezTo>
                  <a:pt x="425" y="248"/>
                  <a:pt x="425" y="241"/>
                  <a:pt x="426" y="235"/>
                </a:cubicBezTo>
                <a:cubicBezTo>
                  <a:pt x="426" y="228"/>
                  <a:pt x="424" y="217"/>
                  <a:pt x="420" y="201"/>
                </a:cubicBezTo>
                <a:lnTo>
                  <a:pt x="409" y="196"/>
                </a:lnTo>
                <a:lnTo>
                  <a:pt x="385" y="161"/>
                </a:lnTo>
                <a:lnTo>
                  <a:pt x="376" y="158"/>
                </a:lnTo>
                <a:cubicBezTo>
                  <a:pt x="373" y="151"/>
                  <a:pt x="364" y="138"/>
                  <a:pt x="350" y="117"/>
                </a:cubicBezTo>
                <a:lnTo>
                  <a:pt x="344" y="117"/>
                </a:lnTo>
                <a:lnTo>
                  <a:pt x="337" y="105"/>
                </a:lnTo>
                <a:lnTo>
                  <a:pt x="330" y="103"/>
                </a:lnTo>
                <a:lnTo>
                  <a:pt x="314" y="69"/>
                </a:lnTo>
                <a:lnTo>
                  <a:pt x="301" y="63"/>
                </a:lnTo>
                <a:lnTo>
                  <a:pt x="302" y="69"/>
                </a:lnTo>
                <a:lnTo>
                  <a:pt x="290" y="81"/>
                </a:lnTo>
                <a:cubicBezTo>
                  <a:pt x="297" y="89"/>
                  <a:pt x="301" y="97"/>
                  <a:pt x="302" y="105"/>
                </a:cubicBezTo>
                <a:cubicBezTo>
                  <a:pt x="303" y="113"/>
                  <a:pt x="305" y="121"/>
                  <a:pt x="307" y="128"/>
                </a:cubicBezTo>
                <a:cubicBezTo>
                  <a:pt x="309" y="136"/>
                  <a:pt x="310" y="152"/>
                  <a:pt x="312" y="179"/>
                </a:cubicBezTo>
                <a:cubicBezTo>
                  <a:pt x="314" y="205"/>
                  <a:pt x="315" y="222"/>
                  <a:pt x="315" y="230"/>
                </a:cubicBezTo>
                <a:cubicBezTo>
                  <a:pt x="316" y="239"/>
                  <a:pt x="314" y="248"/>
                  <a:pt x="310" y="257"/>
                </a:cubicBezTo>
                <a:cubicBezTo>
                  <a:pt x="278" y="264"/>
                  <a:pt x="255" y="269"/>
                  <a:pt x="240" y="271"/>
                </a:cubicBezTo>
                <a:cubicBezTo>
                  <a:pt x="226" y="273"/>
                  <a:pt x="202" y="275"/>
                  <a:pt x="168" y="277"/>
                </a:cubicBezTo>
                <a:cubicBezTo>
                  <a:pt x="135" y="279"/>
                  <a:pt x="116" y="280"/>
                  <a:pt x="111" y="280"/>
                </a:cubicBezTo>
                <a:cubicBezTo>
                  <a:pt x="107" y="280"/>
                  <a:pt x="102" y="280"/>
                  <a:pt x="97" y="278"/>
                </a:cubicBezTo>
                <a:cubicBezTo>
                  <a:pt x="92" y="277"/>
                  <a:pt x="84" y="276"/>
                  <a:pt x="73" y="275"/>
                </a:cubicBezTo>
                <a:cubicBezTo>
                  <a:pt x="72" y="268"/>
                  <a:pt x="72" y="263"/>
                  <a:pt x="73" y="260"/>
                </a:cubicBezTo>
                <a:cubicBezTo>
                  <a:pt x="74" y="258"/>
                  <a:pt x="74" y="245"/>
                  <a:pt x="73" y="221"/>
                </a:cubicBezTo>
                <a:cubicBezTo>
                  <a:pt x="73" y="198"/>
                  <a:pt x="74" y="184"/>
                  <a:pt x="76" y="178"/>
                </a:cubicBezTo>
                <a:cubicBezTo>
                  <a:pt x="79" y="173"/>
                  <a:pt x="83" y="161"/>
                  <a:pt x="88" y="144"/>
                </a:cubicBezTo>
                <a:lnTo>
                  <a:pt x="96" y="138"/>
                </a:lnTo>
                <a:cubicBezTo>
                  <a:pt x="125" y="102"/>
                  <a:pt x="141" y="82"/>
                  <a:pt x="145" y="79"/>
                </a:cubicBezTo>
                <a:cubicBezTo>
                  <a:pt x="148" y="76"/>
                  <a:pt x="150" y="72"/>
                  <a:pt x="149" y="68"/>
                </a:cubicBezTo>
                <a:cubicBezTo>
                  <a:pt x="149" y="64"/>
                  <a:pt x="148" y="60"/>
                  <a:pt x="149" y="56"/>
                </a:cubicBezTo>
                <a:cubicBezTo>
                  <a:pt x="149" y="52"/>
                  <a:pt x="148" y="49"/>
                  <a:pt x="146" y="47"/>
                </a:cubicBezTo>
                <a:cubicBezTo>
                  <a:pt x="144" y="45"/>
                  <a:pt x="141" y="41"/>
                  <a:pt x="137" y="36"/>
                </a:cubicBezTo>
                <a:cubicBezTo>
                  <a:pt x="126" y="30"/>
                  <a:pt x="111" y="24"/>
                  <a:pt x="93" y="16"/>
                </a:cubicBezTo>
                <a:cubicBezTo>
                  <a:pt x="74" y="9"/>
                  <a:pt x="63" y="5"/>
                  <a:pt x="59" y="4"/>
                </a:cubicBezTo>
                <a:cubicBezTo>
                  <a:pt x="55" y="4"/>
                  <a:pt x="48" y="3"/>
                  <a:pt x="39" y="0"/>
                </a:cubicBezTo>
                <a:close/>
              </a:path>
            </a:pathLst>
          </a:custGeom>
          <a:solidFill>
            <a:srgbClr val="D0683B">
              <a:alpha val="2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5" name="任意多边形 34"/>
          <p:cNvSpPr/>
          <p:nvPr/>
        </p:nvSpPr>
        <p:spPr>
          <a:xfrm>
            <a:off x="7939405" y="2658745"/>
            <a:ext cx="832485" cy="994410"/>
          </a:xfrm>
          <a:custGeom>
            <a:avLst/>
            <a:gdLst/>
            <a:ahLst/>
            <a:cxnLst>
              <a:cxn ang="3">
                <a:pos x="hc" y="t"/>
              </a:cxn>
              <a:cxn ang="cd2">
                <a:pos x="l" y="vc"/>
              </a:cxn>
              <a:cxn ang="cd4">
                <a:pos x="hc" y="b"/>
              </a:cxn>
              <a:cxn ang="0">
                <a:pos x="r" y="vc"/>
              </a:cxn>
            </a:cxnLst>
            <a:rect l="l" t="t" r="r" b="b"/>
            <a:pathLst>
              <a:path w="632" h="755">
                <a:moveTo>
                  <a:pt x="344" y="0"/>
                </a:moveTo>
                <a:cubicBezTo>
                  <a:pt x="305" y="10"/>
                  <a:pt x="276" y="14"/>
                  <a:pt x="256" y="11"/>
                </a:cubicBezTo>
                <a:cubicBezTo>
                  <a:pt x="251" y="19"/>
                  <a:pt x="248" y="26"/>
                  <a:pt x="248" y="32"/>
                </a:cubicBezTo>
                <a:cubicBezTo>
                  <a:pt x="247" y="37"/>
                  <a:pt x="248" y="42"/>
                  <a:pt x="250" y="44"/>
                </a:cubicBezTo>
                <a:cubicBezTo>
                  <a:pt x="252" y="47"/>
                  <a:pt x="254" y="51"/>
                  <a:pt x="257" y="57"/>
                </a:cubicBezTo>
                <a:cubicBezTo>
                  <a:pt x="260" y="63"/>
                  <a:pt x="273" y="80"/>
                  <a:pt x="296" y="107"/>
                </a:cubicBezTo>
                <a:lnTo>
                  <a:pt x="316" y="119"/>
                </a:lnTo>
                <a:lnTo>
                  <a:pt x="310" y="164"/>
                </a:lnTo>
                <a:cubicBezTo>
                  <a:pt x="303" y="166"/>
                  <a:pt x="288" y="170"/>
                  <a:pt x="265" y="176"/>
                </a:cubicBezTo>
                <a:cubicBezTo>
                  <a:pt x="242" y="181"/>
                  <a:pt x="227" y="184"/>
                  <a:pt x="220" y="182"/>
                </a:cubicBezTo>
                <a:cubicBezTo>
                  <a:pt x="219" y="172"/>
                  <a:pt x="218" y="166"/>
                  <a:pt x="216" y="163"/>
                </a:cubicBezTo>
                <a:cubicBezTo>
                  <a:pt x="215" y="161"/>
                  <a:pt x="212" y="156"/>
                  <a:pt x="207" y="151"/>
                </a:cubicBezTo>
                <a:cubicBezTo>
                  <a:pt x="203" y="145"/>
                  <a:pt x="197" y="138"/>
                  <a:pt x="190" y="129"/>
                </a:cubicBezTo>
                <a:cubicBezTo>
                  <a:pt x="177" y="124"/>
                  <a:pt x="169" y="121"/>
                  <a:pt x="166" y="122"/>
                </a:cubicBezTo>
                <a:cubicBezTo>
                  <a:pt x="162" y="123"/>
                  <a:pt x="157" y="123"/>
                  <a:pt x="150" y="124"/>
                </a:cubicBezTo>
                <a:cubicBezTo>
                  <a:pt x="148" y="135"/>
                  <a:pt x="148" y="143"/>
                  <a:pt x="147" y="147"/>
                </a:cubicBezTo>
                <a:cubicBezTo>
                  <a:pt x="147" y="151"/>
                  <a:pt x="143" y="164"/>
                  <a:pt x="135" y="187"/>
                </a:cubicBezTo>
                <a:cubicBezTo>
                  <a:pt x="128" y="210"/>
                  <a:pt x="123" y="223"/>
                  <a:pt x="121" y="226"/>
                </a:cubicBezTo>
                <a:cubicBezTo>
                  <a:pt x="119" y="229"/>
                  <a:pt x="119" y="232"/>
                  <a:pt x="120" y="237"/>
                </a:cubicBezTo>
                <a:cubicBezTo>
                  <a:pt x="120" y="241"/>
                  <a:pt x="119" y="246"/>
                  <a:pt x="114" y="253"/>
                </a:cubicBezTo>
                <a:cubicBezTo>
                  <a:pt x="109" y="260"/>
                  <a:pt x="107" y="265"/>
                  <a:pt x="108" y="267"/>
                </a:cubicBezTo>
                <a:cubicBezTo>
                  <a:pt x="109" y="270"/>
                  <a:pt x="110" y="273"/>
                  <a:pt x="110" y="278"/>
                </a:cubicBezTo>
                <a:lnTo>
                  <a:pt x="125" y="291"/>
                </a:lnTo>
                <a:lnTo>
                  <a:pt x="145" y="332"/>
                </a:lnTo>
                <a:cubicBezTo>
                  <a:pt x="151" y="330"/>
                  <a:pt x="156" y="330"/>
                  <a:pt x="160" y="332"/>
                </a:cubicBezTo>
                <a:cubicBezTo>
                  <a:pt x="164" y="333"/>
                  <a:pt x="168" y="334"/>
                  <a:pt x="172" y="335"/>
                </a:cubicBezTo>
                <a:cubicBezTo>
                  <a:pt x="176" y="335"/>
                  <a:pt x="185" y="337"/>
                  <a:pt x="201" y="342"/>
                </a:cubicBezTo>
                <a:lnTo>
                  <a:pt x="208" y="335"/>
                </a:lnTo>
                <a:cubicBezTo>
                  <a:pt x="220" y="334"/>
                  <a:pt x="227" y="334"/>
                  <a:pt x="229" y="336"/>
                </a:cubicBezTo>
                <a:cubicBezTo>
                  <a:pt x="231" y="309"/>
                  <a:pt x="232" y="295"/>
                  <a:pt x="233" y="293"/>
                </a:cubicBezTo>
                <a:cubicBezTo>
                  <a:pt x="235" y="292"/>
                  <a:pt x="235" y="289"/>
                  <a:pt x="235" y="287"/>
                </a:cubicBezTo>
                <a:cubicBezTo>
                  <a:pt x="235" y="284"/>
                  <a:pt x="236" y="281"/>
                  <a:pt x="239" y="278"/>
                </a:cubicBezTo>
                <a:cubicBezTo>
                  <a:pt x="241" y="276"/>
                  <a:pt x="245" y="270"/>
                  <a:pt x="251" y="262"/>
                </a:cubicBezTo>
                <a:lnTo>
                  <a:pt x="274" y="242"/>
                </a:lnTo>
                <a:lnTo>
                  <a:pt x="284" y="231"/>
                </a:lnTo>
                <a:lnTo>
                  <a:pt x="291" y="234"/>
                </a:lnTo>
                <a:cubicBezTo>
                  <a:pt x="291" y="238"/>
                  <a:pt x="295" y="245"/>
                  <a:pt x="302" y="256"/>
                </a:cubicBezTo>
                <a:cubicBezTo>
                  <a:pt x="299" y="261"/>
                  <a:pt x="298" y="268"/>
                  <a:pt x="299" y="275"/>
                </a:cubicBezTo>
                <a:cubicBezTo>
                  <a:pt x="301" y="289"/>
                  <a:pt x="305" y="304"/>
                  <a:pt x="309" y="318"/>
                </a:cubicBezTo>
                <a:cubicBezTo>
                  <a:pt x="282" y="335"/>
                  <a:pt x="256" y="349"/>
                  <a:pt x="233" y="359"/>
                </a:cubicBezTo>
                <a:cubicBezTo>
                  <a:pt x="209" y="368"/>
                  <a:pt x="194" y="374"/>
                  <a:pt x="186" y="375"/>
                </a:cubicBezTo>
                <a:cubicBezTo>
                  <a:pt x="179" y="376"/>
                  <a:pt x="170" y="377"/>
                  <a:pt x="162" y="379"/>
                </a:cubicBezTo>
                <a:cubicBezTo>
                  <a:pt x="153" y="381"/>
                  <a:pt x="140" y="381"/>
                  <a:pt x="124" y="378"/>
                </a:cubicBezTo>
                <a:cubicBezTo>
                  <a:pt x="107" y="376"/>
                  <a:pt x="95" y="376"/>
                  <a:pt x="88" y="379"/>
                </a:cubicBezTo>
                <a:cubicBezTo>
                  <a:pt x="80" y="382"/>
                  <a:pt x="73" y="385"/>
                  <a:pt x="66" y="386"/>
                </a:cubicBezTo>
                <a:cubicBezTo>
                  <a:pt x="58" y="388"/>
                  <a:pt x="47" y="396"/>
                  <a:pt x="31" y="410"/>
                </a:cubicBezTo>
                <a:lnTo>
                  <a:pt x="17" y="424"/>
                </a:lnTo>
                <a:lnTo>
                  <a:pt x="5" y="434"/>
                </a:lnTo>
                <a:cubicBezTo>
                  <a:pt x="3" y="443"/>
                  <a:pt x="3" y="450"/>
                  <a:pt x="4" y="456"/>
                </a:cubicBezTo>
                <a:cubicBezTo>
                  <a:pt x="6" y="463"/>
                  <a:pt x="6" y="467"/>
                  <a:pt x="5" y="470"/>
                </a:cubicBezTo>
                <a:cubicBezTo>
                  <a:pt x="4" y="474"/>
                  <a:pt x="2" y="479"/>
                  <a:pt x="0" y="488"/>
                </a:cubicBezTo>
                <a:lnTo>
                  <a:pt x="23" y="527"/>
                </a:lnTo>
                <a:cubicBezTo>
                  <a:pt x="33" y="532"/>
                  <a:pt x="40" y="536"/>
                  <a:pt x="44" y="540"/>
                </a:cubicBezTo>
                <a:cubicBezTo>
                  <a:pt x="48" y="543"/>
                  <a:pt x="52" y="544"/>
                  <a:pt x="57" y="545"/>
                </a:cubicBezTo>
                <a:cubicBezTo>
                  <a:pt x="62" y="545"/>
                  <a:pt x="67" y="546"/>
                  <a:pt x="72" y="547"/>
                </a:cubicBezTo>
                <a:cubicBezTo>
                  <a:pt x="76" y="548"/>
                  <a:pt x="81" y="548"/>
                  <a:pt x="87" y="546"/>
                </a:cubicBezTo>
                <a:cubicBezTo>
                  <a:pt x="92" y="545"/>
                  <a:pt x="97" y="544"/>
                  <a:pt x="102" y="543"/>
                </a:cubicBezTo>
                <a:cubicBezTo>
                  <a:pt x="107" y="543"/>
                  <a:pt x="111" y="541"/>
                  <a:pt x="115" y="539"/>
                </a:cubicBezTo>
                <a:cubicBezTo>
                  <a:pt x="118" y="537"/>
                  <a:pt x="127" y="533"/>
                  <a:pt x="140" y="528"/>
                </a:cubicBezTo>
                <a:cubicBezTo>
                  <a:pt x="153" y="523"/>
                  <a:pt x="175" y="512"/>
                  <a:pt x="206" y="494"/>
                </a:cubicBezTo>
                <a:cubicBezTo>
                  <a:pt x="206" y="500"/>
                  <a:pt x="198" y="514"/>
                  <a:pt x="183" y="536"/>
                </a:cubicBezTo>
                <a:cubicBezTo>
                  <a:pt x="168" y="558"/>
                  <a:pt x="157" y="572"/>
                  <a:pt x="152" y="577"/>
                </a:cubicBezTo>
                <a:cubicBezTo>
                  <a:pt x="146" y="583"/>
                  <a:pt x="135" y="596"/>
                  <a:pt x="118" y="617"/>
                </a:cubicBezTo>
                <a:cubicBezTo>
                  <a:pt x="114" y="622"/>
                  <a:pt x="112" y="627"/>
                  <a:pt x="110" y="631"/>
                </a:cubicBezTo>
                <a:cubicBezTo>
                  <a:pt x="108" y="635"/>
                  <a:pt x="88" y="660"/>
                  <a:pt x="49" y="706"/>
                </a:cubicBezTo>
                <a:lnTo>
                  <a:pt x="41" y="709"/>
                </a:lnTo>
                <a:cubicBezTo>
                  <a:pt x="34" y="702"/>
                  <a:pt x="28" y="692"/>
                  <a:pt x="26" y="681"/>
                </a:cubicBezTo>
                <a:lnTo>
                  <a:pt x="29" y="708"/>
                </a:lnTo>
                <a:lnTo>
                  <a:pt x="24" y="710"/>
                </a:lnTo>
                <a:cubicBezTo>
                  <a:pt x="21" y="716"/>
                  <a:pt x="19" y="720"/>
                  <a:pt x="18" y="722"/>
                </a:cubicBezTo>
                <a:cubicBezTo>
                  <a:pt x="18" y="724"/>
                  <a:pt x="16" y="726"/>
                  <a:pt x="15" y="727"/>
                </a:cubicBezTo>
                <a:cubicBezTo>
                  <a:pt x="13" y="729"/>
                  <a:pt x="13" y="735"/>
                  <a:pt x="13" y="746"/>
                </a:cubicBezTo>
                <a:lnTo>
                  <a:pt x="39" y="751"/>
                </a:lnTo>
                <a:lnTo>
                  <a:pt x="43" y="755"/>
                </a:lnTo>
                <a:cubicBezTo>
                  <a:pt x="52" y="751"/>
                  <a:pt x="57" y="750"/>
                  <a:pt x="60" y="750"/>
                </a:cubicBezTo>
                <a:cubicBezTo>
                  <a:pt x="64" y="751"/>
                  <a:pt x="71" y="748"/>
                  <a:pt x="84" y="744"/>
                </a:cubicBezTo>
                <a:cubicBezTo>
                  <a:pt x="96" y="739"/>
                  <a:pt x="106" y="734"/>
                  <a:pt x="113" y="730"/>
                </a:cubicBezTo>
                <a:cubicBezTo>
                  <a:pt x="121" y="725"/>
                  <a:pt x="126" y="723"/>
                  <a:pt x="128" y="722"/>
                </a:cubicBezTo>
                <a:cubicBezTo>
                  <a:pt x="130" y="721"/>
                  <a:pt x="137" y="717"/>
                  <a:pt x="148" y="710"/>
                </a:cubicBezTo>
                <a:cubicBezTo>
                  <a:pt x="159" y="703"/>
                  <a:pt x="165" y="699"/>
                  <a:pt x="168" y="699"/>
                </a:cubicBezTo>
                <a:cubicBezTo>
                  <a:pt x="171" y="699"/>
                  <a:pt x="175" y="699"/>
                  <a:pt x="182" y="698"/>
                </a:cubicBezTo>
                <a:cubicBezTo>
                  <a:pt x="207" y="668"/>
                  <a:pt x="224" y="648"/>
                  <a:pt x="233" y="638"/>
                </a:cubicBezTo>
                <a:cubicBezTo>
                  <a:pt x="241" y="629"/>
                  <a:pt x="256" y="609"/>
                  <a:pt x="276" y="578"/>
                </a:cubicBezTo>
                <a:cubicBezTo>
                  <a:pt x="297" y="548"/>
                  <a:pt x="309" y="527"/>
                  <a:pt x="314" y="515"/>
                </a:cubicBezTo>
                <a:cubicBezTo>
                  <a:pt x="318" y="503"/>
                  <a:pt x="323" y="494"/>
                  <a:pt x="328" y="486"/>
                </a:cubicBezTo>
                <a:cubicBezTo>
                  <a:pt x="333" y="479"/>
                  <a:pt x="337" y="471"/>
                  <a:pt x="341" y="463"/>
                </a:cubicBezTo>
                <a:cubicBezTo>
                  <a:pt x="345" y="454"/>
                  <a:pt x="350" y="448"/>
                  <a:pt x="354" y="444"/>
                </a:cubicBezTo>
                <a:cubicBezTo>
                  <a:pt x="359" y="440"/>
                  <a:pt x="366" y="432"/>
                  <a:pt x="376" y="420"/>
                </a:cubicBezTo>
                <a:cubicBezTo>
                  <a:pt x="396" y="407"/>
                  <a:pt x="412" y="398"/>
                  <a:pt x="427" y="392"/>
                </a:cubicBezTo>
                <a:cubicBezTo>
                  <a:pt x="441" y="387"/>
                  <a:pt x="454" y="384"/>
                  <a:pt x="466" y="383"/>
                </a:cubicBezTo>
                <a:cubicBezTo>
                  <a:pt x="477" y="382"/>
                  <a:pt x="485" y="380"/>
                  <a:pt x="491" y="379"/>
                </a:cubicBezTo>
                <a:cubicBezTo>
                  <a:pt x="496" y="377"/>
                  <a:pt x="502" y="378"/>
                  <a:pt x="511" y="383"/>
                </a:cubicBezTo>
                <a:cubicBezTo>
                  <a:pt x="519" y="387"/>
                  <a:pt x="525" y="388"/>
                  <a:pt x="529" y="387"/>
                </a:cubicBezTo>
                <a:cubicBezTo>
                  <a:pt x="534" y="386"/>
                  <a:pt x="538" y="386"/>
                  <a:pt x="542" y="385"/>
                </a:cubicBezTo>
                <a:cubicBezTo>
                  <a:pt x="546" y="385"/>
                  <a:pt x="553" y="381"/>
                  <a:pt x="564" y="373"/>
                </a:cubicBezTo>
                <a:cubicBezTo>
                  <a:pt x="567" y="366"/>
                  <a:pt x="570" y="361"/>
                  <a:pt x="573" y="358"/>
                </a:cubicBezTo>
                <a:cubicBezTo>
                  <a:pt x="575" y="356"/>
                  <a:pt x="576" y="353"/>
                  <a:pt x="575" y="350"/>
                </a:cubicBezTo>
                <a:cubicBezTo>
                  <a:pt x="574" y="347"/>
                  <a:pt x="573" y="344"/>
                  <a:pt x="573" y="342"/>
                </a:cubicBezTo>
                <a:cubicBezTo>
                  <a:pt x="572" y="339"/>
                  <a:pt x="571" y="337"/>
                  <a:pt x="569" y="335"/>
                </a:cubicBezTo>
                <a:cubicBezTo>
                  <a:pt x="567" y="333"/>
                  <a:pt x="563" y="329"/>
                  <a:pt x="557" y="324"/>
                </a:cubicBezTo>
                <a:cubicBezTo>
                  <a:pt x="524" y="308"/>
                  <a:pt x="505" y="299"/>
                  <a:pt x="501" y="299"/>
                </a:cubicBezTo>
                <a:cubicBezTo>
                  <a:pt x="497" y="299"/>
                  <a:pt x="490" y="292"/>
                  <a:pt x="478" y="280"/>
                </a:cubicBezTo>
                <a:lnTo>
                  <a:pt x="469" y="291"/>
                </a:lnTo>
                <a:lnTo>
                  <a:pt x="456" y="286"/>
                </a:lnTo>
                <a:cubicBezTo>
                  <a:pt x="484" y="267"/>
                  <a:pt x="504" y="253"/>
                  <a:pt x="517" y="244"/>
                </a:cubicBezTo>
                <a:cubicBezTo>
                  <a:pt x="531" y="236"/>
                  <a:pt x="540" y="231"/>
                  <a:pt x="543" y="229"/>
                </a:cubicBezTo>
                <a:cubicBezTo>
                  <a:pt x="547" y="228"/>
                  <a:pt x="551" y="227"/>
                  <a:pt x="554" y="225"/>
                </a:cubicBezTo>
                <a:cubicBezTo>
                  <a:pt x="558" y="224"/>
                  <a:pt x="562" y="223"/>
                  <a:pt x="566" y="225"/>
                </a:cubicBezTo>
                <a:cubicBezTo>
                  <a:pt x="579" y="214"/>
                  <a:pt x="588" y="208"/>
                  <a:pt x="592" y="209"/>
                </a:cubicBezTo>
                <a:cubicBezTo>
                  <a:pt x="596" y="209"/>
                  <a:pt x="602" y="209"/>
                  <a:pt x="611" y="208"/>
                </a:cubicBezTo>
                <a:cubicBezTo>
                  <a:pt x="621" y="196"/>
                  <a:pt x="626" y="188"/>
                  <a:pt x="626" y="187"/>
                </a:cubicBezTo>
                <a:cubicBezTo>
                  <a:pt x="627" y="185"/>
                  <a:pt x="627" y="184"/>
                  <a:pt x="628" y="182"/>
                </a:cubicBezTo>
                <a:cubicBezTo>
                  <a:pt x="629" y="181"/>
                  <a:pt x="629" y="179"/>
                  <a:pt x="629" y="177"/>
                </a:cubicBezTo>
                <a:cubicBezTo>
                  <a:pt x="628" y="175"/>
                  <a:pt x="629" y="169"/>
                  <a:pt x="632" y="160"/>
                </a:cubicBezTo>
                <a:lnTo>
                  <a:pt x="612" y="137"/>
                </a:lnTo>
                <a:cubicBezTo>
                  <a:pt x="586" y="118"/>
                  <a:pt x="568" y="107"/>
                  <a:pt x="557" y="105"/>
                </a:cubicBezTo>
                <a:cubicBezTo>
                  <a:pt x="547" y="102"/>
                  <a:pt x="538" y="100"/>
                  <a:pt x="532" y="99"/>
                </a:cubicBezTo>
                <a:cubicBezTo>
                  <a:pt x="525" y="98"/>
                  <a:pt x="521" y="98"/>
                  <a:pt x="519" y="99"/>
                </a:cubicBezTo>
                <a:cubicBezTo>
                  <a:pt x="517" y="100"/>
                  <a:pt x="512" y="101"/>
                  <a:pt x="504" y="101"/>
                </a:cubicBezTo>
                <a:cubicBezTo>
                  <a:pt x="495" y="102"/>
                  <a:pt x="472" y="105"/>
                  <a:pt x="436" y="112"/>
                </a:cubicBezTo>
                <a:cubicBezTo>
                  <a:pt x="438" y="95"/>
                  <a:pt x="439" y="84"/>
                  <a:pt x="439" y="78"/>
                </a:cubicBezTo>
                <a:cubicBezTo>
                  <a:pt x="438" y="73"/>
                  <a:pt x="438" y="68"/>
                  <a:pt x="438" y="62"/>
                </a:cubicBezTo>
                <a:cubicBezTo>
                  <a:pt x="438" y="57"/>
                  <a:pt x="437" y="53"/>
                  <a:pt x="435" y="51"/>
                </a:cubicBezTo>
                <a:cubicBezTo>
                  <a:pt x="433" y="48"/>
                  <a:pt x="430" y="44"/>
                  <a:pt x="427" y="37"/>
                </a:cubicBezTo>
                <a:cubicBezTo>
                  <a:pt x="416" y="27"/>
                  <a:pt x="403" y="19"/>
                  <a:pt x="387" y="12"/>
                </a:cubicBezTo>
                <a:cubicBezTo>
                  <a:pt x="371" y="5"/>
                  <a:pt x="356" y="1"/>
                  <a:pt x="344" y="0"/>
                </a:cubicBezTo>
                <a:close/>
                <a:moveTo>
                  <a:pt x="468" y="125"/>
                </a:moveTo>
                <a:lnTo>
                  <a:pt x="489" y="129"/>
                </a:lnTo>
                <a:lnTo>
                  <a:pt x="491" y="133"/>
                </a:lnTo>
                <a:cubicBezTo>
                  <a:pt x="470" y="165"/>
                  <a:pt x="447" y="196"/>
                  <a:pt x="422" y="224"/>
                </a:cubicBezTo>
                <a:lnTo>
                  <a:pt x="406" y="240"/>
                </a:lnTo>
                <a:cubicBezTo>
                  <a:pt x="406" y="228"/>
                  <a:pt x="407" y="220"/>
                  <a:pt x="409" y="216"/>
                </a:cubicBezTo>
                <a:cubicBezTo>
                  <a:pt x="411" y="211"/>
                  <a:pt x="413" y="204"/>
                  <a:pt x="416" y="195"/>
                </a:cubicBezTo>
                <a:cubicBezTo>
                  <a:pt x="419" y="187"/>
                  <a:pt x="426" y="164"/>
                  <a:pt x="436" y="129"/>
                </a:cubicBezTo>
                <a:cubicBezTo>
                  <a:pt x="446" y="125"/>
                  <a:pt x="457" y="124"/>
                  <a:pt x="468" y="125"/>
                </a:cubicBezTo>
                <a:close/>
                <a:moveTo>
                  <a:pt x="307" y="212"/>
                </a:moveTo>
                <a:lnTo>
                  <a:pt x="307" y="241"/>
                </a:lnTo>
                <a:lnTo>
                  <a:pt x="291" y="225"/>
                </a:lnTo>
                <a:lnTo>
                  <a:pt x="307" y="212"/>
                </a:lnTo>
                <a:close/>
              </a:path>
            </a:pathLst>
          </a:custGeom>
          <a:solidFill>
            <a:srgbClr val="D0683B">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6" name="任意多边形 35"/>
          <p:cNvSpPr/>
          <p:nvPr/>
        </p:nvSpPr>
        <p:spPr>
          <a:xfrm>
            <a:off x="6229350" y="1169035"/>
            <a:ext cx="756920" cy="1313180"/>
          </a:xfrm>
          <a:custGeom>
            <a:avLst/>
            <a:gdLst/>
            <a:ahLst/>
            <a:cxnLst>
              <a:cxn ang="3">
                <a:pos x="hc" y="t"/>
              </a:cxn>
              <a:cxn ang="cd2">
                <a:pos x="l" y="vc"/>
              </a:cxn>
              <a:cxn ang="cd4">
                <a:pos x="hc" y="b"/>
              </a:cxn>
              <a:cxn ang="0">
                <a:pos x="r" y="vc"/>
              </a:cxn>
            </a:cxnLst>
            <a:rect l="l" t="t" r="r" b="b"/>
            <a:pathLst>
              <a:path w="392" h="680">
                <a:moveTo>
                  <a:pt x="43" y="0"/>
                </a:moveTo>
                <a:cubicBezTo>
                  <a:pt x="43" y="14"/>
                  <a:pt x="40" y="33"/>
                  <a:pt x="34" y="56"/>
                </a:cubicBezTo>
                <a:cubicBezTo>
                  <a:pt x="28" y="79"/>
                  <a:pt x="24" y="97"/>
                  <a:pt x="23" y="111"/>
                </a:cubicBezTo>
                <a:cubicBezTo>
                  <a:pt x="22" y="125"/>
                  <a:pt x="21" y="140"/>
                  <a:pt x="19" y="154"/>
                </a:cubicBezTo>
                <a:cubicBezTo>
                  <a:pt x="18" y="168"/>
                  <a:pt x="17" y="186"/>
                  <a:pt x="16" y="207"/>
                </a:cubicBezTo>
                <a:cubicBezTo>
                  <a:pt x="15" y="229"/>
                  <a:pt x="16" y="261"/>
                  <a:pt x="18" y="303"/>
                </a:cubicBezTo>
                <a:cubicBezTo>
                  <a:pt x="20" y="346"/>
                  <a:pt x="22" y="373"/>
                  <a:pt x="23" y="385"/>
                </a:cubicBezTo>
                <a:cubicBezTo>
                  <a:pt x="25" y="398"/>
                  <a:pt x="26" y="411"/>
                  <a:pt x="28" y="423"/>
                </a:cubicBezTo>
                <a:cubicBezTo>
                  <a:pt x="30" y="436"/>
                  <a:pt x="31" y="446"/>
                  <a:pt x="32" y="453"/>
                </a:cubicBezTo>
                <a:cubicBezTo>
                  <a:pt x="34" y="460"/>
                  <a:pt x="35" y="467"/>
                  <a:pt x="37" y="473"/>
                </a:cubicBezTo>
                <a:cubicBezTo>
                  <a:pt x="39" y="479"/>
                  <a:pt x="37" y="486"/>
                  <a:pt x="31" y="493"/>
                </a:cubicBezTo>
                <a:cubicBezTo>
                  <a:pt x="25" y="501"/>
                  <a:pt x="19" y="508"/>
                  <a:pt x="14" y="516"/>
                </a:cubicBezTo>
                <a:cubicBezTo>
                  <a:pt x="9" y="523"/>
                  <a:pt x="6" y="529"/>
                  <a:pt x="5" y="535"/>
                </a:cubicBezTo>
                <a:cubicBezTo>
                  <a:pt x="4" y="541"/>
                  <a:pt x="3" y="546"/>
                  <a:pt x="1" y="551"/>
                </a:cubicBezTo>
                <a:cubicBezTo>
                  <a:pt x="0" y="555"/>
                  <a:pt x="0" y="558"/>
                  <a:pt x="1" y="561"/>
                </a:cubicBezTo>
                <a:cubicBezTo>
                  <a:pt x="3" y="563"/>
                  <a:pt x="4" y="565"/>
                  <a:pt x="5" y="567"/>
                </a:cubicBezTo>
                <a:cubicBezTo>
                  <a:pt x="6" y="569"/>
                  <a:pt x="9" y="573"/>
                  <a:pt x="13" y="578"/>
                </a:cubicBezTo>
                <a:cubicBezTo>
                  <a:pt x="18" y="584"/>
                  <a:pt x="22" y="592"/>
                  <a:pt x="27" y="604"/>
                </a:cubicBezTo>
                <a:cubicBezTo>
                  <a:pt x="31" y="615"/>
                  <a:pt x="40" y="629"/>
                  <a:pt x="53" y="645"/>
                </a:cubicBezTo>
                <a:cubicBezTo>
                  <a:pt x="63" y="653"/>
                  <a:pt x="74" y="658"/>
                  <a:pt x="85" y="660"/>
                </a:cubicBezTo>
                <a:lnTo>
                  <a:pt x="92" y="654"/>
                </a:lnTo>
                <a:lnTo>
                  <a:pt x="93" y="645"/>
                </a:lnTo>
                <a:lnTo>
                  <a:pt x="102" y="638"/>
                </a:lnTo>
                <a:lnTo>
                  <a:pt x="118" y="617"/>
                </a:lnTo>
                <a:lnTo>
                  <a:pt x="135" y="603"/>
                </a:lnTo>
                <a:lnTo>
                  <a:pt x="150" y="585"/>
                </a:lnTo>
                <a:lnTo>
                  <a:pt x="160" y="579"/>
                </a:lnTo>
                <a:lnTo>
                  <a:pt x="193" y="540"/>
                </a:lnTo>
                <a:lnTo>
                  <a:pt x="208" y="524"/>
                </a:lnTo>
                <a:cubicBezTo>
                  <a:pt x="213" y="534"/>
                  <a:pt x="217" y="540"/>
                  <a:pt x="219" y="544"/>
                </a:cubicBezTo>
                <a:cubicBezTo>
                  <a:pt x="221" y="547"/>
                  <a:pt x="223" y="551"/>
                  <a:pt x="224" y="555"/>
                </a:cubicBezTo>
                <a:cubicBezTo>
                  <a:pt x="225" y="560"/>
                  <a:pt x="226" y="564"/>
                  <a:pt x="228" y="567"/>
                </a:cubicBezTo>
                <a:cubicBezTo>
                  <a:pt x="229" y="571"/>
                  <a:pt x="229" y="579"/>
                  <a:pt x="226" y="589"/>
                </a:cubicBezTo>
                <a:cubicBezTo>
                  <a:pt x="234" y="597"/>
                  <a:pt x="238" y="602"/>
                  <a:pt x="239" y="605"/>
                </a:cubicBezTo>
                <a:cubicBezTo>
                  <a:pt x="239" y="608"/>
                  <a:pt x="240" y="611"/>
                  <a:pt x="242" y="613"/>
                </a:cubicBezTo>
                <a:cubicBezTo>
                  <a:pt x="243" y="616"/>
                  <a:pt x="243" y="618"/>
                  <a:pt x="242" y="621"/>
                </a:cubicBezTo>
                <a:cubicBezTo>
                  <a:pt x="241" y="623"/>
                  <a:pt x="240" y="627"/>
                  <a:pt x="240" y="633"/>
                </a:cubicBezTo>
                <a:lnTo>
                  <a:pt x="248" y="636"/>
                </a:lnTo>
                <a:cubicBezTo>
                  <a:pt x="255" y="650"/>
                  <a:pt x="262" y="664"/>
                  <a:pt x="269" y="676"/>
                </a:cubicBezTo>
                <a:lnTo>
                  <a:pt x="294" y="680"/>
                </a:lnTo>
                <a:lnTo>
                  <a:pt x="307" y="669"/>
                </a:lnTo>
                <a:cubicBezTo>
                  <a:pt x="305" y="660"/>
                  <a:pt x="305" y="654"/>
                  <a:pt x="306" y="651"/>
                </a:cubicBezTo>
                <a:cubicBezTo>
                  <a:pt x="307" y="648"/>
                  <a:pt x="308" y="645"/>
                  <a:pt x="309" y="642"/>
                </a:cubicBezTo>
                <a:cubicBezTo>
                  <a:pt x="310" y="639"/>
                  <a:pt x="312" y="636"/>
                  <a:pt x="315" y="633"/>
                </a:cubicBezTo>
                <a:cubicBezTo>
                  <a:pt x="319" y="629"/>
                  <a:pt x="321" y="624"/>
                  <a:pt x="321" y="617"/>
                </a:cubicBezTo>
                <a:cubicBezTo>
                  <a:pt x="321" y="609"/>
                  <a:pt x="323" y="603"/>
                  <a:pt x="325" y="598"/>
                </a:cubicBezTo>
                <a:cubicBezTo>
                  <a:pt x="328" y="592"/>
                  <a:pt x="329" y="586"/>
                  <a:pt x="329" y="578"/>
                </a:cubicBezTo>
                <a:cubicBezTo>
                  <a:pt x="329" y="570"/>
                  <a:pt x="329" y="563"/>
                  <a:pt x="330" y="555"/>
                </a:cubicBezTo>
                <a:cubicBezTo>
                  <a:pt x="330" y="548"/>
                  <a:pt x="330" y="529"/>
                  <a:pt x="330" y="499"/>
                </a:cubicBezTo>
                <a:cubicBezTo>
                  <a:pt x="329" y="468"/>
                  <a:pt x="329" y="450"/>
                  <a:pt x="329" y="444"/>
                </a:cubicBezTo>
                <a:cubicBezTo>
                  <a:pt x="328" y="439"/>
                  <a:pt x="329" y="431"/>
                  <a:pt x="330" y="422"/>
                </a:cubicBezTo>
                <a:cubicBezTo>
                  <a:pt x="331" y="413"/>
                  <a:pt x="332" y="403"/>
                  <a:pt x="332" y="393"/>
                </a:cubicBezTo>
                <a:cubicBezTo>
                  <a:pt x="333" y="382"/>
                  <a:pt x="337" y="371"/>
                  <a:pt x="346" y="359"/>
                </a:cubicBezTo>
                <a:cubicBezTo>
                  <a:pt x="355" y="347"/>
                  <a:pt x="360" y="339"/>
                  <a:pt x="359" y="336"/>
                </a:cubicBezTo>
                <a:cubicBezTo>
                  <a:pt x="359" y="332"/>
                  <a:pt x="358" y="326"/>
                  <a:pt x="358" y="317"/>
                </a:cubicBezTo>
                <a:lnTo>
                  <a:pt x="336" y="331"/>
                </a:lnTo>
                <a:cubicBezTo>
                  <a:pt x="339" y="281"/>
                  <a:pt x="341" y="248"/>
                  <a:pt x="341" y="232"/>
                </a:cubicBezTo>
                <a:cubicBezTo>
                  <a:pt x="341" y="216"/>
                  <a:pt x="342" y="203"/>
                  <a:pt x="344" y="195"/>
                </a:cubicBezTo>
                <a:cubicBezTo>
                  <a:pt x="346" y="187"/>
                  <a:pt x="347" y="180"/>
                  <a:pt x="347" y="172"/>
                </a:cubicBezTo>
                <a:cubicBezTo>
                  <a:pt x="348" y="165"/>
                  <a:pt x="351" y="156"/>
                  <a:pt x="358" y="147"/>
                </a:cubicBezTo>
                <a:lnTo>
                  <a:pt x="377" y="137"/>
                </a:lnTo>
                <a:cubicBezTo>
                  <a:pt x="382" y="132"/>
                  <a:pt x="386" y="128"/>
                  <a:pt x="389" y="125"/>
                </a:cubicBezTo>
                <a:cubicBezTo>
                  <a:pt x="391" y="123"/>
                  <a:pt x="392" y="120"/>
                  <a:pt x="392" y="116"/>
                </a:cubicBezTo>
                <a:cubicBezTo>
                  <a:pt x="392" y="112"/>
                  <a:pt x="391" y="106"/>
                  <a:pt x="391" y="97"/>
                </a:cubicBezTo>
                <a:cubicBezTo>
                  <a:pt x="378" y="87"/>
                  <a:pt x="369" y="81"/>
                  <a:pt x="363" y="77"/>
                </a:cubicBezTo>
                <a:cubicBezTo>
                  <a:pt x="358" y="73"/>
                  <a:pt x="345" y="67"/>
                  <a:pt x="324" y="58"/>
                </a:cubicBezTo>
                <a:cubicBezTo>
                  <a:pt x="304" y="49"/>
                  <a:pt x="291" y="44"/>
                  <a:pt x="285" y="43"/>
                </a:cubicBezTo>
                <a:cubicBezTo>
                  <a:pt x="279" y="43"/>
                  <a:pt x="274" y="42"/>
                  <a:pt x="268" y="40"/>
                </a:cubicBezTo>
                <a:cubicBezTo>
                  <a:pt x="263" y="39"/>
                  <a:pt x="257" y="37"/>
                  <a:pt x="250" y="36"/>
                </a:cubicBezTo>
                <a:cubicBezTo>
                  <a:pt x="244" y="34"/>
                  <a:pt x="238" y="33"/>
                  <a:pt x="231" y="35"/>
                </a:cubicBezTo>
                <a:cubicBezTo>
                  <a:pt x="225" y="37"/>
                  <a:pt x="218" y="38"/>
                  <a:pt x="210" y="38"/>
                </a:cubicBezTo>
                <a:cubicBezTo>
                  <a:pt x="202" y="39"/>
                  <a:pt x="194" y="42"/>
                  <a:pt x="186" y="46"/>
                </a:cubicBezTo>
                <a:cubicBezTo>
                  <a:pt x="178" y="51"/>
                  <a:pt x="165" y="56"/>
                  <a:pt x="147" y="63"/>
                </a:cubicBezTo>
                <a:cubicBezTo>
                  <a:pt x="110" y="36"/>
                  <a:pt x="88" y="21"/>
                  <a:pt x="82" y="18"/>
                </a:cubicBezTo>
                <a:cubicBezTo>
                  <a:pt x="76" y="15"/>
                  <a:pt x="69" y="12"/>
                  <a:pt x="62" y="10"/>
                </a:cubicBezTo>
                <a:cubicBezTo>
                  <a:pt x="54" y="8"/>
                  <a:pt x="48" y="4"/>
                  <a:pt x="43" y="0"/>
                </a:cubicBezTo>
                <a:close/>
                <a:moveTo>
                  <a:pt x="242" y="112"/>
                </a:moveTo>
                <a:cubicBezTo>
                  <a:pt x="239" y="174"/>
                  <a:pt x="237" y="210"/>
                  <a:pt x="235" y="220"/>
                </a:cubicBezTo>
                <a:cubicBezTo>
                  <a:pt x="229" y="219"/>
                  <a:pt x="225" y="219"/>
                  <a:pt x="222" y="218"/>
                </a:cubicBezTo>
                <a:cubicBezTo>
                  <a:pt x="220" y="217"/>
                  <a:pt x="210" y="220"/>
                  <a:pt x="193" y="226"/>
                </a:cubicBezTo>
                <a:cubicBezTo>
                  <a:pt x="175" y="231"/>
                  <a:pt x="161" y="236"/>
                  <a:pt x="150" y="239"/>
                </a:cubicBezTo>
                <a:cubicBezTo>
                  <a:pt x="150" y="215"/>
                  <a:pt x="153" y="192"/>
                  <a:pt x="159" y="170"/>
                </a:cubicBezTo>
                <a:cubicBezTo>
                  <a:pt x="171" y="165"/>
                  <a:pt x="179" y="162"/>
                  <a:pt x="185" y="160"/>
                </a:cubicBezTo>
                <a:cubicBezTo>
                  <a:pt x="190" y="159"/>
                  <a:pt x="201" y="152"/>
                  <a:pt x="217" y="139"/>
                </a:cubicBezTo>
                <a:cubicBezTo>
                  <a:pt x="223" y="131"/>
                  <a:pt x="229" y="123"/>
                  <a:pt x="235" y="114"/>
                </a:cubicBezTo>
                <a:lnTo>
                  <a:pt x="242" y="112"/>
                </a:lnTo>
                <a:close/>
                <a:moveTo>
                  <a:pt x="133" y="321"/>
                </a:moveTo>
                <a:lnTo>
                  <a:pt x="143" y="330"/>
                </a:lnTo>
                <a:lnTo>
                  <a:pt x="159" y="326"/>
                </a:lnTo>
                <a:cubicBezTo>
                  <a:pt x="158" y="334"/>
                  <a:pt x="146" y="354"/>
                  <a:pt x="123" y="387"/>
                </a:cubicBezTo>
                <a:lnTo>
                  <a:pt x="120" y="389"/>
                </a:lnTo>
                <a:lnTo>
                  <a:pt x="115" y="399"/>
                </a:lnTo>
                <a:lnTo>
                  <a:pt x="111" y="402"/>
                </a:lnTo>
                <a:lnTo>
                  <a:pt x="114" y="387"/>
                </a:lnTo>
                <a:lnTo>
                  <a:pt x="120" y="384"/>
                </a:lnTo>
                <a:cubicBezTo>
                  <a:pt x="121" y="369"/>
                  <a:pt x="123" y="358"/>
                  <a:pt x="125" y="352"/>
                </a:cubicBezTo>
                <a:cubicBezTo>
                  <a:pt x="126" y="347"/>
                  <a:pt x="129" y="336"/>
                  <a:pt x="133" y="321"/>
                </a:cubicBezTo>
                <a:close/>
                <a:moveTo>
                  <a:pt x="231" y="345"/>
                </a:moveTo>
                <a:lnTo>
                  <a:pt x="231" y="399"/>
                </a:lnTo>
                <a:lnTo>
                  <a:pt x="159" y="445"/>
                </a:lnTo>
                <a:cubicBezTo>
                  <a:pt x="165" y="428"/>
                  <a:pt x="169" y="415"/>
                  <a:pt x="171" y="408"/>
                </a:cubicBezTo>
                <a:cubicBezTo>
                  <a:pt x="173" y="402"/>
                  <a:pt x="175" y="396"/>
                  <a:pt x="178" y="392"/>
                </a:cubicBezTo>
                <a:cubicBezTo>
                  <a:pt x="182" y="388"/>
                  <a:pt x="186" y="381"/>
                  <a:pt x="193" y="372"/>
                </a:cubicBezTo>
                <a:cubicBezTo>
                  <a:pt x="209" y="356"/>
                  <a:pt x="222" y="347"/>
                  <a:pt x="231" y="345"/>
                </a:cubicBezTo>
                <a:close/>
              </a:path>
            </a:pathLst>
          </a:custGeom>
          <a:solidFill>
            <a:srgbClr val="D0683B">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7" name="任意多边形 36"/>
          <p:cNvSpPr/>
          <p:nvPr/>
        </p:nvSpPr>
        <p:spPr>
          <a:xfrm>
            <a:off x="6897370" y="1742440"/>
            <a:ext cx="1006475" cy="2022475"/>
          </a:xfrm>
          <a:custGeom>
            <a:avLst/>
            <a:gdLst/>
            <a:ahLst/>
            <a:cxnLst>
              <a:cxn ang="3">
                <a:pos x="hc" y="t"/>
              </a:cxn>
              <a:cxn ang="cd2">
                <a:pos x="l" y="vc"/>
              </a:cxn>
              <a:cxn ang="cd4">
                <a:pos x="hc" y="b"/>
              </a:cxn>
              <a:cxn ang="0">
                <a:pos x="r" y="vc"/>
              </a:cxn>
            </a:cxnLst>
            <a:rect l="l" t="t" r="r" b="b"/>
            <a:pathLst>
              <a:path w="426" h="856">
                <a:moveTo>
                  <a:pt x="181" y="0"/>
                </a:moveTo>
                <a:cubicBezTo>
                  <a:pt x="170" y="4"/>
                  <a:pt x="163" y="6"/>
                  <a:pt x="161" y="6"/>
                </a:cubicBezTo>
                <a:cubicBezTo>
                  <a:pt x="158" y="16"/>
                  <a:pt x="157" y="23"/>
                  <a:pt x="158" y="27"/>
                </a:cubicBezTo>
                <a:cubicBezTo>
                  <a:pt x="158" y="31"/>
                  <a:pt x="159" y="35"/>
                  <a:pt x="159" y="39"/>
                </a:cubicBezTo>
                <a:cubicBezTo>
                  <a:pt x="159" y="43"/>
                  <a:pt x="161" y="50"/>
                  <a:pt x="163" y="59"/>
                </a:cubicBezTo>
                <a:cubicBezTo>
                  <a:pt x="165" y="68"/>
                  <a:pt x="169" y="95"/>
                  <a:pt x="173" y="141"/>
                </a:cubicBezTo>
                <a:cubicBezTo>
                  <a:pt x="177" y="186"/>
                  <a:pt x="181" y="223"/>
                  <a:pt x="184" y="251"/>
                </a:cubicBezTo>
                <a:cubicBezTo>
                  <a:pt x="129" y="272"/>
                  <a:pt x="95" y="283"/>
                  <a:pt x="83" y="285"/>
                </a:cubicBezTo>
                <a:cubicBezTo>
                  <a:pt x="71" y="286"/>
                  <a:pt x="58" y="288"/>
                  <a:pt x="46" y="291"/>
                </a:cubicBezTo>
                <a:cubicBezTo>
                  <a:pt x="33" y="293"/>
                  <a:pt x="21" y="295"/>
                  <a:pt x="8" y="297"/>
                </a:cubicBezTo>
                <a:lnTo>
                  <a:pt x="7" y="306"/>
                </a:lnTo>
                <a:lnTo>
                  <a:pt x="13" y="311"/>
                </a:lnTo>
                <a:cubicBezTo>
                  <a:pt x="13" y="316"/>
                  <a:pt x="14" y="320"/>
                  <a:pt x="17" y="323"/>
                </a:cubicBezTo>
                <a:cubicBezTo>
                  <a:pt x="19" y="326"/>
                  <a:pt x="20" y="333"/>
                  <a:pt x="18" y="344"/>
                </a:cubicBezTo>
                <a:cubicBezTo>
                  <a:pt x="24" y="351"/>
                  <a:pt x="29" y="357"/>
                  <a:pt x="32" y="362"/>
                </a:cubicBezTo>
                <a:cubicBezTo>
                  <a:pt x="35" y="368"/>
                  <a:pt x="42" y="377"/>
                  <a:pt x="52" y="390"/>
                </a:cubicBezTo>
                <a:cubicBezTo>
                  <a:pt x="61" y="391"/>
                  <a:pt x="68" y="393"/>
                  <a:pt x="72" y="395"/>
                </a:cubicBezTo>
                <a:cubicBezTo>
                  <a:pt x="76" y="397"/>
                  <a:pt x="80" y="398"/>
                  <a:pt x="84" y="397"/>
                </a:cubicBezTo>
                <a:cubicBezTo>
                  <a:pt x="88" y="396"/>
                  <a:pt x="90" y="396"/>
                  <a:pt x="92" y="396"/>
                </a:cubicBezTo>
                <a:cubicBezTo>
                  <a:pt x="94" y="396"/>
                  <a:pt x="102" y="391"/>
                  <a:pt x="114" y="381"/>
                </a:cubicBezTo>
                <a:cubicBezTo>
                  <a:pt x="127" y="371"/>
                  <a:pt x="137" y="362"/>
                  <a:pt x="145" y="355"/>
                </a:cubicBezTo>
                <a:cubicBezTo>
                  <a:pt x="152" y="347"/>
                  <a:pt x="159" y="342"/>
                  <a:pt x="165" y="338"/>
                </a:cubicBezTo>
                <a:cubicBezTo>
                  <a:pt x="171" y="335"/>
                  <a:pt x="177" y="332"/>
                  <a:pt x="182" y="331"/>
                </a:cubicBezTo>
                <a:cubicBezTo>
                  <a:pt x="184" y="362"/>
                  <a:pt x="185" y="411"/>
                  <a:pt x="184" y="479"/>
                </a:cubicBezTo>
                <a:cubicBezTo>
                  <a:pt x="182" y="546"/>
                  <a:pt x="182" y="592"/>
                  <a:pt x="183" y="615"/>
                </a:cubicBezTo>
                <a:cubicBezTo>
                  <a:pt x="184" y="638"/>
                  <a:pt x="185" y="663"/>
                  <a:pt x="187" y="688"/>
                </a:cubicBezTo>
                <a:cubicBezTo>
                  <a:pt x="189" y="713"/>
                  <a:pt x="187" y="731"/>
                  <a:pt x="181" y="741"/>
                </a:cubicBezTo>
                <a:cubicBezTo>
                  <a:pt x="177" y="742"/>
                  <a:pt x="174" y="744"/>
                  <a:pt x="171" y="744"/>
                </a:cubicBezTo>
                <a:cubicBezTo>
                  <a:pt x="168" y="745"/>
                  <a:pt x="156" y="748"/>
                  <a:pt x="136" y="752"/>
                </a:cubicBezTo>
                <a:cubicBezTo>
                  <a:pt x="115" y="756"/>
                  <a:pt x="103" y="757"/>
                  <a:pt x="100" y="756"/>
                </a:cubicBezTo>
                <a:cubicBezTo>
                  <a:pt x="96" y="754"/>
                  <a:pt x="92" y="753"/>
                  <a:pt x="89" y="753"/>
                </a:cubicBezTo>
                <a:cubicBezTo>
                  <a:pt x="85" y="753"/>
                  <a:pt x="82" y="752"/>
                  <a:pt x="79" y="749"/>
                </a:cubicBezTo>
                <a:cubicBezTo>
                  <a:pt x="76" y="747"/>
                  <a:pt x="73" y="744"/>
                  <a:pt x="67" y="741"/>
                </a:cubicBezTo>
                <a:cubicBezTo>
                  <a:pt x="60" y="730"/>
                  <a:pt x="54" y="722"/>
                  <a:pt x="51" y="717"/>
                </a:cubicBezTo>
                <a:cubicBezTo>
                  <a:pt x="48" y="713"/>
                  <a:pt x="45" y="706"/>
                  <a:pt x="42" y="698"/>
                </a:cubicBezTo>
                <a:cubicBezTo>
                  <a:pt x="39" y="690"/>
                  <a:pt x="36" y="681"/>
                  <a:pt x="32" y="672"/>
                </a:cubicBezTo>
                <a:cubicBezTo>
                  <a:pt x="29" y="663"/>
                  <a:pt x="27" y="654"/>
                  <a:pt x="26" y="645"/>
                </a:cubicBezTo>
                <a:cubicBezTo>
                  <a:pt x="25" y="635"/>
                  <a:pt x="23" y="626"/>
                  <a:pt x="21" y="617"/>
                </a:cubicBezTo>
                <a:cubicBezTo>
                  <a:pt x="19" y="608"/>
                  <a:pt x="19" y="598"/>
                  <a:pt x="19" y="589"/>
                </a:cubicBezTo>
                <a:cubicBezTo>
                  <a:pt x="20" y="580"/>
                  <a:pt x="20" y="571"/>
                  <a:pt x="20" y="562"/>
                </a:cubicBezTo>
                <a:cubicBezTo>
                  <a:pt x="20" y="553"/>
                  <a:pt x="21" y="536"/>
                  <a:pt x="25" y="512"/>
                </a:cubicBezTo>
                <a:lnTo>
                  <a:pt x="42" y="502"/>
                </a:lnTo>
                <a:lnTo>
                  <a:pt x="58" y="515"/>
                </a:lnTo>
                <a:cubicBezTo>
                  <a:pt x="52" y="535"/>
                  <a:pt x="48" y="549"/>
                  <a:pt x="44" y="556"/>
                </a:cubicBezTo>
                <a:lnTo>
                  <a:pt x="51" y="563"/>
                </a:lnTo>
                <a:lnTo>
                  <a:pt x="74" y="561"/>
                </a:lnTo>
                <a:cubicBezTo>
                  <a:pt x="80" y="566"/>
                  <a:pt x="84" y="572"/>
                  <a:pt x="85" y="576"/>
                </a:cubicBezTo>
                <a:cubicBezTo>
                  <a:pt x="87" y="581"/>
                  <a:pt x="94" y="590"/>
                  <a:pt x="107" y="603"/>
                </a:cubicBezTo>
                <a:cubicBezTo>
                  <a:pt x="115" y="607"/>
                  <a:pt x="124" y="609"/>
                  <a:pt x="133" y="607"/>
                </a:cubicBezTo>
                <a:lnTo>
                  <a:pt x="138" y="612"/>
                </a:lnTo>
                <a:cubicBezTo>
                  <a:pt x="145" y="611"/>
                  <a:pt x="154" y="606"/>
                  <a:pt x="165" y="596"/>
                </a:cubicBezTo>
                <a:cubicBezTo>
                  <a:pt x="170" y="588"/>
                  <a:pt x="173" y="581"/>
                  <a:pt x="173" y="576"/>
                </a:cubicBezTo>
                <a:cubicBezTo>
                  <a:pt x="173" y="572"/>
                  <a:pt x="173" y="567"/>
                  <a:pt x="174" y="562"/>
                </a:cubicBezTo>
                <a:cubicBezTo>
                  <a:pt x="175" y="557"/>
                  <a:pt x="174" y="551"/>
                  <a:pt x="172" y="544"/>
                </a:cubicBezTo>
                <a:cubicBezTo>
                  <a:pt x="170" y="537"/>
                  <a:pt x="169" y="528"/>
                  <a:pt x="168" y="517"/>
                </a:cubicBezTo>
                <a:cubicBezTo>
                  <a:pt x="167" y="506"/>
                  <a:pt x="166" y="499"/>
                  <a:pt x="166" y="497"/>
                </a:cubicBezTo>
                <a:cubicBezTo>
                  <a:pt x="165" y="495"/>
                  <a:pt x="164" y="492"/>
                  <a:pt x="161" y="490"/>
                </a:cubicBezTo>
                <a:cubicBezTo>
                  <a:pt x="159" y="488"/>
                  <a:pt x="154" y="483"/>
                  <a:pt x="147" y="475"/>
                </a:cubicBezTo>
                <a:cubicBezTo>
                  <a:pt x="128" y="462"/>
                  <a:pt x="115" y="454"/>
                  <a:pt x="110" y="453"/>
                </a:cubicBezTo>
                <a:cubicBezTo>
                  <a:pt x="104" y="452"/>
                  <a:pt x="99" y="450"/>
                  <a:pt x="95" y="447"/>
                </a:cubicBezTo>
                <a:cubicBezTo>
                  <a:pt x="91" y="445"/>
                  <a:pt x="87" y="444"/>
                  <a:pt x="84" y="444"/>
                </a:cubicBezTo>
                <a:cubicBezTo>
                  <a:pt x="81" y="444"/>
                  <a:pt x="71" y="445"/>
                  <a:pt x="54" y="445"/>
                </a:cubicBezTo>
                <a:cubicBezTo>
                  <a:pt x="37" y="445"/>
                  <a:pt x="28" y="445"/>
                  <a:pt x="25" y="445"/>
                </a:cubicBezTo>
                <a:cubicBezTo>
                  <a:pt x="22" y="445"/>
                  <a:pt x="19" y="445"/>
                  <a:pt x="17" y="447"/>
                </a:cubicBezTo>
                <a:cubicBezTo>
                  <a:pt x="16" y="449"/>
                  <a:pt x="13" y="452"/>
                  <a:pt x="9" y="456"/>
                </a:cubicBezTo>
                <a:cubicBezTo>
                  <a:pt x="9" y="463"/>
                  <a:pt x="10" y="468"/>
                  <a:pt x="13" y="472"/>
                </a:cubicBezTo>
                <a:cubicBezTo>
                  <a:pt x="15" y="476"/>
                  <a:pt x="16" y="480"/>
                  <a:pt x="15" y="482"/>
                </a:cubicBezTo>
                <a:cubicBezTo>
                  <a:pt x="14" y="485"/>
                  <a:pt x="13" y="489"/>
                  <a:pt x="12" y="493"/>
                </a:cubicBezTo>
                <a:cubicBezTo>
                  <a:pt x="10" y="497"/>
                  <a:pt x="9" y="505"/>
                  <a:pt x="8" y="517"/>
                </a:cubicBezTo>
                <a:cubicBezTo>
                  <a:pt x="7" y="530"/>
                  <a:pt x="5" y="542"/>
                  <a:pt x="3" y="554"/>
                </a:cubicBezTo>
                <a:cubicBezTo>
                  <a:pt x="0" y="566"/>
                  <a:pt x="0" y="590"/>
                  <a:pt x="0" y="625"/>
                </a:cubicBezTo>
                <a:cubicBezTo>
                  <a:pt x="1" y="661"/>
                  <a:pt x="2" y="684"/>
                  <a:pt x="5" y="693"/>
                </a:cubicBezTo>
                <a:cubicBezTo>
                  <a:pt x="7" y="703"/>
                  <a:pt x="9" y="713"/>
                  <a:pt x="10" y="724"/>
                </a:cubicBezTo>
                <a:cubicBezTo>
                  <a:pt x="11" y="735"/>
                  <a:pt x="14" y="745"/>
                  <a:pt x="19" y="754"/>
                </a:cubicBezTo>
                <a:cubicBezTo>
                  <a:pt x="24" y="763"/>
                  <a:pt x="28" y="772"/>
                  <a:pt x="31" y="781"/>
                </a:cubicBezTo>
                <a:cubicBezTo>
                  <a:pt x="34" y="790"/>
                  <a:pt x="42" y="802"/>
                  <a:pt x="56" y="816"/>
                </a:cubicBezTo>
                <a:cubicBezTo>
                  <a:pt x="83" y="824"/>
                  <a:pt x="100" y="829"/>
                  <a:pt x="107" y="829"/>
                </a:cubicBezTo>
                <a:cubicBezTo>
                  <a:pt x="113" y="830"/>
                  <a:pt x="122" y="832"/>
                  <a:pt x="134" y="836"/>
                </a:cubicBezTo>
                <a:cubicBezTo>
                  <a:pt x="146" y="840"/>
                  <a:pt x="155" y="842"/>
                  <a:pt x="161" y="841"/>
                </a:cubicBezTo>
                <a:cubicBezTo>
                  <a:pt x="167" y="840"/>
                  <a:pt x="173" y="841"/>
                  <a:pt x="177" y="842"/>
                </a:cubicBezTo>
                <a:cubicBezTo>
                  <a:pt x="182" y="844"/>
                  <a:pt x="187" y="844"/>
                  <a:pt x="192" y="842"/>
                </a:cubicBezTo>
                <a:cubicBezTo>
                  <a:pt x="197" y="841"/>
                  <a:pt x="202" y="841"/>
                  <a:pt x="207" y="842"/>
                </a:cubicBezTo>
                <a:cubicBezTo>
                  <a:pt x="213" y="844"/>
                  <a:pt x="218" y="845"/>
                  <a:pt x="223" y="844"/>
                </a:cubicBezTo>
                <a:cubicBezTo>
                  <a:pt x="229" y="844"/>
                  <a:pt x="235" y="845"/>
                  <a:pt x="242" y="848"/>
                </a:cubicBezTo>
                <a:cubicBezTo>
                  <a:pt x="249" y="851"/>
                  <a:pt x="256" y="853"/>
                  <a:pt x="262" y="853"/>
                </a:cubicBezTo>
                <a:cubicBezTo>
                  <a:pt x="269" y="853"/>
                  <a:pt x="278" y="854"/>
                  <a:pt x="291" y="856"/>
                </a:cubicBezTo>
                <a:cubicBezTo>
                  <a:pt x="296" y="851"/>
                  <a:pt x="297" y="846"/>
                  <a:pt x="297" y="842"/>
                </a:cubicBezTo>
                <a:cubicBezTo>
                  <a:pt x="296" y="837"/>
                  <a:pt x="296" y="833"/>
                  <a:pt x="296" y="829"/>
                </a:cubicBezTo>
                <a:cubicBezTo>
                  <a:pt x="296" y="825"/>
                  <a:pt x="295" y="821"/>
                  <a:pt x="294" y="817"/>
                </a:cubicBezTo>
                <a:cubicBezTo>
                  <a:pt x="293" y="813"/>
                  <a:pt x="292" y="805"/>
                  <a:pt x="291" y="794"/>
                </a:cubicBezTo>
                <a:cubicBezTo>
                  <a:pt x="289" y="782"/>
                  <a:pt x="286" y="768"/>
                  <a:pt x="282" y="749"/>
                </a:cubicBezTo>
                <a:cubicBezTo>
                  <a:pt x="279" y="731"/>
                  <a:pt x="277" y="716"/>
                  <a:pt x="276" y="703"/>
                </a:cubicBezTo>
                <a:cubicBezTo>
                  <a:pt x="276" y="691"/>
                  <a:pt x="273" y="660"/>
                  <a:pt x="267" y="612"/>
                </a:cubicBezTo>
                <a:cubicBezTo>
                  <a:pt x="261" y="563"/>
                  <a:pt x="257" y="534"/>
                  <a:pt x="257" y="525"/>
                </a:cubicBezTo>
                <a:cubicBezTo>
                  <a:pt x="257" y="515"/>
                  <a:pt x="256" y="506"/>
                  <a:pt x="256" y="498"/>
                </a:cubicBezTo>
                <a:cubicBezTo>
                  <a:pt x="255" y="489"/>
                  <a:pt x="255" y="482"/>
                  <a:pt x="256" y="475"/>
                </a:cubicBezTo>
                <a:cubicBezTo>
                  <a:pt x="257" y="469"/>
                  <a:pt x="257" y="462"/>
                  <a:pt x="256" y="455"/>
                </a:cubicBezTo>
                <a:cubicBezTo>
                  <a:pt x="255" y="448"/>
                  <a:pt x="256" y="437"/>
                  <a:pt x="257" y="423"/>
                </a:cubicBezTo>
                <a:cubicBezTo>
                  <a:pt x="259" y="409"/>
                  <a:pt x="260" y="399"/>
                  <a:pt x="259" y="392"/>
                </a:cubicBezTo>
                <a:cubicBezTo>
                  <a:pt x="258" y="385"/>
                  <a:pt x="259" y="373"/>
                  <a:pt x="261" y="356"/>
                </a:cubicBezTo>
                <a:cubicBezTo>
                  <a:pt x="263" y="340"/>
                  <a:pt x="264" y="329"/>
                  <a:pt x="263" y="324"/>
                </a:cubicBezTo>
                <a:cubicBezTo>
                  <a:pt x="262" y="320"/>
                  <a:pt x="262" y="316"/>
                  <a:pt x="263" y="312"/>
                </a:cubicBezTo>
                <a:cubicBezTo>
                  <a:pt x="265" y="308"/>
                  <a:pt x="266" y="304"/>
                  <a:pt x="267" y="301"/>
                </a:cubicBezTo>
                <a:cubicBezTo>
                  <a:pt x="268" y="297"/>
                  <a:pt x="271" y="292"/>
                  <a:pt x="278" y="284"/>
                </a:cubicBezTo>
                <a:cubicBezTo>
                  <a:pt x="303" y="283"/>
                  <a:pt x="319" y="283"/>
                  <a:pt x="324" y="285"/>
                </a:cubicBezTo>
                <a:cubicBezTo>
                  <a:pt x="329" y="287"/>
                  <a:pt x="336" y="289"/>
                  <a:pt x="344" y="292"/>
                </a:cubicBezTo>
                <a:cubicBezTo>
                  <a:pt x="353" y="295"/>
                  <a:pt x="358" y="296"/>
                  <a:pt x="359" y="296"/>
                </a:cubicBezTo>
                <a:cubicBezTo>
                  <a:pt x="361" y="295"/>
                  <a:pt x="364" y="296"/>
                  <a:pt x="369" y="298"/>
                </a:cubicBezTo>
                <a:cubicBezTo>
                  <a:pt x="375" y="300"/>
                  <a:pt x="379" y="300"/>
                  <a:pt x="381" y="300"/>
                </a:cubicBezTo>
                <a:cubicBezTo>
                  <a:pt x="383" y="300"/>
                  <a:pt x="386" y="300"/>
                  <a:pt x="389" y="300"/>
                </a:cubicBezTo>
                <a:cubicBezTo>
                  <a:pt x="391" y="300"/>
                  <a:pt x="401" y="294"/>
                  <a:pt x="418" y="284"/>
                </a:cubicBezTo>
                <a:lnTo>
                  <a:pt x="426" y="270"/>
                </a:lnTo>
                <a:lnTo>
                  <a:pt x="421" y="250"/>
                </a:lnTo>
                <a:cubicBezTo>
                  <a:pt x="410" y="243"/>
                  <a:pt x="397" y="237"/>
                  <a:pt x="379" y="230"/>
                </a:cubicBezTo>
                <a:cubicBezTo>
                  <a:pt x="361" y="224"/>
                  <a:pt x="348" y="217"/>
                  <a:pt x="338" y="210"/>
                </a:cubicBezTo>
                <a:lnTo>
                  <a:pt x="335" y="205"/>
                </a:lnTo>
                <a:lnTo>
                  <a:pt x="324" y="199"/>
                </a:lnTo>
                <a:cubicBezTo>
                  <a:pt x="316" y="202"/>
                  <a:pt x="302" y="205"/>
                  <a:pt x="282" y="207"/>
                </a:cubicBezTo>
                <a:cubicBezTo>
                  <a:pt x="282" y="177"/>
                  <a:pt x="282" y="161"/>
                  <a:pt x="282" y="158"/>
                </a:cubicBezTo>
                <a:cubicBezTo>
                  <a:pt x="282" y="156"/>
                  <a:pt x="284" y="152"/>
                  <a:pt x="287" y="147"/>
                </a:cubicBezTo>
                <a:cubicBezTo>
                  <a:pt x="290" y="143"/>
                  <a:pt x="290" y="138"/>
                  <a:pt x="289" y="133"/>
                </a:cubicBezTo>
                <a:cubicBezTo>
                  <a:pt x="287" y="129"/>
                  <a:pt x="287" y="125"/>
                  <a:pt x="289" y="122"/>
                </a:cubicBezTo>
                <a:cubicBezTo>
                  <a:pt x="291" y="119"/>
                  <a:pt x="292" y="115"/>
                  <a:pt x="292" y="109"/>
                </a:cubicBezTo>
                <a:cubicBezTo>
                  <a:pt x="292" y="104"/>
                  <a:pt x="293" y="101"/>
                  <a:pt x="294" y="99"/>
                </a:cubicBezTo>
                <a:cubicBezTo>
                  <a:pt x="295" y="97"/>
                  <a:pt x="296" y="95"/>
                  <a:pt x="297" y="93"/>
                </a:cubicBezTo>
                <a:cubicBezTo>
                  <a:pt x="298" y="90"/>
                  <a:pt x="301" y="88"/>
                  <a:pt x="305" y="84"/>
                </a:cubicBezTo>
                <a:cubicBezTo>
                  <a:pt x="308" y="80"/>
                  <a:pt x="310" y="77"/>
                  <a:pt x="310" y="73"/>
                </a:cubicBezTo>
                <a:cubicBezTo>
                  <a:pt x="310" y="70"/>
                  <a:pt x="311" y="66"/>
                  <a:pt x="311" y="62"/>
                </a:cubicBezTo>
                <a:cubicBezTo>
                  <a:pt x="312" y="59"/>
                  <a:pt x="311" y="56"/>
                  <a:pt x="309" y="53"/>
                </a:cubicBezTo>
                <a:cubicBezTo>
                  <a:pt x="307" y="51"/>
                  <a:pt x="303" y="46"/>
                  <a:pt x="299" y="39"/>
                </a:cubicBezTo>
                <a:cubicBezTo>
                  <a:pt x="274" y="27"/>
                  <a:pt x="254" y="18"/>
                  <a:pt x="237" y="13"/>
                </a:cubicBezTo>
                <a:cubicBezTo>
                  <a:pt x="221" y="8"/>
                  <a:pt x="209" y="6"/>
                  <a:pt x="201" y="5"/>
                </a:cubicBezTo>
                <a:cubicBezTo>
                  <a:pt x="193" y="5"/>
                  <a:pt x="186" y="3"/>
                  <a:pt x="181" y="0"/>
                </a:cubicBezTo>
                <a:close/>
              </a:path>
            </a:pathLst>
          </a:custGeom>
          <a:solidFill>
            <a:srgbClr val="D0683B">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9" name="文本框 38"/>
          <p:cNvSpPr txBox="1"/>
          <p:nvPr/>
        </p:nvSpPr>
        <p:spPr>
          <a:xfrm>
            <a:off x="944245" y="4136390"/>
            <a:ext cx="4431665" cy="1014730"/>
          </a:xfrm>
          <a:prstGeom prst="rect">
            <a:avLst/>
          </a:prstGeom>
          <a:noFill/>
        </p:spPr>
        <p:txBody>
          <a:bodyPr wrap="square" rtlCol="0">
            <a:spAutoFit/>
          </a:bodyPr>
          <a:lstStyle/>
          <a:p>
            <a:pPr algn="l">
              <a:lnSpc>
                <a:spcPct val="150000"/>
              </a:lnSpc>
            </a:pPr>
            <a:r>
              <a:rPr sz="800">
                <a:solidFill>
                  <a:srgbClr val="D0683B"/>
                </a:solidFill>
                <a:latin typeface="阿里巴巴普惠体 R" panose="00020600040101010101" charset="-122"/>
                <a:ea typeface="阿里巴巴普惠体 R" panose="00020600040101010101" charset="-122"/>
                <a:cs typeface="阿里巴巴普惠体 R" panose="00020600040101010101" charset="-122"/>
              </a:rPr>
              <a:t>Home is not only the rational existence of architectural space.</a:t>
            </a:r>
          </a:p>
          <a:p>
            <a:pPr algn="l">
              <a:lnSpc>
                <a:spcPct val="150000"/>
              </a:lnSpc>
            </a:pPr>
            <a:r>
              <a:rPr sz="800">
                <a:solidFill>
                  <a:srgbClr val="D0683B"/>
                </a:solidFill>
                <a:latin typeface="阿里巴巴普惠体 R" panose="00020600040101010101" charset="-122"/>
                <a:ea typeface="阿里巴巴普惠体 R" panose="00020600040101010101" charset="-122"/>
                <a:cs typeface="阿里巴巴普惠体 R" panose="00020600040101010101" charset="-122"/>
              </a:rPr>
              <a:t>It is also a beautiful emotional expression.</a:t>
            </a:r>
          </a:p>
          <a:p>
            <a:pPr algn="l">
              <a:lnSpc>
                <a:spcPct val="150000"/>
              </a:lnSpc>
            </a:pPr>
            <a:r>
              <a:rPr sz="800">
                <a:solidFill>
                  <a:srgbClr val="D0683B"/>
                </a:solidFill>
                <a:latin typeface="阿里巴巴普惠体 R" panose="00020600040101010101" charset="-122"/>
                <a:ea typeface="阿里巴巴普惠体 R" panose="00020600040101010101" charset="-122"/>
                <a:cs typeface="阿里巴巴普惠体 R" panose="00020600040101010101" charset="-122"/>
              </a:rPr>
              <a:t>Vanke practices its quality commitment in details.</a:t>
            </a:r>
          </a:p>
          <a:p>
            <a:pPr algn="l">
              <a:lnSpc>
                <a:spcPct val="150000"/>
              </a:lnSpc>
            </a:pPr>
            <a:r>
              <a:rPr sz="800">
                <a:solidFill>
                  <a:srgbClr val="D0683B"/>
                </a:solidFill>
                <a:latin typeface="阿里巴巴普惠体 R" panose="00020600040101010101" charset="-122"/>
                <a:ea typeface="阿里巴巴普惠体 R" panose="00020600040101010101" charset="-122"/>
                <a:cs typeface="阿里巴巴普惠体 R" panose="00020600040101010101" charset="-122"/>
              </a:rPr>
              <a:t>Every sincere service will give the building temperature.</a:t>
            </a:r>
          </a:p>
          <a:p>
            <a:pPr algn="l">
              <a:lnSpc>
                <a:spcPct val="150000"/>
              </a:lnSpc>
            </a:pPr>
            <a:r>
              <a:rPr sz="800">
                <a:solidFill>
                  <a:srgbClr val="D0683B"/>
                </a:solidFill>
                <a:latin typeface="阿里巴巴普惠体 R" panose="00020600040101010101" charset="-122"/>
                <a:ea typeface="阿里巴巴普惠体 R" panose="00020600040101010101" charset="-122"/>
                <a:cs typeface="阿里巴巴普惠体 R" panose="00020600040101010101" charset="-122"/>
              </a:rPr>
              <a:t>Every ingenuity is devoted, just to get closer to home.</a:t>
            </a: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图片 103"/>
          <p:cNvPicPr/>
          <p:nvPr/>
        </p:nvPicPr>
        <p:blipFill>
          <a:blip r:embed="rId3"/>
          <a:stretch>
            <a:fillRect/>
          </a:stretch>
        </p:blipFill>
        <p:spPr>
          <a:xfrm>
            <a:off x="0" y="-1043940"/>
            <a:ext cx="12192000" cy="8128000"/>
          </a:xfrm>
          <a:prstGeom prst="rect">
            <a:avLst/>
          </a:prstGeom>
          <a:noFill/>
          <a:ln w="9525">
            <a:noFill/>
          </a:ln>
        </p:spPr>
      </p:pic>
      <p:sp>
        <p:nvSpPr>
          <p:cNvPr id="13" name="矩形 12"/>
          <p:cNvSpPr/>
          <p:nvPr/>
        </p:nvSpPr>
        <p:spPr>
          <a:xfrm>
            <a:off x="-15875" y="4012565"/>
            <a:ext cx="6193790" cy="1087120"/>
          </a:xfrm>
          <a:prstGeom prst="rect">
            <a:avLst/>
          </a:prstGeom>
          <a:solidFill>
            <a:schemeClr val="tx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469265" y="4141470"/>
            <a:ext cx="4120515" cy="368300"/>
          </a:xfrm>
          <a:prstGeom prst="rect">
            <a:avLst/>
          </a:prstGeom>
          <a:noFill/>
        </p:spPr>
        <p:txBody>
          <a:bodyPr wrap="square" rtlCol="0">
            <a:spAutoFit/>
          </a:bodyPr>
          <a:lstStyle/>
          <a:p>
            <a:pPr marL="0" marR="0" lvl="0" indent="0" algn="l" defTabSz="1641475"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流程</a:t>
            </a:r>
            <a:r>
              <a:rPr kumimoji="0" lang="en-US" alt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a:t>
            </a:r>
            <a:r>
              <a:rPr kumimoji="0" lang="zh-CN" altLang="en-US"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业主签到</a:t>
            </a:r>
          </a:p>
        </p:txBody>
      </p:sp>
      <p:sp>
        <p:nvSpPr>
          <p:cNvPr id="12" name="文本框 11"/>
          <p:cNvSpPr txBox="1"/>
          <p:nvPr/>
        </p:nvSpPr>
        <p:spPr>
          <a:xfrm>
            <a:off x="479425" y="4482465"/>
            <a:ext cx="5462270" cy="506730"/>
          </a:xfrm>
          <a:prstGeom prst="rect">
            <a:avLst/>
          </a:prstGeom>
          <a:noFill/>
        </p:spPr>
        <p:txBody>
          <a:bodyPr wrap="square" rtlCol="0">
            <a:spAutoFit/>
          </a:bodyPr>
          <a:lstStyle/>
          <a:p>
            <a:pPr lvl="0">
              <a:lnSpc>
                <a:spcPct val="150000"/>
              </a:lnSpc>
            </a:pPr>
            <a:r>
              <a:rPr lang="zh-CN" altLang="en-US" sz="1000" cap="all" dirty="0">
                <a:solidFill>
                  <a:schemeClr val="bg1"/>
                </a:solidFill>
                <a:latin typeface="阿里巴巴普惠体 R" panose="00020600040101010101" charset="-122"/>
                <a:ea typeface="阿里巴巴普惠体 R" panose="00020600040101010101" charset="-122"/>
                <a:sym typeface="+mn-ea"/>
              </a:rPr>
              <a:t>客户到访后由现场的工作人员进行身份验证以及防疫扫码完成签到并进入钥匙发放区。</a:t>
            </a:r>
          </a:p>
          <a:p>
            <a:pPr lvl="0">
              <a:lnSpc>
                <a:spcPct val="150000"/>
              </a:lnSpc>
            </a:pPr>
            <a:r>
              <a:rPr lang="zh-CN" altLang="en-US" sz="800" cap="all" dirty="0">
                <a:solidFill>
                  <a:schemeClr val="bg1"/>
                </a:solidFill>
                <a:latin typeface="阿里巴巴普惠体 R" panose="00020600040101010101" charset="-122"/>
                <a:ea typeface="阿里巴巴普惠体 R" panose="00020600040101010101" charset="-122"/>
              </a:rPr>
              <a:t>注明：办理区墙体画面使用</a:t>
            </a:r>
            <a:r>
              <a:rPr lang="en-US" altLang="zh-CN" sz="800" cap="all" dirty="0">
                <a:solidFill>
                  <a:schemeClr val="bg1"/>
                </a:solidFill>
                <a:latin typeface="阿里巴巴普惠体 R" panose="00020600040101010101" charset="-122"/>
                <a:ea typeface="阿里巴巴普惠体 R" panose="00020600040101010101" charset="-122"/>
              </a:rPr>
              <a:t>KT</a:t>
            </a:r>
            <a:r>
              <a:rPr lang="zh-CN" altLang="en-US" sz="800" cap="all" dirty="0">
                <a:solidFill>
                  <a:schemeClr val="bg1"/>
                </a:solidFill>
                <a:latin typeface="阿里巴巴普惠体 R" panose="00020600040101010101" charset="-122"/>
                <a:ea typeface="阿里巴巴普惠体 R" panose="00020600040101010101" charset="-122"/>
              </a:rPr>
              <a:t>板进行包装，</a:t>
            </a:r>
            <a:r>
              <a:rPr lang="zh-CN" altLang="en-US" sz="800" cap="all" dirty="0">
                <a:solidFill>
                  <a:schemeClr val="bg1"/>
                </a:solidFill>
                <a:latin typeface="阿里巴巴普惠体 R" panose="00020600040101010101" charset="-122"/>
                <a:ea typeface="阿里巴巴普惠体 R" panose="00020600040101010101" charset="-122"/>
                <a:sym typeface="+mn-ea"/>
              </a:rPr>
              <a:t>具体物料参数见报价单</a:t>
            </a: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图片 105"/>
          <p:cNvPicPr/>
          <p:nvPr/>
        </p:nvPicPr>
        <p:blipFill>
          <a:blip r:embed="rId3"/>
          <a:stretch>
            <a:fillRect/>
          </a:stretch>
        </p:blipFill>
        <p:spPr>
          <a:xfrm>
            <a:off x="0" y="-1651000"/>
            <a:ext cx="14243050" cy="9495790"/>
          </a:xfrm>
          <a:prstGeom prst="rect">
            <a:avLst/>
          </a:prstGeom>
          <a:noFill/>
          <a:ln w="9525">
            <a:noFill/>
          </a:ln>
        </p:spPr>
      </p:pic>
      <p:sp>
        <p:nvSpPr>
          <p:cNvPr id="13" name="矩形 12"/>
          <p:cNvSpPr/>
          <p:nvPr/>
        </p:nvSpPr>
        <p:spPr>
          <a:xfrm>
            <a:off x="-15875" y="4012565"/>
            <a:ext cx="6193790" cy="866775"/>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469265" y="4208145"/>
            <a:ext cx="4120515" cy="368300"/>
          </a:xfrm>
          <a:prstGeom prst="rect">
            <a:avLst/>
          </a:prstGeom>
          <a:noFill/>
        </p:spPr>
        <p:txBody>
          <a:bodyPr wrap="square" rtlCol="0">
            <a:spAutoFit/>
          </a:bodyPr>
          <a:lstStyle/>
          <a:p>
            <a:pPr marL="0" marR="0" lvl="0" indent="0" algn="l" defTabSz="1641475" rtl="0" eaLnBrk="1" fontAlgn="auto" latinLnBrk="0" hangingPunct="1">
              <a:lnSpc>
                <a:spcPct val="100000"/>
              </a:lnSpc>
              <a:spcBef>
                <a:spcPts val="0"/>
              </a:spcBef>
              <a:spcAft>
                <a:spcPts val="0"/>
              </a:spcAft>
              <a:buClrTx/>
              <a:buSzTx/>
              <a:buFontTx/>
              <a:buNone/>
              <a:defRPr/>
            </a:pPr>
            <a:r>
              <a:rPr lang="zh-CN" altLang="en-US"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sym typeface="+mn-ea"/>
              </a:rPr>
              <a:t>流程</a:t>
            </a:r>
            <a:r>
              <a:rPr kumimoji="0" lang="en-US" alt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a:t>
            </a:r>
            <a:r>
              <a:rPr kumimoji="0" lang="zh-CN" altLang="en-US"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钥匙发放</a:t>
            </a:r>
          </a:p>
        </p:txBody>
      </p:sp>
      <p:sp>
        <p:nvSpPr>
          <p:cNvPr id="12" name="文本框 11"/>
          <p:cNvSpPr txBox="1"/>
          <p:nvPr/>
        </p:nvSpPr>
        <p:spPr>
          <a:xfrm>
            <a:off x="479425" y="4549140"/>
            <a:ext cx="5462270" cy="245110"/>
          </a:xfrm>
          <a:prstGeom prst="rect">
            <a:avLst/>
          </a:prstGeom>
          <a:noFill/>
        </p:spPr>
        <p:txBody>
          <a:bodyPr wrap="square" rtlCol="0">
            <a:spAutoFit/>
          </a:bodyPr>
          <a:lstStyle/>
          <a:p>
            <a:pPr lvl="0"/>
            <a:r>
              <a:rPr lang="zh-CN" altLang="en-US" sz="1000" cap="all" dirty="0">
                <a:solidFill>
                  <a:schemeClr val="bg1"/>
                </a:solidFill>
                <a:latin typeface="阿里巴巴普惠体 R" panose="00020600040101010101" charset="-122"/>
                <a:ea typeface="阿里巴巴普惠体 R" panose="00020600040101010101" charset="-122"/>
                <a:sym typeface="+mn-ea"/>
              </a:rPr>
              <a:t>完成签到后由工作人员指引来到钥匙发放区，领取房屋钥匙。</a:t>
            </a: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562452594277186"/>
          <p:cNvPicPr>
            <a:picLocks noChangeAspect="1"/>
          </p:cNvPicPr>
          <p:nvPr/>
        </p:nvPicPr>
        <p:blipFill>
          <a:blip r:embed="rId3"/>
          <a:stretch>
            <a:fillRect/>
          </a:stretch>
        </p:blipFill>
        <p:spPr>
          <a:xfrm>
            <a:off x="-101600" y="-504825"/>
            <a:ext cx="12294235" cy="8194675"/>
          </a:xfrm>
          <a:prstGeom prst="rect">
            <a:avLst/>
          </a:prstGeom>
        </p:spPr>
      </p:pic>
      <p:sp>
        <p:nvSpPr>
          <p:cNvPr id="13" name="矩形 12"/>
          <p:cNvSpPr/>
          <p:nvPr/>
        </p:nvSpPr>
        <p:spPr>
          <a:xfrm>
            <a:off x="-15875" y="4012565"/>
            <a:ext cx="6193790" cy="866775"/>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469265" y="4208145"/>
            <a:ext cx="4120515" cy="368300"/>
          </a:xfrm>
          <a:prstGeom prst="rect">
            <a:avLst/>
          </a:prstGeom>
          <a:noFill/>
        </p:spPr>
        <p:txBody>
          <a:bodyPr wrap="square" rtlCol="0">
            <a:spAutoFit/>
          </a:bodyPr>
          <a:lstStyle/>
          <a:p>
            <a:pPr marL="0" marR="0" lvl="0" indent="0" algn="l" defTabSz="1641475" rtl="0" eaLnBrk="1" fontAlgn="auto" latinLnBrk="0" hangingPunct="1">
              <a:lnSpc>
                <a:spcPct val="100000"/>
              </a:lnSpc>
              <a:spcBef>
                <a:spcPts val="0"/>
              </a:spcBef>
              <a:spcAft>
                <a:spcPts val="0"/>
              </a:spcAft>
              <a:buClrTx/>
              <a:buSzTx/>
              <a:buFontTx/>
              <a:buNone/>
              <a:defRPr/>
            </a:pPr>
            <a:r>
              <a:rPr lang="zh-CN" altLang="en-US"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sym typeface="+mn-ea"/>
              </a:rPr>
              <a:t>流程</a:t>
            </a:r>
            <a:r>
              <a:rPr kumimoji="0" lang="en-US" alt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a:t>
            </a:r>
            <a:r>
              <a:rPr kumimoji="0" lang="zh-CN" altLang="en-US"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钥匙发放</a:t>
            </a:r>
          </a:p>
        </p:txBody>
      </p:sp>
      <p:sp>
        <p:nvSpPr>
          <p:cNvPr id="12" name="文本框 11"/>
          <p:cNvSpPr txBox="1"/>
          <p:nvPr/>
        </p:nvSpPr>
        <p:spPr>
          <a:xfrm>
            <a:off x="479425" y="4549140"/>
            <a:ext cx="5462270" cy="245110"/>
          </a:xfrm>
          <a:prstGeom prst="rect">
            <a:avLst/>
          </a:prstGeom>
          <a:noFill/>
        </p:spPr>
        <p:txBody>
          <a:bodyPr wrap="square" rtlCol="0">
            <a:spAutoFit/>
          </a:bodyPr>
          <a:lstStyle/>
          <a:p>
            <a:pPr lvl="0"/>
            <a:r>
              <a:rPr lang="zh-CN" altLang="en-US" sz="1000" cap="all" dirty="0">
                <a:solidFill>
                  <a:schemeClr val="bg1"/>
                </a:solidFill>
                <a:latin typeface="阿里巴巴普惠体 R" panose="00020600040101010101" charset="-122"/>
                <a:ea typeface="阿里巴巴普惠体 R" panose="00020600040101010101" charset="-122"/>
                <a:sym typeface="+mn-ea"/>
              </a:rPr>
              <a:t>钥匙领取后，将有一名验房师陪同业主前往园区进行检验。</a:t>
            </a: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0" y="-57150"/>
            <a:ext cx="12192000" cy="7209155"/>
          </a:xfrm>
          <a:prstGeom prst="rect">
            <a:avLst/>
          </a:prstGeom>
        </p:spPr>
      </p:pic>
      <p:sp>
        <p:nvSpPr>
          <p:cNvPr id="13" name="矩形 12"/>
          <p:cNvSpPr/>
          <p:nvPr/>
        </p:nvSpPr>
        <p:spPr>
          <a:xfrm>
            <a:off x="-15875" y="4012565"/>
            <a:ext cx="6193790" cy="866775"/>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469265" y="4208145"/>
            <a:ext cx="4120515" cy="368300"/>
          </a:xfrm>
          <a:prstGeom prst="rect">
            <a:avLst/>
          </a:prstGeom>
          <a:noFill/>
        </p:spPr>
        <p:txBody>
          <a:bodyPr wrap="square" rtlCol="0">
            <a:spAutoFit/>
          </a:bodyPr>
          <a:lstStyle/>
          <a:p>
            <a:pPr marL="0" marR="0" lvl="0" indent="0" algn="l" defTabSz="1641475" rtl="0" eaLnBrk="1" fontAlgn="auto" latinLnBrk="0" hangingPunct="1">
              <a:lnSpc>
                <a:spcPct val="100000"/>
              </a:lnSpc>
              <a:spcBef>
                <a:spcPts val="0"/>
              </a:spcBef>
              <a:spcAft>
                <a:spcPts val="0"/>
              </a:spcAft>
              <a:buClrTx/>
              <a:buSzTx/>
              <a:buFontTx/>
              <a:buNone/>
              <a:defRPr/>
            </a:pPr>
            <a:r>
              <a:rPr lang="zh-CN" altLang="en-US"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sym typeface="+mn-ea"/>
              </a:rPr>
              <a:t>流程</a:t>
            </a:r>
            <a:r>
              <a:rPr kumimoji="0" lang="en-US" alt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a:t>
            </a:r>
            <a:r>
              <a:rPr kumimoji="0" lang="zh-CN" altLang="en-US"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房屋检验</a:t>
            </a:r>
          </a:p>
        </p:txBody>
      </p:sp>
      <p:sp>
        <p:nvSpPr>
          <p:cNvPr id="12" name="文本框 11"/>
          <p:cNvSpPr txBox="1"/>
          <p:nvPr/>
        </p:nvSpPr>
        <p:spPr>
          <a:xfrm>
            <a:off x="479425" y="4549140"/>
            <a:ext cx="5462270" cy="245110"/>
          </a:xfrm>
          <a:prstGeom prst="rect">
            <a:avLst/>
          </a:prstGeom>
          <a:noFill/>
        </p:spPr>
        <p:txBody>
          <a:bodyPr wrap="square" rtlCol="0">
            <a:spAutoFit/>
          </a:bodyPr>
          <a:lstStyle/>
          <a:p>
            <a:pPr lvl="0"/>
            <a:r>
              <a:rPr lang="zh-CN" altLang="en-US" sz="1000" cap="all" dirty="0">
                <a:solidFill>
                  <a:schemeClr val="bg1"/>
                </a:solidFill>
                <a:latin typeface="阿里巴巴普惠体 R" panose="00020600040101010101" charset="-122"/>
                <a:ea typeface="阿里巴巴普惠体 R" panose="00020600040101010101" charset="-122"/>
                <a:sym typeface="+mn-ea"/>
              </a:rPr>
              <a:t>验房师陪同业主进行房屋检验。</a:t>
            </a: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699770" y="-213995"/>
            <a:ext cx="13592175" cy="7286625"/>
          </a:xfrm>
          <a:prstGeom prst="rect">
            <a:avLst/>
          </a:prstGeom>
        </p:spPr>
      </p:pic>
      <p:sp>
        <p:nvSpPr>
          <p:cNvPr id="13" name="矩形 12"/>
          <p:cNvSpPr/>
          <p:nvPr/>
        </p:nvSpPr>
        <p:spPr>
          <a:xfrm>
            <a:off x="-15875" y="4012565"/>
            <a:ext cx="6193790" cy="1049020"/>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469265" y="4093210"/>
            <a:ext cx="4120515" cy="368300"/>
          </a:xfrm>
          <a:prstGeom prst="rect">
            <a:avLst/>
          </a:prstGeom>
          <a:noFill/>
        </p:spPr>
        <p:txBody>
          <a:bodyPr wrap="square" rtlCol="0">
            <a:spAutoFit/>
          </a:bodyPr>
          <a:lstStyle/>
          <a:p>
            <a:pPr marL="0" marR="0" lvl="0" indent="0" algn="l" defTabSz="1641475" rtl="0" eaLnBrk="1" fontAlgn="auto" latinLnBrk="0" hangingPunct="1">
              <a:lnSpc>
                <a:spcPct val="100000"/>
              </a:lnSpc>
              <a:spcBef>
                <a:spcPts val="0"/>
              </a:spcBef>
              <a:spcAft>
                <a:spcPts val="0"/>
              </a:spcAft>
              <a:buClrTx/>
              <a:buSzTx/>
              <a:buFontTx/>
              <a:buNone/>
              <a:defRPr/>
            </a:pPr>
            <a:r>
              <a:rPr lang="zh-CN" altLang="en-US"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sym typeface="+mn-ea"/>
              </a:rPr>
              <a:t>流程</a:t>
            </a:r>
            <a:r>
              <a:rPr kumimoji="0" lang="en-US" alt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a:t>
            </a:r>
            <a:r>
              <a:rPr kumimoji="0" lang="zh-CN" altLang="en-US"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业主等候</a:t>
            </a:r>
          </a:p>
        </p:txBody>
      </p:sp>
      <p:sp>
        <p:nvSpPr>
          <p:cNvPr id="12" name="文本框 11"/>
          <p:cNvSpPr txBox="1"/>
          <p:nvPr/>
        </p:nvSpPr>
        <p:spPr>
          <a:xfrm>
            <a:off x="479425" y="4434205"/>
            <a:ext cx="5462270" cy="691515"/>
          </a:xfrm>
          <a:prstGeom prst="rect">
            <a:avLst/>
          </a:prstGeom>
          <a:noFill/>
        </p:spPr>
        <p:txBody>
          <a:bodyPr wrap="square" rtlCol="0">
            <a:spAutoFit/>
          </a:bodyPr>
          <a:lstStyle/>
          <a:p>
            <a:pPr lvl="0">
              <a:lnSpc>
                <a:spcPct val="150000"/>
              </a:lnSpc>
            </a:pPr>
            <a:r>
              <a:rPr lang="zh-CN" altLang="en-US" sz="1000" cap="all" dirty="0">
                <a:solidFill>
                  <a:schemeClr val="bg1"/>
                </a:solidFill>
                <a:latin typeface="阿里巴巴普惠体 R" panose="00020600040101010101" charset="-122"/>
                <a:ea typeface="阿里巴巴普惠体 R" panose="00020600040101010101" charset="-122"/>
                <a:sym typeface="+mn-ea"/>
              </a:rPr>
              <a:t>从园区折回后，业主可先在等候区稍作休息，这里将准备贵宾椅来进行此区域铺排。</a:t>
            </a:r>
          </a:p>
          <a:p>
            <a:pPr lvl="0">
              <a:lnSpc>
                <a:spcPct val="150000"/>
              </a:lnSpc>
            </a:pPr>
            <a:r>
              <a:rPr lang="zh-CN" altLang="en-US" sz="800" cap="all" dirty="0">
                <a:solidFill>
                  <a:schemeClr val="bg1"/>
                </a:solidFill>
                <a:latin typeface="阿里巴巴普惠体 R" panose="00020600040101010101" charset="-122"/>
                <a:ea typeface="阿里巴巴普惠体 R" panose="00020600040101010101" charset="-122"/>
                <a:sym typeface="+mn-ea"/>
              </a:rPr>
              <a:t>（此区域具体物料参数见报价单）</a:t>
            </a:r>
            <a:endParaRPr lang="zh-CN" altLang="en-US" sz="800" cap="all" dirty="0">
              <a:solidFill>
                <a:schemeClr val="bg1"/>
              </a:solidFill>
              <a:latin typeface="阿里巴巴普惠体 R" panose="00020600040101010101" charset="-122"/>
              <a:ea typeface="阿里巴巴普惠体 R" panose="00020600040101010101" charset="-122"/>
            </a:endParaRPr>
          </a:p>
          <a:p>
            <a:pPr lvl="0">
              <a:lnSpc>
                <a:spcPct val="150000"/>
              </a:lnSpc>
            </a:pPr>
            <a:endParaRPr lang="zh-CN" altLang="en-US" sz="800" cap="all" dirty="0">
              <a:solidFill>
                <a:schemeClr val="bg1"/>
              </a:solidFill>
              <a:latin typeface="阿里巴巴普惠体 R" panose="00020600040101010101" charset="-122"/>
              <a:ea typeface="阿里巴巴普惠体 R" panose="00020600040101010101" charset="-122"/>
              <a:sym typeface="+mn-ea"/>
            </a:endParaRPr>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10245620"/>
          <p:cNvPicPr>
            <a:picLocks noChangeAspect="1"/>
          </p:cNvPicPr>
          <p:nvPr/>
        </p:nvPicPr>
        <p:blipFill>
          <a:blip r:embed="rId3"/>
          <a:stretch>
            <a:fillRect/>
          </a:stretch>
        </p:blipFill>
        <p:spPr>
          <a:xfrm>
            <a:off x="0" y="-1035685"/>
            <a:ext cx="12192635" cy="8111490"/>
          </a:xfrm>
          <a:prstGeom prst="rect">
            <a:avLst/>
          </a:prstGeom>
        </p:spPr>
      </p:pic>
      <p:sp>
        <p:nvSpPr>
          <p:cNvPr id="13" name="矩形 12"/>
          <p:cNvSpPr/>
          <p:nvPr/>
        </p:nvSpPr>
        <p:spPr>
          <a:xfrm>
            <a:off x="-15875" y="4012565"/>
            <a:ext cx="6193790" cy="1049020"/>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469265" y="4156710"/>
            <a:ext cx="4120515" cy="368300"/>
          </a:xfrm>
          <a:prstGeom prst="rect">
            <a:avLst/>
          </a:prstGeom>
          <a:noFill/>
        </p:spPr>
        <p:txBody>
          <a:bodyPr wrap="square" rtlCol="0">
            <a:spAutoFit/>
          </a:bodyPr>
          <a:lstStyle/>
          <a:p>
            <a:pPr marL="0" marR="0" lvl="0" indent="0" algn="l" defTabSz="1641475"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冷餐区示意</a:t>
            </a:r>
          </a:p>
        </p:txBody>
      </p:sp>
      <p:sp>
        <p:nvSpPr>
          <p:cNvPr id="12" name="文本框 11"/>
          <p:cNvSpPr txBox="1"/>
          <p:nvPr/>
        </p:nvSpPr>
        <p:spPr>
          <a:xfrm>
            <a:off x="479425" y="4497705"/>
            <a:ext cx="5462270" cy="321945"/>
          </a:xfrm>
          <a:prstGeom prst="rect">
            <a:avLst/>
          </a:prstGeom>
          <a:noFill/>
        </p:spPr>
        <p:txBody>
          <a:bodyPr wrap="square" rtlCol="0">
            <a:spAutoFit/>
          </a:bodyPr>
          <a:lstStyle/>
          <a:p>
            <a:pPr lvl="0">
              <a:lnSpc>
                <a:spcPct val="150000"/>
              </a:lnSpc>
            </a:pPr>
            <a:r>
              <a:rPr lang="zh-CN" altLang="en-US" sz="1000" cap="all" dirty="0">
                <a:solidFill>
                  <a:schemeClr val="bg1"/>
                </a:solidFill>
                <a:latin typeface="阿里巴巴普惠体 R" panose="00020600040101010101" charset="-122"/>
                <a:ea typeface="阿里巴巴普惠体 R" panose="00020600040101010101" charset="-122"/>
                <a:sym typeface="+mn-ea"/>
              </a:rPr>
              <a:t>等候区旁侧设置主题茶歇，为客户供应现切糕点、散装零食以及饮料茶水等。</a:t>
            </a:r>
            <a:endParaRPr lang="zh-CN" altLang="en-US" sz="800" cap="all" dirty="0">
              <a:solidFill>
                <a:schemeClr val="bg1"/>
              </a:solidFill>
              <a:latin typeface="阿里巴巴普惠体 R" panose="00020600040101010101" charset="-122"/>
              <a:ea typeface="阿里巴巴普惠体 R" panose="00020600040101010101" charset="-122"/>
              <a:sym typeface="+mn-ea"/>
            </a:endParaRPr>
          </a:p>
        </p:txBody>
      </p:sp>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图片 104"/>
          <p:cNvPicPr/>
          <p:nvPr/>
        </p:nvPicPr>
        <p:blipFill>
          <a:blip r:embed="rId4"/>
          <a:stretch>
            <a:fillRect/>
          </a:stretch>
        </p:blipFill>
        <p:spPr>
          <a:xfrm>
            <a:off x="0" y="-1510665"/>
            <a:ext cx="12192635" cy="8128635"/>
          </a:xfrm>
          <a:prstGeom prst="rect">
            <a:avLst/>
          </a:prstGeom>
          <a:noFill/>
          <a:ln w="9525">
            <a:noFill/>
          </a:ln>
        </p:spPr>
      </p:pic>
      <p:sp>
        <p:nvSpPr>
          <p:cNvPr id="13" name="矩形 12"/>
          <p:cNvSpPr/>
          <p:nvPr/>
        </p:nvSpPr>
        <p:spPr>
          <a:xfrm>
            <a:off x="-15875" y="4012565"/>
            <a:ext cx="6193790" cy="1049020"/>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479425" y="4581525"/>
            <a:ext cx="5462270" cy="321945"/>
          </a:xfrm>
          <a:prstGeom prst="rect">
            <a:avLst/>
          </a:prstGeom>
          <a:noFill/>
        </p:spPr>
        <p:txBody>
          <a:bodyPr wrap="square" rtlCol="0">
            <a:spAutoFit/>
          </a:bodyPr>
          <a:lstStyle/>
          <a:p>
            <a:pPr lvl="0">
              <a:lnSpc>
                <a:spcPct val="150000"/>
              </a:lnSpc>
            </a:pPr>
            <a:r>
              <a:rPr lang="zh-CN" altLang="en-US" sz="1000" cap="all" dirty="0">
                <a:solidFill>
                  <a:schemeClr val="bg1"/>
                </a:solidFill>
                <a:latin typeface="阿里巴巴普惠体 R" panose="00020600040101010101" charset="-122"/>
                <a:ea typeface="阿里巴巴普惠体 R" panose="00020600040101010101" charset="-122"/>
                <a:sym typeface="+mn-ea"/>
              </a:rPr>
              <a:t>现场将采用圆桌式一对一办理流程，以真挚快捷的办理方式带给客户良好的交付体验。</a:t>
            </a:r>
          </a:p>
        </p:txBody>
      </p:sp>
      <p:sp>
        <p:nvSpPr>
          <p:cNvPr id="2" name="文本框 1"/>
          <p:cNvSpPr txBox="1"/>
          <p:nvPr/>
        </p:nvSpPr>
        <p:spPr>
          <a:xfrm>
            <a:off x="469265" y="4177030"/>
            <a:ext cx="4120515" cy="368300"/>
          </a:xfrm>
          <a:prstGeom prst="rect">
            <a:avLst/>
          </a:prstGeom>
          <a:noFill/>
        </p:spPr>
        <p:txBody>
          <a:bodyPr wrap="square" rtlCol="0">
            <a:spAutoFit/>
          </a:bodyPr>
          <a:lstStyle/>
          <a:p>
            <a:pPr marL="0" marR="0" lvl="0" indent="0" algn="l" defTabSz="1641475" rtl="0" eaLnBrk="1" fontAlgn="auto" latinLnBrk="0" hangingPunct="1">
              <a:lnSpc>
                <a:spcPct val="100000"/>
              </a:lnSpc>
              <a:spcBef>
                <a:spcPts val="0"/>
              </a:spcBef>
              <a:spcAft>
                <a:spcPts val="0"/>
              </a:spcAft>
              <a:buClrTx/>
              <a:buSzTx/>
              <a:buFontTx/>
              <a:buNone/>
              <a:defRPr/>
            </a:pPr>
            <a:r>
              <a:rPr lang="zh-CN" altLang="en-US"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sym typeface="+mn-ea"/>
              </a:rPr>
              <a:t>流程</a:t>
            </a:r>
            <a:r>
              <a:rPr kumimoji="0" lang="en-US" alt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a:t>
            </a:r>
            <a:r>
              <a:rPr kumimoji="0" lang="zh-CN" altLang="en-US"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物业缴费</a:t>
            </a:r>
          </a:p>
        </p:txBody>
      </p:sp>
      <p:sp>
        <p:nvSpPr>
          <p:cNvPr id="3" name="任意多边形 2"/>
          <p:cNvSpPr/>
          <p:nvPr/>
        </p:nvSpPr>
        <p:spPr>
          <a:xfrm>
            <a:off x="11052175" y="915035"/>
            <a:ext cx="937895" cy="3232785"/>
          </a:xfrm>
          <a:custGeom>
            <a:avLst/>
            <a:gdLst>
              <a:gd name="connisteX0" fmla="*/ 0 w 937895"/>
              <a:gd name="connsiteY0" fmla="*/ 187960 h 3232785"/>
              <a:gd name="connisteX1" fmla="*/ 836930 w 937895"/>
              <a:gd name="connsiteY1" fmla="*/ 0 h 3232785"/>
              <a:gd name="connisteX2" fmla="*/ 937895 w 937895"/>
              <a:gd name="connsiteY2" fmla="*/ 3232785 h 3232785"/>
              <a:gd name="connisteX3" fmla="*/ 346075 w 937895"/>
              <a:gd name="connsiteY3" fmla="*/ 2987675 h 3232785"/>
              <a:gd name="connisteX4" fmla="*/ 0 w 937895"/>
              <a:gd name="connsiteY4" fmla="*/ 187960 h 323278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937895" h="3232785">
                <a:moveTo>
                  <a:pt x="0" y="187960"/>
                </a:moveTo>
                <a:lnTo>
                  <a:pt x="836930" y="0"/>
                </a:lnTo>
                <a:lnTo>
                  <a:pt x="937895" y="3232785"/>
                </a:lnTo>
                <a:lnTo>
                  <a:pt x="346075" y="2987675"/>
                </a:lnTo>
                <a:lnTo>
                  <a:pt x="0" y="187960"/>
                </a:lnTo>
                <a:close/>
              </a:path>
            </a:pathLst>
          </a:custGeom>
          <a:solidFill>
            <a:srgbClr val="FE4445"/>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rcRect t="24773"/>
          <a:stretch>
            <a:fillRect/>
          </a:stretch>
        </p:blipFill>
        <p:spPr>
          <a:xfrm>
            <a:off x="0" y="0"/>
            <a:ext cx="12193270" cy="6105525"/>
          </a:xfrm>
          <a:prstGeom prst="rect">
            <a:avLst/>
          </a:prstGeom>
        </p:spPr>
      </p:pic>
      <p:sp>
        <p:nvSpPr>
          <p:cNvPr id="13" name="矩形 12"/>
          <p:cNvSpPr/>
          <p:nvPr/>
        </p:nvSpPr>
        <p:spPr>
          <a:xfrm>
            <a:off x="-15875" y="4012565"/>
            <a:ext cx="6193790" cy="1049020"/>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479425" y="4581525"/>
            <a:ext cx="5462270" cy="321945"/>
          </a:xfrm>
          <a:prstGeom prst="rect">
            <a:avLst/>
          </a:prstGeom>
          <a:noFill/>
        </p:spPr>
        <p:txBody>
          <a:bodyPr wrap="square" rtlCol="0">
            <a:spAutoFit/>
          </a:bodyPr>
          <a:lstStyle/>
          <a:p>
            <a:pPr lvl="0">
              <a:lnSpc>
                <a:spcPct val="150000"/>
              </a:lnSpc>
            </a:pPr>
            <a:r>
              <a:rPr lang="zh-CN" altLang="en-US" sz="1000" cap="all" dirty="0">
                <a:solidFill>
                  <a:schemeClr val="bg1"/>
                </a:solidFill>
                <a:latin typeface="阿里巴巴普惠体 R" panose="00020600040101010101" charset="-122"/>
                <a:ea typeface="阿里巴巴普惠体 R" panose="00020600040101010101" charset="-122"/>
                <a:sym typeface="+mn-ea"/>
              </a:rPr>
              <a:t>物业缴费完成后，由工作人员发放交付手提箱，内置房产资料以及房屋钥匙。</a:t>
            </a:r>
          </a:p>
        </p:txBody>
      </p:sp>
      <p:sp>
        <p:nvSpPr>
          <p:cNvPr id="3" name="文本框 2"/>
          <p:cNvSpPr txBox="1"/>
          <p:nvPr/>
        </p:nvSpPr>
        <p:spPr>
          <a:xfrm>
            <a:off x="469265" y="4177030"/>
            <a:ext cx="4120515" cy="521970"/>
          </a:xfrm>
          <a:prstGeom prst="rect">
            <a:avLst/>
          </a:prstGeom>
          <a:noFill/>
        </p:spPr>
        <p:txBody>
          <a:bodyPr wrap="square" rtlCol="0">
            <a:spAutoFit/>
          </a:bodyPr>
          <a:lstStyle/>
          <a:p>
            <a:pPr marL="0" marR="0" lvl="0" indent="0" algn="l" defTabSz="1641475" rtl="0" eaLnBrk="1" fontAlgn="auto" latinLnBrk="0" hangingPunct="1">
              <a:lnSpc>
                <a:spcPct val="100000"/>
              </a:lnSpc>
              <a:spcBef>
                <a:spcPts val="0"/>
              </a:spcBef>
              <a:spcAft>
                <a:spcPts val="0"/>
              </a:spcAft>
              <a:buClrTx/>
              <a:buSzTx/>
              <a:buFontTx/>
              <a:buNone/>
              <a:defRPr/>
            </a:pPr>
            <a:r>
              <a:rPr lang="zh-CN" altLang="en-US"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sym typeface="+mn-ea"/>
              </a:rPr>
              <a:t>流程</a:t>
            </a:r>
            <a:r>
              <a:rPr kumimoji="0" lang="en-US" alt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a:t>
            </a:r>
            <a:r>
              <a:rPr kumimoji="0" lang="zh-CN" altLang="en-US"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交付手提箱领取</a:t>
            </a:r>
            <a:r>
              <a:rPr lang="zh-CN" sz="1000">
                <a:solidFill>
                  <a:schemeClr val="bg1"/>
                </a:solidFill>
                <a:latin typeface="阿里巴巴普惠体 R" panose="00020600040101010101" charset="-122"/>
                <a:ea typeface="阿里巴巴普惠体 R" panose="00020600040101010101" charset="-122"/>
                <a:cs typeface="阿里巴巴普惠体 R" panose="00020600040101010101" charset="-122"/>
                <a:sym typeface="+mn-ea"/>
              </a:rPr>
              <a:t>（款式仅为建议，可更改）</a:t>
            </a:r>
          </a:p>
          <a:p>
            <a:pPr marL="0" marR="0" lvl="0" indent="0" algn="l" defTabSz="1641475" rtl="0" eaLnBrk="1" fontAlgn="auto" latinLnBrk="0" hangingPunct="1">
              <a:lnSpc>
                <a:spcPct val="100000"/>
              </a:lnSpc>
              <a:spcBef>
                <a:spcPts val="0"/>
              </a:spcBef>
              <a:spcAft>
                <a:spcPts val="0"/>
              </a:spcAft>
              <a:buClrTx/>
              <a:buSzTx/>
              <a:buFontTx/>
              <a:buNone/>
              <a:defRPr/>
            </a:pPr>
            <a:endParaRPr kumimoji="0" lang="zh-CN" altLang="en-US" sz="1000"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sym typeface="+mn-ea"/>
            </a:endParaRPr>
          </a:p>
        </p:txBody>
      </p:sp>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10547413"/>
          <p:cNvPicPr>
            <a:picLocks noChangeAspect="1"/>
          </p:cNvPicPr>
          <p:nvPr/>
        </p:nvPicPr>
        <p:blipFill>
          <a:blip r:embed="rId3"/>
          <a:stretch>
            <a:fillRect/>
          </a:stretch>
        </p:blipFill>
        <p:spPr>
          <a:xfrm>
            <a:off x="0" y="-1313180"/>
            <a:ext cx="12192000" cy="7959090"/>
          </a:xfrm>
          <a:prstGeom prst="rect">
            <a:avLst/>
          </a:prstGeom>
        </p:spPr>
      </p:pic>
      <p:sp>
        <p:nvSpPr>
          <p:cNvPr id="13" name="矩形 12"/>
          <p:cNvSpPr/>
          <p:nvPr/>
        </p:nvSpPr>
        <p:spPr>
          <a:xfrm>
            <a:off x="-15875" y="4012565"/>
            <a:ext cx="6193790" cy="1049020"/>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305435" y="4306570"/>
            <a:ext cx="8760460" cy="506730"/>
          </a:xfrm>
          <a:prstGeom prst="rect">
            <a:avLst/>
          </a:prstGeom>
          <a:noFill/>
        </p:spPr>
        <p:txBody>
          <a:bodyPr wrap="square" rtlCol="0">
            <a:spAutoFit/>
          </a:bodyPr>
          <a:lstStyle/>
          <a:p>
            <a:pPr algn="l">
              <a:lnSpc>
                <a:spcPct val="150000"/>
              </a:lnSpc>
            </a:pPr>
            <a:r>
              <a:rPr lang="zh-CN">
                <a:solidFill>
                  <a:schemeClr val="bg1"/>
                </a:solidFill>
                <a:latin typeface="阿里巴巴普惠体 R" panose="00020600040101010101" charset="-122"/>
                <a:ea typeface="阿里巴巴普惠体 R" panose="00020600040101010101" charset="-122"/>
                <a:cs typeface="阿里巴巴普惠体 R" panose="00020600040101010101" charset="-122"/>
                <a:sym typeface="+mn-ea"/>
              </a:rPr>
              <a:t>交付手提箱细节呈现</a:t>
            </a:r>
            <a:r>
              <a:rPr lang="zh-CN" sz="1200">
                <a:solidFill>
                  <a:schemeClr val="bg1"/>
                </a:solidFill>
                <a:latin typeface="阿里巴巴普惠体 R" panose="00020600040101010101" charset="-122"/>
                <a:ea typeface="阿里巴巴普惠体 R" panose="00020600040101010101" charset="-122"/>
                <a:cs typeface="阿里巴巴普惠体 R" panose="00020600040101010101" charset="-122"/>
                <a:sym typeface="+mn-ea"/>
              </a:rPr>
              <a:t>（款式仅为建议，可更改）</a:t>
            </a:r>
          </a:p>
        </p:txBody>
      </p:sp>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0" y="3691255"/>
            <a:ext cx="12192635" cy="2349500"/>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3"/>
          <a:srcRect t="7255"/>
          <a:stretch>
            <a:fillRect/>
          </a:stretch>
        </p:blipFill>
        <p:spPr>
          <a:xfrm>
            <a:off x="0" y="-22860"/>
            <a:ext cx="6043930" cy="3714750"/>
          </a:xfrm>
          <a:prstGeom prst="rect">
            <a:avLst/>
          </a:prstGeom>
        </p:spPr>
      </p:pic>
      <p:pic>
        <p:nvPicPr>
          <p:cNvPr id="5" name="图片 4"/>
          <p:cNvPicPr>
            <a:picLocks noChangeAspect="1"/>
          </p:cNvPicPr>
          <p:nvPr/>
        </p:nvPicPr>
        <p:blipFill>
          <a:blip r:embed="rId4"/>
          <a:srcRect t="9006"/>
          <a:stretch>
            <a:fillRect/>
          </a:stretch>
        </p:blipFill>
        <p:spPr>
          <a:xfrm>
            <a:off x="6043930" y="-22860"/>
            <a:ext cx="6148705" cy="3714750"/>
          </a:xfrm>
          <a:prstGeom prst="rect">
            <a:avLst/>
          </a:prstGeom>
        </p:spPr>
      </p:pic>
      <p:sp>
        <p:nvSpPr>
          <p:cNvPr id="7" name="文本框 6"/>
          <p:cNvSpPr txBox="1"/>
          <p:nvPr/>
        </p:nvSpPr>
        <p:spPr>
          <a:xfrm>
            <a:off x="775335" y="4747260"/>
            <a:ext cx="8760460" cy="737235"/>
          </a:xfrm>
          <a:prstGeom prst="rect">
            <a:avLst/>
          </a:prstGeom>
          <a:noFill/>
        </p:spPr>
        <p:txBody>
          <a:bodyPr wrap="square" rtlCol="0">
            <a:spAutoFit/>
          </a:bodyPr>
          <a:lstStyle/>
          <a:p>
            <a:pPr algn="l">
              <a:lnSpc>
                <a:spcPct val="150000"/>
              </a:lnSpc>
            </a:pPr>
            <a:r>
              <a:rPr lang="zh-CN" altLang="en-US" sz="1600">
                <a:solidFill>
                  <a:schemeClr val="bg1"/>
                </a:solidFill>
                <a:latin typeface="阿里巴巴普惠体 R" panose="00020600040101010101" charset="-122"/>
                <a:ea typeface="阿里巴巴普惠体 R" panose="00020600040101010101" charset="-122"/>
                <a:cs typeface="阿里巴巴普惠体 R" panose="00020600040101010101" charset="-122"/>
                <a:sym typeface="+mn-ea"/>
              </a:rPr>
              <a:t>流程</a:t>
            </a:r>
            <a:r>
              <a:rPr lang="en-US" altLang="zh-CN" sz="1600">
                <a:solidFill>
                  <a:schemeClr val="bg1"/>
                </a:solidFill>
                <a:latin typeface="阿里巴巴普惠体 R" panose="00020600040101010101" charset="-122"/>
                <a:ea typeface="阿里巴巴普惠体 R" panose="00020600040101010101" charset="-122"/>
                <a:cs typeface="阿里巴巴普惠体 R" panose="00020600040101010101" charset="-122"/>
                <a:sym typeface="+mn-ea"/>
              </a:rPr>
              <a:t>—</a:t>
            </a:r>
            <a:r>
              <a:rPr lang="zh-CN" altLang="en-US" sz="1600">
                <a:solidFill>
                  <a:schemeClr val="bg1"/>
                </a:solidFill>
                <a:latin typeface="阿里巴巴普惠体 R" panose="00020600040101010101" charset="-122"/>
                <a:ea typeface="阿里巴巴普惠体 R" panose="00020600040101010101" charset="-122"/>
                <a:cs typeface="阿里巴巴普惠体 R" panose="00020600040101010101" charset="-122"/>
                <a:sym typeface="+mn-ea"/>
              </a:rPr>
              <a:t>交付礼品领取</a:t>
            </a:r>
            <a:endParaRPr lang="en-US" altLang="zh-CN" sz="1600">
              <a:solidFill>
                <a:schemeClr val="bg1"/>
              </a:solidFill>
              <a:latin typeface="阿里巴巴普惠体 R" panose="00020600040101010101" charset="-122"/>
              <a:ea typeface="阿里巴巴普惠体 R" panose="00020600040101010101" charset="-122"/>
              <a:cs typeface="阿里巴巴普惠体 R" panose="00020600040101010101" charset="-122"/>
              <a:sym typeface="+mn-ea"/>
            </a:endParaRPr>
          </a:p>
          <a:p>
            <a:pPr algn="l">
              <a:lnSpc>
                <a:spcPct val="150000"/>
              </a:lnSpc>
            </a:pPr>
            <a:r>
              <a:rPr lang="zh-CN" altLang="en-US" sz="1200">
                <a:solidFill>
                  <a:schemeClr val="bg1"/>
                </a:solidFill>
                <a:latin typeface="阿里巴巴普惠体 R" panose="00020600040101010101" charset="-122"/>
                <a:ea typeface="阿里巴巴普惠体 R" panose="00020600040101010101" charset="-122"/>
                <a:cs typeface="阿里巴巴普惠体 R" panose="00020600040101010101" charset="-122"/>
                <a:sym typeface="+mn-ea"/>
              </a:rPr>
              <a:t>以印制项目</a:t>
            </a:r>
            <a:r>
              <a:rPr lang="en-US" altLang="zh-CN" sz="1200">
                <a:solidFill>
                  <a:schemeClr val="bg1"/>
                </a:solidFill>
                <a:latin typeface="阿里巴巴普惠体 R" panose="00020600040101010101" charset="-122"/>
                <a:ea typeface="阿里巴巴普惠体 R" panose="00020600040101010101" charset="-122"/>
                <a:cs typeface="阿里巴巴普惠体 R" panose="00020600040101010101" charset="-122"/>
                <a:sym typeface="+mn-ea"/>
              </a:rPr>
              <a:t>LOGO</a:t>
            </a:r>
            <a:r>
              <a:rPr lang="zh-CN" altLang="en-US" sz="1200">
                <a:solidFill>
                  <a:schemeClr val="bg1"/>
                </a:solidFill>
                <a:latin typeface="阿里巴巴普惠体 R" panose="00020600040101010101" charset="-122"/>
                <a:ea typeface="阿里巴巴普惠体 R" panose="00020600040101010101" charset="-122"/>
                <a:cs typeface="阿里巴巴普惠体 R" panose="00020600040101010101" charset="-122"/>
                <a:sym typeface="+mn-ea"/>
              </a:rPr>
              <a:t>的定制碗具作为本次交付业主的收房礼物。</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0" y="-636270"/>
            <a:ext cx="14450695" cy="7312660"/>
            <a:chOff x="0" y="0"/>
            <a:chExt cx="19202" cy="9538"/>
          </a:xfrm>
        </p:grpSpPr>
        <p:pic>
          <p:nvPicPr>
            <p:cNvPr id="10" name="图片 9"/>
            <p:cNvPicPr>
              <a:picLocks noChangeAspect="1"/>
            </p:cNvPicPr>
            <p:nvPr/>
          </p:nvPicPr>
          <p:blipFill>
            <a:blip r:embed="rId3"/>
            <a:stretch>
              <a:fillRect/>
            </a:stretch>
          </p:blipFill>
          <p:spPr>
            <a:xfrm>
              <a:off x="0" y="0"/>
              <a:ext cx="19202" cy="9539"/>
            </a:xfrm>
            <a:prstGeom prst="rect">
              <a:avLst/>
            </a:prstGeom>
          </p:spPr>
        </p:pic>
        <p:sp>
          <p:nvSpPr>
            <p:cNvPr id="12" name="矩形 11"/>
            <p:cNvSpPr/>
            <p:nvPr/>
          </p:nvSpPr>
          <p:spPr>
            <a:xfrm>
              <a:off x="14640" y="787"/>
              <a:ext cx="3525" cy="795"/>
            </a:xfrm>
            <a:prstGeom prst="rect">
              <a:avLst/>
            </a:prstGeom>
            <a:solidFill>
              <a:srgbClr val="FBD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文本框 16"/>
          <p:cNvSpPr txBox="1"/>
          <p:nvPr/>
        </p:nvSpPr>
        <p:spPr>
          <a:xfrm>
            <a:off x="944245" y="3204528"/>
            <a:ext cx="7250430" cy="1383665"/>
          </a:xfrm>
          <a:prstGeom prst="rect">
            <a:avLst/>
          </a:prstGeom>
          <a:noFill/>
        </p:spPr>
        <p:txBody>
          <a:bodyPr wrap="square" rtlCol="0">
            <a:spAutoFit/>
          </a:bodyPr>
          <a:lstStyle/>
          <a:p>
            <a:pPr algn="l">
              <a:lnSpc>
                <a:spcPct val="150000"/>
              </a:lnSpc>
            </a:pPr>
            <a:r>
              <a:rPr lang="zh-CN"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五月</a:t>
            </a:r>
            <a:r>
              <a:rPr sz="1400" dirty="0" err="1">
                <a:solidFill>
                  <a:srgbClr val="D0683B"/>
                </a:solidFill>
                <a:latin typeface="阿里巴巴普惠体 R" panose="00020600040101010101" charset="-122"/>
                <a:ea typeface="阿里巴巴普惠体 R" panose="00020600040101010101" charset="-122"/>
                <a:cs typeface="阿里巴巴普惠体 R" panose="00020600040101010101" charset="-122"/>
              </a:rPr>
              <a:t>的阳光静谧，氤氲着成熟之气</a:t>
            </a:r>
            <a:r>
              <a:rPr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a:t>
            </a:r>
          </a:p>
          <a:p>
            <a:pPr algn="l">
              <a:lnSpc>
                <a:spcPct val="150000"/>
              </a:lnSpc>
            </a:pPr>
            <a:r>
              <a:rPr lang="zh-CN"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XXXX</a:t>
            </a:r>
            <a:r>
              <a:rPr sz="1400" dirty="0" err="1">
                <a:solidFill>
                  <a:srgbClr val="D0683B"/>
                </a:solidFill>
                <a:latin typeface="阿里巴巴普惠体 R" panose="00020600040101010101" charset="-122"/>
                <a:ea typeface="阿里巴巴普惠体 R" panose="00020600040101010101" charset="-122"/>
                <a:cs typeface="阿里巴巴普惠体 R" panose="00020600040101010101" charset="-122"/>
                <a:sym typeface="+mn-ea"/>
              </a:rPr>
              <a:t>历经春生夏长，走过四季交替</a:t>
            </a:r>
            <a:r>
              <a:rPr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sym typeface="+mn-ea"/>
              </a:rPr>
              <a:t>，</a:t>
            </a:r>
            <a:endParaRPr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endParaRPr>
          </a:p>
          <a:p>
            <a:pPr algn="l">
              <a:lnSpc>
                <a:spcPct val="150000"/>
              </a:lnSpc>
            </a:pPr>
            <a:r>
              <a:rPr lang="zh-CN"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如今，</a:t>
            </a:r>
            <a:r>
              <a:rPr sz="1400" dirty="0" err="1">
                <a:solidFill>
                  <a:srgbClr val="D0683B"/>
                </a:solidFill>
                <a:latin typeface="阿里巴巴普惠体 R" panose="00020600040101010101" charset="-122"/>
                <a:ea typeface="阿里巴巴普惠体 R" panose="00020600040101010101" charset="-122"/>
                <a:cs typeface="阿里巴巴普惠体 R" panose="00020600040101010101" charset="-122"/>
              </a:rPr>
              <a:t>美好生活的种子硕果已成</a:t>
            </a:r>
            <a:r>
              <a:rPr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a:t>
            </a:r>
          </a:p>
          <a:p>
            <a:pPr algn="l">
              <a:lnSpc>
                <a:spcPct val="150000"/>
              </a:lnSpc>
            </a:pPr>
            <a:r>
              <a:rPr sz="1400" dirty="0" err="1">
                <a:solidFill>
                  <a:srgbClr val="D0683B"/>
                </a:solidFill>
                <a:latin typeface="阿里巴巴普惠体 R" panose="00020600040101010101" charset="-122"/>
                <a:ea typeface="阿里巴巴普惠体 R" panose="00020600040101010101" charset="-122"/>
                <a:cs typeface="阿里巴巴普惠体 R" panose="00020600040101010101" charset="-122"/>
              </a:rPr>
              <a:t>回家的路灯开始在前方亮起</a:t>
            </a:r>
            <a:r>
              <a:rPr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a:t>
            </a:r>
          </a:p>
        </p:txBody>
      </p:sp>
      <p:sp>
        <p:nvSpPr>
          <p:cNvPr id="6" name="文本框 5"/>
          <p:cNvSpPr txBox="1"/>
          <p:nvPr/>
        </p:nvSpPr>
        <p:spPr>
          <a:xfrm>
            <a:off x="944245" y="4667885"/>
            <a:ext cx="4431665" cy="829945"/>
          </a:xfrm>
          <a:prstGeom prst="rect">
            <a:avLst/>
          </a:prstGeom>
          <a:noFill/>
        </p:spPr>
        <p:txBody>
          <a:bodyPr wrap="square" rtlCol="0">
            <a:spAutoFit/>
          </a:bodyPr>
          <a:lstStyle/>
          <a:p>
            <a:pPr algn="l">
              <a:lnSpc>
                <a:spcPct val="150000"/>
              </a:lnSpc>
            </a:pPr>
            <a:r>
              <a:rPr sz="800">
                <a:solidFill>
                  <a:srgbClr val="D0683B"/>
                </a:solidFill>
                <a:latin typeface="阿里巴巴普惠体 R" panose="00020600040101010101" charset="-122"/>
                <a:ea typeface="阿里巴巴普惠体 R" panose="00020600040101010101" charset="-122"/>
                <a:cs typeface="阿里巴巴普惠体 R" panose="00020600040101010101" charset="-122"/>
              </a:rPr>
              <a:t>The spring sunshine is quiet and full of maturity. Meisheng Elephant Lake 100 has experienced the growth of spring and summer and the alternation of four seasons. Now, the seeds and fruits of a better life have been completed, and the street lamp for going home begins to light up in front.</a:t>
            </a:r>
          </a:p>
        </p:txBody>
      </p:sp>
      <p:sp>
        <p:nvSpPr>
          <p:cNvPr id="25" name="任意多边形 24"/>
          <p:cNvSpPr/>
          <p:nvPr/>
        </p:nvSpPr>
        <p:spPr>
          <a:xfrm>
            <a:off x="6972300" y="576580"/>
            <a:ext cx="1222375" cy="1218565"/>
          </a:xfrm>
          <a:custGeom>
            <a:avLst/>
            <a:gdLst/>
            <a:ahLst/>
            <a:cxnLst>
              <a:cxn ang="3">
                <a:pos x="hc" y="t"/>
              </a:cxn>
              <a:cxn ang="cd2">
                <a:pos x="l" y="vc"/>
              </a:cxn>
              <a:cxn ang="cd4">
                <a:pos x="hc" y="b"/>
              </a:cxn>
              <a:cxn ang="0">
                <a:pos x="r" y="vc"/>
              </a:cxn>
            </a:cxnLst>
            <a:rect l="l" t="t" r="r" b="b"/>
            <a:pathLst>
              <a:path w="898" h="895">
                <a:moveTo>
                  <a:pt x="417" y="0"/>
                </a:moveTo>
                <a:cubicBezTo>
                  <a:pt x="413" y="3"/>
                  <a:pt x="410" y="7"/>
                  <a:pt x="407" y="11"/>
                </a:cubicBezTo>
                <a:lnTo>
                  <a:pt x="397" y="4"/>
                </a:lnTo>
                <a:lnTo>
                  <a:pt x="392" y="23"/>
                </a:lnTo>
                <a:lnTo>
                  <a:pt x="407" y="42"/>
                </a:lnTo>
                <a:cubicBezTo>
                  <a:pt x="377" y="92"/>
                  <a:pt x="359" y="121"/>
                  <a:pt x="351" y="131"/>
                </a:cubicBezTo>
                <a:cubicBezTo>
                  <a:pt x="343" y="140"/>
                  <a:pt x="331" y="157"/>
                  <a:pt x="314" y="181"/>
                </a:cubicBezTo>
                <a:lnTo>
                  <a:pt x="304" y="187"/>
                </a:lnTo>
                <a:cubicBezTo>
                  <a:pt x="305" y="196"/>
                  <a:pt x="307" y="204"/>
                  <a:pt x="310" y="210"/>
                </a:cubicBezTo>
                <a:cubicBezTo>
                  <a:pt x="313" y="217"/>
                  <a:pt x="315" y="225"/>
                  <a:pt x="316" y="235"/>
                </a:cubicBezTo>
                <a:cubicBezTo>
                  <a:pt x="316" y="245"/>
                  <a:pt x="319" y="256"/>
                  <a:pt x="323" y="268"/>
                </a:cubicBezTo>
                <a:cubicBezTo>
                  <a:pt x="328" y="280"/>
                  <a:pt x="331" y="287"/>
                  <a:pt x="332" y="288"/>
                </a:cubicBezTo>
                <a:cubicBezTo>
                  <a:pt x="334" y="290"/>
                  <a:pt x="337" y="293"/>
                  <a:pt x="341" y="299"/>
                </a:cubicBezTo>
                <a:cubicBezTo>
                  <a:pt x="347" y="301"/>
                  <a:pt x="353" y="301"/>
                  <a:pt x="362" y="297"/>
                </a:cubicBezTo>
                <a:cubicBezTo>
                  <a:pt x="371" y="294"/>
                  <a:pt x="379" y="292"/>
                  <a:pt x="386" y="292"/>
                </a:cubicBezTo>
                <a:cubicBezTo>
                  <a:pt x="375" y="296"/>
                  <a:pt x="354" y="305"/>
                  <a:pt x="322" y="318"/>
                </a:cubicBezTo>
                <a:cubicBezTo>
                  <a:pt x="290" y="331"/>
                  <a:pt x="271" y="338"/>
                  <a:pt x="266" y="339"/>
                </a:cubicBezTo>
                <a:cubicBezTo>
                  <a:pt x="260" y="340"/>
                  <a:pt x="254" y="342"/>
                  <a:pt x="248" y="344"/>
                </a:cubicBezTo>
                <a:cubicBezTo>
                  <a:pt x="243" y="346"/>
                  <a:pt x="237" y="346"/>
                  <a:pt x="232" y="346"/>
                </a:cubicBezTo>
                <a:cubicBezTo>
                  <a:pt x="228" y="345"/>
                  <a:pt x="220" y="344"/>
                  <a:pt x="211" y="344"/>
                </a:cubicBezTo>
                <a:cubicBezTo>
                  <a:pt x="213" y="335"/>
                  <a:pt x="215" y="324"/>
                  <a:pt x="217" y="309"/>
                </a:cubicBezTo>
                <a:cubicBezTo>
                  <a:pt x="214" y="313"/>
                  <a:pt x="212" y="317"/>
                  <a:pt x="211" y="323"/>
                </a:cubicBezTo>
                <a:cubicBezTo>
                  <a:pt x="206" y="315"/>
                  <a:pt x="204" y="310"/>
                  <a:pt x="204" y="307"/>
                </a:cubicBezTo>
                <a:cubicBezTo>
                  <a:pt x="177" y="304"/>
                  <a:pt x="151" y="300"/>
                  <a:pt x="125" y="295"/>
                </a:cubicBezTo>
                <a:lnTo>
                  <a:pt x="115" y="304"/>
                </a:lnTo>
                <a:lnTo>
                  <a:pt x="102" y="322"/>
                </a:lnTo>
                <a:lnTo>
                  <a:pt x="61" y="354"/>
                </a:lnTo>
                <a:lnTo>
                  <a:pt x="55" y="353"/>
                </a:lnTo>
                <a:cubicBezTo>
                  <a:pt x="66" y="328"/>
                  <a:pt x="79" y="305"/>
                  <a:pt x="94" y="282"/>
                </a:cubicBezTo>
                <a:lnTo>
                  <a:pt x="138" y="246"/>
                </a:lnTo>
                <a:lnTo>
                  <a:pt x="146" y="250"/>
                </a:lnTo>
                <a:cubicBezTo>
                  <a:pt x="169" y="231"/>
                  <a:pt x="185" y="220"/>
                  <a:pt x="192" y="216"/>
                </a:cubicBezTo>
                <a:cubicBezTo>
                  <a:pt x="200" y="213"/>
                  <a:pt x="206" y="209"/>
                  <a:pt x="212" y="205"/>
                </a:cubicBezTo>
                <a:cubicBezTo>
                  <a:pt x="218" y="201"/>
                  <a:pt x="224" y="198"/>
                  <a:pt x="228" y="198"/>
                </a:cubicBezTo>
                <a:cubicBezTo>
                  <a:pt x="232" y="197"/>
                  <a:pt x="239" y="195"/>
                  <a:pt x="249" y="192"/>
                </a:cubicBezTo>
                <a:cubicBezTo>
                  <a:pt x="252" y="184"/>
                  <a:pt x="255" y="179"/>
                  <a:pt x="256" y="177"/>
                </a:cubicBezTo>
                <a:cubicBezTo>
                  <a:pt x="258" y="174"/>
                  <a:pt x="259" y="171"/>
                  <a:pt x="258" y="168"/>
                </a:cubicBezTo>
                <a:cubicBezTo>
                  <a:pt x="257" y="164"/>
                  <a:pt x="257" y="161"/>
                  <a:pt x="257" y="158"/>
                </a:cubicBezTo>
                <a:cubicBezTo>
                  <a:pt x="257" y="155"/>
                  <a:pt x="254" y="150"/>
                  <a:pt x="247" y="144"/>
                </a:cubicBezTo>
                <a:cubicBezTo>
                  <a:pt x="240" y="137"/>
                  <a:pt x="236" y="132"/>
                  <a:pt x="234" y="129"/>
                </a:cubicBezTo>
                <a:cubicBezTo>
                  <a:pt x="203" y="118"/>
                  <a:pt x="184" y="112"/>
                  <a:pt x="176" y="111"/>
                </a:cubicBezTo>
                <a:cubicBezTo>
                  <a:pt x="168" y="109"/>
                  <a:pt x="162" y="109"/>
                  <a:pt x="157" y="109"/>
                </a:cubicBezTo>
                <a:cubicBezTo>
                  <a:pt x="153" y="110"/>
                  <a:pt x="148" y="110"/>
                  <a:pt x="144" y="110"/>
                </a:cubicBezTo>
                <a:cubicBezTo>
                  <a:pt x="139" y="110"/>
                  <a:pt x="132" y="113"/>
                  <a:pt x="123" y="117"/>
                </a:cubicBezTo>
                <a:lnTo>
                  <a:pt x="77" y="96"/>
                </a:lnTo>
                <a:lnTo>
                  <a:pt x="75" y="101"/>
                </a:lnTo>
                <a:lnTo>
                  <a:pt x="84" y="109"/>
                </a:lnTo>
                <a:cubicBezTo>
                  <a:pt x="87" y="128"/>
                  <a:pt x="91" y="140"/>
                  <a:pt x="95" y="146"/>
                </a:cubicBezTo>
                <a:cubicBezTo>
                  <a:pt x="99" y="152"/>
                  <a:pt x="102" y="158"/>
                  <a:pt x="106" y="165"/>
                </a:cubicBezTo>
                <a:cubicBezTo>
                  <a:pt x="109" y="171"/>
                  <a:pt x="113" y="177"/>
                  <a:pt x="117" y="181"/>
                </a:cubicBezTo>
                <a:cubicBezTo>
                  <a:pt x="121" y="186"/>
                  <a:pt x="127" y="194"/>
                  <a:pt x="135" y="205"/>
                </a:cubicBezTo>
                <a:cubicBezTo>
                  <a:pt x="133" y="214"/>
                  <a:pt x="132" y="220"/>
                  <a:pt x="132" y="223"/>
                </a:cubicBezTo>
                <a:cubicBezTo>
                  <a:pt x="131" y="226"/>
                  <a:pt x="130" y="229"/>
                  <a:pt x="127" y="232"/>
                </a:cubicBezTo>
                <a:cubicBezTo>
                  <a:pt x="125" y="235"/>
                  <a:pt x="122" y="238"/>
                  <a:pt x="119" y="242"/>
                </a:cubicBezTo>
                <a:cubicBezTo>
                  <a:pt x="116" y="246"/>
                  <a:pt x="109" y="254"/>
                  <a:pt x="98" y="266"/>
                </a:cubicBezTo>
                <a:cubicBezTo>
                  <a:pt x="86" y="279"/>
                  <a:pt x="72" y="296"/>
                  <a:pt x="56" y="319"/>
                </a:cubicBezTo>
                <a:cubicBezTo>
                  <a:pt x="40" y="341"/>
                  <a:pt x="31" y="354"/>
                  <a:pt x="28" y="357"/>
                </a:cubicBezTo>
                <a:cubicBezTo>
                  <a:pt x="25" y="360"/>
                  <a:pt x="24" y="364"/>
                  <a:pt x="25" y="367"/>
                </a:cubicBezTo>
                <a:cubicBezTo>
                  <a:pt x="25" y="371"/>
                  <a:pt x="26" y="378"/>
                  <a:pt x="26" y="388"/>
                </a:cubicBezTo>
                <a:cubicBezTo>
                  <a:pt x="40" y="399"/>
                  <a:pt x="50" y="406"/>
                  <a:pt x="54" y="408"/>
                </a:cubicBezTo>
                <a:cubicBezTo>
                  <a:pt x="59" y="411"/>
                  <a:pt x="63" y="413"/>
                  <a:pt x="68" y="416"/>
                </a:cubicBezTo>
                <a:cubicBezTo>
                  <a:pt x="72" y="419"/>
                  <a:pt x="78" y="421"/>
                  <a:pt x="84" y="421"/>
                </a:cubicBezTo>
                <a:cubicBezTo>
                  <a:pt x="90" y="421"/>
                  <a:pt x="99" y="422"/>
                  <a:pt x="112" y="424"/>
                </a:cubicBezTo>
                <a:cubicBezTo>
                  <a:pt x="116" y="447"/>
                  <a:pt x="118" y="462"/>
                  <a:pt x="120" y="470"/>
                </a:cubicBezTo>
                <a:cubicBezTo>
                  <a:pt x="121" y="479"/>
                  <a:pt x="124" y="488"/>
                  <a:pt x="128" y="497"/>
                </a:cubicBezTo>
                <a:cubicBezTo>
                  <a:pt x="132" y="506"/>
                  <a:pt x="136" y="515"/>
                  <a:pt x="138" y="523"/>
                </a:cubicBezTo>
                <a:cubicBezTo>
                  <a:pt x="141" y="532"/>
                  <a:pt x="152" y="549"/>
                  <a:pt x="171" y="576"/>
                </a:cubicBezTo>
                <a:cubicBezTo>
                  <a:pt x="190" y="604"/>
                  <a:pt x="200" y="622"/>
                  <a:pt x="200" y="631"/>
                </a:cubicBezTo>
                <a:cubicBezTo>
                  <a:pt x="185" y="639"/>
                  <a:pt x="173" y="645"/>
                  <a:pt x="166" y="648"/>
                </a:cubicBezTo>
                <a:cubicBezTo>
                  <a:pt x="158" y="651"/>
                  <a:pt x="145" y="655"/>
                  <a:pt x="125" y="659"/>
                </a:cubicBezTo>
                <a:cubicBezTo>
                  <a:pt x="106" y="662"/>
                  <a:pt x="95" y="664"/>
                  <a:pt x="92" y="664"/>
                </a:cubicBezTo>
                <a:cubicBezTo>
                  <a:pt x="89" y="664"/>
                  <a:pt x="85" y="664"/>
                  <a:pt x="81" y="664"/>
                </a:cubicBezTo>
                <a:cubicBezTo>
                  <a:pt x="77" y="664"/>
                  <a:pt x="70" y="660"/>
                  <a:pt x="60" y="653"/>
                </a:cubicBezTo>
                <a:cubicBezTo>
                  <a:pt x="51" y="645"/>
                  <a:pt x="39" y="641"/>
                  <a:pt x="27" y="640"/>
                </a:cubicBezTo>
                <a:lnTo>
                  <a:pt x="13" y="657"/>
                </a:lnTo>
                <a:lnTo>
                  <a:pt x="2" y="663"/>
                </a:lnTo>
                <a:cubicBezTo>
                  <a:pt x="-1" y="668"/>
                  <a:pt x="0" y="677"/>
                  <a:pt x="3" y="688"/>
                </a:cubicBezTo>
                <a:cubicBezTo>
                  <a:pt x="7" y="700"/>
                  <a:pt x="9" y="707"/>
                  <a:pt x="12" y="710"/>
                </a:cubicBezTo>
                <a:cubicBezTo>
                  <a:pt x="14" y="713"/>
                  <a:pt x="18" y="719"/>
                  <a:pt x="25" y="729"/>
                </a:cubicBezTo>
                <a:cubicBezTo>
                  <a:pt x="43" y="745"/>
                  <a:pt x="55" y="754"/>
                  <a:pt x="63" y="756"/>
                </a:cubicBezTo>
                <a:cubicBezTo>
                  <a:pt x="70" y="758"/>
                  <a:pt x="78" y="761"/>
                  <a:pt x="86" y="764"/>
                </a:cubicBezTo>
                <a:cubicBezTo>
                  <a:pt x="94" y="767"/>
                  <a:pt x="102" y="769"/>
                  <a:pt x="111" y="769"/>
                </a:cubicBezTo>
                <a:cubicBezTo>
                  <a:pt x="120" y="769"/>
                  <a:pt x="129" y="769"/>
                  <a:pt x="139" y="770"/>
                </a:cubicBezTo>
                <a:cubicBezTo>
                  <a:pt x="148" y="771"/>
                  <a:pt x="164" y="771"/>
                  <a:pt x="184" y="769"/>
                </a:cubicBezTo>
                <a:cubicBezTo>
                  <a:pt x="204" y="768"/>
                  <a:pt x="219" y="767"/>
                  <a:pt x="226" y="768"/>
                </a:cubicBezTo>
                <a:cubicBezTo>
                  <a:pt x="234" y="769"/>
                  <a:pt x="242" y="769"/>
                  <a:pt x="250" y="769"/>
                </a:cubicBezTo>
                <a:cubicBezTo>
                  <a:pt x="259" y="770"/>
                  <a:pt x="268" y="771"/>
                  <a:pt x="280" y="773"/>
                </a:cubicBezTo>
                <a:cubicBezTo>
                  <a:pt x="292" y="775"/>
                  <a:pt x="303" y="776"/>
                  <a:pt x="314" y="778"/>
                </a:cubicBezTo>
                <a:cubicBezTo>
                  <a:pt x="325" y="780"/>
                  <a:pt x="347" y="784"/>
                  <a:pt x="378" y="792"/>
                </a:cubicBezTo>
                <a:cubicBezTo>
                  <a:pt x="409" y="799"/>
                  <a:pt x="430" y="804"/>
                  <a:pt x="440" y="807"/>
                </a:cubicBezTo>
                <a:cubicBezTo>
                  <a:pt x="451" y="810"/>
                  <a:pt x="467" y="816"/>
                  <a:pt x="490" y="826"/>
                </a:cubicBezTo>
                <a:lnTo>
                  <a:pt x="498" y="834"/>
                </a:lnTo>
                <a:lnTo>
                  <a:pt x="505" y="829"/>
                </a:lnTo>
                <a:cubicBezTo>
                  <a:pt x="514" y="835"/>
                  <a:pt x="522" y="838"/>
                  <a:pt x="529" y="840"/>
                </a:cubicBezTo>
                <a:cubicBezTo>
                  <a:pt x="535" y="842"/>
                  <a:pt x="555" y="850"/>
                  <a:pt x="589" y="864"/>
                </a:cubicBezTo>
                <a:cubicBezTo>
                  <a:pt x="622" y="877"/>
                  <a:pt x="644" y="885"/>
                  <a:pt x="653" y="887"/>
                </a:cubicBezTo>
                <a:cubicBezTo>
                  <a:pt x="663" y="888"/>
                  <a:pt x="673" y="890"/>
                  <a:pt x="682" y="892"/>
                </a:cubicBezTo>
                <a:cubicBezTo>
                  <a:pt x="692" y="895"/>
                  <a:pt x="700" y="895"/>
                  <a:pt x="708" y="895"/>
                </a:cubicBezTo>
                <a:cubicBezTo>
                  <a:pt x="716" y="894"/>
                  <a:pt x="723" y="894"/>
                  <a:pt x="730" y="894"/>
                </a:cubicBezTo>
                <a:cubicBezTo>
                  <a:pt x="737" y="894"/>
                  <a:pt x="744" y="893"/>
                  <a:pt x="752" y="891"/>
                </a:cubicBezTo>
                <a:cubicBezTo>
                  <a:pt x="759" y="889"/>
                  <a:pt x="766" y="887"/>
                  <a:pt x="773" y="886"/>
                </a:cubicBezTo>
                <a:cubicBezTo>
                  <a:pt x="780" y="885"/>
                  <a:pt x="786" y="883"/>
                  <a:pt x="791" y="881"/>
                </a:cubicBezTo>
                <a:cubicBezTo>
                  <a:pt x="796" y="879"/>
                  <a:pt x="806" y="876"/>
                  <a:pt x="822" y="871"/>
                </a:cubicBezTo>
                <a:cubicBezTo>
                  <a:pt x="838" y="866"/>
                  <a:pt x="849" y="863"/>
                  <a:pt x="856" y="862"/>
                </a:cubicBezTo>
                <a:cubicBezTo>
                  <a:pt x="862" y="861"/>
                  <a:pt x="867" y="861"/>
                  <a:pt x="872" y="861"/>
                </a:cubicBezTo>
                <a:cubicBezTo>
                  <a:pt x="877" y="860"/>
                  <a:pt x="885" y="857"/>
                  <a:pt x="898" y="851"/>
                </a:cubicBezTo>
                <a:lnTo>
                  <a:pt x="897" y="831"/>
                </a:lnTo>
                <a:cubicBezTo>
                  <a:pt x="886" y="825"/>
                  <a:pt x="875" y="819"/>
                  <a:pt x="864" y="814"/>
                </a:cubicBezTo>
                <a:lnTo>
                  <a:pt x="859" y="810"/>
                </a:lnTo>
                <a:cubicBezTo>
                  <a:pt x="835" y="804"/>
                  <a:pt x="817" y="800"/>
                  <a:pt x="806" y="797"/>
                </a:cubicBezTo>
                <a:cubicBezTo>
                  <a:pt x="794" y="795"/>
                  <a:pt x="772" y="793"/>
                  <a:pt x="739" y="790"/>
                </a:cubicBezTo>
                <a:cubicBezTo>
                  <a:pt x="706" y="788"/>
                  <a:pt x="672" y="783"/>
                  <a:pt x="635" y="776"/>
                </a:cubicBezTo>
                <a:cubicBezTo>
                  <a:pt x="598" y="769"/>
                  <a:pt x="577" y="765"/>
                  <a:pt x="571" y="764"/>
                </a:cubicBezTo>
                <a:cubicBezTo>
                  <a:pt x="566" y="763"/>
                  <a:pt x="552" y="758"/>
                  <a:pt x="529" y="751"/>
                </a:cubicBezTo>
                <a:cubicBezTo>
                  <a:pt x="529" y="696"/>
                  <a:pt x="526" y="641"/>
                  <a:pt x="522" y="587"/>
                </a:cubicBezTo>
                <a:cubicBezTo>
                  <a:pt x="533" y="583"/>
                  <a:pt x="541" y="581"/>
                  <a:pt x="546" y="581"/>
                </a:cubicBezTo>
                <a:cubicBezTo>
                  <a:pt x="552" y="581"/>
                  <a:pt x="557" y="581"/>
                  <a:pt x="563" y="580"/>
                </a:cubicBezTo>
                <a:cubicBezTo>
                  <a:pt x="568" y="580"/>
                  <a:pt x="581" y="581"/>
                  <a:pt x="600" y="584"/>
                </a:cubicBezTo>
                <a:cubicBezTo>
                  <a:pt x="620" y="587"/>
                  <a:pt x="636" y="591"/>
                  <a:pt x="650" y="596"/>
                </a:cubicBezTo>
                <a:cubicBezTo>
                  <a:pt x="664" y="600"/>
                  <a:pt x="677" y="606"/>
                  <a:pt x="691" y="612"/>
                </a:cubicBezTo>
                <a:cubicBezTo>
                  <a:pt x="696" y="608"/>
                  <a:pt x="700" y="606"/>
                  <a:pt x="704" y="606"/>
                </a:cubicBezTo>
                <a:cubicBezTo>
                  <a:pt x="708" y="602"/>
                  <a:pt x="709" y="592"/>
                  <a:pt x="708" y="577"/>
                </a:cubicBezTo>
                <a:cubicBezTo>
                  <a:pt x="700" y="570"/>
                  <a:pt x="692" y="566"/>
                  <a:pt x="685" y="564"/>
                </a:cubicBezTo>
                <a:cubicBezTo>
                  <a:pt x="677" y="562"/>
                  <a:pt x="668" y="556"/>
                  <a:pt x="656" y="546"/>
                </a:cubicBezTo>
                <a:lnTo>
                  <a:pt x="651" y="534"/>
                </a:lnTo>
                <a:lnTo>
                  <a:pt x="645" y="532"/>
                </a:lnTo>
                <a:lnTo>
                  <a:pt x="640" y="536"/>
                </a:lnTo>
                <a:lnTo>
                  <a:pt x="637" y="532"/>
                </a:lnTo>
                <a:cubicBezTo>
                  <a:pt x="629" y="530"/>
                  <a:pt x="624" y="530"/>
                  <a:pt x="622" y="531"/>
                </a:cubicBezTo>
                <a:cubicBezTo>
                  <a:pt x="619" y="532"/>
                  <a:pt x="605" y="531"/>
                  <a:pt x="579" y="527"/>
                </a:cubicBezTo>
                <a:lnTo>
                  <a:pt x="592" y="533"/>
                </a:lnTo>
                <a:lnTo>
                  <a:pt x="601" y="542"/>
                </a:lnTo>
                <a:lnTo>
                  <a:pt x="597" y="546"/>
                </a:lnTo>
                <a:lnTo>
                  <a:pt x="604" y="557"/>
                </a:lnTo>
                <a:cubicBezTo>
                  <a:pt x="599" y="558"/>
                  <a:pt x="587" y="559"/>
                  <a:pt x="569" y="559"/>
                </a:cubicBezTo>
                <a:cubicBezTo>
                  <a:pt x="551" y="560"/>
                  <a:pt x="536" y="560"/>
                  <a:pt x="524" y="560"/>
                </a:cubicBezTo>
                <a:lnTo>
                  <a:pt x="526" y="549"/>
                </a:lnTo>
                <a:cubicBezTo>
                  <a:pt x="559" y="534"/>
                  <a:pt x="578" y="524"/>
                  <a:pt x="581" y="521"/>
                </a:cubicBezTo>
                <a:cubicBezTo>
                  <a:pt x="585" y="518"/>
                  <a:pt x="590" y="516"/>
                  <a:pt x="594" y="515"/>
                </a:cubicBezTo>
                <a:cubicBezTo>
                  <a:pt x="599" y="513"/>
                  <a:pt x="604" y="512"/>
                  <a:pt x="608" y="510"/>
                </a:cubicBezTo>
                <a:cubicBezTo>
                  <a:pt x="612" y="509"/>
                  <a:pt x="616" y="508"/>
                  <a:pt x="621" y="509"/>
                </a:cubicBezTo>
                <a:cubicBezTo>
                  <a:pt x="626" y="510"/>
                  <a:pt x="634" y="509"/>
                  <a:pt x="646" y="505"/>
                </a:cubicBezTo>
                <a:cubicBezTo>
                  <a:pt x="650" y="500"/>
                  <a:pt x="652" y="498"/>
                  <a:pt x="654" y="496"/>
                </a:cubicBezTo>
                <a:cubicBezTo>
                  <a:pt x="656" y="495"/>
                  <a:pt x="657" y="493"/>
                  <a:pt x="657" y="491"/>
                </a:cubicBezTo>
                <a:cubicBezTo>
                  <a:pt x="656" y="488"/>
                  <a:pt x="656" y="484"/>
                  <a:pt x="656" y="478"/>
                </a:cubicBezTo>
                <a:cubicBezTo>
                  <a:pt x="624" y="461"/>
                  <a:pt x="602" y="451"/>
                  <a:pt x="591" y="447"/>
                </a:cubicBezTo>
                <a:lnTo>
                  <a:pt x="579" y="462"/>
                </a:lnTo>
                <a:lnTo>
                  <a:pt x="523" y="468"/>
                </a:lnTo>
                <a:lnTo>
                  <a:pt x="524" y="452"/>
                </a:lnTo>
                <a:cubicBezTo>
                  <a:pt x="558" y="432"/>
                  <a:pt x="576" y="422"/>
                  <a:pt x="580" y="420"/>
                </a:cubicBezTo>
                <a:cubicBezTo>
                  <a:pt x="584" y="419"/>
                  <a:pt x="587" y="417"/>
                  <a:pt x="591" y="415"/>
                </a:cubicBezTo>
                <a:cubicBezTo>
                  <a:pt x="594" y="412"/>
                  <a:pt x="599" y="412"/>
                  <a:pt x="606" y="416"/>
                </a:cubicBezTo>
                <a:cubicBezTo>
                  <a:pt x="613" y="419"/>
                  <a:pt x="618" y="420"/>
                  <a:pt x="621" y="419"/>
                </a:cubicBezTo>
                <a:cubicBezTo>
                  <a:pt x="624" y="417"/>
                  <a:pt x="629" y="415"/>
                  <a:pt x="635" y="412"/>
                </a:cubicBezTo>
                <a:lnTo>
                  <a:pt x="643" y="395"/>
                </a:lnTo>
                <a:lnTo>
                  <a:pt x="630" y="382"/>
                </a:lnTo>
                <a:cubicBezTo>
                  <a:pt x="600" y="369"/>
                  <a:pt x="584" y="363"/>
                  <a:pt x="580" y="364"/>
                </a:cubicBezTo>
                <a:cubicBezTo>
                  <a:pt x="576" y="365"/>
                  <a:pt x="571" y="366"/>
                  <a:pt x="564" y="368"/>
                </a:cubicBezTo>
                <a:lnTo>
                  <a:pt x="560" y="376"/>
                </a:lnTo>
                <a:cubicBezTo>
                  <a:pt x="554" y="376"/>
                  <a:pt x="549" y="377"/>
                  <a:pt x="545" y="380"/>
                </a:cubicBezTo>
                <a:cubicBezTo>
                  <a:pt x="541" y="382"/>
                  <a:pt x="536" y="383"/>
                  <a:pt x="531" y="382"/>
                </a:cubicBezTo>
                <a:lnTo>
                  <a:pt x="536" y="363"/>
                </a:lnTo>
                <a:cubicBezTo>
                  <a:pt x="582" y="355"/>
                  <a:pt x="609" y="351"/>
                  <a:pt x="618" y="350"/>
                </a:cubicBezTo>
                <a:cubicBezTo>
                  <a:pt x="628" y="350"/>
                  <a:pt x="637" y="348"/>
                  <a:pt x="646" y="344"/>
                </a:cubicBezTo>
                <a:cubicBezTo>
                  <a:pt x="656" y="341"/>
                  <a:pt x="664" y="339"/>
                  <a:pt x="672" y="340"/>
                </a:cubicBezTo>
                <a:cubicBezTo>
                  <a:pt x="680" y="341"/>
                  <a:pt x="686" y="341"/>
                  <a:pt x="690" y="340"/>
                </a:cubicBezTo>
                <a:cubicBezTo>
                  <a:pt x="694" y="339"/>
                  <a:pt x="698" y="340"/>
                  <a:pt x="702" y="342"/>
                </a:cubicBezTo>
                <a:cubicBezTo>
                  <a:pt x="706" y="344"/>
                  <a:pt x="712" y="343"/>
                  <a:pt x="720" y="340"/>
                </a:cubicBezTo>
                <a:lnTo>
                  <a:pt x="723" y="324"/>
                </a:lnTo>
                <a:cubicBezTo>
                  <a:pt x="687" y="293"/>
                  <a:pt x="668" y="277"/>
                  <a:pt x="665" y="275"/>
                </a:cubicBezTo>
                <a:cubicBezTo>
                  <a:pt x="663" y="272"/>
                  <a:pt x="660" y="271"/>
                  <a:pt x="656" y="271"/>
                </a:cubicBezTo>
                <a:cubicBezTo>
                  <a:pt x="652" y="272"/>
                  <a:pt x="648" y="272"/>
                  <a:pt x="642" y="272"/>
                </a:cubicBezTo>
                <a:cubicBezTo>
                  <a:pt x="637" y="272"/>
                  <a:pt x="633" y="273"/>
                  <a:pt x="630" y="274"/>
                </a:cubicBezTo>
                <a:cubicBezTo>
                  <a:pt x="627" y="274"/>
                  <a:pt x="617" y="273"/>
                  <a:pt x="600" y="269"/>
                </a:cubicBezTo>
                <a:cubicBezTo>
                  <a:pt x="583" y="265"/>
                  <a:pt x="570" y="263"/>
                  <a:pt x="562" y="264"/>
                </a:cubicBezTo>
                <a:cubicBezTo>
                  <a:pt x="553" y="264"/>
                  <a:pt x="540" y="263"/>
                  <a:pt x="521" y="261"/>
                </a:cubicBezTo>
                <a:cubicBezTo>
                  <a:pt x="522" y="252"/>
                  <a:pt x="524" y="245"/>
                  <a:pt x="527" y="242"/>
                </a:cubicBezTo>
                <a:cubicBezTo>
                  <a:pt x="529" y="239"/>
                  <a:pt x="533" y="233"/>
                  <a:pt x="538" y="224"/>
                </a:cubicBezTo>
                <a:cubicBezTo>
                  <a:pt x="536" y="215"/>
                  <a:pt x="534" y="205"/>
                  <a:pt x="531" y="196"/>
                </a:cubicBezTo>
                <a:cubicBezTo>
                  <a:pt x="548" y="193"/>
                  <a:pt x="561" y="193"/>
                  <a:pt x="568" y="195"/>
                </a:cubicBezTo>
                <a:cubicBezTo>
                  <a:pt x="576" y="197"/>
                  <a:pt x="584" y="197"/>
                  <a:pt x="592" y="196"/>
                </a:cubicBezTo>
                <a:lnTo>
                  <a:pt x="596" y="189"/>
                </a:lnTo>
                <a:lnTo>
                  <a:pt x="618" y="172"/>
                </a:lnTo>
                <a:cubicBezTo>
                  <a:pt x="618" y="165"/>
                  <a:pt x="612" y="154"/>
                  <a:pt x="599" y="139"/>
                </a:cubicBezTo>
                <a:cubicBezTo>
                  <a:pt x="563" y="125"/>
                  <a:pt x="544" y="118"/>
                  <a:pt x="542" y="118"/>
                </a:cubicBezTo>
                <a:cubicBezTo>
                  <a:pt x="539" y="118"/>
                  <a:pt x="536" y="117"/>
                  <a:pt x="533" y="116"/>
                </a:cubicBezTo>
                <a:cubicBezTo>
                  <a:pt x="529" y="114"/>
                  <a:pt x="526" y="114"/>
                  <a:pt x="523" y="115"/>
                </a:cubicBezTo>
                <a:cubicBezTo>
                  <a:pt x="520" y="116"/>
                  <a:pt x="516" y="118"/>
                  <a:pt x="510" y="120"/>
                </a:cubicBezTo>
                <a:cubicBezTo>
                  <a:pt x="517" y="104"/>
                  <a:pt x="522" y="93"/>
                  <a:pt x="525" y="87"/>
                </a:cubicBezTo>
                <a:cubicBezTo>
                  <a:pt x="527" y="82"/>
                  <a:pt x="532" y="74"/>
                  <a:pt x="538" y="63"/>
                </a:cubicBezTo>
                <a:lnTo>
                  <a:pt x="528" y="50"/>
                </a:lnTo>
                <a:cubicBezTo>
                  <a:pt x="499" y="30"/>
                  <a:pt x="481" y="19"/>
                  <a:pt x="474" y="17"/>
                </a:cubicBezTo>
                <a:cubicBezTo>
                  <a:pt x="468" y="15"/>
                  <a:pt x="461" y="13"/>
                  <a:pt x="455" y="11"/>
                </a:cubicBezTo>
                <a:cubicBezTo>
                  <a:pt x="448" y="9"/>
                  <a:pt x="441" y="7"/>
                  <a:pt x="434" y="6"/>
                </a:cubicBezTo>
                <a:cubicBezTo>
                  <a:pt x="427" y="4"/>
                  <a:pt x="421" y="3"/>
                  <a:pt x="417" y="0"/>
                </a:cubicBezTo>
                <a:close/>
                <a:moveTo>
                  <a:pt x="460" y="252"/>
                </a:moveTo>
                <a:lnTo>
                  <a:pt x="450" y="276"/>
                </a:lnTo>
                <a:lnTo>
                  <a:pt x="391" y="291"/>
                </a:lnTo>
                <a:cubicBezTo>
                  <a:pt x="425" y="273"/>
                  <a:pt x="448" y="260"/>
                  <a:pt x="460" y="251"/>
                </a:cubicBezTo>
                <a:lnTo>
                  <a:pt x="460" y="252"/>
                </a:lnTo>
                <a:close/>
                <a:moveTo>
                  <a:pt x="558" y="293"/>
                </a:moveTo>
                <a:cubicBezTo>
                  <a:pt x="590" y="294"/>
                  <a:pt x="608" y="296"/>
                  <a:pt x="613" y="299"/>
                </a:cubicBezTo>
                <a:cubicBezTo>
                  <a:pt x="586" y="312"/>
                  <a:pt x="567" y="320"/>
                  <a:pt x="556" y="322"/>
                </a:cubicBezTo>
                <a:cubicBezTo>
                  <a:pt x="545" y="324"/>
                  <a:pt x="526" y="328"/>
                  <a:pt x="501" y="336"/>
                </a:cubicBezTo>
                <a:lnTo>
                  <a:pt x="498" y="330"/>
                </a:lnTo>
                <a:lnTo>
                  <a:pt x="510" y="308"/>
                </a:lnTo>
                <a:cubicBezTo>
                  <a:pt x="527" y="299"/>
                  <a:pt x="537" y="295"/>
                  <a:pt x="541" y="295"/>
                </a:cubicBezTo>
                <a:cubicBezTo>
                  <a:pt x="545" y="295"/>
                  <a:pt x="551" y="294"/>
                  <a:pt x="558" y="293"/>
                </a:cubicBezTo>
                <a:close/>
                <a:moveTo>
                  <a:pt x="403" y="358"/>
                </a:moveTo>
                <a:lnTo>
                  <a:pt x="364" y="401"/>
                </a:lnTo>
                <a:cubicBezTo>
                  <a:pt x="344" y="417"/>
                  <a:pt x="331" y="425"/>
                  <a:pt x="324" y="428"/>
                </a:cubicBezTo>
                <a:cubicBezTo>
                  <a:pt x="317" y="430"/>
                  <a:pt x="311" y="432"/>
                  <a:pt x="304" y="435"/>
                </a:cubicBezTo>
                <a:cubicBezTo>
                  <a:pt x="298" y="437"/>
                  <a:pt x="285" y="440"/>
                  <a:pt x="266" y="442"/>
                </a:cubicBezTo>
                <a:cubicBezTo>
                  <a:pt x="246" y="444"/>
                  <a:pt x="234" y="444"/>
                  <a:pt x="231" y="444"/>
                </a:cubicBezTo>
                <a:cubicBezTo>
                  <a:pt x="228" y="444"/>
                  <a:pt x="222" y="444"/>
                  <a:pt x="214" y="444"/>
                </a:cubicBezTo>
                <a:lnTo>
                  <a:pt x="231" y="450"/>
                </a:lnTo>
                <a:lnTo>
                  <a:pt x="229" y="459"/>
                </a:lnTo>
                <a:cubicBezTo>
                  <a:pt x="235" y="462"/>
                  <a:pt x="240" y="464"/>
                  <a:pt x="244" y="465"/>
                </a:cubicBezTo>
                <a:cubicBezTo>
                  <a:pt x="249" y="466"/>
                  <a:pt x="254" y="468"/>
                  <a:pt x="259" y="472"/>
                </a:cubicBezTo>
                <a:cubicBezTo>
                  <a:pt x="264" y="475"/>
                  <a:pt x="269" y="478"/>
                  <a:pt x="274" y="479"/>
                </a:cubicBezTo>
                <a:cubicBezTo>
                  <a:pt x="279" y="480"/>
                  <a:pt x="283" y="482"/>
                  <a:pt x="286" y="484"/>
                </a:cubicBezTo>
                <a:cubicBezTo>
                  <a:pt x="290" y="487"/>
                  <a:pt x="293" y="488"/>
                  <a:pt x="296" y="488"/>
                </a:cubicBezTo>
                <a:cubicBezTo>
                  <a:pt x="299" y="488"/>
                  <a:pt x="301" y="489"/>
                  <a:pt x="304" y="490"/>
                </a:cubicBezTo>
                <a:cubicBezTo>
                  <a:pt x="307" y="490"/>
                  <a:pt x="318" y="488"/>
                  <a:pt x="339" y="483"/>
                </a:cubicBezTo>
                <a:lnTo>
                  <a:pt x="342" y="495"/>
                </a:lnTo>
                <a:cubicBezTo>
                  <a:pt x="352" y="498"/>
                  <a:pt x="359" y="499"/>
                  <a:pt x="363" y="497"/>
                </a:cubicBezTo>
                <a:cubicBezTo>
                  <a:pt x="367" y="496"/>
                  <a:pt x="372" y="495"/>
                  <a:pt x="376" y="494"/>
                </a:cubicBezTo>
                <a:cubicBezTo>
                  <a:pt x="381" y="494"/>
                  <a:pt x="386" y="492"/>
                  <a:pt x="391" y="490"/>
                </a:cubicBezTo>
                <a:cubicBezTo>
                  <a:pt x="396" y="487"/>
                  <a:pt x="400" y="485"/>
                  <a:pt x="405" y="482"/>
                </a:cubicBezTo>
                <a:cubicBezTo>
                  <a:pt x="409" y="480"/>
                  <a:pt x="434" y="463"/>
                  <a:pt x="480" y="432"/>
                </a:cubicBezTo>
                <a:lnTo>
                  <a:pt x="480" y="461"/>
                </a:lnTo>
                <a:cubicBezTo>
                  <a:pt x="448" y="481"/>
                  <a:pt x="423" y="495"/>
                  <a:pt x="402" y="504"/>
                </a:cubicBezTo>
                <a:cubicBezTo>
                  <a:pt x="382" y="512"/>
                  <a:pt x="371" y="517"/>
                  <a:pt x="368" y="519"/>
                </a:cubicBezTo>
                <a:cubicBezTo>
                  <a:pt x="366" y="520"/>
                  <a:pt x="361" y="521"/>
                  <a:pt x="355" y="520"/>
                </a:cubicBezTo>
                <a:cubicBezTo>
                  <a:pt x="349" y="520"/>
                  <a:pt x="343" y="521"/>
                  <a:pt x="337" y="523"/>
                </a:cubicBezTo>
                <a:lnTo>
                  <a:pt x="335" y="521"/>
                </a:lnTo>
                <a:cubicBezTo>
                  <a:pt x="333" y="531"/>
                  <a:pt x="331" y="537"/>
                  <a:pt x="328" y="539"/>
                </a:cubicBezTo>
                <a:cubicBezTo>
                  <a:pt x="326" y="541"/>
                  <a:pt x="321" y="546"/>
                  <a:pt x="315" y="553"/>
                </a:cubicBezTo>
                <a:cubicBezTo>
                  <a:pt x="318" y="561"/>
                  <a:pt x="319" y="567"/>
                  <a:pt x="319" y="571"/>
                </a:cubicBezTo>
                <a:cubicBezTo>
                  <a:pt x="319" y="576"/>
                  <a:pt x="319" y="580"/>
                  <a:pt x="317" y="583"/>
                </a:cubicBezTo>
                <a:cubicBezTo>
                  <a:pt x="315" y="586"/>
                  <a:pt x="316" y="596"/>
                  <a:pt x="320" y="612"/>
                </a:cubicBezTo>
                <a:lnTo>
                  <a:pt x="328" y="615"/>
                </a:lnTo>
                <a:cubicBezTo>
                  <a:pt x="343" y="608"/>
                  <a:pt x="393" y="580"/>
                  <a:pt x="476" y="533"/>
                </a:cubicBezTo>
                <a:lnTo>
                  <a:pt x="475" y="552"/>
                </a:lnTo>
                <a:cubicBezTo>
                  <a:pt x="413" y="587"/>
                  <a:pt x="379" y="605"/>
                  <a:pt x="370" y="608"/>
                </a:cubicBezTo>
                <a:cubicBezTo>
                  <a:pt x="362" y="611"/>
                  <a:pt x="354" y="615"/>
                  <a:pt x="345" y="620"/>
                </a:cubicBezTo>
                <a:cubicBezTo>
                  <a:pt x="337" y="624"/>
                  <a:pt x="327" y="625"/>
                  <a:pt x="316" y="621"/>
                </a:cubicBezTo>
                <a:cubicBezTo>
                  <a:pt x="304" y="617"/>
                  <a:pt x="294" y="617"/>
                  <a:pt x="285" y="619"/>
                </a:cubicBezTo>
                <a:lnTo>
                  <a:pt x="274" y="636"/>
                </a:lnTo>
                <a:lnTo>
                  <a:pt x="265" y="645"/>
                </a:lnTo>
                <a:lnTo>
                  <a:pt x="261" y="654"/>
                </a:lnTo>
                <a:cubicBezTo>
                  <a:pt x="264" y="660"/>
                  <a:pt x="266" y="663"/>
                  <a:pt x="268" y="665"/>
                </a:cubicBezTo>
                <a:cubicBezTo>
                  <a:pt x="269" y="667"/>
                  <a:pt x="267" y="681"/>
                  <a:pt x="261" y="708"/>
                </a:cubicBezTo>
                <a:cubicBezTo>
                  <a:pt x="234" y="705"/>
                  <a:pt x="207" y="703"/>
                  <a:pt x="179" y="703"/>
                </a:cubicBezTo>
                <a:cubicBezTo>
                  <a:pt x="151" y="702"/>
                  <a:pt x="131" y="702"/>
                  <a:pt x="118" y="702"/>
                </a:cubicBezTo>
                <a:cubicBezTo>
                  <a:pt x="106" y="703"/>
                  <a:pt x="95" y="702"/>
                  <a:pt x="87" y="699"/>
                </a:cubicBezTo>
                <a:cubicBezTo>
                  <a:pt x="78" y="697"/>
                  <a:pt x="66" y="694"/>
                  <a:pt x="52" y="690"/>
                </a:cubicBezTo>
                <a:lnTo>
                  <a:pt x="49" y="685"/>
                </a:lnTo>
                <a:cubicBezTo>
                  <a:pt x="63" y="675"/>
                  <a:pt x="78" y="668"/>
                  <a:pt x="96" y="666"/>
                </a:cubicBezTo>
                <a:cubicBezTo>
                  <a:pt x="113" y="664"/>
                  <a:pt x="123" y="664"/>
                  <a:pt x="126" y="664"/>
                </a:cubicBezTo>
                <a:cubicBezTo>
                  <a:pt x="129" y="665"/>
                  <a:pt x="132" y="665"/>
                  <a:pt x="135" y="666"/>
                </a:cubicBezTo>
                <a:cubicBezTo>
                  <a:pt x="138" y="666"/>
                  <a:pt x="141" y="667"/>
                  <a:pt x="145" y="669"/>
                </a:cubicBezTo>
                <a:cubicBezTo>
                  <a:pt x="148" y="670"/>
                  <a:pt x="153" y="671"/>
                  <a:pt x="160" y="672"/>
                </a:cubicBezTo>
                <a:cubicBezTo>
                  <a:pt x="168" y="672"/>
                  <a:pt x="175" y="672"/>
                  <a:pt x="182" y="673"/>
                </a:cubicBezTo>
                <a:cubicBezTo>
                  <a:pt x="189" y="674"/>
                  <a:pt x="197" y="674"/>
                  <a:pt x="207" y="672"/>
                </a:cubicBezTo>
                <a:cubicBezTo>
                  <a:pt x="210" y="657"/>
                  <a:pt x="211" y="645"/>
                  <a:pt x="210" y="636"/>
                </a:cubicBezTo>
                <a:cubicBezTo>
                  <a:pt x="209" y="628"/>
                  <a:pt x="208" y="620"/>
                  <a:pt x="208" y="612"/>
                </a:cubicBezTo>
                <a:cubicBezTo>
                  <a:pt x="207" y="603"/>
                  <a:pt x="202" y="584"/>
                  <a:pt x="193" y="555"/>
                </a:cubicBezTo>
                <a:cubicBezTo>
                  <a:pt x="183" y="526"/>
                  <a:pt x="177" y="509"/>
                  <a:pt x="175" y="504"/>
                </a:cubicBezTo>
                <a:cubicBezTo>
                  <a:pt x="173" y="498"/>
                  <a:pt x="172" y="489"/>
                  <a:pt x="174" y="477"/>
                </a:cubicBezTo>
                <a:cubicBezTo>
                  <a:pt x="176" y="465"/>
                  <a:pt x="177" y="453"/>
                  <a:pt x="177" y="441"/>
                </a:cubicBezTo>
                <a:cubicBezTo>
                  <a:pt x="177" y="429"/>
                  <a:pt x="178" y="421"/>
                  <a:pt x="180" y="417"/>
                </a:cubicBezTo>
                <a:cubicBezTo>
                  <a:pt x="181" y="412"/>
                  <a:pt x="182" y="409"/>
                  <a:pt x="183" y="406"/>
                </a:cubicBezTo>
                <a:cubicBezTo>
                  <a:pt x="184" y="404"/>
                  <a:pt x="186" y="400"/>
                  <a:pt x="190" y="396"/>
                </a:cubicBezTo>
                <a:cubicBezTo>
                  <a:pt x="194" y="392"/>
                  <a:pt x="198" y="385"/>
                  <a:pt x="202" y="375"/>
                </a:cubicBezTo>
                <a:lnTo>
                  <a:pt x="207" y="379"/>
                </a:lnTo>
                <a:lnTo>
                  <a:pt x="211" y="376"/>
                </a:lnTo>
                <a:cubicBezTo>
                  <a:pt x="248" y="391"/>
                  <a:pt x="270" y="399"/>
                  <a:pt x="278" y="399"/>
                </a:cubicBezTo>
                <a:cubicBezTo>
                  <a:pt x="286" y="399"/>
                  <a:pt x="294" y="400"/>
                  <a:pt x="302" y="402"/>
                </a:cubicBezTo>
                <a:cubicBezTo>
                  <a:pt x="310" y="403"/>
                  <a:pt x="316" y="403"/>
                  <a:pt x="320" y="401"/>
                </a:cubicBezTo>
                <a:cubicBezTo>
                  <a:pt x="325" y="399"/>
                  <a:pt x="337" y="392"/>
                  <a:pt x="358" y="382"/>
                </a:cubicBezTo>
                <a:cubicBezTo>
                  <a:pt x="379" y="372"/>
                  <a:pt x="394" y="364"/>
                  <a:pt x="403" y="357"/>
                </a:cubicBezTo>
                <a:lnTo>
                  <a:pt x="403" y="358"/>
                </a:lnTo>
                <a:close/>
                <a:moveTo>
                  <a:pt x="480" y="379"/>
                </a:moveTo>
                <a:cubicBezTo>
                  <a:pt x="482" y="388"/>
                  <a:pt x="482" y="396"/>
                  <a:pt x="479" y="403"/>
                </a:cubicBezTo>
                <a:lnTo>
                  <a:pt x="436" y="418"/>
                </a:lnTo>
                <a:lnTo>
                  <a:pt x="450" y="394"/>
                </a:lnTo>
                <a:cubicBezTo>
                  <a:pt x="468" y="384"/>
                  <a:pt x="478" y="379"/>
                  <a:pt x="480" y="379"/>
                </a:cubicBezTo>
                <a:close/>
                <a:moveTo>
                  <a:pt x="555" y="396"/>
                </a:moveTo>
                <a:lnTo>
                  <a:pt x="530" y="423"/>
                </a:lnTo>
                <a:lnTo>
                  <a:pt x="525" y="424"/>
                </a:lnTo>
                <a:cubicBezTo>
                  <a:pt x="524" y="415"/>
                  <a:pt x="527" y="407"/>
                  <a:pt x="532" y="402"/>
                </a:cubicBezTo>
                <a:lnTo>
                  <a:pt x="555" y="396"/>
                </a:lnTo>
                <a:close/>
                <a:moveTo>
                  <a:pt x="545" y="502"/>
                </a:moveTo>
                <a:lnTo>
                  <a:pt x="523" y="520"/>
                </a:lnTo>
                <a:lnTo>
                  <a:pt x="524" y="508"/>
                </a:lnTo>
                <a:lnTo>
                  <a:pt x="545" y="502"/>
                </a:lnTo>
                <a:close/>
                <a:moveTo>
                  <a:pt x="474" y="607"/>
                </a:moveTo>
                <a:cubicBezTo>
                  <a:pt x="477" y="666"/>
                  <a:pt x="478" y="711"/>
                  <a:pt x="477" y="744"/>
                </a:cubicBezTo>
                <a:cubicBezTo>
                  <a:pt x="419" y="732"/>
                  <a:pt x="361" y="722"/>
                  <a:pt x="303" y="711"/>
                </a:cubicBezTo>
                <a:cubicBezTo>
                  <a:pt x="314" y="704"/>
                  <a:pt x="341" y="687"/>
                  <a:pt x="384" y="660"/>
                </a:cubicBezTo>
                <a:cubicBezTo>
                  <a:pt x="427" y="634"/>
                  <a:pt x="452" y="618"/>
                  <a:pt x="458" y="615"/>
                </a:cubicBezTo>
                <a:cubicBezTo>
                  <a:pt x="464" y="611"/>
                  <a:pt x="469" y="609"/>
                  <a:pt x="474" y="607"/>
                </a:cubicBezTo>
                <a:close/>
              </a:path>
            </a:pathLst>
          </a:custGeom>
          <a:solidFill>
            <a:srgbClr val="D0683B">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6" name="任意多边形 25"/>
          <p:cNvSpPr/>
          <p:nvPr/>
        </p:nvSpPr>
        <p:spPr>
          <a:xfrm>
            <a:off x="6153785" y="1497965"/>
            <a:ext cx="561340" cy="1045210"/>
          </a:xfrm>
          <a:custGeom>
            <a:avLst/>
            <a:gdLst/>
            <a:ahLst/>
            <a:cxnLst>
              <a:cxn ang="3">
                <a:pos x="hc" y="t"/>
              </a:cxn>
              <a:cxn ang="cd2">
                <a:pos x="l" y="vc"/>
              </a:cxn>
              <a:cxn ang="cd4">
                <a:pos x="hc" y="b"/>
              </a:cxn>
              <a:cxn ang="0">
                <a:pos x="r" y="vc"/>
              </a:cxn>
            </a:cxnLst>
            <a:rect l="l" t="t" r="r" b="b"/>
            <a:pathLst>
              <a:path w="356" h="663">
                <a:moveTo>
                  <a:pt x="216" y="0"/>
                </a:moveTo>
                <a:cubicBezTo>
                  <a:pt x="207" y="3"/>
                  <a:pt x="199" y="5"/>
                  <a:pt x="192" y="6"/>
                </a:cubicBezTo>
                <a:cubicBezTo>
                  <a:pt x="184" y="8"/>
                  <a:pt x="179" y="9"/>
                  <a:pt x="177" y="10"/>
                </a:cubicBezTo>
                <a:cubicBezTo>
                  <a:pt x="175" y="11"/>
                  <a:pt x="166" y="10"/>
                  <a:pt x="150" y="8"/>
                </a:cubicBezTo>
                <a:cubicBezTo>
                  <a:pt x="134" y="6"/>
                  <a:pt x="124" y="4"/>
                  <a:pt x="119" y="4"/>
                </a:cubicBezTo>
                <a:lnTo>
                  <a:pt x="112" y="17"/>
                </a:lnTo>
                <a:lnTo>
                  <a:pt x="136" y="72"/>
                </a:lnTo>
                <a:lnTo>
                  <a:pt x="126" y="82"/>
                </a:lnTo>
                <a:cubicBezTo>
                  <a:pt x="97" y="59"/>
                  <a:pt x="80" y="47"/>
                  <a:pt x="74" y="46"/>
                </a:cubicBezTo>
                <a:cubicBezTo>
                  <a:pt x="69" y="44"/>
                  <a:pt x="64" y="42"/>
                  <a:pt x="58" y="39"/>
                </a:cubicBezTo>
                <a:cubicBezTo>
                  <a:pt x="53" y="36"/>
                  <a:pt x="48" y="35"/>
                  <a:pt x="45" y="36"/>
                </a:cubicBezTo>
                <a:cubicBezTo>
                  <a:pt x="41" y="37"/>
                  <a:pt x="38" y="37"/>
                  <a:pt x="36" y="37"/>
                </a:cubicBezTo>
                <a:cubicBezTo>
                  <a:pt x="34" y="37"/>
                  <a:pt x="30" y="39"/>
                  <a:pt x="25" y="43"/>
                </a:cubicBezTo>
                <a:cubicBezTo>
                  <a:pt x="27" y="54"/>
                  <a:pt x="25" y="75"/>
                  <a:pt x="19" y="105"/>
                </a:cubicBezTo>
                <a:cubicBezTo>
                  <a:pt x="13" y="135"/>
                  <a:pt x="11" y="159"/>
                  <a:pt x="11" y="178"/>
                </a:cubicBezTo>
                <a:cubicBezTo>
                  <a:pt x="11" y="196"/>
                  <a:pt x="10" y="214"/>
                  <a:pt x="10" y="231"/>
                </a:cubicBezTo>
                <a:cubicBezTo>
                  <a:pt x="9" y="249"/>
                  <a:pt x="11" y="291"/>
                  <a:pt x="16" y="359"/>
                </a:cubicBezTo>
                <a:cubicBezTo>
                  <a:pt x="21" y="427"/>
                  <a:pt x="24" y="465"/>
                  <a:pt x="25" y="474"/>
                </a:cubicBezTo>
                <a:cubicBezTo>
                  <a:pt x="26" y="483"/>
                  <a:pt x="25" y="491"/>
                  <a:pt x="22" y="496"/>
                </a:cubicBezTo>
                <a:lnTo>
                  <a:pt x="4" y="511"/>
                </a:lnTo>
                <a:lnTo>
                  <a:pt x="0" y="517"/>
                </a:lnTo>
                <a:cubicBezTo>
                  <a:pt x="4" y="522"/>
                  <a:pt x="7" y="525"/>
                  <a:pt x="9" y="526"/>
                </a:cubicBezTo>
                <a:cubicBezTo>
                  <a:pt x="11" y="527"/>
                  <a:pt x="14" y="536"/>
                  <a:pt x="20" y="552"/>
                </a:cubicBezTo>
                <a:cubicBezTo>
                  <a:pt x="26" y="569"/>
                  <a:pt x="29" y="579"/>
                  <a:pt x="28" y="584"/>
                </a:cubicBezTo>
                <a:cubicBezTo>
                  <a:pt x="28" y="588"/>
                  <a:pt x="29" y="592"/>
                  <a:pt x="30" y="594"/>
                </a:cubicBezTo>
                <a:cubicBezTo>
                  <a:pt x="32" y="596"/>
                  <a:pt x="34" y="600"/>
                  <a:pt x="37" y="607"/>
                </a:cubicBezTo>
                <a:lnTo>
                  <a:pt x="50" y="613"/>
                </a:lnTo>
                <a:lnTo>
                  <a:pt x="53" y="610"/>
                </a:lnTo>
                <a:cubicBezTo>
                  <a:pt x="61" y="609"/>
                  <a:pt x="67" y="608"/>
                  <a:pt x="70" y="605"/>
                </a:cubicBezTo>
                <a:cubicBezTo>
                  <a:pt x="72" y="603"/>
                  <a:pt x="76" y="601"/>
                  <a:pt x="79" y="600"/>
                </a:cubicBezTo>
                <a:cubicBezTo>
                  <a:pt x="82" y="598"/>
                  <a:pt x="95" y="588"/>
                  <a:pt x="118" y="571"/>
                </a:cubicBezTo>
                <a:cubicBezTo>
                  <a:pt x="140" y="553"/>
                  <a:pt x="154" y="544"/>
                  <a:pt x="157" y="542"/>
                </a:cubicBezTo>
                <a:cubicBezTo>
                  <a:pt x="161" y="540"/>
                  <a:pt x="168" y="537"/>
                  <a:pt x="178" y="533"/>
                </a:cubicBezTo>
                <a:lnTo>
                  <a:pt x="180" y="521"/>
                </a:lnTo>
                <a:cubicBezTo>
                  <a:pt x="187" y="523"/>
                  <a:pt x="195" y="523"/>
                  <a:pt x="204" y="520"/>
                </a:cubicBezTo>
                <a:cubicBezTo>
                  <a:pt x="220" y="571"/>
                  <a:pt x="237" y="614"/>
                  <a:pt x="253" y="650"/>
                </a:cubicBezTo>
                <a:lnTo>
                  <a:pt x="258" y="651"/>
                </a:lnTo>
                <a:lnTo>
                  <a:pt x="264" y="660"/>
                </a:lnTo>
                <a:cubicBezTo>
                  <a:pt x="270" y="658"/>
                  <a:pt x="276" y="660"/>
                  <a:pt x="283" y="663"/>
                </a:cubicBezTo>
                <a:lnTo>
                  <a:pt x="301" y="653"/>
                </a:lnTo>
                <a:lnTo>
                  <a:pt x="306" y="658"/>
                </a:lnTo>
                <a:lnTo>
                  <a:pt x="313" y="648"/>
                </a:lnTo>
                <a:lnTo>
                  <a:pt x="327" y="647"/>
                </a:lnTo>
                <a:cubicBezTo>
                  <a:pt x="332" y="637"/>
                  <a:pt x="336" y="630"/>
                  <a:pt x="336" y="624"/>
                </a:cubicBezTo>
                <a:cubicBezTo>
                  <a:pt x="337" y="619"/>
                  <a:pt x="339" y="613"/>
                  <a:pt x="340" y="605"/>
                </a:cubicBezTo>
                <a:cubicBezTo>
                  <a:pt x="342" y="598"/>
                  <a:pt x="342" y="588"/>
                  <a:pt x="341" y="576"/>
                </a:cubicBezTo>
                <a:cubicBezTo>
                  <a:pt x="340" y="564"/>
                  <a:pt x="340" y="551"/>
                  <a:pt x="339" y="537"/>
                </a:cubicBezTo>
                <a:cubicBezTo>
                  <a:pt x="339" y="523"/>
                  <a:pt x="339" y="500"/>
                  <a:pt x="339" y="468"/>
                </a:cubicBezTo>
                <a:cubicBezTo>
                  <a:pt x="339" y="436"/>
                  <a:pt x="339" y="419"/>
                  <a:pt x="338" y="415"/>
                </a:cubicBezTo>
                <a:cubicBezTo>
                  <a:pt x="338" y="411"/>
                  <a:pt x="338" y="401"/>
                  <a:pt x="338" y="386"/>
                </a:cubicBezTo>
                <a:cubicBezTo>
                  <a:pt x="339" y="371"/>
                  <a:pt x="339" y="356"/>
                  <a:pt x="338" y="341"/>
                </a:cubicBezTo>
                <a:cubicBezTo>
                  <a:pt x="337" y="326"/>
                  <a:pt x="338" y="312"/>
                  <a:pt x="340" y="300"/>
                </a:cubicBezTo>
                <a:cubicBezTo>
                  <a:pt x="343" y="288"/>
                  <a:pt x="344" y="264"/>
                  <a:pt x="345" y="230"/>
                </a:cubicBezTo>
                <a:cubicBezTo>
                  <a:pt x="345" y="196"/>
                  <a:pt x="345" y="177"/>
                  <a:pt x="345" y="173"/>
                </a:cubicBezTo>
                <a:cubicBezTo>
                  <a:pt x="345" y="168"/>
                  <a:pt x="345" y="164"/>
                  <a:pt x="347" y="160"/>
                </a:cubicBezTo>
                <a:cubicBezTo>
                  <a:pt x="348" y="156"/>
                  <a:pt x="348" y="152"/>
                  <a:pt x="346" y="148"/>
                </a:cubicBezTo>
                <a:cubicBezTo>
                  <a:pt x="344" y="143"/>
                  <a:pt x="344" y="138"/>
                  <a:pt x="344" y="132"/>
                </a:cubicBezTo>
                <a:cubicBezTo>
                  <a:pt x="344" y="125"/>
                  <a:pt x="344" y="119"/>
                  <a:pt x="344" y="112"/>
                </a:cubicBezTo>
                <a:cubicBezTo>
                  <a:pt x="343" y="105"/>
                  <a:pt x="345" y="99"/>
                  <a:pt x="349" y="93"/>
                </a:cubicBezTo>
                <a:cubicBezTo>
                  <a:pt x="353" y="87"/>
                  <a:pt x="355" y="82"/>
                  <a:pt x="355" y="79"/>
                </a:cubicBezTo>
                <a:cubicBezTo>
                  <a:pt x="355" y="76"/>
                  <a:pt x="355" y="72"/>
                  <a:pt x="356" y="68"/>
                </a:cubicBezTo>
                <a:cubicBezTo>
                  <a:pt x="356" y="64"/>
                  <a:pt x="355" y="61"/>
                  <a:pt x="353" y="59"/>
                </a:cubicBezTo>
                <a:cubicBezTo>
                  <a:pt x="351" y="57"/>
                  <a:pt x="348" y="52"/>
                  <a:pt x="343" y="44"/>
                </a:cubicBezTo>
                <a:cubicBezTo>
                  <a:pt x="321" y="27"/>
                  <a:pt x="306" y="17"/>
                  <a:pt x="297" y="15"/>
                </a:cubicBezTo>
                <a:cubicBezTo>
                  <a:pt x="288" y="13"/>
                  <a:pt x="279" y="10"/>
                  <a:pt x="271" y="7"/>
                </a:cubicBezTo>
                <a:cubicBezTo>
                  <a:pt x="262" y="4"/>
                  <a:pt x="255" y="2"/>
                  <a:pt x="248" y="2"/>
                </a:cubicBezTo>
                <a:cubicBezTo>
                  <a:pt x="241" y="2"/>
                  <a:pt x="230" y="1"/>
                  <a:pt x="216" y="0"/>
                </a:cubicBezTo>
                <a:close/>
                <a:moveTo>
                  <a:pt x="151" y="87"/>
                </a:moveTo>
                <a:cubicBezTo>
                  <a:pt x="171" y="101"/>
                  <a:pt x="187" y="106"/>
                  <a:pt x="201" y="103"/>
                </a:cubicBezTo>
                <a:cubicBezTo>
                  <a:pt x="215" y="100"/>
                  <a:pt x="226" y="96"/>
                  <a:pt x="235" y="92"/>
                </a:cubicBezTo>
                <a:cubicBezTo>
                  <a:pt x="232" y="266"/>
                  <a:pt x="231" y="364"/>
                  <a:pt x="231" y="386"/>
                </a:cubicBezTo>
                <a:cubicBezTo>
                  <a:pt x="231" y="408"/>
                  <a:pt x="232" y="452"/>
                  <a:pt x="232" y="516"/>
                </a:cubicBezTo>
                <a:lnTo>
                  <a:pt x="224" y="509"/>
                </a:lnTo>
                <a:cubicBezTo>
                  <a:pt x="222" y="493"/>
                  <a:pt x="222" y="482"/>
                  <a:pt x="222" y="476"/>
                </a:cubicBezTo>
                <a:cubicBezTo>
                  <a:pt x="223" y="470"/>
                  <a:pt x="221" y="466"/>
                  <a:pt x="219" y="463"/>
                </a:cubicBezTo>
                <a:cubicBezTo>
                  <a:pt x="216" y="460"/>
                  <a:pt x="213" y="454"/>
                  <a:pt x="208" y="447"/>
                </a:cubicBezTo>
                <a:cubicBezTo>
                  <a:pt x="201" y="443"/>
                  <a:pt x="195" y="441"/>
                  <a:pt x="191" y="441"/>
                </a:cubicBezTo>
                <a:cubicBezTo>
                  <a:pt x="186" y="441"/>
                  <a:pt x="182" y="440"/>
                  <a:pt x="178" y="440"/>
                </a:cubicBezTo>
                <a:cubicBezTo>
                  <a:pt x="173" y="439"/>
                  <a:pt x="168" y="440"/>
                  <a:pt x="162" y="444"/>
                </a:cubicBezTo>
                <a:cubicBezTo>
                  <a:pt x="156" y="447"/>
                  <a:pt x="149" y="448"/>
                  <a:pt x="141" y="447"/>
                </a:cubicBezTo>
                <a:cubicBezTo>
                  <a:pt x="133" y="447"/>
                  <a:pt x="126" y="446"/>
                  <a:pt x="121" y="445"/>
                </a:cubicBezTo>
                <a:lnTo>
                  <a:pt x="186" y="377"/>
                </a:lnTo>
                <a:cubicBezTo>
                  <a:pt x="211" y="364"/>
                  <a:pt x="223" y="358"/>
                  <a:pt x="225" y="358"/>
                </a:cubicBezTo>
                <a:cubicBezTo>
                  <a:pt x="227" y="350"/>
                  <a:pt x="228" y="344"/>
                  <a:pt x="227" y="342"/>
                </a:cubicBezTo>
                <a:cubicBezTo>
                  <a:pt x="225" y="339"/>
                  <a:pt x="224" y="334"/>
                  <a:pt x="222" y="327"/>
                </a:cubicBezTo>
                <a:cubicBezTo>
                  <a:pt x="197" y="315"/>
                  <a:pt x="183" y="308"/>
                  <a:pt x="179" y="308"/>
                </a:cubicBezTo>
                <a:cubicBezTo>
                  <a:pt x="176" y="308"/>
                  <a:pt x="172" y="308"/>
                  <a:pt x="168" y="307"/>
                </a:cubicBezTo>
                <a:cubicBezTo>
                  <a:pt x="165" y="307"/>
                  <a:pt x="162" y="307"/>
                  <a:pt x="160" y="308"/>
                </a:cubicBezTo>
                <a:cubicBezTo>
                  <a:pt x="158" y="309"/>
                  <a:pt x="156" y="311"/>
                  <a:pt x="153" y="313"/>
                </a:cubicBezTo>
                <a:lnTo>
                  <a:pt x="147" y="309"/>
                </a:lnTo>
                <a:cubicBezTo>
                  <a:pt x="145" y="300"/>
                  <a:pt x="144" y="293"/>
                  <a:pt x="145" y="289"/>
                </a:cubicBezTo>
                <a:cubicBezTo>
                  <a:pt x="146" y="286"/>
                  <a:pt x="146" y="282"/>
                  <a:pt x="147" y="279"/>
                </a:cubicBezTo>
                <a:cubicBezTo>
                  <a:pt x="148" y="275"/>
                  <a:pt x="149" y="272"/>
                  <a:pt x="150" y="269"/>
                </a:cubicBezTo>
                <a:cubicBezTo>
                  <a:pt x="152" y="266"/>
                  <a:pt x="153" y="264"/>
                  <a:pt x="154" y="262"/>
                </a:cubicBezTo>
                <a:cubicBezTo>
                  <a:pt x="155" y="259"/>
                  <a:pt x="166" y="248"/>
                  <a:pt x="186" y="228"/>
                </a:cubicBezTo>
                <a:lnTo>
                  <a:pt x="211" y="208"/>
                </a:lnTo>
                <a:cubicBezTo>
                  <a:pt x="214" y="201"/>
                  <a:pt x="214" y="196"/>
                  <a:pt x="213" y="194"/>
                </a:cubicBezTo>
                <a:cubicBezTo>
                  <a:pt x="212" y="192"/>
                  <a:pt x="210" y="188"/>
                  <a:pt x="208" y="183"/>
                </a:cubicBezTo>
                <a:cubicBezTo>
                  <a:pt x="203" y="178"/>
                  <a:pt x="195" y="174"/>
                  <a:pt x="184" y="172"/>
                </a:cubicBezTo>
                <a:cubicBezTo>
                  <a:pt x="173" y="169"/>
                  <a:pt x="165" y="168"/>
                  <a:pt x="161" y="169"/>
                </a:cubicBezTo>
                <a:cubicBezTo>
                  <a:pt x="157" y="170"/>
                  <a:pt x="152" y="171"/>
                  <a:pt x="144" y="172"/>
                </a:cubicBezTo>
                <a:lnTo>
                  <a:pt x="130" y="158"/>
                </a:lnTo>
                <a:lnTo>
                  <a:pt x="122" y="151"/>
                </a:lnTo>
                <a:cubicBezTo>
                  <a:pt x="131" y="123"/>
                  <a:pt x="136" y="108"/>
                  <a:pt x="139" y="104"/>
                </a:cubicBezTo>
                <a:cubicBezTo>
                  <a:pt x="141" y="101"/>
                  <a:pt x="145" y="95"/>
                  <a:pt x="150" y="86"/>
                </a:cubicBezTo>
                <a:lnTo>
                  <a:pt x="151" y="87"/>
                </a:lnTo>
                <a:close/>
                <a:moveTo>
                  <a:pt x="111" y="197"/>
                </a:moveTo>
                <a:lnTo>
                  <a:pt x="133" y="219"/>
                </a:lnTo>
                <a:lnTo>
                  <a:pt x="144" y="227"/>
                </a:lnTo>
                <a:cubicBezTo>
                  <a:pt x="135" y="249"/>
                  <a:pt x="127" y="264"/>
                  <a:pt x="120" y="272"/>
                </a:cubicBezTo>
                <a:cubicBezTo>
                  <a:pt x="114" y="279"/>
                  <a:pt x="110" y="286"/>
                  <a:pt x="108" y="292"/>
                </a:cubicBezTo>
                <a:cubicBezTo>
                  <a:pt x="107" y="298"/>
                  <a:pt x="105" y="303"/>
                  <a:pt x="103" y="308"/>
                </a:cubicBezTo>
                <a:cubicBezTo>
                  <a:pt x="100" y="312"/>
                  <a:pt x="102" y="322"/>
                  <a:pt x="108" y="336"/>
                </a:cubicBezTo>
                <a:cubicBezTo>
                  <a:pt x="114" y="350"/>
                  <a:pt x="121" y="362"/>
                  <a:pt x="129" y="372"/>
                </a:cubicBezTo>
                <a:lnTo>
                  <a:pt x="100" y="419"/>
                </a:lnTo>
                <a:lnTo>
                  <a:pt x="91" y="426"/>
                </a:lnTo>
                <a:cubicBezTo>
                  <a:pt x="90" y="416"/>
                  <a:pt x="90" y="407"/>
                  <a:pt x="90" y="398"/>
                </a:cubicBezTo>
                <a:cubicBezTo>
                  <a:pt x="91" y="389"/>
                  <a:pt x="91" y="383"/>
                  <a:pt x="89" y="378"/>
                </a:cubicBezTo>
                <a:cubicBezTo>
                  <a:pt x="88" y="374"/>
                  <a:pt x="88" y="370"/>
                  <a:pt x="88" y="366"/>
                </a:cubicBezTo>
                <a:cubicBezTo>
                  <a:pt x="88" y="363"/>
                  <a:pt x="88" y="359"/>
                  <a:pt x="88" y="355"/>
                </a:cubicBezTo>
                <a:cubicBezTo>
                  <a:pt x="88" y="351"/>
                  <a:pt x="91" y="335"/>
                  <a:pt x="96" y="307"/>
                </a:cubicBezTo>
                <a:cubicBezTo>
                  <a:pt x="102" y="278"/>
                  <a:pt x="105" y="254"/>
                  <a:pt x="106" y="235"/>
                </a:cubicBezTo>
                <a:cubicBezTo>
                  <a:pt x="107" y="216"/>
                  <a:pt x="109" y="203"/>
                  <a:pt x="111" y="197"/>
                </a:cubicBezTo>
                <a:close/>
              </a:path>
            </a:pathLst>
          </a:custGeom>
          <a:solidFill>
            <a:srgbClr val="D0683B">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7" name="任意多边形 26"/>
          <p:cNvSpPr/>
          <p:nvPr/>
        </p:nvSpPr>
        <p:spPr>
          <a:xfrm>
            <a:off x="5538470" y="624205"/>
            <a:ext cx="614680" cy="1419225"/>
          </a:xfrm>
          <a:custGeom>
            <a:avLst/>
            <a:gdLst/>
            <a:ahLst/>
            <a:cxnLst>
              <a:cxn ang="3">
                <a:pos x="hc" y="t"/>
              </a:cxn>
              <a:cxn ang="cd2">
                <a:pos x="l" y="vc"/>
              </a:cxn>
              <a:cxn ang="cd4">
                <a:pos x="hc" y="b"/>
              </a:cxn>
              <a:cxn ang="0">
                <a:pos x="r" y="vc"/>
              </a:cxn>
            </a:cxnLst>
            <a:rect l="l" t="t" r="r" b="b"/>
            <a:pathLst>
              <a:path w="354" h="817">
                <a:moveTo>
                  <a:pt x="241" y="0"/>
                </a:moveTo>
                <a:cubicBezTo>
                  <a:pt x="222" y="4"/>
                  <a:pt x="204" y="5"/>
                  <a:pt x="185" y="5"/>
                </a:cubicBezTo>
                <a:lnTo>
                  <a:pt x="180" y="26"/>
                </a:lnTo>
                <a:cubicBezTo>
                  <a:pt x="194" y="46"/>
                  <a:pt x="206" y="67"/>
                  <a:pt x="216" y="90"/>
                </a:cubicBezTo>
                <a:lnTo>
                  <a:pt x="222" y="94"/>
                </a:lnTo>
                <a:cubicBezTo>
                  <a:pt x="222" y="131"/>
                  <a:pt x="223" y="167"/>
                  <a:pt x="223" y="204"/>
                </a:cubicBezTo>
                <a:cubicBezTo>
                  <a:pt x="211" y="212"/>
                  <a:pt x="202" y="217"/>
                  <a:pt x="198" y="219"/>
                </a:cubicBezTo>
                <a:cubicBezTo>
                  <a:pt x="193" y="222"/>
                  <a:pt x="180" y="230"/>
                  <a:pt x="158" y="246"/>
                </a:cubicBezTo>
                <a:cubicBezTo>
                  <a:pt x="137" y="261"/>
                  <a:pt x="119" y="274"/>
                  <a:pt x="105" y="283"/>
                </a:cubicBezTo>
                <a:lnTo>
                  <a:pt x="67" y="246"/>
                </a:lnTo>
                <a:lnTo>
                  <a:pt x="35" y="229"/>
                </a:lnTo>
                <a:cubicBezTo>
                  <a:pt x="33" y="233"/>
                  <a:pt x="31" y="239"/>
                  <a:pt x="28" y="247"/>
                </a:cubicBezTo>
                <a:cubicBezTo>
                  <a:pt x="25" y="254"/>
                  <a:pt x="24" y="260"/>
                  <a:pt x="23" y="265"/>
                </a:cubicBezTo>
                <a:cubicBezTo>
                  <a:pt x="22" y="269"/>
                  <a:pt x="14" y="286"/>
                  <a:pt x="0" y="314"/>
                </a:cubicBezTo>
                <a:cubicBezTo>
                  <a:pt x="4" y="328"/>
                  <a:pt x="8" y="337"/>
                  <a:pt x="11" y="340"/>
                </a:cubicBezTo>
                <a:cubicBezTo>
                  <a:pt x="14" y="343"/>
                  <a:pt x="16" y="347"/>
                  <a:pt x="17" y="352"/>
                </a:cubicBezTo>
                <a:cubicBezTo>
                  <a:pt x="19" y="357"/>
                  <a:pt x="19" y="362"/>
                  <a:pt x="19" y="365"/>
                </a:cubicBezTo>
                <a:cubicBezTo>
                  <a:pt x="19" y="369"/>
                  <a:pt x="21" y="377"/>
                  <a:pt x="26" y="389"/>
                </a:cubicBezTo>
                <a:cubicBezTo>
                  <a:pt x="30" y="401"/>
                  <a:pt x="33" y="408"/>
                  <a:pt x="33" y="410"/>
                </a:cubicBezTo>
                <a:cubicBezTo>
                  <a:pt x="33" y="412"/>
                  <a:pt x="34" y="413"/>
                  <a:pt x="36" y="415"/>
                </a:cubicBezTo>
                <a:cubicBezTo>
                  <a:pt x="38" y="416"/>
                  <a:pt x="42" y="423"/>
                  <a:pt x="49" y="437"/>
                </a:cubicBezTo>
                <a:cubicBezTo>
                  <a:pt x="59" y="441"/>
                  <a:pt x="69" y="445"/>
                  <a:pt x="80" y="449"/>
                </a:cubicBezTo>
                <a:cubicBezTo>
                  <a:pt x="92" y="444"/>
                  <a:pt x="100" y="440"/>
                  <a:pt x="104" y="440"/>
                </a:cubicBezTo>
                <a:cubicBezTo>
                  <a:pt x="107" y="440"/>
                  <a:pt x="117" y="436"/>
                  <a:pt x="134" y="427"/>
                </a:cubicBezTo>
                <a:cubicBezTo>
                  <a:pt x="152" y="419"/>
                  <a:pt x="170" y="406"/>
                  <a:pt x="190" y="390"/>
                </a:cubicBezTo>
                <a:cubicBezTo>
                  <a:pt x="176" y="413"/>
                  <a:pt x="156" y="442"/>
                  <a:pt x="130" y="476"/>
                </a:cubicBezTo>
                <a:cubicBezTo>
                  <a:pt x="104" y="511"/>
                  <a:pt x="87" y="533"/>
                  <a:pt x="78" y="543"/>
                </a:cubicBezTo>
                <a:cubicBezTo>
                  <a:pt x="70" y="553"/>
                  <a:pt x="60" y="563"/>
                  <a:pt x="50" y="573"/>
                </a:cubicBezTo>
                <a:cubicBezTo>
                  <a:pt x="40" y="583"/>
                  <a:pt x="36" y="589"/>
                  <a:pt x="36" y="593"/>
                </a:cubicBezTo>
                <a:cubicBezTo>
                  <a:pt x="37" y="597"/>
                  <a:pt x="37" y="600"/>
                  <a:pt x="37" y="602"/>
                </a:cubicBezTo>
                <a:cubicBezTo>
                  <a:pt x="37" y="604"/>
                  <a:pt x="38" y="607"/>
                  <a:pt x="41" y="612"/>
                </a:cubicBezTo>
                <a:cubicBezTo>
                  <a:pt x="44" y="616"/>
                  <a:pt x="46" y="620"/>
                  <a:pt x="46" y="625"/>
                </a:cubicBezTo>
                <a:cubicBezTo>
                  <a:pt x="46" y="629"/>
                  <a:pt x="47" y="633"/>
                  <a:pt x="50" y="636"/>
                </a:cubicBezTo>
                <a:cubicBezTo>
                  <a:pt x="52" y="638"/>
                  <a:pt x="54" y="640"/>
                  <a:pt x="54" y="641"/>
                </a:cubicBezTo>
                <a:cubicBezTo>
                  <a:pt x="55" y="643"/>
                  <a:pt x="55" y="644"/>
                  <a:pt x="56" y="646"/>
                </a:cubicBezTo>
                <a:cubicBezTo>
                  <a:pt x="57" y="647"/>
                  <a:pt x="59" y="651"/>
                  <a:pt x="62" y="656"/>
                </a:cubicBezTo>
                <a:cubicBezTo>
                  <a:pt x="65" y="662"/>
                  <a:pt x="67" y="667"/>
                  <a:pt x="68" y="672"/>
                </a:cubicBezTo>
                <a:cubicBezTo>
                  <a:pt x="69" y="676"/>
                  <a:pt x="73" y="683"/>
                  <a:pt x="79" y="690"/>
                </a:cubicBezTo>
                <a:lnTo>
                  <a:pt x="91" y="694"/>
                </a:lnTo>
                <a:cubicBezTo>
                  <a:pt x="105" y="685"/>
                  <a:pt x="118" y="675"/>
                  <a:pt x="131" y="664"/>
                </a:cubicBezTo>
                <a:cubicBezTo>
                  <a:pt x="137" y="655"/>
                  <a:pt x="144" y="647"/>
                  <a:pt x="151" y="638"/>
                </a:cubicBezTo>
                <a:lnTo>
                  <a:pt x="157" y="632"/>
                </a:lnTo>
                <a:lnTo>
                  <a:pt x="179" y="605"/>
                </a:lnTo>
                <a:lnTo>
                  <a:pt x="184" y="601"/>
                </a:lnTo>
                <a:cubicBezTo>
                  <a:pt x="191" y="588"/>
                  <a:pt x="199" y="577"/>
                  <a:pt x="208" y="566"/>
                </a:cubicBezTo>
                <a:cubicBezTo>
                  <a:pt x="204" y="639"/>
                  <a:pt x="201" y="680"/>
                  <a:pt x="199" y="689"/>
                </a:cubicBezTo>
                <a:cubicBezTo>
                  <a:pt x="196" y="699"/>
                  <a:pt x="195" y="706"/>
                  <a:pt x="196" y="712"/>
                </a:cubicBezTo>
                <a:cubicBezTo>
                  <a:pt x="196" y="717"/>
                  <a:pt x="197" y="723"/>
                  <a:pt x="197" y="729"/>
                </a:cubicBezTo>
                <a:cubicBezTo>
                  <a:pt x="198" y="734"/>
                  <a:pt x="198" y="740"/>
                  <a:pt x="200" y="745"/>
                </a:cubicBezTo>
                <a:cubicBezTo>
                  <a:pt x="201" y="751"/>
                  <a:pt x="202" y="757"/>
                  <a:pt x="203" y="764"/>
                </a:cubicBezTo>
                <a:cubicBezTo>
                  <a:pt x="203" y="770"/>
                  <a:pt x="206" y="776"/>
                  <a:pt x="210" y="782"/>
                </a:cubicBezTo>
                <a:cubicBezTo>
                  <a:pt x="214" y="787"/>
                  <a:pt x="219" y="794"/>
                  <a:pt x="224" y="803"/>
                </a:cubicBezTo>
                <a:cubicBezTo>
                  <a:pt x="229" y="811"/>
                  <a:pt x="241" y="816"/>
                  <a:pt x="260" y="817"/>
                </a:cubicBezTo>
                <a:cubicBezTo>
                  <a:pt x="260" y="805"/>
                  <a:pt x="259" y="797"/>
                  <a:pt x="258" y="792"/>
                </a:cubicBezTo>
                <a:cubicBezTo>
                  <a:pt x="258" y="788"/>
                  <a:pt x="259" y="782"/>
                  <a:pt x="262" y="773"/>
                </a:cubicBezTo>
                <a:cubicBezTo>
                  <a:pt x="264" y="765"/>
                  <a:pt x="265" y="758"/>
                  <a:pt x="264" y="752"/>
                </a:cubicBezTo>
                <a:cubicBezTo>
                  <a:pt x="264" y="747"/>
                  <a:pt x="263" y="741"/>
                  <a:pt x="263" y="734"/>
                </a:cubicBezTo>
                <a:cubicBezTo>
                  <a:pt x="262" y="728"/>
                  <a:pt x="262" y="716"/>
                  <a:pt x="263" y="697"/>
                </a:cubicBezTo>
                <a:cubicBezTo>
                  <a:pt x="263" y="678"/>
                  <a:pt x="262" y="663"/>
                  <a:pt x="261" y="651"/>
                </a:cubicBezTo>
                <a:cubicBezTo>
                  <a:pt x="259" y="640"/>
                  <a:pt x="258" y="613"/>
                  <a:pt x="258" y="573"/>
                </a:cubicBezTo>
                <a:cubicBezTo>
                  <a:pt x="258" y="533"/>
                  <a:pt x="258" y="510"/>
                  <a:pt x="258" y="504"/>
                </a:cubicBezTo>
                <a:cubicBezTo>
                  <a:pt x="257" y="498"/>
                  <a:pt x="259" y="493"/>
                  <a:pt x="261" y="489"/>
                </a:cubicBezTo>
                <a:cubicBezTo>
                  <a:pt x="264" y="485"/>
                  <a:pt x="266" y="481"/>
                  <a:pt x="268" y="477"/>
                </a:cubicBezTo>
                <a:cubicBezTo>
                  <a:pt x="271" y="472"/>
                  <a:pt x="274" y="464"/>
                  <a:pt x="278" y="452"/>
                </a:cubicBezTo>
                <a:cubicBezTo>
                  <a:pt x="282" y="440"/>
                  <a:pt x="286" y="431"/>
                  <a:pt x="288" y="426"/>
                </a:cubicBezTo>
                <a:cubicBezTo>
                  <a:pt x="291" y="421"/>
                  <a:pt x="294" y="417"/>
                  <a:pt x="297" y="413"/>
                </a:cubicBezTo>
                <a:cubicBezTo>
                  <a:pt x="299" y="409"/>
                  <a:pt x="300" y="405"/>
                  <a:pt x="299" y="400"/>
                </a:cubicBezTo>
                <a:cubicBezTo>
                  <a:pt x="297" y="395"/>
                  <a:pt x="301" y="386"/>
                  <a:pt x="310" y="373"/>
                </a:cubicBezTo>
                <a:cubicBezTo>
                  <a:pt x="319" y="361"/>
                  <a:pt x="327" y="348"/>
                  <a:pt x="335" y="335"/>
                </a:cubicBezTo>
                <a:cubicBezTo>
                  <a:pt x="343" y="322"/>
                  <a:pt x="349" y="308"/>
                  <a:pt x="354" y="293"/>
                </a:cubicBezTo>
                <a:lnTo>
                  <a:pt x="348" y="292"/>
                </a:lnTo>
                <a:lnTo>
                  <a:pt x="275" y="348"/>
                </a:lnTo>
                <a:cubicBezTo>
                  <a:pt x="273" y="344"/>
                  <a:pt x="272" y="341"/>
                  <a:pt x="271" y="340"/>
                </a:cubicBezTo>
                <a:cubicBezTo>
                  <a:pt x="269" y="339"/>
                  <a:pt x="271" y="331"/>
                  <a:pt x="276" y="317"/>
                </a:cubicBezTo>
                <a:cubicBezTo>
                  <a:pt x="282" y="304"/>
                  <a:pt x="285" y="296"/>
                  <a:pt x="287" y="294"/>
                </a:cubicBezTo>
                <a:cubicBezTo>
                  <a:pt x="289" y="292"/>
                  <a:pt x="292" y="288"/>
                  <a:pt x="297" y="282"/>
                </a:cubicBezTo>
                <a:lnTo>
                  <a:pt x="323" y="274"/>
                </a:lnTo>
                <a:cubicBezTo>
                  <a:pt x="331" y="265"/>
                  <a:pt x="337" y="260"/>
                  <a:pt x="341" y="257"/>
                </a:cubicBezTo>
                <a:cubicBezTo>
                  <a:pt x="345" y="254"/>
                  <a:pt x="347" y="251"/>
                  <a:pt x="347" y="247"/>
                </a:cubicBezTo>
                <a:cubicBezTo>
                  <a:pt x="347" y="244"/>
                  <a:pt x="347" y="238"/>
                  <a:pt x="348" y="229"/>
                </a:cubicBezTo>
                <a:lnTo>
                  <a:pt x="324" y="200"/>
                </a:lnTo>
                <a:cubicBezTo>
                  <a:pt x="312" y="193"/>
                  <a:pt x="299" y="189"/>
                  <a:pt x="285" y="186"/>
                </a:cubicBezTo>
                <a:cubicBezTo>
                  <a:pt x="292" y="170"/>
                  <a:pt x="296" y="156"/>
                  <a:pt x="298" y="144"/>
                </a:cubicBezTo>
                <a:cubicBezTo>
                  <a:pt x="299" y="132"/>
                  <a:pt x="302" y="118"/>
                  <a:pt x="307" y="104"/>
                </a:cubicBezTo>
                <a:cubicBezTo>
                  <a:pt x="312" y="89"/>
                  <a:pt x="315" y="79"/>
                  <a:pt x="316" y="72"/>
                </a:cubicBezTo>
                <a:cubicBezTo>
                  <a:pt x="316" y="66"/>
                  <a:pt x="317" y="60"/>
                  <a:pt x="319" y="54"/>
                </a:cubicBezTo>
                <a:cubicBezTo>
                  <a:pt x="320" y="47"/>
                  <a:pt x="320" y="43"/>
                  <a:pt x="319" y="40"/>
                </a:cubicBezTo>
                <a:cubicBezTo>
                  <a:pt x="318" y="37"/>
                  <a:pt x="317" y="32"/>
                  <a:pt x="316" y="24"/>
                </a:cubicBezTo>
                <a:cubicBezTo>
                  <a:pt x="290" y="10"/>
                  <a:pt x="275" y="3"/>
                  <a:pt x="271" y="2"/>
                </a:cubicBezTo>
                <a:cubicBezTo>
                  <a:pt x="266" y="2"/>
                  <a:pt x="262" y="2"/>
                  <a:pt x="257" y="1"/>
                </a:cubicBezTo>
                <a:cubicBezTo>
                  <a:pt x="252" y="0"/>
                  <a:pt x="247" y="0"/>
                  <a:pt x="241" y="0"/>
                </a:cubicBezTo>
                <a:close/>
                <a:moveTo>
                  <a:pt x="200" y="372"/>
                </a:moveTo>
                <a:lnTo>
                  <a:pt x="194" y="380"/>
                </a:lnTo>
                <a:lnTo>
                  <a:pt x="199" y="372"/>
                </a:lnTo>
                <a:lnTo>
                  <a:pt x="200" y="372"/>
                </a:lnTo>
                <a:close/>
                <a:moveTo>
                  <a:pt x="196" y="381"/>
                </a:moveTo>
                <a:lnTo>
                  <a:pt x="193" y="383"/>
                </a:lnTo>
                <a:lnTo>
                  <a:pt x="195" y="380"/>
                </a:lnTo>
                <a:lnTo>
                  <a:pt x="196" y="381"/>
                </a:lnTo>
                <a:close/>
              </a:path>
            </a:pathLst>
          </a:custGeom>
          <a:solidFill>
            <a:srgbClr val="D068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8" name="任意多边形 27"/>
          <p:cNvSpPr/>
          <p:nvPr/>
        </p:nvSpPr>
        <p:spPr>
          <a:xfrm>
            <a:off x="4634230" y="1576070"/>
            <a:ext cx="866140" cy="746125"/>
          </a:xfrm>
          <a:custGeom>
            <a:avLst/>
            <a:gdLst/>
            <a:ahLst/>
            <a:cxnLst>
              <a:cxn ang="3">
                <a:pos x="hc" y="t"/>
              </a:cxn>
              <a:cxn ang="cd2">
                <a:pos x="l" y="vc"/>
              </a:cxn>
              <a:cxn ang="cd4">
                <a:pos x="hc" y="b"/>
              </a:cxn>
              <a:cxn ang="0">
                <a:pos x="r" y="vc"/>
              </a:cxn>
            </a:cxnLst>
            <a:rect l="l" t="t" r="r" b="b"/>
            <a:pathLst>
              <a:path w="882" h="760">
                <a:moveTo>
                  <a:pt x="228" y="0"/>
                </a:moveTo>
                <a:cubicBezTo>
                  <a:pt x="226" y="2"/>
                  <a:pt x="225" y="4"/>
                  <a:pt x="225" y="8"/>
                </a:cubicBezTo>
                <a:lnTo>
                  <a:pt x="204" y="7"/>
                </a:lnTo>
                <a:lnTo>
                  <a:pt x="201" y="13"/>
                </a:lnTo>
                <a:lnTo>
                  <a:pt x="186" y="9"/>
                </a:lnTo>
                <a:lnTo>
                  <a:pt x="180" y="16"/>
                </a:lnTo>
                <a:lnTo>
                  <a:pt x="174" y="17"/>
                </a:lnTo>
                <a:lnTo>
                  <a:pt x="182" y="41"/>
                </a:lnTo>
                <a:lnTo>
                  <a:pt x="175" y="43"/>
                </a:lnTo>
                <a:lnTo>
                  <a:pt x="183" y="55"/>
                </a:lnTo>
                <a:cubicBezTo>
                  <a:pt x="178" y="89"/>
                  <a:pt x="171" y="119"/>
                  <a:pt x="165" y="144"/>
                </a:cubicBezTo>
                <a:cubicBezTo>
                  <a:pt x="158" y="168"/>
                  <a:pt x="153" y="204"/>
                  <a:pt x="149" y="252"/>
                </a:cubicBezTo>
                <a:lnTo>
                  <a:pt x="111" y="274"/>
                </a:lnTo>
                <a:lnTo>
                  <a:pt x="109" y="275"/>
                </a:lnTo>
                <a:cubicBezTo>
                  <a:pt x="77" y="289"/>
                  <a:pt x="45" y="307"/>
                  <a:pt x="15" y="326"/>
                </a:cubicBezTo>
                <a:cubicBezTo>
                  <a:pt x="12" y="330"/>
                  <a:pt x="10" y="333"/>
                  <a:pt x="8" y="335"/>
                </a:cubicBezTo>
                <a:cubicBezTo>
                  <a:pt x="7" y="336"/>
                  <a:pt x="4" y="342"/>
                  <a:pt x="2" y="353"/>
                </a:cubicBezTo>
                <a:lnTo>
                  <a:pt x="7" y="362"/>
                </a:lnTo>
                <a:cubicBezTo>
                  <a:pt x="5" y="367"/>
                  <a:pt x="3" y="372"/>
                  <a:pt x="0" y="375"/>
                </a:cubicBezTo>
                <a:cubicBezTo>
                  <a:pt x="4" y="386"/>
                  <a:pt x="11" y="397"/>
                  <a:pt x="20" y="409"/>
                </a:cubicBezTo>
                <a:cubicBezTo>
                  <a:pt x="28" y="421"/>
                  <a:pt x="32" y="430"/>
                  <a:pt x="32" y="435"/>
                </a:cubicBezTo>
                <a:cubicBezTo>
                  <a:pt x="32" y="440"/>
                  <a:pt x="32" y="449"/>
                  <a:pt x="33" y="461"/>
                </a:cubicBezTo>
                <a:cubicBezTo>
                  <a:pt x="34" y="473"/>
                  <a:pt x="34" y="482"/>
                  <a:pt x="34" y="488"/>
                </a:cubicBezTo>
                <a:cubicBezTo>
                  <a:pt x="33" y="493"/>
                  <a:pt x="34" y="499"/>
                  <a:pt x="36" y="505"/>
                </a:cubicBezTo>
                <a:cubicBezTo>
                  <a:pt x="37" y="512"/>
                  <a:pt x="38" y="520"/>
                  <a:pt x="37" y="529"/>
                </a:cubicBezTo>
                <a:cubicBezTo>
                  <a:pt x="37" y="539"/>
                  <a:pt x="38" y="546"/>
                  <a:pt x="41" y="550"/>
                </a:cubicBezTo>
                <a:cubicBezTo>
                  <a:pt x="44" y="554"/>
                  <a:pt x="49" y="561"/>
                  <a:pt x="56" y="572"/>
                </a:cubicBezTo>
                <a:cubicBezTo>
                  <a:pt x="68" y="580"/>
                  <a:pt x="77" y="585"/>
                  <a:pt x="83" y="586"/>
                </a:cubicBezTo>
                <a:cubicBezTo>
                  <a:pt x="88" y="587"/>
                  <a:pt x="93" y="589"/>
                  <a:pt x="98" y="591"/>
                </a:cubicBezTo>
                <a:cubicBezTo>
                  <a:pt x="104" y="593"/>
                  <a:pt x="110" y="593"/>
                  <a:pt x="116" y="591"/>
                </a:cubicBezTo>
                <a:cubicBezTo>
                  <a:pt x="123" y="589"/>
                  <a:pt x="129" y="588"/>
                  <a:pt x="134" y="588"/>
                </a:cubicBezTo>
                <a:cubicBezTo>
                  <a:pt x="140" y="587"/>
                  <a:pt x="145" y="585"/>
                  <a:pt x="150" y="583"/>
                </a:cubicBezTo>
                <a:cubicBezTo>
                  <a:pt x="154" y="580"/>
                  <a:pt x="158" y="579"/>
                  <a:pt x="161" y="578"/>
                </a:cubicBezTo>
                <a:cubicBezTo>
                  <a:pt x="164" y="578"/>
                  <a:pt x="167" y="577"/>
                  <a:pt x="170" y="575"/>
                </a:cubicBezTo>
                <a:cubicBezTo>
                  <a:pt x="173" y="572"/>
                  <a:pt x="178" y="569"/>
                  <a:pt x="183" y="565"/>
                </a:cubicBezTo>
                <a:cubicBezTo>
                  <a:pt x="189" y="561"/>
                  <a:pt x="198" y="556"/>
                  <a:pt x="209" y="551"/>
                </a:cubicBezTo>
                <a:cubicBezTo>
                  <a:pt x="221" y="545"/>
                  <a:pt x="234" y="536"/>
                  <a:pt x="250" y="524"/>
                </a:cubicBezTo>
                <a:cubicBezTo>
                  <a:pt x="265" y="511"/>
                  <a:pt x="274" y="504"/>
                  <a:pt x="276" y="502"/>
                </a:cubicBezTo>
                <a:cubicBezTo>
                  <a:pt x="277" y="500"/>
                  <a:pt x="282" y="500"/>
                  <a:pt x="289" y="501"/>
                </a:cubicBezTo>
                <a:cubicBezTo>
                  <a:pt x="299" y="511"/>
                  <a:pt x="307" y="519"/>
                  <a:pt x="311" y="523"/>
                </a:cubicBezTo>
                <a:cubicBezTo>
                  <a:pt x="316" y="527"/>
                  <a:pt x="334" y="555"/>
                  <a:pt x="366" y="606"/>
                </a:cubicBezTo>
                <a:lnTo>
                  <a:pt x="396" y="621"/>
                </a:lnTo>
                <a:lnTo>
                  <a:pt x="402" y="615"/>
                </a:lnTo>
                <a:lnTo>
                  <a:pt x="401" y="601"/>
                </a:lnTo>
                <a:cubicBezTo>
                  <a:pt x="406" y="596"/>
                  <a:pt x="408" y="592"/>
                  <a:pt x="408" y="589"/>
                </a:cubicBezTo>
                <a:cubicBezTo>
                  <a:pt x="409" y="587"/>
                  <a:pt x="410" y="584"/>
                  <a:pt x="411" y="582"/>
                </a:cubicBezTo>
                <a:cubicBezTo>
                  <a:pt x="412" y="579"/>
                  <a:pt x="412" y="576"/>
                  <a:pt x="410" y="572"/>
                </a:cubicBezTo>
                <a:cubicBezTo>
                  <a:pt x="408" y="568"/>
                  <a:pt x="407" y="564"/>
                  <a:pt x="406" y="560"/>
                </a:cubicBezTo>
                <a:cubicBezTo>
                  <a:pt x="405" y="556"/>
                  <a:pt x="397" y="542"/>
                  <a:pt x="384" y="519"/>
                </a:cubicBezTo>
                <a:cubicBezTo>
                  <a:pt x="399" y="514"/>
                  <a:pt x="409" y="510"/>
                  <a:pt x="416" y="507"/>
                </a:cubicBezTo>
                <a:cubicBezTo>
                  <a:pt x="422" y="505"/>
                  <a:pt x="430" y="502"/>
                  <a:pt x="440" y="497"/>
                </a:cubicBezTo>
                <a:cubicBezTo>
                  <a:pt x="449" y="493"/>
                  <a:pt x="459" y="489"/>
                  <a:pt x="469" y="485"/>
                </a:cubicBezTo>
                <a:cubicBezTo>
                  <a:pt x="479" y="482"/>
                  <a:pt x="487" y="478"/>
                  <a:pt x="494" y="473"/>
                </a:cubicBezTo>
                <a:cubicBezTo>
                  <a:pt x="501" y="469"/>
                  <a:pt x="508" y="465"/>
                  <a:pt x="515" y="461"/>
                </a:cubicBezTo>
                <a:cubicBezTo>
                  <a:pt x="522" y="457"/>
                  <a:pt x="532" y="449"/>
                  <a:pt x="546" y="438"/>
                </a:cubicBezTo>
                <a:cubicBezTo>
                  <a:pt x="560" y="427"/>
                  <a:pt x="570" y="420"/>
                  <a:pt x="576" y="417"/>
                </a:cubicBezTo>
                <a:cubicBezTo>
                  <a:pt x="583" y="414"/>
                  <a:pt x="594" y="409"/>
                  <a:pt x="609" y="400"/>
                </a:cubicBezTo>
                <a:cubicBezTo>
                  <a:pt x="612" y="408"/>
                  <a:pt x="614" y="417"/>
                  <a:pt x="615" y="427"/>
                </a:cubicBezTo>
                <a:cubicBezTo>
                  <a:pt x="616" y="437"/>
                  <a:pt x="617" y="446"/>
                  <a:pt x="619" y="456"/>
                </a:cubicBezTo>
                <a:cubicBezTo>
                  <a:pt x="620" y="465"/>
                  <a:pt x="621" y="483"/>
                  <a:pt x="621" y="509"/>
                </a:cubicBezTo>
                <a:cubicBezTo>
                  <a:pt x="621" y="536"/>
                  <a:pt x="620" y="553"/>
                  <a:pt x="617" y="562"/>
                </a:cubicBezTo>
                <a:cubicBezTo>
                  <a:pt x="614" y="570"/>
                  <a:pt x="611" y="578"/>
                  <a:pt x="609" y="587"/>
                </a:cubicBezTo>
                <a:cubicBezTo>
                  <a:pt x="607" y="596"/>
                  <a:pt x="602" y="608"/>
                  <a:pt x="593" y="625"/>
                </a:cubicBezTo>
                <a:cubicBezTo>
                  <a:pt x="571" y="640"/>
                  <a:pt x="552" y="651"/>
                  <a:pt x="537" y="657"/>
                </a:cubicBezTo>
                <a:cubicBezTo>
                  <a:pt x="521" y="662"/>
                  <a:pt x="510" y="667"/>
                  <a:pt x="504" y="670"/>
                </a:cubicBezTo>
                <a:cubicBezTo>
                  <a:pt x="497" y="672"/>
                  <a:pt x="484" y="676"/>
                  <a:pt x="464" y="680"/>
                </a:cubicBezTo>
                <a:cubicBezTo>
                  <a:pt x="444" y="684"/>
                  <a:pt x="403" y="697"/>
                  <a:pt x="341" y="721"/>
                </a:cubicBezTo>
                <a:cubicBezTo>
                  <a:pt x="345" y="724"/>
                  <a:pt x="348" y="727"/>
                  <a:pt x="352" y="728"/>
                </a:cubicBezTo>
                <a:cubicBezTo>
                  <a:pt x="355" y="730"/>
                  <a:pt x="361" y="730"/>
                  <a:pt x="370" y="728"/>
                </a:cubicBezTo>
                <a:cubicBezTo>
                  <a:pt x="378" y="727"/>
                  <a:pt x="384" y="726"/>
                  <a:pt x="388" y="728"/>
                </a:cubicBezTo>
                <a:cubicBezTo>
                  <a:pt x="392" y="729"/>
                  <a:pt x="397" y="730"/>
                  <a:pt x="401" y="731"/>
                </a:cubicBezTo>
                <a:cubicBezTo>
                  <a:pt x="405" y="731"/>
                  <a:pt x="409" y="733"/>
                  <a:pt x="412" y="735"/>
                </a:cubicBezTo>
                <a:cubicBezTo>
                  <a:pt x="415" y="737"/>
                  <a:pt x="428" y="740"/>
                  <a:pt x="449" y="743"/>
                </a:cubicBezTo>
                <a:cubicBezTo>
                  <a:pt x="471" y="745"/>
                  <a:pt x="486" y="746"/>
                  <a:pt x="494" y="745"/>
                </a:cubicBezTo>
                <a:cubicBezTo>
                  <a:pt x="502" y="744"/>
                  <a:pt x="512" y="745"/>
                  <a:pt x="524" y="747"/>
                </a:cubicBezTo>
                <a:cubicBezTo>
                  <a:pt x="536" y="750"/>
                  <a:pt x="545" y="751"/>
                  <a:pt x="552" y="751"/>
                </a:cubicBezTo>
                <a:cubicBezTo>
                  <a:pt x="560" y="752"/>
                  <a:pt x="568" y="753"/>
                  <a:pt x="578" y="756"/>
                </a:cubicBezTo>
                <a:cubicBezTo>
                  <a:pt x="588" y="760"/>
                  <a:pt x="595" y="761"/>
                  <a:pt x="598" y="760"/>
                </a:cubicBezTo>
                <a:cubicBezTo>
                  <a:pt x="600" y="759"/>
                  <a:pt x="603" y="758"/>
                  <a:pt x="606" y="757"/>
                </a:cubicBezTo>
                <a:cubicBezTo>
                  <a:pt x="608" y="757"/>
                  <a:pt x="612" y="755"/>
                  <a:pt x="617" y="753"/>
                </a:cubicBezTo>
                <a:cubicBezTo>
                  <a:pt x="622" y="750"/>
                  <a:pt x="630" y="748"/>
                  <a:pt x="641" y="745"/>
                </a:cubicBezTo>
                <a:cubicBezTo>
                  <a:pt x="651" y="742"/>
                  <a:pt x="660" y="737"/>
                  <a:pt x="668" y="730"/>
                </a:cubicBezTo>
                <a:cubicBezTo>
                  <a:pt x="696" y="656"/>
                  <a:pt x="712" y="613"/>
                  <a:pt x="715" y="600"/>
                </a:cubicBezTo>
                <a:cubicBezTo>
                  <a:pt x="718" y="588"/>
                  <a:pt x="719" y="575"/>
                  <a:pt x="720" y="563"/>
                </a:cubicBezTo>
                <a:cubicBezTo>
                  <a:pt x="720" y="550"/>
                  <a:pt x="720" y="537"/>
                  <a:pt x="721" y="523"/>
                </a:cubicBezTo>
                <a:cubicBezTo>
                  <a:pt x="722" y="510"/>
                  <a:pt x="722" y="498"/>
                  <a:pt x="721" y="489"/>
                </a:cubicBezTo>
                <a:cubicBezTo>
                  <a:pt x="720" y="479"/>
                  <a:pt x="720" y="469"/>
                  <a:pt x="719" y="459"/>
                </a:cubicBezTo>
                <a:cubicBezTo>
                  <a:pt x="718" y="449"/>
                  <a:pt x="717" y="440"/>
                  <a:pt x="714" y="431"/>
                </a:cubicBezTo>
                <a:cubicBezTo>
                  <a:pt x="712" y="421"/>
                  <a:pt x="707" y="402"/>
                  <a:pt x="700" y="373"/>
                </a:cubicBezTo>
                <a:cubicBezTo>
                  <a:pt x="707" y="373"/>
                  <a:pt x="712" y="373"/>
                  <a:pt x="716" y="373"/>
                </a:cubicBezTo>
                <a:cubicBezTo>
                  <a:pt x="719" y="373"/>
                  <a:pt x="722" y="373"/>
                  <a:pt x="725" y="375"/>
                </a:cubicBezTo>
                <a:cubicBezTo>
                  <a:pt x="728" y="376"/>
                  <a:pt x="740" y="382"/>
                  <a:pt x="760" y="392"/>
                </a:cubicBezTo>
                <a:cubicBezTo>
                  <a:pt x="780" y="402"/>
                  <a:pt x="793" y="407"/>
                  <a:pt x="800" y="408"/>
                </a:cubicBezTo>
                <a:cubicBezTo>
                  <a:pt x="806" y="409"/>
                  <a:pt x="813" y="410"/>
                  <a:pt x="819" y="412"/>
                </a:cubicBezTo>
                <a:cubicBezTo>
                  <a:pt x="826" y="414"/>
                  <a:pt x="832" y="414"/>
                  <a:pt x="837" y="413"/>
                </a:cubicBezTo>
                <a:cubicBezTo>
                  <a:pt x="842" y="412"/>
                  <a:pt x="847" y="411"/>
                  <a:pt x="851" y="410"/>
                </a:cubicBezTo>
                <a:cubicBezTo>
                  <a:pt x="855" y="410"/>
                  <a:pt x="864" y="406"/>
                  <a:pt x="876" y="397"/>
                </a:cubicBezTo>
                <a:lnTo>
                  <a:pt x="882" y="386"/>
                </a:lnTo>
                <a:lnTo>
                  <a:pt x="877" y="372"/>
                </a:lnTo>
                <a:cubicBezTo>
                  <a:pt x="867" y="364"/>
                  <a:pt x="851" y="353"/>
                  <a:pt x="828" y="340"/>
                </a:cubicBezTo>
                <a:cubicBezTo>
                  <a:pt x="806" y="327"/>
                  <a:pt x="792" y="320"/>
                  <a:pt x="785" y="318"/>
                </a:cubicBezTo>
                <a:cubicBezTo>
                  <a:pt x="779" y="316"/>
                  <a:pt x="771" y="316"/>
                  <a:pt x="761" y="317"/>
                </a:cubicBezTo>
                <a:cubicBezTo>
                  <a:pt x="751" y="319"/>
                  <a:pt x="738" y="319"/>
                  <a:pt x="722" y="318"/>
                </a:cubicBezTo>
                <a:cubicBezTo>
                  <a:pt x="707" y="316"/>
                  <a:pt x="696" y="316"/>
                  <a:pt x="691" y="317"/>
                </a:cubicBezTo>
                <a:cubicBezTo>
                  <a:pt x="685" y="317"/>
                  <a:pt x="677" y="318"/>
                  <a:pt x="667" y="318"/>
                </a:cubicBezTo>
                <a:lnTo>
                  <a:pt x="649" y="285"/>
                </a:lnTo>
                <a:cubicBezTo>
                  <a:pt x="675" y="258"/>
                  <a:pt x="697" y="227"/>
                  <a:pt x="714" y="193"/>
                </a:cubicBezTo>
                <a:cubicBezTo>
                  <a:pt x="728" y="182"/>
                  <a:pt x="742" y="172"/>
                  <a:pt x="756" y="162"/>
                </a:cubicBezTo>
                <a:lnTo>
                  <a:pt x="760" y="156"/>
                </a:lnTo>
                <a:cubicBezTo>
                  <a:pt x="771" y="148"/>
                  <a:pt x="779" y="143"/>
                  <a:pt x="782" y="142"/>
                </a:cubicBezTo>
                <a:cubicBezTo>
                  <a:pt x="786" y="141"/>
                  <a:pt x="792" y="140"/>
                  <a:pt x="801" y="138"/>
                </a:cubicBezTo>
                <a:lnTo>
                  <a:pt x="814" y="125"/>
                </a:lnTo>
                <a:lnTo>
                  <a:pt x="810" y="105"/>
                </a:lnTo>
                <a:cubicBezTo>
                  <a:pt x="780" y="77"/>
                  <a:pt x="764" y="62"/>
                  <a:pt x="763" y="60"/>
                </a:cubicBezTo>
                <a:cubicBezTo>
                  <a:pt x="761" y="59"/>
                  <a:pt x="758" y="57"/>
                  <a:pt x="755" y="57"/>
                </a:cubicBezTo>
                <a:cubicBezTo>
                  <a:pt x="751" y="57"/>
                  <a:pt x="747" y="56"/>
                  <a:pt x="744" y="55"/>
                </a:cubicBezTo>
                <a:cubicBezTo>
                  <a:pt x="740" y="54"/>
                  <a:pt x="737" y="53"/>
                  <a:pt x="733" y="53"/>
                </a:cubicBezTo>
                <a:cubicBezTo>
                  <a:pt x="730" y="52"/>
                  <a:pt x="726" y="50"/>
                  <a:pt x="722" y="47"/>
                </a:cubicBezTo>
                <a:lnTo>
                  <a:pt x="719" y="53"/>
                </a:lnTo>
                <a:cubicBezTo>
                  <a:pt x="707" y="52"/>
                  <a:pt x="698" y="51"/>
                  <a:pt x="691" y="50"/>
                </a:cubicBezTo>
                <a:cubicBezTo>
                  <a:pt x="685" y="49"/>
                  <a:pt x="678" y="48"/>
                  <a:pt x="671" y="49"/>
                </a:cubicBezTo>
                <a:cubicBezTo>
                  <a:pt x="663" y="50"/>
                  <a:pt x="656" y="50"/>
                  <a:pt x="649" y="50"/>
                </a:cubicBezTo>
                <a:cubicBezTo>
                  <a:pt x="643" y="51"/>
                  <a:pt x="612" y="57"/>
                  <a:pt x="557" y="70"/>
                </a:cubicBezTo>
                <a:cubicBezTo>
                  <a:pt x="558" y="62"/>
                  <a:pt x="560" y="54"/>
                  <a:pt x="564" y="46"/>
                </a:cubicBezTo>
                <a:cubicBezTo>
                  <a:pt x="547" y="31"/>
                  <a:pt x="536" y="22"/>
                  <a:pt x="531" y="20"/>
                </a:cubicBezTo>
                <a:cubicBezTo>
                  <a:pt x="526" y="18"/>
                  <a:pt x="518" y="15"/>
                  <a:pt x="508" y="10"/>
                </a:cubicBezTo>
                <a:lnTo>
                  <a:pt x="501" y="15"/>
                </a:lnTo>
                <a:lnTo>
                  <a:pt x="497" y="10"/>
                </a:lnTo>
                <a:cubicBezTo>
                  <a:pt x="495" y="17"/>
                  <a:pt x="494" y="23"/>
                  <a:pt x="494" y="26"/>
                </a:cubicBezTo>
                <a:cubicBezTo>
                  <a:pt x="495" y="29"/>
                  <a:pt x="492" y="39"/>
                  <a:pt x="486" y="56"/>
                </a:cubicBezTo>
                <a:cubicBezTo>
                  <a:pt x="479" y="72"/>
                  <a:pt x="472" y="89"/>
                  <a:pt x="463" y="107"/>
                </a:cubicBezTo>
                <a:lnTo>
                  <a:pt x="453" y="111"/>
                </a:lnTo>
                <a:cubicBezTo>
                  <a:pt x="451" y="122"/>
                  <a:pt x="448" y="129"/>
                  <a:pt x="447" y="132"/>
                </a:cubicBezTo>
                <a:cubicBezTo>
                  <a:pt x="445" y="134"/>
                  <a:pt x="445" y="137"/>
                  <a:pt x="446" y="141"/>
                </a:cubicBezTo>
                <a:cubicBezTo>
                  <a:pt x="447" y="145"/>
                  <a:pt x="447" y="152"/>
                  <a:pt x="445" y="161"/>
                </a:cubicBezTo>
                <a:lnTo>
                  <a:pt x="441" y="162"/>
                </a:lnTo>
                <a:lnTo>
                  <a:pt x="438" y="169"/>
                </a:lnTo>
                <a:cubicBezTo>
                  <a:pt x="451" y="188"/>
                  <a:pt x="459" y="199"/>
                  <a:pt x="462" y="204"/>
                </a:cubicBezTo>
                <a:cubicBezTo>
                  <a:pt x="464" y="208"/>
                  <a:pt x="470" y="214"/>
                  <a:pt x="478" y="223"/>
                </a:cubicBezTo>
                <a:cubicBezTo>
                  <a:pt x="487" y="225"/>
                  <a:pt x="494" y="227"/>
                  <a:pt x="498" y="228"/>
                </a:cubicBezTo>
                <a:cubicBezTo>
                  <a:pt x="503" y="230"/>
                  <a:pt x="508" y="229"/>
                  <a:pt x="514" y="224"/>
                </a:cubicBezTo>
                <a:cubicBezTo>
                  <a:pt x="519" y="219"/>
                  <a:pt x="526" y="215"/>
                  <a:pt x="532" y="212"/>
                </a:cubicBezTo>
                <a:cubicBezTo>
                  <a:pt x="539" y="209"/>
                  <a:pt x="552" y="198"/>
                  <a:pt x="570" y="180"/>
                </a:cubicBezTo>
                <a:cubicBezTo>
                  <a:pt x="576" y="171"/>
                  <a:pt x="583" y="162"/>
                  <a:pt x="591" y="154"/>
                </a:cubicBezTo>
                <a:lnTo>
                  <a:pt x="629" y="121"/>
                </a:lnTo>
                <a:lnTo>
                  <a:pt x="630" y="114"/>
                </a:lnTo>
                <a:cubicBezTo>
                  <a:pt x="653" y="94"/>
                  <a:pt x="669" y="84"/>
                  <a:pt x="678" y="83"/>
                </a:cubicBezTo>
                <a:cubicBezTo>
                  <a:pt x="673" y="98"/>
                  <a:pt x="663" y="122"/>
                  <a:pt x="648" y="154"/>
                </a:cubicBezTo>
                <a:cubicBezTo>
                  <a:pt x="633" y="186"/>
                  <a:pt x="620" y="220"/>
                  <a:pt x="608" y="256"/>
                </a:cubicBezTo>
                <a:cubicBezTo>
                  <a:pt x="589" y="247"/>
                  <a:pt x="570" y="239"/>
                  <a:pt x="551" y="232"/>
                </a:cubicBezTo>
                <a:lnTo>
                  <a:pt x="553" y="228"/>
                </a:lnTo>
                <a:lnTo>
                  <a:pt x="545" y="228"/>
                </a:lnTo>
                <a:lnTo>
                  <a:pt x="538" y="235"/>
                </a:lnTo>
                <a:cubicBezTo>
                  <a:pt x="539" y="247"/>
                  <a:pt x="541" y="254"/>
                  <a:pt x="543" y="258"/>
                </a:cubicBezTo>
                <a:cubicBezTo>
                  <a:pt x="546" y="262"/>
                  <a:pt x="553" y="272"/>
                  <a:pt x="564" y="288"/>
                </a:cubicBezTo>
                <a:cubicBezTo>
                  <a:pt x="574" y="305"/>
                  <a:pt x="581" y="318"/>
                  <a:pt x="585" y="328"/>
                </a:cubicBezTo>
                <a:cubicBezTo>
                  <a:pt x="563" y="336"/>
                  <a:pt x="546" y="341"/>
                  <a:pt x="534" y="345"/>
                </a:cubicBezTo>
                <a:cubicBezTo>
                  <a:pt x="522" y="348"/>
                  <a:pt x="508" y="353"/>
                  <a:pt x="492" y="361"/>
                </a:cubicBezTo>
                <a:cubicBezTo>
                  <a:pt x="475" y="369"/>
                  <a:pt x="447" y="382"/>
                  <a:pt x="409" y="402"/>
                </a:cubicBezTo>
                <a:lnTo>
                  <a:pt x="403" y="390"/>
                </a:lnTo>
                <a:lnTo>
                  <a:pt x="392" y="388"/>
                </a:lnTo>
                <a:lnTo>
                  <a:pt x="365" y="423"/>
                </a:lnTo>
                <a:lnTo>
                  <a:pt x="343" y="430"/>
                </a:lnTo>
                <a:lnTo>
                  <a:pt x="346" y="443"/>
                </a:lnTo>
                <a:lnTo>
                  <a:pt x="335" y="449"/>
                </a:lnTo>
                <a:lnTo>
                  <a:pt x="317" y="436"/>
                </a:lnTo>
                <a:cubicBezTo>
                  <a:pt x="339" y="403"/>
                  <a:pt x="352" y="381"/>
                  <a:pt x="356" y="372"/>
                </a:cubicBezTo>
                <a:cubicBezTo>
                  <a:pt x="360" y="364"/>
                  <a:pt x="364" y="356"/>
                  <a:pt x="367" y="351"/>
                </a:cubicBezTo>
                <a:cubicBezTo>
                  <a:pt x="371" y="346"/>
                  <a:pt x="374" y="340"/>
                  <a:pt x="378" y="333"/>
                </a:cubicBezTo>
                <a:cubicBezTo>
                  <a:pt x="381" y="325"/>
                  <a:pt x="386" y="317"/>
                  <a:pt x="392" y="308"/>
                </a:cubicBezTo>
                <a:cubicBezTo>
                  <a:pt x="397" y="299"/>
                  <a:pt x="405" y="281"/>
                  <a:pt x="415" y="253"/>
                </a:cubicBezTo>
                <a:cubicBezTo>
                  <a:pt x="420" y="250"/>
                  <a:pt x="434" y="246"/>
                  <a:pt x="456" y="241"/>
                </a:cubicBezTo>
                <a:lnTo>
                  <a:pt x="459" y="235"/>
                </a:lnTo>
                <a:lnTo>
                  <a:pt x="444" y="214"/>
                </a:lnTo>
                <a:cubicBezTo>
                  <a:pt x="428" y="201"/>
                  <a:pt x="416" y="192"/>
                  <a:pt x="409" y="188"/>
                </a:cubicBezTo>
                <a:cubicBezTo>
                  <a:pt x="402" y="184"/>
                  <a:pt x="395" y="180"/>
                  <a:pt x="388" y="175"/>
                </a:cubicBezTo>
                <a:cubicBezTo>
                  <a:pt x="382" y="170"/>
                  <a:pt x="374" y="167"/>
                  <a:pt x="367" y="168"/>
                </a:cubicBezTo>
                <a:cubicBezTo>
                  <a:pt x="359" y="169"/>
                  <a:pt x="348" y="168"/>
                  <a:pt x="332" y="167"/>
                </a:cubicBezTo>
                <a:lnTo>
                  <a:pt x="338" y="183"/>
                </a:lnTo>
                <a:lnTo>
                  <a:pt x="333" y="187"/>
                </a:lnTo>
                <a:lnTo>
                  <a:pt x="312" y="187"/>
                </a:lnTo>
                <a:cubicBezTo>
                  <a:pt x="318" y="160"/>
                  <a:pt x="321" y="141"/>
                  <a:pt x="322" y="132"/>
                </a:cubicBezTo>
                <a:cubicBezTo>
                  <a:pt x="322" y="122"/>
                  <a:pt x="324" y="113"/>
                  <a:pt x="328" y="106"/>
                </a:cubicBezTo>
                <a:cubicBezTo>
                  <a:pt x="332" y="98"/>
                  <a:pt x="334" y="93"/>
                  <a:pt x="334" y="90"/>
                </a:cubicBezTo>
                <a:cubicBezTo>
                  <a:pt x="333" y="87"/>
                  <a:pt x="333" y="84"/>
                  <a:pt x="334" y="82"/>
                </a:cubicBezTo>
                <a:cubicBezTo>
                  <a:pt x="334" y="79"/>
                  <a:pt x="332" y="77"/>
                  <a:pt x="329" y="74"/>
                </a:cubicBezTo>
                <a:cubicBezTo>
                  <a:pt x="326" y="72"/>
                  <a:pt x="321" y="67"/>
                  <a:pt x="313" y="59"/>
                </a:cubicBezTo>
                <a:cubicBezTo>
                  <a:pt x="286" y="38"/>
                  <a:pt x="258" y="19"/>
                  <a:pt x="228" y="0"/>
                </a:cubicBezTo>
                <a:close/>
                <a:moveTo>
                  <a:pt x="300" y="295"/>
                </a:moveTo>
                <a:cubicBezTo>
                  <a:pt x="280" y="332"/>
                  <a:pt x="258" y="368"/>
                  <a:pt x="234" y="403"/>
                </a:cubicBezTo>
                <a:lnTo>
                  <a:pt x="217" y="396"/>
                </a:lnTo>
                <a:lnTo>
                  <a:pt x="228" y="338"/>
                </a:lnTo>
                <a:lnTo>
                  <a:pt x="300" y="295"/>
                </a:lnTo>
                <a:lnTo>
                  <a:pt x="300" y="295"/>
                </a:lnTo>
                <a:close/>
                <a:moveTo>
                  <a:pt x="150" y="391"/>
                </a:moveTo>
                <a:cubicBezTo>
                  <a:pt x="157" y="411"/>
                  <a:pt x="162" y="424"/>
                  <a:pt x="166" y="430"/>
                </a:cubicBezTo>
                <a:cubicBezTo>
                  <a:pt x="169" y="435"/>
                  <a:pt x="175" y="445"/>
                  <a:pt x="183" y="461"/>
                </a:cubicBezTo>
                <a:cubicBezTo>
                  <a:pt x="151" y="491"/>
                  <a:pt x="133" y="507"/>
                  <a:pt x="131" y="509"/>
                </a:cubicBezTo>
                <a:cubicBezTo>
                  <a:pt x="128" y="512"/>
                  <a:pt x="121" y="516"/>
                  <a:pt x="108" y="521"/>
                </a:cubicBezTo>
                <a:lnTo>
                  <a:pt x="90" y="511"/>
                </a:lnTo>
                <a:cubicBezTo>
                  <a:pt x="84" y="500"/>
                  <a:pt x="79" y="494"/>
                  <a:pt x="77" y="491"/>
                </a:cubicBezTo>
                <a:cubicBezTo>
                  <a:pt x="74" y="487"/>
                  <a:pt x="71" y="480"/>
                  <a:pt x="67" y="468"/>
                </a:cubicBezTo>
                <a:cubicBezTo>
                  <a:pt x="63" y="455"/>
                  <a:pt x="62" y="446"/>
                  <a:pt x="62" y="440"/>
                </a:cubicBezTo>
                <a:cubicBezTo>
                  <a:pt x="68" y="438"/>
                  <a:pt x="73" y="437"/>
                  <a:pt x="76" y="437"/>
                </a:cubicBezTo>
                <a:cubicBezTo>
                  <a:pt x="79" y="436"/>
                  <a:pt x="83" y="434"/>
                  <a:pt x="87" y="432"/>
                </a:cubicBezTo>
                <a:cubicBezTo>
                  <a:pt x="91" y="429"/>
                  <a:pt x="101" y="422"/>
                  <a:pt x="116" y="413"/>
                </a:cubicBezTo>
                <a:cubicBezTo>
                  <a:pt x="132" y="403"/>
                  <a:pt x="142" y="396"/>
                  <a:pt x="148" y="391"/>
                </a:cubicBezTo>
                <a:lnTo>
                  <a:pt x="150" y="391"/>
                </a:lnTo>
                <a:close/>
              </a:path>
            </a:pathLst>
          </a:custGeom>
          <a:solidFill>
            <a:srgbClr val="D0683B">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9" name="任意多边形 28"/>
          <p:cNvSpPr/>
          <p:nvPr/>
        </p:nvSpPr>
        <p:spPr>
          <a:xfrm>
            <a:off x="3325495" y="829310"/>
            <a:ext cx="1513840" cy="1713865"/>
          </a:xfrm>
          <a:custGeom>
            <a:avLst/>
            <a:gdLst/>
            <a:ahLst/>
            <a:cxnLst>
              <a:cxn ang="3">
                <a:pos x="hc" y="t"/>
              </a:cxn>
              <a:cxn ang="cd2">
                <a:pos x="l" y="vc"/>
              </a:cxn>
              <a:cxn ang="cd4">
                <a:pos x="hc" y="b"/>
              </a:cxn>
              <a:cxn ang="0">
                <a:pos x="r" y="vc"/>
              </a:cxn>
            </a:cxnLst>
            <a:rect l="l" t="t" r="r" b="b"/>
            <a:pathLst>
              <a:path w="811" h="918">
                <a:moveTo>
                  <a:pt x="220" y="0"/>
                </a:moveTo>
                <a:cubicBezTo>
                  <a:pt x="225" y="1"/>
                  <a:pt x="233" y="5"/>
                  <a:pt x="245" y="14"/>
                </a:cubicBezTo>
                <a:cubicBezTo>
                  <a:pt x="249" y="22"/>
                  <a:pt x="253" y="27"/>
                  <a:pt x="255" y="30"/>
                </a:cubicBezTo>
                <a:cubicBezTo>
                  <a:pt x="257" y="33"/>
                  <a:pt x="258" y="38"/>
                  <a:pt x="259" y="46"/>
                </a:cubicBezTo>
                <a:cubicBezTo>
                  <a:pt x="259" y="54"/>
                  <a:pt x="261" y="63"/>
                  <a:pt x="264" y="73"/>
                </a:cubicBezTo>
                <a:cubicBezTo>
                  <a:pt x="325" y="49"/>
                  <a:pt x="361" y="36"/>
                  <a:pt x="371" y="35"/>
                </a:cubicBezTo>
                <a:cubicBezTo>
                  <a:pt x="381" y="33"/>
                  <a:pt x="391" y="31"/>
                  <a:pt x="402" y="28"/>
                </a:cubicBezTo>
                <a:cubicBezTo>
                  <a:pt x="413" y="25"/>
                  <a:pt x="424" y="25"/>
                  <a:pt x="434" y="28"/>
                </a:cubicBezTo>
                <a:cubicBezTo>
                  <a:pt x="444" y="30"/>
                  <a:pt x="455" y="32"/>
                  <a:pt x="466" y="34"/>
                </a:cubicBezTo>
                <a:cubicBezTo>
                  <a:pt x="476" y="35"/>
                  <a:pt x="487" y="39"/>
                  <a:pt x="496" y="45"/>
                </a:cubicBezTo>
                <a:cubicBezTo>
                  <a:pt x="506" y="52"/>
                  <a:pt x="518" y="59"/>
                  <a:pt x="533" y="67"/>
                </a:cubicBezTo>
                <a:cubicBezTo>
                  <a:pt x="548" y="75"/>
                  <a:pt x="559" y="82"/>
                  <a:pt x="566" y="87"/>
                </a:cubicBezTo>
                <a:lnTo>
                  <a:pt x="580" y="106"/>
                </a:lnTo>
                <a:lnTo>
                  <a:pt x="572" y="126"/>
                </a:lnTo>
                <a:cubicBezTo>
                  <a:pt x="559" y="134"/>
                  <a:pt x="548" y="140"/>
                  <a:pt x="540" y="142"/>
                </a:cubicBezTo>
                <a:cubicBezTo>
                  <a:pt x="533" y="145"/>
                  <a:pt x="527" y="146"/>
                  <a:pt x="523" y="146"/>
                </a:cubicBezTo>
                <a:cubicBezTo>
                  <a:pt x="519" y="147"/>
                  <a:pt x="506" y="153"/>
                  <a:pt x="482" y="164"/>
                </a:cubicBezTo>
                <a:lnTo>
                  <a:pt x="476" y="170"/>
                </a:lnTo>
                <a:lnTo>
                  <a:pt x="410" y="220"/>
                </a:lnTo>
                <a:cubicBezTo>
                  <a:pt x="418" y="221"/>
                  <a:pt x="426" y="222"/>
                  <a:pt x="434" y="222"/>
                </a:cubicBezTo>
                <a:cubicBezTo>
                  <a:pt x="442" y="223"/>
                  <a:pt x="448" y="223"/>
                  <a:pt x="451" y="223"/>
                </a:cubicBezTo>
                <a:cubicBezTo>
                  <a:pt x="454" y="224"/>
                  <a:pt x="458" y="223"/>
                  <a:pt x="461" y="221"/>
                </a:cubicBezTo>
                <a:cubicBezTo>
                  <a:pt x="465" y="219"/>
                  <a:pt x="468" y="218"/>
                  <a:pt x="470" y="219"/>
                </a:cubicBezTo>
                <a:cubicBezTo>
                  <a:pt x="473" y="220"/>
                  <a:pt x="476" y="220"/>
                  <a:pt x="479" y="220"/>
                </a:cubicBezTo>
                <a:cubicBezTo>
                  <a:pt x="482" y="220"/>
                  <a:pt x="487" y="223"/>
                  <a:pt x="492" y="228"/>
                </a:cubicBezTo>
                <a:cubicBezTo>
                  <a:pt x="497" y="233"/>
                  <a:pt x="515" y="244"/>
                  <a:pt x="545" y="258"/>
                </a:cubicBezTo>
                <a:cubicBezTo>
                  <a:pt x="552" y="265"/>
                  <a:pt x="556" y="270"/>
                  <a:pt x="556" y="271"/>
                </a:cubicBezTo>
                <a:cubicBezTo>
                  <a:pt x="557" y="273"/>
                  <a:pt x="557" y="275"/>
                  <a:pt x="558" y="276"/>
                </a:cubicBezTo>
                <a:cubicBezTo>
                  <a:pt x="558" y="278"/>
                  <a:pt x="558" y="280"/>
                  <a:pt x="557" y="281"/>
                </a:cubicBezTo>
                <a:cubicBezTo>
                  <a:pt x="556" y="283"/>
                  <a:pt x="554" y="287"/>
                  <a:pt x="551" y="294"/>
                </a:cubicBezTo>
                <a:cubicBezTo>
                  <a:pt x="546" y="295"/>
                  <a:pt x="542" y="296"/>
                  <a:pt x="540" y="298"/>
                </a:cubicBezTo>
                <a:cubicBezTo>
                  <a:pt x="537" y="299"/>
                  <a:pt x="533" y="298"/>
                  <a:pt x="528" y="296"/>
                </a:cubicBezTo>
                <a:cubicBezTo>
                  <a:pt x="524" y="294"/>
                  <a:pt x="519" y="294"/>
                  <a:pt x="513" y="297"/>
                </a:cubicBezTo>
                <a:cubicBezTo>
                  <a:pt x="508" y="300"/>
                  <a:pt x="503" y="301"/>
                  <a:pt x="500" y="300"/>
                </a:cubicBezTo>
                <a:cubicBezTo>
                  <a:pt x="497" y="299"/>
                  <a:pt x="494" y="298"/>
                  <a:pt x="491" y="298"/>
                </a:cubicBezTo>
                <a:cubicBezTo>
                  <a:pt x="487" y="298"/>
                  <a:pt x="480" y="294"/>
                  <a:pt x="468" y="287"/>
                </a:cubicBezTo>
                <a:cubicBezTo>
                  <a:pt x="457" y="291"/>
                  <a:pt x="448" y="294"/>
                  <a:pt x="443" y="295"/>
                </a:cubicBezTo>
                <a:cubicBezTo>
                  <a:pt x="438" y="297"/>
                  <a:pt x="420" y="308"/>
                  <a:pt x="392" y="327"/>
                </a:cubicBezTo>
                <a:lnTo>
                  <a:pt x="386" y="340"/>
                </a:lnTo>
                <a:lnTo>
                  <a:pt x="389" y="345"/>
                </a:lnTo>
                <a:cubicBezTo>
                  <a:pt x="393" y="345"/>
                  <a:pt x="403" y="344"/>
                  <a:pt x="419" y="344"/>
                </a:cubicBezTo>
                <a:cubicBezTo>
                  <a:pt x="435" y="343"/>
                  <a:pt x="445" y="342"/>
                  <a:pt x="451" y="341"/>
                </a:cubicBezTo>
                <a:cubicBezTo>
                  <a:pt x="456" y="340"/>
                  <a:pt x="469" y="346"/>
                  <a:pt x="491" y="357"/>
                </a:cubicBezTo>
                <a:lnTo>
                  <a:pt x="503" y="372"/>
                </a:lnTo>
                <a:lnTo>
                  <a:pt x="498" y="379"/>
                </a:lnTo>
                <a:cubicBezTo>
                  <a:pt x="482" y="386"/>
                  <a:pt x="443" y="403"/>
                  <a:pt x="380" y="432"/>
                </a:cubicBezTo>
                <a:cubicBezTo>
                  <a:pt x="377" y="438"/>
                  <a:pt x="375" y="448"/>
                  <a:pt x="375" y="462"/>
                </a:cubicBezTo>
                <a:lnTo>
                  <a:pt x="460" y="457"/>
                </a:lnTo>
                <a:lnTo>
                  <a:pt x="456" y="432"/>
                </a:lnTo>
                <a:cubicBezTo>
                  <a:pt x="459" y="432"/>
                  <a:pt x="463" y="431"/>
                  <a:pt x="468" y="430"/>
                </a:cubicBezTo>
                <a:cubicBezTo>
                  <a:pt x="474" y="429"/>
                  <a:pt x="478" y="429"/>
                  <a:pt x="483" y="430"/>
                </a:cubicBezTo>
                <a:cubicBezTo>
                  <a:pt x="487" y="431"/>
                  <a:pt x="491" y="432"/>
                  <a:pt x="494" y="434"/>
                </a:cubicBezTo>
                <a:lnTo>
                  <a:pt x="500" y="432"/>
                </a:lnTo>
                <a:cubicBezTo>
                  <a:pt x="508" y="440"/>
                  <a:pt x="528" y="452"/>
                  <a:pt x="560" y="467"/>
                </a:cubicBezTo>
                <a:lnTo>
                  <a:pt x="567" y="478"/>
                </a:lnTo>
                <a:lnTo>
                  <a:pt x="603" y="495"/>
                </a:lnTo>
                <a:lnTo>
                  <a:pt x="596" y="512"/>
                </a:lnTo>
                <a:cubicBezTo>
                  <a:pt x="591" y="514"/>
                  <a:pt x="587" y="517"/>
                  <a:pt x="583" y="519"/>
                </a:cubicBezTo>
                <a:cubicBezTo>
                  <a:pt x="580" y="521"/>
                  <a:pt x="575" y="522"/>
                  <a:pt x="568" y="521"/>
                </a:cubicBezTo>
                <a:cubicBezTo>
                  <a:pt x="562" y="521"/>
                  <a:pt x="556" y="520"/>
                  <a:pt x="549" y="521"/>
                </a:cubicBezTo>
                <a:cubicBezTo>
                  <a:pt x="543" y="521"/>
                  <a:pt x="527" y="518"/>
                  <a:pt x="501" y="513"/>
                </a:cubicBezTo>
                <a:cubicBezTo>
                  <a:pt x="476" y="507"/>
                  <a:pt x="459" y="504"/>
                  <a:pt x="452" y="504"/>
                </a:cubicBezTo>
                <a:cubicBezTo>
                  <a:pt x="444" y="503"/>
                  <a:pt x="437" y="503"/>
                  <a:pt x="430" y="502"/>
                </a:cubicBezTo>
                <a:cubicBezTo>
                  <a:pt x="422" y="501"/>
                  <a:pt x="405" y="502"/>
                  <a:pt x="378" y="507"/>
                </a:cubicBezTo>
                <a:cubicBezTo>
                  <a:pt x="376" y="517"/>
                  <a:pt x="375" y="524"/>
                  <a:pt x="374" y="527"/>
                </a:cubicBezTo>
                <a:cubicBezTo>
                  <a:pt x="373" y="530"/>
                  <a:pt x="373" y="534"/>
                  <a:pt x="374" y="539"/>
                </a:cubicBezTo>
                <a:cubicBezTo>
                  <a:pt x="375" y="543"/>
                  <a:pt x="375" y="573"/>
                  <a:pt x="375" y="628"/>
                </a:cubicBezTo>
                <a:cubicBezTo>
                  <a:pt x="389" y="620"/>
                  <a:pt x="400" y="615"/>
                  <a:pt x="406" y="612"/>
                </a:cubicBezTo>
                <a:cubicBezTo>
                  <a:pt x="412" y="609"/>
                  <a:pt x="423" y="601"/>
                  <a:pt x="439" y="588"/>
                </a:cubicBezTo>
                <a:cubicBezTo>
                  <a:pt x="453" y="571"/>
                  <a:pt x="461" y="557"/>
                  <a:pt x="462" y="548"/>
                </a:cubicBezTo>
                <a:cubicBezTo>
                  <a:pt x="463" y="538"/>
                  <a:pt x="466" y="531"/>
                  <a:pt x="470" y="525"/>
                </a:cubicBezTo>
                <a:cubicBezTo>
                  <a:pt x="481" y="533"/>
                  <a:pt x="493" y="539"/>
                  <a:pt x="507" y="542"/>
                </a:cubicBezTo>
                <a:cubicBezTo>
                  <a:pt x="521" y="546"/>
                  <a:pt x="538" y="553"/>
                  <a:pt x="559" y="563"/>
                </a:cubicBezTo>
                <a:cubicBezTo>
                  <a:pt x="558" y="573"/>
                  <a:pt x="558" y="580"/>
                  <a:pt x="558" y="584"/>
                </a:cubicBezTo>
                <a:cubicBezTo>
                  <a:pt x="559" y="588"/>
                  <a:pt x="558" y="591"/>
                  <a:pt x="555" y="593"/>
                </a:cubicBezTo>
                <a:cubicBezTo>
                  <a:pt x="553" y="595"/>
                  <a:pt x="550" y="598"/>
                  <a:pt x="545" y="603"/>
                </a:cubicBezTo>
                <a:cubicBezTo>
                  <a:pt x="538" y="607"/>
                  <a:pt x="530" y="611"/>
                  <a:pt x="521" y="614"/>
                </a:cubicBezTo>
                <a:cubicBezTo>
                  <a:pt x="512" y="617"/>
                  <a:pt x="461" y="636"/>
                  <a:pt x="371" y="672"/>
                </a:cubicBezTo>
                <a:cubicBezTo>
                  <a:pt x="380" y="680"/>
                  <a:pt x="388" y="684"/>
                  <a:pt x="394" y="686"/>
                </a:cubicBezTo>
                <a:cubicBezTo>
                  <a:pt x="400" y="688"/>
                  <a:pt x="427" y="696"/>
                  <a:pt x="474" y="711"/>
                </a:cubicBezTo>
                <a:cubicBezTo>
                  <a:pt x="521" y="727"/>
                  <a:pt x="557" y="737"/>
                  <a:pt x="583" y="744"/>
                </a:cubicBezTo>
                <a:cubicBezTo>
                  <a:pt x="608" y="750"/>
                  <a:pt x="630" y="756"/>
                  <a:pt x="648" y="762"/>
                </a:cubicBezTo>
                <a:cubicBezTo>
                  <a:pt x="667" y="769"/>
                  <a:pt x="685" y="775"/>
                  <a:pt x="703" y="780"/>
                </a:cubicBezTo>
                <a:cubicBezTo>
                  <a:pt x="721" y="785"/>
                  <a:pt x="740" y="794"/>
                  <a:pt x="759" y="804"/>
                </a:cubicBezTo>
                <a:cubicBezTo>
                  <a:pt x="764" y="820"/>
                  <a:pt x="772" y="833"/>
                  <a:pt x="781" y="842"/>
                </a:cubicBezTo>
                <a:cubicBezTo>
                  <a:pt x="791" y="851"/>
                  <a:pt x="797" y="857"/>
                  <a:pt x="799" y="862"/>
                </a:cubicBezTo>
                <a:cubicBezTo>
                  <a:pt x="801" y="866"/>
                  <a:pt x="804" y="870"/>
                  <a:pt x="807" y="873"/>
                </a:cubicBezTo>
                <a:cubicBezTo>
                  <a:pt x="811" y="877"/>
                  <a:pt x="812" y="881"/>
                  <a:pt x="810" y="885"/>
                </a:cubicBezTo>
                <a:cubicBezTo>
                  <a:pt x="809" y="890"/>
                  <a:pt x="808" y="898"/>
                  <a:pt x="807" y="909"/>
                </a:cubicBezTo>
                <a:cubicBezTo>
                  <a:pt x="802" y="912"/>
                  <a:pt x="798" y="915"/>
                  <a:pt x="795" y="917"/>
                </a:cubicBezTo>
                <a:cubicBezTo>
                  <a:pt x="793" y="919"/>
                  <a:pt x="789" y="919"/>
                  <a:pt x="783" y="917"/>
                </a:cubicBezTo>
                <a:cubicBezTo>
                  <a:pt x="778" y="916"/>
                  <a:pt x="773" y="915"/>
                  <a:pt x="769" y="915"/>
                </a:cubicBezTo>
                <a:cubicBezTo>
                  <a:pt x="766" y="915"/>
                  <a:pt x="761" y="914"/>
                  <a:pt x="756" y="912"/>
                </a:cubicBezTo>
                <a:cubicBezTo>
                  <a:pt x="751" y="911"/>
                  <a:pt x="730" y="898"/>
                  <a:pt x="695" y="873"/>
                </a:cubicBezTo>
                <a:lnTo>
                  <a:pt x="685" y="862"/>
                </a:lnTo>
                <a:cubicBezTo>
                  <a:pt x="657" y="838"/>
                  <a:pt x="641" y="826"/>
                  <a:pt x="637" y="824"/>
                </a:cubicBezTo>
                <a:cubicBezTo>
                  <a:pt x="633" y="822"/>
                  <a:pt x="619" y="815"/>
                  <a:pt x="595" y="804"/>
                </a:cubicBezTo>
                <a:cubicBezTo>
                  <a:pt x="572" y="792"/>
                  <a:pt x="556" y="785"/>
                  <a:pt x="549" y="783"/>
                </a:cubicBezTo>
                <a:cubicBezTo>
                  <a:pt x="542" y="781"/>
                  <a:pt x="528" y="776"/>
                  <a:pt x="506" y="768"/>
                </a:cubicBezTo>
                <a:cubicBezTo>
                  <a:pt x="484" y="760"/>
                  <a:pt x="467" y="754"/>
                  <a:pt x="454" y="749"/>
                </a:cubicBezTo>
                <a:cubicBezTo>
                  <a:pt x="440" y="744"/>
                  <a:pt x="428" y="740"/>
                  <a:pt x="416" y="737"/>
                </a:cubicBezTo>
                <a:cubicBezTo>
                  <a:pt x="404" y="735"/>
                  <a:pt x="393" y="732"/>
                  <a:pt x="384" y="729"/>
                </a:cubicBezTo>
                <a:cubicBezTo>
                  <a:pt x="374" y="725"/>
                  <a:pt x="365" y="725"/>
                  <a:pt x="357" y="728"/>
                </a:cubicBezTo>
                <a:cubicBezTo>
                  <a:pt x="357" y="735"/>
                  <a:pt x="357" y="741"/>
                  <a:pt x="356" y="745"/>
                </a:cubicBezTo>
                <a:cubicBezTo>
                  <a:pt x="356" y="749"/>
                  <a:pt x="353" y="754"/>
                  <a:pt x="349" y="762"/>
                </a:cubicBezTo>
                <a:cubicBezTo>
                  <a:pt x="345" y="769"/>
                  <a:pt x="342" y="775"/>
                  <a:pt x="342" y="780"/>
                </a:cubicBezTo>
                <a:lnTo>
                  <a:pt x="309" y="804"/>
                </a:lnTo>
                <a:lnTo>
                  <a:pt x="295" y="822"/>
                </a:lnTo>
                <a:cubicBezTo>
                  <a:pt x="291" y="824"/>
                  <a:pt x="288" y="826"/>
                  <a:pt x="286" y="828"/>
                </a:cubicBezTo>
                <a:cubicBezTo>
                  <a:pt x="283" y="829"/>
                  <a:pt x="279" y="831"/>
                  <a:pt x="272" y="833"/>
                </a:cubicBezTo>
                <a:cubicBezTo>
                  <a:pt x="265" y="834"/>
                  <a:pt x="259" y="837"/>
                  <a:pt x="256" y="840"/>
                </a:cubicBezTo>
                <a:cubicBezTo>
                  <a:pt x="252" y="842"/>
                  <a:pt x="249" y="844"/>
                  <a:pt x="245" y="845"/>
                </a:cubicBezTo>
                <a:cubicBezTo>
                  <a:pt x="242" y="846"/>
                  <a:pt x="238" y="848"/>
                  <a:pt x="235" y="849"/>
                </a:cubicBezTo>
                <a:cubicBezTo>
                  <a:pt x="232" y="851"/>
                  <a:pt x="224" y="852"/>
                  <a:pt x="210" y="853"/>
                </a:cubicBezTo>
                <a:cubicBezTo>
                  <a:pt x="196" y="855"/>
                  <a:pt x="188" y="855"/>
                  <a:pt x="185" y="854"/>
                </a:cubicBezTo>
                <a:cubicBezTo>
                  <a:pt x="183" y="853"/>
                  <a:pt x="178" y="852"/>
                  <a:pt x="172" y="852"/>
                </a:cubicBezTo>
                <a:cubicBezTo>
                  <a:pt x="166" y="852"/>
                  <a:pt x="161" y="853"/>
                  <a:pt x="157" y="854"/>
                </a:cubicBezTo>
                <a:cubicBezTo>
                  <a:pt x="153" y="855"/>
                  <a:pt x="150" y="855"/>
                  <a:pt x="148" y="855"/>
                </a:cubicBezTo>
                <a:cubicBezTo>
                  <a:pt x="147" y="855"/>
                  <a:pt x="142" y="854"/>
                  <a:pt x="133" y="852"/>
                </a:cubicBezTo>
                <a:cubicBezTo>
                  <a:pt x="124" y="851"/>
                  <a:pt x="117" y="849"/>
                  <a:pt x="112" y="847"/>
                </a:cubicBezTo>
                <a:cubicBezTo>
                  <a:pt x="106" y="845"/>
                  <a:pt x="100" y="843"/>
                  <a:pt x="94" y="841"/>
                </a:cubicBezTo>
                <a:cubicBezTo>
                  <a:pt x="87" y="839"/>
                  <a:pt x="79" y="835"/>
                  <a:pt x="69" y="828"/>
                </a:cubicBezTo>
                <a:cubicBezTo>
                  <a:pt x="60" y="821"/>
                  <a:pt x="52" y="817"/>
                  <a:pt x="47" y="815"/>
                </a:cubicBezTo>
                <a:cubicBezTo>
                  <a:pt x="42" y="813"/>
                  <a:pt x="34" y="810"/>
                  <a:pt x="23" y="804"/>
                </a:cubicBezTo>
                <a:cubicBezTo>
                  <a:pt x="17" y="794"/>
                  <a:pt x="9" y="784"/>
                  <a:pt x="0" y="776"/>
                </a:cubicBezTo>
                <a:cubicBezTo>
                  <a:pt x="17" y="782"/>
                  <a:pt x="27" y="785"/>
                  <a:pt x="31" y="784"/>
                </a:cubicBezTo>
                <a:cubicBezTo>
                  <a:pt x="35" y="784"/>
                  <a:pt x="42" y="783"/>
                  <a:pt x="50" y="783"/>
                </a:cubicBezTo>
                <a:lnTo>
                  <a:pt x="51" y="780"/>
                </a:lnTo>
                <a:lnTo>
                  <a:pt x="61" y="775"/>
                </a:lnTo>
                <a:cubicBezTo>
                  <a:pt x="70" y="781"/>
                  <a:pt x="76" y="784"/>
                  <a:pt x="79" y="785"/>
                </a:cubicBezTo>
                <a:cubicBezTo>
                  <a:pt x="82" y="785"/>
                  <a:pt x="85" y="786"/>
                  <a:pt x="89" y="787"/>
                </a:cubicBezTo>
                <a:cubicBezTo>
                  <a:pt x="92" y="788"/>
                  <a:pt x="96" y="788"/>
                  <a:pt x="100" y="787"/>
                </a:cubicBezTo>
                <a:cubicBezTo>
                  <a:pt x="104" y="786"/>
                  <a:pt x="120" y="783"/>
                  <a:pt x="149" y="777"/>
                </a:cubicBezTo>
                <a:cubicBezTo>
                  <a:pt x="178" y="772"/>
                  <a:pt x="196" y="767"/>
                  <a:pt x="203" y="764"/>
                </a:cubicBezTo>
                <a:cubicBezTo>
                  <a:pt x="210" y="761"/>
                  <a:pt x="218" y="758"/>
                  <a:pt x="226" y="756"/>
                </a:cubicBezTo>
                <a:cubicBezTo>
                  <a:pt x="234" y="753"/>
                  <a:pt x="245" y="747"/>
                  <a:pt x="260" y="737"/>
                </a:cubicBezTo>
                <a:lnTo>
                  <a:pt x="284" y="705"/>
                </a:lnTo>
                <a:cubicBezTo>
                  <a:pt x="267" y="700"/>
                  <a:pt x="252" y="695"/>
                  <a:pt x="239" y="690"/>
                </a:cubicBezTo>
                <a:cubicBezTo>
                  <a:pt x="226" y="685"/>
                  <a:pt x="213" y="681"/>
                  <a:pt x="200" y="677"/>
                </a:cubicBezTo>
                <a:cubicBezTo>
                  <a:pt x="186" y="674"/>
                  <a:pt x="176" y="670"/>
                  <a:pt x="170" y="667"/>
                </a:cubicBezTo>
                <a:cubicBezTo>
                  <a:pt x="164" y="663"/>
                  <a:pt x="148" y="655"/>
                  <a:pt x="120" y="642"/>
                </a:cubicBezTo>
                <a:cubicBezTo>
                  <a:pt x="93" y="629"/>
                  <a:pt x="70" y="613"/>
                  <a:pt x="51" y="594"/>
                </a:cubicBezTo>
                <a:cubicBezTo>
                  <a:pt x="45" y="583"/>
                  <a:pt x="41" y="576"/>
                  <a:pt x="38" y="572"/>
                </a:cubicBezTo>
                <a:cubicBezTo>
                  <a:pt x="36" y="568"/>
                  <a:pt x="34" y="562"/>
                  <a:pt x="34" y="556"/>
                </a:cubicBezTo>
                <a:cubicBezTo>
                  <a:pt x="34" y="550"/>
                  <a:pt x="33" y="545"/>
                  <a:pt x="32" y="540"/>
                </a:cubicBezTo>
                <a:cubicBezTo>
                  <a:pt x="31" y="534"/>
                  <a:pt x="31" y="528"/>
                  <a:pt x="31" y="521"/>
                </a:cubicBezTo>
                <a:cubicBezTo>
                  <a:pt x="32" y="514"/>
                  <a:pt x="32" y="510"/>
                  <a:pt x="34" y="508"/>
                </a:cubicBezTo>
                <a:cubicBezTo>
                  <a:pt x="36" y="506"/>
                  <a:pt x="38" y="502"/>
                  <a:pt x="41" y="495"/>
                </a:cubicBezTo>
                <a:cubicBezTo>
                  <a:pt x="61" y="489"/>
                  <a:pt x="73" y="487"/>
                  <a:pt x="78" y="489"/>
                </a:cubicBezTo>
                <a:cubicBezTo>
                  <a:pt x="80" y="493"/>
                  <a:pt x="81" y="496"/>
                  <a:pt x="83" y="499"/>
                </a:cubicBezTo>
                <a:cubicBezTo>
                  <a:pt x="84" y="501"/>
                  <a:pt x="84" y="504"/>
                  <a:pt x="83" y="506"/>
                </a:cubicBezTo>
                <a:cubicBezTo>
                  <a:pt x="81" y="509"/>
                  <a:pt x="80" y="514"/>
                  <a:pt x="78" y="521"/>
                </a:cubicBezTo>
                <a:cubicBezTo>
                  <a:pt x="84" y="532"/>
                  <a:pt x="90" y="543"/>
                  <a:pt x="94" y="555"/>
                </a:cubicBezTo>
                <a:lnTo>
                  <a:pt x="116" y="569"/>
                </a:lnTo>
                <a:cubicBezTo>
                  <a:pt x="115" y="560"/>
                  <a:pt x="117" y="552"/>
                  <a:pt x="122" y="543"/>
                </a:cubicBezTo>
                <a:lnTo>
                  <a:pt x="137" y="531"/>
                </a:lnTo>
                <a:cubicBezTo>
                  <a:pt x="146" y="532"/>
                  <a:pt x="151" y="533"/>
                  <a:pt x="155" y="534"/>
                </a:cubicBezTo>
                <a:cubicBezTo>
                  <a:pt x="158" y="534"/>
                  <a:pt x="163" y="534"/>
                  <a:pt x="169" y="534"/>
                </a:cubicBezTo>
                <a:cubicBezTo>
                  <a:pt x="175" y="533"/>
                  <a:pt x="181" y="532"/>
                  <a:pt x="186" y="529"/>
                </a:cubicBezTo>
                <a:cubicBezTo>
                  <a:pt x="191" y="527"/>
                  <a:pt x="196" y="525"/>
                  <a:pt x="201" y="524"/>
                </a:cubicBezTo>
                <a:cubicBezTo>
                  <a:pt x="206" y="522"/>
                  <a:pt x="211" y="520"/>
                  <a:pt x="215" y="516"/>
                </a:cubicBezTo>
                <a:cubicBezTo>
                  <a:pt x="220" y="513"/>
                  <a:pt x="254" y="491"/>
                  <a:pt x="320" y="448"/>
                </a:cubicBezTo>
                <a:lnTo>
                  <a:pt x="323" y="402"/>
                </a:lnTo>
                <a:cubicBezTo>
                  <a:pt x="317" y="404"/>
                  <a:pt x="293" y="422"/>
                  <a:pt x="252" y="455"/>
                </a:cubicBezTo>
                <a:lnTo>
                  <a:pt x="246" y="462"/>
                </a:lnTo>
                <a:cubicBezTo>
                  <a:pt x="229" y="474"/>
                  <a:pt x="215" y="482"/>
                  <a:pt x="204" y="487"/>
                </a:cubicBezTo>
                <a:cubicBezTo>
                  <a:pt x="200" y="483"/>
                  <a:pt x="198" y="480"/>
                  <a:pt x="196" y="479"/>
                </a:cubicBezTo>
                <a:cubicBezTo>
                  <a:pt x="195" y="478"/>
                  <a:pt x="194" y="476"/>
                  <a:pt x="194" y="474"/>
                </a:cubicBezTo>
                <a:cubicBezTo>
                  <a:pt x="194" y="472"/>
                  <a:pt x="194" y="465"/>
                  <a:pt x="193" y="454"/>
                </a:cubicBezTo>
                <a:cubicBezTo>
                  <a:pt x="193" y="442"/>
                  <a:pt x="191" y="432"/>
                  <a:pt x="187" y="423"/>
                </a:cubicBezTo>
                <a:lnTo>
                  <a:pt x="189" y="424"/>
                </a:lnTo>
                <a:lnTo>
                  <a:pt x="191" y="407"/>
                </a:lnTo>
                <a:cubicBezTo>
                  <a:pt x="201" y="398"/>
                  <a:pt x="209" y="393"/>
                  <a:pt x="217" y="393"/>
                </a:cubicBezTo>
                <a:cubicBezTo>
                  <a:pt x="225" y="393"/>
                  <a:pt x="240" y="384"/>
                  <a:pt x="263" y="367"/>
                </a:cubicBezTo>
                <a:cubicBezTo>
                  <a:pt x="285" y="349"/>
                  <a:pt x="305" y="334"/>
                  <a:pt x="321" y="320"/>
                </a:cubicBezTo>
                <a:lnTo>
                  <a:pt x="319" y="312"/>
                </a:lnTo>
                <a:cubicBezTo>
                  <a:pt x="314" y="316"/>
                  <a:pt x="298" y="326"/>
                  <a:pt x="272" y="342"/>
                </a:cubicBezTo>
                <a:cubicBezTo>
                  <a:pt x="245" y="359"/>
                  <a:pt x="230" y="367"/>
                  <a:pt x="227" y="367"/>
                </a:cubicBezTo>
                <a:cubicBezTo>
                  <a:pt x="223" y="367"/>
                  <a:pt x="219" y="367"/>
                  <a:pt x="214" y="368"/>
                </a:cubicBezTo>
                <a:cubicBezTo>
                  <a:pt x="210" y="368"/>
                  <a:pt x="205" y="367"/>
                  <a:pt x="199" y="364"/>
                </a:cubicBezTo>
                <a:cubicBezTo>
                  <a:pt x="194" y="361"/>
                  <a:pt x="188" y="359"/>
                  <a:pt x="182" y="357"/>
                </a:cubicBezTo>
                <a:cubicBezTo>
                  <a:pt x="177" y="355"/>
                  <a:pt x="166" y="349"/>
                  <a:pt x="150" y="338"/>
                </a:cubicBezTo>
                <a:cubicBezTo>
                  <a:pt x="145" y="331"/>
                  <a:pt x="141" y="326"/>
                  <a:pt x="139" y="324"/>
                </a:cubicBezTo>
                <a:cubicBezTo>
                  <a:pt x="136" y="323"/>
                  <a:pt x="135" y="320"/>
                  <a:pt x="134" y="318"/>
                </a:cubicBezTo>
                <a:cubicBezTo>
                  <a:pt x="134" y="315"/>
                  <a:pt x="133" y="313"/>
                  <a:pt x="132" y="311"/>
                </a:cubicBezTo>
                <a:cubicBezTo>
                  <a:pt x="131" y="309"/>
                  <a:pt x="131" y="304"/>
                  <a:pt x="132" y="297"/>
                </a:cubicBezTo>
                <a:cubicBezTo>
                  <a:pt x="138" y="292"/>
                  <a:pt x="143" y="289"/>
                  <a:pt x="145" y="288"/>
                </a:cubicBezTo>
                <a:cubicBezTo>
                  <a:pt x="148" y="287"/>
                  <a:pt x="151" y="286"/>
                  <a:pt x="155" y="285"/>
                </a:cubicBezTo>
                <a:cubicBezTo>
                  <a:pt x="158" y="284"/>
                  <a:pt x="163" y="285"/>
                  <a:pt x="169" y="290"/>
                </a:cubicBezTo>
                <a:cubicBezTo>
                  <a:pt x="175" y="294"/>
                  <a:pt x="181" y="297"/>
                  <a:pt x="185" y="297"/>
                </a:cubicBezTo>
                <a:cubicBezTo>
                  <a:pt x="190" y="297"/>
                  <a:pt x="194" y="297"/>
                  <a:pt x="198" y="298"/>
                </a:cubicBezTo>
                <a:cubicBezTo>
                  <a:pt x="202" y="298"/>
                  <a:pt x="206" y="298"/>
                  <a:pt x="209" y="296"/>
                </a:cubicBezTo>
                <a:cubicBezTo>
                  <a:pt x="212" y="294"/>
                  <a:pt x="223" y="288"/>
                  <a:pt x="243" y="278"/>
                </a:cubicBezTo>
                <a:cubicBezTo>
                  <a:pt x="264" y="269"/>
                  <a:pt x="289" y="249"/>
                  <a:pt x="321" y="218"/>
                </a:cubicBezTo>
                <a:cubicBezTo>
                  <a:pt x="333" y="202"/>
                  <a:pt x="342" y="191"/>
                  <a:pt x="347" y="186"/>
                </a:cubicBezTo>
                <a:cubicBezTo>
                  <a:pt x="352" y="180"/>
                  <a:pt x="365" y="162"/>
                  <a:pt x="387" y="132"/>
                </a:cubicBezTo>
                <a:cubicBezTo>
                  <a:pt x="409" y="101"/>
                  <a:pt x="423" y="78"/>
                  <a:pt x="429" y="62"/>
                </a:cubicBezTo>
                <a:cubicBezTo>
                  <a:pt x="423" y="58"/>
                  <a:pt x="418" y="54"/>
                  <a:pt x="415" y="51"/>
                </a:cubicBezTo>
                <a:cubicBezTo>
                  <a:pt x="412" y="48"/>
                  <a:pt x="409" y="47"/>
                  <a:pt x="405" y="48"/>
                </a:cubicBezTo>
                <a:cubicBezTo>
                  <a:pt x="400" y="48"/>
                  <a:pt x="396" y="49"/>
                  <a:pt x="392" y="48"/>
                </a:cubicBezTo>
                <a:cubicBezTo>
                  <a:pt x="387" y="48"/>
                  <a:pt x="375" y="56"/>
                  <a:pt x="354" y="73"/>
                </a:cubicBezTo>
                <a:cubicBezTo>
                  <a:pt x="332" y="100"/>
                  <a:pt x="321" y="116"/>
                  <a:pt x="319" y="120"/>
                </a:cubicBezTo>
                <a:cubicBezTo>
                  <a:pt x="317" y="123"/>
                  <a:pt x="314" y="127"/>
                  <a:pt x="312" y="132"/>
                </a:cubicBezTo>
                <a:cubicBezTo>
                  <a:pt x="309" y="136"/>
                  <a:pt x="305" y="144"/>
                  <a:pt x="302" y="155"/>
                </a:cubicBezTo>
                <a:cubicBezTo>
                  <a:pt x="298" y="165"/>
                  <a:pt x="296" y="172"/>
                  <a:pt x="294" y="176"/>
                </a:cubicBezTo>
                <a:cubicBezTo>
                  <a:pt x="292" y="179"/>
                  <a:pt x="291" y="182"/>
                  <a:pt x="290" y="186"/>
                </a:cubicBezTo>
                <a:cubicBezTo>
                  <a:pt x="289" y="189"/>
                  <a:pt x="287" y="193"/>
                  <a:pt x="282" y="197"/>
                </a:cubicBezTo>
                <a:cubicBezTo>
                  <a:pt x="277" y="201"/>
                  <a:pt x="274" y="208"/>
                  <a:pt x="272" y="216"/>
                </a:cubicBezTo>
                <a:cubicBezTo>
                  <a:pt x="264" y="219"/>
                  <a:pt x="253" y="226"/>
                  <a:pt x="238" y="237"/>
                </a:cubicBezTo>
                <a:lnTo>
                  <a:pt x="240" y="239"/>
                </a:lnTo>
                <a:lnTo>
                  <a:pt x="236" y="243"/>
                </a:lnTo>
                <a:lnTo>
                  <a:pt x="213" y="245"/>
                </a:lnTo>
                <a:cubicBezTo>
                  <a:pt x="205" y="231"/>
                  <a:pt x="200" y="222"/>
                  <a:pt x="197" y="217"/>
                </a:cubicBezTo>
                <a:cubicBezTo>
                  <a:pt x="194" y="213"/>
                  <a:pt x="191" y="207"/>
                  <a:pt x="189" y="201"/>
                </a:cubicBezTo>
                <a:cubicBezTo>
                  <a:pt x="187" y="194"/>
                  <a:pt x="185" y="188"/>
                  <a:pt x="183" y="182"/>
                </a:cubicBezTo>
                <a:cubicBezTo>
                  <a:pt x="181" y="176"/>
                  <a:pt x="179" y="167"/>
                  <a:pt x="179" y="156"/>
                </a:cubicBezTo>
                <a:cubicBezTo>
                  <a:pt x="179" y="146"/>
                  <a:pt x="177" y="137"/>
                  <a:pt x="174" y="130"/>
                </a:cubicBezTo>
                <a:cubicBezTo>
                  <a:pt x="171" y="123"/>
                  <a:pt x="169" y="117"/>
                  <a:pt x="170" y="114"/>
                </a:cubicBezTo>
                <a:cubicBezTo>
                  <a:pt x="171" y="111"/>
                  <a:pt x="173" y="104"/>
                  <a:pt x="175" y="94"/>
                </a:cubicBezTo>
                <a:lnTo>
                  <a:pt x="183" y="86"/>
                </a:lnTo>
                <a:cubicBezTo>
                  <a:pt x="201" y="36"/>
                  <a:pt x="213" y="8"/>
                  <a:pt x="220" y="0"/>
                </a:cubicBezTo>
                <a:close/>
                <a:moveTo>
                  <a:pt x="401" y="268"/>
                </a:moveTo>
                <a:cubicBezTo>
                  <a:pt x="393" y="270"/>
                  <a:pt x="387" y="272"/>
                  <a:pt x="384" y="273"/>
                </a:cubicBezTo>
                <a:cubicBezTo>
                  <a:pt x="380" y="273"/>
                  <a:pt x="375" y="276"/>
                  <a:pt x="368" y="282"/>
                </a:cubicBezTo>
                <a:lnTo>
                  <a:pt x="375" y="287"/>
                </a:lnTo>
                <a:lnTo>
                  <a:pt x="401" y="268"/>
                </a:lnTo>
                <a:close/>
                <a:moveTo>
                  <a:pt x="387" y="366"/>
                </a:moveTo>
                <a:cubicBezTo>
                  <a:pt x="382" y="370"/>
                  <a:pt x="380" y="373"/>
                  <a:pt x="381" y="376"/>
                </a:cubicBezTo>
                <a:cubicBezTo>
                  <a:pt x="381" y="380"/>
                  <a:pt x="381" y="383"/>
                  <a:pt x="380" y="387"/>
                </a:cubicBezTo>
                <a:cubicBezTo>
                  <a:pt x="379" y="392"/>
                  <a:pt x="379" y="396"/>
                  <a:pt x="381" y="402"/>
                </a:cubicBezTo>
                <a:lnTo>
                  <a:pt x="399" y="391"/>
                </a:lnTo>
                <a:lnTo>
                  <a:pt x="420" y="369"/>
                </a:lnTo>
                <a:lnTo>
                  <a:pt x="393" y="366"/>
                </a:lnTo>
                <a:lnTo>
                  <a:pt x="387" y="366"/>
                </a:lnTo>
                <a:close/>
                <a:moveTo>
                  <a:pt x="321" y="367"/>
                </a:moveTo>
                <a:cubicBezTo>
                  <a:pt x="294" y="380"/>
                  <a:pt x="278" y="388"/>
                  <a:pt x="273" y="394"/>
                </a:cubicBezTo>
                <a:lnTo>
                  <a:pt x="321" y="372"/>
                </a:lnTo>
                <a:lnTo>
                  <a:pt x="321" y="367"/>
                </a:lnTo>
                <a:close/>
                <a:moveTo>
                  <a:pt x="320" y="466"/>
                </a:moveTo>
                <a:cubicBezTo>
                  <a:pt x="301" y="475"/>
                  <a:pt x="284" y="487"/>
                  <a:pt x="269" y="500"/>
                </a:cubicBezTo>
                <a:lnTo>
                  <a:pt x="319" y="482"/>
                </a:lnTo>
                <a:lnTo>
                  <a:pt x="321" y="466"/>
                </a:lnTo>
                <a:lnTo>
                  <a:pt x="320" y="466"/>
                </a:lnTo>
                <a:close/>
                <a:moveTo>
                  <a:pt x="315" y="527"/>
                </a:moveTo>
                <a:cubicBezTo>
                  <a:pt x="279" y="554"/>
                  <a:pt x="244" y="582"/>
                  <a:pt x="210" y="612"/>
                </a:cubicBezTo>
                <a:lnTo>
                  <a:pt x="304" y="647"/>
                </a:lnTo>
                <a:cubicBezTo>
                  <a:pt x="313" y="607"/>
                  <a:pt x="317" y="584"/>
                  <a:pt x="317" y="576"/>
                </a:cubicBezTo>
                <a:cubicBezTo>
                  <a:pt x="318" y="569"/>
                  <a:pt x="318" y="562"/>
                  <a:pt x="319" y="554"/>
                </a:cubicBezTo>
                <a:cubicBezTo>
                  <a:pt x="319" y="546"/>
                  <a:pt x="319" y="537"/>
                  <a:pt x="318" y="527"/>
                </a:cubicBezTo>
                <a:lnTo>
                  <a:pt x="315" y="527"/>
                </a:lnTo>
                <a:close/>
                <a:moveTo>
                  <a:pt x="374" y="645"/>
                </a:moveTo>
                <a:lnTo>
                  <a:pt x="372" y="659"/>
                </a:lnTo>
                <a:lnTo>
                  <a:pt x="374" y="660"/>
                </a:lnTo>
                <a:lnTo>
                  <a:pt x="403" y="639"/>
                </a:lnTo>
                <a:lnTo>
                  <a:pt x="374" y="645"/>
                </a:lnTo>
                <a:close/>
              </a:path>
            </a:pathLst>
          </a:custGeom>
          <a:solidFill>
            <a:srgbClr val="D0683B">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0" y="-2420620"/>
            <a:ext cx="17048480" cy="8469630"/>
          </a:xfrm>
          <a:prstGeom prst="rect">
            <a:avLst/>
          </a:prstGeom>
        </p:spPr>
      </p:pic>
      <p:sp>
        <p:nvSpPr>
          <p:cNvPr id="2" name="文本框 12"/>
          <p:cNvSpPr txBox="1">
            <a:spLocks noChangeArrowheads="1"/>
          </p:cNvSpPr>
          <p:nvPr/>
        </p:nvSpPr>
        <p:spPr bwMode="auto">
          <a:xfrm>
            <a:off x="5198110" y="3865245"/>
            <a:ext cx="4488180" cy="381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just" eaLnBrk="1" hangingPunct="1"/>
            <a:r>
              <a:rPr lang="zh-CN" altLang="en-US" sz="1890">
                <a:solidFill>
                  <a:schemeClr val="bg1"/>
                </a:solidFill>
                <a:latin typeface="阿里巴巴普惠体 R" panose="00020600040101010101" charset="-122"/>
                <a:ea typeface="阿里巴巴普惠体 R" panose="00020600040101010101" charset="-122"/>
                <a:cs typeface="阿里巴巴普惠体 R" panose="00020600040101010101" charset="-122"/>
              </a:rPr>
              <a:t>园区以及交付布展</a:t>
            </a:r>
          </a:p>
        </p:txBody>
      </p:sp>
      <p:sp>
        <p:nvSpPr>
          <p:cNvPr id="3" name="文本框 12"/>
          <p:cNvSpPr txBox="1">
            <a:spLocks noChangeArrowheads="1"/>
          </p:cNvSpPr>
          <p:nvPr/>
        </p:nvSpPr>
        <p:spPr bwMode="auto">
          <a:xfrm>
            <a:off x="4251325" y="3553460"/>
            <a:ext cx="81915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7200">
                <a:solidFill>
                  <a:schemeClr val="bg1"/>
                </a:solidFill>
                <a:latin typeface="造字工房俊雅锐宋体验版常规体" charset="-122"/>
                <a:ea typeface="造字工房俊雅锐宋体验版常规体" charset="-122"/>
                <a:cs typeface="阿里巴巴普惠体 R" panose="00020600040101010101" charset="-122"/>
              </a:rPr>
              <a:t>置</a:t>
            </a:r>
          </a:p>
        </p:txBody>
      </p:sp>
      <p:sp>
        <p:nvSpPr>
          <p:cNvPr id="5" name="文本框 4"/>
          <p:cNvSpPr txBox="1">
            <a:spLocks noChangeArrowheads="1"/>
          </p:cNvSpPr>
          <p:nvPr/>
        </p:nvSpPr>
        <p:spPr bwMode="auto">
          <a:xfrm>
            <a:off x="1576705" y="2106295"/>
            <a:ext cx="1019810" cy="2646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16600">
                <a:solidFill>
                  <a:schemeClr val="bg1"/>
                </a:solidFill>
                <a:latin typeface="造字工房俊雅锐宋体验版常规体" charset="-122"/>
                <a:ea typeface="造字工房俊雅锐宋体验版常规体" charset="-122"/>
                <a:cs typeface="阿里巴巴普惠体 R" panose="00020600040101010101" charset="-122"/>
              </a:rPr>
              <a:t>园</a:t>
            </a:r>
          </a:p>
        </p:txBody>
      </p:sp>
      <p:sp>
        <p:nvSpPr>
          <p:cNvPr id="8" name="文本框 12"/>
          <p:cNvSpPr txBox="1">
            <a:spLocks noChangeArrowheads="1"/>
          </p:cNvSpPr>
          <p:nvPr/>
        </p:nvSpPr>
        <p:spPr bwMode="auto">
          <a:xfrm>
            <a:off x="2778125" y="3442970"/>
            <a:ext cx="866775" cy="132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8000">
                <a:solidFill>
                  <a:schemeClr val="bg1"/>
                </a:solidFill>
                <a:latin typeface="造字工房俊雅锐宋体验版常规体" charset="-122"/>
                <a:ea typeface="造字工房俊雅锐宋体验版常规体" charset="-122"/>
                <a:cs typeface="阿里巴巴普惠体 R" panose="00020600040101010101" charset="-122"/>
              </a:rPr>
              <a:t>区</a:t>
            </a:r>
          </a:p>
        </p:txBody>
      </p:sp>
      <p:sp>
        <p:nvSpPr>
          <p:cNvPr id="9" name="文本框 8"/>
          <p:cNvSpPr txBox="1">
            <a:spLocks noChangeArrowheads="1"/>
          </p:cNvSpPr>
          <p:nvPr/>
        </p:nvSpPr>
        <p:spPr bwMode="auto">
          <a:xfrm>
            <a:off x="3540125" y="3134995"/>
            <a:ext cx="828675" cy="110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6600">
                <a:solidFill>
                  <a:schemeClr val="bg1"/>
                </a:solidFill>
                <a:latin typeface="造字工房俊雅锐宋体验版常规体" charset="-122"/>
                <a:ea typeface="造字工房俊雅锐宋体验版常规体" charset="-122"/>
                <a:cs typeface="阿里巴巴普惠体 R" panose="00020600040101010101" charset="-122"/>
              </a:rPr>
              <a:t>布</a:t>
            </a:r>
          </a:p>
        </p:txBody>
      </p:sp>
      <p:sp>
        <p:nvSpPr>
          <p:cNvPr id="10" name="文本框 12"/>
          <p:cNvSpPr txBox="1">
            <a:spLocks noChangeArrowheads="1"/>
          </p:cNvSpPr>
          <p:nvPr/>
        </p:nvSpPr>
        <p:spPr bwMode="auto">
          <a:xfrm>
            <a:off x="3521075" y="3999230"/>
            <a:ext cx="819150" cy="306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en-US" altLang="zh-CN" sz="1400">
                <a:solidFill>
                  <a:schemeClr val="bg1"/>
                </a:solidFill>
                <a:latin typeface="造字工房俊雅锐宋体验版常规体" charset="-122"/>
                <a:ea typeface="造字工房俊雅锐宋体验版常规体" charset="-122"/>
                <a:cs typeface="阿里巴巴普惠体 R" panose="00020600040101010101" charset="-122"/>
              </a:rPr>
              <a:t>spring</a:t>
            </a:r>
          </a:p>
        </p:txBody>
      </p:sp>
      <p:sp>
        <p:nvSpPr>
          <p:cNvPr id="12" name="文本框 12"/>
          <p:cNvSpPr txBox="1">
            <a:spLocks noChangeArrowheads="1"/>
          </p:cNvSpPr>
          <p:nvPr/>
        </p:nvSpPr>
        <p:spPr bwMode="auto">
          <a:xfrm>
            <a:off x="5198110" y="4171950"/>
            <a:ext cx="1600835" cy="24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dist" eaLnBrk="1" hangingPunct="1"/>
            <a:r>
              <a:rPr sz="1000">
                <a:solidFill>
                  <a:schemeClr val="bg1"/>
                </a:solidFill>
                <a:latin typeface="阿里巴巴普惠体 R" panose="00020600040101010101" charset="-122"/>
                <a:ea typeface="阿里巴巴普惠体 R" panose="00020600040101010101" charset="-122"/>
                <a:cs typeface="阿里巴巴普惠体 R" panose="00020600040101010101" charset="-122"/>
              </a:rPr>
              <a:t>Delivery line planning</a:t>
            </a:r>
          </a:p>
        </p:txBody>
      </p:sp>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0" y="-1010285"/>
            <a:ext cx="12192635" cy="9144635"/>
          </a:xfrm>
          <a:prstGeom prst="rect">
            <a:avLst/>
          </a:prstGeom>
        </p:spPr>
      </p:pic>
      <p:sp>
        <p:nvSpPr>
          <p:cNvPr id="13" name="矩形 12"/>
          <p:cNvSpPr/>
          <p:nvPr/>
        </p:nvSpPr>
        <p:spPr>
          <a:xfrm>
            <a:off x="-15875" y="4012565"/>
            <a:ext cx="6193790" cy="1049020"/>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469265" y="4512310"/>
            <a:ext cx="5462270" cy="321945"/>
          </a:xfrm>
          <a:prstGeom prst="rect">
            <a:avLst/>
          </a:prstGeom>
          <a:noFill/>
        </p:spPr>
        <p:txBody>
          <a:bodyPr wrap="square" rtlCol="0">
            <a:spAutoFit/>
          </a:bodyPr>
          <a:lstStyle/>
          <a:p>
            <a:pPr lvl="0">
              <a:lnSpc>
                <a:spcPct val="150000"/>
              </a:lnSpc>
            </a:pPr>
            <a:r>
              <a:rPr lang="zh-CN" altLang="en-US" sz="1000" cap="all" dirty="0">
                <a:solidFill>
                  <a:schemeClr val="bg1"/>
                </a:solidFill>
                <a:latin typeface="阿里巴巴普惠体 R" panose="00020600040101010101" charset="-122"/>
                <a:ea typeface="阿里巴巴普惠体 R" panose="00020600040101010101" charset="-122"/>
                <a:sym typeface="+mn-ea"/>
              </a:rPr>
              <a:t>业主穿庭而过，进入园区后，两侧台阶的树木使用金布以及灯笼进行包装。</a:t>
            </a:r>
          </a:p>
        </p:txBody>
      </p:sp>
      <p:sp>
        <p:nvSpPr>
          <p:cNvPr id="4" name="文本框 3"/>
          <p:cNvSpPr txBox="1"/>
          <p:nvPr/>
        </p:nvSpPr>
        <p:spPr>
          <a:xfrm>
            <a:off x="469265" y="4177030"/>
            <a:ext cx="4120515" cy="368300"/>
          </a:xfrm>
          <a:prstGeom prst="rect">
            <a:avLst/>
          </a:prstGeom>
          <a:noFill/>
        </p:spPr>
        <p:txBody>
          <a:bodyPr wrap="square" rtlCol="0">
            <a:spAutoFit/>
          </a:bodyPr>
          <a:lstStyle/>
          <a:p>
            <a:pPr marL="0" marR="0" lvl="0" indent="0" algn="l" defTabSz="1641475"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包装</a:t>
            </a:r>
            <a:r>
              <a:rPr kumimoji="0" lang="en-US" alt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a:t>
            </a:r>
            <a:r>
              <a:rPr kumimoji="0" lang="zh-CN" altLang="en-US"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园区入口（后）</a:t>
            </a:r>
          </a:p>
        </p:txBody>
      </p:sp>
      <p:pic>
        <p:nvPicPr>
          <p:cNvPr id="5" name="图片 4"/>
          <p:cNvPicPr>
            <a:picLocks noChangeAspect="1"/>
          </p:cNvPicPr>
          <p:nvPr/>
        </p:nvPicPr>
        <p:blipFill>
          <a:blip r:embed="rId4"/>
          <a:srcRect l="15988" t="2574" r="11011" b="2942"/>
          <a:stretch>
            <a:fillRect/>
          </a:stretch>
        </p:blipFill>
        <p:spPr>
          <a:xfrm>
            <a:off x="7263130" y="2473960"/>
            <a:ext cx="167640" cy="205105"/>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6" name="图片 5"/>
          <p:cNvPicPr>
            <a:picLocks noChangeAspect="1"/>
          </p:cNvPicPr>
          <p:nvPr/>
        </p:nvPicPr>
        <p:blipFill>
          <a:blip r:embed="rId4"/>
          <a:srcRect l="15988" t="2574" r="11011" b="2942"/>
          <a:stretch>
            <a:fillRect/>
          </a:stretch>
        </p:blipFill>
        <p:spPr>
          <a:xfrm>
            <a:off x="6584950" y="282448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7" name="图片 6"/>
          <p:cNvPicPr>
            <a:picLocks noChangeAspect="1"/>
          </p:cNvPicPr>
          <p:nvPr/>
        </p:nvPicPr>
        <p:blipFill>
          <a:blip r:embed="rId4"/>
          <a:srcRect l="15988" t="2574" r="11011" b="2942"/>
          <a:stretch>
            <a:fillRect/>
          </a:stretch>
        </p:blipFill>
        <p:spPr>
          <a:xfrm>
            <a:off x="7720330" y="81280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8" name="图片 7"/>
          <p:cNvPicPr>
            <a:picLocks noChangeAspect="1"/>
          </p:cNvPicPr>
          <p:nvPr/>
        </p:nvPicPr>
        <p:blipFill>
          <a:blip r:embed="rId4"/>
          <a:srcRect l="15988" t="2574" r="11011" b="2942"/>
          <a:stretch>
            <a:fillRect/>
          </a:stretch>
        </p:blipFill>
        <p:spPr>
          <a:xfrm>
            <a:off x="6973570" y="124714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9" name="图片 8"/>
          <p:cNvPicPr>
            <a:picLocks noChangeAspect="1"/>
          </p:cNvPicPr>
          <p:nvPr/>
        </p:nvPicPr>
        <p:blipFill>
          <a:blip r:embed="rId4"/>
          <a:srcRect l="15988" t="2574" r="11011" b="2942"/>
          <a:stretch>
            <a:fillRect/>
          </a:stretch>
        </p:blipFill>
        <p:spPr>
          <a:xfrm>
            <a:off x="8444230" y="139954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10" name="图片 9"/>
          <p:cNvPicPr>
            <a:picLocks noChangeAspect="1"/>
          </p:cNvPicPr>
          <p:nvPr/>
        </p:nvPicPr>
        <p:blipFill>
          <a:blip r:embed="rId4"/>
          <a:srcRect l="15988" t="2574" r="11011" b="2942"/>
          <a:stretch>
            <a:fillRect/>
          </a:stretch>
        </p:blipFill>
        <p:spPr>
          <a:xfrm>
            <a:off x="8809990" y="282448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11" name="图片 10"/>
          <p:cNvPicPr>
            <a:picLocks noChangeAspect="1"/>
          </p:cNvPicPr>
          <p:nvPr/>
        </p:nvPicPr>
        <p:blipFill>
          <a:blip r:embed="rId4"/>
          <a:srcRect l="15988" t="2574" r="11011" b="2942"/>
          <a:stretch>
            <a:fillRect/>
          </a:stretch>
        </p:blipFill>
        <p:spPr>
          <a:xfrm>
            <a:off x="7578090" y="3552190"/>
            <a:ext cx="142240" cy="174625"/>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14" name="图片 13"/>
          <p:cNvPicPr>
            <a:picLocks noChangeAspect="1"/>
          </p:cNvPicPr>
          <p:nvPr/>
        </p:nvPicPr>
        <p:blipFill>
          <a:blip r:embed="rId4"/>
          <a:srcRect l="15988" t="2574" r="11011" b="2942"/>
          <a:stretch>
            <a:fillRect/>
          </a:stretch>
        </p:blipFill>
        <p:spPr>
          <a:xfrm>
            <a:off x="8930640" y="3856355"/>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15" name="图片 14"/>
          <p:cNvPicPr>
            <a:picLocks noChangeAspect="1"/>
          </p:cNvPicPr>
          <p:nvPr/>
        </p:nvPicPr>
        <p:blipFill>
          <a:blip r:embed="rId4"/>
          <a:srcRect l="15988" t="2574" r="11011" b="2942"/>
          <a:stretch>
            <a:fillRect/>
          </a:stretch>
        </p:blipFill>
        <p:spPr>
          <a:xfrm>
            <a:off x="7082155" y="4107180"/>
            <a:ext cx="180975" cy="22098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16" name="图片 15"/>
          <p:cNvPicPr>
            <a:picLocks noChangeAspect="1"/>
          </p:cNvPicPr>
          <p:nvPr/>
        </p:nvPicPr>
        <p:blipFill>
          <a:blip r:embed="rId4"/>
          <a:srcRect l="15988" t="2574" r="11011" b="2942"/>
          <a:stretch>
            <a:fillRect/>
          </a:stretch>
        </p:blipFill>
        <p:spPr>
          <a:xfrm>
            <a:off x="10111740" y="124714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17" name="图片 16"/>
          <p:cNvPicPr>
            <a:picLocks noChangeAspect="1"/>
          </p:cNvPicPr>
          <p:nvPr/>
        </p:nvPicPr>
        <p:blipFill>
          <a:blip r:embed="rId4"/>
          <a:srcRect l="15988" t="2574" r="11011" b="2942"/>
          <a:stretch>
            <a:fillRect/>
          </a:stretch>
        </p:blipFill>
        <p:spPr>
          <a:xfrm>
            <a:off x="10035540" y="222631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18" name="图片 17"/>
          <p:cNvPicPr>
            <a:picLocks noChangeAspect="1"/>
          </p:cNvPicPr>
          <p:nvPr/>
        </p:nvPicPr>
        <p:blipFill>
          <a:blip r:embed="rId4"/>
          <a:srcRect l="15988" t="2574" r="11011" b="2942"/>
          <a:stretch>
            <a:fillRect/>
          </a:stretch>
        </p:blipFill>
        <p:spPr>
          <a:xfrm>
            <a:off x="10006965" y="2750185"/>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19" name="图片 18"/>
          <p:cNvPicPr>
            <a:picLocks noChangeAspect="1"/>
          </p:cNvPicPr>
          <p:nvPr/>
        </p:nvPicPr>
        <p:blipFill>
          <a:blip r:embed="rId4"/>
          <a:srcRect l="15988" t="2574" r="11011" b="2942"/>
          <a:stretch>
            <a:fillRect/>
          </a:stretch>
        </p:blipFill>
        <p:spPr>
          <a:xfrm>
            <a:off x="576580" y="1675765"/>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20" name="图片 19"/>
          <p:cNvPicPr>
            <a:picLocks noChangeAspect="1"/>
          </p:cNvPicPr>
          <p:nvPr/>
        </p:nvPicPr>
        <p:blipFill>
          <a:blip r:embed="rId4"/>
          <a:srcRect l="15988" t="2574" r="11011" b="2942"/>
          <a:stretch>
            <a:fillRect/>
          </a:stretch>
        </p:blipFill>
        <p:spPr>
          <a:xfrm>
            <a:off x="1224280" y="124714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21" name="图片 20"/>
          <p:cNvPicPr>
            <a:picLocks noChangeAspect="1"/>
          </p:cNvPicPr>
          <p:nvPr/>
        </p:nvPicPr>
        <p:blipFill>
          <a:blip r:embed="rId4"/>
          <a:srcRect l="15988" t="2574" r="11011" b="2942"/>
          <a:stretch>
            <a:fillRect/>
          </a:stretch>
        </p:blipFill>
        <p:spPr>
          <a:xfrm>
            <a:off x="1471930" y="204724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22" name="图片 21"/>
          <p:cNvPicPr>
            <a:picLocks noChangeAspect="1"/>
          </p:cNvPicPr>
          <p:nvPr/>
        </p:nvPicPr>
        <p:blipFill>
          <a:blip r:embed="rId4"/>
          <a:srcRect l="15988" t="2574" r="11011" b="2942"/>
          <a:stretch>
            <a:fillRect/>
          </a:stretch>
        </p:blipFill>
        <p:spPr>
          <a:xfrm>
            <a:off x="1938655" y="685165"/>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23" name="图片 22"/>
          <p:cNvPicPr>
            <a:picLocks noChangeAspect="1"/>
          </p:cNvPicPr>
          <p:nvPr/>
        </p:nvPicPr>
        <p:blipFill>
          <a:blip r:embed="rId4"/>
          <a:srcRect l="15988" t="2574" r="11011" b="2942"/>
          <a:stretch>
            <a:fillRect/>
          </a:stretch>
        </p:blipFill>
        <p:spPr>
          <a:xfrm>
            <a:off x="2979420" y="3764915"/>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24" name="图片 23"/>
          <p:cNvPicPr>
            <a:picLocks noChangeAspect="1"/>
          </p:cNvPicPr>
          <p:nvPr/>
        </p:nvPicPr>
        <p:blipFill>
          <a:blip r:embed="rId4"/>
          <a:srcRect l="15988" t="2574" r="11011" b="2942"/>
          <a:stretch>
            <a:fillRect/>
          </a:stretch>
        </p:blipFill>
        <p:spPr>
          <a:xfrm>
            <a:off x="4446270" y="3515995"/>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27" name="图片 26"/>
          <p:cNvPicPr>
            <a:picLocks noChangeAspect="1"/>
          </p:cNvPicPr>
          <p:nvPr/>
        </p:nvPicPr>
        <p:blipFill>
          <a:blip r:embed="rId4"/>
          <a:srcRect l="15988" t="2574" r="11011" b="2942"/>
          <a:stretch>
            <a:fillRect/>
          </a:stretch>
        </p:blipFill>
        <p:spPr>
          <a:xfrm>
            <a:off x="4741545" y="257683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28" name="图片 27"/>
          <p:cNvPicPr>
            <a:picLocks noChangeAspect="1"/>
          </p:cNvPicPr>
          <p:nvPr/>
        </p:nvPicPr>
        <p:blipFill>
          <a:blip r:embed="rId4"/>
          <a:srcRect l="15988" t="2574" r="11011" b="2942"/>
          <a:stretch>
            <a:fillRect/>
          </a:stretch>
        </p:blipFill>
        <p:spPr>
          <a:xfrm>
            <a:off x="3960495" y="257683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29" name="图片 28"/>
          <p:cNvPicPr>
            <a:picLocks noChangeAspect="1"/>
          </p:cNvPicPr>
          <p:nvPr/>
        </p:nvPicPr>
        <p:blipFill>
          <a:blip r:embed="rId4"/>
          <a:srcRect l="15988" t="2574" r="11011" b="2942"/>
          <a:stretch>
            <a:fillRect/>
          </a:stretch>
        </p:blipFill>
        <p:spPr>
          <a:xfrm>
            <a:off x="3303270" y="204724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30" name="图片 29"/>
          <p:cNvPicPr>
            <a:picLocks noChangeAspect="1"/>
          </p:cNvPicPr>
          <p:nvPr/>
        </p:nvPicPr>
        <p:blipFill>
          <a:blip r:embed="rId4"/>
          <a:srcRect l="15988" t="2574" r="11011" b="2942"/>
          <a:stretch>
            <a:fillRect/>
          </a:stretch>
        </p:blipFill>
        <p:spPr>
          <a:xfrm>
            <a:off x="2846070" y="305689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31" name="图片 30"/>
          <p:cNvPicPr>
            <a:picLocks noChangeAspect="1"/>
          </p:cNvPicPr>
          <p:nvPr/>
        </p:nvPicPr>
        <p:blipFill>
          <a:blip r:embed="rId4"/>
          <a:srcRect l="15988" t="2574" r="11011" b="2942"/>
          <a:stretch>
            <a:fillRect/>
          </a:stretch>
        </p:blipFill>
        <p:spPr>
          <a:xfrm>
            <a:off x="1224280" y="2679065"/>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spTree>
    <p:custDataLst>
      <p:tags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rcRect b="35032"/>
          <a:stretch>
            <a:fillRect/>
          </a:stretch>
        </p:blipFill>
        <p:spPr>
          <a:xfrm>
            <a:off x="0" y="0"/>
            <a:ext cx="12192635" cy="6040755"/>
          </a:xfrm>
          <a:prstGeom prst="rect">
            <a:avLst/>
          </a:prstGeom>
        </p:spPr>
      </p:pic>
      <p:sp>
        <p:nvSpPr>
          <p:cNvPr id="13" name="矩形 12"/>
          <p:cNvSpPr/>
          <p:nvPr/>
        </p:nvSpPr>
        <p:spPr>
          <a:xfrm>
            <a:off x="-15875" y="4012565"/>
            <a:ext cx="6193790" cy="1049020"/>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469265" y="4545330"/>
            <a:ext cx="5462270" cy="321945"/>
          </a:xfrm>
          <a:prstGeom prst="rect">
            <a:avLst/>
          </a:prstGeom>
          <a:noFill/>
        </p:spPr>
        <p:txBody>
          <a:bodyPr wrap="square" rtlCol="0">
            <a:spAutoFit/>
          </a:bodyPr>
          <a:lstStyle/>
          <a:p>
            <a:pPr>
              <a:lnSpc>
                <a:spcPct val="150000"/>
              </a:lnSpc>
            </a:pPr>
            <a:r>
              <a:rPr lang="zh-CN" altLang="en-US" sz="1000" cap="all" dirty="0">
                <a:solidFill>
                  <a:schemeClr val="bg1"/>
                </a:solidFill>
                <a:latin typeface="阿里巴巴普惠体 R" panose="00020600040101010101" charset="-122"/>
                <a:ea typeface="阿里巴巴普惠体 R" panose="00020600040101010101" charset="-122"/>
                <a:sym typeface="+mn-ea"/>
              </a:rPr>
              <a:t>园区核心通道以及拐角树木也会使用红色金布以及长串灯笼、藤球等进行包装。</a:t>
            </a:r>
          </a:p>
        </p:txBody>
      </p:sp>
      <p:sp>
        <p:nvSpPr>
          <p:cNvPr id="5" name="文本框 4"/>
          <p:cNvSpPr txBox="1"/>
          <p:nvPr/>
        </p:nvSpPr>
        <p:spPr>
          <a:xfrm>
            <a:off x="469265" y="4177030"/>
            <a:ext cx="4120515" cy="368300"/>
          </a:xfrm>
          <a:prstGeom prst="rect">
            <a:avLst/>
          </a:prstGeom>
          <a:noFill/>
        </p:spPr>
        <p:txBody>
          <a:bodyPr wrap="square" rtlCol="0">
            <a:spAutoFit/>
          </a:bodyPr>
          <a:lstStyle/>
          <a:p>
            <a:pPr marR="0" indent="0" defTabSz="1641475" fontAlgn="auto">
              <a:lnSpc>
                <a:spcPct val="100000"/>
              </a:lnSpc>
              <a:spcBef>
                <a:spcPts val="0"/>
              </a:spcBef>
              <a:spcAft>
                <a:spcPts val="0"/>
              </a:spcAft>
              <a:buClrTx/>
              <a:buSzTx/>
              <a:buFontTx/>
              <a:buNone/>
              <a:defRPr/>
            </a:pPr>
            <a:r>
              <a:rPr kumimoji="0" lang="zh-CN" altLang="en-US"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包装</a:t>
            </a:r>
            <a:r>
              <a:rPr kumimoji="0" lang="en-US" altLang="zh-CN"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a:t>
            </a:r>
            <a:r>
              <a:rPr kumimoji="0" lang="zh-CN" altLang="en-US"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主通道树木</a:t>
            </a:r>
          </a:p>
        </p:txBody>
      </p:sp>
      <p:pic>
        <p:nvPicPr>
          <p:cNvPr id="7" name="图片 6"/>
          <p:cNvPicPr>
            <a:picLocks noChangeAspect="1"/>
          </p:cNvPicPr>
          <p:nvPr/>
        </p:nvPicPr>
        <p:blipFill>
          <a:blip r:embed="rId4"/>
          <a:srcRect l="4137" t="3735" r="69776" b="53226"/>
          <a:stretch>
            <a:fillRect/>
          </a:stretch>
        </p:blipFill>
        <p:spPr>
          <a:xfrm>
            <a:off x="3738245" y="693420"/>
            <a:ext cx="237490" cy="240030"/>
          </a:xfrm>
          <a:custGeom>
            <a:avLst/>
            <a:gdLst/>
            <a:ahLst/>
            <a:cxnLst>
              <a:cxn ang="3">
                <a:pos x="hc" y="t"/>
              </a:cxn>
              <a:cxn ang="cd2">
                <a:pos x="l" y="vc"/>
              </a:cxn>
              <a:cxn ang="cd4">
                <a:pos x="hc" y="b"/>
              </a:cxn>
              <a:cxn ang="0">
                <a:pos x="r" y="vc"/>
              </a:cxn>
            </a:cxnLst>
            <a:rect l="l" t="t" r="r" b="b"/>
            <a:pathLst>
              <a:path w="2387" h="2408">
                <a:moveTo>
                  <a:pt x="0" y="1204"/>
                </a:moveTo>
                <a:cubicBezTo>
                  <a:pt x="0" y="539"/>
                  <a:pt x="534" y="0"/>
                  <a:pt x="1194" y="0"/>
                </a:cubicBezTo>
                <a:cubicBezTo>
                  <a:pt x="1853" y="0"/>
                  <a:pt x="2387" y="539"/>
                  <a:pt x="2387" y="1204"/>
                </a:cubicBezTo>
                <a:cubicBezTo>
                  <a:pt x="2387" y="1869"/>
                  <a:pt x="1853" y="2408"/>
                  <a:pt x="1194" y="2408"/>
                </a:cubicBezTo>
                <a:cubicBezTo>
                  <a:pt x="534" y="2408"/>
                  <a:pt x="0" y="1869"/>
                  <a:pt x="0" y="1204"/>
                </a:cubicBezTo>
                <a:close/>
              </a:path>
            </a:pathLst>
          </a:custGeom>
          <a:noFill/>
          <a:ln w="9525">
            <a:noFill/>
          </a:ln>
        </p:spPr>
      </p:pic>
      <p:pic>
        <p:nvPicPr>
          <p:cNvPr id="9" name="图片 8"/>
          <p:cNvPicPr>
            <a:picLocks noChangeAspect="1"/>
          </p:cNvPicPr>
          <p:nvPr/>
        </p:nvPicPr>
        <p:blipFill>
          <a:blip r:embed="rId4"/>
          <a:srcRect l="36071" t="5022" r="37492" b="53512"/>
          <a:stretch>
            <a:fillRect/>
          </a:stretch>
        </p:blipFill>
        <p:spPr>
          <a:xfrm>
            <a:off x="7455535" y="468630"/>
            <a:ext cx="226060" cy="217170"/>
          </a:xfrm>
          <a:custGeom>
            <a:avLst/>
            <a:gdLst/>
            <a:ahLst/>
            <a:cxnLst>
              <a:cxn ang="3">
                <a:pos x="hc" y="t"/>
              </a:cxn>
              <a:cxn ang="cd2">
                <a:pos x="l" y="vc"/>
              </a:cxn>
              <a:cxn ang="cd4">
                <a:pos x="hc" y="b"/>
              </a:cxn>
              <a:cxn ang="0">
                <a:pos x="r" y="vc"/>
              </a:cxn>
            </a:cxnLst>
            <a:rect l="l" t="t" r="r" b="b"/>
            <a:pathLst>
              <a:path w="2420" h="2321">
                <a:moveTo>
                  <a:pt x="0" y="1160"/>
                </a:moveTo>
                <a:cubicBezTo>
                  <a:pt x="-21" y="509"/>
                  <a:pt x="601" y="-16"/>
                  <a:pt x="1210" y="0"/>
                </a:cubicBezTo>
                <a:cubicBezTo>
                  <a:pt x="1888" y="-20"/>
                  <a:pt x="2436" y="576"/>
                  <a:pt x="2419" y="1160"/>
                </a:cubicBezTo>
                <a:cubicBezTo>
                  <a:pt x="2440" y="1811"/>
                  <a:pt x="1818" y="2336"/>
                  <a:pt x="1210" y="2320"/>
                </a:cubicBezTo>
                <a:cubicBezTo>
                  <a:pt x="531" y="2340"/>
                  <a:pt x="-17" y="1744"/>
                  <a:pt x="0" y="1160"/>
                </a:cubicBezTo>
                <a:close/>
              </a:path>
            </a:pathLst>
          </a:custGeom>
          <a:noFill/>
          <a:ln w="9525">
            <a:noFill/>
          </a:ln>
        </p:spPr>
      </p:pic>
      <p:pic>
        <p:nvPicPr>
          <p:cNvPr id="10" name="图片 9"/>
          <p:cNvPicPr>
            <a:picLocks noChangeAspect="1"/>
          </p:cNvPicPr>
          <p:nvPr/>
        </p:nvPicPr>
        <p:blipFill>
          <a:blip r:embed="rId4"/>
          <a:srcRect l="36071" t="5022" r="37492" b="53512"/>
          <a:stretch>
            <a:fillRect/>
          </a:stretch>
        </p:blipFill>
        <p:spPr>
          <a:xfrm>
            <a:off x="9347835" y="1205230"/>
            <a:ext cx="226060" cy="217170"/>
          </a:xfrm>
          <a:custGeom>
            <a:avLst/>
            <a:gdLst/>
            <a:ahLst/>
            <a:cxnLst>
              <a:cxn ang="3">
                <a:pos x="hc" y="t"/>
              </a:cxn>
              <a:cxn ang="cd2">
                <a:pos x="l" y="vc"/>
              </a:cxn>
              <a:cxn ang="cd4">
                <a:pos x="hc" y="b"/>
              </a:cxn>
              <a:cxn ang="0">
                <a:pos x="r" y="vc"/>
              </a:cxn>
            </a:cxnLst>
            <a:rect l="l" t="t" r="r" b="b"/>
            <a:pathLst>
              <a:path w="2420" h="2321">
                <a:moveTo>
                  <a:pt x="0" y="1160"/>
                </a:moveTo>
                <a:cubicBezTo>
                  <a:pt x="-21" y="509"/>
                  <a:pt x="601" y="-16"/>
                  <a:pt x="1210" y="0"/>
                </a:cubicBezTo>
                <a:cubicBezTo>
                  <a:pt x="1888" y="-20"/>
                  <a:pt x="2436" y="576"/>
                  <a:pt x="2419" y="1160"/>
                </a:cubicBezTo>
                <a:cubicBezTo>
                  <a:pt x="2440" y="1811"/>
                  <a:pt x="1818" y="2336"/>
                  <a:pt x="1210" y="2320"/>
                </a:cubicBezTo>
                <a:cubicBezTo>
                  <a:pt x="531" y="2340"/>
                  <a:pt x="-17" y="1744"/>
                  <a:pt x="0" y="1160"/>
                </a:cubicBezTo>
                <a:close/>
              </a:path>
            </a:pathLst>
          </a:custGeom>
          <a:noFill/>
          <a:ln w="9525">
            <a:noFill/>
          </a:ln>
        </p:spPr>
      </p:pic>
      <p:pic>
        <p:nvPicPr>
          <p:cNvPr id="11" name="图片 10"/>
          <p:cNvPicPr>
            <a:picLocks noChangeAspect="1"/>
          </p:cNvPicPr>
          <p:nvPr/>
        </p:nvPicPr>
        <p:blipFill>
          <a:blip r:embed="rId4"/>
          <a:srcRect l="36071" t="5022" r="37492" b="53512"/>
          <a:stretch>
            <a:fillRect/>
          </a:stretch>
        </p:blipFill>
        <p:spPr>
          <a:xfrm>
            <a:off x="10795635" y="685800"/>
            <a:ext cx="226060" cy="217170"/>
          </a:xfrm>
          <a:custGeom>
            <a:avLst/>
            <a:gdLst/>
            <a:ahLst/>
            <a:cxnLst>
              <a:cxn ang="3">
                <a:pos x="hc" y="t"/>
              </a:cxn>
              <a:cxn ang="cd2">
                <a:pos x="l" y="vc"/>
              </a:cxn>
              <a:cxn ang="cd4">
                <a:pos x="hc" y="b"/>
              </a:cxn>
              <a:cxn ang="0">
                <a:pos x="r" y="vc"/>
              </a:cxn>
            </a:cxnLst>
            <a:rect l="l" t="t" r="r" b="b"/>
            <a:pathLst>
              <a:path w="2420" h="2321">
                <a:moveTo>
                  <a:pt x="0" y="1160"/>
                </a:moveTo>
                <a:cubicBezTo>
                  <a:pt x="-21" y="509"/>
                  <a:pt x="601" y="-16"/>
                  <a:pt x="1210" y="0"/>
                </a:cubicBezTo>
                <a:cubicBezTo>
                  <a:pt x="1888" y="-20"/>
                  <a:pt x="2436" y="576"/>
                  <a:pt x="2419" y="1160"/>
                </a:cubicBezTo>
                <a:cubicBezTo>
                  <a:pt x="2440" y="1811"/>
                  <a:pt x="1818" y="2336"/>
                  <a:pt x="1210" y="2320"/>
                </a:cubicBezTo>
                <a:cubicBezTo>
                  <a:pt x="531" y="2340"/>
                  <a:pt x="-17" y="1744"/>
                  <a:pt x="0" y="1160"/>
                </a:cubicBezTo>
                <a:close/>
              </a:path>
            </a:pathLst>
          </a:custGeom>
          <a:noFill/>
          <a:ln w="9525">
            <a:noFill/>
          </a:ln>
        </p:spPr>
      </p:pic>
      <p:pic>
        <p:nvPicPr>
          <p:cNvPr id="17" name="图片 16"/>
          <p:cNvPicPr>
            <a:picLocks noChangeAspect="1"/>
          </p:cNvPicPr>
          <p:nvPr/>
        </p:nvPicPr>
        <p:blipFill>
          <a:blip r:embed="rId4"/>
          <a:srcRect l="70158" t="4665" r="4049" b="54942"/>
          <a:stretch>
            <a:fillRect/>
          </a:stretch>
        </p:blipFill>
        <p:spPr>
          <a:xfrm>
            <a:off x="4970780" y="1503045"/>
            <a:ext cx="269875" cy="259080"/>
          </a:xfrm>
          <a:custGeom>
            <a:avLst/>
            <a:gdLst/>
            <a:ahLst/>
            <a:cxnLst>
              <a:cxn ang="3">
                <a:pos x="hc" y="t"/>
              </a:cxn>
              <a:cxn ang="cd2">
                <a:pos x="l" y="vc"/>
              </a:cxn>
              <a:cxn ang="cd4">
                <a:pos x="hc" y="b"/>
              </a:cxn>
              <a:cxn ang="0">
                <a:pos x="r" y="vc"/>
              </a:cxn>
            </a:cxnLst>
            <a:rect l="l" t="t" r="r" b="b"/>
            <a:pathLst>
              <a:path w="2361" h="2261">
                <a:moveTo>
                  <a:pt x="0" y="1130"/>
                </a:moveTo>
                <a:cubicBezTo>
                  <a:pt x="-20" y="496"/>
                  <a:pt x="586" y="-16"/>
                  <a:pt x="1180" y="0"/>
                </a:cubicBezTo>
                <a:cubicBezTo>
                  <a:pt x="1842" y="-19"/>
                  <a:pt x="2376" y="561"/>
                  <a:pt x="2360" y="1130"/>
                </a:cubicBezTo>
                <a:cubicBezTo>
                  <a:pt x="2380" y="1764"/>
                  <a:pt x="1774" y="2276"/>
                  <a:pt x="1180" y="2260"/>
                </a:cubicBezTo>
                <a:cubicBezTo>
                  <a:pt x="518" y="2279"/>
                  <a:pt x="-16" y="1699"/>
                  <a:pt x="0" y="1130"/>
                </a:cubicBezTo>
                <a:close/>
              </a:path>
            </a:pathLst>
          </a:custGeom>
          <a:noFill/>
          <a:ln w="9525">
            <a:noFill/>
          </a:ln>
        </p:spPr>
      </p:pic>
      <p:pic>
        <p:nvPicPr>
          <p:cNvPr id="18" name="图片 17"/>
          <p:cNvPicPr>
            <a:picLocks noChangeAspect="1"/>
          </p:cNvPicPr>
          <p:nvPr/>
        </p:nvPicPr>
        <p:blipFill>
          <a:blip r:embed="rId4"/>
          <a:srcRect l="70158" t="4665" r="4049" b="54942"/>
          <a:stretch>
            <a:fillRect/>
          </a:stretch>
        </p:blipFill>
        <p:spPr>
          <a:xfrm>
            <a:off x="2465705" y="1527175"/>
            <a:ext cx="269875" cy="259080"/>
          </a:xfrm>
          <a:custGeom>
            <a:avLst/>
            <a:gdLst/>
            <a:ahLst/>
            <a:cxnLst>
              <a:cxn ang="3">
                <a:pos x="hc" y="t"/>
              </a:cxn>
              <a:cxn ang="cd2">
                <a:pos x="l" y="vc"/>
              </a:cxn>
              <a:cxn ang="cd4">
                <a:pos x="hc" y="b"/>
              </a:cxn>
              <a:cxn ang="0">
                <a:pos x="r" y="vc"/>
              </a:cxn>
            </a:cxnLst>
            <a:rect l="l" t="t" r="r" b="b"/>
            <a:pathLst>
              <a:path w="2361" h="2261">
                <a:moveTo>
                  <a:pt x="0" y="1130"/>
                </a:moveTo>
                <a:cubicBezTo>
                  <a:pt x="-20" y="496"/>
                  <a:pt x="586" y="-16"/>
                  <a:pt x="1180" y="0"/>
                </a:cubicBezTo>
                <a:cubicBezTo>
                  <a:pt x="1842" y="-19"/>
                  <a:pt x="2376" y="561"/>
                  <a:pt x="2360" y="1130"/>
                </a:cubicBezTo>
                <a:cubicBezTo>
                  <a:pt x="2380" y="1764"/>
                  <a:pt x="1774" y="2276"/>
                  <a:pt x="1180" y="2260"/>
                </a:cubicBezTo>
                <a:cubicBezTo>
                  <a:pt x="518" y="2279"/>
                  <a:pt x="-16" y="1699"/>
                  <a:pt x="0" y="1130"/>
                </a:cubicBezTo>
                <a:close/>
              </a:path>
            </a:pathLst>
          </a:custGeom>
          <a:noFill/>
          <a:ln w="9525">
            <a:noFill/>
          </a:ln>
        </p:spPr>
      </p:pic>
    </p:spTree>
    <p:custDataLst>
      <p:tags r:id="rId1"/>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0" y="-824230"/>
            <a:ext cx="12203430" cy="6864985"/>
          </a:xfrm>
          <a:prstGeom prst="rect">
            <a:avLst/>
          </a:prstGeom>
        </p:spPr>
      </p:pic>
      <p:sp>
        <p:nvSpPr>
          <p:cNvPr id="13" name="矩形 12"/>
          <p:cNvSpPr/>
          <p:nvPr/>
        </p:nvSpPr>
        <p:spPr>
          <a:xfrm>
            <a:off x="-15875" y="4012565"/>
            <a:ext cx="6193790" cy="1049020"/>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469265" y="4545330"/>
            <a:ext cx="5462270" cy="553085"/>
          </a:xfrm>
          <a:prstGeom prst="rect">
            <a:avLst/>
          </a:prstGeom>
          <a:noFill/>
        </p:spPr>
        <p:txBody>
          <a:bodyPr wrap="square" rtlCol="0">
            <a:spAutoFit/>
          </a:bodyPr>
          <a:lstStyle/>
          <a:p>
            <a:pPr>
              <a:lnSpc>
                <a:spcPct val="150000"/>
              </a:lnSpc>
            </a:pPr>
            <a:r>
              <a:rPr lang="zh-CN" altLang="en-US" sz="1000" cap="all" dirty="0">
                <a:solidFill>
                  <a:schemeClr val="bg1"/>
                </a:solidFill>
                <a:latin typeface="阿里巴巴普惠体 R" panose="00020600040101010101" charset="-122"/>
                <a:ea typeface="阿里巴巴普惠体 R" panose="00020600040101010101" charset="-122"/>
                <a:sym typeface="+mn-ea"/>
              </a:rPr>
              <a:t>融入</a:t>
            </a:r>
            <a:r>
              <a:rPr lang="en-US" altLang="zh-CN" sz="1000" cap="all" dirty="0">
                <a:solidFill>
                  <a:schemeClr val="bg1"/>
                </a:solidFill>
                <a:latin typeface="阿里巴巴普惠体 R" panose="00020600040101010101" charset="-122"/>
                <a:ea typeface="阿里巴巴普惠体 R" panose="00020600040101010101" charset="-122"/>
                <a:sym typeface="+mn-ea"/>
              </a:rPr>
              <a:t>“</a:t>
            </a:r>
            <a:r>
              <a:rPr lang="zh-CN" altLang="en-US" sz="1000" cap="all" dirty="0">
                <a:solidFill>
                  <a:schemeClr val="bg1"/>
                </a:solidFill>
                <a:latin typeface="阿里巴巴普惠体 R" panose="00020600040101010101" charset="-122"/>
                <a:ea typeface="阿里巴巴普惠体 R" panose="00020600040101010101" charset="-122"/>
                <a:sym typeface="+mn-ea"/>
              </a:rPr>
              <a:t>万家灯火处</a:t>
            </a:r>
            <a:r>
              <a:rPr lang="en-US" altLang="zh-CN" sz="1000" cap="all" dirty="0">
                <a:solidFill>
                  <a:schemeClr val="bg1"/>
                </a:solidFill>
                <a:latin typeface="阿里巴巴普惠体 R" panose="00020600040101010101" charset="-122"/>
                <a:ea typeface="阿里巴巴普惠体 R" panose="00020600040101010101" charset="-122"/>
                <a:sym typeface="+mn-ea"/>
              </a:rPr>
              <a:t> </a:t>
            </a:r>
            <a:r>
              <a:rPr lang="zh-CN" altLang="en-US" sz="1000" cap="all" dirty="0">
                <a:solidFill>
                  <a:schemeClr val="bg1"/>
                </a:solidFill>
                <a:latin typeface="阿里巴巴普惠体 R" panose="00020600040101010101" charset="-122"/>
                <a:ea typeface="阿里巴巴普惠体 R" panose="00020600040101010101" charset="-122"/>
                <a:sym typeface="+mn-ea"/>
              </a:rPr>
              <a:t>美好共此时</a:t>
            </a:r>
            <a:r>
              <a:rPr lang="en-US" altLang="zh-CN" sz="1000" cap="all" dirty="0">
                <a:solidFill>
                  <a:schemeClr val="bg1"/>
                </a:solidFill>
                <a:latin typeface="阿里巴巴普惠体 R" panose="00020600040101010101" charset="-122"/>
                <a:ea typeface="阿里巴巴普惠体 R" panose="00020600040101010101" charset="-122"/>
                <a:sym typeface="+mn-ea"/>
              </a:rPr>
              <a:t>”</a:t>
            </a:r>
            <a:r>
              <a:rPr lang="zh-CN" altLang="en-US" sz="1000" cap="all" dirty="0">
                <a:solidFill>
                  <a:schemeClr val="bg1"/>
                </a:solidFill>
                <a:latin typeface="阿里巴巴普惠体 R" panose="00020600040101010101" charset="-122"/>
                <a:ea typeface="阿里巴巴普惠体 R" panose="00020600040101010101" charset="-122"/>
                <a:sym typeface="+mn-ea"/>
              </a:rPr>
              <a:t>的主题，增加房屋线条的特装作为点睛；其余铺设绿植花艺进行生机感的点缀。</a:t>
            </a:r>
          </a:p>
        </p:txBody>
      </p:sp>
      <p:sp>
        <p:nvSpPr>
          <p:cNvPr id="5" name="文本框 4"/>
          <p:cNvSpPr txBox="1"/>
          <p:nvPr/>
        </p:nvSpPr>
        <p:spPr>
          <a:xfrm>
            <a:off x="469265" y="4177030"/>
            <a:ext cx="4120515" cy="368300"/>
          </a:xfrm>
          <a:prstGeom prst="rect">
            <a:avLst/>
          </a:prstGeom>
          <a:noFill/>
        </p:spPr>
        <p:txBody>
          <a:bodyPr wrap="square" rtlCol="0">
            <a:spAutoFit/>
          </a:bodyPr>
          <a:lstStyle/>
          <a:p>
            <a:pPr marR="0" indent="0" defTabSz="1641475" fontAlgn="auto">
              <a:lnSpc>
                <a:spcPct val="100000"/>
              </a:lnSpc>
              <a:spcBef>
                <a:spcPts val="0"/>
              </a:spcBef>
              <a:spcAft>
                <a:spcPts val="0"/>
              </a:spcAft>
              <a:buClrTx/>
              <a:buSzTx/>
              <a:buFontTx/>
              <a:buNone/>
              <a:defRPr/>
            </a:pPr>
            <a:r>
              <a:rPr kumimoji="0" lang="zh-CN" altLang="en-US"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包装</a:t>
            </a:r>
            <a:r>
              <a:rPr kumimoji="0" lang="en-US" altLang="zh-CN"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a:t>
            </a:r>
            <a:r>
              <a:rPr kumimoji="0" lang="zh-CN" altLang="en-US"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主题</a:t>
            </a:r>
            <a:r>
              <a:rPr kumimoji="0" lang="en-US" altLang="zh-CN"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DP</a:t>
            </a:r>
            <a:r>
              <a:rPr kumimoji="0" lang="zh-CN" altLang="en-US"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点</a:t>
            </a:r>
          </a:p>
        </p:txBody>
      </p:sp>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0" y="-2085975"/>
            <a:ext cx="12192000" cy="8126730"/>
            <a:chOff x="0" y="-3285"/>
            <a:chExt cx="19200" cy="12798"/>
          </a:xfrm>
        </p:grpSpPr>
        <p:pic>
          <p:nvPicPr>
            <p:cNvPr id="4" name="图片 3" descr="801443129983814"/>
            <p:cNvPicPr>
              <a:picLocks noChangeAspect="1"/>
            </p:cNvPicPr>
            <p:nvPr/>
          </p:nvPicPr>
          <p:blipFill>
            <a:blip r:embed="rId3"/>
            <a:stretch>
              <a:fillRect/>
            </a:stretch>
          </p:blipFill>
          <p:spPr>
            <a:xfrm>
              <a:off x="0" y="-3285"/>
              <a:ext cx="19201" cy="12798"/>
            </a:xfrm>
            <a:prstGeom prst="rect">
              <a:avLst/>
            </a:prstGeom>
          </p:spPr>
        </p:pic>
        <p:sp>
          <p:nvSpPr>
            <p:cNvPr id="2" name="任意多边形 1"/>
            <p:cNvSpPr/>
            <p:nvPr/>
          </p:nvSpPr>
          <p:spPr>
            <a:xfrm>
              <a:off x="16899" y="8178"/>
              <a:ext cx="2212" cy="1121"/>
            </a:xfrm>
            <a:custGeom>
              <a:avLst/>
              <a:gdLst>
                <a:gd name="connsiteX0" fmla="*/ 0 w 2212"/>
                <a:gd name="connsiteY0" fmla="*/ 284 h 1121"/>
                <a:gd name="connsiteX1" fmla="*/ 0 w 2212"/>
                <a:gd name="connsiteY1" fmla="*/ 14 h 1121"/>
                <a:gd name="connsiteX2" fmla="*/ 2197 w 2212"/>
                <a:gd name="connsiteY2" fmla="*/ 0 h 1121"/>
                <a:gd name="connsiteX3" fmla="*/ 2212 w 2212"/>
                <a:gd name="connsiteY3" fmla="*/ 1080 h 1121"/>
                <a:gd name="connsiteX4" fmla="*/ 127 w 2212"/>
                <a:gd name="connsiteY4" fmla="*/ 1121 h 1121"/>
                <a:gd name="connsiteX5" fmla="*/ 112 w 2212"/>
                <a:gd name="connsiteY5" fmla="*/ 345 h 1121"/>
                <a:gd name="connsiteX6" fmla="*/ 0 w 2212"/>
                <a:gd name="connsiteY6" fmla="*/ 284 h 1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2" h="1121">
                  <a:moveTo>
                    <a:pt x="0" y="284"/>
                  </a:moveTo>
                  <a:lnTo>
                    <a:pt x="0" y="14"/>
                  </a:lnTo>
                  <a:lnTo>
                    <a:pt x="2197" y="0"/>
                  </a:lnTo>
                  <a:lnTo>
                    <a:pt x="2212" y="1080"/>
                  </a:lnTo>
                  <a:lnTo>
                    <a:pt x="127" y="1121"/>
                  </a:lnTo>
                  <a:lnTo>
                    <a:pt x="112" y="345"/>
                  </a:lnTo>
                  <a:lnTo>
                    <a:pt x="0" y="284"/>
                  </a:lnTo>
                  <a:close/>
                </a:path>
              </a:pathLst>
            </a:custGeom>
            <a:solidFill>
              <a:srgbClr val="A49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矩形 4"/>
          <p:cNvSpPr/>
          <p:nvPr/>
        </p:nvSpPr>
        <p:spPr>
          <a:xfrm>
            <a:off x="-11430" y="4346575"/>
            <a:ext cx="6072505" cy="1169035"/>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85"/>
          </a:p>
        </p:txBody>
      </p:sp>
      <p:sp>
        <p:nvSpPr>
          <p:cNvPr id="6" name="文本框 5"/>
          <p:cNvSpPr txBox="1"/>
          <p:nvPr/>
        </p:nvSpPr>
        <p:spPr>
          <a:xfrm>
            <a:off x="416202" y="4518755"/>
            <a:ext cx="3629487" cy="335280"/>
          </a:xfrm>
          <a:prstGeom prst="rect">
            <a:avLst/>
          </a:prstGeom>
          <a:noFill/>
        </p:spPr>
        <p:txBody>
          <a:bodyPr wrap="square" rtlCol="0">
            <a:spAutoFit/>
          </a:bodyPr>
          <a:lstStyle/>
          <a:p>
            <a:pPr marR="0" indent="0" defTabSz="1641475" fontAlgn="auto">
              <a:lnSpc>
                <a:spcPct val="100000"/>
              </a:lnSpc>
              <a:spcBef>
                <a:spcPts val="0"/>
              </a:spcBef>
              <a:spcAft>
                <a:spcPts val="0"/>
              </a:spcAft>
              <a:buClrTx/>
              <a:buSzTx/>
              <a:buFontTx/>
              <a:buNone/>
              <a:defRPr/>
            </a:pPr>
            <a:r>
              <a:rPr kumimoji="0" lang="zh-CN" altLang="en-US"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包装</a:t>
            </a:r>
            <a:r>
              <a:rPr kumimoji="0" lang="en-US" altLang="zh-CN"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a:t>
            </a:r>
            <a:r>
              <a:rPr kumimoji="0" lang="zh-CN" altLang="en-US"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其他美陈建议</a:t>
            </a:r>
            <a:r>
              <a:rPr kumimoji="0" lang="en-US" altLang="zh-CN"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1</a:t>
            </a:r>
            <a:endParaRPr kumimoji="0" lang="en-US" altLang="zh-CN" sz="105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endParaRPr>
          </a:p>
        </p:txBody>
      </p:sp>
      <p:sp>
        <p:nvSpPr>
          <p:cNvPr id="7" name="文本框 6"/>
          <p:cNvSpPr txBox="1"/>
          <p:nvPr/>
        </p:nvSpPr>
        <p:spPr>
          <a:xfrm>
            <a:off x="425450" y="4836795"/>
            <a:ext cx="5358130" cy="553085"/>
          </a:xfrm>
          <a:prstGeom prst="rect">
            <a:avLst/>
          </a:prstGeom>
          <a:noFill/>
        </p:spPr>
        <p:txBody>
          <a:bodyPr wrap="square" rtlCol="0">
            <a:spAutoFit/>
          </a:bodyPr>
          <a:lstStyle/>
          <a:p>
            <a:pPr>
              <a:lnSpc>
                <a:spcPct val="150000"/>
              </a:lnSpc>
            </a:pPr>
            <a:r>
              <a:rPr lang="zh-CN" altLang="en-US" sz="1000" cap="all" dirty="0">
                <a:solidFill>
                  <a:schemeClr val="bg1"/>
                </a:solidFill>
                <a:latin typeface="阿里巴巴普惠体 R" panose="00020600040101010101" charset="-122"/>
                <a:ea typeface="阿里巴巴普惠体 R" panose="00020600040101010101" charset="-122"/>
              </a:rPr>
              <a:t>在园区其他区域，建议了以房子外观线条做主线，融入花艺以及立体字等元素的填充，打造让人眼前一亮的归家美陈。</a:t>
            </a:r>
          </a:p>
        </p:txBody>
      </p:sp>
    </p:spTree>
    <p:custDataLst>
      <p:tags r:id="rId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 name="图片 107"/>
          <p:cNvPicPr/>
          <p:nvPr/>
        </p:nvPicPr>
        <p:blipFill>
          <a:blip r:embed="rId3"/>
          <a:srcRect t="11536"/>
          <a:stretch>
            <a:fillRect/>
          </a:stretch>
        </p:blipFill>
        <p:spPr>
          <a:xfrm>
            <a:off x="0" y="-574675"/>
            <a:ext cx="12192635" cy="7190740"/>
          </a:xfrm>
          <a:prstGeom prst="rect">
            <a:avLst/>
          </a:prstGeom>
          <a:noFill/>
          <a:ln w="9525">
            <a:noFill/>
          </a:ln>
        </p:spPr>
      </p:pic>
      <p:sp>
        <p:nvSpPr>
          <p:cNvPr id="5" name="矩形 4"/>
          <p:cNvSpPr/>
          <p:nvPr/>
        </p:nvSpPr>
        <p:spPr>
          <a:xfrm>
            <a:off x="-11430" y="4346575"/>
            <a:ext cx="6072505" cy="1169035"/>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85"/>
          </a:p>
        </p:txBody>
      </p:sp>
      <p:sp>
        <p:nvSpPr>
          <p:cNvPr id="6" name="文本框 5"/>
          <p:cNvSpPr txBox="1"/>
          <p:nvPr/>
        </p:nvSpPr>
        <p:spPr>
          <a:xfrm>
            <a:off x="416202" y="4633055"/>
            <a:ext cx="3629487" cy="335280"/>
          </a:xfrm>
          <a:prstGeom prst="rect">
            <a:avLst/>
          </a:prstGeom>
          <a:noFill/>
        </p:spPr>
        <p:txBody>
          <a:bodyPr wrap="square" rtlCol="0">
            <a:spAutoFit/>
          </a:bodyPr>
          <a:lstStyle/>
          <a:p>
            <a:pPr marR="0" indent="0" defTabSz="1641475" fontAlgn="auto">
              <a:lnSpc>
                <a:spcPct val="100000"/>
              </a:lnSpc>
              <a:spcBef>
                <a:spcPts val="0"/>
              </a:spcBef>
              <a:spcAft>
                <a:spcPts val="0"/>
              </a:spcAft>
              <a:buClrTx/>
              <a:buSzTx/>
              <a:buFontTx/>
              <a:buNone/>
              <a:defRPr/>
            </a:pPr>
            <a:r>
              <a:rPr kumimoji="0" lang="zh-CN" altLang="en-US"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包装</a:t>
            </a:r>
            <a:r>
              <a:rPr kumimoji="0" lang="en-US" altLang="zh-CN"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a:t>
            </a:r>
            <a:r>
              <a:rPr lang="zh-CN" altLang="en-US" sz="1585"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sym typeface="+mn-ea"/>
              </a:rPr>
              <a:t>其他</a:t>
            </a:r>
            <a:r>
              <a:rPr kumimoji="0" lang="zh-CN" altLang="en-US"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美陈建议</a:t>
            </a:r>
            <a:r>
              <a:rPr kumimoji="0" lang="en-US" altLang="zh-CN"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2</a:t>
            </a:r>
            <a:endParaRPr kumimoji="0" lang="en-US" altLang="zh-CN" sz="105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endParaRPr>
          </a:p>
        </p:txBody>
      </p:sp>
      <p:sp>
        <p:nvSpPr>
          <p:cNvPr id="7" name="文本框 6"/>
          <p:cNvSpPr txBox="1"/>
          <p:nvPr/>
        </p:nvSpPr>
        <p:spPr>
          <a:xfrm>
            <a:off x="425450" y="4951095"/>
            <a:ext cx="5358130" cy="245110"/>
          </a:xfrm>
          <a:prstGeom prst="rect">
            <a:avLst/>
          </a:prstGeom>
          <a:noFill/>
        </p:spPr>
        <p:txBody>
          <a:bodyPr wrap="square" rtlCol="0">
            <a:spAutoFit/>
          </a:bodyPr>
          <a:lstStyle/>
          <a:p>
            <a:r>
              <a:rPr lang="zh-CN" altLang="en-US" sz="1000" cap="all" dirty="0">
                <a:solidFill>
                  <a:schemeClr val="bg1"/>
                </a:solidFill>
                <a:latin typeface="阿里巴巴普惠体 R" panose="00020600040101010101" charset="-122"/>
                <a:ea typeface="阿里巴巴普惠体 R" panose="00020600040101010101" charset="-122"/>
              </a:rPr>
              <a:t>另外考虑到五月为初夏，融合富有生机的水元素和花艺进行组景的设计。</a:t>
            </a:r>
          </a:p>
        </p:txBody>
      </p:sp>
    </p:spTree>
    <p:custDataLst>
      <p:tags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0" y="0"/>
            <a:ext cx="12193270" cy="9145270"/>
          </a:xfrm>
          <a:prstGeom prst="rect">
            <a:avLst/>
          </a:prstGeom>
        </p:spPr>
      </p:pic>
      <p:sp>
        <p:nvSpPr>
          <p:cNvPr id="5" name="矩形 4"/>
          <p:cNvSpPr/>
          <p:nvPr/>
        </p:nvSpPr>
        <p:spPr>
          <a:xfrm>
            <a:off x="-11430" y="4346575"/>
            <a:ext cx="6072505" cy="1169035"/>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85"/>
          </a:p>
        </p:txBody>
      </p:sp>
      <p:sp>
        <p:nvSpPr>
          <p:cNvPr id="6" name="文本框 5"/>
          <p:cNvSpPr txBox="1"/>
          <p:nvPr/>
        </p:nvSpPr>
        <p:spPr>
          <a:xfrm>
            <a:off x="416202" y="4633055"/>
            <a:ext cx="3629487" cy="335280"/>
          </a:xfrm>
          <a:prstGeom prst="rect">
            <a:avLst/>
          </a:prstGeom>
          <a:noFill/>
        </p:spPr>
        <p:txBody>
          <a:bodyPr wrap="square" rtlCol="0">
            <a:spAutoFit/>
          </a:bodyPr>
          <a:lstStyle/>
          <a:p>
            <a:pPr marR="0" indent="0" defTabSz="1641475" fontAlgn="auto">
              <a:lnSpc>
                <a:spcPct val="100000"/>
              </a:lnSpc>
              <a:spcBef>
                <a:spcPts val="0"/>
              </a:spcBef>
              <a:spcAft>
                <a:spcPts val="0"/>
              </a:spcAft>
              <a:buClrTx/>
              <a:buSzTx/>
              <a:buFontTx/>
              <a:buNone/>
              <a:defRPr/>
            </a:pPr>
            <a:r>
              <a:rPr kumimoji="0" lang="zh-CN" altLang="en-US"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包装</a:t>
            </a:r>
            <a:r>
              <a:rPr kumimoji="0" lang="en-US" altLang="zh-CN"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a:t>
            </a:r>
            <a:r>
              <a:rPr kumimoji="0" lang="zh-CN" altLang="en-US"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凉亭区域</a:t>
            </a:r>
          </a:p>
        </p:txBody>
      </p:sp>
      <p:sp>
        <p:nvSpPr>
          <p:cNvPr id="7" name="文本框 6"/>
          <p:cNvSpPr txBox="1"/>
          <p:nvPr/>
        </p:nvSpPr>
        <p:spPr>
          <a:xfrm>
            <a:off x="425450" y="4951095"/>
            <a:ext cx="5358130" cy="275590"/>
          </a:xfrm>
          <a:prstGeom prst="rect">
            <a:avLst/>
          </a:prstGeom>
          <a:noFill/>
        </p:spPr>
        <p:txBody>
          <a:bodyPr wrap="square" rtlCol="0">
            <a:spAutoFit/>
          </a:bodyPr>
          <a:lstStyle/>
          <a:p>
            <a:r>
              <a:rPr lang="zh-CN" altLang="en-US" sz="1200" cap="all" dirty="0">
                <a:solidFill>
                  <a:schemeClr val="bg1"/>
                </a:solidFill>
                <a:latin typeface="阿里巴巴普惠体 R" panose="00020600040101010101" charset="-122"/>
                <a:ea typeface="阿里巴巴普惠体 R" panose="00020600040101010101" charset="-122"/>
              </a:rPr>
              <a:t>此区域在竖纹背板上悬挂绣字中国结，营造喜悦的氛围感。</a:t>
            </a:r>
          </a:p>
        </p:txBody>
      </p:sp>
    </p:spTree>
    <p:custDataLst>
      <p:tags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0" y="-2420620"/>
            <a:ext cx="17048480" cy="8469630"/>
          </a:xfrm>
          <a:prstGeom prst="rect">
            <a:avLst/>
          </a:prstGeom>
        </p:spPr>
      </p:pic>
      <p:sp>
        <p:nvSpPr>
          <p:cNvPr id="2" name="文本框 12"/>
          <p:cNvSpPr txBox="1">
            <a:spLocks noChangeArrowheads="1"/>
          </p:cNvSpPr>
          <p:nvPr/>
        </p:nvSpPr>
        <p:spPr bwMode="auto">
          <a:xfrm>
            <a:off x="5198110" y="3865245"/>
            <a:ext cx="4488180" cy="381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just" eaLnBrk="1" hangingPunct="1"/>
            <a:r>
              <a:rPr lang="zh-CN" altLang="en-US" sz="1890">
                <a:solidFill>
                  <a:schemeClr val="bg1"/>
                </a:solidFill>
                <a:latin typeface="阿里巴巴普惠体 R" panose="00020600040101010101" charset="-122"/>
                <a:ea typeface="阿里巴巴普惠体 R" panose="00020600040101010101" charset="-122"/>
                <a:cs typeface="阿里巴巴普惠体 R" panose="00020600040101010101" charset="-122"/>
              </a:rPr>
              <a:t>电梯以及室内布展</a:t>
            </a:r>
          </a:p>
        </p:txBody>
      </p:sp>
      <p:sp>
        <p:nvSpPr>
          <p:cNvPr id="3" name="文本框 12"/>
          <p:cNvSpPr txBox="1">
            <a:spLocks noChangeArrowheads="1"/>
          </p:cNvSpPr>
          <p:nvPr/>
        </p:nvSpPr>
        <p:spPr bwMode="auto">
          <a:xfrm>
            <a:off x="4251325" y="3553460"/>
            <a:ext cx="81915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7200">
                <a:solidFill>
                  <a:schemeClr val="bg1"/>
                </a:solidFill>
                <a:latin typeface="造字工房俊雅锐宋体验版常规体" charset="-122"/>
                <a:ea typeface="造字工房俊雅锐宋体验版常规体" charset="-122"/>
                <a:cs typeface="阿里巴巴普惠体 R" panose="00020600040101010101" charset="-122"/>
              </a:rPr>
              <a:t>置</a:t>
            </a:r>
          </a:p>
        </p:txBody>
      </p:sp>
      <p:sp>
        <p:nvSpPr>
          <p:cNvPr id="5" name="文本框 4"/>
          <p:cNvSpPr txBox="1">
            <a:spLocks noChangeArrowheads="1"/>
          </p:cNvSpPr>
          <p:nvPr/>
        </p:nvSpPr>
        <p:spPr bwMode="auto">
          <a:xfrm>
            <a:off x="1576705" y="2106295"/>
            <a:ext cx="1019810" cy="2646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16600">
                <a:solidFill>
                  <a:schemeClr val="bg1"/>
                </a:solidFill>
                <a:latin typeface="造字工房俊雅锐宋体验版常规体" charset="-122"/>
                <a:ea typeface="造字工房俊雅锐宋体验版常规体" charset="-122"/>
                <a:cs typeface="阿里巴巴普惠体 R" panose="00020600040101010101" charset="-122"/>
              </a:rPr>
              <a:t>单</a:t>
            </a:r>
          </a:p>
        </p:txBody>
      </p:sp>
      <p:sp>
        <p:nvSpPr>
          <p:cNvPr id="8" name="文本框 12"/>
          <p:cNvSpPr txBox="1">
            <a:spLocks noChangeArrowheads="1"/>
          </p:cNvSpPr>
          <p:nvPr/>
        </p:nvSpPr>
        <p:spPr bwMode="auto">
          <a:xfrm>
            <a:off x="2778125" y="3442970"/>
            <a:ext cx="866775" cy="132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8000">
                <a:solidFill>
                  <a:schemeClr val="bg1"/>
                </a:solidFill>
                <a:latin typeface="造字工房俊雅锐宋体验版常规体" charset="-122"/>
                <a:ea typeface="造字工房俊雅锐宋体验版常规体" charset="-122"/>
                <a:cs typeface="阿里巴巴普惠体 R" panose="00020600040101010101" charset="-122"/>
              </a:rPr>
              <a:t>元</a:t>
            </a:r>
          </a:p>
        </p:txBody>
      </p:sp>
      <p:sp>
        <p:nvSpPr>
          <p:cNvPr id="9" name="文本框 8"/>
          <p:cNvSpPr txBox="1">
            <a:spLocks noChangeArrowheads="1"/>
          </p:cNvSpPr>
          <p:nvPr/>
        </p:nvSpPr>
        <p:spPr bwMode="auto">
          <a:xfrm>
            <a:off x="3540125" y="3134995"/>
            <a:ext cx="828675" cy="110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6600">
                <a:solidFill>
                  <a:schemeClr val="bg1"/>
                </a:solidFill>
                <a:latin typeface="造字工房俊雅锐宋体验版常规体" charset="-122"/>
                <a:ea typeface="造字工房俊雅锐宋体验版常规体" charset="-122"/>
                <a:cs typeface="阿里巴巴普惠体 R" panose="00020600040101010101" charset="-122"/>
              </a:rPr>
              <a:t>布</a:t>
            </a:r>
          </a:p>
        </p:txBody>
      </p:sp>
      <p:sp>
        <p:nvSpPr>
          <p:cNvPr id="10" name="文本框 12"/>
          <p:cNvSpPr txBox="1">
            <a:spLocks noChangeArrowheads="1"/>
          </p:cNvSpPr>
          <p:nvPr/>
        </p:nvSpPr>
        <p:spPr bwMode="auto">
          <a:xfrm>
            <a:off x="3521075" y="3999230"/>
            <a:ext cx="819150" cy="306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en-US" altLang="zh-CN" sz="1400">
                <a:solidFill>
                  <a:schemeClr val="bg1"/>
                </a:solidFill>
                <a:latin typeface="造字工房俊雅锐宋体验版常规体" charset="-122"/>
                <a:ea typeface="造字工房俊雅锐宋体验版常规体" charset="-122"/>
                <a:cs typeface="阿里巴巴普惠体 R" panose="00020600040101010101" charset="-122"/>
              </a:rPr>
              <a:t>spring</a:t>
            </a:r>
          </a:p>
        </p:txBody>
      </p:sp>
      <p:sp>
        <p:nvSpPr>
          <p:cNvPr id="12" name="文本框 12"/>
          <p:cNvSpPr txBox="1">
            <a:spLocks noChangeArrowheads="1"/>
          </p:cNvSpPr>
          <p:nvPr/>
        </p:nvSpPr>
        <p:spPr bwMode="auto">
          <a:xfrm>
            <a:off x="5198110" y="4171950"/>
            <a:ext cx="1600835" cy="24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dist" eaLnBrk="1" hangingPunct="1"/>
            <a:r>
              <a:rPr sz="1000">
                <a:solidFill>
                  <a:schemeClr val="bg1"/>
                </a:solidFill>
                <a:latin typeface="阿里巴巴普惠体 R" panose="00020600040101010101" charset="-122"/>
                <a:ea typeface="阿里巴巴普惠体 R" panose="00020600040101010101" charset="-122"/>
                <a:cs typeface="阿里巴巴普惠体 R" panose="00020600040101010101" charset="-122"/>
              </a:rPr>
              <a:t>Delivery line planning</a:t>
            </a:r>
          </a:p>
        </p:txBody>
      </p:sp>
    </p:spTree>
    <p:custDataLst>
      <p:tags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0" y="-1584960"/>
            <a:ext cx="12278995" cy="9210040"/>
          </a:xfrm>
          <a:prstGeom prst="rect">
            <a:avLst/>
          </a:prstGeom>
        </p:spPr>
      </p:pic>
      <p:sp>
        <p:nvSpPr>
          <p:cNvPr id="5" name="矩形 4"/>
          <p:cNvSpPr/>
          <p:nvPr/>
        </p:nvSpPr>
        <p:spPr>
          <a:xfrm>
            <a:off x="-11430" y="4346575"/>
            <a:ext cx="6072505" cy="1169035"/>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85"/>
          </a:p>
        </p:txBody>
      </p:sp>
      <p:sp>
        <p:nvSpPr>
          <p:cNvPr id="6" name="文本框 5"/>
          <p:cNvSpPr txBox="1"/>
          <p:nvPr/>
        </p:nvSpPr>
        <p:spPr>
          <a:xfrm>
            <a:off x="416202" y="4556855"/>
            <a:ext cx="3629487" cy="335280"/>
          </a:xfrm>
          <a:prstGeom prst="rect">
            <a:avLst/>
          </a:prstGeom>
          <a:noFill/>
        </p:spPr>
        <p:txBody>
          <a:bodyPr wrap="square" rtlCol="0">
            <a:spAutoFit/>
          </a:bodyPr>
          <a:lstStyle/>
          <a:p>
            <a:pPr marR="0" indent="0" defTabSz="1641475" fontAlgn="auto">
              <a:lnSpc>
                <a:spcPct val="100000"/>
              </a:lnSpc>
              <a:spcBef>
                <a:spcPts val="0"/>
              </a:spcBef>
              <a:spcAft>
                <a:spcPts val="0"/>
              </a:spcAft>
              <a:buClrTx/>
              <a:buSzTx/>
              <a:buFontTx/>
              <a:buNone/>
              <a:defRPr/>
            </a:pPr>
            <a:r>
              <a:rPr kumimoji="0" lang="zh-CN" altLang="en-US"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包装</a:t>
            </a:r>
            <a:r>
              <a:rPr kumimoji="0" lang="en-US" altLang="zh-CN"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a:t>
            </a:r>
            <a:r>
              <a:rPr kumimoji="0" lang="zh-CN" altLang="en-US"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单元入口</a:t>
            </a:r>
          </a:p>
        </p:txBody>
      </p:sp>
      <p:sp>
        <p:nvSpPr>
          <p:cNvPr id="7" name="文本框 6"/>
          <p:cNvSpPr txBox="1"/>
          <p:nvPr/>
        </p:nvSpPr>
        <p:spPr>
          <a:xfrm>
            <a:off x="425450" y="4874895"/>
            <a:ext cx="5358130" cy="553085"/>
          </a:xfrm>
          <a:prstGeom prst="rect">
            <a:avLst/>
          </a:prstGeom>
          <a:noFill/>
        </p:spPr>
        <p:txBody>
          <a:bodyPr wrap="square" rtlCol="0">
            <a:spAutoFit/>
          </a:bodyPr>
          <a:lstStyle/>
          <a:p>
            <a:pPr>
              <a:lnSpc>
                <a:spcPct val="150000"/>
              </a:lnSpc>
            </a:pPr>
            <a:r>
              <a:rPr lang="zh-CN" altLang="en-US" sz="1000" cap="all" dirty="0">
                <a:solidFill>
                  <a:schemeClr val="bg1"/>
                </a:solidFill>
                <a:latin typeface="阿里巴巴普惠体 R" panose="00020600040101010101" charset="-122"/>
                <a:ea typeface="阿里巴巴普惠体 R" panose="00020600040101010101" charset="-122"/>
              </a:rPr>
              <a:t>单元门两侧金桂使用灯笼以及金布包装；入口通道铺设红色地毯、两处迎宾花柱；门头悬挂羊皮灯笼，玻璃门粘贴主题画面设计的腰封。（）</a:t>
            </a:r>
          </a:p>
        </p:txBody>
      </p:sp>
      <p:pic>
        <p:nvPicPr>
          <p:cNvPr id="9" name="图片 8"/>
          <p:cNvPicPr>
            <a:picLocks noChangeAspect="1"/>
          </p:cNvPicPr>
          <p:nvPr/>
        </p:nvPicPr>
        <p:blipFill>
          <a:blip r:embed="rId4"/>
          <a:srcRect l="15988" t="2574" r="11011" b="2942"/>
          <a:stretch>
            <a:fillRect/>
          </a:stretch>
        </p:blipFill>
        <p:spPr>
          <a:xfrm>
            <a:off x="8736330" y="154940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10" name="图片 9"/>
          <p:cNvPicPr>
            <a:picLocks noChangeAspect="1"/>
          </p:cNvPicPr>
          <p:nvPr/>
        </p:nvPicPr>
        <p:blipFill>
          <a:blip r:embed="rId4"/>
          <a:srcRect l="15988" t="2574" r="11011" b="2942"/>
          <a:stretch>
            <a:fillRect/>
          </a:stretch>
        </p:blipFill>
        <p:spPr>
          <a:xfrm>
            <a:off x="9358630" y="137160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11" name="图片 10"/>
          <p:cNvPicPr>
            <a:picLocks noChangeAspect="1"/>
          </p:cNvPicPr>
          <p:nvPr/>
        </p:nvPicPr>
        <p:blipFill>
          <a:blip r:embed="rId4"/>
          <a:srcRect l="15988" t="2574" r="11011" b="2942"/>
          <a:stretch>
            <a:fillRect/>
          </a:stretch>
        </p:blipFill>
        <p:spPr>
          <a:xfrm>
            <a:off x="10044430" y="74930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12" name="图片 11"/>
          <p:cNvPicPr>
            <a:picLocks noChangeAspect="1"/>
          </p:cNvPicPr>
          <p:nvPr/>
        </p:nvPicPr>
        <p:blipFill>
          <a:blip r:embed="rId4"/>
          <a:srcRect l="15988" t="2574" r="11011" b="2942"/>
          <a:stretch>
            <a:fillRect/>
          </a:stretch>
        </p:blipFill>
        <p:spPr>
          <a:xfrm>
            <a:off x="8190230" y="260350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13" name="图片 12"/>
          <p:cNvPicPr>
            <a:picLocks noChangeAspect="1"/>
          </p:cNvPicPr>
          <p:nvPr/>
        </p:nvPicPr>
        <p:blipFill>
          <a:blip r:embed="rId4"/>
          <a:srcRect l="15988" t="2574" r="11011" b="2942"/>
          <a:stretch>
            <a:fillRect/>
          </a:stretch>
        </p:blipFill>
        <p:spPr>
          <a:xfrm>
            <a:off x="8938895" y="252730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14" name="图片 13"/>
          <p:cNvPicPr>
            <a:picLocks noChangeAspect="1"/>
          </p:cNvPicPr>
          <p:nvPr/>
        </p:nvPicPr>
        <p:blipFill>
          <a:blip r:embed="rId4"/>
          <a:srcRect l="15988" t="2574" r="11011" b="2942"/>
          <a:stretch>
            <a:fillRect/>
          </a:stretch>
        </p:blipFill>
        <p:spPr>
          <a:xfrm>
            <a:off x="9841865" y="260350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15" name="图片 14"/>
          <p:cNvPicPr>
            <a:picLocks noChangeAspect="1"/>
          </p:cNvPicPr>
          <p:nvPr/>
        </p:nvPicPr>
        <p:blipFill>
          <a:blip r:embed="rId4"/>
          <a:srcRect l="15988" t="2574" r="11011" b="2942"/>
          <a:stretch>
            <a:fillRect/>
          </a:stretch>
        </p:blipFill>
        <p:spPr>
          <a:xfrm>
            <a:off x="9358630" y="331470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16" name="图片 15"/>
          <p:cNvPicPr>
            <a:picLocks noChangeAspect="1"/>
          </p:cNvPicPr>
          <p:nvPr/>
        </p:nvPicPr>
        <p:blipFill>
          <a:blip r:embed="rId4"/>
          <a:srcRect l="15988" t="2574" r="11011" b="2942"/>
          <a:stretch>
            <a:fillRect/>
          </a:stretch>
        </p:blipFill>
        <p:spPr>
          <a:xfrm>
            <a:off x="10920730" y="112395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17" name="图片 16"/>
          <p:cNvPicPr>
            <a:picLocks noChangeAspect="1"/>
          </p:cNvPicPr>
          <p:nvPr/>
        </p:nvPicPr>
        <p:blipFill>
          <a:blip r:embed="rId4"/>
          <a:srcRect l="15988" t="2574" r="11011" b="2942"/>
          <a:stretch>
            <a:fillRect/>
          </a:stretch>
        </p:blipFill>
        <p:spPr>
          <a:xfrm>
            <a:off x="11390630" y="297815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18" name="图片 17"/>
          <p:cNvPicPr>
            <a:picLocks noChangeAspect="1"/>
          </p:cNvPicPr>
          <p:nvPr/>
        </p:nvPicPr>
        <p:blipFill>
          <a:blip r:embed="rId4"/>
          <a:srcRect l="15988" t="2574" r="11011" b="2942"/>
          <a:stretch>
            <a:fillRect/>
          </a:stretch>
        </p:blipFill>
        <p:spPr>
          <a:xfrm>
            <a:off x="10718165" y="213995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19" name="图片 18"/>
          <p:cNvPicPr>
            <a:picLocks noChangeAspect="1"/>
          </p:cNvPicPr>
          <p:nvPr/>
        </p:nvPicPr>
        <p:blipFill>
          <a:blip r:embed="rId4"/>
          <a:srcRect l="15988" t="2574" r="11011" b="2942"/>
          <a:stretch>
            <a:fillRect/>
          </a:stretch>
        </p:blipFill>
        <p:spPr>
          <a:xfrm>
            <a:off x="10387965" y="331470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20" name="图片 19"/>
          <p:cNvPicPr>
            <a:picLocks noChangeAspect="1"/>
          </p:cNvPicPr>
          <p:nvPr/>
        </p:nvPicPr>
        <p:blipFill>
          <a:blip r:embed="rId4"/>
          <a:srcRect l="15988" t="2574" r="11011" b="2942"/>
          <a:stretch>
            <a:fillRect/>
          </a:stretch>
        </p:blipFill>
        <p:spPr>
          <a:xfrm>
            <a:off x="1421765" y="74930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21" name="图片 20"/>
          <p:cNvPicPr>
            <a:picLocks noChangeAspect="1"/>
          </p:cNvPicPr>
          <p:nvPr/>
        </p:nvPicPr>
        <p:blipFill>
          <a:blip r:embed="rId4"/>
          <a:srcRect l="15988" t="2574" r="11011" b="2942"/>
          <a:stretch>
            <a:fillRect/>
          </a:stretch>
        </p:blipFill>
        <p:spPr>
          <a:xfrm>
            <a:off x="710565" y="50165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22" name="图片 21"/>
          <p:cNvPicPr>
            <a:picLocks noChangeAspect="1"/>
          </p:cNvPicPr>
          <p:nvPr/>
        </p:nvPicPr>
        <p:blipFill>
          <a:blip r:embed="rId4"/>
          <a:srcRect l="15988" t="2574" r="11011" b="2942"/>
          <a:stretch>
            <a:fillRect/>
          </a:stretch>
        </p:blipFill>
        <p:spPr>
          <a:xfrm>
            <a:off x="1421765" y="179705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23" name="图片 22"/>
          <p:cNvPicPr>
            <a:picLocks noChangeAspect="1"/>
          </p:cNvPicPr>
          <p:nvPr/>
        </p:nvPicPr>
        <p:blipFill>
          <a:blip r:embed="rId4"/>
          <a:srcRect l="15988" t="2574" r="11011" b="2942"/>
          <a:stretch>
            <a:fillRect/>
          </a:stretch>
        </p:blipFill>
        <p:spPr>
          <a:xfrm>
            <a:off x="1764030" y="331470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24" name="图片 23"/>
          <p:cNvPicPr>
            <a:picLocks noChangeAspect="1"/>
          </p:cNvPicPr>
          <p:nvPr/>
        </p:nvPicPr>
        <p:blipFill>
          <a:blip r:embed="rId4"/>
          <a:srcRect l="15988" t="2574" r="11011" b="2942"/>
          <a:stretch>
            <a:fillRect/>
          </a:stretch>
        </p:blipFill>
        <p:spPr>
          <a:xfrm>
            <a:off x="1116330" y="339090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25" name="图片 24"/>
          <p:cNvPicPr>
            <a:picLocks noChangeAspect="1"/>
          </p:cNvPicPr>
          <p:nvPr/>
        </p:nvPicPr>
        <p:blipFill>
          <a:blip r:embed="rId4"/>
          <a:srcRect l="15988" t="2574" r="11011" b="2942"/>
          <a:stretch>
            <a:fillRect/>
          </a:stretch>
        </p:blipFill>
        <p:spPr>
          <a:xfrm>
            <a:off x="1002030" y="260350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26" name="图片 25"/>
          <p:cNvPicPr>
            <a:picLocks noChangeAspect="1"/>
          </p:cNvPicPr>
          <p:nvPr/>
        </p:nvPicPr>
        <p:blipFill>
          <a:blip r:embed="rId4"/>
          <a:srcRect l="15988" t="2574" r="11011" b="2942"/>
          <a:stretch>
            <a:fillRect/>
          </a:stretch>
        </p:blipFill>
        <p:spPr>
          <a:xfrm>
            <a:off x="2792730" y="297815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27" name="图片 26"/>
          <p:cNvPicPr>
            <a:picLocks noChangeAspect="1"/>
          </p:cNvPicPr>
          <p:nvPr/>
        </p:nvPicPr>
        <p:blipFill>
          <a:blip r:embed="rId4"/>
          <a:srcRect l="15988" t="2574" r="11011" b="2942"/>
          <a:stretch>
            <a:fillRect/>
          </a:stretch>
        </p:blipFill>
        <p:spPr>
          <a:xfrm>
            <a:off x="415925" y="297815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28" name="图片 27"/>
          <p:cNvPicPr>
            <a:picLocks noChangeAspect="1"/>
          </p:cNvPicPr>
          <p:nvPr/>
        </p:nvPicPr>
        <p:blipFill>
          <a:blip r:embed="rId4"/>
          <a:srcRect l="15988" t="2574" r="11011" b="2942"/>
          <a:stretch>
            <a:fillRect/>
          </a:stretch>
        </p:blipFill>
        <p:spPr>
          <a:xfrm>
            <a:off x="0" y="179705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pic>
        <p:nvPicPr>
          <p:cNvPr id="29" name="图片 28"/>
          <p:cNvPicPr>
            <a:picLocks noChangeAspect="1"/>
          </p:cNvPicPr>
          <p:nvPr/>
        </p:nvPicPr>
        <p:blipFill>
          <a:blip r:embed="rId4"/>
          <a:srcRect l="15988" t="2574" r="11011" b="2942"/>
          <a:stretch>
            <a:fillRect/>
          </a:stretch>
        </p:blipFill>
        <p:spPr>
          <a:xfrm>
            <a:off x="2129155" y="2279650"/>
            <a:ext cx="202565" cy="247650"/>
          </a:xfrm>
          <a:custGeom>
            <a:avLst/>
            <a:gdLst/>
            <a:ahLst/>
            <a:cxnLst>
              <a:cxn ang="3">
                <a:pos x="hc" y="t"/>
              </a:cxn>
              <a:cxn ang="cd2">
                <a:pos x="l" y="vc"/>
              </a:cxn>
              <a:cxn ang="cd4">
                <a:pos x="hc" y="b"/>
              </a:cxn>
              <a:cxn ang="0">
                <a:pos x="r" y="vc"/>
              </a:cxn>
            </a:cxnLst>
            <a:rect l="l" t="t" r="r" b="b"/>
            <a:pathLst>
              <a:path w="4840" h="5910">
                <a:moveTo>
                  <a:pt x="980" y="720"/>
                </a:moveTo>
                <a:lnTo>
                  <a:pt x="1500" y="410"/>
                </a:lnTo>
                <a:lnTo>
                  <a:pt x="1710" y="240"/>
                </a:lnTo>
                <a:lnTo>
                  <a:pt x="1980" y="230"/>
                </a:lnTo>
                <a:lnTo>
                  <a:pt x="2010" y="100"/>
                </a:lnTo>
                <a:lnTo>
                  <a:pt x="2240" y="20"/>
                </a:lnTo>
                <a:lnTo>
                  <a:pt x="2430" y="80"/>
                </a:lnTo>
                <a:lnTo>
                  <a:pt x="2560" y="0"/>
                </a:lnTo>
                <a:lnTo>
                  <a:pt x="2810" y="90"/>
                </a:lnTo>
                <a:lnTo>
                  <a:pt x="3230" y="70"/>
                </a:lnTo>
                <a:lnTo>
                  <a:pt x="3370" y="290"/>
                </a:lnTo>
                <a:lnTo>
                  <a:pt x="3620" y="560"/>
                </a:lnTo>
                <a:lnTo>
                  <a:pt x="3110" y="1100"/>
                </a:lnTo>
                <a:lnTo>
                  <a:pt x="3020" y="1220"/>
                </a:lnTo>
                <a:lnTo>
                  <a:pt x="3720" y="1860"/>
                </a:lnTo>
                <a:lnTo>
                  <a:pt x="4230" y="2910"/>
                </a:lnTo>
                <a:lnTo>
                  <a:pt x="4840" y="5610"/>
                </a:lnTo>
                <a:lnTo>
                  <a:pt x="4790" y="5770"/>
                </a:lnTo>
                <a:lnTo>
                  <a:pt x="4740" y="5800"/>
                </a:lnTo>
                <a:lnTo>
                  <a:pt x="3230" y="5910"/>
                </a:lnTo>
                <a:lnTo>
                  <a:pt x="1430" y="5890"/>
                </a:lnTo>
                <a:lnTo>
                  <a:pt x="0" y="5710"/>
                </a:lnTo>
                <a:lnTo>
                  <a:pt x="210" y="4320"/>
                </a:lnTo>
                <a:lnTo>
                  <a:pt x="560" y="2910"/>
                </a:lnTo>
                <a:lnTo>
                  <a:pt x="810" y="2220"/>
                </a:lnTo>
                <a:lnTo>
                  <a:pt x="1150" y="1890"/>
                </a:lnTo>
                <a:lnTo>
                  <a:pt x="1740" y="1320"/>
                </a:lnTo>
                <a:lnTo>
                  <a:pt x="980" y="720"/>
                </a:lnTo>
                <a:close/>
              </a:path>
            </a:pathLst>
          </a:custGeom>
        </p:spPr>
      </p:pic>
    </p:spTree>
    <p:custDataLst>
      <p:tags r:id="rId1"/>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4515485" y="-5080"/>
            <a:ext cx="4534535" cy="6045835"/>
          </a:xfrm>
          <a:prstGeom prst="rect">
            <a:avLst/>
          </a:prstGeom>
        </p:spPr>
      </p:pic>
      <p:pic>
        <p:nvPicPr>
          <p:cNvPr id="5" name="图片 4"/>
          <p:cNvPicPr>
            <a:picLocks noChangeAspect="1"/>
          </p:cNvPicPr>
          <p:nvPr/>
        </p:nvPicPr>
        <p:blipFill>
          <a:blip r:embed="rId4"/>
          <a:stretch>
            <a:fillRect/>
          </a:stretch>
        </p:blipFill>
        <p:spPr>
          <a:xfrm>
            <a:off x="-18415" y="0"/>
            <a:ext cx="4533900" cy="6045835"/>
          </a:xfrm>
          <a:prstGeom prst="rect">
            <a:avLst/>
          </a:prstGeom>
        </p:spPr>
      </p:pic>
      <p:sp>
        <p:nvSpPr>
          <p:cNvPr id="6" name="矩形 5"/>
          <p:cNvSpPr/>
          <p:nvPr/>
        </p:nvSpPr>
        <p:spPr>
          <a:xfrm>
            <a:off x="9050020" y="0"/>
            <a:ext cx="3157855" cy="604647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85"/>
          </a:p>
        </p:txBody>
      </p:sp>
      <p:sp>
        <p:nvSpPr>
          <p:cNvPr id="7" name="文本框 6"/>
          <p:cNvSpPr txBox="1"/>
          <p:nvPr/>
        </p:nvSpPr>
        <p:spPr>
          <a:xfrm>
            <a:off x="9275722" y="2221325"/>
            <a:ext cx="3629487" cy="335280"/>
          </a:xfrm>
          <a:prstGeom prst="rect">
            <a:avLst/>
          </a:prstGeom>
          <a:noFill/>
        </p:spPr>
        <p:txBody>
          <a:bodyPr wrap="square" rtlCol="0">
            <a:spAutoFit/>
          </a:bodyPr>
          <a:lstStyle/>
          <a:p>
            <a:pPr marR="0" indent="0" defTabSz="1641475" fontAlgn="auto">
              <a:lnSpc>
                <a:spcPct val="100000"/>
              </a:lnSpc>
              <a:spcBef>
                <a:spcPts val="0"/>
              </a:spcBef>
              <a:spcAft>
                <a:spcPts val="0"/>
              </a:spcAft>
              <a:buClrTx/>
              <a:buSzTx/>
              <a:buFontTx/>
              <a:buNone/>
              <a:defRPr/>
            </a:pPr>
            <a:r>
              <a:rPr kumimoji="0" lang="zh-CN" altLang="en-US"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包装</a:t>
            </a:r>
            <a:r>
              <a:rPr kumimoji="0" lang="en-US" altLang="zh-CN"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a:t>
            </a:r>
            <a:r>
              <a:rPr kumimoji="0" lang="zh-CN" altLang="en-US"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电梯区域</a:t>
            </a:r>
          </a:p>
        </p:txBody>
      </p:sp>
      <p:sp>
        <p:nvSpPr>
          <p:cNvPr id="8" name="文本框 7"/>
          <p:cNvSpPr txBox="1"/>
          <p:nvPr/>
        </p:nvSpPr>
        <p:spPr>
          <a:xfrm>
            <a:off x="9284970" y="2539365"/>
            <a:ext cx="2588260" cy="553085"/>
          </a:xfrm>
          <a:prstGeom prst="rect">
            <a:avLst/>
          </a:prstGeom>
          <a:noFill/>
        </p:spPr>
        <p:txBody>
          <a:bodyPr wrap="square" rtlCol="0">
            <a:spAutoFit/>
          </a:bodyPr>
          <a:lstStyle/>
          <a:p>
            <a:pPr algn="just">
              <a:lnSpc>
                <a:spcPct val="150000"/>
              </a:lnSpc>
            </a:pPr>
            <a:r>
              <a:rPr lang="zh-CN" altLang="en-US" sz="1000" cap="all" dirty="0">
                <a:solidFill>
                  <a:schemeClr val="bg1"/>
                </a:solidFill>
                <a:latin typeface="阿里巴巴普惠体 R" panose="00020600040101010101" charset="-122"/>
                <a:ea typeface="阿里巴巴普惠体 R" panose="00020600040101010101" charset="-122"/>
              </a:rPr>
              <a:t>电梯门内外侧使用车贴画面包装，营造主题交付场景感。</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stretch>
            <a:fillRect/>
          </a:stretch>
        </p:blipFill>
        <p:spPr>
          <a:xfrm>
            <a:off x="0" y="0"/>
            <a:ext cx="12192635" cy="6042025"/>
          </a:xfrm>
          <a:prstGeom prst="rect">
            <a:avLst/>
          </a:prstGeom>
        </p:spPr>
      </p:pic>
      <p:sp>
        <p:nvSpPr>
          <p:cNvPr id="17" name="文本框 16"/>
          <p:cNvSpPr txBox="1"/>
          <p:nvPr/>
        </p:nvSpPr>
        <p:spPr>
          <a:xfrm>
            <a:off x="934720" y="2634933"/>
            <a:ext cx="7250430" cy="1383665"/>
          </a:xfrm>
          <a:prstGeom prst="rect">
            <a:avLst/>
          </a:prstGeom>
          <a:noFill/>
        </p:spPr>
        <p:txBody>
          <a:bodyPr wrap="square" rtlCol="0">
            <a:spAutoFit/>
          </a:bodyPr>
          <a:lstStyle/>
          <a:p>
            <a:pPr algn="l">
              <a:lnSpc>
                <a:spcPct val="150000"/>
              </a:lnSpc>
            </a:pPr>
            <a:r>
              <a:rPr lang="zh-CN"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我们</a:t>
            </a:r>
            <a:r>
              <a:rPr sz="1400" dirty="0" err="1">
                <a:solidFill>
                  <a:srgbClr val="D0683B"/>
                </a:solidFill>
                <a:latin typeface="阿里巴巴普惠体 R" panose="00020600040101010101" charset="-122"/>
                <a:ea typeface="阿里巴巴普惠体 R" panose="00020600040101010101" charset="-122"/>
                <a:cs typeface="阿里巴巴普惠体 R" panose="00020600040101010101" charset="-122"/>
              </a:rPr>
              <a:t>深知所有</a:t>
            </a:r>
            <a:r>
              <a:rPr lang="zh-CN"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业主</a:t>
            </a:r>
            <a:r>
              <a:rPr sz="1400" dirty="0" err="1">
                <a:solidFill>
                  <a:srgbClr val="D0683B"/>
                </a:solidFill>
                <a:latin typeface="阿里巴巴普惠体 R" panose="00020600040101010101" charset="-122"/>
                <a:ea typeface="阿里巴巴普惠体 R" panose="00020600040101010101" charset="-122"/>
                <a:cs typeface="阿里巴巴普惠体 R" panose="00020600040101010101" charset="-122"/>
              </a:rPr>
              <a:t>对新家的无限期待</a:t>
            </a:r>
            <a:r>
              <a:rPr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a:t>
            </a:r>
          </a:p>
          <a:p>
            <a:pPr algn="l">
              <a:lnSpc>
                <a:spcPct val="150000"/>
              </a:lnSpc>
            </a:pPr>
            <a:r>
              <a:rPr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在202</a:t>
            </a:r>
            <a:r>
              <a:rPr lang="en-US"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2</a:t>
            </a:r>
            <a:r>
              <a:rPr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年</a:t>
            </a:r>
            <a:r>
              <a:rPr lang="zh-CN"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的春夏之中</a:t>
            </a:r>
            <a:r>
              <a:rPr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a:t>
            </a:r>
            <a:r>
              <a:rPr lang="zh-CN"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将</a:t>
            </a:r>
            <a:r>
              <a:rPr sz="1400" dirty="0" err="1">
                <a:solidFill>
                  <a:srgbClr val="D0683B"/>
                </a:solidFill>
                <a:latin typeface="阿里巴巴普惠体 R" panose="00020600040101010101" charset="-122"/>
                <a:ea typeface="阿里巴巴普惠体 R" panose="00020600040101010101" charset="-122"/>
                <a:cs typeface="阿里巴巴普惠体 R" panose="00020600040101010101" charset="-122"/>
              </a:rPr>
              <a:t>品质兑现，暖心交房</a:t>
            </a:r>
            <a:r>
              <a:rPr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a:t>
            </a:r>
          </a:p>
          <a:p>
            <a:pPr algn="l">
              <a:lnSpc>
                <a:spcPct val="150000"/>
              </a:lnSpc>
            </a:pPr>
            <a:r>
              <a:rPr sz="1400" dirty="0" err="1">
                <a:solidFill>
                  <a:srgbClr val="D0683B"/>
                </a:solidFill>
                <a:latin typeface="阿里巴巴普惠体 R" panose="00020600040101010101" charset="-122"/>
                <a:ea typeface="阿里巴巴普惠体 R" panose="00020600040101010101" charset="-122"/>
                <a:cs typeface="阿里巴巴普惠体 R" panose="00020600040101010101" charset="-122"/>
              </a:rPr>
              <a:t>以始终如一的匠心坚守、尽善尽美的贴心服务</a:t>
            </a:r>
            <a:r>
              <a:rPr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a:t>
            </a:r>
          </a:p>
          <a:p>
            <a:pPr algn="l">
              <a:lnSpc>
                <a:spcPct val="150000"/>
              </a:lnSpc>
            </a:pPr>
            <a:r>
              <a:rPr sz="1400" dirty="0" err="1">
                <a:solidFill>
                  <a:srgbClr val="D0683B"/>
                </a:solidFill>
                <a:latin typeface="阿里巴巴普惠体 R" panose="00020600040101010101" charset="-122"/>
                <a:ea typeface="阿里巴巴普惠体 R" panose="00020600040101010101" charset="-122"/>
                <a:cs typeface="阿里巴巴普惠体 R" panose="00020600040101010101" charset="-122"/>
              </a:rPr>
              <a:t>为所有业主上交了一份理想生活的完美答卷</a:t>
            </a:r>
            <a:r>
              <a:rPr sz="1400" dirty="0">
                <a:solidFill>
                  <a:srgbClr val="D0683B"/>
                </a:solidFill>
                <a:latin typeface="阿里巴巴普惠体 R" panose="00020600040101010101" charset="-122"/>
                <a:ea typeface="阿里巴巴普惠体 R" panose="00020600040101010101" charset="-122"/>
                <a:cs typeface="阿里巴巴普惠体 R" panose="00020600040101010101" charset="-122"/>
              </a:rPr>
              <a:t>。</a:t>
            </a:r>
          </a:p>
        </p:txBody>
      </p:sp>
      <p:sp>
        <p:nvSpPr>
          <p:cNvPr id="8" name="文本框 7"/>
          <p:cNvSpPr txBox="1"/>
          <p:nvPr/>
        </p:nvSpPr>
        <p:spPr>
          <a:xfrm>
            <a:off x="934720" y="4136390"/>
            <a:ext cx="4431665" cy="829945"/>
          </a:xfrm>
          <a:prstGeom prst="rect">
            <a:avLst/>
          </a:prstGeom>
          <a:noFill/>
        </p:spPr>
        <p:txBody>
          <a:bodyPr wrap="square" rtlCol="0">
            <a:spAutoFit/>
          </a:bodyPr>
          <a:lstStyle/>
          <a:p>
            <a:pPr algn="l">
              <a:lnSpc>
                <a:spcPct val="150000"/>
              </a:lnSpc>
            </a:pPr>
            <a:r>
              <a:rPr sz="800">
                <a:solidFill>
                  <a:srgbClr val="D0683B"/>
                </a:solidFill>
                <a:latin typeface="阿里巴巴普惠体 R" panose="00020600040101010101" charset="-122"/>
                <a:ea typeface="阿里巴巴普惠体 R" panose="00020600040101010101" charset="-122"/>
                <a:cs typeface="阿里巴巴普惠体 R" panose="00020600040101010101" charset="-122"/>
              </a:rPr>
              <a:t>Fully aware of the unlimited expectations of all owners for the new home,</a:t>
            </a:r>
          </a:p>
          <a:p>
            <a:pPr algn="l">
              <a:lnSpc>
                <a:spcPct val="150000"/>
              </a:lnSpc>
            </a:pPr>
            <a:r>
              <a:rPr sz="800">
                <a:solidFill>
                  <a:srgbClr val="D0683B"/>
                </a:solidFill>
                <a:latin typeface="阿里巴巴普惠体 R" panose="00020600040101010101" charset="-122"/>
                <a:ea typeface="阿里巴巴普惠体 R" panose="00020600040101010101" charset="-122"/>
                <a:cs typeface="阿里巴巴普惠体 R" panose="00020600040101010101" charset="-122"/>
              </a:rPr>
              <a:t>The quality of spring house will be honored in 2022,</a:t>
            </a:r>
          </a:p>
          <a:p>
            <a:pPr algn="l">
              <a:lnSpc>
                <a:spcPct val="150000"/>
              </a:lnSpc>
            </a:pPr>
            <a:r>
              <a:rPr sz="800">
                <a:solidFill>
                  <a:srgbClr val="D0683B"/>
                </a:solidFill>
                <a:latin typeface="阿里巴巴普惠体 R" panose="00020600040101010101" charset="-122"/>
                <a:ea typeface="阿里巴巴普惠体 R" panose="00020600040101010101" charset="-122"/>
                <a:cs typeface="阿里巴巴普惠体 R" panose="00020600040101010101" charset="-122"/>
              </a:rPr>
              <a:t>With consistent ingenuity and perfect considerate service,</a:t>
            </a:r>
          </a:p>
          <a:p>
            <a:pPr algn="l">
              <a:lnSpc>
                <a:spcPct val="150000"/>
              </a:lnSpc>
            </a:pPr>
            <a:r>
              <a:rPr sz="800">
                <a:solidFill>
                  <a:srgbClr val="D0683B"/>
                </a:solidFill>
                <a:latin typeface="阿里巴巴普惠体 R" panose="00020600040101010101" charset="-122"/>
                <a:ea typeface="阿里巴巴普惠体 R" panose="00020600040101010101" charset="-122"/>
                <a:cs typeface="阿里巴巴普惠体 R" panose="00020600040101010101" charset="-122"/>
              </a:rPr>
              <a:t>Handed in a perfect answer sheet of ideal life for all owners.</a:t>
            </a:r>
          </a:p>
        </p:txBody>
      </p:sp>
    </p:spTree>
    <p:custDataLst>
      <p:tags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2522855" y="1270"/>
            <a:ext cx="9055100" cy="6040120"/>
          </a:xfrm>
          <a:prstGeom prst="rect">
            <a:avLst/>
          </a:prstGeom>
        </p:spPr>
      </p:pic>
      <p:grpSp>
        <p:nvGrpSpPr>
          <p:cNvPr id="8" name="组合 7"/>
          <p:cNvGrpSpPr/>
          <p:nvPr/>
        </p:nvGrpSpPr>
        <p:grpSpPr>
          <a:xfrm>
            <a:off x="-19685" y="1270"/>
            <a:ext cx="9192260" cy="6127750"/>
            <a:chOff x="-31" y="2"/>
            <a:chExt cx="14476" cy="9650"/>
          </a:xfrm>
        </p:grpSpPr>
        <p:pic>
          <p:nvPicPr>
            <p:cNvPr id="103" name="图片 102"/>
            <p:cNvPicPr/>
            <p:nvPr/>
          </p:nvPicPr>
          <p:blipFill>
            <a:blip r:embed="rId4"/>
            <a:stretch>
              <a:fillRect/>
            </a:stretch>
          </p:blipFill>
          <p:spPr>
            <a:xfrm>
              <a:off x="-31" y="2"/>
              <a:ext cx="14476" cy="9651"/>
            </a:xfrm>
            <a:prstGeom prst="rect">
              <a:avLst/>
            </a:prstGeom>
            <a:noFill/>
            <a:ln w="9525">
              <a:noFill/>
            </a:ln>
          </p:spPr>
        </p:pic>
        <p:sp>
          <p:nvSpPr>
            <p:cNvPr id="7" name="任意多边形 6"/>
            <p:cNvSpPr/>
            <p:nvPr/>
          </p:nvSpPr>
          <p:spPr>
            <a:xfrm>
              <a:off x="10786" y="7774"/>
              <a:ext cx="2790" cy="1875"/>
            </a:xfrm>
            <a:custGeom>
              <a:avLst/>
              <a:gdLst>
                <a:gd name="connisteX0" fmla="*/ 47625 w 1771650"/>
                <a:gd name="connsiteY0" fmla="*/ 266700 h 1190625"/>
                <a:gd name="connisteX1" fmla="*/ 1771650 w 1771650"/>
                <a:gd name="connsiteY1" fmla="*/ 0 h 1190625"/>
                <a:gd name="connisteX2" fmla="*/ 1704975 w 1771650"/>
                <a:gd name="connsiteY2" fmla="*/ 1190625 h 1190625"/>
                <a:gd name="connisteX3" fmla="*/ 190500 w 1771650"/>
                <a:gd name="connsiteY3" fmla="*/ 638175 h 1190625"/>
                <a:gd name="connisteX4" fmla="*/ 0 w 1771650"/>
                <a:gd name="connsiteY4" fmla="*/ 219075 h 11906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771650" h="1190625">
                  <a:moveTo>
                    <a:pt x="47625" y="266700"/>
                  </a:moveTo>
                  <a:lnTo>
                    <a:pt x="1771650" y="0"/>
                  </a:lnTo>
                  <a:lnTo>
                    <a:pt x="1704975" y="1190625"/>
                  </a:lnTo>
                  <a:lnTo>
                    <a:pt x="190500" y="638175"/>
                  </a:lnTo>
                  <a:lnTo>
                    <a:pt x="0" y="219075"/>
                  </a:lnTo>
                </a:path>
              </a:pathLst>
            </a:custGeom>
            <a:solidFill>
              <a:srgbClr val="D4E1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0" name="图片 99"/>
          <p:cNvPicPr/>
          <p:nvPr/>
        </p:nvPicPr>
        <p:blipFill>
          <a:blip r:embed="rId5"/>
          <a:stretch>
            <a:fillRect/>
          </a:stretch>
        </p:blipFill>
        <p:spPr>
          <a:xfrm>
            <a:off x="8171180" y="0"/>
            <a:ext cx="4021455" cy="6127115"/>
          </a:xfrm>
          <a:prstGeom prst="rect">
            <a:avLst/>
          </a:prstGeom>
          <a:noFill/>
          <a:ln w="9525">
            <a:noFill/>
          </a:ln>
        </p:spPr>
      </p:pic>
      <p:sp>
        <p:nvSpPr>
          <p:cNvPr id="5" name="矩形 4"/>
          <p:cNvSpPr/>
          <p:nvPr/>
        </p:nvSpPr>
        <p:spPr>
          <a:xfrm>
            <a:off x="-11430" y="4346575"/>
            <a:ext cx="6072505" cy="1169035"/>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85"/>
          </a:p>
        </p:txBody>
      </p:sp>
      <p:sp>
        <p:nvSpPr>
          <p:cNvPr id="6" name="文本框 5"/>
          <p:cNvSpPr txBox="1"/>
          <p:nvPr/>
        </p:nvSpPr>
        <p:spPr>
          <a:xfrm>
            <a:off x="416202" y="4556855"/>
            <a:ext cx="3629487" cy="335280"/>
          </a:xfrm>
          <a:prstGeom prst="rect">
            <a:avLst/>
          </a:prstGeom>
          <a:noFill/>
        </p:spPr>
        <p:txBody>
          <a:bodyPr wrap="square" rtlCol="0">
            <a:spAutoFit/>
          </a:bodyPr>
          <a:lstStyle/>
          <a:p>
            <a:pPr marR="0" indent="0" defTabSz="1641475" fontAlgn="auto">
              <a:lnSpc>
                <a:spcPct val="100000"/>
              </a:lnSpc>
              <a:spcBef>
                <a:spcPts val="0"/>
              </a:spcBef>
              <a:spcAft>
                <a:spcPts val="0"/>
              </a:spcAft>
              <a:buClrTx/>
              <a:buSzTx/>
              <a:buFontTx/>
              <a:buNone/>
              <a:defRPr/>
            </a:pPr>
            <a:r>
              <a:rPr kumimoji="0" lang="zh-CN" altLang="en-US"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包装</a:t>
            </a:r>
            <a:r>
              <a:rPr kumimoji="0" lang="en-US" altLang="zh-CN"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a:t>
            </a:r>
            <a:r>
              <a:rPr kumimoji="0" lang="zh-CN" altLang="en-US"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入户门</a:t>
            </a:r>
          </a:p>
        </p:txBody>
      </p:sp>
      <p:sp>
        <p:nvSpPr>
          <p:cNvPr id="2" name="文本框 1"/>
          <p:cNvSpPr txBox="1"/>
          <p:nvPr/>
        </p:nvSpPr>
        <p:spPr>
          <a:xfrm>
            <a:off x="425450" y="4874895"/>
            <a:ext cx="5358130" cy="526811"/>
          </a:xfrm>
          <a:prstGeom prst="rect">
            <a:avLst/>
          </a:prstGeom>
          <a:noFill/>
        </p:spPr>
        <p:txBody>
          <a:bodyPr wrap="square" rtlCol="0">
            <a:spAutoFit/>
          </a:bodyPr>
          <a:lstStyle/>
          <a:p>
            <a:pPr>
              <a:lnSpc>
                <a:spcPct val="150000"/>
              </a:lnSpc>
            </a:pPr>
            <a:r>
              <a:rPr lang="zh-CN" altLang="en-US" sz="1000" cap="all" dirty="0">
                <a:solidFill>
                  <a:schemeClr val="bg1"/>
                </a:solidFill>
                <a:latin typeface="阿里巴巴普惠体 R" panose="00020600040101010101" charset="-122"/>
                <a:ea typeface="阿里巴巴普惠体 R" panose="00020600040101010101" charset="-122"/>
              </a:rPr>
              <a:t>入户门上方悬挂卷轴，内置主题文字，当业主打开这份神秘礼物</a:t>
            </a:r>
            <a:r>
              <a:rPr lang="zh-CN" altLang="en-US" sz="1000" cap="all" dirty="0">
                <a:solidFill>
                  <a:schemeClr val="bg1"/>
                </a:solidFill>
                <a:latin typeface="阿里巴巴普惠体 R" panose="00020600040101010101" charset="-122"/>
                <a:ea typeface="阿里巴巴普惠体 R" panose="00020600040101010101" charset="-122"/>
                <a:sym typeface="+mn-ea"/>
              </a:rPr>
              <a:t>的那一刻，</a:t>
            </a:r>
            <a:r>
              <a:rPr lang="zh-CN" altLang="en-US" sz="1000" cap="all" dirty="0">
                <a:solidFill>
                  <a:schemeClr val="bg1"/>
                </a:solidFill>
                <a:latin typeface="阿里巴巴普惠体 R" panose="00020600040101010101" charset="-122"/>
                <a:ea typeface="阿里巴巴普惠体 R" panose="00020600040101010101" charset="-122"/>
              </a:rPr>
              <a:t>世曦对业主的祝福瞬然映入眼帘。</a:t>
            </a:r>
          </a:p>
        </p:txBody>
      </p:sp>
    </p:spTree>
    <p:custDataLst>
      <p:tags r:id="rId1"/>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0" y="-2088515"/>
            <a:ext cx="12193270" cy="8128635"/>
            <a:chOff x="2216" y="290"/>
            <a:chExt cx="14268" cy="9512"/>
          </a:xfrm>
        </p:grpSpPr>
        <p:pic>
          <p:nvPicPr>
            <p:cNvPr id="5" name="图片 4" descr="KONG3204"/>
            <p:cNvPicPr>
              <a:picLocks noChangeAspect="1"/>
            </p:cNvPicPr>
            <p:nvPr/>
          </p:nvPicPr>
          <p:blipFill>
            <a:blip r:embed="rId3"/>
            <a:stretch>
              <a:fillRect/>
            </a:stretch>
          </p:blipFill>
          <p:spPr>
            <a:xfrm>
              <a:off x="2216" y="290"/>
              <a:ext cx="14268" cy="9512"/>
            </a:xfrm>
            <a:prstGeom prst="rect">
              <a:avLst/>
            </a:prstGeom>
          </p:spPr>
        </p:pic>
        <p:sp>
          <p:nvSpPr>
            <p:cNvPr id="6" name="任意多边形 5"/>
            <p:cNvSpPr/>
            <p:nvPr/>
          </p:nvSpPr>
          <p:spPr>
            <a:xfrm>
              <a:off x="9063" y="4492"/>
              <a:ext cx="665" cy="1825"/>
            </a:xfrm>
            <a:custGeom>
              <a:avLst/>
              <a:gdLst>
                <a:gd name="connisteX0" fmla="*/ 0 w 422275"/>
                <a:gd name="connsiteY0" fmla="*/ 63500 h 1158875"/>
                <a:gd name="connisteX1" fmla="*/ 25400 w 422275"/>
                <a:gd name="connsiteY1" fmla="*/ 1158875 h 1158875"/>
                <a:gd name="connisteX2" fmla="*/ 88900 w 422275"/>
                <a:gd name="connsiteY2" fmla="*/ 1120775 h 1158875"/>
                <a:gd name="connisteX3" fmla="*/ 422275 w 422275"/>
                <a:gd name="connsiteY3" fmla="*/ 1146175 h 1158875"/>
                <a:gd name="connisteX4" fmla="*/ 212725 w 422275"/>
                <a:gd name="connsiteY4" fmla="*/ 0 h 1158875"/>
                <a:gd name="connisteX5" fmla="*/ 0 w 422275"/>
                <a:gd name="connsiteY5" fmla="*/ 63500 h 11588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422275" h="1158875">
                  <a:moveTo>
                    <a:pt x="0" y="63500"/>
                  </a:moveTo>
                  <a:lnTo>
                    <a:pt x="25400" y="1158875"/>
                  </a:lnTo>
                  <a:lnTo>
                    <a:pt x="88900" y="1120775"/>
                  </a:lnTo>
                  <a:lnTo>
                    <a:pt x="422275" y="1146175"/>
                  </a:lnTo>
                  <a:lnTo>
                    <a:pt x="212725" y="0"/>
                  </a:lnTo>
                  <a:lnTo>
                    <a:pt x="0" y="63500"/>
                  </a:lnTo>
                  <a:close/>
                </a:path>
              </a:pathLst>
            </a:custGeom>
            <a:solidFill>
              <a:srgbClr val="F3F3F3"/>
            </a:solidFill>
            <a:ln>
              <a:solidFill>
                <a:srgbClr val="F0F0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p:nvSpPr>
          <p:spPr>
            <a:xfrm>
              <a:off x="10533" y="4192"/>
              <a:ext cx="1390" cy="2325"/>
            </a:xfrm>
            <a:custGeom>
              <a:avLst/>
              <a:gdLst>
                <a:gd name="connisteX0" fmla="*/ 0 w 882650"/>
                <a:gd name="connsiteY0" fmla="*/ 60325 h 1476375"/>
                <a:gd name="connisteX1" fmla="*/ 882650 w 882650"/>
                <a:gd name="connsiteY1" fmla="*/ 0 h 1476375"/>
                <a:gd name="connisteX2" fmla="*/ 812800 w 882650"/>
                <a:gd name="connsiteY2" fmla="*/ 1476375 h 1476375"/>
                <a:gd name="connisteX3" fmla="*/ 9525 w 882650"/>
                <a:gd name="connsiteY3" fmla="*/ 1397000 h 1476375"/>
                <a:gd name="connisteX4" fmla="*/ 0 w 882650"/>
                <a:gd name="connsiteY4" fmla="*/ 60325 h 147637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882650" h="1476375">
                  <a:moveTo>
                    <a:pt x="0" y="60325"/>
                  </a:moveTo>
                  <a:lnTo>
                    <a:pt x="882650" y="0"/>
                  </a:lnTo>
                  <a:lnTo>
                    <a:pt x="812800" y="1476375"/>
                  </a:lnTo>
                  <a:lnTo>
                    <a:pt x="9525" y="1397000"/>
                  </a:lnTo>
                  <a:lnTo>
                    <a:pt x="0" y="60325"/>
                  </a:lnTo>
                  <a:close/>
                </a:path>
              </a:pathLst>
            </a:custGeom>
            <a:solidFill>
              <a:srgbClr val="E2E3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7"/>
            <p:cNvSpPr/>
            <p:nvPr/>
          </p:nvSpPr>
          <p:spPr>
            <a:xfrm>
              <a:off x="8849" y="5085"/>
              <a:ext cx="108" cy="540"/>
            </a:xfrm>
            <a:custGeom>
              <a:avLst/>
              <a:gdLst>
                <a:gd name="connisteX0" fmla="*/ 0 w 62230"/>
                <a:gd name="connsiteY0" fmla="*/ 116205 h 342900"/>
                <a:gd name="connisteX1" fmla="*/ 7620 w 62230"/>
                <a:gd name="connsiteY1" fmla="*/ 342900 h 342900"/>
                <a:gd name="connisteX2" fmla="*/ 62230 w 62230"/>
                <a:gd name="connsiteY2" fmla="*/ 325755 h 342900"/>
                <a:gd name="connisteX3" fmla="*/ 55245 w 62230"/>
                <a:gd name="connsiteY3" fmla="*/ 0 h 342900"/>
                <a:gd name="connisteX4" fmla="*/ 0 w 62230"/>
                <a:gd name="connsiteY4" fmla="*/ 116205 h 3429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62230" h="342900">
                  <a:moveTo>
                    <a:pt x="0" y="116205"/>
                  </a:moveTo>
                  <a:lnTo>
                    <a:pt x="7620" y="342900"/>
                  </a:lnTo>
                  <a:lnTo>
                    <a:pt x="62230" y="325755"/>
                  </a:lnTo>
                  <a:lnTo>
                    <a:pt x="55245" y="0"/>
                  </a:lnTo>
                  <a:lnTo>
                    <a:pt x="0" y="116205"/>
                  </a:lnTo>
                  <a:close/>
                </a:path>
              </a:pathLst>
            </a:custGeom>
            <a:solidFill>
              <a:srgbClr val="161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任意多边形 8"/>
            <p:cNvSpPr/>
            <p:nvPr/>
          </p:nvSpPr>
          <p:spPr>
            <a:xfrm>
              <a:off x="8946" y="5156"/>
              <a:ext cx="26" cy="367"/>
            </a:xfrm>
            <a:custGeom>
              <a:avLst/>
              <a:gdLst>
                <a:gd name="connisteX0" fmla="*/ 0 w 16510"/>
                <a:gd name="connsiteY0" fmla="*/ 223520 h 233045"/>
                <a:gd name="connisteX1" fmla="*/ 16510 w 16510"/>
                <a:gd name="connsiteY1" fmla="*/ 233045 h 233045"/>
                <a:gd name="connisteX2" fmla="*/ 16510 w 16510"/>
                <a:gd name="connsiteY2" fmla="*/ 0 h 233045"/>
                <a:gd name="connisteX3" fmla="*/ 2540 w 16510"/>
                <a:gd name="connsiteY3" fmla="*/ 45085 h 233045"/>
                <a:gd name="connisteX4" fmla="*/ 0 w 16510"/>
                <a:gd name="connsiteY4" fmla="*/ 223520 h 23304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6510" h="233045">
                  <a:moveTo>
                    <a:pt x="0" y="223520"/>
                  </a:moveTo>
                  <a:lnTo>
                    <a:pt x="16510" y="233045"/>
                  </a:lnTo>
                  <a:lnTo>
                    <a:pt x="16510" y="0"/>
                  </a:lnTo>
                  <a:lnTo>
                    <a:pt x="2540" y="45085"/>
                  </a:lnTo>
                  <a:lnTo>
                    <a:pt x="0" y="223520"/>
                  </a:lnTo>
                  <a:close/>
                </a:path>
              </a:pathLst>
            </a:custGeom>
            <a:solidFill>
              <a:srgbClr val="575655"/>
            </a:solidFill>
            <a:ln>
              <a:solidFill>
                <a:srgbClr val="5756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p:nvSpPr>
          <p:spPr>
            <a:xfrm>
              <a:off x="8979" y="4651"/>
              <a:ext cx="125" cy="1680"/>
            </a:xfrm>
            <a:custGeom>
              <a:avLst/>
              <a:gdLst>
                <a:gd name="connisteX0" fmla="*/ 0 w 74295"/>
                <a:gd name="connsiteY0" fmla="*/ 38100 h 1066800"/>
                <a:gd name="connisteX1" fmla="*/ 47625 w 74295"/>
                <a:gd name="connsiteY1" fmla="*/ 0 h 1066800"/>
                <a:gd name="connisteX2" fmla="*/ 74295 w 74295"/>
                <a:gd name="connsiteY2" fmla="*/ 1066800 h 1066800"/>
                <a:gd name="connisteX3" fmla="*/ 2540 w 74295"/>
                <a:gd name="connsiteY3" fmla="*/ 1045845 h 1066800"/>
                <a:gd name="connisteX4" fmla="*/ 0 w 74295"/>
                <a:gd name="connsiteY4" fmla="*/ 38100 h 10668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74295" h="1066800">
                  <a:moveTo>
                    <a:pt x="0" y="38100"/>
                  </a:moveTo>
                  <a:lnTo>
                    <a:pt x="47625" y="0"/>
                  </a:lnTo>
                  <a:lnTo>
                    <a:pt x="74295" y="1066800"/>
                  </a:lnTo>
                  <a:lnTo>
                    <a:pt x="2540" y="1045845"/>
                  </a:lnTo>
                  <a:lnTo>
                    <a:pt x="0" y="38100"/>
                  </a:lnTo>
                  <a:close/>
                </a:path>
              </a:pathLst>
            </a:custGeom>
            <a:solidFill>
              <a:srgbClr val="F0F0F2"/>
            </a:solidFill>
            <a:ln>
              <a:solidFill>
                <a:srgbClr val="F0F0F2">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10"/>
            <p:cNvSpPr/>
            <p:nvPr/>
          </p:nvSpPr>
          <p:spPr>
            <a:xfrm>
              <a:off x="8762" y="5272"/>
              <a:ext cx="83" cy="255"/>
            </a:xfrm>
            <a:custGeom>
              <a:avLst/>
              <a:gdLst>
                <a:gd name="connisteX0" fmla="*/ 52705 w 52705"/>
                <a:gd name="connsiteY0" fmla="*/ 0 h 161925"/>
                <a:gd name="connisteX1" fmla="*/ 0 w 52705"/>
                <a:gd name="connsiteY1" fmla="*/ 14605 h 161925"/>
                <a:gd name="connisteX2" fmla="*/ 50165 w 52705"/>
                <a:gd name="connsiteY2" fmla="*/ 161925 h 161925"/>
                <a:gd name="connisteX3" fmla="*/ 52705 w 52705"/>
                <a:gd name="connsiteY3" fmla="*/ 0 h 161925"/>
              </a:gdLst>
              <a:ahLst/>
              <a:cxnLst>
                <a:cxn ang="0">
                  <a:pos x="connisteX0" y="connsiteY0"/>
                </a:cxn>
                <a:cxn ang="0">
                  <a:pos x="connisteX1" y="connsiteY1"/>
                </a:cxn>
                <a:cxn ang="0">
                  <a:pos x="connisteX2" y="connsiteY2"/>
                </a:cxn>
                <a:cxn ang="0">
                  <a:pos x="connisteX3" y="connsiteY3"/>
                </a:cxn>
              </a:cxnLst>
              <a:rect l="l" t="t" r="r" b="b"/>
              <a:pathLst>
                <a:path w="52705" h="161925">
                  <a:moveTo>
                    <a:pt x="52705" y="0"/>
                  </a:moveTo>
                  <a:lnTo>
                    <a:pt x="0" y="14605"/>
                  </a:lnTo>
                  <a:lnTo>
                    <a:pt x="50165" y="161925"/>
                  </a:lnTo>
                  <a:lnTo>
                    <a:pt x="52705" y="0"/>
                  </a:lnTo>
                  <a:close/>
                </a:path>
              </a:pathLst>
            </a:custGeom>
            <a:solidFill>
              <a:srgbClr val="F5F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11"/>
            <p:cNvSpPr/>
            <p:nvPr/>
          </p:nvSpPr>
          <p:spPr>
            <a:xfrm>
              <a:off x="8533" y="6394"/>
              <a:ext cx="3358" cy="2004"/>
            </a:xfrm>
            <a:custGeom>
              <a:avLst/>
              <a:gdLst>
                <a:gd name="connsiteX0" fmla="*/ 274 w 3358"/>
                <a:gd name="connsiteY0" fmla="*/ 87 h 2004"/>
                <a:gd name="connsiteX1" fmla="*/ 804 w 3358"/>
                <a:gd name="connsiteY1" fmla="*/ 0 h 2004"/>
                <a:gd name="connsiteX2" fmla="*/ 3331 w 3358"/>
                <a:gd name="connsiteY2" fmla="*/ 308 h 2004"/>
                <a:gd name="connsiteX3" fmla="*/ 3358 w 3358"/>
                <a:gd name="connsiteY3" fmla="*/ 2004 h 2004"/>
                <a:gd name="connsiteX4" fmla="*/ 0 w 3358"/>
                <a:gd name="connsiteY4" fmla="*/ 670 h 2004"/>
                <a:gd name="connsiteX5" fmla="*/ 274 w 3358"/>
                <a:gd name="connsiteY5" fmla="*/ 87 h 2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58" h="2004">
                  <a:moveTo>
                    <a:pt x="274" y="87"/>
                  </a:moveTo>
                  <a:lnTo>
                    <a:pt x="804" y="0"/>
                  </a:lnTo>
                  <a:lnTo>
                    <a:pt x="3331" y="308"/>
                  </a:lnTo>
                  <a:lnTo>
                    <a:pt x="3358" y="2004"/>
                  </a:lnTo>
                  <a:lnTo>
                    <a:pt x="0" y="670"/>
                  </a:lnTo>
                  <a:lnTo>
                    <a:pt x="274" y="87"/>
                  </a:lnTo>
                  <a:close/>
                </a:path>
              </a:pathLst>
            </a:custGeom>
            <a:gradFill>
              <a:gsLst>
                <a:gs pos="0">
                  <a:srgbClr val="F5F6F8"/>
                </a:gs>
                <a:gs pos="46000">
                  <a:srgbClr val="DEDEDE"/>
                </a:gs>
                <a:gs pos="67000">
                  <a:srgbClr val="DCDDDF"/>
                </a:gs>
                <a:gs pos="15000">
                  <a:srgbClr val="DFDFDF"/>
                </a:gs>
                <a:gs pos="89000">
                  <a:srgbClr val="DDDDDE"/>
                </a:gs>
                <a:gs pos="100000">
                  <a:srgbClr val="D0D2C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任意多边形 12"/>
            <p:cNvSpPr/>
            <p:nvPr/>
          </p:nvSpPr>
          <p:spPr>
            <a:xfrm>
              <a:off x="8867" y="6281"/>
              <a:ext cx="2970" cy="375"/>
            </a:xfrm>
            <a:custGeom>
              <a:avLst/>
              <a:gdLst>
                <a:gd name="connisteX0" fmla="*/ 0 w 1885950"/>
                <a:gd name="connsiteY0" fmla="*/ 47625 h 238125"/>
                <a:gd name="connisteX1" fmla="*/ 226060 w 1885950"/>
                <a:gd name="connsiteY1" fmla="*/ 0 h 238125"/>
                <a:gd name="connisteX2" fmla="*/ 1885950 w 1885950"/>
                <a:gd name="connsiteY2" fmla="*/ 152400 h 238125"/>
                <a:gd name="connisteX3" fmla="*/ 1683385 w 1885950"/>
                <a:gd name="connsiteY3" fmla="*/ 238125 h 238125"/>
                <a:gd name="connisteX4" fmla="*/ 292735 w 1885950"/>
                <a:gd name="connsiteY4" fmla="*/ 71120 h 238125"/>
                <a:gd name="connisteX5" fmla="*/ 66675 w 1885950"/>
                <a:gd name="connsiteY5" fmla="*/ 109220 h 238125"/>
                <a:gd name="connisteX6" fmla="*/ 78740 w 1885950"/>
                <a:gd name="connsiteY6" fmla="*/ 28575 h 2381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l" t="t" r="r" b="b"/>
              <a:pathLst>
                <a:path w="1885950" h="238125">
                  <a:moveTo>
                    <a:pt x="0" y="47625"/>
                  </a:moveTo>
                  <a:lnTo>
                    <a:pt x="226060" y="0"/>
                  </a:lnTo>
                  <a:lnTo>
                    <a:pt x="1885950" y="152400"/>
                  </a:lnTo>
                  <a:lnTo>
                    <a:pt x="1683385" y="238125"/>
                  </a:lnTo>
                  <a:lnTo>
                    <a:pt x="292735" y="71120"/>
                  </a:lnTo>
                  <a:lnTo>
                    <a:pt x="66675" y="109220"/>
                  </a:lnTo>
                  <a:lnTo>
                    <a:pt x="78740" y="28575"/>
                  </a:lnTo>
                </a:path>
              </a:pathLst>
            </a:custGeom>
            <a:gradFill>
              <a:gsLst>
                <a:gs pos="0">
                  <a:srgbClr val="464F58"/>
                </a:gs>
                <a:gs pos="87000">
                  <a:srgbClr val="27313D"/>
                </a:gs>
                <a:gs pos="27000">
                  <a:srgbClr val="4F6178"/>
                </a:gs>
                <a:gs pos="66000">
                  <a:srgbClr val="384756"/>
                </a:gs>
                <a:gs pos="53000">
                  <a:srgbClr val="6C829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6" name="图片 15"/>
          <p:cNvPicPr>
            <a:picLocks noChangeAspect="1"/>
          </p:cNvPicPr>
          <p:nvPr/>
        </p:nvPicPr>
        <p:blipFill>
          <a:blip r:embed="rId4"/>
          <a:srcRect l="5073" t="7947" r="55470" b="12089"/>
          <a:stretch>
            <a:fillRect/>
          </a:stretch>
        </p:blipFill>
        <p:spPr>
          <a:xfrm>
            <a:off x="4104005" y="1309370"/>
            <a:ext cx="528320" cy="536575"/>
          </a:xfrm>
          <a:custGeom>
            <a:avLst/>
            <a:gdLst/>
            <a:ahLst/>
            <a:cxnLst>
              <a:cxn ang="3">
                <a:pos x="hc" y="t"/>
              </a:cxn>
              <a:cxn ang="cd2">
                <a:pos x="l" y="vc"/>
              </a:cxn>
              <a:cxn ang="cd4">
                <a:pos x="hc" y="b"/>
              </a:cxn>
              <a:cxn ang="0">
                <a:pos x="r" y="vc"/>
              </a:cxn>
            </a:cxnLst>
            <a:rect l="l" t="t" r="r" b="b"/>
            <a:pathLst>
              <a:path w="4433" h="4498">
                <a:moveTo>
                  <a:pt x="0" y="2249"/>
                </a:moveTo>
                <a:cubicBezTo>
                  <a:pt x="0" y="1007"/>
                  <a:pt x="992" y="0"/>
                  <a:pt x="2217" y="0"/>
                </a:cubicBezTo>
                <a:cubicBezTo>
                  <a:pt x="3441" y="0"/>
                  <a:pt x="4433" y="1007"/>
                  <a:pt x="4433" y="2249"/>
                </a:cubicBezTo>
                <a:cubicBezTo>
                  <a:pt x="4433" y="3491"/>
                  <a:pt x="3441" y="4498"/>
                  <a:pt x="2217" y="4498"/>
                </a:cubicBezTo>
                <a:cubicBezTo>
                  <a:pt x="992" y="4498"/>
                  <a:pt x="0" y="3491"/>
                  <a:pt x="0" y="2249"/>
                </a:cubicBezTo>
                <a:close/>
              </a:path>
            </a:pathLst>
          </a:custGeom>
        </p:spPr>
      </p:pic>
      <p:pic>
        <p:nvPicPr>
          <p:cNvPr id="17" name="图片 16"/>
          <p:cNvPicPr>
            <a:picLocks noChangeAspect="1"/>
          </p:cNvPicPr>
          <p:nvPr/>
        </p:nvPicPr>
        <p:blipFill>
          <a:blip r:embed="rId4"/>
          <a:srcRect l="5073" t="7947" r="55470" b="12089"/>
          <a:stretch>
            <a:fillRect/>
          </a:stretch>
        </p:blipFill>
        <p:spPr>
          <a:xfrm>
            <a:off x="4983480" y="1283970"/>
            <a:ext cx="528320" cy="536575"/>
          </a:xfrm>
          <a:custGeom>
            <a:avLst/>
            <a:gdLst/>
            <a:ahLst/>
            <a:cxnLst>
              <a:cxn ang="3">
                <a:pos x="hc" y="t"/>
              </a:cxn>
              <a:cxn ang="cd2">
                <a:pos x="l" y="vc"/>
              </a:cxn>
              <a:cxn ang="cd4">
                <a:pos x="hc" y="b"/>
              </a:cxn>
              <a:cxn ang="0">
                <a:pos x="r" y="vc"/>
              </a:cxn>
            </a:cxnLst>
            <a:rect l="l" t="t" r="r" b="b"/>
            <a:pathLst>
              <a:path w="4433" h="4498">
                <a:moveTo>
                  <a:pt x="0" y="2249"/>
                </a:moveTo>
                <a:cubicBezTo>
                  <a:pt x="0" y="1007"/>
                  <a:pt x="992" y="0"/>
                  <a:pt x="2217" y="0"/>
                </a:cubicBezTo>
                <a:cubicBezTo>
                  <a:pt x="3441" y="0"/>
                  <a:pt x="4433" y="1007"/>
                  <a:pt x="4433" y="2249"/>
                </a:cubicBezTo>
                <a:cubicBezTo>
                  <a:pt x="4433" y="3491"/>
                  <a:pt x="3441" y="4498"/>
                  <a:pt x="2217" y="4498"/>
                </a:cubicBezTo>
                <a:cubicBezTo>
                  <a:pt x="992" y="4498"/>
                  <a:pt x="0" y="3491"/>
                  <a:pt x="0" y="2249"/>
                </a:cubicBezTo>
                <a:close/>
              </a:path>
            </a:pathLst>
          </a:custGeom>
        </p:spPr>
      </p:pic>
      <p:pic>
        <p:nvPicPr>
          <p:cNvPr id="18" name="图片 17"/>
          <p:cNvPicPr>
            <a:picLocks noChangeAspect="1"/>
          </p:cNvPicPr>
          <p:nvPr/>
        </p:nvPicPr>
        <p:blipFill>
          <a:blip r:embed="rId4"/>
          <a:srcRect l="5073" t="7947" r="55470" b="12089"/>
          <a:stretch>
            <a:fillRect/>
          </a:stretch>
        </p:blipFill>
        <p:spPr>
          <a:xfrm>
            <a:off x="220980" y="1820545"/>
            <a:ext cx="752475" cy="763905"/>
          </a:xfrm>
          <a:custGeom>
            <a:avLst/>
            <a:gdLst/>
            <a:ahLst/>
            <a:cxnLst>
              <a:cxn ang="3">
                <a:pos x="hc" y="t"/>
              </a:cxn>
              <a:cxn ang="cd2">
                <a:pos x="l" y="vc"/>
              </a:cxn>
              <a:cxn ang="cd4">
                <a:pos x="hc" y="b"/>
              </a:cxn>
              <a:cxn ang="0">
                <a:pos x="r" y="vc"/>
              </a:cxn>
            </a:cxnLst>
            <a:rect l="l" t="t" r="r" b="b"/>
            <a:pathLst>
              <a:path w="4433" h="4498">
                <a:moveTo>
                  <a:pt x="0" y="2249"/>
                </a:moveTo>
                <a:cubicBezTo>
                  <a:pt x="0" y="1007"/>
                  <a:pt x="992" y="0"/>
                  <a:pt x="2217" y="0"/>
                </a:cubicBezTo>
                <a:cubicBezTo>
                  <a:pt x="3441" y="0"/>
                  <a:pt x="4433" y="1007"/>
                  <a:pt x="4433" y="2249"/>
                </a:cubicBezTo>
                <a:cubicBezTo>
                  <a:pt x="4433" y="3491"/>
                  <a:pt x="3441" y="4498"/>
                  <a:pt x="2217" y="4498"/>
                </a:cubicBezTo>
                <a:cubicBezTo>
                  <a:pt x="992" y="4498"/>
                  <a:pt x="0" y="3491"/>
                  <a:pt x="0" y="2249"/>
                </a:cubicBezTo>
                <a:close/>
              </a:path>
            </a:pathLst>
          </a:custGeom>
        </p:spPr>
      </p:pic>
      <p:sp>
        <p:nvSpPr>
          <p:cNvPr id="20" name="矩形 19"/>
          <p:cNvSpPr/>
          <p:nvPr/>
        </p:nvSpPr>
        <p:spPr>
          <a:xfrm>
            <a:off x="-11430" y="4346575"/>
            <a:ext cx="6072505" cy="1169035"/>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85"/>
          </a:p>
        </p:txBody>
      </p:sp>
      <p:sp>
        <p:nvSpPr>
          <p:cNvPr id="21" name="文本框 20"/>
          <p:cNvSpPr txBox="1"/>
          <p:nvPr/>
        </p:nvSpPr>
        <p:spPr>
          <a:xfrm>
            <a:off x="416202" y="4556855"/>
            <a:ext cx="3629487" cy="335280"/>
          </a:xfrm>
          <a:prstGeom prst="rect">
            <a:avLst/>
          </a:prstGeom>
          <a:noFill/>
        </p:spPr>
        <p:txBody>
          <a:bodyPr wrap="square" rtlCol="0">
            <a:spAutoFit/>
          </a:bodyPr>
          <a:lstStyle/>
          <a:p>
            <a:pPr marR="0" indent="0" defTabSz="1641475" fontAlgn="auto">
              <a:lnSpc>
                <a:spcPct val="100000"/>
              </a:lnSpc>
              <a:spcBef>
                <a:spcPts val="0"/>
              </a:spcBef>
              <a:spcAft>
                <a:spcPts val="0"/>
              </a:spcAft>
              <a:buClrTx/>
              <a:buSzTx/>
              <a:buFontTx/>
              <a:buNone/>
              <a:defRPr/>
            </a:pPr>
            <a:r>
              <a:rPr kumimoji="0" lang="zh-CN" altLang="en-US"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包装</a:t>
            </a:r>
            <a:r>
              <a:rPr kumimoji="0" lang="en-US" altLang="zh-CN"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a:t>
            </a:r>
            <a:r>
              <a:rPr kumimoji="0" lang="zh-CN" altLang="en-US"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玻璃窗福字贴</a:t>
            </a:r>
          </a:p>
        </p:txBody>
      </p:sp>
      <p:sp>
        <p:nvSpPr>
          <p:cNvPr id="22" name="文本框 21"/>
          <p:cNvSpPr txBox="1"/>
          <p:nvPr/>
        </p:nvSpPr>
        <p:spPr>
          <a:xfrm>
            <a:off x="425450" y="4874895"/>
            <a:ext cx="5358130" cy="321945"/>
          </a:xfrm>
          <a:prstGeom prst="rect">
            <a:avLst/>
          </a:prstGeom>
          <a:noFill/>
        </p:spPr>
        <p:txBody>
          <a:bodyPr wrap="square" rtlCol="0">
            <a:spAutoFit/>
          </a:bodyPr>
          <a:lstStyle/>
          <a:p>
            <a:pPr>
              <a:lnSpc>
                <a:spcPct val="150000"/>
              </a:lnSpc>
            </a:pPr>
            <a:r>
              <a:rPr lang="zh-CN" altLang="en-US" sz="1000" cap="all" dirty="0">
                <a:solidFill>
                  <a:schemeClr val="bg1"/>
                </a:solidFill>
                <a:latin typeface="阿里巴巴普惠体 R" panose="00020600040101010101" charset="-122"/>
                <a:ea typeface="阿里巴巴普惠体 R" panose="00020600040101010101" charset="-122"/>
              </a:rPr>
              <a:t>室内有阳台推拉门以及主卧窗户等三扇玻璃，粘贴定制福字贴，为业主营造收房的仪式感。</a:t>
            </a:r>
          </a:p>
        </p:txBody>
      </p:sp>
    </p:spTree>
    <p:custDataLst>
      <p:tags r:id="rId1"/>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nvGrpSpPr>
        <p:grpSpPr>
          <a:xfrm>
            <a:off x="0" y="-2145030"/>
            <a:ext cx="12279630" cy="8226425"/>
            <a:chOff x="0" y="-3378"/>
            <a:chExt cx="19338" cy="12955"/>
          </a:xfrm>
        </p:grpSpPr>
        <p:pic>
          <p:nvPicPr>
            <p:cNvPr id="11" name="图片 10" descr="KONG3517"/>
            <p:cNvPicPr>
              <a:picLocks noChangeAspect="1"/>
            </p:cNvPicPr>
            <p:nvPr/>
          </p:nvPicPr>
          <p:blipFill>
            <a:blip r:embed="rId3"/>
            <a:stretch>
              <a:fillRect/>
            </a:stretch>
          </p:blipFill>
          <p:spPr>
            <a:xfrm>
              <a:off x="0" y="-3378"/>
              <a:ext cx="19338" cy="12890"/>
            </a:xfrm>
            <a:prstGeom prst="rect">
              <a:avLst/>
            </a:prstGeom>
          </p:spPr>
        </p:pic>
        <p:sp>
          <p:nvSpPr>
            <p:cNvPr id="13" name="任意多边形 12"/>
            <p:cNvSpPr/>
            <p:nvPr/>
          </p:nvSpPr>
          <p:spPr>
            <a:xfrm>
              <a:off x="5465" y="0"/>
              <a:ext cx="4014" cy="6744"/>
            </a:xfrm>
            <a:custGeom>
              <a:avLst/>
              <a:gdLst>
                <a:gd name="connsiteX0" fmla="*/ 0 w 4014"/>
                <a:gd name="connsiteY0" fmla="*/ 0 h 6744"/>
                <a:gd name="connsiteX1" fmla="*/ 3996 w 4014"/>
                <a:gd name="connsiteY1" fmla="*/ 132 h 6744"/>
                <a:gd name="connsiteX2" fmla="*/ 4014 w 4014"/>
                <a:gd name="connsiteY2" fmla="*/ 6602 h 6744"/>
                <a:gd name="connsiteX3" fmla="*/ 12 w 4014"/>
                <a:gd name="connsiteY3" fmla="*/ 6744 h 6744"/>
                <a:gd name="connsiteX4" fmla="*/ 0 w 4014"/>
                <a:gd name="connsiteY4" fmla="*/ 0 h 6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4" h="6744">
                  <a:moveTo>
                    <a:pt x="0" y="0"/>
                  </a:moveTo>
                  <a:lnTo>
                    <a:pt x="3996" y="132"/>
                  </a:lnTo>
                  <a:lnTo>
                    <a:pt x="4014" y="6602"/>
                  </a:lnTo>
                  <a:lnTo>
                    <a:pt x="12" y="6744"/>
                  </a:lnTo>
                  <a:lnTo>
                    <a:pt x="0" y="0"/>
                  </a:lnTo>
                  <a:close/>
                </a:path>
              </a:pathLst>
            </a:custGeom>
            <a:gradFill>
              <a:gsLst>
                <a:gs pos="0">
                  <a:srgbClr val="C2B5A2"/>
                </a:gs>
                <a:gs pos="46000">
                  <a:srgbClr val="C0B9A7"/>
                </a:gs>
                <a:gs pos="15000">
                  <a:srgbClr val="C6BBA9"/>
                </a:gs>
                <a:gs pos="31000">
                  <a:srgbClr val="C3BAA9"/>
                </a:gs>
                <a:gs pos="85000">
                  <a:srgbClr val="AC9D86"/>
                </a:gs>
                <a:gs pos="70000">
                  <a:srgbClr val="B9B19E"/>
                </a:gs>
                <a:gs pos="100000">
                  <a:srgbClr val="9D897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15"/>
            <p:cNvSpPr/>
            <p:nvPr/>
          </p:nvSpPr>
          <p:spPr>
            <a:xfrm>
              <a:off x="3859" y="6577"/>
              <a:ext cx="7680" cy="3000"/>
            </a:xfrm>
            <a:custGeom>
              <a:avLst/>
              <a:gdLst>
                <a:gd name="connisteX0" fmla="*/ 3594100 w 4876800"/>
                <a:gd name="connsiteY0" fmla="*/ 0 h 1905000"/>
                <a:gd name="connisteX1" fmla="*/ 4876800 w 4876800"/>
                <a:gd name="connsiteY1" fmla="*/ 1854200 h 1905000"/>
                <a:gd name="connisteX2" fmla="*/ 0 w 4876800"/>
                <a:gd name="connsiteY2" fmla="*/ 1905000 h 1905000"/>
                <a:gd name="connisteX3" fmla="*/ 901700 w 4876800"/>
                <a:gd name="connsiteY3" fmla="*/ 241300 h 1905000"/>
                <a:gd name="connisteX4" fmla="*/ 927100 w 4876800"/>
                <a:gd name="connsiteY4" fmla="*/ 254000 h 1905000"/>
                <a:gd name="connisteX5" fmla="*/ 1003300 w 4876800"/>
                <a:gd name="connsiteY5" fmla="*/ 88900 h 1905000"/>
                <a:gd name="connisteX6" fmla="*/ 3594100 w 4876800"/>
                <a:gd name="connsiteY6" fmla="*/ 0 h 1905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l" t="t" r="r" b="b"/>
              <a:pathLst>
                <a:path w="4876800" h="1905000">
                  <a:moveTo>
                    <a:pt x="3594100" y="0"/>
                  </a:moveTo>
                  <a:lnTo>
                    <a:pt x="4876800" y="1854200"/>
                  </a:lnTo>
                  <a:lnTo>
                    <a:pt x="0" y="1905000"/>
                  </a:lnTo>
                  <a:lnTo>
                    <a:pt x="901700" y="241300"/>
                  </a:lnTo>
                  <a:lnTo>
                    <a:pt x="927100" y="254000"/>
                  </a:lnTo>
                  <a:lnTo>
                    <a:pt x="1003300" y="88900"/>
                  </a:lnTo>
                  <a:lnTo>
                    <a:pt x="3594100" y="0"/>
                  </a:lnTo>
                  <a:close/>
                </a:path>
              </a:pathLst>
            </a:custGeom>
            <a:gradFill>
              <a:gsLst>
                <a:gs pos="0">
                  <a:srgbClr val="E1E7EE"/>
                </a:gs>
                <a:gs pos="46000">
                  <a:srgbClr val="EDF0F7"/>
                </a:gs>
                <a:gs pos="15000">
                  <a:srgbClr val="E3E7F0"/>
                </a:gs>
                <a:gs pos="31000">
                  <a:srgbClr val="DFE3EC"/>
                </a:gs>
                <a:gs pos="85000">
                  <a:srgbClr val="ABB4B9"/>
                </a:gs>
                <a:gs pos="70000">
                  <a:srgbClr val="F5F8FB"/>
                </a:gs>
                <a:gs pos="100000">
                  <a:srgbClr val="6C6A68"/>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p:nvSpPr>
          <p:spPr>
            <a:xfrm>
              <a:off x="5285" y="-53"/>
              <a:ext cx="210" cy="6959"/>
            </a:xfrm>
            <a:custGeom>
              <a:avLst/>
              <a:gdLst>
                <a:gd name="connisteX0" fmla="*/ 0 w 133350"/>
                <a:gd name="connsiteY0" fmla="*/ 37465 h 4418965"/>
                <a:gd name="connisteX1" fmla="*/ 133350 w 133350"/>
                <a:gd name="connsiteY1" fmla="*/ 0 h 4418965"/>
                <a:gd name="connisteX2" fmla="*/ 120650 w 133350"/>
                <a:gd name="connsiteY2" fmla="*/ 4291965 h 4418965"/>
                <a:gd name="connisteX3" fmla="*/ 101600 w 133350"/>
                <a:gd name="connsiteY3" fmla="*/ 4298315 h 4418965"/>
                <a:gd name="connisteX4" fmla="*/ 44450 w 133350"/>
                <a:gd name="connsiteY4" fmla="*/ 4418965 h 4418965"/>
                <a:gd name="connisteX5" fmla="*/ 0 w 133350"/>
                <a:gd name="connsiteY5" fmla="*/ 37465 h 441896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133350" h="4418965">
                  <a:moveTo>
                    <a:pt x="0" y="37465"/>
                  </a:moveTo>
                  <a:lnTo>
                    <a:pt x="133350" y="0"/>
                  </a:lnTo>
                  <a:lnTo>
                    <a:pt x="120650" y="4291965"/>
                  </a:lnTo>
                  <a:lnTo>
                    <a:pt x="101600" y="4298315"/>
                  </a:lnTo>
                  <a:lnTo>
                    <a:pt x="44450" y="4418965"/>
                  </a:lnTo>
                  <a:lnTo>
                    <a:pt x="0" y="37465"/>
                  </a:lnTo>
                  <a:close/>
                </a:path>
              </a:pathLst>
            </a:custGeom>
            <a:solidFill>
              <a:srgbClr val="CAC4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任意多边形 17"/>
            <p:cNvSpPr/>
            <p:nvPr/>
          </p:nvSpPr>
          <p:spPr>
            <a:xfrm>
              <a:off x="5119" y="16"/>
              <a:ext cx="226" cy="6920"/>
            </a:xfrm>
            <a:custGeom>
              <a:avLst/>
              <a:gdLst>
                <a:gd name="connisteX0" fmla="*/ 6350 w 133350"/>
                <a:gd name="connsiteY0" fmla="*/ 0 h 4394200"/>
                <a:gd name="connisteX1" fmla="*/ 101600 w 133350"/>
                <a:gd name="connsiteY1" fmla="*/ 0 h 4394200"/>
                <a:gd name="connisteX2" fmla="*/ 133350 w 133350"/>
                <a:gd name="connsiteY2" fmla="*/ 4394200 h 4394200"/>
                <a:gd name="connisteX3" fmla="*/ 0 w 133350"/>
                <a:gd name="connsiteY3" fmla="*/ 4330700 h 4394200"/>
                <a:gd name="connisteX4" fmla="*/ 6350 w 133350"/>
                <a:gd name="connsiteY4" fmla="*/ 0 h 43942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33350" h="4394200">
                  <a:moveTo>
                    <a:pt x="6350" y="0"/>
                  </a:moveTo>
                  <a:lnTo>
                    <a:pt x="101600" y="0"/>
                  </a:lnTo>
                  <a:lnTo>
                    <a:pt x="133350" y="4394200"/>
                  </a:lnTo>
                  <a:lnTo>
                    <a:pt x="0" y="4330700"/>
                  </a:lnTo>
                  <a:lnTo>
                    <a:pt x="6350" y="0"/>
                  </a:lnTo>
                  <a:close/>
                </a:path>
              </a:pathLst>
            </a:custGeom>
            <a:solidFill>
              <a:srgbClr val="A8A095"/>
            </a:solidFill>
            <a:ln>
              <a:solidFill>
                <a:srgbClr val="A8A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a:off x="4344" y="2913"/>
              <a:ext cx="490" cy="1740"/>
            </a:xfrm>
            <a:custGeom>
              <a:avLst/>
              <a:gdLst>
                <a:gd name="connisteX0" fmla="*/ 0 w 311150"/>
                <a:gd name="connsiteY0" fmla="*/ 869950 h 1104900"/>
                <a:gd name="connisteX1" fmla="*/ 38100 w 311150"/>
                <a:gd name="connsiteY1" fmla="*/ 482600 h 1104900"/>
                <a:gd name="connisteX2" fmla="*/ 304800 w 311150"/>
                <a:gd name="connsiteY2" fmla="*/ 0 h 1104900"/>
                <a:gd name="connisteX3" fmla="*/ 311150 w 311150"/>
                <a:gd name="connsiteY3" fmla="*/ 1104900 h 1104900"/>
                <a:gd name="connisteX4" fmla="*/ 0 w 311150"/>
                <a:gd name="connsiteY4" fmla="*/ 869950 h 11049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11150" h="1104900">
                  <a:moveTo>
                    <a:pt x="0" y="869950"/>
                  </a:moveTo>
                  <a:lnTo>
                    <a:pt x="38100" y="482600"/>
                  </a:lnTo>
                  <a:lnTo>
                    <a:pt x="304800" y="0"/>
                  </a:lnTo>
                  <a:lnTo>
                    <a:pt x="311150" y="1104900"/>
                  </a:lnTo>
                  <a:lnTo>
                    <a:pt x="0" y="869950"/>
                  </a:lnTo>
                  <a:close/>
                </a:path>
              </a:pathLst>
            </a:custGeom>
            <a:solidFill>
              <a:srgbClr val="D8DC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任意多边形 20"/>
            <p:cNvSpPr/>
            <p:nvPr/>
          </p:nvSpPr>
          <p:spPr>
            <a:xfrm>
              <a:off x="5064" y="2575"/>
              <a:ext cx="55" cy="1810"/>
            </a:xfrm>
            <a:custGeom>
              <a:avLst/>
              <a:gdLst>
                <a:gd name="connisteX0" fmla="*/ 0 w 34925"/>
                <a:gd name="connsiteY0" fmla="*/ 19050 h 1149350"/>
                <a:gd name="connisteX1" fmla="*/ 34925 w 34925"/>
                <a:gd name="connsiteY1" fmla="*/ 0 h 1149350"/>
                <a:gd name="connisteX2" fmla="*/ 28575 w 34925"/>
                <a:gd name="connsiteY2" fmla="*/ 1149350 h 1149350"/>
                <a:gd name="connisteX3" fmla="*/ 0 w 34925"/>
                <a:gd name="connsiteY3" fmla="*/ 1092200 h 1149350"/>
                <a:gd name="connisteX4" fmla="*/ 0 w 34925"/>
                <a:gd name="connsiteY4" fmla="*/ 19050 h 11493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34925" h="1149350">
                  <a:moveTo>
                    <a:pt x="0" y="19050"/>
                  </a:moveTo>
                  <a:lnTo>
                    <a:pt x="34925" y="0"/>
                  </a:lnTo>
                  <a:lnTo>
                    <a:pt x="28575" y="1149350"/>
                  </a:lnTo>
                  <a:lnTo>
                    <a:pt x="0" y="1092200"/>
                  </a:lnTo>
                  <a:lnTo>
                    <a:pt x="0" y="19050"/>
                  </a:lnTo>
                  <a:close/>
                </a:path>
              </a:pathLst>
            </a:custGeom>
            <a:solidFill>
              <a:srgbClr val="7068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21"/>
            <p:cNvSpPr/>
            <p:nvPr/>
          </p:nvSpPr>
          <p:spPr>
            <a:xfrm>
              <a:off x="4829" y="2905"/>
              <a:ext cx="90" cy="1650"/>
            </a:xfrm>
            <a:custGeom>
              <a:avLst/>
              <a:gdLst>
                <a:gd name="connisteX0" fmla="*/ 0 w 57150"/>
                <a:gd name="connsiteY0" fmla="*/ 47625 h 1047750"/>
                <a:gd name="connisteX1" fmla="*/ 0 w 57150"/>
                <a:gd name="connsiteY1" fmla="*/ 1028700 h 1047750"/>
                <a:gd name="connisteX2" fmla="*/ 57150 w 57150"/>
                <a:gd name="connsiteY2" fmla="*/ 1047750 h 1047750"/>
                <a:gd name="connisteX3" fmla="*/ 53975 w 57150"/>
                <a:gd name="connsiteY3" fmla="*/ 0 h 1047750"/>
                <a:gd name="connisteX4" fmla="*/ 0 w 57150"/>
                <a:gd name="connsiteY4" fmla="*/ 47625 h 1047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57150" h="1047750">
                  <a:moveTo>
                    <a:pt x="0" y="47625"/>
                  </a:moveTo>
                  <a:lnTo>
                    <a:pt x="0" y="1028700"/>
                  </a:lnTo>
                  <a:lnTo>
                    <a:pt x="57150" y="1047750"/>
                  </a:lnTo>
                  <a:lnTo>
                    <a:pt x="53975" y="0"/>
                  </a:lnTo>
                  <a:lnTo>
                    <a:pt x="0" y="47625"/>
                  </a:lnTo>
                  <a:close/>
                </a:path>
              </a:pathLst>
            </a:custGeom>
            <a:gradFill>
              <a:gsLst>
                <a:gs pos="0">
                  <a:srgbClr val="AEB7C2"/>
                </a:gs>
                <a:gs pos="53000">
                  <a:srgbClr val="61676A"/>
                </a:gs>
                <a:gs pos="100000">
                  <a:srgbClr val="697174"/>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任意多边形 22"/>
            <p:cNvSpPr/>
            <p:nvPr/>
          </p:nvSpPr>
          <p:spPr>
            <a:xfrm>
              <a:off x="4961" y="2449"/>
              <a:ext cx="120" cy="2161"/>
            </a:xfrm>
            <a:custGeom>
              <a:avLst/>
              <a:gdLst>
                <a:gd name="connsiteX0" fmla="*/ 0 w 120"/>
                <a:gd name="connsiteY0" fmla="*/ 428 h 2161"/>
                <a:gd name="connsiteX1" fmla="*/ 101 w 120"/>
                <a:gd name="connsiteY1" fmla="*/ 222 h 2161"/>
                <a:gd name="connsiteX2" fmla="*/ 120 w 120"/>
                <a:gd name="connsiteY2" fmla="*/ 2161 h 2161"/>
                <a:gd name="connsiteX3" fmla="*/ 13 w 120"/>
                <a:gd name="connsiteY3" fmla="*/ 2048 h 2161"/>
                <a:gd name="connsiteX4" fmla="*/ 28 w 120"/>
                <a:gd name="connsiteY4" fmla="*/ 68 h 2161"/>
                <a:gd name="connsiteX5" fmla="*/ 83 w 120"/>
                <a:gd name="connsiteY5" fmla="*/ 0 h 2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 h="2161">
                  <a:moveTo>
                    <a:pt x="0" y="428"/>
                  </a:moveTo>
                  <a:lnTo>
                    <a:pt x="101" y="222"/>
                  </a:lnTo>
                  <a:lnTo>
                    <a:pt x="120" y="2161"/>
                  </a:lnTo>
                  <a:lnTo>
                    <a:pt x="13" y="2048"/>
                  </a:lnTo>
                  <a:lnTo>
                    <a:pt x="28" y="68"/>
                  </a:lnTo>
                  <a:lnTo>
                    <a:pt x="83" y="0"/>
                  </a:lnTo>
                </a:path>
              </a:pathLst>
            </a:custGeom>
            <a:solidFill>
              <a:srgbClr val="0102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任意多边形 23"/>
            <p:cNvSpPr/>
            <p:nvPr/>
          </p:nvSpPr>
          <p:spPr>
            <a:xfrm>
              <a:off x="4964" y="2694"/>
              <a:ext cx="38" cy="1451"/>
            </a:xfrm>
            <a:custGeom>
              <a:avLst/>
              <a:gdLst>
                <a:gd name="connisteX0" fmla="*/ 19050 w 24130"/>
                <a:gd name="connsiteY0" fmla="*/ 85725 h 921385"/>
                <a:gd name="connisteX1" fmla="*/ 21590 w 24130"/>
                <a:gd name="connsiteY1" fmla="*/ 921385 h 921385"/>
                <a:gd name="connisteX2" fmla="*/ 0 w 24130"/>
                <a:gd name="connsiteY2" fmla="*/ 921385 h 921385"/>
                <a:gd name="connisteX3" fmla="*/ 0 w 24130"/>
                <a:gd name="connsiteY3" fmla="*/ 0 h 921385"/>
                <a:gd name="connisteX4" fmla="*/ 24130 w 24130"/>
                <a:gd name="connsiteY4" fmla="*/ 33020 h 921385"/>
                <a:gd name="connisteX5" fmla="*/ 19050 w 24130"/>
                <a:gd name="connsiteY5" fmla="*/ 85725 h 92138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24130" h="921385">
                  <a:moveTo>
                    <a:pt x="19050" y="85725"/>
                  </a:moveTo>
                  <a:lnTo>
                    <a:pt x="21590" y="921385"/>
                  </a:lnTo>
                  <a:lnTo>
                    <a:pt x="0" y="921385"/>
                  </a:lnTo>
                  <a:lnTo>
                    <a:pt x="0" y="0"/>
                  </a:lnTo>
                  <a:lnTo>
                    <a:pt x="24130" y="33020"/>
                  </a:lnTo>
                  <a:lnTo>
                    <a:pt x="19050" y="85725"/>
                  </a:lnTo>
                  <a:close/>
                </a:path>
              </a:pathLst>
            </a:custGeom>
            <a:solidFill>
              <a:srgbClr val="8B8D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8" name="图片 27" descr="KONG3517"/>
            <p:cNvPicPr>
              <a:picLocks noChangeAspect="1"/>
            </p:cNvPicPr>
            <p:nvPr/>
          </p:nvPicPr>
          <p:blipFill>
            <a:blip r:embed="rId3"/>
            <a:srcRect l="25437" t="42653" r="74310" b="52110"/>
            <a:stretch>
              <a:fillRect/>
            </a:stretch>
          </p:blipFill>
          <p:spPr>
            <a:xfrm>
              <a:off x="4917" y="3153"/>
              <a:ext cx="57" cy="788"/>
            </a:xfrm>
            <a:custGeom>
              <a:avLst/>
              <a:gdLst/>
              <a:ahLst/>
              <a:cxnLst>
                <a:cxn ang="3">
                  <a:pos x="hc" y="t"/>
                </a:cxn>
                <a:cxn ang="cd2">
                  <a:pos x="l" y="vc"/>
                </a:cxn>
                <a:cxn ang="cd4">
                  <a:pos x="hc" y="b"/>
                </a:cxn>
                <a:cxn ang="0">
                  <a:pos x="r" y="vc"/>
                </a:cxn>
              </a:cxnLst>
              <a:rect l="l" t="t" r="r" b="b"/>
              <a:pathLst>
                <a:path w="49" h="675">
                  <a:moveTo>
                    <a:pt x="8" y="675"/>
                  </a:moveTo>
                  <a:lnTo>
                    <a:pt x="49" y="619"/>
                  </a:lnTo>
                  <a:lnTo>
                    <a:pt x="38" y="0"/>
                  </a:lnTo>
                  <a:lnTo>
                    <a:pt x="0" y="0"/>
                  </a:lnTo>
                  <a:lnTo>
                    <a:pt x="8" y="675"/>
                  </a:lnTo>
                  <a:close/>
                </a:path>
              </a:pathLst>
            </a:custGeom>
          </p:spPr>
        </p:pic>
      </p:grpSp>
      <p:pic>
        <p:nvPicPr>
          <p:cNvPr id="35" name="图片 34"/>
          <p:cNvPicPr>
            <a:picLocks noChangeAspect="1"/>
          </p:cNvPicPr>
          <p:nvPr/>
        </p:nvPicPr>
        <p:blipFill>
          <a:blip r:embed="rId4"/>
          <a:srcRect l="26" t="553" r="479" b="258"/>
          <a:stretch>
            <a:fillRect/>
          </a:stretch>
        </p:blipFill>
        <p:spPr>
          <a:xfrm>
            <a:off x="3686810" y="762000"/>
            <a:ext cx="2028190" cy="2022475"/>
          </a:xfrm>
          <a:custGeom>
            <a:avLst/>
            <a:gdLst/>
            <a:ahLst/>
            <a:cxnLst>
              <a:cxn ang="3">
                <a:pos x="hc" y="t"/>
              </a:cxn>
              <a:cxn ang="cd2">
                <a:pos x="l" y="vc"/>
              </a:cxn>
              <a:cxn ang="cd4">
                <a:pos x="hc" y="b"/>
              </a:cxn>
              <a:cxn ang="0">
                <a:pos x="r" y="vc"/>
              </a:cxn>
            </a:cxnLst>
            <a:rect l="l" t="t" r="r" b="b"/>
            <a:pathLst>
              <a:path w="9452" h="9423">
                <a:moveTo>
                  <a:pt x="965" y="0"/>
                </a:moveTo>
                <a:lnTo>
                  <a:pt x="2895" y="795"/>
                </a:lnTo>
                <a:lnTo>
                  <a:pt x="3661" y="1320"/>
                </a:lnTo>
                <a:lnTo>
                  <a:pt x="3945" y="1746"/>
                </a:lnTo>
                <a:lnTo>
                  <a:pt x="4130" y="2058"/>
                </a:lnTo>
                <a:lnTo>
                  <a:pt x="4201" y="1930"/>
                </a:lnTo>
                <a:lnTo>
                  <a:pt x="5549" y="2143"/>
                </a:lnTo>
                <a:lnTo>
                  <a:pt x="5705" y="1916"/>
                </a:lnTo>
                <a:lnTo>
                  <a:pt x="5847" y="1490"/>
                </a:lnTo>
                <a:lnTo>
                  <a:pt x="5960" y="1207"/>
                </a:lnTo>
                <a:lnTo>
                  <a:pt x="6329" y="965"/>
                </a:lnTo>
                <a:lnTo>
                  <a:pt x="7507" y="454"/>
                </a:lnTo>
                <a:lnTo>
                  <a:pt x="7990" y="327"/>
                </a:lnTo>
                <a:lnTo>
                  <a:pt x="8969" y="85"/>
                </a:lnTo>
                <a:lnTo>
                  <a:pt x="9452" y="3804"/>
                </a:lnTo>
                <a:lnTo>
                  <a:pt x="8189" y="3974"/>
                </a:lnTo>
                <a:lnTo>
                  <a:pt x="8132" y="3988"/>
                </a:lnTo>
                <a:lnTo>
                  <a:pt x="8075" y="4201"/>
                </a:lnTo>
                <a:lnTo>
                  <a:pt x="8912" y="4698"/>
                </a:lnTo>
                <a:lnTo>
                  <a:pt x="9154" y="4939"/>
                </a:lnTo>
                <a:lnTo>
                  <a:pt x="8032" y="6131"/>
                </a:lnTo>
                <a:lnTo>
                  <a:pt x="6855" y="6784"/>
                </a:lnTo>
                <a:lnTo>
                  <a:pt x="7422" y="9069"/>
                </a:lnTo>
                <a:lnTo>
                  <a:pt x="6486" y="8586"/>
                </a:lnTo>
                <a:lnTo>
                  <a:pt x="5861" y="9423"/>
                </a:lnTo>
                <a:lnTo>
                  <a:pt x="4882" y="5918"/>
                </a:lnTo>
                <a:lnTo>
                  <a:pt x="3959" y="9253"/>
                </a:lnTo>
                <a:lnTo>
                  <a:pt x="3392" y="8373"/>
                </a:lnTo>
                <a:lnTo>
                  <a:pt x="2384" y="8856"/>
                </a:lnTo>
                <a:lnTo>
                  <a:pt x="2895" y="6940"/>
                </a:lnTo>
                <a:lnTo>
                  <a:pt x="554" y="5776"/>
                </a:lnTo>
                <a:lnTo>
                  <a:pt x="1689" y="4244"/>
                </a:lnTo>
                <a:lnTo>
                  <a:pt x="1547" y="3832"/>
                </a:lnTo>
                <a:lnTo>
                  <a:pt x="1291" y="3875"/>
                </a:lnTo>
                <a:lnTo>
                  <a:pt x="624" y="3747"/>
                </a:lnTo>
                <a:lnTo>
                  <a:pt x="0" y="3577"/>
                </a:lnTo>
                <a:lnTo>
                  <a:pt x="497" y="1874"/>
                </a:lnTo>
                <a:lnTo>
                  <a:pt x="724" y="1022"/>
                </a:lnTo>
                <a:lnTo>
                  <a:pt x="965" y="0"/>
                </a:lnTo>
                <a:close/>
              </a:path>
            </a:pathLst>
          </a:custGeom>
          <a:noFill/>
          <a:ln w="9525">
            <a:noFill/>
          </a:ln>
          <a:effectLst>
            <a:outerShdw blurRad="50800" dist="50800" dir="5400000" sx="101000" sy="101000" algn="ctr" rotWithShape="0">
              <a:srgbClr val="000000">
                <a:alpha val="43000"/>
              </a:srgbClr>
            </a:outerShdw>
          </a:effectLst>
        </p:spPr>
      </p:pic>
      <p:pic>
        <p:nvPicPr>
          <p:cNvPr id="2" name="图片 1"/>
          <p:cNvPicPr>
            <a:picLocks noChangeAspect="1"/>
          </p:cNvPicPr>
          <p:nvPr/>
        </p:nvPicPr>
        <p:blipFill>
          <a:blip r:embed="rId5"/>
          <a:stretch>
            <a:fillRect/>
          </a:stretch>
        </p:blipFill>
        <p:spPr>
          <a:xfrm>
            <a:off x="-11430" y="-2038350"/>
            <a:ext cx="12982575" cy="7972425"/>
          </a:xfrm>
          <a:prstGeom prst="rect">
            <a:avLst/>
          </a:prstGeom>
        </p:spPr>
      </p:pic>
      <p:sp>
        <p:nvSpPr>
          <p:cNvPr id="30" name="矩形 29"/>
          <p:cNvSpPr/>
          <p:nvPr/>
        </p:nvSpPr>
        <p:spPr>
          <a:xfrm>
            <a:off x="-11430" y="4346575"/>
            <a:ext cx="6072505" cy="1169035"/>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85"/>
          </a:p>
        </p:txBody>
      </p:sp>
      <p:sp>
        <p:nvSpPr>
          <p:cNvPr id="31" name="文本框 30"/>
          <p:cNvSpPr txBox="1"/>
          <p:nvPr/>
        </p:nvSpPr>
        <p:spPr>
          <a:xfrm>
            <a:off x="416202" y="4556855"/>
            <a:ext cx="3629487" cy="335280"/>
          </a:xfrm>
          <a:prstGeom prst="rect">
            <a:avLst/>
          </a:prstGeom>
          <a:noFill/>
        </p:spPr>
        <p:txBody>
          <a:bodyPr wrap="square" rtlCol="0">
            <a:spAutoFit/>
          </a:bodyPr>
          <a:lstStyle/>
          <a:p>
            <a:pPr marR="0" indent="0" defTabSz="1641475" fontAlgn="auto">
              <a:lnSpc>
                <a:spcPct val="100000"/>
              </a:lnSpc>
              <a:spcBef>
                <a:spcPts val="0"/>
              </a:spcBef>
              <a:spcAft>
                <a:spcPts val="0"/>
              </a:spcAft>
              <a:buClrTx/>
              <a:buSzTx/>
              <a:buFontTx/>
              <a:buNone/>
              <a:defRPr/>
            </a:pPr>
            <a:r>
              <a:rPr kumimoji="0" lang="zh-CN" altLang="en-US"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包装</a:t>
            </a:r>
            <a:r>
              <a:rPr kumimoji="0" lang="en-US" altLang="zh-CN"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a:t>
            </a:r>
            <a:r>
              <a:rPr kumimoji="0" lang="zh-CN" altLang="en-US" sz="1585" b="0" i="0" kern="1200" cap="none" spc="0" normalizeH="0" baseline="0" noProof="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阳台蝴蝶结</a:t>
            </a:r>
          </a:p>
        </p:txBody>
      </p:sp>
      <p:sp>
        <p:nvSpPr>
          <p:cNvPr id="32" name="文本框 31"/>
          <p:cNvSpPr txBox="1"/>
          <p:nvPr/>
        </p:nvSpPr>
        <p:spPr>
          <a:xfrm>
            <a:off x="425450" y="4874895"/>
            <a:ext cx="5358130" cy="553085"/>
          </a:xfrm>
          <a:prstGeom prst="rect">
            <a:avLst/>
          </a:prstGeom>
          <a:noFill/>
        </p:spPr>
        <p:txBody>
          <a:bodyPr wrap="square" rtlCol="0">
            <a:spAutoFit/>
          </a:bodyPr>
          <a:lstStyle/>
          <a:p>
            <a:pPr>
              <a:lnSpc>
                <a:spcPct val="150000"/>
              </a:lnSpc>
            </a:pPr>
            <a:r>
              <a:rPr lang="zh-CN" altLang="en-US" sz="1000" cap="all" dirty="0">
                <a:solidFill>
                  <a:schemeClr val="bg1"/>
                </a:solidFill>
                <a:latin typeface="阿里巴巴普惠体 R" panose="00020600040101010101" charset="-122"/>
                <a:ea typeface="阿里巴巴普惠体 R" panose="00020600040101010101" charset="-122"/>
              </a:rPr>
              <a:t>此外，在阳台的玻璃围栏上进行大号蝴蝶结装饰，进行楼体氛围包装，同时于业主而言有亲启房屋的美好寓意。</a:t>
            </a:r>
          </a:p>
        </p:txBody>
      </p:sp>
    </p:spTree>
    <p:custDataLst>
      <p:tags r:id="rId1"/>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0" y="-2428875"/>
            <a:ext cx="17048480" cy="8469630"/>
          </a:xfrm>
          <a:prstGeom prst="rect">
            <a:avLst/>
          </a:prstGeom>
        </p:spPr>
      </p:pic>
      <p:sp>
        <p:nvSpPr>
          <p:cNvPr id="2" name="文本框 12"/>
          <p:cNvSpPr txBox="1">
            <a:spLocks noChangeArrowheads="1"/>
          </p:cNvSpPr>
          <p:nvPr/>
        </p:nvSpPr>
        <p:spPr bwMode="auto">
          <a:xfrm>
            <a:off x="5198110" y="3865245"/>
            <a:ext cx="4488180" cy="381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just" eaLnBrk="1" hangingPunct="1"/>
            <a:r>
              <a:rPr lang="zh-CN" altLang="en-US" sz="1890">
                <a:solidFill>
                  <a:schemeClr val="bg1"/>
                </a:solidFill>
                <a:latin typeface="阿里巴巴普惠体 R" panose="00020600040101010101" charset="-122"/>
                <a:ea typeface="阿里巴巴普惠体 R" panose="00020600040101010101" charset="-122"/>
                <a:cs typeface="阿里巴巴普惠体 R" panose="00020600040101010101" charset="-122"/>
              </a:rPr>
              <a:t>基础物料以及后勤保障</a:t>
            </a:r>
          </a:p>
        </p:txBody>
      </p:sp>
      <p:sp>
        <p:nvSpPr>
          <p:cNvPr id="3" name="文本框 12"/>
          <p:cNvSpPr txBox="1">
            <a:spLocks noChangeArrowheads="1"/>
          </p:cNvSpPr>
          <p:nvPr/>
        </p:nvSpPr>
        <p:spPr bwMode="auto">
          <a:xfrm>
            <a:off x="4251325" y="3553460"/>
            <a:ext cx="81915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7200">
                <a:solidFill>
                  <a:schemeClr val="bg1"/>
                </a:solidFill>
                <a:latin typeface="造字工房俊雅锐宋体验版常规体" charset="-122"/>
                <a:ea typeface="造字工房俊雅锐宋体验版常规体" charset="-122"/>
                <a:cs typeface="阿里巴巴普惠体 R" panose="00020600040101010101" charset="-122"/>
              </a:rPr>
              <a:t>节</a:t>
            </a:r>
          </a:p>
        </p:txBody>
      </p:sp>
      <p:sp>
        <p:nvSpPr>
          <p:cNvPr id="5" name="文本框 4"/>
          <p:cNvSpPr txBox="1">
            <a:spLocks noChangeArrowheads="1"/>
          </p:cNvSpPr>
          <p:nvPr/>
        </p:nvSpPr>
        <p:spPr bwMode="auto">
          <a:xfrm>
            <a:off x="1576705" y="2106295"/>
            <a:ext cx="1019810" cy="2646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16600">
                <a:solidFill>
                  <a:schemeClr val="bg1"/>
                </a:solidFill>
                <a:latin typeface="造字工房俊雅锐宋体验版常规体" charset="-122"/>
                <a:ea typeface="造字工房俊雅锐宋体验版常规体" charset="-122"/>
                <a:cs typeface="阿里巴巴普惠体 R" panose="00020600040101010101" charset="-122"/>
              </a:rPr>
              <a:t>其</a:t>
            </a:r>
          </a:p>
        </p:txBody>
      </p:sp>
      <p:sp>
        <p:nvSpPr>
          <p:cNvPr id="8" name="文本框 12"/>
          <p:cNvSpPr txBox="1">
            <a:spLocks noChangeArrowheads="1"/>
          </p:cNvSpPr>
          <p:nvPr/>
        </p:nvSpPr>
        <p:spPr bwMode="auto">
          <a:xfrm>
            <a:off x="2778125" y="3442970"/>
            <a:ext cx="866775" cy="132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8000">
                <a:solidFill>
                  <a:schemeClr val="bg1"/>
                </a:solidFill>
                <a:latin typeface="造字工房俊雅锐宋体验版常规体" charset="-122"/>
                <a:ea typeface="造字工房俊雅锐宋体验版常规体" charset="-122"/>
                <a:cs typeface="阿里巴巴普惠体 R" panose="00020600040101010101" charset="-122"/>
              </a:rPr>
              <a:t>它</a:t>
            </a:r>
          </a:p>
        </p:txBody>
      </p:sp>
      <p:sp>
        <p:nvSpPr>
          <p:cNvPr id="9" name="文本框 8"/>
          <p:cNvSpPr txBox="1">
            <a:spLocks noChangeArrowheads="1"/>
          </p:cNvSpPr>
          <p:nvPr/>
        </p:nvSpPr>
        <p:spPr bwMode="auto">
          <a:xfrm>
            <a:off x="3540125" y="3134995"/>
            <a:ext cx="828675" cy="110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6600">
                <a:solidFill>
                  <a:schemeClr val="bg1"/>
                </a:solidFill>
                <a:latin typeface="造字工房俊雅锐宋体验版常规体" charset="-122"/>
                <a:ea typeface="造字工房俊雅锐宋体验版常规体" charset="-122"/>
                <a:cs typeface="阿里巴巴普惠体 R" panose="00020600040101010101" charset="-122"/>
              </a:rPr>
              <a:t>细</a:t>
            </a:r>
          </a:p>
        </p:txBody>
      </p:sp>
      <p:sp>
        <p:nvSpPr>
          <p:cNvPr id="10" name="文本框 12"/>
          <p:cNvSpPr txBox="1">
            <a:spLocks noChangeArrowheads="1"/>
          </p:cNvSpPr>
          <p:nvPr/>
        </p:nvSpPr>
        <p:spPr bwMode="auto">
          <a:xfrm>
            <a:off x="3521075" y="3999230"/>
            <a:ext cx="819150" cy="306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en-US" altLang="zh-CN" sz="1400">
                <a:solidFill>
                  <a:schemeClr val="bg1"/>
                </a:solidFill>
                <a:latin typeface="造字工房俊雅锐宋体验版常规体" charset="-122"/>
                <a:ea typeface="造字工房俊雅锐宋体验版常规体" charset="-122"/>
                <a:cs typeface="阿里巴巴普惠体 R" panose="00020600040101010101" charset="-122"/>
              </a:rPr>
              <a:t>spring</a:t>
            </a:r>
          </a:p>
        </p:txBody>
      </p:sp>
      <p:sp>
        <p:nvSpPr>
          <p:cNvPr id="12" name="文本框 12"/>
          <p:cNvSpPr txBox="1">
            <a:spLocks noChangeArrowheads="1"/>
          </p:cNvSpPr>
          <p:nvPr/>
        </p:nvSpPr>
        <p:spPr bwMode="auto">
          <a:xfrm>
            <a:off x="5198110" y="4171950"/>
            <a:ext cx="1600835" cy="24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dist" eaLnBrk="1" hangingPunct="1"/>
            <a:r>
              <a:rPr sz="1000">
                <a:solidFill>
                  <a:schemeClr val="bg1"/>
                </a:solidFill>
                <a:latin typeface="阿里巴巴普惠体 R" panose="00020600040101010101" charset="-122"/>
                <a:ea typeface="阿里巴巴普惠体 R" panose="00020600040101010101" charset="-122"/>
                <a:cs typeface="阿里巴巴普惠体 R" panose="00020600040101010101" charset="-122"/>
              </a:rPr>
              <a:t>Delivery line planning</a:t>
            </a:r>
          </a:p>
        </p:txBody>
      </p:sp>
    </p:spTree>
    <p:custDataLst>
      <p:tags r:id="rId1"/>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0" y="-135890"/>
            <a:ext cx="12599670" cy="8403590"/>
          </a:xfrm>
          <a:prstGeom prst="rect">
            <a:avLst/>
          </a:prstGeom>
        </p:spPr>
      </p:pic>
      <p:sp>
        <p:nvSpPr>
          <p:cNvPr id="5" name="矩形 4"/>
          <p:cNvSpPr/>
          <p:nvPr/>
        </p:nvSpPr>
        <p:spPr>
          <a:xfrm>
            <a:off x="-11430" y="4346575"/>
            <a:ext cx="6072505" cy="1169035"/>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85"/>
          </a:p>
        </p:txBody>
      </p:sp>
      <p:sp>
        <p:nvSpPr>
          <p:cNvPr id="6" name="文本框 5"/>
          <p:cNvSpPr txBox="1"/>
          <p:nvPr/>
        </p:nvSpPr>
        <p:spPr>
          <a:xfrm>
            <a:off x="457835" y="4486275"/>
            <a:ext cx="8760460" cy="1014730"/>
          </a:xfrm>
          <a:prstGeom prst="rect">
            <a:avLst/>
          </a:prstGeom>
          <a:noFill/>
        </p:spPr>
        <p:txBody>
          <a:bodyPr wrap="square" rtlCol="0">
            <a:spAutoFit/>
          </a:bodyPr>
          <a:lstStyle/>
          <a:p>
            <a:pPr algn="l">
              <a:lnSpc>
                <a:spcPct val="150000"/>
              </a:lnSpc>
            </a:pPr>
            <a:r>
              <a:rPr lang="en-US" altLang="zh-CN" sz="1600">
                <a:solidFill>
                  <a:schemeClr val="bg1"/>
                </a:solidFill>
                <a:latin typeface="阿里巴巴普惠体 R" panose="00020600040101010101" charset="-122"/>
                <a:ea typeface="阿里巴巴普惠体 R" panose="00020600040101010101" charset="-122"/>
                <a:cs typeface="阿里巴巴普惠体 R" panose="00020600040101010101" charset="-122"/>
                <a:sym typeface="+mn-ea"/>
              </a:rPr>
              <a:t>VIP调解室</a:t>
            </a:r>
          </a:p>
          <a:p>
            <a:pPr algn="l">
              <a:lnSpc>
                <a:spcPct val="150000"/>
              </a:lnSpc>
            </a:pPr>
            <a:r>
              <a:rPr lang="zh-CN" altLang="en-US" sz="1200">
                <a:solidFill>
                  <a:schemeClr val="bg1"/>
                </a:solidFill>
                <a:latin typeface="阿里巴巴普惠体 R" panose="00020600040101010101" charset="-122"/>
                <a:ea typeface="阿里巴巴普惠体 R" panose="00020600040101010101" charset="-122"/>
                <a:cs typeface="阿里巴巴普惠体 R" panose="00020600040101010101" charset="-122"/>
                <a:sym typeface="+mn-ea"/>
              </a:rPr>
              <a:t>考虑到交房现场可能会出现的一些问题，我们开设了专门的调解区域，</a:t>
            </a:r>
          </a:p>
          <a:p>
            <a:pPr algn="l">
              <a:lnSpc>
                <a:spcPct val="150000"/>
              </a:lnSpc>
            </a:pPr>
            <a:r>
              <a:rPr lang="zh-CN" altLang="en-US" sz="1200">
                <a:solidFill>
                  <a:schemeClr val="bg1"/>
                </a:solidFill>
                <a:latin typeface="阿里巴巴普惠体 R" panose="00020600040101010101" charset="-122"/>
                <a:ea typeface="阿里巴巴普惠体 R" panose="00020600040101010101" charset="-122"/>
                <a:cs typeface="阿里巴巴普惠体 R" panose="00020600040101010101" charset="-122"/>
                <a:sym typeface="+mn-ea"/>
              </a:rPr>
              <a:t>位置在项目的物业办公室或售楼部办公室。</a:t>
            </a:r>
          </a:p>
        </p:txBody>
      </p:sp>
    </p:spTree>
    <p:custDataLst>
      <p:tags r:id="rId1"/>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C:/Users/ADMINI~1/AppData/Local/Temp/picturecompress_20201204171212/output_137.pngoutput_137"/>
          <p:cNvPicPr>
            <a:picLocks noChangeAspect="1"/>
          </p:cNvPicPr>
          <p:nvPr/>
        </p:nvPicPr>
        <p:blipFill>
          <a:blip r:embed="rId3"/>
          <a:srcRect/>
          <a:stretch>
            <a:fillRect/>
          </a:stretch>
        </p:blipFill>
        <p:spPr>
          <a:xfrm>
            <a:off x="-342265" y="730250"/>
            <a:ext cx="6818630" cy="3567430"/>
          </a:xfrm>
          <a:prstGeom prst="rect">
            <a:avLst/>
          </a:prstGeom>
        </p:spPr>
      </p:pic>
      <p:sp>
        <p:nvSpPr>
          <p:cNvPr id="4" name="文本框 3"/>
          <p:cNvSpPr txBox="1"/>
          <p:nvPr/>
        </p:nvSpPr>
        <p:spPr>
          <a:xfrm>
            <a:off x="457835" y="4486275"/>
            <a:ext cx="8760460" cy="737235"/>
          </a:xfrm>
          <a:prstGeom prst="rect">
            <a:avLst/>
          </a:prstGeom>
          <a:noFill/>
        </p:spPr>
        <p:txBody>
          <a:bodyPr wrap="square" rtlCol="0">
            <a:spAutoFit/>
          </a:bodyPr>
          <a:lstStyle/>
          <a:p>
            <a:pPr algn="l">
              <a:lnSpc>
                <a:spcPct val="150000"/>
              </a:lnSpc>
            </a:pPr>
            <a:r>
              <a:rPr lang="zh-CN" altLang="en-US" sz="1600">
                <a:solidFill>
                  <a:schemeClr val="tx1"/>
                </a:solidFill>
                <a:latin typeface="阿里巴巴普惠体 R" panose="00020600040101010101" charset="-122"/>
                <a:ea typeface="阿里巴巴普惠体 R" panose="00020600040101010101" charset="-122"/>
                <a:cs typeface="阿里巴巴普惠体 R" panose="00020600040101010101" charset="-122"/>
                <a:sym typeface="+mn-ea"/>
              </a:rPr>
              <a:t>摄影摄像</a:t>
            </a:r>
          </a:p>
          <a:p>
            <a:pPr algn="just">
              <a:lnSpc>
                <a:spcPct val="150000"/>
              </a:lnSpc>
              <a:buClrTx/>
              <a:buSzTx/>
              <a:buFontTx/>
              <a:buNone/>
            </a:pPr>
            <a:r>
              <a:rPr lang="zh-CN" altLang="en-US" sz="1200">
                <a:solidFill>
                  <a:schemeClr val="tx1">
                    <a:lumMod val="85000"/>
                    <a:lumOff val="15000"/>
                  </a:schemeClr>
                </a:solidFill>
                <a:latin typeface="阿里巴巴普惠体 R" panose="00020600040101010101" charset="-122"/>
                <a:ea typeface="阿里巴巴普惠体 R" panose="00020600040101010101" charset="-122"/>
                <a:cs typeface="獅尾麥腿黑體SC-Thin" panose="020B0500000000000000" charset="-120"/>
                <a:sym typeface="+mn-ea"/>
              </a:rPr>
              <a:t>将邀约摄影师来记录现场收房幸福瞬间，拍摄项目包含：楼体亮灯</a:t>
            </a:r>
            <a:r>
              <a:rPr lang="en-US" altLang="zh-CN" sz="1200">
                <a:solidFill>
                  <a:schemeClr val="tx1">
                    <a:lumMod val="85000"/>
                    <a:lumOff val="15000"/>
                  </a:schemeClr>
                </a:solidFill>
                <a:latin typeface="阿里巴巴普惠体 R" panose="00020600040101010101" charset="-122"/>
                <a:ea typeface="阿里巴巴普惠体 R" panose="00020600040101010101" charset="-122"/>
                <a:cs typeface="獅尾麥腿黑體SC-Thin" panose="020B0500000000000000" charset="-120"/>
                <a:sym typeface="+mn-ea"/>
              </a:rPr>
              <a:t>-</a:t>
            </a:r>
            <a:r>
              <a:rPr lang="zh-CN" altLang="en-US" sz="1200">
                <a:solidFill>
                  <a:schemeClr val="tx1">
                    <a:lumMod val="85000"/>
                    <a:lumOff val="15000"/>
                  </a:schemeClr>
                </a:solidFill>
                <a:latin typeface="阿里巴巴普惠体 R" panose="00020600040101010101" charset="-122"/>
                <a:ea typeface="阿里巴巴普惠体 R" panose="00020600040101010101" charset="-122"/>
                <a:cs typeface="獅尾麥腿黑體SC-Thin" panose="020B0500000000000000" charset="-120"/>
                <a:sym typeface="+mn-ea"/>
              </a:rPr>
              <a:t>园区静景以及交付当天上午的场景拍摄。</a:t>
            </a:r>
          </a:p>
        </p:txBody>
      </p:sp>
      <p:pic>
        <p:nvPicPr>
          <p:cNvPr id="13" name="图片 12"/>
          <p:cNvPicPr>
            <a:picLocks noChangeAspect="1"/>
          </p:cNvPicPr>
          <p:nvPr/>
        </p:nvPicPr>
        <p:blipFill>
          <a:blip r:embed="rId4"/>
          <a:srcRect t="21542" b="34333"/>
          <a:stretch>
            <a:fillRect/>
          </a:stretch>
        </p:blipFill>
        <p:spPr>
          <a:xfrm>
            <a:off x="5899150" y="730250"/>
            <a:ext cx="3648710" cy="3577590"/>
          </a:xfrm>
          <a:prstGeom prst="rect">
            <a:avLst/>
          </a:prstGeom>
        </p:spPr>
      </p:pic>
      <p:pic>
        <p:nvPicPr>
          <p:cNvPr id="14" name="图片 13"/>
          <p:cNvPicPr>
            <a:picLocks noChangeAspect="1"/>
          </p:cNvPicPr>
          <p:nvPr/>
        </p:nvPicPr>
        <p:blipFill>
          <a:blip r:embed="rId5"/>
          <a:stretch>
            <a:fillRect/>
          </a:stretch>
        </p:blipFill>
        <p:spPr>
          <a:xfrm>
            <a:off x="9547860" y="730250"/>
            <a:ext cx="2653665" cy="3576955"/>
          </a:xfrm>
          <a:prstGeom prst="rect">
            <a:avLst/>
          </a:prstGeom>
        </p:spPr>
      </p:pic>
    </p:spTree>
    <p:custDataLst>
      <p:tags r:id="rId1"/>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11430" y="633730"/>
            <a:ext cx="12203430" cy="3818255"/>
            <a:chOff x="-51" y="1837"/>
            <a:chExt cx="21594" cy="6685"/>
          </a:xfrm>
        </p:grpSpPr>
        <p:pic>
          <p:nvPicPr>
            <p:cNvPr id="110" name="图片 109"/>
            <p:cNvPicPr/>
            <p:nvPr/>
          </p:nvPicPr>
          <p:blipFill>
            <a:blip r:embed="rId3"/>
            <a:stretch>
              <a:fillRect/>
            </a:stretch>
          </p:blipFill>
          <p:spPr>
            <a:xfrm>
              <a:off x="16255" y="1861"/>
              <a:ext cx="5289" cy="6521"/>
            </a:xfrm>
            <a:prstGeom prst="rect">
              <a:avLst/>
            </a:prstGeom>
            <a:noFill/>
            <a:ln w="9525">
              <a:noFill/>
            </a:ln>
          </p:spPr>
        </p:pic>
        <p:pic>
          <p:nvPicPr>
            <p:cNvPr id="2" name="图片 1" descr="C:/Users/ADMINI~1/AppData/Local/Temp/picturecompress_20201204171212/output_129.pngoutput_129"/>
            <p:cNvPicPr>
              <a:picLocks noChangeAspect="1"/>
            </p:cNvPicPr>
            <p:nvPr/>
          </p:nvPicPr>
          <p:blipFill>
            <a:blip r:embed="rId4"/>
            <a:stretch>
              <a:fillRect/>
            </a:stretch>
          </p:blipFill>
          <p:spPr>
            <a:xfrm>
              <a:off x="-51" y="1837"/>
              <a:ext cx="10198" cy="6666"/>
            </a:xfrm>
            <a:prstGeom prst="rect">
              <a:avLst/>
            </a:prstGeom>
          </p:spPr>
        </p:pic>
        <p:pic>
          <p:nvPicPr>
            <p:cNvPr id="4" name="图片 3"/>
            <p:cNvPicPr>
              <a:picLocks noChangeAspect="1"/>
            </p:cNvPicPr>
            <p:nvPr/>
          </p:nvPicPr>
          <p:blipFill>
            <a:blip r:embed="rId5"/>
            <a:srcRect l="36243" r="7638"/>
            <a:stretch>
              <a:fillRect/>
            </a:stretch>
          </p:blipFill>
          <p:spPr>
            <a:xfrm>
              <a:off x="10147" y="1840"/>
              <a:ext cx="6180" cy="6682"/>
            </a:xfrm>
            <a:prstGeom prst="rect">
              <a:avLst/>
            </a:prstGeom>
          </p:spPr>
        </p:pic>
      </p:grpSp>
      <p:sp>
        <p:nvSpPr>
          <p:cNvPr id="5" name="文本框 4"/>
          <p:cNvSpPr txBox="1"/>
          <p:nvPr/>
        </p:nvSpPr>
        <p:spPr>
          <a:xfrm>
            <a:off x="443230" y="4607560"/>
            <a:ext cx="8760460" cy="1014730"/>
          </a:xfrm>
          <a:prstGeom prst="rect">
            <a:avLst/>
          </a:prstGeom>
          <a:noFill/>
        </p:spPr>
        <p:txBody>
          <a:bodyPr wrap="square" rtlCol="0">
            <a:spAutoFit/>
          </a:bodyPr>
          <a:lstStyle/>
          <a:p>
            <a:pPr algn="just">
              <a:lnSpc>
                <a:spcPct val="150000"/>
              </a:lnSpc>
              <a:buClrTx/>
              <a:buSzTx/>
              <a:buFontTx/>
              <a:buNone/>
            </a:pPr>
            <a:r>
              <a:rPr lang="zh-CN" altLang="en-US" sz="1600">
                <a:latin typeface="阿里巴巴普惠体 R" panose="00020600040101010101" charset="-122"/>
                <a:ea typeface="阿里巴巴普惠体 R" panose="00020600040101010101" charset="-122"/>
                <a:cs typeface="阿里巴巴普惠体 R" panose="00020600040101010101" charset="-122"/>
                <a:sym typeface="+mn-ea"/>
              </a:rPr>
              <a:t>后勤</a:t>
            </a:r>
            <a:r>
              <a:rPr lang="en-US" altLang="zh-CN" sz="1600">
                <a:latin typeface="阿里巴巴普惠体 R" panose="00020600040101010101" charset="-122"/>
                <a:ea typeface="阿里巴巴普惠体 R" panose="00020600040101010101" charset="-122"/>
                <a:cs typeface="阿里巴巴普惠体 R" panose="00020600040101010101" charset="-122"/>
                <a:sym typeface="+mn-ea"/>
              </a:rPr>
              <a:t>—</a:t>
            </a:r>
            <a:r>
              <a:rPr lang="zh-CN" altLang="en-US" sz="1600">
                <a:solidFill>
                  <a:schemeClr val="tx1"/>
                </a:solidFill>
                <a:latin typeface="阿里巴巴普惠体 R" panose="00020600040101010101" charset="-122"/>
                <a:ea typeface="阿里巴巴普惠体 R" panose="00020600040101010101" charset="-122"/>
                <a:cs typeface="阿里巴巴普惠体 R" panose="00020600040101010101" charset="-122"/>
                <a:sym typeface="+mn-ea"/>
              </a:rPr>
              <a:t>疫情防控</a:t>
            </a:r>
          </a:p>
          <a:p>
            <a:pPr algn="just">
              <a:lnSpc>
                <a:spcPct val="150000"/>
              </a:lnSpc>
              <a:buClrTx/>
              <a:buSzTx/>
              <a:buFontTx/>
              <a:buNone/>
            </a:pPr>
            <a:r>
              <a:rPr sz="1200">
                <a:solidFill>
                  <a:schemeClr val="tx1">
                    <a:lumMod val="85000"/>
                    <a:lumOff val="15000"/>
                  </a:schemeClr>
                </a:solidFill>
                <a:latin typeface="阿里巴巴普惠体 R" panose="00020600040101010101" charset="-122"/>
                <a:ea typeface="阿里巴巴普惠体 R" panose="00020600040101010101" charset="-122"/>
                <a:cs typeface="獅尾麥腿黑體SC-Thin" panose="020B0500000000000000" charset="-120"/>
                <a:sym typeface="+mn-ea"/>
              </a:rPr>
              <a:t>现场准备了紧急医疗包及常用紧急药物，口罩，酒精和洗手凝胶保障客户安全，体现项目贴心周到的服务</a:t>
            </a:r>
            <a:r>
              <a:rPr lang="zh-CN" sz="1200">
                <a:solidFill>
                  <a:schemeClr val="tx1">
                    <a:lumMod val="85000"/>
                    <a:lumOff val="15000"/>
                  </a:schemeClr>
                </a:solidFill>
                <a:latin typeface="阿里巴巴普惠体 R" panose="00020600040101010101" charset="-122"/>
                <a:ea typeface="阿里巴巴普惠体 R" panose="00020600040101010101" charset="-122"/>
                <a:cs typeface="獅尾麥腿黑體SC-Thin" panose="020B0500000000000000" charset="-120"/>
                <a:sym typeface="+mn-ea"/>
              </a:rPr>
              <a:t>；其次在每日交付开始前和结束后都将安排专业人员进行现场的消杀工作，保障交付现场的安全。</a:t>
            </a:r>
          </a:p>
        </p:txBody>
      </p:sp>
    </p:spTree>
    <p:custDataLst>
      <p:tags r:id="rId1"/>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31470" y="128270"/>
            <a:ext cx="12558395" cy="4466590"/>
            <a:chOff x="-522" y="522"/>
            <a:chExt cx="19777" cy="7034"/>
          </a:xfrm>
        </p:grpSpPr>
        <p:pic>
          <p:nvPicPr>
            <p:cNvPr id="109" name="图片 108"/>
            <p:cNvPicPr/>
            <p:nvPr/>
          </p:nvPicPr>
          <p:blipFill>
            <a:blip r:embed="rId3"/>
            <a:stretch>
              <a:fillRect/>
            </a:stretch>
          </p:blipFill>
          <p:spPr>
            <a:xfrm>
              <a:off x="-522" y="522"/>
              <a:ext cx="10536" cy="7033"/>
            </a:xfrm>
            <a:prstGeom prst="rect">
              <a:avLst/>
            </a:prstGeom>
            <a:noFill/>
            <a:ln w="9525">
              <a:noFill/>
            </a:ln>
          </p:spPr>
        </p:pic>
        <p:pic>
          <p:nvPicPr>
            <p:cNvPr id="4" name="图片 3"/>
            <p:cNvPicPr>
              <a:picLocks noChangeAspect="1"/>
            </p:cNvPicPr>
            <p:nvPr/>
          </p:nvPicPr>
          <p:blipFill>
            <a:blip r:embed="rId4"/>
            <a:stretch>
              <a:fillRect/>
            </a:stretch>
          </p:blipFill>
          <p:spPr>
            <a:xfrm>
              <a:off x="10014" y="522"/>
              <a:ext cx="4745" cy="7034"/>
            </a:xfrm>
            <a:prstGeom prst="rect">
              <a:avLst/>
            </a:prstGeom>
          </p:spPr>
        </p:pic>
        <p:pic>
          <p:nvPicPr>
            <p:cNvPr id="110" name="图片 109"/>
            <p:cNvPicPr/>
            <p:nvPr/>
          </p:nvPicPr>
          <p:blipFill>
            <a:blip r:embed="rId5"/>
            <a:srcRect r="4302"/>
            <a:stretch>
              <a:fillRect/>
            </a:stretch>
          </p:blipFill>
          <p:spPr>
            <a:xfrm>
              <a:off x="14759" y="522"/>
              <a:ext cx="4496" cy="7034"/>
            </a:xfrm>
            <a:prstGeom prst="rect">
              <a:avLst/>
            </a:prstGeom>
            <a:noFill/>
            <a:ln w="9525">
              <a:noFill/>
            </a:ln>
          </p:spPr>
        </p:pic>
      </p:grpSp>
      <p:sp>
        <p:nvSpPr>
          <p:cNvPr id="5" name="文本框 4"/>
          <p:cNvSpPr txBox="1"/>
          <p:nvPr/>
        </p:nvSpPr>
        <p:spPr>
          <a:xfrm>
            <a:off x="443230" y="4607560"/>
            <a:ext cx="8760460" cy="953135"/>
          </a:xfrm>
          <a:prstGeom prst="rect">
            <a:avLst/>
          </a:prstGeom>
          <a:noFill/>
        </p:spPr>
        <p:txBody>
          <a:bodyPr wrap="square" rtlCol="0">
            <a:spAutoFit/>
          </a:bodyPr>
          <a:lstStyle/>
          <a:p>
            <a:pPr algn="just">
              <a:lnSpc>
                <a:spcPct val="200000"/>
              </a:lnSpc>
              <a:buClrTx/>
              <a:buSzTx/>
              <a:buFontTx/>
              <a:buNone/>
            </a:pPr>
            <a:r>
              <a:rPr lang="zh-CN" altLang="en-US" sz="1600">
                <a:latin typeface="阿里巴巴普惠体 R" panose="00020600040101010101" charset="-122"/>
                <a:ea typeface="阿里巴巴普惠体 R" panose="00020600040101010101" charset="-122"/>
                <a:cs typeface="阿里巴巴普惠体 R" panose="00020600040101010101" charset="-122"/>
                <a:sym typeface="+mn-ea"/>
              </a:rPr>
              <a:t>后勤</a:t>
            </a:r>
            <a:r>
              <a:rPr lang="en-US" altLang="zh-CN" sz="1600">
                <a:latin typeface="阿里巴巴普惠体 R" panose="00020600040101010101" charset="-122"/>
                <a:ea typeface="阿里巴巴普惠体 R" panose="00020600040101010101" charset="-122"/>
                <a:cs typeface="阿里巴巴普惠体 R" panose="00020600040101010101" charset="-122"/>
                <a:sym typeface="+mn-ea"/>
              </a:rPr>
              <a:t>—</a:t>
            </a:r>
            <a:r>
              <a:rPr lang="zh-CN" altLang="en-US" sz="1600">
                <a:solidFill>
                  <a:schemeClr val="tx1"/>
                </a:solidFill>
                <a:latin typeface="阿里巴巴普惠体 R" panose="00020600040101010101" charset="-122"/>
                <a:ea typeface="阿里巴巴普惠体 R" panose="00020600040101010101" charset="-122"/>
                <a:cs typeface="阿里巴巴普惠体 R" panose="00020600040101010101" charset="-122"/>
                <a:sym typeface="+mn-ea"/>
              </a:rPr>
              <a:t>工作餐点</a:t>
            </a:r>
          </a:p>
          <a:p>
            <a:pPr algn="just">
              <a:lnSpc>
                <a:spcPct val="200000"/>
              </a:lnSpc>
              <a:buClrTx/>
              <a:buSzTx/>
              <a:buFontTx/>
              <a:buNone/>
            </a:pPr>
            <a:r>
              <a:rPr lang="zh-CN" sz="1200">
                <a:solidFill>
                  <a:schemeClr val="tx1">
                    <a:lumMod val="85000"/>
                    <a:lumOff val="15000"/>
                  </a:schemeClr>
                </a:solidFill>
                <a:latin typeface="阿里巴巴普惠体 R" panose="00020600040101010101" charset="-122"/>
                <a:ea typeface="阿里巴巴普惠体 R" panose="00020600040101010101" charset="-122"/>
                <a:cs typeface="獅尾麥腿黑體SC-Thin" panose="020B0500000000000000" charset="-120"/>
                <a:sym typeface="+mn-ea"/>
              </a:rPr>
              <a:t>交付工作人员早午餐配置；早：包子</a:t>
            </a:r>
            <a:r>
              <a:rPr lang="en-US" altLang="zh-CN" sz="1200">
                <a:solidFill>
                  <a:schemeClr val="tx1">
                    <a:lumMod val="85000"/>
                    <a:lumOff val="15000"/>
                  </a:schemeClr>
                </a:solidFill>
                <a:latin typeface="阿里巴巴普惠体 R" panose="00020600040101010101" charset="-122"/>
                <a:ea typeface="阿里巴巴普惠体 R" panose="00020600040101010101" charset="-122"/>
                <a:cs typeface="獅尾麥腿黑體SC-Thin" panose="020B0500000000000000" charset="-120"/>
                <a:sym typeface="+mn-ea"/>
              </a:rPr>
              <a:t>+</a:t>
            </a:r>
            <a:r>
              <a:rPr lang="zh-CN" altLang="en-US" sz="1200">
                <a:solidFill>
                  <a:schemeClr val="tx1">
                    <a:lumMod val="85000"/>
                    <a:lumOff val="15000"/>
                  </a:schemeClr>
                </a:solidFill>
                <a:latin typeface="阿里巴巴普惠体 R" panose="00020600040101010101" charset="-122"/>
                <a:ea typeface="阿里巴巴普惠体 R" panose="00020600040101010101" charset="-122"/>
                <a:cs typeface="獅尾麥腿黑體SC-Thin" panose="020B0500000000000000" charset="-120"/>
                <a:sym typeface="+mn-ea"/>
              </a:rPr>
              <a:t>粥；午：四菜一汤。</a:t>
            </a:r>
          </a:p>
        </p:txBody>
      </p:sp>
    </p:spTree>
    <p:custDataLst>
      <p:tags r:id="rId1"/>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图片 104"/>
          <p:cNvPicPr/>
          <p:nvPr/>
        </p:nvPicPr>
        <p:blipFill>
          <a:blip r:embed="rId3"/>
          <a:stretch>
            <a:fillRect/>
          </a:stretch>
        </p:blipFill>
        <p:spPr>
          <a:xfrm>
            <a:off x="0" y="396875"/>
            <a:ext cx="6313805" cy="4191635"/>
          </a:xfrm>
          <a:prstGeom prst="rect">
            <a:avLst/>
          </a:prstGeom>
          <a:noFill/>
          <a:ln w="9525">
            <a:noFill/>
          </a:ln>
        </p:spPr>
      </p:pic>
      <p:pic>
        <p:nvPicPr>
          <p:cNvPr id="106" name="图片 105"/>
          <p:cNvPicPr/>
          <p:nvPr/>
        </p:nvPicPr>
        <p:blipFill>
          <a:blip r:embed="rId4"/>
          <a:stretch>
            <a:fillRect/>
          </a:stretch>
        </p:blipFill>
        <p:spPr>
          <a:xfrm>
            <a:off x="6313805" y="396875"/>
            <a:ext cx="5638800" cy="4191000"/>
          </a:xfrm>
          <a:prstGeom prst="rect">
            <a:avLst/>
          </a:prstGeom>
          <a:noFill/>
          <a:ln w="9525">
            <a:noFill/>
          </a:ln>
        </p:spPr>
      </p:pic>
      <p:sp>
        <p:nvSpPr>
          <p:cNvPr id="5" name="文本框 4"/>
          <p:cNvSpPr txBox="1"/>
          <p:nvPr/>
        </p:nvSpPr>
        <p:spPr>
          <a:xfrm>
            <a:off x="443230" y="4607560"/>
            <a:ext cx="8760460" cy="953135"/>
          </a:xfrm>
          <a:prstGeom prst="rect">
            <a:avLst/>
          </a:prstGeom>
          <a:noFill/>
        </p:spPr>
        <p:txBody>
          <a:bodyPr wrap="square" rtlCol="0">
            <a:spAutoFit/>
          </a:bodyPr>
          <a:lstStyle/>
          <a:p>
            <a:pPr algn="just">
              <a:lnSpc>
                <a:spcPct val="200000"/>
              </a:lnSpc>
              <a:buClrTx/>
              <a:buSzTx/>
              <a:buFontTx/>
              <a:buNone/>
            </a:pPr>
            <a:r>
              <a:rPr lang="zh-CN" altLang="en-US" sz="1600">
                <a:solidFill>
                  <a:schemeClr val="tx1"/>
                </a:solidFill>
                <a:latin typeface="阿里巴巴普惠体 R" panose="00020600040101010101" charset="-122"/>
                <a:ea typeface="阿里巴巴普惠体 R" panose="00020600040101010101" charset="-122"/>
                <a:cs typeface="阿里巴巴普惠体 R" panose="00020600040101010101" charset="-122"/>
                <a:sym typeface="+mn-ea"/>
              </a:rPr>
              <a:t>后勤</a:t>
            </a:r>
            <a:r>
              <a:rPr lang="en-US" altLang="zh-CN" sz="1600">
                <a:solidFill>
                  <a:schemeClr val="tx1"/>
                </a:solidFill>
                <a:latin typeface="阿里巴巴普惠体 R" panose="00020600040101010101" charset="-122"/>
                <a:ea typeface="阿里巴巴普惠体 R" panose="00020600040101010101" charset="-122"/>
                <a:cs typeface="阿里巴巴普惠体 R" panose="00020600040101010101" charset="-122"/>
                <a:sym typeface="+mn-ea"/>
              </a:rPr>
              <a:t>—</a:t>
            </a:r>
            <a:r>
              <a:rPr lang="zh-CN" altLang="en-US" sz="1600">
                <a:solidFill>
                  <a:schemeClr val="tx1"/>
                </a:solidFill>
                <a:latin typeface="阿里巴巴普惠体 R" panose="00020600040101010101" charset="-122"/>
                <a:ea typeface="阿里巴巴普惠体 R" panose="00020600040101010101" charset="-122"/>
                <a:cs typeface="阿里巴巴普惠体 R" panose="00020600040101010101" charset="-122"/>
                <a:sym typeface="+mn-ea"/>
              </a:rPr>
              <a:t>饮用水</a:t>
            </a:r>
          </a:p>
          <a:p>
            <a:pPr algn="just">
              <a:lnSpc>
                <a:spcPct val="200000"/>
              </a:lnSpc>
              <a:buClrTx/>
              <a:buSzTx/>
              <a:buFontTx/>
              <a:buNone/>
            </a:pPr>
            <a:r>
              <a:rPr lang="zh-CN" sz="1200">
                <a:solidFill>
                  <a:schemeClr val="tx1">
                    <a:lumMod val="85000"/>
                    <a:lumOff val="15000"/>
                  </a:schemeClr>
                </a:solidFill>
                <a:latin typeface="阿里巴巴普惠体 R" panose="00020600040101010101" charset="-122"/>
                <a:ea typeface="阿里巴巴普惠体 R" panose="00020600040101010101" charset="-122"/>
                <a:cs typeface="獅尾麥腿黑體SC-Thin" panose="020B0500000000000000" charset="-120"/>
                <a:sym typeface="+mn-ea"/>
              </a:rPr>
              <a:t>考虑到现场工作人员可能饮水不便，我们将提供桶装水以及小型饮水机等，保障交付顺利</a:t>
            </a:r>
            <a:r>
              <a:rPr lang="zh-CN" altLang="en-US" sz="1200">
                <a:solidFill>
                  <a:schemeClr val="tx1">
                    <a:lumMod val="85000"/>
                    <a:lumOff val="15000"/>
                  </a:schemeClr>
                </a:solidFill>
                <a:latin typeface="阿里巴巴普惠体 R" panose="00020600040101010101" charset="-122"/>
                <a:ea typeface="阿里巴巴普惠体 R" panose="00020600040101010101" charset="-122"/>
                <a:cs typeface="獅尾麥腿黑體SC-Thin" panose="020B0500000000000000" charset="-120"/>
                <a:sym typeface="+mn-ea"/>
              </a:rPr>
              <a:t>。</a:t>
            </a:r>
          </a:p>
        </p:txBody>
      </p:sp>
    </p:spTree>
    <p:custDataLst>
      <p:tags r:id="rId1"/>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129540" y="834390"/>
            <a:ext cx="11888470" cy="3397250"/>
            <a:chOff x="-70" y="1576"/>
            <a:chExt cx="20942" cy="5984"/>
          </a:xfrm>
        </p:grpSpPr>
        <p:pic>
          <p:nvPicPr>
            <p:cNvPr id="4" name="图片 3"/>
            <p:cNvPicPr>
              <a:picLocks noChangeAspect="1"/>
            </p:cNvPicPr>
            <p:nvPr/>
          </p:nvPicPr>
          <p:blipFill>
            <a:blip r:embed="rId3"/>
            <a:stretch>
              <a:fillRect/>
            </a:stretch>
          </p:blipFill>
          <p:spPr>
            <a:xfrm>
              <a:off x="-70" y="1950"/>
              <a:ext cx="9538" cy="5611"/>
            </a:xfrm>
            <a:prstGeom prst="rect">
              <a:avLst/>
            </a:prstGeom>
          </p:spPr>
        </p:pic>
        <p:pic>
          <p:nvPicPr>
            <p:cNvPr id="5" name="图片 4"/>
            <p:cNvPicPr>
              <a:picLocks noChangeAspect="1"/>
            </p:cNvPicPr>
            <p:nvPr/>
          </p:nvPicPr>
          <p:blipFill>
            <a:blip r:embed="rId4"/>
            <a:stretch>
              <a:fillRect/>
            </a:stretch>
          </p:blipFill>
          <p:spPr>
            <a:xfrm>
              <a:off x="9788" y="1576"/>
              <a:ext cx="11085" cy="5985"/>
            </a:xfrm>
            <a:prstGeom prst="rect">
              <a:avLst/>
            </a:prstGeom>
          </p:spPr>
        </p:pic>
      </p:grpSp>
      <p:sp>
        <p:nvSpPr>
          <p:cNvPr id="2" name="文本框 1"/>
          <p:cNvSpPr txBox="1"/>
          <p:nvPr/>
        </p:nvSpPr>
        <p:spPr>
          <a:xfrm>
            <a:off x="457835" y="4486275"/>
            <a:ext cx="8760460" cy="737235"/>
          </a:xfrm>
          <a:prstGeom prst="rect">
            <a:avLst/>
          </a:prstGeom>
          <a:noFill/>
        </p:spPr>
        <p:txBody>
          <a:bodyPr wrap="square" rtlCol="0">
            <a:spAutoFit/>
          </a:bodyPr>
          <a:lstStyle/>
          <a:p>
            <a:pPr algn="just">
              <a:lnSpc>
                <a:spcPct val="150000"/>
              </a:lnSpc>
              <a:buClrTx/>
              <a:buSzTx/>
              <a:buFontTx/>
              <a:buNone/>
            </a:pPr>
            <a:r>
              <a:rPr lang="zh-CN" altLang="en-US" sz="1600">
                <a:latin typeface="阿里巴巴普惠体 R" panose="00020600040101010101" charset="-122"/>
                <a:ea typeface="阿里巴巴普惠体 R" panose="00020600040101010101" charset="-122"/>
                <a:cs typeface="阿里巴巴普惠体 R" panose="00020600040101010101" charset="-122"/>
                <a:sym typeface="+mn-ea"/>
              </a:rPr>
              <a:t>后勤</a:t>
            </a:r>
            <a:r>
              <a:rPr lang="en-US" altLang="zh-CN" sz="1600">
                <a:latin typeface="阿里巴巴普惠体 R" panose="00020600040101010101" charset="-122"/>
                <a:ea typeface="阿里巴巴普惠体 R" panose="00020600040101010101" charset="-122"/>
                <a:cs typeface="阿里巴巴普惠体 R" panose="00020600040101010101" charset="-122"/>
                <a:sym typeface="+mn-ea"/>
              </a:rPr>
              <a:t>—</a:t>
            </a:r>
            <a:r>
              <a:rPr lang="zh-CN" altLang="en-US" sz="1600">
                <a:solidFill>
                  <a:schemeClr val="tx1"/>
                </a:solidFill>
                <a:latin typeface="阿里巴巴普惠体 R" panose="00020600040101010101" charset="-122"/>
                <a:ea typeface="阿里巴巴普惠体 R" panose="00020600040101010101" charset="-122"/>
                <a:cs typeface="阿里巴巴普惠体 R" panose="00020600040101010101" charset="-122"/>
                <a:sym typeface="+mn-ea"/>
              </a:rPr>
              <a:t>工作马甲</a:t>
            </a:r>
          </a:p>
          <a:p>
            <a:pPr algn="just">
              <a:lnSpc>
                <a:spcPct val="150000"/>
              </a:lnSpc>
              <a:buClrTx/>
              <a:buSzTx/>
              <a:buFontTx/>
              <a:buNone/>
            </a:pPr>
            <a:r>
              <a:rPr lang="zh-CN" sz="1200">
                <a:solidFill>
                  <a:schemeClr val="tx1">
                    <a:lumMod val="85000"/>
                    <a:lumOff val="15000"/>
                  </a:schemeClr>
                </a:solidFill>
                <a:latin typeface="阿里巴巴普惠体 R" panose="00020600040101010101" charset="-122"/>
                <a:ea typeface="阿里巴巴普惠体 R" panose="00020600040101010101" charset="-122"/>
                <a:cs typeface="獅尾麥腿黑體SC-Thin" panose="020B0500000000000000" charset="-120"/>
                <a:sym typeface="+mn-ea"/>
              </a:rPr>
              <a:t>针对交付当天验房师所需要的工作衫，我们也提供相应的定制以及采购服务</a:t>
            </a:r>
            <a:r>
              <a:rPr lang="zh-CN" altLang="en-US" sz="1200">
                <a:solidFill>
                  <a:schemeClr val="tx1">
                    <a:lumMod val="85000"/>
                    <a:lumOff val="15000"/>
                  </a:schemeClr>
                </a:solidFill>
                <a:latin typeface="阿里巴巴普惠体 R" panose="00020600040101010101" charset="-122"/>
                <a:ea typeface="阿里巴巴普惠体 R" panose="00020600040101010101" charset="-122"/>
                <a:cs typeface="獅尾麥腿黑體SC-Thin" panose="020B0500000000000000" charset="-120"/>
                <a:sym typeface="+mn-ea"/>
              </a:rPr>
              <a:t>。</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0" y="0"/>
            <a:ext cx="12192635" cy="6040755"/>
          </a:xfrm>
          <a:prstGeom prst="rect">
            <a:avLst/>
          </a:prstGeom>
        </p:spPr>
      </p:pic>
      <p:grpSp>
        <p:nvGrpSpPr>
          <p:cNvPr id="12" name="组合 11"/>
          <p:cNvGrpSpPr/>
          <p:nvPr/>
        </p:nvGrpSpPr>
        <p:grpSpPr>
          <a:xfrm>
            <a:off x="2207260" y="2782570"/>
            <a:ext cx="7576185" cy="306705"/>
            <a:chOff x="5064" y="7381"/>
            <a:chExt cx="11931" cy="483"/>
          </a:xfrm>
        </p:grpSpPr>
        <p:grpSp>
          <p:nvGrpSpPr>
            <p:cNvPr id="5" name="组合 4"/>
            <p:cNvGrpSpPr/>
            <p:nvPr/>
          </p:nvGrpSpPr>
          <p:grpSpPr>
            <a:xfrm>
              <a:off x="5064" y="7625"/>
              <a:ext cx="11931" cy="0"/>
              <a:chOff x="5064" y="7625"/>
              <a:chExt cx="11931" cy="0"/>
            </a:xfrm>
          </p:grpSpPr>
          <p:cxnSp>
            <p:nvCxnSpPr>
              <p:cNvPr id="6" name="直接连接符 5"/>
              <p:cNvCxnSpPr/>
              <p:nvPr/>
            </p:nvCxnSpPr>
            <p:spPr>
              <a:xfrm>
                <a:off x="12769" y="7625"/>
                <a:ext cx="422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5064" y="7625"/>
                <a:ext cx="422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0" name="文本框 19"/>
            <p:cNvSpPr txBox="1"/>
            <p:nvPr/>
          </p:nvSpPr>
          <p:spPr>
            <a:xfrm>
              <a:off x="10024" y="7381"/>
              <a:ext cx="2012" cy="483"/>
            </a:xfrm>
            <a:prstGeom prst="rect">
              <a:avLst/>
            </a:prstGeom>
            <a:noFill/>
            <a:ln>
              <a:noFill/>
            </a:ln>
          </p:spPr>
          <p:txBody>
            <a:bodyPr wrap="square" rtlCol="0">
              <a:spAutoFit/>
            </a:bodyPr>
            <a:lstStyle/>
            <a:p>
              <a:pPr algn="dist"/>
              <a:r>
                <a:rPr lang="zh-CN" altLang="en-US" sz="1400">
                  <a:solidFill>
                    <a:schemeClr val="bg1"/>
                  </a:solidFill>
                  <a:latin typeface="阿里巴巴普惠体 R" panose="00020600040101010101" charset="-122"/>
                  <a:ea typeface="阿里巴巴普惠体 R" panose="00020600040101010101" charset="-122"/>
                  <a:cs typeface="獅尾麥腿黑體SC-Thin" panose="020B0500000000000000" charset="-120"/>
                </a:rPr>
                <a:t>活动概述</a:t>
              </a:r>
            </a:p>
          </p:txBody>
        </p:sp>
      </p:grpSp>
      <p:sp>
        <p:nvSpPr>
          <p:cNvPr id="54" name="文本框 53"/>
          <p:cNvSpPr txBox="1"/>
          <p:nvPr/>
        </p:nvSpPr>
        <p:spPr>
          <a:xfrm>
            <a:off x="3364230" y="1868170"/>
            <a:ext cx="5262245" cy="645160"/>
          </a:xfrm>
          <a:prstGeom prst="rect">
            <a:avLst/>
          </a:prstGeom>
          <a:noFill/>
        </p:spPr>
        <p:txBody>
          <a:bodyPr wrap="square" rtlCol="0">
            <a:spAutoFit/>
          </a:bodyPr>
          <a:lstStyle/>
          <a:p>
            <a:pPr algn="l"/>
            <a:r>
              <a:rPr lang="zh-CN" altLang="en-US" sz="3600" dirty="0">
                <a:solidFill>
                  <a:schemeClr val="bg1"/>
                </a:solidFill>
                <a:latin typeface="造字工房俊雅锐宋体验版常规体" charset="-122"/>
                <a:ea typeface="造字工房俊雅锐宋体验版常规体" charset="-122"/>
              </a:rPr>
              <a:t>万家灯火处</a:t>
            </a:r>
            <a:r>
              <a:rPr lang="en-US" altLang="zh-CN" sz="3600" dirty="0">
                <a:solidFill>
                  <a:schemeClr val="bg1"/>
                </a:solidFill>
                <a:latin typeface="造字工房俊雅锐宋体验版常规体" charset="-122"/>
                <a:ea typeface="造字工房俊雅锐宋体验版常规体" charset="-122"/>
              </a:rPr>
              <a:t>  </a:t>
            </a:r>
            <a:r>
              <a:rPr lang="zh-CN" altLang="en-US" sz="3600" dirty="0">
                <a:solidFill>
                  <a:schemeClr val="bg1"/>
                </a:solidFill>
                <a:latin typeface="造字工房俊雅锐宋体验版常规体" charset="-122"/>
                <a:ea typeface="造字工房俊雅锐宋体验版常规体" charset="-122"/>
              </a:rPr>
              <a:t>美好共此时</a:t>
            </a:r>
          </a:p>
        </p:txBody>
      </p:sp>
      <p:sp>
        <p:nvSpPr>
          <p:cNvPr id="55" name="文本框 54"/>
          <p:cNvSpPr txBox="1"/>
          <p:nvPr/>
        </p:nvSpPr>
        <p:spPr>
          <a:xfrm>
            <a:off x="2004060" y="3272155"/>
            <a:ext cx="7982585" cy="1198880"/>
          </a:xfrm>
          <a:prstGeom prst="rect">
            <a:avLst/>
          </a:prstGeom>
          <a:noFill/>
        </p:spPr>
        <p:txBody>
          <a:bodyPr wrap="square" rtlCol="0">
            <a:spAutoFit/>
          </a:bodyPr>
          <a:lstStyle/>
          <a:p>
            <a:pPr algn="ctr">
              <a:lnSpc>
                <a:spcPct val="150000"/>
              </a:lnSpc>
            </a:pPr>
            <a:r>
              <a:rPr lang="zh-CN" altLang="en-US" sz="1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交房时间：</a:t>
            </a:r>
            <a:r>
              <a:rPr lang="en-US" altLang="zh-CN" sz="1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2022</a:t>
            </a:r>
            <a:r>
              <a:rPr lang="zh-CN" altLang="en-US" sz="1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年</a:t>
            </a:r>
            <a:r>
              <a:rPr lang="en-US" altLang="zh-CN" sz="1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5</a:t>
            </a:r>
            <a:r>
              <a:rPr lang="zh-CN" altLang="en-US" sz="1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月</a:t>
            </a:r>
            <a:r>
              <a:rPr lang="en-US" altLang="zh-CN" sz="1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16</a:t>
            </a:r>
            <a:r>
              <a:rPr lang="zh-CN" altLang="en-US" sz="1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号</a:t>
            </a:r>
            <a:r>
              <a:rPr lang="en-US" altLang="zh-CN" sz="1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-30</a:t>
            </a:r>
            <a:r>
              <a:rPr lang="zh-CN" altLang="en-US" sz="1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号，共计</a:t>
            </a:r>
            <a:r>
              <a:rPr lang="en-US" altLang="zh-CN" sz="1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15</a:t>
            </a:r>
            <a:r>
              <a:rPr lang="zh-CN" altLang="en-US" sz="1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天</a:t>
            </a:r>
          </a:p>
          <a:p>
            <a:pPr algn="ctr">
              <a:lnSpc>
                <a:spcPct val="150000"/>
              </a:lnSpc>
            </a:pPr>
            <a:r>
              <a:rPr lang="zh-CN" altLang="en-US" sz="1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活动地点：</a:t>
            </a:r>
            <a:r>
              <a:rPr lang="zh-CN" altLang="en-US" sz="1200" dirty="0">
                <a:solidFill>
                  <a:schemeClr val="bg1"/>
                </a:solidFill>
                <a:latin typeface="阿里巴巴普惠体 R" panose="00020600040101010101" charset="-122"/>
                <a:ea typeface="阿里巴巴普惠体 R" panose="00020600040101010101" charset="-122"/>
                <a:cs typeface="獅尾麥腿黑體SC-Thin" panose="020B0500000000000000" charset="-120"/>
                <a:sym typeface="+mn-ea"/>
              </a:rPr>
              <a:t>XXXX</a:t>
            </a:r>
            <a:r>
              <a:rPr lang="en-US" altLang="zh-CN" sz="1200" dirty="0">
                <a:solidFill>
                  <a:schemeClr val="bg1"/>
                </a:solidFill>
                <a:latin typeface="阿里巴巴普惠体 R" panose="00020600040101010101" charset="-122"/>
                <a:ea typeface="阿里巴巴普惠体 R" panose="00020600040101010101" charset="-122"/>
                <a:cs typeface="獅尾麥腿黑體SC-Thin" panose="020B0500000000000000" charset="-120"/>
                <a:sym typeface="+mn-ea"/>
              </a:rPr>
              <a:t>18</a:t>
            </a:r>
            <a:r>
              <a:rPr lang="zh-CN" altLang="en-US" sz="1200" dirty="0">
                <a:solidFill>
                  <a:schemeClr val="bg1"/>
                </a:solidFill>
                <a:latin typeface="阿里巴巴普惠体 R" panose="00020600040101010101" charset="-122"/>
                <a:ea typeface="阿里巴巴普惠体 R" panose="00020600040101010101" charset="-122"/>
                <a:cs typeface="獅尾麥腿黑體SC-Thin" panose="020B0500000000000000" charset="-120"/>
                <a:sym typeface="+mn-ea"/>
              </a:rPr>
              <a:t>栋楼</a:t>
            </a:r>
          </a:p>
          <a:p>
            <a:pPr algn="ctr">
              <a:lnSpc>
                <a:spcPct val="150000"/>
              </a:lnSpc>
            </a:pPr>
            <a:r>
              <a:rPr lang="zh-CN" altLang="en-US" sz="1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交房数量：</a:t>
            </a:r>
            <a:r>
              <a:rPr lang="en-US" altLang="zh-CN" sz="1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1499</a:t>
            </a:r>
            <a:r>
              <a:rPr lang="zh-CN" altLang="en-US" sz="1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户</a:t>
            </a:r>
          </a:p>
          <a:p>
            <a:pPr algn="ctr">
              <a:lnSpc>
                <a:spcPct val="150000"/>
              </a:lnSpc>
            </a:pPr>
            <a:r>
              <a:rPr lang="zh-CN" altLang="en-US" sz="1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活动目的：以品质的交房呈现来带给业主细致入微、温暖人心的体验，带给每位业主属于的归属感和幸福感。</a:t>
            </a:r>
          </a:p>
        </p:txBody>
      </p:sp>
    </p:spTree>
    <p:custDataLst>
      <p:tags r:id="rId1"/>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 name="图片 101"/>
          <p:cNvPicPr/>
          <p:nvPr/>
        </p:nvPicPr>
        <p:blipFill>
          <a:blip r:embed="rId3"/>
          <a:stretch>
            <a:fillRect/>
          </a:stretch>
        </p:blipFill>
        <p:spPr>
          <a:xfrm>
            <a:off x="5465445" y="336550"/>
            <a:ext cx="5704205" cy="5704205"/>
          </a:xfrm>
          <a:prstGeom prst="rect">
            <a:avLst/>
          </a:prstGeom>
          <a:noFill/>
          <a:ln w="9525">
            <a:noFill/>
          </a:ln>
        </p:spPr>
      </p:pic>
      <p:sp>
        <p:nvSpPr>
          <p:cNvPr id="2" name="文本框 1"/>
          <p:cNvSpPr txBox="1"/>
          <p:nvPr/>
        </p:nvSpPr>
        <p:spPr>
          <a:xfrm>
            <a:off x="428625" y="2820035"/>
            <a:ext cx="4531995" cy="1660525"/>
          </a:xfrm>
          <a:prstGeom prst="rect">
            <a:avLst/>
          </a:prstGeom>
          <a:noFill/>
        </p:spPr>
        <p:txBody>
          <a:bodyPr wrap="square" rtlCol="0">
            <a:spAutoFit/>
          </a:bodyPr>
          <a:lstStyle/>
          <a:p>
            <a:pPr algn="l">
              <a:lnSpc>
                <a:spcPct val="150000"/>
              </a:lnSpc>
            </a:pPr>
            <a:r>
              <a:rPr lang="zh-CN" altLang="en-US" sz="1600">
                <a:solidFill>
                  <a:schemeClr val="tx1"/>
                </a:solidFill>
                <a:latin typeface="阿里巴巴普惠体 R" panose="00020600040101010101" charset="-122"/>
                <a:ea typeface="阿里巴巴普惠体 R" panose="00020600040101010101" charset="-122"/>
                <a:cs typeface="阿里巴巴普惠体 R" panose="00020600040101010101" charset="-122"/>
                <a:sym typeface="+mn-ea"/>
              </a:rPr>
              <a:t>后勤</a:t>
            </a:r>
            <a:r>
              <a:rPr lang="en-US" altLang="zh-CN" sz="1600">
                <a:solidFill>
                  <a:schemeClr val="tx1"/>
                </a:solidFill>
                <a:latin typeface="阿里巴巴普惠体 R" panose="00020600040101010101" charset="-122"/>
                <a:ea typeface="阿里巴巴普惠体 R" panose="00020600040101010101" charset="-122"/>
                <a:cs typeface="阿里巴巴普惠体 R" panose="00020600040101010101" charset="-122"/>
                <a:sym typeface="+mn-ea"/>
              </a:rPr>
              <a:t>—</a:t>
            </a:r>
            <a:r>
              <a:rPr lang="zh-CN" altLang="en-US" sz="1600">
                <a:solidFill>
                  <a:schemeClr val="tx1"/>
                </a:solidFill>
                <a:latin typeface="阿里巴巴普惠体 R" panose="00020600040101010101" charset="-122"/>
                <a:ea typeface="阿里巴巴普惠体 R" panose="00020600040101010101" charset="-122"/>
                <a:cs typeface="阿里巴巴普惠体 R" panose="00020600040101010101" charset="-122"/>
                <a:sym typeface="+mn-ea"/>
              </a:rPr>
              <a:t>空调设备</a:t>
            </a:r>
          </a:p>
          <a:p>
            <a:pPr algn="l">
              <a:lnSpc>
                <a:spcPct val="150000"/>
              </a:lnSpc>
            </a:pPr>
            <a:endParaRPr lang="zh-CN" altLang="en-US" sz="1600">
              <a:solidFill>
                <a:schemeClr val="tx1"/>
              </a:solidFill>
              <a:latin typeface="阿里巴巴普惠体 R" panose="00020600040101010101" charset="-122"/>
              <a:ea typeface="阿里巴巴普惠体 R" panose="00020600040101010101" charset="-122"/>
              <a:cs typeface="阿里巴巴普惠体 R" panose="00020600040101010101" charset="-122"/>
              <a:sym typeface="+mn-ea"/>
            </a:endParaRPr>
          </a:p>
          <a:p>
            <a:pPr algn="just">
              <a:lnSpc>
                <a:spcPct val="150000"/>
              </a:lnSpc>
              <a:buClrTx/>
              <a:buSzTx/>
              <a:buFontTx/>
              <a:buNone/>
            </a:pPr>
            <a:r>
              <a:rPr lang="zh-CN" sz="1200">
                <a:solidFill>
                  <a:schemeClr val="tx1">
                    <a:lumMod val="85000"/>
                    <a:lumOff val="15000"/>
                  </a:schemeClr>
                </a:solidFill>
                <a:latin typeface="阿里巴巴普惠体 R" panose="00020600040101010101" charset="-122"/>
                <a:ea typeface="阿里巴巴普惠体 R" panose="00020600040101010101" charset="-122"/>
                <a:cs typeface="獅尾麥腿黑體SC-Thin" panose="020B0500000000000000" charset="-120"/>
                <a:sym typeface="+mn-ea"/>
              </a:rPr>
              <a:t>考虑到交房时间为五月份，初夏温度较热，因此我们会在办理区准备</a:t>
            </a:r>
            <a:r>
              <a:rPr lang="en-US" altLang="zh-CN" sz="1200">
                <a:solidFill>
                  <a:schemeClr val="tx1">
                    <a:lumMod val="85000"/>
                    <a:lumOff val="15000"/>
                  </a:schemeClr>
                </a:solidFill>
                <a:latin typeface="阿里巴巴普惠体 R" panose="00020600040101010101" charset="-122"/>
                <a:ea typeface="阿里巴巴普惠体 R" panose="00020600040101010101" charset="-122"/>
                <a:cs typeface="獅尾麥腿黑體SC-Thin" panose="020B0500000000000000" charset="-120"/>
                <a:sym typeface="+mn-ea"/>
              </a:rPr>
              <a:t>5P</a:t>
            </a:r>
            <a:r>
              <a:rPr lang="zh-CN" altLang="en-US" sz="1200">
                <a:solidFill>
                  <a:schemeClr val="tx1">
                    <a:lumMod val="85000"/>
                    <a:lumOff val="15000"/>
                  </a:schemeClr>
                </a:solidFill>
                <a:latin typeface="阿里巴巴普惠体 R" panose="00020600040101010101" charset="-122"/>
                <a:ea typeface="阿里巴巴普惠体 R" panose="00020600040101010101" charset="-122"/>
                <a:cs typeface="獅尾麥腿黑體SC-Thin" panose="020B0500000000000000" charset="-120"/>
                <a:sym typeface="+mn-ea"/>
              </a:rPr>
              <a:t>空调来进行温度调节，带给工作人员以及业主良好舒适的办理体验。</a:t>
            </a:r>
          </a:p>
        </p:txBody>
      </p:sp>
    </p:spTree>
    <p:custDataLst>
      <p:tags r:id="rId1"/>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图片 103"/>
          <p:cNvPicPr/>
          <p:nvPr/>
        </p:nvPicPr>
        <p:blipFill>
          <a:blip r:embed="rId3"/>
          <a:stretch>
            <a:fillRect/>
          </a:stretch>
        </p:blipFill>
        <p:spPr>
          <a:xfrm>
            <a:off x="4456430" y="846455"/>
            <a:ext cx="7736205" cy="4347845"/>
          </a:xfrm>
          <a:prstGeom prst="rect">
            <a:avLst/>
          </a:prstGeom>
          <a:noFill/>
          <a:ln w="9525">
            <a:noFill/>
          </a:ln>
        </p:spPr>
      </p:pic>
      <p:sp>
        <p:nvSpPr>
          <p:cNvPr id="2" name="文本框 1"/>
          <p:cNvSpPr txBox="1"/>
          <p:nvPr/>
        </p:nvSpPr>
        <p:spPr>
          <a:xfrm>
            <a:off x="428625" y="2820035"/>
            <a:ext cx="3853815" cy="1383665"/>
          </a:xfrm>
          <a:prstGeom prst="rect">
            <a:avLst/>
          </a:prstGeom>
          <a:noFill/>
        </p:spPr>
        <p:txBody>
          <a:bodyPr wrap="square" rtlCol="0">
            <a:spAutoFit/>
          </a:bodyPr>
          <a:lstStyle/>
          <a:p>
            <a:pPr algn="l">
              <a:lnSpc>
                <a:spcPct val="150000"/>
              </a:lnSpc>
            </a:pPr>
            <a:r>
              <a:rPr lang="zh-CN" altLang="en-US" sz="1600">
                <a:solidFill>
                  <a:schemeClr val="tx1"/>
                </a:solidFill>
                <a:latin typeface="阿里巴巴普惠体 R" panose="00020600040101010101" charset="-122"/>
                <a:ea typeface="阿里巴巴普惠体 R" panose="00020600040101010101" charset="-122"/>
                <a:cs typeface="阿里巴巴普惠体 R" panose="00020600040101010101" charset="-122"/>
                <a:sym typeface="+mn-ea"/>
              </a:rPr>
              <a:t>后勤</a:t>
            </a:r>
            <a:r>
              <a:rPr lang="en-US" altLang="zh-CN" sz="1600">
                <a:solidFill>
                  <a:schemeClr val="tx1"/>
                </a:solidFill>
                <a:latin typeface="阿里巴巴普惠体 R" panose="00020600040101010101" charset="-122"/>
                <a:ea typeface="阿里巴巴普惠体 R" panose="00020600040101010101" charset="-122"/>
                <a:cs typeface="阿里巴巴普惠体 R" panose="00020600040101010101" charset="-122"/>
                <a:sym typeface="+mn-ea"/>
              </a:rPr>
              <a:t>—</a:t>
            </a:r>
            <a:r>
              <a:rPr lang="zh-CN" altLang="en-US" sz="1600">
                <a:solidFill>
                  <a:schemeClr val="tx1"/>
                </a:solidFill>
                <a:latin typeface="阿里巴巴普惠体 R" panose="00020600040101010101" charset="-122"/>
                <a:ea typeface="阿里巴巴普惠体 R" panose="00020600040101010101" charset="-122"/>
                <a:cs typeface="阿里巴巴普惠体 R" panose="00020600040101010101" charset="-122"/>
                <a:sym typeface="+mn-ea"/>
              </a:rPr>
              <a:t>移动厕所</a:t>
            </a:r>
          </a:p>
          <a:p>
            <a:pPr algn="l">
              <a:lnSpc>
                <a:spcPct val="150000"/>
              </a:lnSpc>
            </a:pPr>
            <a:endParaRPr lang="zh-CN" altLang="en-US" sz="1600">
              <a:solidFill>
                <a:schemeClr val="tx1"/>
              </a:solidFill>
              <a:latin typeface="阿里巴巴普惠体 R" panose="00020600040101010101" charset="-122"/>
              <a:ea typeface="阿里巴巴普惠体 R" panose="00020600040101010101" charset="-122"/>
              <a:cs typeface="阿里巴巴普惠体 R" panose="00020600040101010101" charset="-122"/>
              <a:sym typeface="+mn-ea"/>
            </a:endParaRPr>
          </a:p>
          <a:p>
            <a:pPr algn="just">
              <a:lnSpc>
                <a:spcPct val="150000"/>
              </a:lnSpc>
              <a:buClrTx/>
              <a:buSzTx/>
              <a:buFontTx/>
              <a:buNone/>
            </a:pPr>
            <a:r>
              <a:rPr lang="zh-CN" sz="1200">
                <a:solidFill>
                  <a:schemeClr val="tx1">
                    <a:lumMod val="85000"/>
                    <a:lumOff val="15000"/>
                  </a:schemeClr>
                </a:solidFill>
                <a:latin typeface="阿里巴巴普惠体 R" panose="00020600040101010101" charset="-122"/>
                <a:ea typeface="阿里巴巴普惠体 R" panose="00020600040101010101" charset="-122"/>
                <a:cs typeface="獅尾麥腿黑體SC-Thin" panose="020B0500000000000000" charset="-120"/>
                <a:sym typeface="+mn-ea"/>
              </a:rPr>
              <a:t>在交付现场我们应需准备移动厕所</a:t>
            </a:r>
            <a:r>
              <a:rPr lang="en-US" altLang="zh-CN" sz="1200">
                <a:solidFill>
                  <a:schemeClr val="tx1">
                    <a:lumMod val="85000"/>
                    <a:lumOff val="15000"/>
                  </a:schemeClr>
                </a:solidFill>
                <a:latin typeface="阿里巴巴普惠体 R" panose="00020600040101010101" charset="-122"/>
                <a:ea typeface="阿里巴巴普惠体 R" panose="00020600040101010101" charset="-122"/>
                <a:cs typeface="獅尾麥腿黑體SC-Thin" panose="020B0500000000000000" charset="-120"/>
                <a:sym typeface="+mn-ea"/>
              </a:rPr>
              <a:t>4</a:t>
            </a:r>
            <a:r>
              <a:rPr lang="zh-CN" altLang="en-US" sz="1200">
                <a:solidFill>
                  <a:schemeClr val="tx1">
                    <a:lumMod val="85000"/>
                    <a:lumOff val="15000"/>
                  </a:schemeClr>
                </a:solidFill>
                <a:latin typeface="阿里巴巴普惠体 R" panose="00020600040101010101" charset="-122"/>
                <a:ea typeface="阿里巴巴普惠体 R" panose="00020600040101010101" charset="-122"/>
                <a:cs typeface="獅尾麥腿黑體SC-Thin" panose="020B0500000000000000" charset="-120"/>
                <a:sym typeface="+mn-ea"/>
              </a:rPr>
              <a:t>间，并负责期间的清洁维护。</a:t>
            </a:r>
          </a:p>
        </p:txBody>
      </p:sp>
    </p:spTree>
    <p:custDataLst>
      <p:tags r:id="rId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4"/>
          <a:stretch>
            <a:fillRect/>
          </a:stretch>
        </p:blipFill>
        <p:spPr>
          <a:xfrm>
            <a:off x="0" y="-17145"/>
            <a:ext cx="12193270" cy="6057265"/>
          </a:xfrm>
          <a:prstGeom prst="rect">
            <a:avLst/>
          </a:prstGeom>
        </p:spPr>
      </p:pic>
      <p:sp>
        <p:nvSpPr>
          <p:cNvPr id="11" name="文本框 10"/>
          <p:cNvSpPr txBox="1"/>
          <p:nvPr/>
        </p:nvSpPr>
        <p:spPr>
          <a:xfrm>
            <a:off x="3853180" y="3706495"/>
            <a:ext cx="6120765" cy="583565"/>
          </a:xfrm>
          <a:prstGeom prst="rect">
            <a:avLst/>
          </a:prstGeom>
          <a:noFill/>
        </p:spPr>
        <p:txBody>
          <a:bodyPr wrap="square" rtlCol="0">
            <a:spAutoFit/>
          </a:bodyPr>
          <a:lstStyle/>
          <a:p>
            <a:pPr algn="dist"/>
            <a:r>
              <a:rPr lang="en-US" sz="3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2022</a:t>
            </a:r>
            <a:r>
              <a:rPr lang="zh-CN" altLang="en-US" sz="3200" dirty="0">
                <a:solidFill>
                  <a:schemeClr val="bg1"/>
                </a:solidFill>
                <a:latin typeface="阿里巴巴普惠体 R" panose="00020600040101010101" charset="-122"/>
                <a:ea typeface="阿里巴巴普惠体 R" panose="00020600040101010101" charset="-122"/>
                <a:cs typeface="阿里巴巴普惠体 R" panose="00020600040101010101" charset="-122"/>
              </a:rPr>
              <a:t>地产项目交付典礼活动方案</a:t>
            </a:r>
          </a:p>
        </p:txBody>
      </p:sp>
      <p:sp>
        <p:nvSpPr>
          <p:cNvPr id="14" name="文本框 13"/>
          <p:cNvSpPr txBox="1"/>
          <p:nvPr/>
        </p:nvSpPr>
        <p:spPr>
          <a:xfrm>
            <a:off x="5273040" y="4277995"/>
            <a:ext cx="4613910" cy="245110"/>
          </a:xfrm>
          <a:prstGeom prst="rect">
            <a:avLst/>
          </a:prstGeom>
          <a:noFill/>
        </p:spPr>
        <p:txBody>
          <a:bodyPr wrap="square" rtlCol="0">
            <a:spAutoFit/>
          </a:bodyPr>
          <a:lstStyle/>
          <a:p>
            <a:pPr algn="dist"/>
            <a:r>
              <a:rPr sz="1000" dirty="0">
                <a:solidFill>
                  <a:schemeClr val="bg1"/>
                </a:solidFill>
                <a:latin typeface="阿里巴巴普惠体 R" panose="00020600040101010101" charset="-122"/>
                <a:ea typeface="阿里巴巴普惠体 R" panose="00020600040101010101" charset="-122"/>
                <a:cs typeface="等线 Light" panose="02010600030101010101" charset="-122"/>
              </a:rPr>
              <a:t>2022 Vanke Shixi Project Delivery Ceremony Activity Plan</a:t>
            </a:r>
          </a:p>
        </p:txBody>
      </p:sp>
      <p:grpSp>
        <p:nvGrpSpPr>
          <p:cNvPr id="21" name="组合 20"/>
          <p:cNvGrpSpPr/>
          <p:nvPr/>
        </p:nvGrpSpPr>
        <p:grpSpPr>
          <a:xfrm>
            <a:off x="1196340" y="1617980"/>
            <a:ext cx="9810115" cy="2032000"/>
            <a:chOff x="1944" y="2548"/>
            <a:chExt cx="15449" cy="3200"/>
          </a:xfrm>
        </p:grpSpPr>
        <p:grpSp>
          <p:nvGrpSpPr>
            <p:cNvPr id="18" name="组合 17"/>
            <p:cNvGrpSpPr/>
            <p:nvPr/>
          </p:nvGrpSpPr>
          <p:grpSpPr>
            <a:xfrm>
              <a:off x="1944" y="2631"/>
              <a:ext cx="7561" cy="3017"/>
              <a:chOff x="2694" y="2381"/>
              <a:chExt cx="7561" cy="3017"/>
            </a:xfrm>
          </p:grpSpPr>
          <p:sp>
            <p:nvSpPr>
              <p:cNvPr id="8" name="文本框 7"/>
              <p:cNvSpPr txBox="1"/>
              <p:nvPr/>
            </p:nvSpPr>
            <p:spPr>
              <a:xfrm>
                <a:off x="2694" y="2598"/>
                <a:ext cx="2698" cy="2276"/>
              </a:xfrm>
              <a:prstGeom prst="rect">
                <a:avLst/>
              </a:prstGeom>
              <a:noFill/>
            </p:spPr>
            <p:txBody>
              <a:bodyPr wrap="square" rtlCol="0">
                <a:spAutoFit/>
              </a:bodyPr>
              <a:lstStyle/>
              <a:p>
                <a:pPr algn="just"/>
                <a:r>
                  <a:rPr lang="zh-CN" altLang="en-US" sz="8800" spc="-100">
                    <a:solidFill>
                      <a:schemeClr val="bg1"/>
                    </a:solidFill>
                    <a:effectLst>
                      <a:outerShdw blurRad="38100" dist="38100" dir="2700000" algn="tl">
                        <a:srgbClr val="89434C">
                          <a:alpha val="91000"/>
                        </a:srgbClr>
                      </a:outerShdw>
                    </a:effectLst>
                    <a:uFillTx/>
                    <a:latin typeface="造字工房俊雅锐宋体验版常规体" charset="-122"/>
                    <a:ea typeface="造字工房俊雅锐宋体验版常规体" charset="-122"/>
                  </a:rPr>
                  <a:t>万</a:t>
                </a:r>
              </a:p>
            </p:txBody>
          </p:sp>
          <p:sp>
            <p:nvSpPr>
              <p:cNvPr id="9" name="文本框 8"/>
              <p:cNvSpPr txBox="1"/>
              <p:nvPr/>
            </p:nvSpPr>
            <p:spPr>
              <a:xfrm>
                <a:off x="3969" y="2908"/>
                <a:ext cx="1624" cy="2276"/>
              </a:xfrm>
              <a:prstGeom prst="rect">
                <a:avLst/>
              </a:prstGeom>
              <a:noFill/>
            </p:spPr>
            <p:txBody>
              <a:bodyPr wrap="square" rtlCol="0">
                <a:spAutoFit/>
              </a:bodyPr>
              <a:lstStyle/>
              <a:p>
                <a:pPr algn="just"/>
                <a:r>
                  <a:rPr lang="zh-CN" altLang="en-US" sz="8800" spc="-100">
                    <a:solidFill>
                      <a:schemeClr val="bg1"/>
                    </a:solidFill>
                    <a:effectLst>
                      <a:outerShdw blurRad="38100" dist="38100" dir="2700000" algn="tl">
                        <a:srgbClr val="89434C">
                          <a:alpha val="91000"/>
                        </a:srgbClr>
                      </a:outerShdw>
                    </a:effectLst>
                    <a:uFillTx/>
                    <a:latin typeface="造字工房俊雅锐宋体验版常规体" charset="-122"/>
                    <a:ea typeface="造字工房俊雅锐宋体验版常规体" charset="-122"/>
                  </a:rPr>
                  <a:t>家</a:t>
                </a:r>
              </a:p>
            </p:txBody>
          </p:sp>
          <p:sp>
            <p:nvSpPr>
              <p:cNvPr id="13" name="文本框 12"/>
              <p:cNvSpPr txBox="1"/>
              <p:nvPr/>
            </p:nvSpPr>
            <p:spPr>
              <a:xfrm>
                <a:off x="5208" y="2381"/>
                <a:ext cx="2480" cy="2470"/>
              </a:xfrm>
              <a:prstGeom prst="rect">
                <a:avLst/>
              </a:prstGeom>
              <a:noFill/>
            </p:spPr>
            <p:txBody>
              <a:bodyPr wrap="square" rtlCol="0">
                <a:spAutoFit/>
              </a:bodyPr>
              <a:lstStyle/>
              <a:p>
                <a:pPr algn="just"/>
                <a:r>
                  <a:rPr lang="zh-CN" altLang="en-US" sz="9600" spc="-100">
                    <a:solidFill>
                      <a:schemeClr val="bg1"/>
                    </a:solidFill>
                    <a:effectLst>
                      <a:outerShdw blurRad="38100" dist="38100" dir="2700000" algn="tl">
                        <a:srgbClr val="89434C">
                          <a:alpha val="50000"/>
                        </a:srgbClr>
                      </a:outerShdw>
                    </a:effectLst>
                    <a:uFillTx/>
                    <a:latin typeface="造字工房俊雅锐宋体验版常规体" charset="-122"/>
                    <a:ea typeface="造字工房俊雅锐宋体验版常规体" charset="-122"/>
                  </a:rPr>
                  <a:t>灯</a:t>
                </a:r>
              </a:p>
            </p:txBody>
          </p:sp>
          <p:sp>
            <p:nvSpPr>
              <p:cNvPr id="5" name="文本框 4"/>
              <p:cNvSpPr txBox="1"/>
              <p:nvPr/>
            </p:nvSpPr>
            <p:spPr>
              <a:xfrm>
                <a:off x="6534" y="2928"/>
                <a:ext cx="2480" cy="2470"/>
              </a:xfrm>
              <a:prstGeom prst="rect">
                <a:avLst/>
              </a:prstGeom>
              <a:noFill/>
            </p:spPr>
            <p:txBody>
              <a:bodyPr wrap="square" rtlCol="0">
                <a:spAutoFit/>
              </a:bodyPr>
              <a:lstStyle/>
              <a:p>
                <a:pPr algn="just"/>
                <a:r>
                  <a:rPr lang="zh-CN" altLang="en-US" sz="9600" spc="-100">
                    <a:solidFill>
                      <a:schemeClr val="bg1"/>
                    </a:solidFill>
                    <a:effectLst>
                      <a:outerShdw blurRad="38100" dist="38100" dir="2700000" algn="tl">
                        <a:srgbClr val="89434C">
                          <a:alpha val="50000"/>
                        </a:srgbClr>
                      </a:outerShdw>
                    </a:effectLst>
                    <a:uFillTx/>
                    <a:latin typeface="造字工房俊雅锐宋体验版常规体" charset="-122"/>
                    <a:ea typeface="造字工房俊雅锐宋体验版常规体" charset="-122"/>
                  </a:rPr>
                  <a:t>火</a:t>
                </a:r>
              </a:p>
            </p:txBody>
          </p:sp>
          <p:sp>
            <p:nvSpPr>
              <p:cNvPr id="7" name="文本框 6"/>
              <p:cNvSpPr txBox="1"/>
              <p:nvPr>
                <p:custDataLst>
                  <p:tags r:id="rId2"/>
                </p:custDataLst>
              </p:nvPr>
            </p:nvSpPr>
            <p:spPr>
              <a:xfrm>
                <a:off x="7775" y="2381"/>
                <a:ext cx="2480" cy="2470"/>
              </a:xfrm>
              <a:prstGeom prst="rect">
                <a:avLst/>
              </a:prstGeom>
              <a:noFill/>
            </p:spPr>
            <p:txBody>
              <a:bodyPr wrap="square" rtlCol="0">
                <a:spAutoFit/>
              </a:bodyPr>
              <a:lstStyle/>
              <a:p>
                <a:pPr algn="just"/>
                <a:r>
                  <a:rPr lang="zh-CN" altLang="en-US" sz="9600" spc="-100">
                    <a:solidFill>
                      <a:schemeClr val="bg1"/>
                    </a:solidFill>
                    <a:effectLst>
                      <a:outerShdw blurRad="38100" dist="38100" dir="2700000" algn="tl">
                        <a:srgbClr val="89434C">
                          <a:alpha val="50000"/>
                        </a:srgbClr>
                      </a:outerShdw>
                    </a:effectLst>
                    <a:uFillTx/>
                    <a:latin typeface="造字工房俊雅锐宋体验版常规体" charset="-122"/>
                    <a:ea typeface="造字工房俊雅锐宋体验版常规体" charset="-122"/>
                  </a:rPr>
                  <a:t>处</a:t>
                </a:r>
              </a:p>
            </p:txBody>
          </p:sp>
        </p:grpSp>
        <p:grpSp>
          <p:nvGrpSpPr>
            <p:cNvPr id="20" name="组合 19"/>
            <p:cNvGrpSpPr/>
            <p:nvPr/>
          </p:nvGrpSpPr>
          <p:grpSpPr>
            <a:xfrm>
              <a:off x="9324" y="2548"/>
              <a:ext cx="6656" cy="2906"/>
              <a:chOff x="9324" y="2648"/>
              <a:chExt cx="6656" cy="2906"/>
            </a:xfrm>
          </p:grpSpPr>
          <p:sp>
            <p:nvSpPr>
              <p:cNvPr id="10" name="文本框 9"/>
              <p:cNvSpPr txBox="1"/>
              <p:nvPr/>
            </p:nvSpPr>
            <p:spPr>
              <a:xfrm>
                <a:off x="9324" y="3258"/>
                <a:ext cx="2698" cy="2276"/>
              </a:xfrm>
              <a:prstGeom prst="rect">
                <a:avLst/>
              </a:prstGeom>
              <a:noFill/>
            </p:spPr>
            <p:txBody>
              <a:bodyPr wrap="square" rtlCol="0">
                <a:spAutoFit/>
              </a:bodyPr>
              <a:lstStyle/>
              <a:p>
                <a:pPr algn="just"/>
                <a:r>
                  <a:rPr lang="zh-CN" altLang="en-US" sz="8800" spc="-100">
                    <a:solidFill>
                      <a:schemeClr val="bg1"/>
                    </a:solidFill>
                    <a:effectLst>
                      <a:outerShdw blurRad="38100" dist="38100" dir="2700000" algn="tl">
                        <a:srgbClr val="89434C">
                          <a:alpha val="91000"/>
                        </a:srgbClr>
                      </a:outerShdw>
                    </a:effectLst>
                    <a:uFillTx/>
                    <a:latin typeface="造字工房俊雅锐宋体验版常规体" charset="-122"/>
                    <a:ea typeface="造字工房俊雅锐宋体验版常规体" charset="-122"/>
                  </a:rPr>
                  <a:t>美</a:t>
                </a:r>
              </a:p>
            </p:txBody>
          </p:sp>
          <p:sp>
            <p:nvSpPr>
              <p:cNvPr id="12" name="文本框 11"/>
              <p:cNvSpPr txBox="1"/>
              <p:nvPr/>
            </p:nvSpPr>
            <p:spPr>
              <a:xfrm>
                <a:off x="10614" y="2940"/>
                <a:ext cx="2698" cy="2276"/>
              </a:xfrm>
              <a:prstGeom prst="rect">
                <a:avLst/>
              </a:prstGeom>
              <a:noFill/>
            </p:spPr>
            <p:txBody>
              <a:bodyPr wrap="square" rtlCol="0">
                <a:spAutoFit/>
              </a:bodyPr>
              <a:lstStyle/>
              <a:p>
                <a:pPr algn="just"/>
                <a:r>
                  <a:rPr lang="zh-CN" altLang="en-US" sz="8800" spc="-100">
                    <a:solidFill>
                      <a:schemeClr val="bg1"/>
                    </a:solidFill>
                    <a:effectLst>
                      <a:outerShdw blurRad="38100" dist="38100" dir="2700000" algn="tl">
                        <a:srgbClr val="89434C">
                          <a:alpha val="91000"/>
                        </a:srgbClr>
                      </a:outerShdw>
                    </a:effectLst>
                    <a:uFillTx/>
                    <a:latin typeface="造字工房俊雅锐宋体验版常规体" charset="-122"/>
                    <a:ea typeface="造字工房俊雅锐宋体验版常规体" charset="-122"/>
                  </a:rPr>
                  <a:t>好</a:t>
                </a:r>
              </a:p>
            </p:txBody>
          </p:sp>
          <p:sp>
            <p:nvSpPr>
              <p:cNvPr id="15" name="文本框 14"/>
              <p:cNvSpPr txBox="1"/>
              <p:nvPr/>
            </p:nvSpPr>
            <p:spPr>
              <a:xfrm>
                <a:off x="12022" y="3278"/>
                <a:ext cx="2698" cy="2276"/>
              </a:xfrm>
              <a:prstGeom prst="rect">
                <a:avLst/>
              </a:prstGeom>
              <a:noFill/>
            </p:spPr>
            <p:txBody>
              <a:bodyPr wrap="square" rtlCol="0">
                <a:spAutoFit/>
              </a:bodyPr>
              <a:lstStyle/>
              <a:p>
                <a:pPr algn="just"/>
                <a:r>
                  <a:rPr lang="zh-CN" altLang="en-US" sz="8800" spc="-100">
                    <a:solidFill>
                      <a:schemeClr val="bg1"/>
                    </a:solidFill>
                    <a:effectLst>
                      <a:outerShdw blurRad="38100" dist="38100" dir="2700000" algn="tl">
                        <a:srgbClr val="89434C">
                          <a:alpha val="91000"/>
                        </a:srgbClr>
                      </a:outerShdw>
                    </a:effectLst>
                    <a:uFillTx/>
                    <a:latin typeface="造字工房俊雅锐宋体验版常规体" charset="-122"/>
                    <a:ea typeface="造字工房俊雅锐宋体验版常规体" charset="-122"/>
                  </a:rPr>
                  <a:t>共</a:t>
                </a:r>
              </a:p>
            </p:txBody>
          </p:sp>
          <p:sp>
            <p:nvSpPr>
              <p:cNvPr id="16" name="文本框 15"/>
              <p:cNvSpPr txBox="1"/>
              <p:nvPr/>
            </p:nvSpPr>
            <p:spPr>
              <a:xfrm>
                <a:off x="13282" y="2648"/>
                <a:ext cx="2698" cy="2276"/>
              </a:xfrm>
              <a:prstGeom prst="rect">
                <a:avLst/>
              </a:prstGeom>
              <a:noFill/>
            </p:spPr>
            <p:txBody>
              <a:bodyPr wrap="square" rtlCol="0">
                <a:spAutoFit/>
              </a:bodyPr>
              <a:lstStyle/>
              <a:p>
                <a:pPr algn="just"/>
                <a:r>
                  <a:rPr lang="zh-CN" altLang="en-US" sz="8800" spc="-100">
                    <a:solidFill>
                      <a:schemeClr val="bg1"/>
                    </a:solidFill>
                    <a:effectLst>
                      <a:outerShdw blurRad="38100" dist="38100" dir="2700000" algn="tl">
                        <a:srgbClr val="89434C">
                          <a:alpha val="91000"/>
                        </a:srgbClr>
                      </a:outerShdw>
                    </a:effectLst>
                    <a:uFillTx/>
                    <a:latin typeface="造字工房俊雅锐宋体验版常规体" charset="-122"/>
                    <a:ea typeface="造字工房俊雅锐宋体验版常规体" charset="-122"/>
                  </a:rPr>
                  <a:t>此</a:t>
                </a:r>
              </a:p>
            </p:txBody>
          </p:sp>
        </p:grpSp>
        <p:sp>
          <p:nvSpPr>
            <p:cNvPr id="17" name="文本框 16"/>
            <p:cNvSpPr txBox="1"/>
            <p:nvPr/>
          </p:nvSpPr>
          <p:spPr>
            <a:xfrm>
              <a:off x="14695" y="3472"/>
              <a:ext cx="2698" cy="2276"/>
            </a:xfrm>
            <a:prstGeom prst="rect">
              <a:avLst/>
            </a:prstGeom>
            <a:noFill/>
          </p:spPr>
          <p:txBody>
            <a:bodyPr wrap="square" rtlCol="0">
              <a:spAutoFit/>
            </a:bodyPr>
            <a:lstStyle/>
            <a:p>
              <a:pPr algn="just"/>
              <a:r>
                <a:rPr lang="zh-CN" altLang="en-US" sz="8800" spc="-100">
                  <a:solidFill>
                    <a:schemeClr val="bg1"/>
                  </a:solidFill>
                  <a:effectLst>
                    <a:outerShdw blurRad="38100" dist="38100" dir="2700000" algn="tl">
                      <a:srgbClr val="89434C">
                        <a:alpha val="91000"/>
                      </a:srgbClr>
                    </a:outerShdw>
                  </a:effectLst>
                  <a:uFillTx/>
                  <a:latin typeface="造字工房俊雅锐宋体验版常规体" charset="-122"/>
                  <a:ea typeface="造字工房俊雅锐宋体验版常规体" charset="-122"/>
                </a:rPr>
                <a:t>时</a:t>
              </a:r>
            </a:p>
          </p:txBody>
        </p:sp>
      </p:grpSp>
      <p:pic>
        <p:nvPicPr>
          <p:cNvPr id="22" name="图片 21" descr="房子"/>
          <p:cNvPicPr>
            <a:picLocks noChangeAspect="1"/>
          </p:cNvPicPr>
          <p:nvPr/>
        </p:nvPicPr>
        <p:blipFill>
          <a:blip r:embed="rId5"/>
          <a:stretch>
            <a:fillRect/>
          </a:stretch>
        </p:blipFill>
        <p:spPr>
          <a:xfrm>
            <a:off x="8818880" y="2677160"/>
            <a:ext cx="576580" cy="576580"/>
          </a:xfrm>
          <a:prstGeom prst="rect">
            <a:avLst/>
          </a:prstGeom>
        </p:spPr>
      </p:pic>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0" y="0"/>
            <a:ext cx="12193270" cy="6096000"/>
          </a:xfrm>
          <a:prstGeom prst="rect">
            <a:avLst/>
          </a:prstGeom>
        </p:spPr>
      </p:pic>
      <p:sp>
        <p:nvSpPr>
          <p:cNvPr id="2" name="矩形 1"/>
          <p:cNvSpPr/>
          <p:nvPr/>
        </p:nvSpPr>
        <p:spPr>
          <a:xfrm>
            <a:off x="4763135" y="3042285"/>
            <a:ext cx="1888490" cy="469900"/>
          </a:xfrm>
          <a:prstGeom prst="rect">
            <a:avLst/>
          </a:prstGeom>
          <a:solidFill>
            <a:srgbClr val="ED4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0664190" y="1070610"/>
            <a:ext cx="958215" cy="177800"/>
          </a:xfrm>
          <a:prstGeom prst="rect">
            <a:avLst/>
          </a:prstGeom>
          <a:solidFill>
            <a:srgbClr val="EA6F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4737735" y="3018790"/>
            <a:ext cx="2000250" cy="553085"/>
          </a:xfrm>
          <a:prstGeom prst="rect">
            <a:avLst/>
          </a:prstGeom>
          <a:noFill/>
        </p:spPr>
        <p:txBody>
          <a:bodyPr wrap="none" rtlCol="0">
            <a:spAutoFit/>
          </a:bodyPr>
          <a:lstStyle/>
          <a:p>
            <a:r>
              <a:rPr lang="zh-CN" altLang="en-US" sz="3000">
                <a:solidFill>
                  <a:schemeClr val="bg1"/>
                </a:solidFill>
                <a:latin typeface="阿里巴巴普惠体 R" panose="00020600040101010101" charset="-122"/>
                <a:ea typeface="阿里巴巴普惠体 R" panose="00020600040101010101" charset="-122"/>
              </a:rPr>
              <a:t>某</a:t>
            </a:r>
            <a:r>
              <a:rPr lang="en-US" altLang="zh-CN" sz="3000">
                <a:solidFill>
                  <a:schemeClr val="bg1"/>
                </a:solidFill>
                <a:latin typeface="阿里巴巴普惠体 R" panose="00020600040101010101" charset="-122"/>
                <a:ea typeface="阿里巴巴普惠体 R" panose="00020600040101010101" charset="-122"/>
              </a:rPr>
              <a:t> </a:t>
            </a:r>
            <a:r>
              <a:rPr lang="zh-CN" altLang="en-US" sz="3000">
                <a:solidFill>
                  <a:schemeClr val="bg1"/>
                </a:solidFill>
                <a:latin typeface="阿里巴巴普惠体 R" panose="00020600040101010101" charset="-122"/>
                <a:ea typeface="阿里巴巴普惠体 R" panose="00020600040101010101" charset="-122"/>
              </a:rPr>
              <a:t>某</a:t>
            </a:r>
            <a:r>
              <a:rPr lang="en-US" altLang="zh-CN" sz="3000">
                <a:solidFill>
                  <a:schemeClr val="bg1"/>
                </a:solidFill>
                <a:latin typeface="阿里巴巴普惠体 R" panose="00020600040101010101" charset="-122"/>
                <a:ea typeface="阿里巴巴普惠体 R" panose="00020600040101010101" charset="-122"/>
              </a:rPr>
              <a:t> </a:t>
            </a:r>
            <a:r>
              <a:rPr lang="zh-CN" altLang="en-US" sz="3000">
                <a:solidFill>
                  <a:schemeClr val="bg1"/>
                </a:solidFill>
                <a:latin typeface="阿里巴巴普惠体 R" panose="00020600040101010101" charset="-122"/>
                <a:ea typeface="阿里巴巴普惠体 R" panose="00020600040101010101" charset="-122"/>
              </a:rPr>
              <a:t>项</a:t>
            </a:r>
            <a:r>
              <a:rPr lang="en-US" altLang="zh-CN" sz="3000">
                <a:solidFill>
                  <a:schemeClr val="bg1"/>
                </a:solidFill>
                <a:latin typeface="阿里巴巴普惠体 R" panose="00020600040101010101" charset="-122"/>
                <a:ea typeface="阿里巴巴普惠体 R" panose="00020600040101010101" charset="-122"/>
              </a:rPr>
              <a:t> </a:t>
            </a:r>
            <a:r>
              <a:rPr lang="zh-CN" altLang="en-US" sz="3000">
                <a:solidFill>
                  <a:schemeClr val="bg1"/>
                </a:solidFill>
                <a:latin typeface="阿里巴巴普惠体 R" panose="00020600040101010101" charset="-122"/>
                <a:ea typeface="阿里巴巴普惠体 R" panose="00020600040101010101" charset="-122"/>
              </a:rPr>
              <a:t>目</a:t>
            </a: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0" y="-2420620"/>
            <a:ext cx="17048480" cy="8469630"/>
          </a:xfrm>
          <a:prstGeom prst="rect">
            <a:avLst/>
          </a:prstGeom>
        </p:spPr>
      </p:pic>
      <p:sp>
        <p:nvSpPr>
          <p:cNvPr id="11" name="文本框 12"/>
          <p:cNvSpPr txBox="1">
            <a:spLocks noChangeArrowheads="1"/>
          </p:cNvSpPr>
          <p:nvPr/>
        </p:nvSpPr>
        <p:spPr bwMode="auto">
          <a:xfrm>
            <a:off x="5198110" y="3865245"/>
            <a:ext cx="4488180" cy="381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just" eaLnBrk="1" hangingPunct="1"/>
            <a:r>
              <a:rPr lang="zh-CN" altLang="en-US" sz="1890">
                <a:solidFill>
                  <a:schemeClr val="bg1"/>
                </a:solidFill>
                <a:latin typeface="阿里巴巴普惠体 R" panose="00020600040101010101" charset="-122"/>
                <a:ea typeface="阿里巴巴普惠体 R" panose="00020600040101010101" charset="-122"/>
                <a:cs typeface="阿里巴巴普惠体 R" panose="00020600040101010101" charset="-122"/>
              </a:rPr>
              <a:t>交付动线规划</a:t>
            </a:r>
          </a:p>
        </p:txBody>
      </p:sp>
      <p:sp>
        <p:nvSpPr>
          <p:cNvPr id="6" name="文本框 12"/>
          <p:cNvSpPr txBox="1">
            <a:spLocks noChangeArrowheads="1"/>
          </p:cNvSpPr>
          <p:nvPr/>
        </p:nvSpPr>
        <p:spPr bwMode="auto">
          <a:xfrm>
            <a:off x="4251325" y="3553460"/>
            <a:ext cx="81915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7200">
                <a:solidFill>
                  <a:schemeClr val="bg1"/>
                </a:solidFill>
                <a:latin typeface="造字工房俊雅锐宋体验版常规体" charset="-122"/>
                <a:ea typeface="造字工房俊雅锐宋体验版常规体" charset="-122"/>
                <a:cs typeface="阿里巴巴普惠体 R" panose="00020600040101010101" charset="-122"/>
              </a:rPr>
              <a:t>划</a:t>
            </a:r>
          </a:p>
        </p:txBody>
      </p:sp>
      <p:sp>
        <p:nvSpPr>
          <p:cNvPr id="13" name="文本框 12"/>
          <p:cNvSpPr txBox="1">
            <a:spLocks noChangeArrowheads="1"/>
          </p:cNvSpPr>
          <p:nvPr/>
        </p:nvSpPr>
        <p:spPr bwMode="auto">
          <a:xfrm>
            <a:off x="1576705" y="2106295"/>
            <a:ext cx="1019810" cy="2646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16600">
                <a:solidFill>
                  <a:schemeClr val="bg1"/>
                </a:solidFill>
                <a:latin typeface="造字工房俊雅锐宋体验版常规体" charset="-122"/>
                <a:ea typeface="造字工房俊雅锐宋体验版常规体" charset="-122"/>
                <a:cs typeface="阿里巴巴普惠体 R" panose="00020600040101010101" charset="-122"/>
              </a:rPr>
              <a:t>动</a:t>
            </a:r>
          </a:p>
        </p:txBody>
      </p:sp>
      <p:sp>
        <p:nvSpPr>
          <p:cNvPr id="14" name="文本框 12"/>
          <p:cNvSpPr txBox="1">
            <a:spLocks noChangeArrowheads="1"/>
          </p:cNvSpPr>
          <p:nvPr/>
        </p:nvSpPr>
        <p:spPr bwMode="auto">
          <a:xfrm>
            <a:off x="2778125" y="3442970"/>
            <a:ext cx="866775" cy="132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8000">
                <a:solidFill>
                  <a:schemeClr val="bg1"/>
                </a:solidFill>
                <a:latin typeface="造字工房俊雅锐宋体验版常规体" charset="-122"/>
                <a:ea typeface="造字工房俊雅锐宋体验版常规体" charset="-122"/>
                <a:cs typeface="阿里巴巴普惠体 R" panose="00020600040101010101" charset="-122"/>
              </a:rPr>
              <a:t>线</a:t>
            </a:r>
          </a:p>
        </p:txBody>
      </p:sp>
      <p:sp>
        <p:nvSpPr>
          <p:cNvPr id="15" name="文本框 14"/>
          <p:cNvSpPr txBox="1">
            <a:spLocks noChangeArrowheads="1"/>
          </p:cNvSpPr>
          <p:nvPr/>
        </p:nvSpPr>
        <p:spPr bwMode="auto">
          <a:xfrm>
            <a:off x="3540125" y="3134995"/>
            <a:ext cx="828675" cy="110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zh-CN" altLang="en-US" sz="6600">
                <a:solidFill>
                  <a:schemeClr val="bg1"/>
                </a:solidFill>
                <a:latin typeface="造字工房俊雅锐宋体验版常规体" charset="-122"/>
                <a:ea typeface="造字工房俊雅锐宋体验版常规体" charset="-122"/>
                <a:cs typeface="阿里巴巴普惠体 R" panose="00020600040101010101" charset="-122"/>
              </a:rPr>
              <a:t>规</a:t>
            </a:r>
          </a:p>
        </p:txBody>
      </p:sp>
      <p:sp>
        <p:nvSpPr>
          <p:cNvPr id="16" name="文本框 12"/>
          <p:cNvSpPr txBox="1">
            <a:spLocks noChangeArrowheads="1"/>
          </p:cNvSpPr>
          <p:nvPr/>
        </p:nvSpPr>
        <p:spPr bwMode="auto">
          <a:xfrm>
            <a:off x="3521075" y="3999230"/>
            <a:ext cx="819150" cy="306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en-US" altLang="zh-CN" sz="1400">
                <a:solidFill>
                  <a:schemeClr val="bg1"/>
                </a:solidFill>
                <a:latin typeface="造字工房俊雅锐宋体验版常规体" charset="-122"/>
                <a:ea typeface="造字工房俊雅锐宋体验版常规体" charset="-122"/>
                <a:cs typeface="阿里巴巴普惠体 R" panose="00020600040101010101" charset="-122"/>
              </a:rPr>
              <a:t>spring</a:t>
            </a:r>
          </a:p>
        </p:txBody>
      </p:sp>
      <p:sp>
        <p:nvSpPr>
          <p:cNvPr id="7" name="文本框 12"/>
          <p:cNvSpPr txBox="1">
            <a:spLocks noChangeArrowheads="1"/>
          </p:cNvSpPr>
          <p:nvPr/>
        </p:nvSpPr>
        <p:spPr bwMode="auto">
          <a:xfrm>
            <a:off x="5198110" y="4171950"/>
            <a:ext cx="1600835" cy="24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dist" eaLnBrk="1" hangingPunct="1"/>
            <a:r>
              <a:rPr sz="1000">
                <a:solidFill>
                  <a:schemeClr val="bg1"/>
                </a:solidFill>
                <a:latin typeface="阿里巴巴普惠体 R" panose="00020600040101010101" charset="-122"/>
                <a:ea typeface="阿里巴巴普惠体 R" panose="00020600040101010101" charset="-122"/>
                <a:cs typeface="阿里巴巴普惠体 R" panose="00020600040101010101" charset="-122"/>
              </a:rPr>
              <a:t>Delivery line planning</a:t>
            </a: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742950" y="0"/>
            <a:ext cx="4980940" cy="6040120"/>
          </a:xfrm>
          <a:prstGeom prst="rect">
            <a:avLst/>
          </a:prstGeom>
        </p:spPr>
      </p:pic>
      <p:sp>
        <p:nvSpPr>
          <p:cNvPr id="12" name="文本框 12"/>
          <p:cNvSpPr txBox="1">
            <a:spLocks noChangeArrowheads="1"/>
          </p:cNvSpPr>
          <p:nvPr/>
        </p:nvSpPr>
        <p:spPr bwMode="auto">
          <a:xfrm>
            <a:off x="6710680" y="1830070"/>
            <a:ext cx="478790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l" eaLnBrk="1" hangingPunct="1"/>
            <a:r>
              <a:rPr lang="zh-CN" altLang="en-US" sz="2400">
                <a:solidFill>
                  <a:schemeClr val="tx1"/>
                </a:solidFill>
                <a:latin typeface="阿里巴巴普惠体 R" panose="00020600040101010101" charset="-122"/>
                <a:ea typeface="阿里巴巴普惠体 R" panose="00020600040101010101" charset="-122"/>
                <a:cs typeface="阿里巴巴普惠体 R" panose="00020600040101010101" charset="-122"/>
              </a:rPr>
              <a:t>自车库前往办理区</a:t>
            </a:r>
          </a:p>
          <a:p>
            <a:pPr algn="l" eaLnBrk="1" hangingPunct="1"/>
            <a:r>
              <a:rPr lang="zh-CN" altLang="en-US" sz="2400">
                <a:solidFill>
                  <a:schemeClr val="tx1"/>
                </a:solidFill>
                <a:latin typeface="阿里巴巴普惠体 R" panose="00020600040101010101" charset="-122"/>
                <a:ea typeface="阿里巴巴普惠体 R" panose="00020600040101010101" charset="-122"/>
                <a:cs typeface="阿里巴巴普惠体 R" panose="00020600040101010101" charset="-122"/>
              </a:rPr>
              <a:t>动线规划</a:t>
            </a:r>
          </a:p>
        </p:txBody>
      </p:sp>
      <p:sp>
        <p:nvSpPr>
          <p:cNvPr id="15" name="文本框 14"/>
          <p:cNvSpPr txBox="1"/>
          <p:nvPr/>
        </p:nvSpPr>
        <p:spPr>
          <a:xfrm>
            <a:off x="6710680" y="2660015"/>
            <a:ext cx="4534535" cy="706755"/>
          </a:xfrm>
          <a:prstGeom prst="rect">
            <a:avLst/>
          </a:prstGeom>
          <a:noFill/>
        </p:spPr>
        <p:txBody>
          <a:bodyPr vert="horz" wrap="square" rtlCol="0">
            <a:spAutoFit/>
          </a:bodyPr>
          <a:lstStyle/>
          <a:p>
            <a:pPr algn="l">
              <a:lnSpc>
                <a:spcPct val="200000"/>
              </a:lnSpc>
            </a:pPr>
            <a:r>
              <a:rPr lang="zh-CN" sz="1000">
                <a:latin typeface="阿里巴巴普惠体 R" panose="00020600040101010101" charset="-122"/>
                <a:ea typeface="阿里巴巴普惠体 R" panose="00020600040101010101" charset="-122"/>
              </a:rPr>
              <a:t>在北门附近的</a:t>
            </a:r>
            <a:r>
              <a:rPr lang="zh-CN" sz="1000">
                <a:solidFill>
                  <a:srgbClr val="C00000"/>
                </a:solidFill>
                <a:latin typeface="阿里巴巴普惠体 R" panose="00020600040101010101" charset="-122"/>
                <a:ea typeface="阿里巴巴普惠体 R" panose="00020600040101010101" charset="-122"/>
              </a:rPr>
              <a:t>岳岩路</a:t>
            </a:r>
            <a:r>
              <a:rPr lang="zh-CN" sz="1000">
                <a:latin typeface="阿里巴巴普惠体 R" panose="00020600040101010101" charset="-122"/>
                <a:ea typeface="阿里巴巴普惠体 R" panose="00020600040101010101" charset="-122"/>
              </a:rPr>
              <a:t>放置车库入口导视桁架；</a:t>
            </a:r>
            <a:r>
              <a:rPr lang="zh-CN" sz="1000">
                <a:latin typeface="阿里巴巴普惠体 R" panose="00020600040101010101" charset="-122"/>
                <a:ea typeface="阿里巴巴普惠体 R" panose="00020600040101010101" charset="-122"/>
                <a:sym typeface="+mn-ea"/>
              </a:rPr>
              <a:t>客户从北门进入停车场，经过沿路动线导视指引，最终到达办理区。</a:t>
            </a:r>
            <a:endParaRPr lang="zh-CN" sz="1000">
              <a:latin typeface="阿里巴巴普惠体 R" panose="00020600040101010101" charset="-122"/>
              <a:ea typeface="阿里巴巴普惠体 R" panose="00020600040101010101" charset="-122"/>
            </a:endParaRPr>
          </a:p>
        </p:txBody>
      </p:sp>
      <p:sp>
        <p:nvSpPr>
          <p:cNvPr id="2" name="矩形 1"/>
          <p:cNvSpPr/>
          <p:nvPr/>
        </p:nvSpPr>
        <p:spPr>
          <a:xfrm>
            <a:off x="1224280" y="338455"/>
            <a:ext cx="676275" cy="7556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191895" y="0"/>
            <a:ext cx="741045" cy="398780"/>
          </a:xfrm>
          <a:prstGeom prst="rect">
            <a:avLst/>
          </a:prstGeom>
          <a:noFill/>
        </p:spPr>
        <p:txBody>
          <a:bodyPr vert="horz" wrap="square" rtlCol="0">
            <a:spAutoFit/>
          </a:bodyPr>
          <a:lstStyle/>
          <a:p>
            <a:pPr algn="l">
              <a:lnSpc>
                <a:spcPct val="200000"/>
              </a:lnSpc>
            </a:pPr>
            <a:r>
              <a:rPr lang="zh-CN" sz="1000">
                <a:latin typeface="阿里巴巴普惠体 R" panose="00020600040101010101" charset="-122"/>
                <a:ea typeface="阿里巴巴普惠体 R" panose="00020600040101010101" charset="-122"/>
              </a:rPr>
              <a:t>导视画面</a:t>
            </a: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8890" y="-7620"/>
            <a:ext cx="12201525" cy="6221095"/>
          </a:xfrm>
          <a:prstGeom prst="rect">
            <a:avLst/>
          </a:prstGeom>
        </p:spPr>
      </p:pic>
      <p:sp>
        <p:nvSpPr>
          <p:cNvPr id="13" name="矩形 12"/>
          <p:cNvSpPr/>
          <p:nvPr/>
        </p:nvSpPr>
        <p:spPr>
          <a:xfrm>
            <a:off x="-15875" y="4012565"/>
            <a:ext cx="6193790" cy="1049020"/>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469265" y="4474845"/>
            <a:ext cx="5462270" cy="553085"/>
          </a:xfrm>
          <a:prstGeom prst="rect">
            <a:avLst/>
          </a:prstGeom>
          <a:noFill/>
        </p:spPr>
        <p:txBody>
          <a:bodyPr wrap="square" rtlCol="0">
            <a:spAutoFit/>
          </a:bodyPr>
          <a:lstStyle/>
          <a:p>
            <a:pPr lvl="0">
              <a:lnSpc>
                <a:spcPct val="150000"/>
              </a:lnSpc>
            </a:pPr>
            <a:r>
              <a:rPr lang="zh-CN" altLang="en-US" sz="1000" cap="all" dirty="0">
                <a:solidFill>
                  <a:schemeClr val="bg1"/>
                </a:solidFill>
                <a:latin typeface="阿里巴巴普惠体 R" panose="00020600040101010101" charset="-122"/>
                <a:ea typeface="阿里巴巴普惠体 R" panose="00020600040101010101" charset="-122"/>
                <a:sym typeface="+mn-ea"/>
              </a:rPr>
              <a:t>自另外一个方向前来的业主，为了方便尽快到达目的地，我们将会在岳岩路附近放置本次交付主题画面作为指引。</a:t>
            </a:r>
            <a:endParaRPr lang="zh-CN" altLang="en-US" sz="800" cap="all" dirty="0">
              <a:solidFill>
                <a:schemeClr val="bg1"/>
              </a:solidFill>
              <a:latin typeface="阿里巴巴普惠体 R" panose="00020600040101010101" charset="-122"/>
              <a:ea typeface="阿里巴巴普惠体 R" panose="00020600040101010101" charset="-122"/>
              <a:sym typeface="+mn-ea"/>
            </a:endParaRPr>
          </a:p>
        </p:txBody>
      </p:sp>
      <p:sp>
        <p:nvSpPr>
          <p:cNvPr id="3" name="文本框 2"/>
          <p:cNvSpPr txBox="1"/>
          <p:nvPr/>
        </p:nvSpPr>
        <p:spPr>
          <a:xfrm>
            <a:off x="469265" y="4177030"/>
            <a:ext cx="4120515" cy="368300"/>
          </a:xfrm>
          <a:prstGeom prst="rect">
            <a:avLst/>
          </a:prstGeom>
          <a:noFill/>
        </p:spPr>
        <p:txBody>
          <a:bodyPr wrap="square" rtlCol="0">
            <a:spAutoFit/>
          </a:bodyPr>
          <a:lstStyle/>
          <a:p>
            <a:pPr marL="0" marR="0" lvl="0" indent="0" algn="l" defTabSz="1641475" rtl="0" eaLnBrk="1" fontAlgn="auto" latinLnBrk="0" hangingPunct="1">
              <a:lnSpc>
                <a:spcPct val="100000"/>
              </a:lnSpc>
              <a:spcBef>
                <a:spcPts val="0"/>
              </a:spcBef>
              <a:spcAft>
                <a:spcPts val="0"/>
              </a:spcAft>
              <a:buClrTx/>
              <a:buSzTx/>
              <a:buFontTx/>
              <a:buNone/>
              <a:defRPr/>
            </a:pPr>
            <a:r>
              <a:rPr lang="zh-CN" altLang="en-US"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sym typeface="+mn-ea"/>
              </a:rPr>
              <a:t>沿路导视</a:t>
            </a:r>
            <a:r>
              <a:rPr kumimoji="0" lang="en-US" altLang="zh-CN"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rPr>
              <a:t>-</a:t>
            </a:r>
            <a:endParaRPr kumimoji="0" lang="zh-CN" altLang="en-US" sz="1000" b="0" i="0" u="none" strike="noStrike" kern="1200" cap="none" spc="0" normalizeH="0" baseline="0" noProof="0" dirty="0">
              <a:ln>
                <a:noFill/>
              </a:ln>
              <a:solidFill>
                <a:schemeClr val="bg1"/>
              </a:solidFill>
              <a:effectLst/>
              <a:uLnTx/>
              <a:uFillTx/>
              <a:latin typeface="阿里巴巴普惠体 R" panose="00020600040101010101" charset="-122"/>
              <a:ea typeface="阿里巴巴普惠体 R" panose="00020600040101010101" charset="-122"/>
              <a:cs typeface="阿里巴巴普惠体 R" panose="00020600040101010101" charset="-122"/>
              <a:sym typeface="+mn-ea"/>
            </a:endParaRPr>
          </a:p>
        </p:txBody>
      </p:sp>
      <p:sp>
        <p:nvSpPr>
          <p:cNvPr id="4" name="任意多边形 3"/>
          <p:cNvSpPr/>
          <p:nvPr/>
        </p:nvSpPr>
        <p:spPr>
          <a:xfrm>
            <a:off x="6248400" y="3443605"/>
            <a:ext cx="1035685" cy="28575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EE49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任意多边形 4"/>
          <p:cNvSpPr/>
          <p:nvPr/>
        </p:nvSpPr>
        <p:spPr>
          <a:xfrm>
            <a:off x="4165600" y="1525905"/>
            <a:ext cx="541020" cy="285750"/>
          </a:xfrm>
          <a:custGeom>
            <a:avLst/>
            <a:gdLst>
              <a:gd name="connisteX0" fmla="*/ 6985 w 1035685"/>
              <a:gd name="connsiteY0" fmla="*/ 0 h 285750"/>
              <a:gd name="connisteX1" fmla="*/ 0 w 1035685"/>
              <a:gd name="connsiteY1" fmla="*/ 285750 h 285750"/>
              <a:gd name="connisteX2" fmla="*/ 1004570 w 1035685"/>
              <a:gd name="connsiteY2" fmla="*/ 274320 h 285750"/>
              <a:gd name="connisteX3" fmla="*/ 1035685 w 1035685"/>
              <a:gd name="connsiteY3" fmla="*/ 12065 h 285750"/>
              <a:gd name="connisteX4" fmla="*/ 6985 w 1035685"/>
              <a:gd name="connsiteY4" fmla="*/ 0 h 28575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35685" h="285750">
                <a:moveTo>
                  <a:pt x="6985" y="0"/>
                </a:moveTo>
                <a:lnTo>
                  <a:pt x="0" y="285750"/>
                </a:lnTo>
                <a:lnTo>
                  <a:pt x="1004570" y="274320"/>
                </a:lnTo>
                <a:lnTo>
                  <a:pt x="1035685" y="12065"/>
                </a:lnTo>
                <a:lnTo>
                  <a:pt x="6985" y="0"/>
                </a:lnTo>
                <a:close/>
              </a:path>
            </a:pathLst>
          </a:custGeom>
          <a:solidFill>
            <a:srgbClr val="EF74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5"/>
          <p:cNvSpPr/>
          <p:nvPr/>
        </p:nvSpPr>
        <p:spPr>
          <a:xfrm>
            <a:off x="8952865" y="2399030"/>
            <a:ext cx="450850" cy="114300"/>
          </a:xfrm>
          <a:custGeom>
            <a:avLst/>
            <a:gdLst>
              <a:gd name="connisteX0" fmla="*/ 57150 w 450850"/>
              <a:gd name="connsiteY0" fmla="*/ 0 h 114300"/>
              <a:gd name="connisteX1" fmla="*/ 450850 w 450850"/>
              <a:gd name="connsiteY1" fmla="*/ 19050 h 114300"/>
              <a:gd name="connisteX2" fmla="*/ 368300 w 450850"/>
              <a:gd name="connsiteY2" fmla="*/ 114300 h 114300"/>
              <a:gd name="connisteX3" fmla="*/ 0 w 450850"/>
              <a:gd name="connsiteY3" fmla="*/ 107950 h 114300"/>
              <a:gd name="connisteX4" fmla="*/ 57150 w 450850"/>
              <a:gd name="connsiteY4" fmla="*/ 0 h 1143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450850" h="114300">
                <a:moveTo>
                  <a:pt x="57150" y="0"/>
                </a:moveTo>
                <a:lnTo>
                  <a:pt x="450850" y="19050"/>
                </a:lnTo>
                <a:lnTo>
                  <a:pt x="368300" y="114300"/>
                </a:lnTo>
                <a:lnTo>
                  <a:pt x="0" y="107950"/>
                </a:lnTo>
                <a:lnTo>
                  <a:pt x="57150" y="0"/>
                </a:lnTo>
                <a:close/>
              </a:path>
            </a:pathLst>
          </a:custGeom>
          <a:solidFill>
            <a:srgbClr val="EB69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ZDZkYmE4MmFiZGJhNmNjNjEyMTJmMTQyZGVmYmYyYjIifQ=="/>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0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0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0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0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0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0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0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0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0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1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470,&quot;width&quot;:2480}"/>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470,&quot;width&quot;:2480}"/>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KSO_WM_SPECIAL_SOURCE" val="bdnull"/>
</p:tagLst>
</file>

<file path=ppt/tags/tag9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更多方案请添加社长微信：fanganshe18">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造字工房俊雅锐宋体验版常规体"/>
        <a:cs typeface=""/>
      </a:majorFont>
      <a:minorFont>
        <a:latin typeface="Arial"/>
        <a:ea typeface="造字工房俊雅锐宋体验版常规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1600</Words>
  <Application>Microsoft Office PowerPoint</Application>
  <PresentationFormat>自定义</PresentationFormat>
  <Paragraphs>179</Paragraphs>
  <Slides>52</Slides>
  <Notes>1</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52</vt:i4>
      </vt:variant>
    </vt:vector>
  </HeadingPairs>
  <TitlesOfParts>
    <vt:vector size="58" baseType="lpstr">
      <vt:lpstr>阿里巴巴普惠体 R</vt:lpstr>
      <vt:lpstr>造字工房俊雅锐宋体验版常规体</vt:lpstr>
      <vt:lpstr>Arial</vt:lpstr>
      <vt:lpstr>Calibri</vt:lpstr>
      <vt:lpstr>Wingdings</vt:lpstr>
      <vt:lpstr>更多方案请添加社长微信：fanganshe18</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灯 灯</cp:lastModifiedBy>
  <cp:revision>171</cp:revision>
  <dcterms:created xsi:type="dcterms:W3CDTF">2019-06-19T02:08:00Z</dcterms:created>
  <dcterms:modified xsi:type="dcterms:W3CDTF">2022-09-26T06:09:49Z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BF0CB3E55D7B44AEA4C2C81B26C31E3F</vt:lpwstr>
  </property>
  <property fmtid="{D5CDD505-2E9C-101B-9397-08002B2CF9AE}" pid="3" name="KSOProductBuildVer">
    <vt:lpwstr>2052-11.1.0.12313</vt:lpwstr>
  </property>
  <property fmtid="{D5CDD505-2E9C-101B-9397-08002B2CF9AE}" pid="4" name="NXPowerLiteLastOptimized">
    <vt:lpwstr>6150337</vt:lpwstr>
  </property>
  <property fmtid="{D5CDD505-2E9C-101B-9397-08002B2CF9AE}" pid="5" name="NXPowerLiteSettings">
    <vt:lpwstr>C700052003A000</vt:lpwstr>
  </property>
  <property fmtid="{D5CDD505-2E9C-101B-9397-08002B2CF9AE}" pid="6" name="NXPowerLiteVersion">
    <vt:lpwstr>D8.0.2</vt:lpwstr>
  </property>
</Properties>
</file>