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1.xml" ContentType="application/vnd.openxmlformats-officedocument.theme+xml"/>
  <Override PartName="/ppt/slideMasters/slideMaster2.xml" ContentType="application/vnd.openxmlformats-officedocument.presentationml.slideMaster+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Masters/notesMaster1.xml" ContentType="application/vnd.openxmlformats-officedocument.presentationml.notesMaster+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Slides/notesSlide1.xml" ContentType="application/vnd.openxmlformats-officedocument.presentationml.notesSlide+xml"/>
  <Override PartName="/ppt/slides/slide4.xml" ContentType="application/vnd.openxmlformats-officedocument.presentationml.slide+xml"/>
  <Override PartName="/ppt/notesSlides/notesSlide2.xml" ContentType="application/vnd.openxmlformats-officedocument.presentationml.notes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Slides/notesSlide3.xml" ContentType="application/vnd.openxmlformats-officedocument.presentationml.notesSlide+xml"/>
  <Override PartName="/ppt/slides/slide9.xml" ContentType="application/vnd.openxmlformats-officedocument.presentationml.slide+xml"/>
  <Override PartName="/ppt/slides/slide10.xml" ContentType="application/vnd.openxmlformats-officedocument.presentationml.slide+xml"/>
  <Override PartName="/ppt/notesSlides/notesSlide4.xml" ContentType="application/vnd.openxmlformats-officedocument.presentationml.notes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Slides/notesSlide5.xml" ContentType="application/vnd.openxmlformats-officedocument.presentationml.notes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Slides/notesSlide6.xml" ContentType="application/vnd.openxmlformats-officedocument.presentationml.notesSlide+xml"/>
  <Override PartName="/ppt/slides/slide33.xml" ContentType="application/vnd.openxmlformats-officedocument.presentationml.slide+xml"/>
  <Override PartName="/ppt/notesSlides/notesSlide7.xml" ContentType="application/vnd.openxmlformats-officedocument.presentationml.notes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Slides/notesSlide8.xml" ContentType="application/vnd.openxmlformats-officedocument.presentationml.notesSlide+xml"/>
  <Override PartName="/ppt/slides/slide46.xml" ContentType="application/vnd.openxmlformats-officedocument.presentationml.slide+xml"/>
  <Override PartName="/ppt/notesSlides/notesSlide9.xml" ContentType="application/vnd.openxmlformats-officedocument.presentationml.notesSlide+xml"/>
  <Override PartName="/ppt/slides/slide47.xml" ContentType="application/vnd.openxmlformats-officedocument.presentationml.slide+xml"/>
  <Override PartName="/ppt/notesSlides/notesSlide10.xml" ContentType="application/vnd.openxmlformats-officedocument.presentationml.notesSlide+xml"/>
  <Override PartName="/ppt/slides/slide48.xml" ContentType="application/vnd.openxmlformats-officedocument.presentationml.slide+xml"/>
  <Override PartName="/ppt/notesSlides/notesSlide11.xml" ContentType="application/vnd.openxmlformats-officedocument.presentationml.notesSlide+xml"/>
  <Override PartName="/ppt/slides/slide49.xml" ContentType="application/vnd.openxmlformats-officedocument.presentationml.slide+xml"/>
  <Override PartName="/ppt/notesSlides/notesSlide12.xml" ContentType="application/vnd.openxmlformats-officedocument.presentationml.notesSlide+xml"/>
  <Override PartName="/ppt/slides/slide50.xml" ContentType="application/vnd.openxmlformats-officedocument.presentationml.slide+xml"/>
  <Override PartName="/ppt/notesSlides/notesSlide13.xml" ContentType="application/vnd.openxmlformats-officedocument.presentationml.notesSlide+xml"/>
  <Override PartName="/ppt/slides/slide51.xml" ContentType="application/vnd.openxmlformats-officedocument.presentationml.slide+xml"/>
  <Override PartName="/ppt/notesSlides/notesSlide14.xml" ContentType="application/vnd.openxmlformats-officedocument.presentationml.notesSlide+xml"/>
  <Override PartName="/ppt/slides/slide52.xml" ContentType="application/vnd.openxmlformats-officedocument.presentationml.slide+xml"/>
  <Override PartName="/ppt/notesSlides/notesSlide15.xml" ContentType="application/vnd.openxmlformats-officedocument.presentationml.notesSlide+xml"/>
  <Override PartName="/ppt/slides/slide53.xml" ContentType="application/vnd.openxmlformats-officedocument.presentationml.slide+xml"/>
  <Override PartName="/ppt/notesSlides/notesSlide16.xml" ContentType="application/vnd.openxmlformats-officedocument.presentationml.notesSlide+xml"/>
  <Override PartName="/ppt/slides/slide54.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p="http://schemas.openxmlformats.org/presentationml/2006/main" xmlns:r="http://schemas.openxmlformats.org/officeDocument/2006/relationships" xmlns:a="http://schemas.openxmlformats.org/drawingml/2006/main" autoCompressPictures="0">
  <p:sldMasterIdLst>
    <p:sldMasterId id="2147483843" r:id="rId1"/>
    <p:sldMasterId id="2147483844" r:id="rId2"/>
  </p:sldMasterIdLst>
  <p:notesMasterIdLst>
    <p:notesMasterId r:id="rId3"/>
  </p:notesMasterIdLst>
  <p:sldIdLst>
    <p:sldId id="390" r:id="rId4"/>
    <p:sldId id="391" r:id="rId5"/>
    <p:sldId id="392" r:id="rId6"/>
    <p:sldId id="393" r:id="rId7"/>
    <p:sldId id="394" r:id="rId8"/>
    <p:sldId id="395" r:id="rId9"/>
    <p:sldId id="396" r:id="rId10"/>
    <p:sldId id="397" r:id="rId11"/>
    <p:sldId id="398" r:id="rId12"/>
    <p:sldId id="399" r:id="rId13"/>
    <p:sldId id="400" r:id="rId14"/>
    <p:sldId id="401" r:id="rId15"/>
    <p:sldId id="402" r:id="rId16"/>
    <p:sldId id="403" r:id="rId17"/>
    <p:sldId id="404" r:id="rId18"/>
    <p:sldId id="405" r:id="rId19"/>
    <p:sldId id="406" r:id="rId20"/>
    <p:sldId id="407" r:id="rId21"/>
    <p:sldId id="408" r:id="rId22"/>
    <p:sldId id="409" r:id="rId23"/>
    <p:sldId id="410" r:id="rId24"/>
    <p:sldId id="411" r:id="rId25"/>
    <p:sldId id="412" r:id="rId26"/>
    <p:sldId id="413" r:id="rId27"/>
    <p:sldId id="414" r:id="rId28"/>
    <p:sldId id="415" r:id="rId29"/>
    <p:sldId id="416" r:id="rId30"/>
    <p:sldId id="417" r:id="rId31"/>
    <p:sldId id="418" r:id="rId32"/>
    <p:sldId id="419" r:id="rId33"/>
    <p:sldId id="420" r:id="rId34"/>
    <p:sldId id="421" r:id="rId35"/>
    <p:sldId id="422" r:id="rId36"/>
    <p:sldId id="423" r:id="rId37"/>
    <p:sldId id="424" r:id="rId38"/>
    <p:sldId id="425" r:id="rId39"/>
    <p:sldId id="426" r:id="rId40"/>
    <p:sldId id="427" r:id="rId41"/>
    <p:sldId id="428" r:id="rId42"/>
    <p:sldId id="429" r:id="rId43"/>
    <p:sldId id="430" r:id="rId44"/>
    <p:sldId id="431" r:id="rId45"/>
    <p:sldId id="432" r:id="rId46"/>
    <p:sldId id="433" r:id="rId47"/>
    <p:sldId id="434" r:id="rId48"/>
    <p:sldId id="435" r:id="rId49"/>
    <p:sldId id="436" r:id="rId50"/>
    <p:sldId id="437" r:id="rId51"/>
    <p:sldId id="438" r:id="rId52"/>
    <p:sldId id="439" r:id="rId53"/>
    <p:sldId id="440" r:id="rId54"/>
    <p:sldId id="441" r:id="rId55"/>
    <p:sldId id="442" r:id="rId56"/>
    <p:sldId id="443" r:id="rId57"/>
  </p:sldIdLst>
  <p:sldSz type="screen16x9" cy="6858000" cx="12192000"/>
  <p:notesSz cx="6858000" cy="9144000"/>
  <p:defaultTex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p:showPr>
    <p:present/>
    <p:sldAll/>
    <p:penClr>
      <a:prstClr val="red"/>
    </p:penClr>
  </p:showPr>
  <p:clrMru>
    <a:srgbClr val="FFD767"/>
    <a:srgbClr val="8F0F11"/>
  </p:clrMru>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p="http://schemas.openxmlformats.org/presentationml/2006/main" xmlns:r="http://schemas.openxmlformats.org/officeDocument/2006/relationships" xmlns:a="http://schemas.openxmlformats.org/drawingml/2006/main">
  <p:normalViewPr>
    <p:restoredLeft sz="17129" autoAdjust="0"/>
    <p:restoredTop sz="94632"/>
  </p:normalViewPr>
  <p:slideViewPr>
    <p:cSldViewPr snapToGrid="0" snapToObjects="1">
      <p:cViewPr varScale="1">
        <p:scale>
          <a:sx n="70" d="100"/>
          <a:sy n="70" d="100"/>
        </p:scale>
        <p:origin x="-67" y="-3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notesMaster" Target="notesMasters/notesMaster1.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slide" Target="slides/slide32.xml"/><Relationship Id="rId36" Type="http://schemas.openxmlformats.org/officeDocument/2006/relationships/slide" Target="slides/slide33.xml"/><Relationship Id="rId37" Type="http://schemas.openxmlformats.org/officeDocument/2006/relationships/slide" Target="slides/slide34.xml"/><Relationship Id="rId38" Type="http://schemas.openxmlformats.org/officeDocument/2006/relationships/slide" Target="slides/slide35.xml"/><Relationship Id="rId39" Type="http://schemas.openxmlformats.org/officeDocument/2006/relationships/slide" Target="slides/slide36.xml"/><Relationship Id="rId40" Type="http://schemas.openxmlformats.org/officeDocument/2006/relationships/slide" Target="slides/slide37.xml"/><Relationship Id="rId41" Type="http://schemas.openxmlformats.org/officeDocument/2006/relationships/slide" Target="slides/slide38.xml"/><Relationship Id="rId42" Type="http://schemas.openxmlformats.org/officeDocument/2006/relationships/slide" Target="slides/slide39.xml"/><Relationship Id="rId43" Type="http://schemas.openxmlformats.org/officeDocument/2006/relationships/slide" Target="slides/slide40.xml"/><Relationship Id="rId44" Type="http://schemas.openxmlformats.org/officeDocument/2006/relationships/slide" Target="slides/slide41.xml"/><Relationship Id="rId45" Type="http://schemas.openxmlformats.org/officeDocument/2006/relationships/slide" Target="slides/slide42.xml"/><Relationship Id="rId46" Type="http://schemas.openxmlformats.org/officeDocument/2006/relationships/slide" Target="slides/slide43.xml"/><Relationship Id="rId47" Type="http://schemas.openxmlformats.org/officeDocument/2006/relationships/slide" Target="slides/slide44.xml"/><Relationship Id="rId48" Type="http://schemas.openxmlformats.org/officeDocument/2006/relationships/slide" Target="slides/slide45.xml"/><Relationship Id="rId49" Type="http://schemas.openxmlformats.org/officeDocument/2006/relationships/slide" Target="slides/slide46.xml"/><Relationship Id="rId50" Type="http://schemas.openxmlformats.org/officeDocument/2006/relationships/slide" Target="slides/slide47.xml"/><Relationship Id="rId51" Type="http://schemas.openxmlformats.org/officeDocument/2006/relationships/slide" Target="slides/slide48.xml"/><Relationship Id="rId52" Type="http://schemas.openxmlformats.org/officeDocument/2006/relationships/slide" Target="slides/slide49.xml"/><Relationship Id="rId53" Type="http://schemas.openxmlformats.org/officeDocument/2006/relationships/slide" Target="slides/slide50.xml"/><Relationship Id="rId54" Type="http://schemas.openxmlformats.org/officeDocument/2006/relationships/slide" Target="slides/slide51.xml"/><Relationship Id="rId55" Type="http://schemas.openxmlformats.org/officeDocument/2006/relationships/slide" Target="slides/slide52.xml"/><Relationship Id="rId56" Type="http://schemas.openxmlformats.org/officeDocument/2006/relationships/slide" Target="slides/slide53.xml"/><Relationship Id="rId57" Type="http://schemas.openxmlformats.org/officeDocument/2006/relationships/slide" Target="slides/slide54.xml"/><Relationship Id="rId58" Type="http://schemas.openxmlformats.org/officeDocument/2006/relationships/tableStyles" Target="tableStyles.xml"/><Relationship Id="rId59" Type="http://schemas.openxmlformats.org/officeDocument/2006/relationships/presProps" Target="presProps.xml"/><Relationship Id="rId60" Type="http://schemas.openxmlformats.org/officeDocument/2006/relationships/viewProps" Target="viewProps.xml"/><Relationship Id="rId6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241" name=""/>
        <p:cNvGrpSpPr/>
        <p:nvPr/>
      </p:nvGrpSpPr>
      <p:grpSpPr>
        <a:xfrm>
          <a:off x="0" y="0"/>
          <a:ext cx="0" cy="0"/>
          <a:chOff x="0" y="0"/>
          <a:chExt cx="0" cy="0"/>
        </a:xfrm>
      </p:grpSpPr>
      <p:sp>
        <p:nvSpPr>
          <p:cNvPr id="1048926" name="页眉占位符 1"/>
          <p:cNvSpPr>
            <a:spLocks noGrp="1"/>
          </p:cNvSpPr>
          <p:nvPr>
            <p:ph type="hdr" sz="quarter"/>
          </p:nvPr>
        </p:nvSpPr>
        <p:spPr>
          <a:xfrm>
            <a:off x="0" y="0"/>
            <a:ext cx="2971800" cy="458788"/>
          </a:xfrm>
          <a:prstGeom prst="rect"/>
        </p:spPr>
        <p:txBody>
          <a:bodyPr bIns="45720" lIns="91440" rIns="91440" rtlCol="0" tIns="45720" vert="horz"/>
          <a:lstStyle>
            <a:lvl1pPr algn="l">
              <a:defRPr sz="1200"/>
            </a:lvl1pPr>
          </a:lstStyle>
          <a:p>
            <a:endParaRPr altLang="en-US" kumimoji="1" lang="zh-CN"/>
          </a:p>
        </p:txBody>
      </p:sp>
      <p:sp>
        <p:nvSpPr>
          <p:cNvPr id="1048927" name="日期占位符 2"/>
          <p:cNvSpPr>
            <a:spLocks noGrp="1"/>
          </p:cNvSpPr>
          <p:nvPr>
            <p:ph type="dt" idx="1"/>
          </p:nvPr>
        </p:nvSpPr>
        <p:spPr>
          <a:xfrm>
            <a:off x="3884613" y="0"/>
            <a:ext cx="2971800" cy="458788"/>
          </a:xfrm>
          <a:prstGeom prst="rect"/>
        </p:spPr>
        <p:txBody>
          <a:bodyPr bIns="45720" lIns="91440" rIns="91440" rtlCol="0" tIns="45720" vert="horz"/>
          <a:lstStyle>
            <a:lvl1pPr algn="r">
              <a:defRPr sz="1200"/>
            </a:lvl1pPr>
          </a:lstStyle>
          <a:p>
            <a:fld id="{2B111A63-1BB8-3848-986C-F0F56B6FDBAE}" type="datetimeFigureOut">
              <a:rPr altLang="en-US" kumimoji="1" lang="zh-CN" smtClean="0"/>
              <a:t>2022/1/22</a:t>
            </a:fld>
            <a:endParaRPr altLang="en-US" kumimoji="1" lang="zh-CN"/>
          </a:p>
        </p:txBody>
      </p:sp>
      <p:sp>
        <p:nvSpPr>
          <p:cNvPr id="1048928" name="幻灯片图像占位符 3"/>
          <p:cNvSpPr>
            <a:spLocks noChangeAspect="1" noRot="1" noGrp="1"/>
          </p:cNvSpPr>
          <p:nvPr>
            <p:ph type="sldImg" idx="2"/>
          </p:nvPr>
        </p:nvSpPr>
        <p:spPr>
          <a:xfrm>
            <a:off x="685800" y="1143000"/>
            <a:ext cx="5486400" cy="3086100"/>
          </a:xfrm>
          <a:prstGeom prst="rect"/>
          <a:noFill/>
          <a:ln w="12700">
            <a:solidFill>
              <a:prstClr val="black"/>
            </a:solidFill>
          </a:ln>
        </p:spPr>
        <p:txBody>
          <a:bodyPr anchor="ctr" bIns="45720" lIns="91440" rIns="91440" rtlCol="0" tIns="45720" vert="horz"/>
          <a:p>
            <a:endParaRPr altLang="en-US" lang="zh-CN"/>
          </a:p>
        </p:txBody>
      </p:sp>
      <p:sp>
        <p:nvSpPr>
          <p:cNvPr id="1048929" name="备注占位符 4"/>
          <p:cNvSpPr>
            <a:spLocks noGrp="1"/>
          </p:cNvSpPr>
          <p:nvPr>
            <p:ph type="body" sz="quarter" idx="3"/>
          </p:nvPr>
        </p:nvSpPr>
        <p:spPr>
          <a:xfrm>
            <a:off x="685800" y="4400550"/>
            <a:ext cx="5486400" cy="3600450"/>
          </a:xfrm>
          <a:prstGeom prst="rect"/>
        </p:spPr>
        <p:txBody>
          <a:bodyPr bIns="45720" lIns="91440" rIns="91440" rtlCol="0" tIns="45720" vert="horz"/>
          <a:p>
            <a:pPr lvl="0"/>
            <a:r>
              <a:rPr altLang="en-US" kumimoji="1" lang="zh-CN"/>
              <a:t>单击此处编辑母版文本样式</a:t>
            </a:r>
          </a:p>
          <a:p>
            <a:pPr lvl="1"/>
            <a:r>
              <a:rPr altLang="en-US" kumimoji="1" lang="zh-CN"/>
              <a:t>二级</a:t>
            </a:r>
          </a:p>
          <a:p>
            <a:pPr lvl="2"/>
            <a:r>
              <a:rPr altLang="en-US" kumimoji="1" lang="zh-CN"/>
              <a:t>三级</a:t>
            </a:r>
          </a:p>
          <a:p>
            <a:pPr lvl="3"/>
            <a:r>
              <a:rPr altLang="en-US" kumimoji="1" lang="zh-CN"/>
              <a:t>四级</a:t>
            </a:r>
          </a:p>
          <a:p>
            <a:pPr lvl="4"/>
            <a:r>
              <a:rPr altLang="en-US" kumimoji="1" lang="zh-CN"/>
              <a:t>五级</a:t>
            </a:r>
          </a:p>
        </p:txBody>
      </p:sp>
      <p:sp>
        <p:nvSpPr>
          <p:cNvPr id="1048930" name="页脚占位符 5"/>
          <p:cNvSpPr>
            <a:spLocks noGrp="1"/>
          </p:cNvSpPr>
          <p:nvPr>
            <p:ph type="ftr" sz="quarter" idx="4"/>
          </p:nvPr>
        </p:nvSpPr>
        <p:spPr>
          <a:xfrm>
            <a:off x="0" y="8685213"/>
            <a:ext cx="2971800" cy="458787"/>
          </a:xfrm>
          <a:prstGeom prst="rect"/>
        </p:spPr>
        <p:txBody>
          <a:bodyPr anchor="b" bIns="45720" lIns="91440" rIns="91440" rtlCol="0" tIns="45720" vert="horz"/>
          <a:lstStyle>
            <a:lvl1pPr algn="l">
              <a:defRPr sz="1200"/>
            </a:lvl1pPr>
          </a:lstStyle>
          <a:p>
            <a:endParaRPr altLang="en-US" kumimoji="1" lang="zh-CN"/>
          </a:p>
        </p:txBody>
      </p:sp>
      <p:sp>
        <p:nvSpPr>
          <p:cNvPr id="1048931" name="灯片编号占位符 6"/>
          <p:cNvSpPr>
            <a:spLocks noGrp="1"/>
          </p:cNvSpPr>
          <p:nvPr>
            <p:ph type="sldNum" sz="quarter" idx="5"/>
          </p:nvPr>
        </p:nvSpPr>
        <p:spPr>
          <a:xfrm>
            <a:off x="3884613" y="8685213"/>
            <a:ext cx="2971800" cy="458787"/>
          </a:xfrm>
          <a:prstGeom prst="rect"/>
        </p:spPr>
        <p:txBody>
          <a:bodyPr anchor="b" bIns="45720" lIns="91440" rIns="91440" rtlCol="0" tIns="45720" vert="horz"/>
          <a:lstStyle>
            <a:lvl1pPr algn="r">
              <a:defRPr sz="1200"/>
            </a:lvl1pPr>
          </a:lstStyle>
          <a:p>
            <a:fld id="{DE9D34F6-34DF-D647-9EB9-C91E9C430C7F}" type="slidenum">
              <a:rPr altLang="en-US" kumimoji="1" lang="zh-CN" smtClean="0"/>
              <a:t>‹#›</a:t>
            </a:fld>
            <a:endParaRPr altLang="en-US" kumimoji="1" lang="zh-CN"/>
          </a:p>
        </p:txBody>
      </p:sp>
    </p:spTree>
  </p:cSld>
  <p:clrMap accent1="accent1" accent2="accent2" accent3="accent3" accent4="accent4" accent5="accent5" accent6="accent6" bg1="lt1" bg2="lt2" tx1="dk1" tx2="dk2" hlink="hlink" folHlink="folHlink"/>
  <p:notesStyle>
    <a:lvl1pPr algn="l" defTabSz="914400" eaLnBrk="1" hangingPunct="1" latinLnBrk="0" marL="0" rtl="0">
      <a:defRPr sz="1200" kern="1200">
        <a:solidFill>
          <a:schemeClr val="tx1"/>
        </a:solidFill>
        <a:latin typeface="+mn-lt"/>
        <a:ea typeface="+mn-ea"/>
        <a:cs typeface="+mn-cs"/>
      </a:defRPr>
    </a:lvl1pPr>
    <a:lvl2pPr algn="l" defTabSz="914400" eaLnBrk="1" hangingPunct="1" latinLnBrk="0" marL="457200" rtl="0">
      <a:defRPr sz="1200" kern="1200">
        <a:solidFill>
          <a:schemeClr val="tx1"/>
        </a:solidFill>
        <a:latin typeface="+mn-lt"/>
        <a:ea typeface="+mn-ea"/>
        <a:cs typeface="+mn-cs"/>
      </a:defRPr>
    </a:lvl2pPr>
    <a:lvl3pPr algn="l" defTabSz="914400" eaLnBrk="1" hangingPunct="1" latinLnBrk="0" marL="914400" rtl="0">
      <a:defRPr sz="1200" kern="1200">
        <a:solidFill>
          <a:schemeClr val="tx1"/>
        </a:solidFill>
        <a:latin typeface="+mn-lt"/>
        <a:ea typeface="+mn-ea"/>
        <a:cs typeface="+mn-cs"/>
      </a:defRPr>
    </a:lvl3pPr>
    <a:lvl4pPr algn="l" defTabSz="914400" eaLnBrk="1" hangingPunct="1" latinLnBrk="0" marL="1371600" rtl="0">
      <a:defRPr sz="1200" kern="1200">
        <a:solidFill>
          <a:schemeClr val="tx1"/>
        </a:solidFill>
        <a:latin typeface="+mn-lt"/>
        <a:ea typeface="+mn-ea"/>
        <a:cs typeface="+mn-cs"/>
      </a:defRPr>
    </a:lvl4pPr>
    <a:lvl5pPr algn="l" defTabSz="914400" eaLnBrk="1" hangingPunct="1" latinLnBrk="0" marL="1828800" rtl="0">
      <a:defRPr sz="1200" kern="1200">
        <a:solidFill>
          <a:schemeClr val="tx1"/>
        </a:solidFill>
        <a:latin typeface="+mn-lt"/>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slide" Target="../slides/slide47.xml"/><Relationship Id="rId2"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slide" Target="../slides/slide48.xml"/><Relationship Id="rId2"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slide" Target="../slides/slide49.xml"/><Relationship Id="rId2"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slide" Target="../slides/slide50.xml"/><Relationship Id="rId2"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slide" Target="../slides/slide51.xml"/><Relationship Id="rId2"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slide" Target="../slides/slide52.xml"/><Relationship Id="rId2"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slide" Target="../slides/slide53.xml"/><Relationship Id="rId2"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slide" Target="../slides/slide32.xml"/><Relationship Id="rId2"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slide" Target="../slides/slide33.xml"/><Relationship Id="rId2"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slide" Target="../slides/slide45.xml"/><Relationship Id="rId2"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slide" Target="../slides/slide46.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77" name=""/>
        <p:cNvGrpSpPr/>
        <p:nvPr/>
      </p:nvGrpSpPr>
      <p:grpSpPr>
        <a:xfrm>
          <a:off x="0" y="0"/>
          <a:ext cx="0" cy="0"/>
          <a:chOff x="0" y="0"/>
          <a:chExt cx="0" cy="0"/>
        </a:xfrm>
      </p:grpSpPr>
      <p:sp>
        <p:nvSpPr>
          <p:cNvPr id="1048593" name="幻灯片图像占位符 1"/>
          <p:cNvSpPr>
            <a:spLocks noChangeAspect="1" noRot="1" noGrp="1"/>
          </p:cNvSpPr>
          <p:nvPr>
            <p:ph type="sldImg"/>
          </p:nvPr>
        </p:nvSpPr>
        <p:spPr>
          <a:xfrm>
            <a:off x="381000" y="685800"/>
            <a:ext cx="6096000" cy="3429000"/>
          </a:xfrm>
        </p:spPr>
      </p:sp>
      <p:sp>
        <p:nvSpPr>
          <p:cNvPr id="1048594" name="备注占位符 2"/>
          <p:cNvSpPr>
            <a:spLocks noGrp="1"/>
          </p:cNvSpPr>
          <p:nvPr>
            <p:ph type="body" idx="1"/>
          </p:nvPr>
        </p:nvSpPr>
        <p:spPr/>
        <p:txBody>
          <a:bodyPr/>
          <a:p>
            <a:endParaRPr altLang="en-US" lang="zh-CN"/>
          </a:p>
        </p:txBody>
      </p:sp>
      <p:sp>
        <p:nvSpPr>
          <p:cNvPr id="1048595" name="灯片编号占位符 3"/>
          <p:cNvSpPr>
            <a:spLocks noGrp="1"/>
          </p:cNvSpPr>
          <p:nvPr>
            <p:ph type="sldNum" sz="quarter" idx="10"/>
          </p:nvPr>
        </p:nvSpPr>
        <p:spPr/>
        <p:txBody>
          <a:bodyPr/>
          <a:p>
            <a:fld id="{965BD499-2265-4969-B574-B2C1AEBFD7C8}" type="slidenum">
              <a:rPr altLang="en-US" lang="zh-CN" smtClean="0"/>
              <a:t>3</a:t>
            </a:fld>
            <a:endParaRPr altLang="en-US" lang="zh-CN"/>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94" name=""/>
        <p:cNvGrpSpPr/>
        <p:nvPr/>
      </p:nvGrpSpPr>
      <p:grpSpPr>
        <a:xfrm>
          <a:off x="0" y="0"/>
          <a:ext cx="0" cy="0"/>
          <a:chOff x="0" y="0"/>
          <a:chExt cx="0" cy="0"/>
        </a:xfrm>
      </p:grpSpPr>
      <p:sp>
        <p:nvSpPr>
          <p:cNvPr id="1048781" name="幻灯片图像占位符 1"/>
          <p:cNvSpPr>
            <a:spLocks noChangeAspect="1" noRot="1" noGrp="1"/>
          </p:cNvSpPr>
          <p:nvPr>
            <p:ph type="sldImg"/>
          </p:nvPr>
        </p:nvSpPr>
        <p:spPr/>
      </p:sp>
      <p:sp>
        <p:nvSpPr>
          <p:cNvPr id="1048782" name="备注占位符 2"/>
          <p:cNvSpPr>
            <a:spLocks noGrp="1"/>
          </p:cNvSpPr>
          <p:nvPr>
            <p:ph type="body" idx="1"/>
          </p:nvPr>
        </p:nvSpPr>
        <p:spPr/>
        <p:txBody>
          <a:bodyPr/>
          <a:p>
            <a:endParaRPr altLang="en-US" dirty="0" kumimoji="1" lang="zh-CN"/>
          </a:p>
        </p:txBody>
      </p:sp>
      <p:sp>
        <p:nvSpPr>
          <p:cNvPr id="1048783" name="灯片编号占位符 3"/>
          <p:cNvSpPr>
            <a:spLocks noGrp="1"/>
          </p:cNvSpPr>
          <p:nvPr>
            <p:ph type="sldNum" sz="quarter" idx="5"/>
          </p:nvPr>
        </p:nvSpPr>
        <p:spPr/>
        <p:txBody>
          <a:bodyPr/>
          <a:p>
            <a:fld id="{C10AEBCC-3E99-6848-8B7A-0F352423A911}" type="slidenum">
              <a:rPr altLang="en-US" kumimoji="1" lang="zh-CN" smtClean="0"/>
              <a:t>47</a:t>
            </a:fld>
            <a:endParaRPr altLang="en-US" kumimoji="1" lang="zh-CN"/>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98" name=""/>
        <p:cNvGrpSpPr/>
        <p:nvPr/>
      </p:nvGrpSpPr>
      <p:grpSpPr>
        <a:xfrm>
          <a:off x="0" y="0"/>
          <a:ext cx="0" cy="0"/>
          <a:chOff x="0" y="0"/>
          <a:chExt cx="0" cy="0"/>
        </a:xfrm>
      </p:grpSpPr>
      <p:sp>
        <p:nvSpPr>
          <p:cNvPr id="1048789" name="幻灯片图像占位符 1"/>
          <p:cNvSpPr>
            <a:spLocks noChangeAspect="1" noRot="1" noGrp="1"/>
          </p:cNvSpPr>
          <p:nvPr>
            <p:ph type="sldImg"/>
          </p:nvPr>
        </p:nvSpPr>
        <p:spPr/>
      </p:sp>
      <p:sp>
        <p:nvSpPr>
          <p:cNvPr id="1048790" name="备注占位符 2"/>
          <p:cNvSpPr>
            <a:spLocks noGrp="1"/>
          </p:cNvSpPr>
          <p:nvPr>
            <p:ph type="body" idx="1"/>
          </p:nvPr>
        </p:nvSpPr>
        <p:spPr/>
        <p:txBody>
          <a:bodyPr/>
          <a:p>
            <a:endParaRPr altLang="en-US" dirty="0" kumimoji="1" lang="zh-CN"/>
          </a:p>
        </p:txBody>
      </p:sp>
      <p:sp>
        <p:nvSpPr>
          <p:cNvPr id="1048791" name="灯片编号占位符 3"/>
          <p:cNvSpPr>
            <a:spLocks noGrp="1"/>
          </p:cNvSpPr>
          <p:nvPr>
            <p:ph type="sldNum" sz="quarter" idx="5"/>
          </p:nvPr>
        </p:nvSpPr>
        <p:spPr/>
        <p:txBody>
          <a:bodyPr/>
          <a:p>
            <a:fld id="{C10AEBCC-3E99-6848-8B7A-0F352423A911}" type="slidenum">
              <a:rPr altLang="en-US" kumimoji="1" lang="zh-CN" smtClean="0"/>
              <a:t>48</a:t>
            </a:fld>
            <a:endParaRPr altLang="en-US" kumimoji="1" lang="zh-C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202" name=""/>
        <p:cNvGrpSpPr/>
        <p:nvPr/>
      </p:nvGrpSpPr>
      <p:grpSpPr>
        <a:xfrm>
          <a:off x="0" y="0"/>
          <a:ext cx="0" cy="0"/>
          <a:chOff x="0" y="0"/>
          <a:chExt cx="0" cy="0"/>
        </a:xfrm>
      </p:grpSpPr>
      <p:sp>
        <p:nvSpPr>
          <p:cNvPr id="1048797" name="幻灯片图像占位符 1"/>
          <p:cNvSpPr>
            <a:spLocks noChangeAspect="1" noRot="1" noGrp="1"/>
          </p:cNvSpPr>
          <p:nvPr>
            <p:ph type="sldImg"/>
          </p:nvPr>
        </p:nvSpPr>
        <p:spPr/>
      </p:sp>
      <p:sp>
        <p:nvSpPr>
          <p:cNvPr id="1048798" name="备注占位符 2"/>
          <p:cNvSpPr>
            <a:spLocks noGrp="1"/>
          </p:cNvSpPr>
          <p:nvPr>
            <p:ph type="body" idx="1"/>
          </p:nvPr>
        </p:nvSpPr>
        <p:spPr/>
        <p:txBody>
          <a:bodyPr/>
          <a:p>
            <a:endParaRPr altLang="en-US" dirty="0" kumimoji="1" lang="zh-CN"/>
          </a:p>
        </p:txBody>
      </p:sp>
      <p:sp>
        <p:nvSpPr>
          <p:cNvPr id="1048799" name="灯片编号占位符 3"/>
          <p:cNvSpPr>
            <a:spLocks noGrp="1"/>
          </p:cNvSpPr>
          <p:nvPr>
            <p:ph type="sldNum" sz="quarter" idx="5"/>
          </p:nvPr>
        </p:nvSpPr>
        <p:spPr/>
        <p:txBody>
          <a:bodyPr/>
          <a:p>
            <a:fld id="{C10AEBCC-3E99-6848-8B7A-0F352423A911}" type="slidenum">
              <a:rPr altLang="en-US" kumimoji="1" lang="zh-CN" smtClean="0"/>
              <a:t>49</a:t>
            </a:fld>
            <a:endParaRPr altLang="en-US" kumimoji="1" lang="zh-CN"/>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206" name=""/>
        <p:cNvGrpSpPr/>
        <p:nvPr/>
      </p:nvGrpSpPr>
      <p:grpSpPr>
        <a:xfrm>
          <a:off x="0" y="0"/>
          <a:ext cx="0" cy="0"/>
          <a:chOff x="0" y="0"/>
          <a:chExt cx="0" cy="0"/>
        </a:xfrm>
      </p:grpSpPr>
      <p:sp>
        <p:nvSpPr>
          <p:cNvPr id="1048806" name="幻灯片图像占位符 1"/>
          <p:cNvSpPr>
            <a:spLocks noChangeAspect="1" noRot="1" noGrp="1"/>
          </p:cNvSpPr>
          <p:nvPr>
            <p:ph type="sldImg"/>
          </p:nvPr>
        </p:nvSpPr>
        <p:spPr/>
      </p:sp>
      <p:sp>
        <p:nvSpPr>
          <p:cNvPr id="1048807" name="备注占位符 2"/>
          <p:cNvSpPr>
            <a:spLocks noGrp="1"/>
          </p:cNvSpPr>
          <p:nvPr>
            <p:ph type="body" idx="1"/>
          </p:nvPr>
        </p:nvSpPr>
        <p:spPr/>
        <p:txBody>
          <a:bodyPr/>
          <a:p>
            <a:endParaRPr altLang="en-US" dirty="0" kumimoji="1" lang="zh-CN"/>
          </a:p>
        </p:txBody>
      </p:sp>
      <p:sp>
        <p:nvSpPr>
          <p:cNvPr id="1048808" name="灯片编号占位符 3"/>
          <p:cNvSpPr>
            <a:spLocks noGrp="1"/>
          </p:cNvSpPr>
          <p:nvPr>
            <p:ph type="sldNum" sz="quarter" idx="5"/>
          </p:nvPr>
        </p:nvSpPr>
        <p:spPr/>
        <p:txBody>
          <a:bodyPr/>
          <a:p>
            <a:fld id="{C10AEBCC-3E99-6848-8B7A-0F352423A911}" type="slidenum">
              <a:rPr altLang="en-US" kumimoji="1" lang="zh-CN" smtClean="0"/>
              <a:t>50</a:t>
            </a:fld>
            <a:endParaRPr altLang="en-US" kumimoji="1" lang="zh-CN"/>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210" name=""/>
        <p:cNvGrpSpPr/>
        <p:nvPr/>
      </p:nvGrpSpPr>
      <p:grpSpPr>
        <a:xfrm>
          <a:off x="0" y="0"/>
          <a:ext cx="0" cy="0"/>
          <a:chOff x="0" y="0"/>
          <a:chExt cx="0" cy="0"/>
        </a:xfrm>
      </p:grpSpPr>
      <p:sp>
        <p:nvSpPr>
          <p:cNvPr id="1048814" name="幻灯片图像占位符 1"/>
          <p:cNvSpPr>
            <a:spLocks noChangeAspect="1" noRot="1" noGrp="1"/>
          </p:cNvSpPr>
          <p:nvPr>
            <p:ph type="sldImg"/>
          </p:nvPr>
        </p:nvSpPr>
        <p:spPr/>
      </p:sp>
      <p:sp>
        <p:nvSpPr>
          <p:cNvPr id="1048815" name="备注占位符 2"/>
          <p:cNvSpPr>
            <a:spLocks noGrp="1"/>
          </p:cNvSpPr>
          <p:nvPr>
            <p:ph type="body" idx="1"/>
          </p:nvPr>
        </p:nvSpPr>
        <p:spPr/>
        <p:txBody>
          <a:bodyPr/>
          <a:p>
            <a:endParaRPr altLang="en-US" dirty="0" kumimoji="1" lang="zh-CN"/>
          </a:p>
        </p:txBody>
      </p:sp>
      <p:sp>
        <p:nvSpPr>
          <p:cNvPr id="1048816" name="灯片编号占位符 3"/>
          <p:cNvSpPr>
            <a:spLocks noGrp="1"/>
          </p:cNvSpPr>
          <p:nvPr>
            <p:ph type="sldNum" sz="quarter" idx="5"/>
          </p:nvPr>
        </p:nvSpPr>
        <p:spPr/>
        <p:txBody>
          <a:bodyPr/>
          <a:p>
            <a:fld id="{C10AEBCC-3E99-6848-8B7A-0F352423A911}" type="slidenum">
              <a:rPr altLang="en-US" kumimoji="1" lang="zh-CN" smtClean="0"/>
              <a:t>51</a:t>
            </a:fld>
            <a:endParaRPr altLang="en-US" kumimoji="1" lang="zh-CN"/>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214" name=""/>
        <p:cNvGrpSpPr/>
        <p:nvPr/>
      </p:nvGrpSpPr>
      <p:grpSpPr>
        <a:xfrm>
          <a:off x="0" y="0"/>
          <a:ext cx="0" cy="0"/>
          <a:chOff x="0" y="0"/>
          <a:chExt cx="0" cy="0"/>
        </a:xfrm>
      </p:grpSpPr>
      <p:sp>
        <p:nvSpPr>
          <p:cNvPr id="1048822" name="幻灯片图像占位符 1"/>
          <p:cNvSpPr>
            <a:spLocks noChangeAspect="1" noRot="1" noGrp="1"/>
          </p:cNvSpPr>
          <p:nvPr>
            <p:ph type="sldImg"/>
          </p:nvPr>
        </p:nvSpPr>
        <p:spPr/>
      </p:sp>
      <p:sp>
        <p:nvSpPr>
          <p:cNvPr id="1048823" name="备注占位符 2"/>
          <p:cNvSpPr>
            <a:spLocks noGrp="1"/>
          </p:cNvSpPr>
          <p:nvPr>
            <p:ph type="body" idx="1"/>
          </p:nvPr>
        </p:nvSpPr>
        <p:spPr/>
        <p:txBody>
          <a:bodyPr/>
          <a:p>
            <a:endParaRPr altLang="en-US" dirty="0" kumimoji="1" lang="zh-CN"/>
          </a:p>
        </p:txBody>
      </p:sp>
      <p:sp>
        <p:nvSpPr>
          <p:cNvPr id="1048824" name="灯片编号占位符 3"/>
          <p:cNvSpPr>
            <a:spLocks noGrp="1"/>
          </p:cNvSpPr>
          <p:nvPr>
            <p:ph type="sldNum" sz="quarter" idx="5"/>
          </p:nvPr>
        </p:nvSpPr>
        <p:spPr/>
        <p:txBody>
          <a:bodyPr/>
          <a:p>
            <a:fld id="{C10AEBCC-3E99-6848-8B7A-0F352423A911}" type="slidenum">
              <a:rPr altLang="en-US" kumimoji="1" lang="zh-CN" smtClean="0"/>
              <a:t>52</a:t>
            </a:fld>
            <a:endParaRPr altLang="en-US" kumimoji="1" lang="zh-CN"/>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218" name=""/>
        <p:cNvGrpSpPr/>
        <p:nvPr/>
      </p:nvGrpSpPr>
      <p:grpSpPr>
        <a:xfrm>
          <a:off x="0" y="0"/>
          <a:ext cx="0" cy="0"/>
          <a:chOff x="0" y="0"/>
          <a:chExt cx="0" cy="0"/>
        </a:xfrm>
      </p:grpSpPr>
      <p:sp>
        <p:nvSpPr>
          <p:cNvPr id="1048830" name="幻灯片图像占位符 1"/>
          <p:cNvSpPr>
            <a:spLocks noChangeAspect="1" noRot="1" noGrp="1"/>
          </p:cNvSpPr>
          <p:nvPr>
            <p:ph type="sldImg"/>
          </p:nvPr>
        </p:nvSpPr>
        <p:spPr/>
      </p:sp>
      <p:sp>
        <p:nvSpPr>
          <p:cNvPr id="1048831" name="备注占位符 2"/>
          <p:cNvSpPr>
            <a:spLocks noGrp="1"/>
          </p:cNvSpPr>
          <p:nvPr>
            <p:ph type="body" idx="1"/>
          </p:nvPr>
        </p:nvSpPr>
        <p:spPr/>
        <p:txBody>
          <a:bodyPr/>
          <a:p>
            <a:endParaRPr altLang="en-US" dirty="0" kumimoji="1" lang="zh-CN"/>
          </a:p>
        </p:txBody>
      </p:sp>
      <p:sp>
        <p:nvSpPr>
          <p:cNvPr id="1048832" name="灯片编号占位符 3"/>
          <p:cNvSpPr>
            <a:spLocks noGrp="1"/>
          </p:cNvSpPr>
          <p:nvPr>
            <p:ph type="sldNum" sz="quarter" idx="5"/>
          </p:nvPr>
        </p:nvSpPr>
        <p:spPr/>
        <p:txBody>
          <a:bodyPr/>
          <a:p>
            <a:fld id="{C10AEBCC-3E99-6848-8B7A-0F352423A911}" type="slidenum">
              <a:rPr altLang="en-US" kumimoji="1" lang="zh-CN" smtClean="0"/>
              <a:t>53</a:t>
            </a:fld>
            <a:endParaRPr altLang="en-US" kumimoji="1" 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80" name=""/>
        <p:cNvGrpSpPr/>
        <p:nvPr/>
      </p:nvGrpSpPr>
      <p:grpSpPr>
        <a:xfrm>
          <a:off x="0" y="0"/>
          <a:ext cx="0" cy="0"/>
          <a:chOff x="0" y="0"/>
          <a:chExt cx="0" cy="0"/>
        </a:xfrm>
      </p:grpSpPr>
      <p:sp>
        <p:nvSpPr>
          <p:cNvPr id="1048610" name="幻灯片图像占位符 1"/>
          <p:cNvSpPr>
            <a:spLocks noChangeAspect="1" noRot="1" noGrp="1"/>
          </p:cNvSpPr>
          <p:nvPr>
            <p:ph type="sldImg"/>
          </p:nvPr>
        </p:nvSpPr>
        <p:spPr/>
      </p:sp>
      <p:sp>
        <p:nvSpPr>
          <p:cNvPr id="1048611" name="备注占位符 2"/>
          <p:cNvSpPr>
            <a:spLocks noGrp="1"/>
          </p:cNvSpPr>
          <p:nvPr>
            <p:ph type="body" idx="1"/>
          </p:nvPr>
        </p:nvSpPr>
        <p:spPr/>
        <p:txBody>
          <a:bodyPr/>
          <a:p>
            <a:endParaRPr altLang="en-US" dirty="0" lang="zh-CN"/>
          </a:p>
        </p:txBody>
      </p:sp>
      <p:sp>
        <p:nvSpPr>
          <p:cNvPr id="1048612" name="灯片编号占位符 3"/>
          <p:cNvSpPr>
            <a:spLocks noGrp="1"/>
          </p:cNvSpPr>
          <p:nvPr>
            <p:ph type="sldNum" sz="quarter" idx="10"/>
          </p:nvPr>
        </p:nvSpPr>
        <p:spPr/>
        <p:txBody>
          <a:bodyPr/>
          <a:p>
            <a:fld id="{965BD499-2265-4969-B574-B2C1AEBFD7C8}" type="slidenum">
              <a:rPr altLang="en-US" lang="zh-CN" smtClean="0"/>
              <a:t>4</a:t>
            </a:fld>
            <a:endParaRPr altLang="en-US" 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05" name=""/>
        <p:cNvGrpSpPr/>
        <p:nvPr/>
      </p:nvGrpSpPr>
      <p:grpSpPr>
        <a:xfrm>
          <a:off x="0" y="0"/>
          <a:ext cx="0" cy="0"/>
          <a:chOff x="0" y="0"/>
          <a:chExt cx="0" cy="0"/>
        </a:xfrm>
      </p:grpSpPr>
      <p:sp>
        <p:nvSpPr>
          <p:cNvPr id="1048649" name="幻灯片图像占位符 1"/>
          <p:cNvSpPr>
            <a:spLocks noChangeAspect="1" noRot="1" noGrp="1"/>
          </p:cNvSpPr>
          <p:nvPr>
            <p:ph type="sldImg"/>
          </p:nvPr>
        </p:nvSpPr>
        <p:spPr/>
      </p:sp>
      <p:sp>
        <p:nvSpPr>
          <p:cNvPr id="1048650" name="备注占位符 2"/>
          <p:cNvSpPr>
            <a:spLocks noGrp="1"/>
          </p:cNvSpPr>
          <p:nvPr>
            <p:ph type="body" idx="1"/>
          </p:nvPr>
        </p:nvSpPr>
        <p:spPr/>
        <p:txBody>
          <a:bodyPr/>
          <a:p>
            <a:endParaRPr altLang="en-US" dirty="0" kumimoji="1" lang="zh-CN"/>
          </a:p>
        </p:txBody>
      </p:sp>
      <p:sp>
        <p:nvSpPr>
          <p:cNvPr id="1048651" name="灯片编号占位符 3"/>
          <p:cNvSpPr>
            <a:spLocks noGrp="1"/>
          </p:cNvSpPr>
          <p:nvPr>
            <p:ph type="sldNum" sz="quarter" idx="5"/>
          </p:nvPr>
        </p:nvSpPr>
        <p:spPr/>
        <p:txBody>
          <a:bodyPr/>
          <a:p>
            <a:fld id="{DE9D34F6-34DF-D647-9EB9-C91E9C430C7F}" type="slidenum">
              <a:rPr altLang="en-US" kumimoji="1" lang="zh-CN" smtClean="0"/>
              <a:t>8</a:t>
            </a:fld>
            <a:endParaRPr altLang="en-US" kumimoji="1" lang="zh-C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11" name=""/>
        <p:cNvGrpSpPr/>
        <p:nvPr/>
      </p:nvGrpSpPr>
      <p:grpSpPr>
        <a:xfrm>
          <a:off x="0" y="0"/>
          <a:ext cx="0" cy="0"/>
          <a:chOff x="0" y="0"/>
          <a:chExt cx="0" cy="0"/>
        </a:xfrm>
      </p:grpSpPr>
      <p:sp>
        <p:nvSpPr>
          <p:cNvPr id="1048657" name="幻灯片图像占位符 1"/>
          <p:cNvSpPr>
            <a:spLocks noChangeAspect="1" noRot="1" noGrp="1"/>
          </p:cNvSpPr>
          <p:nvPr>
            <p:ph type="sldImg"/>
          </p:nvPr>
        </p:nvSpPr>
        <p:spPr/>
      </p:sp>
      <p:sp>
        <p:nvSpPr>
          <p:cNvPr id="1048658" name="备注占位符 2"/>
          <p:cNvSpPr>
            <a:spLocks noGrp="1"/>
          </p:cNvSpPr>
          <p:nvPr>
            <p:ph type="body" idx="1"/>
          </p:nvPr>
        </p:nvSpPr>
        <p:spPr/>
        <p:txBody>
          <a:bodyPr/>
          <a:p>
            <a:endParaRPr altLang="en-US" dirty="0" kumimoji="1" lang="zh-CN"/>
          </a:p>
        </p:txBody>
      </p:sp>
      <p:sp>
        <p:nvSpPr>
          <p:cNvPr id="1048659" name="灯片编号占位符 3"/>
          <p:cNvSpPr>
            <a:spLocks noGrp="1"/>
          </p:cNvSpPr>
          <p:nvPr>
            <p:ph type="sldNum" sz="quarter" idx="5"/>
          </p:nvPr>
        </p:nvSpPr>
        <p:spPr/>
        <p:txBody>
          <a:bodyPr/>
          <a:p>
            <a:fld id="{DE9D34F6-34DF-D647-9EB9-C91E9C430C7F}" type="slidenum">
              <a:rPr altLang="en-US" kumimoji="1" lang="zh-CN" smtClean="0"/>
              <a:t>10</a:t>
            </a:fld>
            <a:endParaRPr altLang="en-US" kumimoji="1" lang="zh-C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38" name=""/>
        <p:cNvGrpSpPr/>
        <p:nvPr/>
      </p:nvGrpSpPr>
      <p:grpSpPr>
        <a:xfrm>
          <a:off x="0" y="0"/>
          <a:ext cx="0" cy="0"/>
          <a:chOff x="0" y="0"/>
          <a:chExt cx="0" cy="0"/>
        </a:xfrm>
      </p:grpSpPr>
      <p:sp>
        <p:nvSpPr>
          <p:cNvPr id="1048699" name="幻灯片图像占位符 1"/>
          <p:cNvSpPr>
            <a:spLocks noChangeAspect="1" noRot="1" noGrp="1"/>
          </p:cNvSpPr>
          <p:nvPr>
            <p:ph type="sldImg"/>
          </p:nvPr>
        </p:nvSpPr>
        <p:spPr/>
      </p:sp>
      <p:sp>
        <p:nvSpPr>
          <p:cNvPr id="1048700" name="备注占位符 2"/>
          <p:cNvSpPr>
            <a:spLocks noGrp="1"/>
          </p:cNvSpPr>
          <p:nvPr>
            <p:ph type="body" idx="1"/>
          </p:nvPr>
        </p:nvSpPr>
        <p:spPr/>
        <p:txBody>
          <a:bodyPr/>
          <a:p>
            <a:endParaRPr altLang="en-US" dirty="0" kumimoji="1" lang="zh-CN"/>
          </a:p>
        </p:txBody>
      </p:sp>
      <p:sp>
        <p:nvSpPr>
          <p:cNvPr id="1048701" name="灯片编号占位符 3"/>
          <p:cNvSpPr>
            <a:spLocks noGrp="1"/>
          </p:cNvSpPr>
          <p:nvPr>
            <p:ph type="sldNum" sz="quarter" idx="5"/>
          </p:nvPr>
        </p:nvSpPr>
        <p:spPr/>
        <p:txBody>
          <a:bodyPr/>
          <a:p>
            <a:fld id="{DE9D34F6-34DF-D647-9EB9-C91E9C430C7F}" type="slidenum">
              <a:rPr altLang="en-US" kumimoji="1" lang="zh-CN" smtClean="0"/>
              <a:t>22</a:t>
            </a:fld>
            <a:endParaRPr altLang="en-US" kumimoji="1" lang="zh-C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64" name=""/>
        <p:cNvGrpSpPr/>
        <p:nvPr/>
      </p:nvGrpSpPr>
      <p:grpSpPr>
        <a:xfrm>
          <a:off x="0" y="0"/>
          <a:ext cx="0" cy="0"/>
          <a:chOff x="0" y="0"/>
          <a:chExt cx="0" cy="0"/>
        </a:xfrm>
      </p:grpSpPr>
      <p:sp>
        <p:nvSpPr>
          <p:cNvPr id="1048736" name="幻灯片图像占位符 1"/>
          <p:cNvSpPr>
            <a:spLocks noChangeAspect="1" noRot="1" noGrp="1"/>
          </p:cNvSpPr>
          <p:nvPr>
            <p:ph type="sldImg"/>
          </p:nvPr>
        </p:nvSpPr>
        <p:spPr/>
      </p:sp>
      <p:sp>
        <p:nvSpPr>
          <p:cNvPr id="1048737" name="备注占位符 2"/>
          <p:cNvSpPr>
            <a:spLocks noGrp="1"/>
          </p:cNvSpPr>
          <p:nvPr>
            <p:ph type="body" idx="1"/>
          </p:nvPr>
        </p:nvSpPr>
        <p:spPr/>
        <p:txBody>
          <a:bodyPr/>
          <a:p>
            <a:endParaRPr altLang="en-US" dirty="0" kumimoji="1" lang="zh-CN"/>
          </a:p>
        </p:txBody>
      </p:sp>
      <p:sp>
        <p:nvSpPr>
          <p:cNvPr id="1048738" name="灯片编号占位符 3"/>
          <p:cNvSpPr>
            <a:spLocks noGrp="1"/>
          </p:cNvSpPr>
          <p:nvPr>
            <p:ph type="sldNum" sz="quarter" idx="5"/>
          </p:nvPr>
        </p:nvSpPr>
        <p:spPr/>
        <p:txBody>
          <a:bodyPr/>
          <a:p>
            <a:fld id="{DE9D34F6-34DF-D647-9EB9-C91E9C430C7F}" type="slidenum">
              <a:rPr altLang="en-US" kumimoji="1" lang="zh-CN" smtClean="0"/>
              <a:t>32</a:t>
            </a:fld>
            <a:endParaRPr altLang="en-US" kumimoji="1" lang="zh-C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68" name=""/>
        <p:cNvGrpSpPr/>
        <p:nvPr/>
      </p:nvGrpSpPr>
      <p:grpSpPr>
        <a:xfrm>
          <a:off x="0" y="0"/>
          <a:ext cx="0" cy="0"/>
          <a:chOff x="0" y="0"/>
          <a:chExt cx="0" cy="0"/>
        </a:xfrm>
      </p:grpSpPr>
      <p:sp>
        <p:nvSpPr>
          <p:cNvPr id="1048746" name="幻灯片图像占位符 1"/>
          <p:cNvSpPr>
            <a:spLocks noChangeAspect="1" noRot="1" noGrp="1"/>
          </p:cNvSpPr>
          <p:nvPr>
            <p:ph type="sldImg"/>
          </p:nvPr>
        </p:nvSpPr>
        <p:spPr/>
      </p:sp>
      <p:sp>
        <p:nvSpPr>
          <p:cNvPr id="1048747" name="备注占位符 2"/>
          <p:cNvSpPr>
            <a:spLocks noGrp="1"/>
          </p:cNvSpPr>
          <p:nvPr>
            <p:ph type="body" idx="1"/>
          </p:nvPr>
        </p:nvSpPr>
        <p:spPr/>
        <p:txBody>
          <a:bodyPr/>
          <a:p>
            <a:endParaRPr altLang="en-US" dirty="0" kumimoji="1" lang="zh-CN"/>
          </a:p>
        </p:txBody>
      </p:sp>
      <p:sp>
        <p:nvSpPr>
          <p:cNvPr id="1048748" name="灯片编号占位符 3"/>
          <p:cNvSpPr>
            <a:spLocks noGrp="1"/>
          </p:cNvSpPr>
          <p:nvPr>
            <p:ph type="sldNum" sz="quarter" idx="5"/>
          </p:nvPr>
        </p:nvSpPr>
        <p:spPr/>
        <p:txBody>
          <a:bodyPr/>
          <a:p>
            <a:fld id="{DE9D34F6-34DF-D647-9EB9-C91E9C430C7F}" type="slidenum">
              <a:rPr altLang="en-US" kumimoji="1" lang="zh-CN" smtClean="0"/>
              <a:t>33</a:t>
            </a:fld>
            <a:endParaRPr altLang="en-US" kumimoji="1" lang="zh-C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82" name=""/>
        <p:cNvGrpSpPr/>
        <p:nvPr/>
      </p:nvGrpSpPr>
      <p:grpSpPr>
        <a:xfrm>
          <a:off x="0" y="0"/>
          <a:ext cx="0" cy="0"/>
          <a:chOff x="0" y="0"/>
          <a:chExt cx="0" cy="0"/>
        </a:xfrm>
      </p:grpSpPr>
      <p:sp>
        <p:nvSpPr>
          <p:cNvPr id="1048764" name="幻灯片图像占位符 1"/>
          <p:cNvSpPr>
            <a:spLocks noChangeAspect="1" noRot="1" noGrp="1"/>
          </p:cNvSpPr>
          <p:nvPr>
            <p:ph type="sldImg"/>
          </p:nvPr>
        </p:nvSpPr>
        <p:spPr/>
      </p:sp>
      <p:sp>
        <p:nvSpPr>
          <p:cNvPr id="1048765" name="备注占位符 2"/>
          <p:cNvSpPr>
            <a:spLocks noGrp="1"/>
          </p:cNvSpPr>
          <p:nvPr>
            <p:ph type="body" idx="1"/>
          </p:nvPr>
        </p:nvSpPr>
        <p:spPr/>
        <p:txBody>
          <a:bodyPr/>
          <a:p>
            <a:endParaRPr altLang="en-US" dirty="0" kumimoji="1" lang="zh-CN"/>
          </a:p>
        </p:txBody>
      </p:sp>
      <p:sp>
        <p:nvSpPr>
          <p:cNvPr id="1048766" name="灯片编号占位符 3"/>
          <p:cNvSpPr>
            <a:spLocks noGrp="1"/>
          </p:cNvSpPr>
          <p:nvPr>
            <p:ph type="sldNum" sz="quarter" idx="5"/>
          </p:nvPr>
        </p:nvSpPr>
        <p:spPr/>
        <p:txBody>
          <a:bodyPr/>
          <a:p>
            <a:fld id="{DE9D34F6-34DF-D647-9EB9-C91E9C430C7F}" type="slidenum">
              <a:rPr altLang="en-US" kumimoji="1" lang="zh-CN" smtClean="0"/>
              <a:t>45</a:t>
            </a:fld>
            <a:endParaRPr altLang="en-US" kumimoji="1" lang="zh-C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90" name=""/>
        <p:cNvGrpSpPr/>
        <p:nvPr/>
      </p:nvGrpSpPr>
      <p:grpSpPr>
        <a:xfrm>
          <a:off x="0" y="0"/>
          <a:ext cx="0" cy="0"/>
          <a:chOff x="0" y="0"/>
          <a:chExt cx="0" cy="0"/>
        </a:xfrm>
      </p:grpSpPr>
      <p:sp>
        <p:nvSpPr>
          <p:cNvPr id="1048774" name="幻灯片图像占位符 1"/>
          <p:cNvSpPr>
            <a:spLocks noChangeAspect="1" noRot="1" noGrp="1"/>
          </p:cNvSpPr>
          <p:nvPr>
            <p:ph type="sldImg"/>
          </p:nvPr>
        </p:nvSpPr>
        <p:spPr/>
      </p:sp>
      <p:sp>
        <p:nvSpPr>
          <p:cNvPr id="1048775" name="备注占位符 2"/>
          <p:cNvSpPr>
            <a:spLocks noGrp="1"/>
          </p:cNvSpPr>
          <p:nvPr>
            <p:ph type="body" idx="1"/>
          </p:nvPr>
        </p:nvSpPr>
        <p:spPr/>
        <p:txBody>
          <a:bodyPr/>
          <a:p>
            <a:endParaRPr altLang="en-US" dirty="0" kumimoji="1" lang="zh-CN"/>
          </a:p>
        </p:txBody>
      </p:sp>
      <p:sp>
        <p:nvSpPr>
          <p:cNvPr id="1048776" name="灯片编号占位符 3"/>
          <p:cNvSpPr>
            <a:spLocks noGrp="1"/>
          </p:cNvSpPr>
          <p:nvPr>
            <p:ph type="sldNum" sz="quarter" idx="5"/>
          </p:nvPr>
        </p:nvSpPr>
        <p:spPr/>
        <p:txBody>
          <a:bodyPr/>
          <a:p>
            <a:fld id="{C10AEBCC-3E99-6848-8B7A-0F352423A911}" type="slidenum">
              <a:rPr altLang="en-US" kumimoji="1" lang="zh-CN" smtClean="0"/>
              <a:t>46</a:t>
            </a:fld>
            <a:endParaRPr altLang="en-US" kumimoji="1" 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4.jpeg"/><Relationship Id="rId3"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image" Target="../media/image5.jpeg"/><Relationship Id="rId2"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image" Target="../media/image5.jpeg"/><Relationship Id="rId2"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image" Target="../media/image6.jpeg"/><Relationship Id="rId2"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image" Target="../media/image7.jpeg"/><Relationship Id="rId2"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image" Target="../media/image8.jpeg"/><Relationship Id="rId2"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image" Target="../media/image9.jpeg"/><Relationship Id="rId2"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image" Target="../media/image10.jpeg"/><Relationship Id="rId2"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type="title">
  <p:cSld name="标题幻灯片">
    <p:spTree>
      <p:nvGrpSpPr>
        <p:cNvPr id="232" name=""/>
        <p:cNvGrpSpPr/>
        <p:nvPr/>
      </p:nvGrpSpPr>
      <p:grpSpPr>
        <a:xfrm>
          <a:off x="0" y="0"/>
          <a:ext cx="0" cy="0"/>
          <a:chOff x="0" y="0"/>
          <a:chExt cx="0" cy="0"/>
        </a:xfrm>
      </p:grpSpPr>
      <p:sp>
        <p:nvSpPr>
          <p:cNvPr id="1048876" name="标题 1"/>
          <p:cNvSpPr>
            <a:spLocks noGrp="1"/>
          </p:cNvSpPr>
          <p:nvPr>
            <p:ph type="ctrTitle"/>
          </p:nvPr>
        </p:nvSpPr>
        <p:spPr>
          <a:xfrm>
            <a:off x="1524000" y="1122363"/>
            <a:ext cx="9144000" cy="2387600"/>
          </a:xfrm>
        </p:spPr>
        <p:txBody>
          <a:bodyPr anchor="b"/>
          <a:lstStyle>
            <a:lvl1pPr algn="ctr">
              <a:defRPr sz="6000"/>
            </a:lvl1pPr>
          </a:lstStyle>
          <a:p>
            <a:r>
              <a:rPr altLang="en-US" kumimoji="1" lang="zh-CN"/>
              <a:t>单击此处编辑母版标题样式</a:t>
            </a:r>
          </a:p>
        </p:txBody>
      </p:sp>
      <p:sp>
        <p:nvSpPr>
          <p:cNvPr id="1048877" name="副标题 2"/>
          <p:cNvSpPr>
            <a:spLocks noGrp="1"/>
          </p:cNvSpPr>
          <p:nvPr>
            <p:ph type="subTitle" idx="1"/>
          </p:nvPr>
        </p:nvSpPr>
        <p:spPr>
          <a:xfrm>
            <a:off x="1524000" y="3602038"/>
            <a:ext cx="9144000" cy="1655762"/>
          </a:xfrm>
        </p:spPr>
        <p:txBody>
          <a:bodyPr/>
          <a:lstStyle>
            <a:lvl1pPr algn="ctr" indent="0" marL="0">
              <a:buNone/>
              <a:defRPr sz="2400"/>
            </a:lvl1pPr>
            <a:lvl2pPr algn="ctr" indent="0" marL="457200">
              <a:buNone/>
              <a:defRPr sz="2000"/>
            </a:lvl2pPr>
            <a:lvl3pPr algn="ctr" indent="0" marL="914400">
              <a:buNone/>
              <a:defRPr sz="1800"/>
            </a:lvl3pPr>
            <a:lvl4pPr algn="ctr" indent="0" marL="1371600">
              <a:buNone/>
              <a:defRPr sz="1600"/>
            </a:lvl4pPr>
            <a:lvl5pPr algn="ctr" indent="0" marL="1828800">
              <a:buNone/>
              <a:defRPr sz="1600"/>
            </a:lvl5pPr>
            <a:lvl6pPr algn="ctr" indent="0" marL="2286000">
              <a:buNone/>
              <a:defRPr sz="1600"/>
            </a:lvl6pPr>
            <a:lvl7pPr algn="ctr" indent="0" marL="2743200">
              <a:buNone/>
              <a:defRPr sz="1600"/>
            </a:lvl7pPr>
            <a:lvl8pPr algn="ctr" indent="0" marL="3200400">
              <a:buNone/>
              <a:defRPr sz="1600"/>
            </a:lvl8pPr>
            <a:lvl9pPr algn="ctr" indent="0" marL="3657600">
              <a:buNone/>
              <a:defRPr sz="1600"/>
            </a:lvl9pPr>
          </a:lstStyle>
          <a:p>
            <a:r>
              <a:rPr altLang="en-US" kumimoji="1" lang="zh-CN"/>
              <a:t>单击此处编辑母版副标题样式</a:t>
            </a:r>
          </a:p>
        </p:txBody>
      </p:sp>
      <p:sp>
        <p:nvSpPr>
          <p:cNvPr id="1048878" name="日期占位符 3"/>
          <p:cNvSpPr>
            <a:spLocks noGrp="1"/>
          </p:cNvSpPr>
          <p:nvPr>
            <p:ph type="dt" sz="half" idx="10"/>
          </p:nvPr>
        </p:nvSpPr>
        <p:spPr/>
        <p:txBody>
          <a:bodyPr/>
          <a:p>
            <a:fld id="{7BC45668-95BC-8E4D-829C-597CC2DB0ACF}" type="datetimeFigureOut">
              <a:rPr altLang="en-US" kumimoji="1" lang="zh-CN" smtClean="0"/>
              <a:t>2022/1/22</a:t>
            </a:fld>
            <a:endParaRPr altLang="en-US" kumimoji="1" lang="zh-CN"/>
          </a:p>
        </p:txBody>
      </p:sp>
      <p:sp>
        <p:nvSpPr>
          <p:cNvPr id="1048879" name="页脚占位符 4"/>
          <p:cNvSpPr>
            <a:spLocks noGrp="1"/>
          </p:cNvSpPr>
          <p:nvPr>
            <p:ph type="ftr" sz="quarter" idx="11"/>
          </p:nvPr>
        </p:nvSpPr>
        <p:spPr/>
        <p:txBody>
          <a:bodyPr/>
          <a:p>
            <a:endParaRPr altLang="en-US" kumimoji="1" lang="zh-CN"/>
          </a:p>
        </p:txBody>
      </p:sp>
      <p:sp>
        <p:nvSpPr>
          <p:cNvPr id="1048880" name="灯片编号占位符 5"/>
          <p:cNvSpPr>
            <a:spLocks noGrp="1"/>
          </p:cNvSpPr>
          <p:nvPr>
            <p:ph type="sldNum" sz="quarter" idx="12"/>
          </p:nvPr>
        </p:nvSpPr>
        <p:spPr/>
        <p:txBody>
          <a:bodyPr/>
          <a:p>
            <a:fld id="{3612E293-5B70-464B-921E-DAE5DDF64516}" type="slidenum">
              <a:rPr altLang="en-US" kumimoji="1" lang="zh-CN" smtClean="0"/>
              <a:t>‹#›</a:t>
            </a:fld>
            <a:endParaRPr altLang="en-US" kumimoji="1" 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type="vertTx">
  <p:cSld name="标题和竖排文字">
    <p:spTree>
      <p:nvGrpSpPr>
        <p:cNvPr id="236" name=""/>
        <p:cNvGrpSpPr/>
        <p:nvPr/>
      </p:nvGrpSpPr>
      <p:grpSpPr>
        <a:xfrm>
          <a:off x="0" y="0"/>
          <a:ext cx="0" cy="0"/>
          <a:chOff x="0" y="0"/>
          <a:chExt cx="0" cy="0"/>
        </a:xfrm>
      </p:grpSpPr>
      <p:sp>
        <p:nvSpPr>
          <p:cNvPr id="1048896" name="标题 1"/>
          <p:cNvSpPr>
            <a:spLocks noGrp="1"/>
          </p:cNvSpPr>
          <p:nvPr>
            <p:ph type="title"/>
          </p:nvPr>
        </p:nvSpPr>
        <p:spPr/>
        <p:txBody>
          <a:bodyPr/>
          <a:p>
            <a:r>
              <a:rPr altLang="en-US" kumimoji="1" lang="zh-CN"/>
              <a:t>单击此处编辑母版标题样式</a:t>
            </a:r>
          </a:p>
        </p:txBody>
      </p:sp>
      <p:sp>
        <p:nvSpPr>
          <p:cNvPr id="1048897" name="竖排文字占位符 2"/>
          <p:cNvSpPr>
            <a:spLocks noGrp="1"/>
          </p:cNvSpPr>
          <p:nvPr>
            <p:ph type="body" orient="vert" idx="1"/>
          </p:nvPr>
        </p:nvSpPr>
        <p:spPr/>
        <p:txBody>
          <a:bodyPr vert="eaVert"/>
          <a:p>
            <a:pPr lvl="0"/>
            <a:r>
              <a:rPr altLang="en-US" kumimoji="1" lang="zh-CN"/>
              <a:t>单击此处编辑母版文本样式</a:t>
            </a:r>
          </a:p>
          <a:p>
            <a:pPr lvl="1"/>
            <a:r>
              <a:rPr altLang="en-US" kumimoji="1" lang="zh-CN"/>
              <a:t>二级</a:t>
            </a:r>
          </a:p>
          <a:p>
            <a:pPr lvl="2"/>
            <a:r>
              <a:rPr altLang="en-US" kumimoji="1" lang="zh-CN"/>
              <a:t>三级</a:t>
            </a:r>
          </a:p>
          <a:p>
            <a:pPr lvl="3"/>
            <a:r>
              <a:rPr altLang="en-US" kumimoji="1" lang="zh-CN"/>
              <a:t>四级</a:t>
            </a:r>
          </a:p>
          <a:p>
            <a:pPr lvl="4"/>
            <a:r>
              <a:rPr altLang="en-US" kumimoji="1" lang="zh-CN"/>
              <a:t>五级</a:t>
            </a:r>
          </a:p>
        </p:txBody>
      </p:sp>
      <p:sp>
        <p:nvSpPr>
          <p:cNvPr id="1048898" name="日期占位符 3"/>
          <p:cNvSpPr>
            <a:spLocks noGrp="1"/>
          </p:cNvSpPr>
          <p:nvPr>
            <p:ph type="dt" sz="half" idx="10"/>
          </p:nvPr>
        </p:nvSpPr>
        <p:spPr/>
        <p:txBody>
          <a:bodyPr/>
          <a:p>
            <a:fld id="{7BC45668-95BC-8E4D-829C-597CC2DB0ACF}" type="datetimeFigureOut">
              <a:rPr altLang="en-US" kumimoji="1" lang="zh-CN" smtClean="0"/>
              <a:t>2022/1/22</a:t>
            </a:fld>
            <a:endParaRPr altLang="en-US" kumimoji="1" lang="zh-CN"/>
          </a:p>
        </p:txBody>
      </p:sp>
      <p:sp>
        <p:nvSpPr>
          <p:cNvPr id="1048899" name="页脚占位符 4"/>
          <p:cNvSpPr>
            <a:spLocks noGrp="1"/>
          </p:cNvSpPr>
          <p:nvPr>
            <p:ph type="ftr" sz="quarter" idx="11"/>
          </p:nvPr>
        </p:nvSpPr>
        <p:spPr/>
        <p:txBody>
          <a:bodyPr/>
          <a:p>
            <a:endParaRPr altLang="en-US" kumimoji="1" lang="zh-CN"/>
          </a:p>
        </p:txBody>
      </p:sp>
      <p:sp>
        <p:nvSpPr>
          <p:cNvPr id="1048900" name="灯片编号占位符 5"/>
          <p:cNvSpPr>
            <a:spLocks noGrp="1"/>
          </p:cNvSpPr>
          <p:nvPr>
            <p:ph type="sldNum" sz="quarter" idx="12"/>
          </p:nvPr>
        </p:nvSpPr>
        <p:spPr/>
        <p:txBody>
          <a:bodyPr/>
          <a:p>
            <a:fld id="{3612E293-5B70-464B-921E-DAE5DDF64516}" type="slidenum">
              <a:rPr altLang="en-US" kumimoji="1" lang="zh-CN" smtClean="0"/>
              <a:t>‹#›</a:t>
            </a:fld>
            <a:endParaRPr altLang="en-US" kumimoji="1" 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type="vertTitleAndTx">
  <p:cSld name="竖排标题与文本">
    <p:spTree>
      <p:nvGrpSpPr>
        <p:cNvPr id="234" name=""/>
        <p:cNvGrpSpPr/>
        <p:nvPr/>
      </p:nvGrpSpPr>
      <p:grpSpPr>
        <a:xfrm>
          <a:off x="0" y="0"/>
          <a:ext cx="0" cy="0"/>
          <a:chOff x="0" y="0"/>
          <a:chExt cx="0" cy="0"/>
        </a:xfrm>
      </p:grpSpPr>
      <p:sp>
        <p:nvSpPr>
          <p:cNvPr id="1048885" name="竖排标题 1"/>
          <p:cNvSpPr>
            <a:spLocks noGrp="1"/>
          </p:cNvSpPr>
          <p:nvPr>
            <p:ph type="title" orient="vert"/>
          </p:nvPr>
        </p:nvSpPr>
        <p:spPr>
          <a:xfrm>
            <a:off x="8724900" y="365125"/>
            <a:ext cx="2628900" cy="5811838"/>
          </a:xfrm>
        </p:spPr>
        <p:txBody>
          <a:bodyPr vert="eaVert"/>
          <a:p>
            <a:r>
              <a:rPr altLang="en-US" kumimoji="1" lang="zh-CN"/>
              <a:t>单击此处编辑母版标题样式</a:t>
            </a:r>
          </a:p>
        </p:txBody>
      </p:sp>
      <p:sp>
        <p:nvSpPr>
          <p:cNvPr id="1048886" name="竖排文字占位符 2"/>
          <p:cNvSpPr>
            <a:spLocks noGrp="1"/>
          </p:cNvSpPr>
          <p:nvPr>
            <p:ph type="body" orient="vert" idx="1"/>
          </p:nvPr>
        </p:nvSpPr>
        <p:spPr>
          <a:xfrm>
            <a:off x="838200" y="365125"/>
            <a:ext cx="7734300" cy="5811838"/>
          </a:xfrm>
        </p:spPr>
        <p:txBody>
          <a:bodyPr vert="eaVert"/>
          <a:p>
            <a:pPr lvl="0"/>
            <a:r>
              <a:rPr altLang="en-US" kumimoji="1" lang="zh-CN"/>
              <a:t>单击此处编辑母版文本样式</a:t>
            </a:r>
          </a:p>
          <a:p>
            <a:pPr lvl="1"/>
            <a:r>
              <a:rPr altLang="en-US" kumimoji="1" lang="zh-CN"/>
              <a:t>二级</a:t>
            </a:r>
          </a:p>
          <a:p>
            <a:pPr lvl="2"/>
            <a:r>
              <a:rPr altLang="en-US" kumimoji="1" lang="zh-CN"/>
              <a:t>三级</a:t>
            </a:r>
          </a:p>
          <a:p>
            <a:pPr lvl="3"/>
            <a:r>
              <a:rPr altLang="en-US" kumimoji="1" lang="zh-CN"/>
              <a:t>四级</a:t>
            </a:r>
          </a:p>
          <a:p>
            <a:pPr lvl="4"/>
            <a:r>
              <a:rPr altLang="en-US" kumimoji="1" lang="zh-CN"/>
              <a:t>五级</a:t>
            </a:r>
          </a:p>
        </p:txBody>
      </p:sp>
      <p:sp>
        <p:nvSpPr>
          <p:cNvPr id="1048887" name="日期占位符 3"/>
          <p:cNvSpPr>
            <a:spLocks noGrp="1"/>
          </p:cNvSpPr>
          <p:nvPr>
            <p:ph type="dt" sz="half" idx="10"/>
          </p:nvPr>
        </p:nvSpPr>
        <p:spPr/>
        <p:txBody>
          <a:bodyPr/>
          <a:p>
            <a:fld id="{7BC45668-95BC-8E4D-829C-597CC2DB0ACF}" type="datetimeFigureOut">
              <a:rPr altLang="en-US" kumimoji="1" lang="zh-CN" smtClean="0"/>
              <a:t>2022/1/22</a:t>
            </a:fld>
            <a:endParaRPr altLang="en-US" kumimoji="1" lang="zh-CN"/>
          </a:p>
        </p:txBody>
      </p:sp>
      <p:sp>
        <p:nvSpPr>
          <p:cNvPr id="1048888" name="页脚占位符 4"/>
          <p:cNvSpPr>
            <a:spLocks noGrp="1"/>
          </p:cNvSpPr>
          <p:nvPr>
            <p:ph type="ftr" sz="quarter" idx="11"/>
          </p:nvPr>
        </p:nvSpPr>
        <p:spPr/>
        <p:txBody>
          <a:bodyPr/>
          <a:p>
            <a:endParaRPr altLang="en-US" kumimoji="1" lang="zh-CN"/>
          </a:p>
        </p:txBody>
      </p:sp>
      <p:sp>
        <p:nvSpPr>
          <p:cNvPr id="1048889" name="灯片编号占位符 5"/>
          <p:cNvSpPr>
            <a:spLocks noGrp="1"/>
          </p:cNvSpPr>
          <p:nvPr>
            <p:ph type="sldNum" sz="quarter" idx="12"/>
          </p:nvPr>
        </p:nvSpPr>
        <p:spPr/>
        <p:txBody>
          <a:bodyPr/>
          <a:p>
            <a:fld id="{3612E293-5B70-464B-921E-DAE5DDF64516}" type="slidenum">
              <a:rPr altLang="en-US" kumimoji="1" lang="zh-CN" smtClean="0"/>
              <a:t>‹#›</a:t>
            </a:fld>
            <a:endParaRPr altLang="en-US" kumimoji="1" 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3_木先生iPPT">
    <p:bg>
      <p:bgPr>
        <a:blipFill rotWithShape="1" dpi="0">
          <a:blip xmlns:r="http://schemas.openxmlformats.org/officeDocument/2006/relationships" r:embed="rId1">
            <a:lum/>
          </a:blip>
          <a:srcRect/>
          <a:stretch>
            <a:fillRect/>
          </a:stretch>
        </a:blipFill>
        <a:effectLst/>
      </p:bgPr>
    </p:bg>
    <p:spTree>
      <p:nvGrpSpPr>
        <p:cNvPr id="165" name=""/>
        <p:cNvGrpSpPr/>
        <p:nvPr/>
      </p:nvGrpSpPr>
      <p:grpSpPr>
        <a:xfrm>
          <a:off x="0" y="0"/>
          <a:ext cx="0" cy="0"/>
          <a:chOff x="0" y="0"/>
          <a:chExt cx="0" cy="0"/>
        </a:xfrm>
      </p:grpSpPr>
      <p:sp>
        <p:nvSpPr>
          <p:cNvPr id="1048739" name="日期占位符 2"/>
          <p:cNvSpPr>
            <a:spLocks noGrp="1"/>
          </p:cNvSpPr>
          <p:nvPr>
            <p:ph type="dt" sz="half" idx="10"/>
          </p:nvPr>
        </p:nvSpPr>
        <p:spPr/>
        <p:txBody>
          <a:bodyPr/>
          <a:p>
            <a:fld id="{B5109C5D-AE36-5843-A6DC-F3A19CF0B356}" type="datetimeFigureOut">
              <a:rPr altLang="en-US" kumimoji="1" lang="zh-CN" smtClean="0"/>
              <a:t>2022/1/22</a:t>
            </a:fld>
            <a:endParaRPr altLang="en-US" kumimoji="1" lang="zh-CN"/>
          </a:p>
        </p:txBody>
      </p:sp>
      <p:sp>
        <p:nvSpPr>
          <p:cNvPr id="1048740" name="页脚占位符 3"/>
          <p:cNvSpPr>
            <a:spLocks noGrp="1"/>
          </p:cNvSpPr>
          <p:nvPr>
            <p:ph type="ftr" sz="quarter" idx="11"/>
          </p:nvPr>
        </p:nvSpPr>
        <p:spPr/>
        <p:txBody>
          <a:bodyPr/>
          <a:p>
            <a:endParaRPr altLang="en-US" kumimoji="1" lang="zh-CN"/>
          </a:p>
        </p:txBody>
      </p:sp>
      <p:sp>
        <p:nvSpPr>
          <p:cNvPr id="1048741" name="灯片编号占位符 4"/>
          <p:cNvSpPr>
            <a:spLocks noGrp="1"/>
          </p:cNvSpPr>
          <p:nvPr>
            <p:ph type="sldNum" sz="quarter" idx="12"/>
          </p:nvPr>
        </p:nvSpPr>
        <p:spPr/>
        <p:txBody>
          <a:bodyPr/>
          <a:p>
            <a:fld id="{CD2E312C-0221-2B4D-9917-4FF9209C4E0E}" type="slidenum">
              <a:rPr altLang="en-US" kumimoji="1" lang="zh-CN" smtClean="0"/>
              <a:t>‹#›</a:t>
            </a:fld>
            <a:endParaRPr altLang="en-US" kumimoji="1" lang="zh-CN"/>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木先生iPPT">
    <p:spTree>
      <p:nvGrpSpPr>
        <p:cNvPr id="222" name=""/>
        <p:cNvGrpSpPr/>
        <p:nvPr/>
      </p:nvGrpSpPr>
      <p:grpSpPr>
        <a:xfrm>
          <a:off x="0" y="0"/>
          <a:ext cx="0" cy="0"/>
          <a:chOff x="0" y="0"/>
          <a:chExt cx="0" cy="0"/>
        </a:xfrm>
      </p:grpSpPr>
      <p:sp>
        <p:nvSpPr>
          <p:cNvPr id="1048841" name="日期占位符 2"/>
          <p:cNvSpPr>
            <a:spLocks noGrp="1"/>
          </p:cNvSpPr>
          <p:nvPr>
            <p:ph type="dt" sz="half" idx="10"/>
          </p:nvPr>
        </p:nvSpPr>
        <p:spPr/>
        <p:txBody>
          <a:bodyPr/>
          <a:p>
            <a:fld id="{B5109C5D-AE36-5843-A6DC-F3A19CF0B356}" type="datetimeFigureOut">
              <a:rPr altLang="en-US" kumimoji="1" lang="zh-CN" smtClean="0"/>
              <a:t>2022/1/22</a:t>
            </a:fld>
            <a:endParaRPr altLang="en-US" kumimoji="1" lang="zh-CN"/>
          </a:p>
        </p:txBody>
      </p:sp>
      <p:sp>
        <p:nvSpPr>
          <p:cNvPr id="1048842" name="页脚占位符 3"/>
          <p:cNvSpPr>
            <a:spLocks noGrp="1"/>
          </p:cNvSpPr>
          <p:nvPr>
            <p:ph type="ftr" sz="quarter" idx="11"/>
          </p:nvPr>
        </p:nvSpPr>
        <p:spPr/>
        <p:txBody>
          <a:bodyPr/>
          <a:p>
            <a:endParaRPr altLang="en-US" kumimoji="1" lang="zh-CN"/>
          </a:p>
        </p:txBody>
      </p:sp>
      <p:sp>
        <p:nvSpPr>
          <p:cNvPr id="1048843" name="灯片编号占位符 4"/>
          <p:cNvSpPr>
            <a:spLocks noGrp="1"/>
          </p:cNvSpPr>
          <p:nvPr>
            <p:ph type="sldNum" sz="quarter" idx="12"/>
          </p:nvPr>
        </p:nvSpPr>
        <p:spPr/>
        <p:txBody>
          <a:bodyPr/>
          <a:p>
            <a:fld id="{CD2E312C-0221-2B4D-9917-4FF9209C4E0E}" type="slidenum">
              <a:rPr altLang="en-US" kumimoji="1" lang="zh-CN" smtClean="0"/>
              <a:t>‹#›</a:t>
            </a:fld>
            <a:endParaRPr altLang="en-US" kumimoji="1" lang="zh-CN"/>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_木先生iPPT">
    <p:bg>
      <p:bgPr>
        <a:blipFill rotWithShape="1" dpi="0">
          <a:blip xmlns:r="http://schemas.openxmlformats.org/officeDocument/2006/relationships" r:embed="rId1">
            <a:lum/>
          </a:blip>
          <a:srcRect/>
          <a:stretch>
            <a:fillRect/>
          </a:stretch>
        </a:blipFill>
        <a:effectLst/>
      </p:bgPr>
    </p:bg>
    <p:spTree>
      <p:nvGrpSpPr>
        <p:cNvPr id="230" name=""/>
        <p:cNvGrpSpPr/>
        <p:nvPr/>
      </p:nvGrpSpPr>
      <p:grpSpPr>
        <a:xfrm>
          <a:off x="0" y="0"/>
          <a:ext cx="0" cy="0"/>
          <a:chOff x="0" y="0"/>
          <a:chExt cx="0" cy="0"/>
        </a:xfrm>
      </p:grpSpPr>
      <p:sp>
        <p:nvSpPr>
          <p:cNvPr id="1048869" name="日期占位符 2"/>
          <p:cNvSpPr>
            <a:spLocks noGrp="1"/>
          </p:cNvSpPr>
          <p:nvPr>
            <p:ph type="dt" sz="half" idx="10"/>
          </p:nvPr>
        </p:nvSpPr>
        <p:spPr/>
        <p:txBody>
          <a:bodyPr/>
          <a:p>
            <a:fld id="{B5109C5D-AE36-5843-A6DC-F3A19CF0B356}" type="datetimeFigureOut">
              <a:rPr altLang="en-US" kumimoji="1" lang="zh-CN" smtClean="0"/>
              <a:t>2022/1/22</a:t>
            </a:fld>
            <a:endParaRPr altLang="en-US" kumimoji="1" lang="zh-CN"/>
          </a:p>
        </p:txBody>
      </p:sp>
      <p:sp>
        <p:nvSpPr>
          <p:cNvPr id="1048870" name="页脚占位符 3"/>
          <p:cNvSpPr>
            <a:spLocks noGrp="1"/>
          </p:cNvSpPr>
          <p:nvPr>
            <p:ph type="ftr" sz="quarter" idx="11"/>
          </p:nvPr>
        </p:nvSpPr>
        <p:spPr/>
        <p:txBody>
          <a:bodyPr/>
          <a:p>
            <a:endParaRPr altLang="en-US" kumimoji="1" lang="zh-CN"/>
          </a:p>
        </p:txBody>
      </p:sp>
      <p:sp>
        <p:nvSpPr>
          <p:cNvPr id="1048871" name="灯片编号占位符 4"/>
          <p:cNvSpPr>
            <a:spLocks noGrp="1"/>
          </p:cNvSpPr>
          <p:nvPr>
            <p:ph type="sldNum" sz="quarter" idx="12"/>
          </p:nvPr>
        </p:nvSpPr>
        <p:spPr/>
        <p:txBody>
          <a:bodyPr/>
          <a:p>
            <a:fld id="{CD2E312C-0221-2B4D-9917-4FF9209C4E0E}" type="slidenum">
              <a:rPr altLang="en-US" kumimoji="1" lang="zh-CN" smtClean="0"/>
              <a:t>‹#›</a:t>
            </a:fld>
            <a:endParaRPr altLang="en-US" kumimoji="1" lang="zh-CN"/>
          </a:p>
        </p:txBody>
      </p:sp>
      <p:pic>
        <p:nvPicPr>
          <p:cNvPr id="2097340" name="图片 1"/>
          <p:cNvPicPr>
            <a:picLocks noChangeAspect="1"/>
          </p:cNvPicPr>
          <p:nvPr userDrawn="1"/>
        </p:nvPicPr>
        <p:blipFill rotWithShape="1">
          <a:blip xmlns:r="http://schemas.openxmlformats.org/officeDocument/2006/relationships" r:embed="rId2" cstate="email"/>
          <a:srcRect/>
          <a:stretch>
            <a:fillRect/>
          </a:stretch>
        </p:blipFill>
        <p:spPr>
          <a:xfrm>
            <a:off x="1" y="-1"/>
            <a:ext cx="12192000" cy="6858001"/>
          </a:xfrm>
          <a:prstGeom prst="rect"/>
        </p:spPr>
      </p:pic>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2_木先生iPPT">
    <p:bg>
      <p:bgPr>
        <a:blipFill rotWithShape="1" dpi="0">
          <a:blip xmlns:r="http://schemas.openxmlformats.org/officeDocument/2006/relationships" r:embed="rId1">
            <a:lum/>
          </a:blip>
          <a:srcRect/>
          <a:stretch>
            <a:fillRect/>
          </a:stretch>
        </a:blipFill>
        <a:effectLst/>
      </p:bgPr>
    </p:bg>
    <p:spTree>
      <p:nvGrpSpPr>
        <p:cNvPr id="225" name=""/>
        <p:cNvGrpSpPr/>
        <p:nvPr/>
      </p:nvGrpSpPr>
      <p:grpSpPr>
        <a:xfrm>
          <a:off x="0" y="0"/>
          <a:ext cx="0" cy="0"/>
          <a:chOff x="0" y="0"/>
          <a:chExt cx="0" cy="0"/>
        </a:xfrm>
      </p:grpSpPr>
      <p:sp>
        <p:nvSpPr>
          <p:cNvPr id="1048851" name="日期占位符 2"/>
          <p:cNvSpPr>
            <a:spLocks noGrp="1"/>
          </p:cNvSpPr>
          <p:nvPr>
            <p:ph type="dt" sz="half" idx="10"/>
          </p:nvPr>
        </p:nvSpPr>
        <p:spPr/>
        <p:txBody>
          <a:bodyPr/>
          <a:p>
            <a:fld id="{B5109C5D-AE36-5843-A6DC-F3A19CF0B356}" type="datetimeFigureOut">
              <a:rPr altLang="en-US" kumimoji="1" lang="zh-CN" smtClean="0"/>
              <a:t>2022/1/22</a:t>
            </a:fld>
            <a:endParaRPr altLang="en-US" kumimoji="1" lang="zh-CN"/>
          </a:p>
        </p:txBody>
      </p:sp>
      <p:sp>
        <p:nvSpPr>
          <p:cNvPr id="1048852" name="页脚占位符 3"/>
          <p:cNvSpPr>
            <a:spLocks noGrp="1"/>
          </p:cNvSpPr>
          <p:nvPr>
            <p:ph type="ftr" sz="quarter" idx="11"/>
          </p:nvPr>
        </p:nvSpPr>
        <p:spPr/>
        <p:txBody>
          <a:bodyPr/>
          <a:p>
            <a:endParaRPr altLang="en-US" kumimoji="1" lang="zh-CN"/>
          </a:p>
        </p:txBody>
      </p:sp>
      <p:sp>
        <p:nvSpPr>
          <p:cNvPr id="1048853" name="灯片编号占位符 4"/>
          <p:cNvSpPr>
            <a:spLocks noGrp="1"/>
          </p:cNvSpPr>
          <p:nvPr>
            <p:ph type="sldNum" sz="quarter" idx="12"/>
          </p:nvPr>
        </p:nvSpPr>
        <p:spPr/>
        <p:txBody>
          <a:bodyPr/>
          <a:p>
            <a:fld id="{CD2E312C-0221-2B4D-9917-4FF9209C4E0E}" type="slidenum">
              <a:rPr altLang="en-US" kumimoji="1" lang="zh-CN" smtClean="0"/>
              <a:t>‹#›</a:t>
            </a:fld>
            <a:endParaRPr altLang="en-US" kumimoji="1" lang="zh-CN"/>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9_木先生iPPT">
    <p:bg>
      <p:bgPr>
        <a:blipFill rotWithShape="1" dpi="0">
          <a:blip xmlns:r="http://schemas.openxmlformats.org/officeDocument/2006/relationships" r:embed="rId1">
            <a:lum/>
          </a:blip>
          <a:srcRect/>
          <a:stretch>
            <a:fillRect/>
          </a:stretch>
        </a:blipFill>
        <a:effectLst/>
      </p:bgPr>
    </p:bg>
    <p:spTree>
      <p:nvGrpSpPr>
        <p:cNvPr id="231" name=""/>
        <p:cNvGrpSpPr/>
        <p:nvPr/>
      </p:nvGrpSpPr>
      <p:grpSpPr>
        <a:xfrm>
          <a:off x="0" y="0"/>
          <a:ext cx="0" cy="0"/>
          <a:chOff x="0" y="0"/>
          <a:chExt cx="0" cy="0"/>
        </a:xfrm>
      </p:grpSpPr>
      <p:sp>
        <p:nvSpPr>
          <p:cNvPr id="1048872" name="日期占位符 2"/>
          <p:cNvSpPr>
            <a:spLocks noGrp="1"/>
          </p:cNvSpPr>
          <p:nvPr>
            <p:ph type="dt" sz="half" idx="10"/>
          </p:nvPr>
        </p:nvSpPr>
        <p:spPr/>
        <p:txBody>
          <a:bodyPr/>
          <a:p>
            <a:fld id="{B5109C5D-AE36-5843-A6DC-F3A19CF0B356}" type="datetimeFigureOut">
              <a:rPr altLang="en-US" kumimoji="1" lang="zh-CN" smtClean="0"/>
              <a:t>2022/1/22</a:t>
            </a:fld>
            <a:endParaRPr altLang="en-US" kumimoji="1" lang="zh-CN"/>
          </a:p>
        </p:txBody>
      </p:sp>
      <p:sp>
        <p:nvSpPr>
          <p:cNvPr id="1048873" name="页脚占位符 3"/>
          <p:cNvSpPr>
            <a:spLocks noGrp="1"/>
          </p:cNvSpPr>
          <p:nvPr>
            <p:ph type="ftr" sz="quarter" idx="11"/>
          </p:nvPr>
        </p:nvSpPr>
        <p:spPr/>
        <p:txBody>
          <a:bodyPr/>
          <a:p>
            <a:endParaRPr altLang="en-US" kumimoji="1" lang="zh-CN"/>
          </a:p>
        </p:txBody>
      </p:sp>
      <p:sp>
        <p:nvSpPr>
          <p:cNvPr id="1048874" name="灯片编号占位符 4"/>
          <p:cNvSpPr>
            <a:spLocks noGrp="1"/>
          </p:cNvSpPr>
          <p:nvPr>
            <p:ph type="sldNum" sz="quarter" idx="12"/>
          </p:nvPr>
        </p:nvSpPr>
        <p:spPr/>
        <p:txBody>
          <a:bodyPr/>
          <a:p>
            <a:fld id="{CD2E312C-0221-2B4D-9917-4FF9209C4E0E}" type="slidenum">
              <a:rPr altLang="en-US" kumimoji="1" lang="zh-CN" smtClean="0"/>
              <a:t>‹#›</a:t>
            </a:fld>
            <a:endParaRPr altLang="en-US" kumimoji="1" lang="zh-CN"/>
          </a:p>
        </p:txBody>
      </p:sp>
      <p:sp>
        <p:nvSpPr>
          <p:cNvPr id="1048875" name="矩形 5"/>
          <p:cNvSpPr/>
          <p:nvPr userDrawn="1"/>
        </p:nvSpPr>
        <p:spPr>
          <a:xfrm>
            <a:off x="-1" y="-1"/>
            <a:ext cx="12192001" cy="6862619"/>
          </a:xfrm>
          <a:prstGeom prst="rect"/>
          <a:gradFill flip="none" rotWithShape="1">
            <a:gsLst>
              <a:gs pos="15000">
                <a:schemeClr val="bg1">
                  <a:alpha val="60000"/>
                </a:schemeClr>
              </a:gs>
              <a:gs pos="40000">
                <a:schemeClr val="bg1">
                  <a:alpha val="80000"/>
                </a:schemeClr>
              </a:gs>
              <a:gs pos="70000">
                <a:schemeClr val="bg1">
                  <a:alpha val="95000"/>
                </a:schemeClr>
              </a:gs>
            </a:gsLst>
            <a:path path="circle">
              <a:fillToRect l="50000" t="130000" r="50000" b="-3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en-US"/>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3_木先生iPPT">
    <p:bg>
      <p:bgPr>
        <a:blipFill rotWithShape="1" dpi="0">
          <a:blip xmlns:r="http://schemas.openxmlformats.org/officeDocument/2006/relationships" r:embed="rId1">
            <a:lum/>
          </a:blip>
          <a:srcRect/>
          <a:stretch>
            <a:fillRect/>
          </a:stretch>
        </a:blipFill>
        <a:effectLst/>
      </p:bgPr>
    </p:bg>
    <p:spTree>
      <p:nvGrpSpPr>
        <p:cNvPr id="102" name=""/>
        <p:cNvGrpSpPr/>
        <p:nvPr/>
      </p:nvGrpSpPr>
      <p:grpSpPr>
        <a:xfrm>
          <a:off x="0" y="0"/>
          <a:ext cx="0" cy="0"/>
          <a:chOff x="0" y="0"/>
          <a:chExt cx="0" cy="0"/>
        </a:xfrm>
      </p:grpSpPr>
      <p:sp>
        <p:nvSpPr>
          <p:cNvPr id="1048642" name="日期占位符 2"/>
          <p:cNvSpPr>
            <a:spLocks noGrp="1"/>
          </p:cNvSpPr>
          <p:nvPr>
            <p:ph type="dt" sz="half" idx="10"/>
          </p:nvPr>
        </p:nvSpPr>
        <p:spPr/>
        <p:txBody>
          <a:bodyPr/>
          <a:p>
            <a:fld id="{B5109C5D-AE36-5843-A6DC-F3A19CF0B356}" type="datetimeFigureOut">
              <a:rPr altLang="en-US" kumimoji="1" lang="zh-CN" smtClean="0"/>
              <a:t>2022/1/22</a:t>
            </a:fld>
            <a:endParaRPr altLang="en-US" kumimoji="1" lang="zh-CN"/>
          </a:p>
        </p:txBody>
      </p:sp>
      <p:sp>
        <p:nvSpPr>
          <p:cNvPr id="1048643" name="页脚占位符 3"/>
          <p:cNvSpPr>
            <a:spLocks noGrp="1"/>
          </p:cNvSpPr>
          <p:nvPr>
            <p:ph type="ftr" sz="quarter" idx="11"/>
          </p:nvPr>
        </p:nvSpPr>
        <p:spPr/>
        <p:txBody>
          <a:bodyPr/>
          <a:p>
            <a:endParaRPr altLang="en-US" kumimoji="1" lang="zh-CN"/>
          </a:p>
        </p:txBody>
      </p:sp>
      <p:sp>
        <p:nvSpPr>
          <p:cNvPr id="1048644" name="灯片编号占位符 4"/>
          <p:cNvSpPr>
            <a:spLocks noGrp="1"/>
          </p:cNvSpPr>
          <p:nvPr>
            <p:ph type="sldNum" sz="quarter" idx="12"/>
          </p:nvPr>
        </p:nvSpPr>
        <p:spPr/>
        <p:txBody>
          <a:bodyPr/>
          <a:p>
            <a:fld id="{CD2E312C-0221-2B4D-9917-4FF9209C4E0E}" type="slidenum">
              <a:rPr altLang="en-US" kumimoji="1" lang="zh-CN" smtClean="0"/>
              <a:t>‹#›</a:t>
            </a:fld>
            <a:endParaRPr altLang="en-US" kumimoji="1" lang="zh-CN"/>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10_木先生iPPT">
    <p:bg>
      <p:bgPr>
        <a:blipFill rotWithShape="1" dpi="0">
          <a:blip xmlns:r="http://schemas.openxmlformats.org/officeDocument/2006/relationships" r:embed="rId1">
            <a:lum/>
          </a:blip>
          <a:srcRect/>
          <a:stretch>
            <a:fillRect/>
          </a:stretch>
        </a:blipFill>
        <a:effectLst/>
      </p:bgPr>
    </p:bg>
    <p:spTree>
      <p:nvGrpSpPr>
        <p:cNvPr id="220" name=""/>
        <p:cNvGrpSpPr/>
        <p:nvPr/>
      </p:nvGrpSpPr>
      <p:grpSpPr>
        <a:xfrm>
          <a:off x="0" y="0"/>
          <a:ext cx="0" cy="0"/>
          <a:chOff x="0" y="0"/>
          <a:chExt cx="0" cy="0"/>
        </a:xfrm>
      </p:grpSpPr>
      <p:sp>
        <p:nvSpPr>
          <p:cNvPr id="1048833" name="日期占位符 2"/>
          <p:cNvSpPr>
            <a:spLocks noGrp="1"/>
          </p:cNvSpPr>
          <p:nvPr>
            <p:ph type="dt" sz="half" idx="10"/>
          </p:nvPr>
        </p:nvSpPr>
        <p:spPr/>
        <p:txBody>
          <a:bodyPr/>
          <a:p>
            <a:fld id="{B5109C5D-AE36-5843-A6DC-F3A19CF0B356}" type="datetimeFigureOut">
              <a:rPr altLang="en-US" kumimoji="1" lang="zh-CN" smtClean="0"/>
              <a:t>2022/1/22</a:t>
            </a:fld>
            <a:endParaRPr altLang="en-US" kumimoji="1" lang="zh-CN"/>
          </a:p>
        </p:txBody>
      </p:sp>
      <p:sp>
        <p:nvSpPr>
          <p:cNvPr id="1048834" name="页脚占位符 3"/>
          <p:cNvSpPr>
            <a:spLocks noGrp="1"/>
          </p:cNvSpPr>
          <p:nvPr>
            <p:ph type="ftr" sz="quarter" idx="11"/>
          </p:nvPr>
        </p:nvSpPr>
        <p:spPr/>
        <p:txBody>
          <a:bodyPr/>
          <a:p>
            <a:endParaRPr altLang="en-US" kumimoji="1" lang="zh-CN"/>
          </a:p>
        </p:txBody>
      </p:sp>
      <p:sp>
        <p:nvSpPr>
          <p:cNvPr id="1048835" name="灯片编号占位符 4"/>
          <p:cNvSpPr>
            <a:spLocks noGrp="1"/>
          </p:cNvSpPr>
          <p:nvPr>
            <p:ph type="sldNum" sz="quarter" idx="12"/>
          </p:nvPr>
        </p:nvSpPr>
        <p:spPr/>
        <p:txBody>
          <a:bodyPr/>
          <a:p>
            <a:fld id="{CD2E312C-0221-2B4D-9917-4FF9209C4E0E}" type="slidenum">
              <a:rPr altLang="en-US" kumimoji="1" lang="zh-CN" smtClean="0"/>
              <a:t>‹#›</a:t>
            </a:fld>
            <a:endParaRPr altLang="en-US" kumimoji="1" lang="zh-CN"/>
          </a:p>
        </p:txBody>
      </p:sp>
      <p:sp>
        <p:nvSpPr>
          <p:cNvPr id="1048836" name="矩形 5"/>
          <p:cNvSpPr/>
          <p:nvPr userDrawn="1"/>
        </p:nvSpPr>
        <p:spPr>
          <a:xfrm>
            <a:off x="-1" y="-1"/>
            <a:ext cx="12192001" cy="6862619"/>
          </a:xfrm>
          <a:prstGeom prst="rect"/>
          <a:gradFill flip="none" rotWithShape="1">
            <a:gsLst>
              <a:gs pos="15000">
                <a:schemeClr val="bg1">
                  <a:alpha val="60000"/>
                </a:schemeClr>
              </a:gs>
              <a:gs pos="40000">
                <a:schemeClr val="bg1">
                  <a:alpha val="80000"/>
                </a:schemeClr>
              </a:gs>
              <a:gs pos="70000">
                <a:schemeClr val="bg1">
                  <a:alpha val="95000"/>
                </a:schemeClr>
              </a:gs>
            </a:gsLst>
            <a:path path="circle">
              <a:fillToRect l="50000" t="130000" r="50000" b="-3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en-US"/>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4_木先生iPPT">
    <p:bg>
      <p:bgPr>
        <a:blipFill rotWithShape="1" dpi="0">
          <a:blip xmlns:r="http://schemas.openxmlformats.org/officeDocument/2006/relationships" r:embed="rId1">
            <a:lum/>
          </a:blip>
          <a:srcRect/>
          <a:stretch>
            <a:fillRect/>
          </a:stretch>
        </a:blipFill>
        <a:effectLst/>
      </p:bgPr>
    </p:bg>
    <p:spTree>
      <p:nvGrpSpPr>
        <p:cNvPr id="226" name=""/>
        <p:cNvGrpSpPr/>
        <p:nvPr/>
      </p:nvGrpSpPr>
      <p:grpSpPr>
        <a:xfrm>
          <a:off x="0" y="0"/>
          <a:ext cx="0" cy="0"/>
          <a:chOff x="0" y="0"/>
          <a:chExt cx="0" cy="0"/>
        </a:xfrm>
      </p:grpSpPr>
      <p:sp>
        <p:nvSpPr>
          <p:cNvPr id="1048854" name="日期占位符 2"/>
          <p:cNvSpPr>
            <a:spLocks noGrp="1"/>
          </p:cNvSpPr>
          <p:nvPr>
            <p:ph type="dt" sz="half" idx="10"/>
          </p:nvPr>
        </p:nvSpPr>
        <p:spPr/>
        <p:txBody>
          <a:bodyPr/>
          <a:p>
            <a:fld id="{B5109C5D-AE36-5843-A6DC-F3A19CF0B356}" type="datetimeFigureOut">
              <a:rPr altLang="en-US" kumimoji="1" lang="zh-CN" smtClean="0"/>
              <a:t>2022/1/22</a:t>
            </a:fld>
            <a:endParaRPr altLang="en-US" kumimoji="1" lang="zh-CN"/>
          </a:p>
        </p:txBody>
      </p:sp>
      <p:sp>
        <p:nvSpPr>
          <p:cNvPr id="1048855" name="页脚占位符 3"/>
          <p:cNvSpPr>
            <a:spLocks noGrp="1"/>
          </p:cNvSpPr>
          <p:nvPr>
            <p:ph type="ftr" sz="quarter" idx="11"/>
          </p:nvPr>
        </p:nvSpPr>
        <p:spPr/>
        <p:txBody>
          <a:bodyPr/>
          <a:p>
            <a:endParaRPr altLang="en-US" kumimoji="1" lang="zh-CN"/>
          </a:p>
        </p:txBody>
      </p:sp>
      <p:sp>
        <p:nvSpPr>
          <p:cNvPr id="1048856" name="灯片编号占位符 4"/>
          <p:cNvSpPr>
            <a:spLocks noGrp="1"/>
          </p:cNvSpPr>
          <p:nvPr>
            <p:ph type="sldNum" sz="quarter" idx="12"/>
          </p:nvPr>
        </p:nvSpPr>
        <p:spPr/>
        <p:txBody>
          <a:bodyPr/>
          <a:p>
            <a:fld id="{CD2E312C-0221-2B4D-9917-4FF9209C4E0E}" type="slidenum">
              <a:rPr altLang="en-US" kumimoji="1" lang="zh-CN" smtClean="0"/>
              <a:t>‹#›</a:t>
            </a:fld>
            <a:endParaRPr altLang="en-US" kumimoji="1" lang="zh-CN"/>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标题和内容">
    <p:spTree>
      <p:nvGrpSpPr>
        <p:cNvPr id="73" name=""/>
        <p:cNvGrpSpPr/>
        <p:nvPr/>
      </p:nvGrpSpPr>
      <p:grpSpPr>
        <a:xfrm>
          <a:off x="0" y="0"/>
          <a:ext cx="0" cy="0"/>
          <a:chOff x="0" y="0"/>
          <a:chExt cx="0" cy="0"/>
        </a:xfrm>
      </p:grpSpPr>
      <p:sp>
        <p:nvSpPr>
          <p:cNvPr id="1048586" name="标题 1"/>
          <p:cNvSpPr>
            <a:spLocks noGrp="1"/>
          </p:cNvSpPr>
          <p:nvPr>
            <p:ph type="title"/>
          </p:nvPr>
        </p:nvSpPr>
        <p:spPr/>
        <p:txBody>
          <a:bodyPr/>
          <a:p>
            <a:r>
              <a:rPr altLang="en-US" kumimoji="1" lang="zh-CN"/>
              <a:t>单击此处编辑母版标题样式</a:t>
            </a:r>
          </a:p>
        </p:txBody>
      </p:sp>
      <p:sp>
        <p:nvSpPr>
          <p:cNvPr id="1048587" name="内容占位符 2"/>
          <p:cNvSpPr>
            <a:spLocks noGrp="1"/>
          </p:cNvSpPr>
          <p:nvPr>
            <p:ph idx="1"/>
          </p:nvPr>
        </p:nvSpPr>
        <p:spPr/>
        <p:txBody>
          <a:bodyPr/>
          <a:p>
            <a:pPr lvl="0"/>
            <a:r>
              <a:rPr altLang="en-US" kumimoji="1" lang="zh-CN"/>
              <a:t>单击此处编辑母版文本样式</a:t>
            </a:r>
          </a:p>
          <a:p>
            <a:pPr lvl="1"/>
            <a:r>
              <a:rPr altLang="en-US" kumimoji="1" lang="zh-CN"/>
              <a:t>二级</a:t>
            </a:r>
          </a:p>
          <a:p>
            <a:pPr lvl="2"/>
            <a:r>
              <a:rPr altLang="en-US" kumimoji="1" lang="zh-CN"/>
              <a:t>三级</a:t>
            </a:r>
          </a:p>
          <a:p>
            <a:pPr lvl="3"/>
            <a:r>
              <a:rPr altLang="en-US" kumimoji="1" lang="zh-CN"/>
              <a:t>四级</a:t>
            </a:r>
          </a:p>
          <a:p>
            <a:pPr lvl="4"/>
            <a:r>
              <a:rPr altLang="en-US" kumimoji="1" lang="zh-CN"/>
              <a:t>五级</a:t>
            </a:r>
          </a:p>
        </p:txBody>
      </p:sp>
      <p:sp>
        <p:nvSpPr>
          <p:cNvPr id="1048588" name="日期占位符 3"/>
          <p:cNvSpPr>
            <a:spLocks noGrp="1"/>
          </p:cNvSpPr>
          <p:nvPr>
            <p:ph type="dt" sz="half" idx="10"/>
          </p:nvPr>
        </p:nvSpPr>
        <p:spPr/>
        <p:txBody>
          <a:bodyPr/>
          <a:p>
            <a:fld id="{7BC45668-95BC-8E4D-829C-597CC2DB0ACF}" type="datetimeFigureOut">
              <a:rPr altLang="en-US" kumimoji="1" lang="zh-CN" smtClean="0"/>
              <a:t>2022/1/22</a:t>
            </a:fld>
            <a:endParaRPr altLang="en-US" kumimoji="1" lang="zh-CN"/>
          </a:p>
        </p:txBody>
      </p:sp>
      <p:sp>
        <p:nvSpPr>
          <p:cNvPr id="1048589" name="页脚占位符 4"/>
          <p:cNvSpPr>
            <a:spLocks noGrp="1"/>
          </p:cNvSpPr>
          <p:nvPr>
            <p:ph type="ftr" sz="quarter" idx="11"/>
          </p:nvPr>
        </p:nvSpPr>
        <p:spPr/>
        <p:txBody>
          <a:bodyPr/>
          <a:p>
            <a:endParaRPr altLang="en-US" kumimoji="1" lang="zh-CN"/>
          </a:p>
        </p:txBody>
      </p:sp>
      <p:sp>
        <p:nvSpPr>
          <p:cNvPr id="1048590" name="灯片编号占位符 5"/>
          <p:cNvSpPr>
            <a:spLocks noGrp="1"/>
          </p:cNvSpPr>
          <p:nvPr>
            <p:ph type="sldNum" sz="quarter" idx="12"/>
          </p:nvPr>
        </p:nvSpPr>
        <p:spPr/>
        <p:txBody>
          <a:bodyPr/>
          <a:p>
            <a:fld id="{3612E293-5B70-464B-921E-DAE5DDF64516}" type="slidenum">
              <a:rPr altLang="en-US" kumimoji="1" lang="zh-CN" smtClean="0"/>
              <a:t>‹#›</a:t>
            </a:fld>
            <a:endParaRPr altLang="en-US" kumimoji="1" lang="zh-CN"/>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1_木先生iPPT">
    <p:bg>
      <p:bgPr>
        <a:blipFill rotWithShape="1" dpi="0">
          <a:blip xmlns:r="http://schemas.openxmlformats.org/officeDocument/2006/relationships" r:embed="rId1">
            <a:lum/>
          </a:blip>
          <a:srcRect/>
          <a:stretch>
            <a:fillRect/>
          </a:stretch>
        </a:blipFill>
        <a:effectLst/>
      </p:bgPr>
    </p:bg>
    <p:spTree>
      <p:nvGrpSpPr>
        <p:cNvPr id="229" name=""/>
        <p:cNvGrpSpPr/>
        <p:nvPr/>
      </p:nvGrpSpPr>
      <p:grpSpPr>
        <a:xfrm>
          <a:off x="0" y="0"/>
          <a:ext cx="0" cy="0"/>
          <a:chOff x="0" y="0"/>
          <a:chExt cx="0" cy="0"/>
        </a:xfrm>
      </p:grpSpPr>
      <p:sp>
        <p:nvSpPr>
          <p:cNvPr id="1048865" name="日期占位符 2"/>
          <p:cNvSpPr>
            <a:spLocks noGrp="1"/>
          </p:cNvSpPr>
          <p:nvPr>
            <p:ph type="dt" sz="half" idx="10"/>
          </p:nvPr>
        </p:nvSpPr>
        <p:spPr/>
        <p:txBody>
          <a:bodyPr/>
          <a:p>
            <a:fld id="{B5109C5D-AE36-5843-A6DC-F3A19CF0B356}" type="datetimeFigureOut">
              <a:rPr altLang="en-US" kumimoji="1" lang="zh-CN" smtClean="0"/>
              <a:t>2022/1/22</a:t>
            </a:fld>
            <a:endParaRPr altLang="en-US" kumimoji="1" lang="zh-CN"/>
          </a:p>
        </p:txBody>
      </p:sp>
      <p:sp>
        <p:nvSpPr>
          <p:cNvPr id="1048866" name="页脚占位符 3"/>
          <p:cNvSpPr>
            <a:spLocks noGrp="1"/>
          </p:cNvSpPr>
          <p:nvPr>
            <p:ph type="ftr" sz="quarter" idx="11"/>
          </p:nvPr>
        </p:nvSpPr>
        <p:spPr/>
        <p:txBody>
          <a:bodyPr/>
          <a:p>
            <a:endParaRPr altLang="en-US" kumimoji="1" lang="zh-CN"/>
          </a:p>
        </p:txBody>
      </p:sp>
      <p:sp>
        <p:nvSpPr>
          <p:cNvPr id="1048867" name="灯片编号占位符 4"/>
          <p:cNvSpPr>
            <a:spLocks noGrp="1"/>
          </p:cNvSpPr>
          <p:nvPr>
            <p:ph type="sldNum" sz="quarter" idx="12"/>
          </p:nvPr>
        </p:nvSpPr>
        <p:spPr/>
        <p:txBody>
          <a:bodyPr/>
          <a:p>
            <a:fld id="{CD2E312C-0221-2B4D-9917-4FF9209C4E0E}" type="slidenum">
              <a:rPr altLang="en-US" kumimoji="1" lang="zh-CN" smtClean="0"/>
              <a:t>‹#›</a:t>
            </a:fld>
            <a:endParaRPr altLang="en-US" kumimoji="1" lang="zh-CN"/>
          </a:p>
        </p:txBody>
      </p:sp>
      <p:sp>
        <p:nvSpPr>
          <p:cNvPr id="1048868" name="矩形 5"/>
          <p:cNvSpPr/>
          <p:nvPr userDrawn="1"/>
        </p:nvSpPr>
        <p:spPr>
          <a:xfrm>
            <a:off x="-1" y="-1"/>
            <a:ext cx="12192001" cy="6862619"/>
          </a:xfrm>
          <a:prstGeom prst="rect"/>
          <a:gradFill flip="none" rotWithShape="1">
            <a:gsLst>
              <a:gs pos="15000">
                <a:schemeClr val="bg1">
                  <a:alpha val="60000"/>
                </a:schemeClr>
              </a:gs>
              <a:gs pos="40000">
                <a:schemeClr val="bg1">
                  <a:alpha val="80000"/>
                </a:schemeClr>
              </a:gs>
              <a:gs pos="70000">
                <a:schemeClr val="bg1">
                  <a:alpha val="95000"/>
                </a:schemeClr>
              </a:gs>
            </a:gsLst>
            <a:path path="circle">
              <a:fillToRect l="50000" t="130000" r="50000" b="-3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en-US"/>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5_木先生iPPT">
    <p:bg>
      <p:bgPr>
        <a:blipFill rotWithShape="1" dpi="0">
          <a:blip xmlns:r="http://schemas.openxmlformats.org/officeDocument/2006/relationships" r:embed="rId1">
            <a:lum/>
          </a:blip>
          <a:srcRect/>
          <a:stretch>
            <a:fillRect/>
          </a:stretch>
        </a:blipFill>
        <a:effectLst/>
      </p:bgPr>
    </p:bg>
    <p:spTree>
      <p:nvGrpSpPr>
        <p:cNvPr id="223" name=""/>
        <p:cNvGrpSpPr/>
        <p:nvPr/>
      </p:nvGrpSpPr>
      <p:grpSpPr>
        <a:xfrm>
          <a:off x="0" y="0"/>
          <a:ext cx="0" cy="0"/>
          <a:chOff x="0" y="0"/>
          <a:chExt cx="0" cy="0"/>
        </a:xfrm>
      </p:grpSpPr>
      <p:sp>
        <p:nvSpPr>
          <p:cNvPr id="1048844" name="日期占位符 2"/>
          <p:cNvSpPr>
            <a:spLocks noGrp="1"/>
          </p:cNvSpPr>
          <p:nvPr>
            <p:ph type="dt" sz="half" idx="10"/>
          </p:nvPr>
        </p:nvSpPr>
        <p:spPr/>
        <p:txBody>
          <a:bodyPr/>
          <a:p>
            <a:fld id="{B5109C5D-AE36-5843-A6DC-F3A19CF0B356}" type="datetimeFigureOut">
              <a:rPr altLang="en-US" kumimoji="1" lang="zh-CN" smtClean="0"/>
              <a:t>2022/1/22</a:t>
            </a:fld>
            <a:endParaRPr altLang="en-US" kumimoji="1" lang="zh-CN"/>
          </a:p>
        </p:txBody>
      </p:sp>
      <p:sp>
        <p:nvSpPr>
          <p:cNvPr id="1048845" name="页脚占位符 3"/>
          <p:cNvSpPr>
            <a:spLocks noGrp="1"/>
          </p:cNvSpPr>
          <p:nvPr>
            <p:ph type="ftr" sz="quarter" idx="11"/>
          </p:nvPr>
        </p:nvSpPr>
        <p:spPr/>
        <p:txBody>
          <a:bodyPr/>
          <a:p>
            <a:endParaRPr altLang="en-US" kumimoji="1" lang="zh-CN"/>
          </a:p>
        </p:txBody>
      </p:sp>
      <p:sp>
        <p:nvSpPr>
          <p:cNvPr id="1048846" name="灯片编号占位符 4"/>
          <p:cNvSpPr>
            <a:spLocks noGrp="1"/>
          </p:cNvSpPr>
          <p:nvPr>
            <p:ph type="sldNum" sz="quarter" idx="12"/>
          </p:nvPr>
        </p:nvSpPr>
        <p:spPr/>
        <p:txBody>
          <a:bodyPr/>
          <a:p>
            <a:fld id="{CD2E312C-0221-2B4D-9917-4FF9209C4E0E}" type="slidenum">
              <a:rPr altLang="en-US" kumimoji="1" lang="zh-CN" smtClean="0"/>
              <a:t>‹#›</a:t>
            </a:fld>
            <a:endParaRPr altLang="en-US" kumimoji="1" lang="zh-CN"/>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12_木先生iPPT">
    <p:bg>
      <p:bgPr>
        <a:blipFill rotWithShape="1" dpi="0">
          <a:blip xmlns:r="http://schemas.openxmlformats.org/officeDocument/2006/relationships" r:embed="rId1">
            <a:lum/>
          </a:blip>
          <a:srcRect/>
          <a:stretch>
            <a:fillRect/>
          </a:stretch>
        </a:blipFill>
        <a:effectLst/>
      </p:bgPr>
    </p:bg>
    <p:spTree>
      <p:nvGrpSpPr>
        <p:cNvPr id="224" name=""/>
        <p:cNvGrpSpPr/>
        <p:nvPr/>
      </p:nvGrpSpPr>
      <p:grpSpPr>
        <a:xfrm>
          <a:off x="0" y="0"/>
          <a:ext cx="0" cy="0"/>
          <a:chOff x="0" y="0"/>
          <a:chExt cx="0" cy="0"/>
        </a:xfrm>
      </p:grpSpPr>
      <p:sp>
        <p:nvSpPr>
          <p:cNvPr id="1048847" name="日期占位符 2"/>
          <p:cNvSpPr>
            <a:spLocks noGrp="1"/>
          </p:cNvSpPr>
          <p:nvPr>
            <p:ph type="dt" sz="half" idx="10"/>
          </p:nvPr>
        </p:nvSpPr>
        <p:spPr/>
        <p:txBody>
          <a:bodyPr/>
          <a:p>
            <a:fld id="{B5109C5D-AE36-5843-A6DC-F3A19CF0B356}" type="datetimeFigureOut">
              <a:rPr altLang="en-US" kumimoji="1" lang="zh-CN" smtClean="0"/>
              <a:t>2022/1/22</a:t>
            </a:fld>
            <a:endParaRPr altLang="en-US" kumimoji="1" lang="zh-CN"/>
          </a:p>
        </p:txBody>
      </p:sp>
      <p:sp>
        <p:nvSpPr>
          <p:cNvPr id="1048848" name="页脚占位符 3"/>
          <p:cNvSpPr>
            <a:spLocks noGrp="1"/>
          </p:cNvSpPr>
          <p:nvPr>
            <p:ph type="ftr" sz="quarter" idx="11"/>
          </p:nvPr>
        </p:nvSpPr>
        <p:spPr/>
        <p:txBody>
          <a:bodyPr/>
          <a:p>
            <a:endParaRPr altLang="en-US" kumimoji="1" lang="zh-CN"/>
          </a:p>
        </p:txBody>
      </p:sp>
      <p:sp>
        <p:nvSpPr>
          <p:cNvPr id="1048849" name="灯片编号占位符 4"/>
          <p:cNvSpPr>
            <a:spLocks noGrp="1"/>
          </p:cNvSpPr>
          <p:nvPr>
            <p:ph type="sldNum" sz="quarter" idx="12"/>
          </p:nvPr>
        </p:nvSpPr>
        <p:spPr/>
        <p:txBody>
          <a:bodyPr/>
          <a:p>
            <a:fld id="{CD2E312C-0221-2B4D-9917-4FF9209C4E0E}" type="slidenum">
              <a:rPr altLang="en-US" kumimoji="1" lang="zh-CN" smtClean="0"/>
              <a:t>‹#›</a:t>
            </a:fld>
            <a:endParaRPr altLang="en-US" kumimoji="1" lang="zh-CN"/>
          </a:p>
        </p:txBody>
      </p:sp>
      <p:sp>
        <p:nvSpPr>
          <p:cNvPr id="1048850" name="矩形 5"/>
          <p:cNvSpPr/>
          <p:nvPr userDrawn="1"/>
        </p:nvSpPr>
        <p:spPr>
          <a:xfrm>
            <a:off x="-1" y="-1"/>
            <a:ext cx="12192001" cy="6862619"/>
          </a:xfrm>
          <a:prstGeom prst="rect"/>
          <a:gradFill flip="none" rotWithShape="1">
            <a:gsLst>
              <a:gs pos="15000">
                <a:schemeClr val="bg1">
                  <a:alpha val="60000"/>
                </a:schemeClr>
              </a:gs>
              <a:gs pos="40000">
                <a:schemeClr val="bg1">
                  <a:alpha val="80000"/>
                </a:schemeClr>
              </a:gs>
              <a:gs pos="70000">
                <a:schemeClr val="bg1">
                  <a:alpha val="95000"/>
                </a:schemeClr>
              </a:gs>
            </a:gsLst>
            <a:path path="circle">
              <a:fillToRect l="50000" t="130000" r="50000" b="-3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en-US"/>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6_木先生iPPT">
    <p:spTree>
      <p:nvGrpSpPr>
        <p:cNvPr id="228" name=""/>
        <p:cNvGrpSpPr/>
        <p:nvPr/>
      </p:nvGrpSpPr>
      <p:grpSpPr>
        <a:xfrm>
          <a:off x="0" y="0"/>
          <a:ext cx="0" cy="0"/>
          <a:chOff x="0" y="0"/>
          <a:chExt cx="0" cy="0"/>
        </a:xfrm>
      </p:grpSpPr>
      <p:sp>
        <p:nvSpPr>
          <p:cNvPr id="1048862" name="日期占位符 2"/>
          <p:cNvSpPr>
            <a:spLocks noGrp="1"/>
          </p:cNvSpPr>
          <p:nvPr>
            <p:ph type="dt" sz="half" idx="10"/>
          </p:nvPr>
        </p:nvSpPr>
        <p:spPr/>
        <p:txBody>
          <a:bodyPr/>
          <a:p>
            <a:fld id="{B5109C5D-AE36-5843-A6DC-F3A19CF0B356}" type="datetimeFigureOut">
              <a:rPr altLang="en-US" kumimoji="1" lang="zh-CN" smtClean="0"/>
              <a:t>2022/1/22</a:t>
            </a:fld>
            <a:endParaRPr altLang="en-US" kumimoji="1" lang="zh-CN"/>
          </a:p>
        </p:txBody>
      </p:sp>
      <p:sp>
        <p:nvSpPr>
          <p:cNvPr id="1048863" name="页脚占位符 3"/>
          <p:cNvSpPr>
            <a:spLocks noGrp="1"/>
          </p:cNvSpPr>
          <p:nvPr>
            <p:ph type="ftr" sz="quarter" idx="11"/>
          </p:nvPr>
        </p:nvSpPr>
        <p:spPr/>
        <p:txBody>
          <a:bodyPr/>
          <a:p>
            <a:endParaRPr altLang="en-US" kumimoji="1" lang="zh-CN"/>
          </a:p>
        </p:txBody>
      </p:sp>
      <p:sp>
        <p:nvSpPr>
          <p:cNvPr id="1048864" name="灯片编号占位符 4"/>
          <p:cNvSpPr>
            <a:spLocks noGrp="1"/>
          </p:cNvSpPr>
          <p:nvPr>
            <p:ph type="sldNum" sz="quarter" idx="12"/>
          </p:nvPr>
        </p:nvSpPr>
        <p:spPr/>
        <p:txBody>
          <a:bodyPr/>
          <a:p>
            <a:fld id="{CD2E312C-0221-2B4D-9917-4FF9209C4E0E}" type="slidenum">
              <a:rPr altLang="en-US" kumimoji="1" lang="zh-CN" smtClean="0"/>
              <a:t>‹#›</a:t>
            </a:fld>
            <a:endParaRPr altLang="en-US" kumimoji="1" lang="zh-CN"/>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7_木先生iPPT">
    <p:spTree>
      <p:nvGrpSpPr>
        <p:cNvPr id="221" name=""/>
        <p:cNvGrpSpPr/>
        <p:nvPr/>
      </p:nvGrpSpPr>
      <p:grpSpPr>
        <a:xfrm>
          <a:off x="0" y="0"/>
          <a:ext cx="0" cy="0"/>
          <a:chOff x="0" y="0"/>
          <a:chExt cx="0" cy="0"/>
        </a:xfrm>
      </p:grpSpPr>
      <p:sp>
        <p:nvSpPr>
          <p:cNvPr id="1048837" name="标题 1"/>
          <p:cNvSpPr>
            <a:spLocks noGrp="1"/>
          </p:cNvSpPr>
          <p:nvPr>
            <p:ph type="title" hasCustomPrompt="1"/>
          </p:nvPr>
        </p:nvSpPr>
        <p:spPr/>
        <p:txBody>
          <a:bodyPr/>
          <a:lstStyle>
            <a:lvl1pPr algn="ctr"/>
          </a:lstStyle>
          <a:p>
            <a:r>
              <a:rPr altLang="en-US" dirty="0" lang="zh-CN"/>
              <a:t>木先生：</a:t>
            </a:r>
            <a:r>
              <a:rPr altLang="zh-CN" dirty="0" lang="en-US"/>
              <a:t>PPT Never Sleeps</a:t>
            </a:r>
            <a:r>
              <a:rPr altLang="en-US" dirty="0" lang="zh-CN"/>
              <a:t>！</a:t>
            </a:r>
          </a:p>
        </p:txBody>
      </p:sp>
      <p:sp>
        <p:nvSpPr>
          <p:cNvPr id="1048838" name="日期占位符 2"/>
          <p:cNvSpPr>
            <a:spLocks noGrp="1"/>
          </p:cNvSpPr>
          <p:nvPr>
            <p:ph type="dt" sz="half" idx="10"/>
          </p:nvPr>
        </p:nvSpPr>
        <p:spPr/>
        <p:txBody>
          <a:bodyPr/>
          <a:p>
            <a:fld id="{B5109C5D-AE36-5843-A6DC-F3A19CF0B356}" type="datetimeFigureOut">
              <a:rPr altLang="en-US" kumimoji="1" lang="zh-CN" smtClean="0"/>
              <a:t>2022/1/22</a:t>
            </a:fld>
            <a:endParaRPr altLang="en-US" kumimoji="1" lang="zh-CN"/>
          </a:p>
        </p:txBody>
      </p:sp>
      <p:sp>
        <p:nvSpPr>
          <p:cNvPr id="1048839" name="页脚占位符 3"/>
          <p:cNvSpPr>
            <a:spLocks noGrp="1"/>
          </p:cNvSpPr>
          <p:nvPr>
            <p:ph type="ftr" sz="quarter" idx="11"/>
          </p:nvPr>
        </p:nvSpPr>
        <p:spPr/>
        <p:txBody>
          <a:bodyPr/>
          <a:p>
            <a:endParaRPr altLang="en-US" kumimoji="1" lang="zh-CN"/>
          </a:p>
        </p:txBody>
      </p:sp>
      <p:sp>
        <p:nvSpPr>
          <p:cNvPr id="1048840" name="灯片编号占位符 4"/>
          <p:cNvSpPr>
            <a:spLocks noGrp="1"/>
          </p:cNvSpPr>
          <p:nvPr>
            <p:ph type="sldNum" sz="quarter" idx="12"/>
          </p:nvPr>
        </p:nvSpPr>
        <p:spPr/>
        <p:txBody>
          <a:bodyPr/>
          <a:p>
            <a:fld id="{CD2E312C-0221-2B4D-9917-4FF9209C4E0E}" type="slidenum">
              <a:rPr altLang="en-US" kumimoji="1" lang="zh-CN" smtClean="0"/>
              <a:t>‹#›</a:t>
            </a:fld>
            <a:endParaRPr altLang="en-US" kumimoji="1" lang="zh-CN"/>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type="title">
  <p:cSld name="8_木先生iPPT">
    <p:spTree>
      <p:nvGrpSpPr>
        <p:cNvPr id="227" name=""/>
        <p:cNvGrpSpPr/>
        <p:nvPr/>
      </p:nvGrpSpPr>
      <p:grpSpPr>
        <a:xfrm>
          <a:off x="0" y="0"/>
          <a:ext cx="0" cy="0"/>
          <a:chOff x="0" y="0"/>
          <a:chExt cx="0" cy="0"/>
        </a:xfrm>
      </p:grpSpPr>
      <p:sp>
        <p:nvSpPr>
          <p:cNvPr id="1048857" name="标题 1"/>
          <p:cNvSpPr>
            <a:spLocks noGrp="1"/>
          </p:cNvSpPr>
          <p:nvPr>
            <p:ph type="ctrTitle" hasCustomPrompt="1"/>
          </p:nvPr>
        </p:nvSpPr>
        <p:spPr>
          <a:xfrm>
            <a:off x="1524000" y="1122363"/>
            <a:ext cx="9144000" cy="2387600"/>
          </a:xfrm>
        </p:spPr>
        <p:txBody>
          <a:bodyPr anchor="b"/>
          <a:lstStyle>
            <a:lvl1pPr algn="ctr">
              <a:defRPr sz="6000"/>
            </a:lvl1pPr>
          </a:lstStyle>
          <a:p>
            <a:r>
              <a:rPr altLang="en-US" dirty="0" lang="zh-CN"/>
              <a:t>欢迎关注木先生</a:t>
            </a:r>
            <a:r>
              <a:rPr altLang="zh-CN" dirty="0" lang="en-US" err="1"/>
              <a:t>iPPT</a:t>
            </a:r>
            <a:endParaRPr altLang="en-US" dirty="0" lang="zh-CN"/>
          </a:p>
        </p:txBody>
      </p:sp>
      <p:sp>
        <p:nvSpPr>
          <p:cNvPr id="1048858" name="副标题 2"/>
          <p:cNvSpPr>
            <a:spLocks noGrp="1"/>
          </p:cNvSpPr>
          <p:nvPr>
            <p:ph type="subTitle" idx="1" hasCustomPrompt="1"/>
          </p:nvPr>
        </p:nvSpPr>
        <p:spPr>
          <a:xfrm>
            <a:off x="1524000" y="3602038"/>
            <a:ext cx="9144000" cy="1655762"/>
          </a:xfrm>
        </p:spPr>
        <p:txBody>
          <a:bodyPr/>
          <a:lstStyle>
            <a:lvl1pPr algn="ctr" indent="0" marL="0">
              <a:buNone/>
              <a:defRPr sz="2400"/>
            </a:lvl1pPr>
            <a:lvl2pPr algn="ctr" indent="0" marL="457200">
              <a:buNone/>
              <a:defRPr sz="2000"/>
            </a:lvl2pPr>
            <a:lvl3pPr algn="ctr" indent="0" marL="914400">
              <a:buNone/>
              <a:defRPr sz="1800"/>
            </a:lvl3pPr>
            <a:lvl4pPr algn="ctr" indent="0" marL="1371600">
              <a:buNone/>
              <a:defRPr sz="1600"/>
            </a:lvl4pPr>
            <a:lvl5pPr algn="ctr" indent="0" marL="1828800">
              <a:buNone/>
              <a:defRPr sz="1600"/>
            </a:lvl5pPr>
            <a:lvl6pPr algn="ctr" indent="0" marL="2286000">
              <a:buNone/>
              <a:defRPr sz="1600"/>
            </a:lvl6pPr>
            <a:lvl7pPr algn="ctr" indent="0" marL="2743200">
              <a:buNone/>
              <a:defRPr sz="1600"/>
            </a:lvl7pPr>
            <a:lvl8pPr algn="ctr" indent="0" marL="3200400">
              <a:buNone/>
              <a:defRPr sz="1600"/>
            </a:lvl8pPr>
            <a:lvl9pPr algn="ctr" indent="0" marL="3657600">
              <a:buNone/>
              <a:defRPr sz="1600"/>
            </a:lvl9pPr>
          </a:lstStyle>
          <a:p>
            <a:r>
              <a:rPr altLang="en-US" dirty="0" lang="zh-CN"/>
              <a:t>微信公众号：</a:t>
            </a:r>
            <a:r>
              <a:rPr altLang="zh-CN" dirty="0" lang="en-US" err="1"/>
              <a:t>muippt</a:t>
            </a:r>
            <a:endParaRPr altLang="en-US" dirty="0" lang="zh-CN"/>
          </a:p>
        </p:txBody>
      </p:sp>
      <p:sp>
        <p:nvSpPr>
          <p:cNvPr id="1048859" name="日期占位符 3"/>
          <p:cNvSpPr>
            <a:spLocks noGrp="1"/>
          </p:cNvSpPr>
          <p:nvPr>
            <p:ph type="dt" sz="half" idx="10"/>
          </p:nvPr>
        </p:nvSpPr>
        <p:spPr/>
        <p:txBody>
          <a:bodyPr/>
          <a:p>
            <a:fld id="{B5109C5D-AE36-5843-A6DC-F3A19CF0B356}" type="datetimeFigureOut">
              <a:rPr altLang="en-US" kumimoji="1" lang="zh-CN" smtClean="0"/>
              <a:t>2022/1/22</a:t>
            </a:fld>
            <a:endParaRPr altLang="en-US" kumimoji="1" lang="zh-CN"/>
          </a:p>
        </p:txBody>
      </p:sp>
      <p:sp>
        <p:nvSpPr>
          <p:cNvPr id="1048860" name="页脚占位符 4"/>
          <p:cNvSpPr>
            <a:spLocks noGrp="1"/>
          </p:cNvSpPr>
          <p:nvPr>
            <p:ph type="ftr" sz="quarter" idx="11"/>
          </p:nvPr>
        </p:nvSpPr>
        <p:spPr/>
        <p:txBody>
          <a:bodyPr/>
          <a:p>
            <a:endParaRPr altLang="en-US" kumimoji="1" lang="zh-CN"/>
          </a:p>
        </p:txBody>
      </p:sp>
      <p:sp>
        <p:nvSpPr>
          <p:cNvPr id="1048861" name="灯片编号占位符 5"/>
          <p:cNvSpPr>
            <a:spLocks noGrp="1"/>
          </p:cNvSpPr>
          <p:nvPr>
            <p:ph type="sldNum" sz="quarter" idx="12"/>
          </p:nvPr>
        </p:nvSpPr>
        <p:spPr/>
        <p:txBody>
          <a:bodyPr/>
          <a:p>
            <a:fld id="{CD2E312C-0221-2B4D-9917-4FF9209C4E0E}" type="slidenum">
              <a:rPr altLang="en-US" kumimoji="1" lang="zh-CN" smtClean="0"/>
              <a:t>‹#›</a:t>
            </a:fld>
            <a:endParaRPr altLang="en-US" kumimoji="1" lang="zh-CN"/>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secHead">
  <p:cSld name="节标题">
    <p:spTree>
      <p:nvGrpSpPr>
        <p:cNvPr id="237" name=""/>
        <p:cNvGrpSpPr/>
        <p:nvPr/>
      </p:nvGrpSpPr>
      <p:grpSpPr>
        <a:xfrm>
          <a:off x="0" y="0"/>
          <a:ext cx="0" cy="0"/>
          <a:chOff x="0" y="0"/>
          <a:chExt cx="0" cy="0"/>
        </a:xfrm>
      </p:grpSpPr>
      <p:sp>
        <p:nvSpPr>
          <p:cNvPr id="1048901" name="标题 1"/>
          <p:cNvSpPr>
            <a:spLocks noGrp="1"/>
          </p:cNvSpPr>
          <p:nvPr>
            <p:ph type="title"/>
          </p:nvPr>
        </p:nvSpPr>
        <p:spPr>
          <a:xfrm>
            <a:off x="831850" y="1709738"/>
            <a:ext cx="10515600" cy="2852737"/>
          </a:xfrm>
        </p:spPr>
        <p:txBody>
          <a:bodyPr anchor="b"/>
          <a:lstStyle>
            <a:lvl1pPr>
              <a:defRPr sz="6000"/>
            </a:lvl1pPr>
          </a:lstStyle>
          <a:p>
            <a:r>
              <a:rPr altLang="en-US" kumimoji="1" lang="zh-CN"/>
              <a:t>单击此处编辑母版标题样式</a:t>
            </a:r>
          </a:p>
        </p:txBody>
      </p:sp>
      <p:sp>
        <p:nvSpPr>
          <p:cNvPr id="1048902" name="文本占位符 2"/>
          <p:cNvSpPr>
            <a:spLocks noGrp="1"/>
          </p:cNvSpPr>
          <p:nvPr>
            <p:ph type="body" idx="1"/>
          </p:nvPr>
        </p:nvSpPr>
        <p:spPr>
          <a:xfrm>
            <a:off x="831850" y="4589463"/>
            <a:ext cx="10515600" cy="1500187"/>
          </a:xfrm>
        </p:spPr>
        <p:txBody>
          <a:bodyPr/>
          <a:lstStyle>
            <a:lvl1pPr indent="0" marL="0">
              <a:buNone/>
              <a:defRPr sz="2400">
                <a:solidFill>
                  <a:schemeClr val="tx1">
                    <a:tint val="75000"/>
                  </a:schemeClr>
                </a:solidFill>
              </a:defRPr>
            </a:lvl1pPr>
            <a:lvl2pPr indent="0" marL="457200">
              <a:buNone/>
              <a:defRPr sz="2000">
                <a:solidFill>
                  <a:schemeClr val="tx1">
                    <a:tint val="75000"/>
                  </a:schemeClr>
                </a:solidFill>
              </a:defRPr>
            </a:lvl2pPr>
            <a:lvl3pPr indent="0" marL="914400">
              <a:buNone/>
              <a:defRPr sz="1800">
                <a:solidFill>
                  <a:schemeClr val="tx1">
                    <a:tint val="75000"/>
                  </a:schemeClr>
                </a:solidFill>
              </a:defRPr>
            </a:lvl3pPr>
            <a:lvl4pPr indent="0" marL="1371600">
              <a:buNone/>
              <a:defRPr sz="1600">
                <a:solidFill>
                  <a:schemeClr val="tx1">
                    <a:tint val="75000"/>
                  </a:schemeClr>
                </a:solidFill>
              </a:defRPr>
            </a:lvl4pPr>
            <a:lvl5pPr indent="0" marL="1828800">
              <a:buNone/>
              <a:defRPr sz="1600">
                <a:solidFill>
                  <a:schemeClr val="tx1">
                    <a:tint val="75000"/>
                  </a:schemeClr>
                </a:solidFill>
              </a:defRPr>
            </a:lvl5pPr>
            <a:lvl6pPr indent="0" marL="2286000">
              <a:buNone/>
              <a:defRPr sz="1600">
                <a:solidFill>
                  <a:schemeClr val="tx1">
                    <a:tint val="75000"/>
                  </a:schemeClr>
                </a:solidFill>
              </a:defRPr>
            </a:lvl6pPr>
            <a:lvl7pPr indent="0" marL="2743200">
              <a:buNone/>
              <a:defRPr sz="1600">
                <a:solidFill>
                  <a:schemeClr val="tx1">
                    <a:tint val="75000"/>
                  </a:schemeClr>
                </a:solidFill>
              </a:defRPr>
            </a:lvl7pPr>
            <a:lvl8pPr indent="0" marL="3200400">
              <a:buNone/>
              <a:defRPr sz="1600">
                <a:solidFill>
                  <a:schemeClr val="tx1">
                    <a:tint val="75000"/>
                  </a:schemeClr>
                </a:solidFill>
              </a:defRPr>
            </a:lvl8pPr>
            <a:lvl9pPr indent="0" marL="3657600">
              <a:buNone/>
              <a:defRPr sz="1600">
                <a:solidFill>
                  <a:schemeClr val="tx1">
                    <a:tint val="75000"/>
                  </a:schemeClr>
                </a:solidFill>
              </a:defRPr>
            </a:lvl9pPr>
          </a:lstStyle>
          <a:p>
            <a:pPr lvl="0"/>
            <a:r>
              <a:rPr altLang="en-US" kumimoji="1" lang="zh-CN"/>
              <a:t>单击此处编辑母版文本样式</a:t>
            </a:r>
          </a:p>
        </p:txBody>
      </p:sp>
      <p:sp>
        <p:nvSpPr>
          <p:cNvPr id="1048903" name="日期占位符 3"/>
          <p:cNvSpPr>
            <a:spLocks noGrp="1"/>
          </p:cNvSpPr>
          <p:nvPr>
            <p:ph type="dt" sz="half" idx="10"/>
          </p:nvPr>
        </p:nvSpPr>
        <p:spPr/>
        <p:txBody>
          <a:bodyPr/>
          <a:p>
            <a:fld id="{7BC45668-95BC-8E4D-829C-597CC2DB0ACF}" type="datetimeFigureOut">
              <a:rPr altLang="en-US" kumimoji="1" lang="zh-CN" smtClean="0"/>
              <a:t>2022/1/22</a:t>
            </a:fld>
            <a:endParaRPr altLang="en-US" kumimoji="1" lang="zh-CN"/>
          </a:p>
        </p:txBody>
      </p:sp>
      <p:sp>
        <p:nvSpPr>
          <p:cNvPr id="1048904" name="页脚占位符 4"/>
          <p:cNvSpPr>
            <a:spLocks noGrp="1"/>
          </p:cNvSpPr>
          <p:nvPr>
            <p:ph type="ftr" sz="quarter" idx="11"/>
          </p:nvPr>
        </p:nvSpPr>
        <p:spPr/>
        <p:txBody>
          <a:bodyPr/>
          <a:p>
            <a:endParaRPr altLang="en-US" kumimoji="1" lang="zh-CN"/>
          </a:p>
        </p:txBody>
      </p:sp>
      <p:sp>
        <p:nvSpPr>
          <p:cNvPr id="1048905" name="灯片编号占位符 5"/>
          <p:cNvSpPr>
            <a:spLocks noGrp="1"/>
          </p:cNvSpPr>
          <p:nvPr>
            <p:ph type="sldNum" sz="quarter" idx="12"/>
          </p:nvPr>
        </p:nvSpPr>
        <p:spPr/>
        <p:txBody>
          <a:bodyPr/>
          <a:p>
            <a:fld id="{3612E293-5B70-464B-921E-DAE5DDF64516}" type="slidenum">
              <a:rPr altLang="en-US" kumimoji="1" lang="zh-CN" smtClean="0"/>
              <a:t>‹#›</a:t>
            </a:fld>
            <a:endParaRPr altLang="en-US" kumimoji="1" 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两栏内容">
    <p:spTree>
      <p:nvGrpSpPr>
        <p:cNvPr id="238" name=""/>
        <p:cNvGrpSpPr/>
        <p:nvPr/>
      </p:nvGrpSpPr>
      <p:grpSpPr>
        <a:xfrm>
          <a:off x="0" y="0"/>
          <a:ext cx="0" cy="0"/>
          <a:chOff x="0" y="0"/>
          <a:chExt cx="0" cy="0"/>
        </a:xfrm>
      </p:grpSpPr>
      <p:sp>
        <p:nvSpPr>
          <p:cNvPr id="1048906" name="标题 1"/>
          <p:cNvSpPr>
            <a:spLocks noGrp="1"/>
          </p:cNvSpPr>
          <p:nvPr>
            <p:ph type="title"/>
          </p:nvPr>
        </p:nvSpPr>
        <p:spPr/>
        <p:txBody>
          <a:bodyPr/>
          <a:p>
            <a:r>
              <a:rPr altLang="en-US" kumimoji="1" lang="zh-CN"/>
              <a:t>单击此处编辑母版标题样式</a:t>
            </a:r>
          </a:p>
        </p:txBody>
      </p:sp>
      <p:sp>
        <p:nvSpPr>
          <p:cNvPr id="1048907" name="内容占位符 2"/>
          <p:cNvSpPr>
            <a:spLocks noGrp="1"/>
          </p:cNvSpPr>
          <p:nvPr>
            <p:ph sz="half" idx="1"/>
          </p:nvPr>
        </p:nvSpPr>
        <p:spPr>
          <a:xfrm>
            <a:off x="838200" y="1825625"/>
            <a:ext cx="5181600" cy="4351338"/>
          </a:xfrm>
        </p:spPr>
        <p:txBody>
          <a:bodyPr/>
          <a:p>
            <a:pPr lvl="0"/>
            <a:r>
              <a:rPr altLang="en-US" kumimoji="1" lang="zh-CN"/>
              <a:t>单击此处编辑母版文本样式</a:t>
            </a:r>
          </a:p>
          <a:p>
            <a:pPr lvl="1"/>
            <a:r>
              <a:rPr altLang="en-US" kumimoji="1" lang="zh-CN"/>
              <a:t>二级</a:t>
            </a:r>
          </a:p>
          <a:p>
            <a:pPr lvl="2"/>
            <a:r>
              <a:rPr altLang="en-US" kumimoji="1" lang="zh-CN"/>
              <a:t>三级</a:t>
            </a:r>
          </a:p>
          <a:p>
            <a:pPr lvl="3"/>
            <a:r>
              <a:rPr altLang="en-US" kumimoji="1" lang="zh-CN"/>
              <a:t>四级</a:t>
            </a:r>
          </a:p>
          <a:p>
            <a:pPr lvl="4"/>
            <a:r>
              <a:rPr altLang="en-US" kumimoji="1" lang="zh-CN"/>
              <a:t>五级</a:t>
            </a:r>
          </a:p>
        </p:txBody>
      </p:sp>
      <p:sp>
        <p:nvSpPr>
          <p:cNvPr id="1048908" name="内容占位符 3"/>
          <p:cNvSpPr>
            <a:spLocks noGrp="1"/>
          </p:cNvSpPr>
          <p:nvPr>
            <p:ph sz="half" idx="2"/>
          </p:nvPr>
        </p:nvSpPr>
        <p:spPr>
          <a:xfrm>
            <a:off x="6172200" y="1825625"/>
            <a:ext cx="5181600" cy="4351338"/>
          </a:xfrm>
        </p:spPr>
        <p:txBody>
          <a:bodyPr/>
          <a:p>
            <a:pPr lvl="0"/>
            <a:r>
              <a:rPr altLang="en-US" kumimoji="1" lang="zh-CN"/>
              <a:t>单击此处编辑母版文本样式</a:t>
            </a:r>
          </a:p>
          <a:p>
            <a:pPr lvl="1"/>
            <a:r>
              <a:rPr altLang="en-US" kumimoji="1" lang="zh-CN"/>
              <a:t>二级</a:t>
            </a:r>
          </a:p>
          <a:p>
            <a:pPr lvl="2"/>
            <a:r>
              <a:rPr altLang="en-US" kumimoji="1" lang="zh-CN"/>
              <a:t>三级</a:t>
            </a:r>
          </a:p>
          <a:p>
            <a:pPr lvl="3"/>
            <a:r>
              <a:rPr altLang="en-US" kumimoji="1" lang="zh-CN"/>
              <a:t>四级</a:t>
            </a:r>
          </a:p>
          <a:p>
            <a:pPr lvl="4"/>
            <a:r>
              <a:rPr altLang="en-US" kumimoji="1" lang="zh-CN"/>
              <a:t>五级</a:t>
            </a:r>
          </a:p>
        </p:txBody>
      </p:sp>
      <p:sp>
        <p:nvSpPr>
          <p:cNvPr id="1048909" name="日期占位符 4"/>
          <p:cNvSpPr>
            <a:spLocks noGrp="1"/>
          </p:cNvSpPr>
          <p:nvPr>
            <p:ph type="dt" sz="half" idx="10"/>
          </p:nvPr>
        </p:nvSpPr>
        <p:spPr/>
        <p:txBody>
          <a:bodyPr/>
          <a:p>
            <a:fld id="{7BC45668-95BC-8E4D-829C-597CC2DB0ACF}" type="datetimeFigureOut">
              <a:rPr altLang="en-US" kumimoji="1" lang="zh-CN" smtClean="0"/>
              <a:t>2022/1/22</a:t>
            </a:fld>
            <a:endParaRPr altLang="en-US" kumimoji="1" lang="zh-CN"/>
          </a:p>
        </p:txBody>
      </p:sp>
      <p:sp>
        <p:nvSpPr>
          <p:cNvPr id="1048910" name="页脚占位符 5"/>
          <p:cNvSpPr>
            <a:spLocks noGrp="1"/>
          </p:cNvSpPr>
          <p:nvPr>
            <p:ph type="ftr" sz="quarter" idx="11"/>
          </p:nvPr>
        </p:nvSpPr>
        <p:spPr/>
        <p:txBody>
          <a:bodyPr/>
          <a:p>
            <a:endParaRPr altLang="en-US" kumimoji="1" lang="zh-CN"/>
          </a:p>
        </p:txBody>
      </p:sp>
      <p:sp>
        <p:nvSpPr>
          <p:cNvPr id="1048911" name="灯片编号占位符 6"/>
          <p:cNvSpPr>
            <a:spLocks noGrp="1"/>
          </p:cNvSpPr>
          <p:nvPr>
            <p:ph type="sldNum" sz="quarter" idx="12"/>
          </p:nvPr>
        </p:nvSpPr>
        <p:spPr/>
        <p:txBody>
          <a:bodyPr/>
          <a:p>
            <a:fld id="{3612E293-5B70-464B-921E-DAE5DDF64516}" type="slidenum">
              <a:rPr altLang="en-US" kumimoji="1" lang="zh-CN" smtClean="0"/>
              <a:t>‹#›</a:t>
            </a:fld>
            <a:endParaRPr altLang="en-US" kumimoji="1" 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比较">
    <p:spTree>
      <p:nvGrpSpPr>
        <p:cNvPr id="239" name=""/>
        <p:cNvGrpSpPr/>
        <p:nvPr/>
      </p:nvGrpSpPr>
      <p:grpSpPr>
        <a:xfrm>
          <a:off x="0" y="0"/>
          <a:ext cx="0" cy="0"/>
          <a:chOff x="0" y="0"/>
          <a:chExt cx="0" cy="0"/>
        </a:xfrm>
      </p:grpSpPr>
      <p:sp>
        <p:nvSpPr>
          <p:cNvPr id="1048912" name="标题 1"/>
          <p:cNvSpPr>
            <a:spLocks noGrp="1"/>
          </p:cNvSpPr>
          <p:nvPr>
            <p:ph type="title"/>
          </p:nvPr>
        </p:nvSpPr>
        <p:spPr>
          <a:xfrm>
            <a:off x="839788" y="365125"/>
            <a:ext cx="10515600" cy="1325563"/>
          </a:xfrm>
        </p:spPr>
        <p:txBody>
          <a:bodyPr/>
          <a:p>
            <a:r>
              <a:rPr altLang="en-US" kumimoji="1" lang="zh-CN"/>
              <a:t>单击此处编辑母版标题样式</a:t>
            </a:r>
          </a:p>
        </p:txBody>
      </p:sp>
      <p:sp>
        <p:nvSpPr>
          <p:cNvPr id="1048913" name="文本占位符 2"/>
          <p:cNvSpPr>
            <a:spLocks noGrp="1"/>
          </p:cNvSpPr>
          <p:nvPr>
            <p:ph type="body" idx="1"/>
          </p:nvPr>
        </p:nvSpPr>
        <p:spPr>
          <a:xfrm>
            <a:off x="839788" y="1681163"/>
            <a:ext cx="5157787" cy="82391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altLang="en-US" kumimoji="1" lang="zh-CN"/>
              <a:t>单击此处编辑母版文本样式</a:t>
            </a:r>
          </a:p>
        </p:txBody>
      </p:sp>
      <p:sp>
        <p:nvSpPr>
          <p:cNvPr id="1048914" name="内容占位符 3"/>
          <p:cNvSpPr>
            <a:spLocks noGrp="1"/>
          </p:cNvSpPr>
          <p:nvPr>
            <p:ph sz="half" idx="2"/>
          </p:nvPr>
        </p:nvSpPr>
        <p:spPr>
          <a:xfrm>
            <a:off x="839788" y="2505075"/>
            <a:ext cx="5157787" cy="3684588"/>
          </a:xfrm>
        </p:spPr>
        <p:txBody>
          <a:bodyPr/>
          <a:p>
            <a:pPr lvl="0"/>
            <a:r>
              <a:rPr altLang="en-US" kumimoji="1" lang="zh-CN"/>
              <a:t>单击此处编辑母版文本样式</a:t>
            </a:r>
          </a:p>
          <a:p>
            <a:pPr lvl="1"/>
            <a:r>
              <a:rPr altLang="en-US" kumimoji="1" lang="zh-CN"/>
              <a:t>二级</a:t>
            </a:r>
          </a:p>
          <a:p>
            <a:pPr lvl="2"/>
            <a:r>
              <a:rPr altLang="en-US" kumimoji="1" lang="zh-CN"/>
              <a:t>三级</a:t>
            </a:r>
          </a:p>
          <a:p>
            <a:pPr lvl="3"/>
            <a:r>
              <a:rPr altLang="en-US" kumimoji="1" lang="zh-CN"/>
              <a:t>四级</a:t>
            </a:r>
          </a:p>
          <a:p>
            <a:pPr lvl="4"/>
            <a:r>
              <a:rPr altLang="en-US" kumimoji="1" lang="zh-CN"/>
              <a:t>五级</a:t>
            </a:r>
          </a:p>
        </p:txBody>
      </p:sp>
      <p:sp>
        <p:nvSpPr>
          <p:cNvPr id="1048915" name="文本占位符 4"/>
          <p:cNvSpPr>
            <a:spLocks noGrp="1"/>
          </p:cNvSpPr>
          <p:nvPr>
            <p:ph type="body" sz="quarter" idx="3"/>
          </p:nvPr>
        </p:nvSpPr>
        <p:spPr>
          <a:xfrm>
            <a:off x="6172200" y="1681163"/>
            <a:ext cx="5183188" cy="82391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altLang="en-US" kumimoji="1" lang="zh-CN"/>
              <a:t>单击此处编辑母版文本样式</a:t>
            </a:r>
          </a:p>
        </p:txBody>
      </p:sp>
      <p:sp>
        <p:nvSpPr>
          <p:cNvPr id="1048916" name="内容占位符 5"/>
          <p:cNvSpPr>
            <a:spLocks noGrp="1"/>
          </p:cNvSpPr>
          <p:nvPr>
            <p:ph sz="quarter" idx="4"/>
          </p:nvPr>
        </p:nvSpPr>
        <p:spPr>
          <a:xfrm>
            <a:off x="6172200" y="2505075"/>
            <a:ext cx="5183188" cy="3684588"/>
          </a:xfrm>
        </p:spPr>
        <p:txBody>
          <a:bodyPr/>
          <a:p>
            <a:pPr lvl="0"/>
            <a:r>
              <a:rPr altLang="en-US" kumimoji="1" lang="zh-CN"/>
              <a:t>单击此处编辑母版文本样式</a:t>
            </a:r>
          </a:p>
          <a:p>
            <a:pPr lvl="1"/>
            <a:r>
              <a:rPr altLang="en-US" kumimoji="1" lang="zh-CN"/>
              <a:t>二级</a:t>
            </a:r>
          </a:p>
          <a:p>
            <a:pPr lvl="2"/>
            <a:r>
              <a:rPr altLang="en-US" kumimoji="1" lang="zh-CN"/>
              <a:t>三级</a:t>
            </a:r>
          </a:p>
          <a:p>
            <a:pPr lvl="3"/>
            <a:r>
              <a:rPr altLang="en-US" kumimoji="1" lang="zh-CN"/>
              <a:t>四级</a:t>
            </a:r>
          </a:p>
          <a:p>
            <a:pPr lvl="4"/>
            <a:r>
              <a:rPr altLang="en-US" kumimoji="1" lang="zh-CN"/>
              <a:t>五级</a:t>
            </a:r>
          </a:p>
        </p:txBody>
      </p:sp>
      <p:sp>
        <p:nvSpPr>
          <p:cNvPr id="1048917" name="日期占位符 6"/>
          <p:cNvSpPr>
            <a:spLocks noGrp="1"/>
          </p:cNvSpPr>
          <p:nvPr>
            <p:ph type="dt" sz="half" idx="10"/>
          </p:nvPr>
        </p:nvSpPr>
        <p:spPr/>
        <p:txBody>
          <a:bodyPr/>
          <a:p>
            <a:fld id="{7BC45668-95BC-8E4D-829C-597CC2DB0ACF}" type="datetimeFigureOut">
              <a:rPr altLang="en-US" kumimoji="1" lang="zh-CN" smtClean="0"/>
              <a:t>2022/1/22</a:t>
            </a:fld>
            <a:endParaRPr altLang="en-US" kumimoji="1" lang="zh-CN"/>
          </a:p>
        </p:txBody>
      </p:sp>
      <p:sp>
        <p:nvSpPr>
          <p:cNvPr id="1048918" name="页脚占位符 7"/>
          <p:cNvSpPr>
            <a:spLocks noGrp="1"/>
          </p:cNvSpPr>
          <p:nvPr>
            <p:ph type="ftr" sz="quarter" idx="11"/>
          </p:nvPr>
        </p:nvSpPr>
        <p:spPr/>
        <p:txBody>
          <a:bodyPr/>
          <a:p>
            <a:endParaRPr altLang="en-US" kumimoji="1" lang="zh-CN"/>
          </a:p>
        </p:txBody>
      </p:sp>
      <p:sp>
        <p:nvSpPr>
          <p:cNvPr id="1048919" name="灯片编号占位符 8"/>
          <p:cNvSpPr>
            <a:spLocks noGrp="1"/>
          </p:cNvSpPr>
          <p:nvPr>
            <p:ph type="sldNum" sz="quarter" idx="12"/>
          </p:nvPr>
        </p:nvSpPr>
        <p:spPr/>
        <p:txBody>
          <a:bodyPr/>
          <a:p>
            <a:fld id="{3612E293-5B70-464B-921E-DAE5DDF64516}" type="slidenum">
              <a:rPr altLang="en-US" kumimoji="1" lang="zh-CN" smtClean="0"/>
              <a:t>‹#›</a:t>
            </a:fld>
            <a:endParaRPr altLang="en-US" kumimoji="1" 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仅标题">
    <p:spTree>
      <p:nvGrpSpPr>
        <p:cNvPr id="233" name=""/>
        <p:cNvGrpSpPr/>
        <p:nvPr/>
      </p:nvGrpSpPr>
      <p:grpSpPr>
        <a:xfrm>
          <a:off x="0" y="0"/>
          <a:ext cx="0" cy="0"/>
          <a:chOff x="0" y="0"/>
          <a:chExt cx="0" cy="0"/>
        </a:xfrm>
      </p:grpSpPr>
      <p:sp>
        <p:nvSpPr>
          <p:cNvPr id="1048881" name="标题 1"/>
          <p:cNvSpPr>
            <a:spLocks noGrp="1"/>
          </p:cNvSpPr>
          <p:nvPr>
            <p:ph type="title"/>
          </p:nvPr>
        </p:nvSpPr>
        <p:spPr/>
        <p:txBody>
          <a:bodyPr/>
          <a:p>
            <a:r>
              <a:rPr altLang="en-US" kumimoji="1" lang="zh-CN"/>
              <a:t>单击此处编辑母版标题样式</a:t>
            </a:r>
          </a:p>
        </p:txBody>
      </p:sp>
      <p:sp>
        <p:nvSpPr>
          <p:cNvPr id="1048882" name="日期占位符 2"/>
          <p:cNvSpPr>
            <a:spLocks noGrp="1"/>
          </p:cNvSpPr>
          <p:nvPr>
            <p:ph type="dt" sz="half" idx="10"/>
          </p:nvPr>
        </p:nvSpPr>
        <p:spPr/>
        <p:txBody>
          <a:bodyPr/>
          <a:p>
            <a:fld id="{7BC45668-95BC-8E4D-829C-597CC2DB0ACF}" type="datetimeFigureOut">
              <a:rPr altLang="en-US" kumimoji="1" lang="zh-CN" smtClean="0"/>
              <a:t>2022/1/22</a:t>
            </a:fld>
            <a:endParaRPr altLang="en-US" kumimoji="1" lang="zh-CN"/>
          </a:p>
        </p:txBody>
      </p:sp>
      <p:sp>
        <p:nvSpPr>
          <p:cNvPr id="1048883" name="页脚占位符 3"/>
          <p:cNvSpPr>
            <a:spLocks noGrp="1"/>
          </p:cNvSpPr>
          <p:nvPr>
            <p:ph type="ftr" sz="quarter" idx="11"/>
          </p:nvPr>
        </p:nvSpPr>
        <p:spPr/>
        <p:txBody>
          <a:bodyPr/>
          <a:p>
            <a:endParaRPr altLang="en-US" kumimoji="1" lang="zh-CN"/>
          </a:p>
        </p:txBody>
      </p:sp>
      <p:sp>
        <p:nvSpPr>
          <p:cNvPr id="1048884" name="灯片编号占位符 4"/>
          <p:cNvSpPr>
            <a:spLocks noGrp="1"/>
          </p:cNvSpPr>
          <p:nvPr>
            <p:ph type="sldNum" sz="quarter" idx="12"/>
          </p:nvPr>
        </p:nvSpPr>
        <p:spPr/>
        <p:txBody>
          <a:bodyPr/>
          <a:p>
            <a:fld id="{3612E293-5B70-464B-921E-DAE5DDF64516}" type="slidenum">
              <a:rPr altLang="en-US" kumimoji="1" lang="zh-CN" smtClean="0"/>
              <a:t>‹#›</a:t>
            </a:fld>
            <a:endParaRPr altLang="en-US" kumimoji="1" 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blank">
  <p:cSld name="空白">
    <p:spTree>
      <p:nvGrpSpPr>
        <p:cNvPr id="26" name=""/>
        <p:cNvGrpSpPr/>
        <p:nvPr/>
      </p:nvGrpSpPr>
      <p:grpSpPr>
        <a:xfrm>
          <a:off x="0" y="0"/>
          <a:ext cx="0" cy="0"/>
          <a:chOff x="0" y="0"/>
          <a:chExt cx="0" cy="0"/>
        </a:xfrm>
      </p:grpSpPr>
      <p:sp>
        <p:nvSpPr>
          <p:cNvPr id="1048581" name="日期占位符 1"/>
          <p:cNvSpPr>
            <a:spLocks noGrp="1"/>
          </p:cNvSpPr>
          <p:nvPr>
            <p:ph type="dt" sz="half" idx="10"/>
          </p:nvPr>
        </p:nvSpPr>
        <p:spPr/>
        <p:txBody>
          <a:bodyPr/>
          <a:p>
            <a:fld id="{7BC45668-95BC-8E4D-829C-597CC2DB0ACF}" type="datetimeFigureOut">
              <a:rPr altLang="en-US" kumimoji="1" lang="zh-CN" smtClean="0"/>
              <a:t>2022/1/22</a:t>
            </a:fld>
            <a:endParaRPr altLang="en-US" kumimoji="1" lang="zh-CN"/>
          </a:p>
        </p:txBody>
      </p:sp>
      <p:sp>
        <p:nvSpPr>
          <p:cNvPr id="1048582" name="页脚占位符 2"/>
          <p:cNvSpPr>
            <a:spLocks noGrp="1"/>
          </p:cNvSpPr>
          <p:nvPr>
            <p:ph type="ftr" sz="quarter" idx="11"/>
          </p:nvPr>
        </p:nvSpPr>
        <p:spPr/>
        <p:txBody>
          <a:bodyPr/>
          <a:p>
            <a:endParaRPr altLang="en-US" kumimoji="1" lang="zh-CN"/>
          </a:p>
        </p:txBody>
      </p:sp>
      <p:sp>
        <p:nvSpPr>
          <p:cNvPr id="1048583" name="灯片编号占位符 3"/>
          <p:cNvSpPr>
            <a:spLocks noGrp="1"/>
          </p:cNvSpPr>
          <p:nvPr>
            <p:ph type="sldNum" sz="quarter" idx="12"/>
          </p:nvPr>
        </p:nvSpPr>
        <p:spPr/>
        <p:txBody>
          <a:bodyPr/>
          <a:p>
            <a:fld id="{3612E293-5B70-464B-921E-DAE5DDF64516}" type="slidenum">
              <a:rPr altLang="en-US" kumimoji="1" lang="zh-CN" smtClean="0"/>
              <a:t>‹#›</a:t>
            </a:fld>
            <a:endParaRPr altLang="en-US" kumimoji="1" 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type="objTx">
  <p:cSld name="内容与标题">
    <p:spTree>
      <p:nvGrpSpPr>
        <p:cNvPr id="240" name=""/>
        <p:cNvGrpSpPr/>
        <p:nvPr/>
      </p:nvGrpSpPr>
      <p:grpSpPr>
        <a:xfrm>
          <a:off x="0" y="0"/>
          <a:ext cx="0" cy="0"/>
          <a:chOff x="0" y="0"/>
          <a:chExt cx="0" cy="0"/>
        </a:xfrm>
      </p:grpSpPr>
      <p:sp>
        <p:nvSpPr>
          <p:cNvPr id="1048920" name="标题 1"/>
          <p:cNvSpPr>
            <a:spLocks noGrp="1"/>
          </p:cNvSpPr>
          <p:nvPr>
            <p:ph type="title"/>
          </p:nvPr>
        </p:nvSpPr>
        <p:spPr>
          <a:xfrm>
            <a:off x="839788" y="457200"/>
            <a:ext cx="3932237" cy="1600200"/>
          </a:xfrm>
        </p:spPr>
        <p:txBody>
          <a:bodyPr anchor="b"/>
          <a:lstStyle>
            <a:lvl1pPr>
              <a:defRPr sz="3200"/>
            </a:lvl1pPr>
          </a:lstStyle>
          <a:p>
            <a:r>
              <a:rPr altLang="en-US" kumimoji="1" lang="zh-CN"/>
              <a:t>单击此处编辑母版标题样式</a:t>
            </a:r>
          </a:p>
        </p:txBody>
      </p:sp>
      <p:sp>
        <p:nvSpPr>
          <p:cNvPr id="1048921"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altLang="en-US" kumimoji="1" lang="zh-CN"/>
              <a:t>单击此处编辑母版文本样式</a:t>
            </a:r>
          </a:p>
          <a:p>
            <a:pPr lvl="1"/>
            <a:r>
              <a:rPr altLang="en-US" kumimoji="1" lang="zh-CN"/>
              <a:t>二级</a:t>
            </a:r>
          </a:p>
          <a:p>
            <a:pPr lvl="2"/>
            <a:r>
              <a:rPr altLang="en-US" kumimoji="1" lang="zh-CN"/>
              <a:t>三级</a:t>
            </a:r>
          </a:p>
          <a:p>
            <a:pPr lvl="3"/>
            <a:r>
              <a:rPr altLang="en-US" kumimoji="1" lang="zh-CN"/>
              <a:t>四级</a:t>
            </a:r>
          </a:p>
          <a:p>
            <a:pPr lvl="4"/>
            <a:r>
              <a:rPr altLang="en-US" kumimoji="1" lang="zh-CN"/>
              <a:t>五级</a:t>
            </a:r>
          </a:p>
        </p:txBody>
      </p:sp>
      <p:sp>
        <p:nvSpPr>
          <p:cNvPr id="1048922" name="文本占位符 3"/>
          <p:cNvSpPr>
            <a:spLocks noGrp="1"/>
          </p:cNvSpPr>
          <p:nvPr>
            <p:ph type="body" sz="half" idx="2"/>
          </p:nvPr>
        </p:nvSpPr>
        <p:spPr>
          <a:xfrm>
            <a:off x="839788" y="2057400"/>
            <a:ext cx="3932237" cy="3811588"/>
          </a:xfrm>
        </p:spPr>
        <p:txBody>
          <a:bodyPr/>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altLang="en-US" kumimoji="1" lang="zh-CN"/>
              <a:t>单击此处编辑母版文本样式</a:t>
            </a:r>
          </a:p>
        </p:txBody>
      </p:sp>
      <p:sp>
        <p:nvSpPr>
          <p:cNvPr id="1048923" name="日期占位符 4"/>
          <p:cNvSpPr>
            <a:spLocks noGrp="1"/>
          </p:cNvSpPr>
          <p:nvPr>
            <p:ph type="dt" sz="half" idx="10"/>
          </p:nvPr>
        </p:nvSpPr>
        <p:spPr/>
        <p:txBody>
          <a:bodyPr/>
          <a:p>
            <a:fld id="{7BC45668-95BC-8E4D-829C-597CC2DB0ACF}" type="datetimeFigureOut">
              <a:rPr altLang="en-US" kumimoji="1" lang="zh-CN" smtClean="0"/>
              <a:t>2022/1/22</a:t>
            </a:fld>
            <a:endParaRPr altLang="en-US" kumimoji="1" lang="zh-CN"/>
          </a:p>
        </p:txBody>
      </p:sp>
      <p:sp>
        <p:nvSpPr>
          <p:cNvPr id="1048924" name="页脚占位符 5"/>
          <p:cNvSpPr>
            <a:spLocks noGrp="1"/>
          </p:cNvSpPr>
          <p:nvPr>
            <p:ph type="ftr" sz="quarter" idx="11"/>
          </p:nvPr>
        </p:nvSpPr>
        <p:spPr/>
        <p:txBody>
          <a:bodyPr/>
          <a:p>
            <a:endParaRPr altLang="en-US" kumimoji="1" lang="zh-CN"/>
          </a:p>
        </p:txBody>
      </p:sp>
      <p:sp>
        <p:nvSpPr>
          <p:cNvPr id="1048925" name="灯片编号占位符 6"/>
          <p:cNvSpPr>
            <a:spLocks noGrp="1"/>
          </p:cNvSpPr>
          <p:nvPr>
            <p:ph type="sldNum" sz="quarter" idx="12"/>
          </p:nvPr>
        </p:nvSpPr>
        <p:spPr/>
        <p:txBody>
          <a:bodyPr/>
          <a:p>
            <a:fld id="{3612E293-5B70-464B-921E-DAE5DDF64516}" type="slidenum">
              <a:rPr altLang="en-US" kumimoji="1" lang="zh-CN" smtClean="0"/>
              <a:t>‹#›</a:t>
            </a:fld>
            <a:endParaRPr altLang="en-US" kumimoji="1" 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type="picTx">
  <p:cSld name="图片与标题">
    <p:spTree>
      <p:nvGrpSpPr>
        <p:cNvPr id="235" name=""/>
        <p:cNvGrpSpPr/>
        <p:nvPr/>
      </p:nvGrpSpPr>
      <p:grpSpPr>
        <a:xfrm>
          <a:off x="0" y="0"/>
          <a:ext cx="0" cy="0"/>
          <a:chOff x="0" y="0"/>
          <a:chExt cx="0" cy="0"/>
        </a:xfrm>
      </p:grpSpPr>
      <p:sp>
        <p:nvSpPr>
          <p:cNvPr id="1048890" name="标题 1"/>
          <p:cNvSpPr>
            <a:spLocks noGrp="1"/>
          </p:cNvSpPr>
          <p:nvPr>
            <p:ph type="title"/>
          </p:nvPr>
        </p:nvSpPr>
        <p:spPr>
          <a:xfrm>
            <a:off x="839788" y="457200"/>
            <a:ext cx="3932237" cy="1600200"/>
          </a:xfrm>
        </p:spPr>
        <p:txBody>
          <a:bodyPr anchor="b"/>
          <a:lstStyle>
            <a:lvl1pPr>
              <a:defRPr sz="3200"/>
            </a:lvl1pPr>
          </a:lstStyle>
          <a:p>
            <a:r>
              <a:rPr altLang="en-US" kumimoji="1" lang="zh-CN"/>
              <a:t>单击此处编辑母版标题样式</a:t>
            </a:r>
          </a:p>
        </p:txBody>
      </p:sp>
      <p:sp>
        <p:nvSpPr>
          <p:cNvPr id="1048891" name="图片占位符 2"/>
          <p:cNvSpPr>
            <a:spLocks noGrp="1"/>
          </p:cNvSpPr>
          <p:nvPr>
            <p:ph type="pic" idx="1"/>
          </p:nvPr>
        </p:nvSpPr>
        <p:spPr>
          <a:xfrm>
            <a:off x="5183188" y="987425"/>
            <a:ext cx="6172200" cy="4873625"/>
          </a:xfrm>
        </p:spPr>
        <p:txBody>
          <a:bodyPr/>
          <a:lstStyle>
            <a:lvl1pPr indent="0" marL="0">
              <a:buNone/>
              <a:defRPr sz="3200"/>
            </a:lvl1pPr>
            <a:lvl2pPr indent="0" marL="457200">
              <a:buNone/>
              <a:defRPr sz="2800"/>
            </a:lvl2pPr>
            <a:lvl3pPr indent="0" marL="914400">
              <a:buNone/>
              <a:defRPr sz="2400"/>
            </a:lvl3pPr>
            <a:lvl4pPr indent="0" marL="1371600">
              <a:buNone/>
              <a:defRPr sz="2000"/>
            </a:lvl4pPr>
            <a:lvl5pPr indent="0" marL="1828800">
              <a:buNone/>
              <a:defRPr sz="2000"/>
            </a:lvl5pPr>
            <a:lvl6pPr indent="0" marL="2286000">
              <a:buNone/>
              <a:defRPr sz="2000"/>
            </a:lvl6pPr>
            <a:lvl7pPr indent="0" marL="2743200">
              <a:buNone/>
              <a:defRPr sz="2000"/>
            </a:lvl7pPr>
            <a:lvl8pPr indent="0" marL="3200400">
              <a:buNone/>
              <a:defRPr sz="2000"/>
            </a:lvl8pPr>
            <a:lvl9pPr indent="0" marL="3657600">
              <a:buNone/>
              <a:defRPr sz="2000"/>
            </a:lvl9pPr>
          </a:lstStyle>
          <a:p>
            <a:endParaRPr altLang="en-US" kumimoji="1" lang="zh-CN"/>
          </a:p>
        </p:txBody>
      </p:sp>
      <p:sp>
        <p:nvSpPr>
          <p:cNvPr id="1048892" name="文本占位符 3"/>
          <p:cNvSpPr>
            <a:spLocks noGrp="1"/>
          </p:cNvSpPr>
          <p:nvPr>
            <p:ph type="body" sz="half" idx="2"/>
          </p:nvPr>
        </p:nvSpPr>
        <p:spPr>
          <a:xfrm>
            <a:off x="839788" y="2057400"/>
            <a:ext cx="3932237" cy="3811588"/>
          </a:xfrm>
        </p:spPr>
        <p:txBody>
          <a:bodyPr/>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altLang="en-US" kumimoji="1" lang="zh-CN"/>
              <a:t>单击此处编辑母版文本样式</a:t>
            </a:r>
          </a:p>
        </p:txBody>
      </p:sp>
      <p:sp>
        <p:nvSpPr>
          <p:cNvPr id="1048893" name="日期占位符 4"/>
          <p:cNvSpPr>
            <a:spLocks noGrp="1"/>
          </p:cNvSpPr>
          <p:nvPr>
            <p:ph type="dt" sz="half" idx="10"/>
          </p:nvPr>
        </p:nvSpPr>
        <p:spPr/>
        <p:txBody>
          <a:bodyPr/>
          <a:p>
            <a:fld id="{7BC45668-95BC-8E4D-829C-597CC2DB0ACF}" type="datetimeFigureOut">
              <a:rPr altLang="en-US" kumimoji="1" lang="zh-CN" smtClean="0"/>
              <a:t>2022/1/22</a:t>
            </a:fld>
            <a:endParaRPr altLang="en-US" kumimoji="1" lang="zh-CN"/>
          </a:p>
        </p:txBody>
      </p:sp>
      <p:sp>
        <p:nvSpPr>
          <p:cNvPr id="1048894" name="页脚占位符 5"/>
          <p:cNvSpPr>
            <a:spLocks noGrp="1"/>
          </p:cNvSpPr>
          <p:nvPr>
            <p:ph type="ftr" sz="quarter" idx="11"/>
          </p:nvPr>
        </p:nvSpPr>
        <p:spPr/>
        <p:txBody>
          <a:bodyPr/>
          <a:p>
            <a:endParaRPr altLang="en-US" kumimoji="1" lang="zh-CN"/>
          </a:p>
        </p:txBody>
      </p:sp>
      <p:sp>
        <p:nvSpPr>
          <p:cNvPr id="1048895" name="灯片编号占位符 6"/>
          <p:cNvSpPr>
            <a:spLocks noGrp="1"/>
          </p:cNvSpPr>
          <p:nvPr>
            <p:ph type="sldNum" sz="quarter" idx="12"/>
          </p:nvPr>
        </p:nvSpPr>
        <p:spPr/>
        <p:txBody>
          <a:bodyPr/>
          <a:p>
            <a:fld id="{3612E293-5B70-464B-921E-DAE5DDF64516}" type="slidenum">
              <a:rPr altLang="en-US" kumimoji="1" lang="zh-CN" smtClean="0"/>
              <a:t>‹#›</a:t>
            </a:fld>
            <a:endParaRPr altLang="en-US" kumimoji="1" lang="zh-CN"/>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 Id="rId9" Type="http://schemas.openxmlformats.org/officeDocument/2006/relationships/slideLayout" Target="../slideLayouts/slideLayout21.xml"/><Relationship Id="rId10" Type="http://schemas.openxmlformats.org/officeDocument/2006/relationships/slideLayout" Target="../slideLayouts/slideLayout22.xml"/><Relationship Id="rId11" Type="http://schemas.openxmlformats.org/officeDocument/2006/relationships/slideLayout" Target="../slideLayouts/slideLayout23.xml"/><Relationship Id="rId12" Type="http://schemas.openxmlformats.org/officeDocument/2006/relationships/slideLayout" Target="../slideLayouts/slideLayout24.xml"/><Relationship Id="rId13" Type="http://schemas.openxmlformats.org/officeDocument/2006/relationships/slideLayout" Target="../slideLayouts/slideLayout25.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3" name=""/>
        <p:cNvGrpSpPr/>
        <p:nvPr/>
      </p:nvGrpSpPr>
      <p:grpSpPr>
        <a:xfrm>
          <a:off x="0" y="0"/>
          <a:ext cx="0" cy="0"/>
          <a:chOff x="0" y="0"/>
          <a:chExt cx="0" cy="0"/>
        </a:xfrm>
      </p:grpSpPr>
      <p:sp>
        <p:nvSpPr>
          <p:cNvPr id="1048576" name="标题占位符 1"/>
          <p:cNvSpPr>
            <a:spLocks noGrp="1"/>
          </p:cNvSpPr>
          <p:nvPr>
            <p:ph type="title"/>
          </p:nvPr>
        </p:nvSpPr>
        <p:spPr>
          <a:xfrm>
            <a:off x="838200" y="365125"/>
            <a:ext cx="10515600" cy="1325563"/>
          </a:xfrm>
          <a:prstGeom prst="rect"/>
        </p:spPr>
        <p:txBody>
          <a:bodyPr anchor="ctr" bIns="45720" lIns="91440" rIns="91440" rtlCol="0" tIns="45720" vert="horz">
            <a:normAutofit/>
          </a:bodyPr>
          <a:p>
            <a:r>
              <a:rPr altLang="en-US" kumimoji="1" lang="zh-CN"/>
              <a:t>单击此处编辑母版标题样式</a:t>
            </a:r>
          </a:p>
        </p:txBody>
      </p:sp>
      <p:sp>
        <p:nvSpPr>
          <p:cNvPr id="1048577" name="文本占位符 2"/>
          <p:cNvSpPr>
            <a:spLocks noGrp="1"/>
          </p:cNvSpPr>
          <p:nvPr>
            <p:ph type="body" idx="1"/>
          </p:nvPr>
        </p:nvSpPr>
        <p:spPr>
          <a:xfrm>
            <a:off x="838200" y="1825625"/>
            <a:ext cx="10515600" cy="4351338"/>
          </a:xfrm>
          <a:prstGeom prst="rect"/>
        </p:spPr>
        <p:txBody>
          <a:bodyPr bIns="45720" lIns="91440" rIns="91440" rtlCol="0" tIns="45720" vert="horz">
            <a:normAutofit/>
          </a:bodyPr>
          <a:p>
            <a:pPr lvl="0"/>
            <a:r>
              <a:rPr altLang="en-US" kumimoji="1" lang="zh-CN"/>
              <a:t>单击此处编辑母版文本样式</a:t>
            </a:r>
          </a:p>
          <a:p>
            <a:pPr lvl="1"/>
            <a:r>
              <a:rPr altLang="en-US" kumimoji="1" lang="zh-CN"/>
              <a:t>二级</a:t>
            </a:r>
          </a:p>
          <a:p>
            <a:pPr lvl="2"/>
            <a:r>
              <a:rPr altLang="en-US" kumimoji="1" lang="zh-CN"/>
              <a:t>三级</a:t>
            </a:r>
          </a:p>
          <a:p>
            <a:pPr lvl="3"/>
            <a:r>
              <a:rPr altLang="en-US" kumimoji="1" lang="zh-CN"/>
              <a:t>四级</a:t>
            </a:r>
          </a:p>
          <a:p>
            <a:pPr lvl="4"/>
            <a:r>
              <a:rPr altLang="en-US" kumimoji="1" lang="zh-CN"/>
              <a:t>五级</a:t>
            </a:r>
          </a:p>
        </p:txBody>
      </p:sp>
      <p:sp>
        <p:nvSpPr>
          <p:cNvPr id="1048578" name="日期占位符 3"/>
          <p:cNvSpPr>
            <a:spLocks noGrp="1"/>
          </p:cNvSpPr>
          <p:nvPr>
            <p:ph type="dt" sz="half" idx="2"/>
          </p:nvPr>
        </p:nvSpPr>
        <p:spPr>
          <a:xfrm>
            <a:off x="838200" y="6356350"/>
            <a:ext cx="2743200" cy="365125"/>
          </a:xfrm>
          <a:prstGeom prst="rect"/>
        </p:spPr>
        <p:txBody>
          <a:bodyPr anchor="ctr" bIns="45720" lIns="91440" rIns="91440" rtlCol="0" tIns="45720" vert="horz"/>
          <a:lstStyle>
            <a:lvl1pPr algn="l">
              <a:defRPr sz="1200">
                <a:solidFill>
                  <a:schemeClr val="tx1">
                    <a:tint val="75000"/>
                  </a:schemeClr>
                </a:solidFill>
              </a:defRPr>
            </a:lvl1pPr>
          </a:lstStyle>
          <a:p>
            <a:fld id="{7BC45668-95BC-8E4D-829C-597CC2DB0ACF}" type="datetimeFigureOut">
              <a:rPr altLang="en-US" kumimoji="1" lang="zh-CN" smtClean="0"/>
              <a:t>2022/1/22</a:t>
            </a:fld>
            <a:endParaRPr altLang="en-US" kumimoji="1" lang="zh-CN"/>
          </a:p>
        </p:txBody>
      </p:sp>
      <p:sp>
        <p:nvSpPr>
          <p:cNvPr id="1048579" name="页脚占位符 4"/>
          <p:cNvSpPr>
            <a:spLocks noGrp="1"/>
          </p:cNvSpPr>
          <p:nvPr>
            <p:ph type="ftr" sz="quarter" idx="3"/>
          </p:nvPr>
        </p:nvSpPr>
        <p:spPr>
          <a:xfrm>
            <a:off x="4038600" y="6356350"/>
            <a:ext cx="4114800" cy="365125"/>
          </a:xfrm>
          <a:prstGeom prst="rect"/>
        </p:spPr>
        <p:txBody>
          <a:bodyPr anchor="ctr" bIns="45720" lIns="91440" rIns="91440" rtlCol="0" tIns="45720" vert="horz"/>
          <a:lstStyle>
            <a:lvl1pPr algn="ctr">
              <a:defRPr sz="1200">
                <a:solidFill>
                  <a:schemeClr val="tx1">
                    <a:tint val="75000"/>
                  </a:schemeClr>
                </a:solidFill>
              </a:defRPr>
            </a:lvl1pPr>
          </a:lstStyle>
          <a:p>
            <a:endParaRPr altLang="en-US" kumimoji="1" lang="zh-CN"/>
          </a:p>
        </p:txBody>
      </p:sp>
      <p:sp>
        <p:nvSpPr>
          <p:cNvPr id="1048580" name="灯片编号占位符 5"/>
          <p:cNvSpPr>
            <a:spLocks noGrp="1"/>
          </p:cNvSpPr>
          <p:nvPr>
            <p:ph type="sldNum" sz="quarter" idx="4"/>
          </p:nvPr>
        </p:nvSpPr>
        <p:spPr>
          <a:xfrm>
            <a:off x="8610600" y="6356350"/>
            <a:ext cx="2743200" cy="365125"/>
          </a:xfrm>
          <a:prstGeom prst="rect"/>
        </p:spPr>
        <p:txBody>
          <a:bodyPr anchor="ctr" bIns="45720" lIns="91440" rIns="91440" rtlCol="0" tIns="45720" vert="horz"/>
          <a:lstStyle>
            <a:lvl1pPr algn="r">
              <a:defRPr sz="1200">
                <a:solidFill>
                  <a:schemeClr val="tx1">
                    <a:tint val="75000"/>
                  </a:schemeClr>
                </a:solidFill>
              </a:defRPr>
            </a:lvl1pPr>
          </a:lstStyle>
          <a:p>
            <a:fld id="{3612E293-5B70-464B-921E-DAE5DDF64516}" type="slidenum">
              <a:rPr altLang="en-US" kumimoji="1" lang="zh-CN" smtClean="0"/>
              <a:t>‹#›</a:t>
            </a:fld>
            <a:endParaRPr altLang="en-US" kumimoji="1" lang="zh-CN"/>
          </a:p>
        </p:txBody>
      </p:sp>
    </p:spTree>
  </p:cSld>
  <p:clrMap accent1="accent1" accent2="accent2" accent3="accent3" accent4="accent4" accent5="accent5" accent6="accent6" bg1="lt1" bg2="lt2" tx1="dk1" tx2="dk2" hlink="hlink" folHlink="folHlink"/>
  <p:sldLayoutIdLst>
    <p:sldLayoutId id="2147483845"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 id="2147483855" r:id="rId11"/>
    <p:sldLayoutId id="2147483856" r:id="rId12"/>
  </p:sldLayoutIdLst>
  <p:txStyles>
    <p:titleStyle>
      <a:lvl1pPr algn="l" defTabSz="914400" eaLnBrk="1" hangingPunct="1" latinLnBrk="0" rtl="0">
        <a:lnSpc>
          <a:spcPct val="90000"/>
        </a:lnSpc>
        <a:spcBef>
          <a:spcPct val="0"/>
        </a:spcBef>
        <a:buNone/>
        <a:defRPr sz="4400" kern="1200">
          <a:solidFill>
            <a:schemeClr val="tx1"/>
          </a:solidFill>
          <a:latin typeface="+mj-lt"/>
          <a:ea typeface="+mj-ea"/>
          <a:cs typeface="+mj-cs"/>
        </a:defRPr>
      </a:lvl1pPr>
    </p:titleStyle>
    <p:bodyStyle>
      <a:lvl1pPr algn="l" defTabSz="914400" eaLnBrk="1" hangingPunct="1" indent="-228600" latinLnBrk="0" marL="228600" rtl="0">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algn="l" defTabSz="914400" eaLnBrk="1" hangingPunct="1" indent="-228600" latinLnBrk="0" marL="685800" rtl="0">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algn="l" defTabSz="914400" eaLnBrk="1" hangingPunct="1" indent="-228600" latinLnBrk="0" marL="1143000" rtl="0">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algn="l" defTabSz="914400" eaLnBrk="1" hangingPunct="1" indent="-228600" latinLnBrk="0" marL="16002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algn="l" defTabSz="914400" eaLnBrk="1" hangingPunct="1" indent="-228600" latinLnBrk="0" marL="20574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algn="l" defTabSz="914400" eaLnBrk="1" hangingPunct="1" indent="-228600" latinLnBrk="0" marL="25146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algn="l" defTabSz="914400" eaLnBrk="1" hangingPunct="1" indent="-228600" latinLnBrk="0" marL="29718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algn="l" defTabSz="914400" eaLnBrk="1" hangingPunct="1" indent="-228600" latinLnBrk="0" marL="34290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algn="l" defTabSz="914400" eaLnBrk="1" hangingPunct="1" indent="-228600" latinLnBrk="0" marL="38862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88" name=""/>
        <p:cNvGrpSpPr/>
        <p:nvPr/>
      </p:nvGrpSpPr>
      <p:grpSpPr>
        <a:xfrm>
          <a:off x="0" y="0"/>
          <a:ext cx="0" cy="0"/>
          <a:chOff x="0" y="0"/>
          <a:chExt cx="0" cy="0"/>
        </a:xfrm>
      </p:grpSpPr>
      <p:sp>
        <p:nvSpPr>
          <p:cNvPr id="1048637" name="标题占位符 1"/>
          <p:cNvSpPr>
            <a:spLocks noGrp="1"/>
          </p:cNvSpPr>
          <p:nvPr>
            <p:ph type="title"/>
          </p:nvPr>
        </p:nvSpPr>
        <p:spPr>
          <a:xfrm>
            <a:off x="838200" y="365125"/>
            <a:ext cx="10515600" cy="1325563"/>
          </a:xfrm>
          <a:prstGeom prst="rect"/>
        </p:spPr>
        <p:txBody>
          <a:bodyPr anchor="ctr" bIns="45720" lIns="91440" rIns="91440" rtlCol="0" tIns="45720" vert="horz">
            <a:normAutofit/>
          </a:bodyPr>
          <a:p>
            <a:r>
              <a:rPr altLang="en-US" lang="zh-CN"/>
              <a:t>单击此处编辑母版标题样式</a:t>
            </a:r>
          </a:p>
        </p:txBody>
      </p:sp>
      <p:sp>
        <p:nvSpPr>
          <p:cNvPr id="1048638" name="文本占位符 2"/>
          <p:cNvSpPr>
            <a:spLocks noGrp="1"/>
          </p:cNvSpPr>
          <p:nvPr>
            <p:ph type="body" idx="1"/>
          </p:nvPr>
        </p:nvSpPr>
        <p:spPr>
          <a:xfrm>
            <a:off x="838200" y="1825625"/>
            <a:ext cx="10515600" cy="4351338"/>
          </a:xfrm>
          <a:prstGeom prst="rect"/>
        </p:spPr>
        <p:txBody>
          <a:bodyPr bIns="45720" lIns="91440" rIns="91440" rtlCol="0" tIns="45720" vert="horz">
            <a:normAutofit/>
          </a:bodyPr>
          <a:p>
            <a:pPr lvl="0"/>
            <a:r>
              <a:rPr altLang="en-US" lang="zh-CN"/>
              <a:t>单击此处编辑母版文本样式</a:t>
            </a:r>
          </a:p>
          <a:p>
            <a:pPr lvl="1"/>
            <a:r>
              <a:rPr altLang="en-US" lang="zh-CN"/>
              <a:t>第二级</a:t>
            </a:r>
          </a:p>
          <a:p>
            <a:pPr lvl="2"/>
            <a:r>
              <a:rPr altLang="en-US" lang="zh-CN"/>
              <a:t>第三级</a:t>
            </a:r>
          </a:p>
          <a:p>
            <a:pPr lvl="3"/>
            <a:r>
              <a:rPr altLang="en-US" lang="zh-CN"/>
              <a:t>第四级</a:t>
            </a:r>
          </a:p>
          <a:p>
            <a:pPr lvl="4"/>
            <a:r>
              <a:rPr altLang="en-US" lang="zh-CN"/>
              <a:t>第五级</a:t>
            </a:r>
          </a:p>
        </p:txBody>
      </p:sp>
      <p:sp>
        <p:nvSpPr>
          <p:cNvPr id="1048639" name="日期占位符 3"/>
          <p:cNvSpPr>
            <a:spLocks noGrp="1"/>
          </p:cNvSpPr>
          <p:nvPr>
            <p:ph type="dt" sz="half" idx="2"/>
          </p:nvPr>
        </p:nvSpPr>
        <p:spPr>
          <a:xfrm>
            <a:off x="838200" y="6356350"/>
            <a:ext cx="2743200" cy="365125"/>
          </a:xfrm>
          <a:prstGeom prst="rect"/>
        </p:spPr>
        <p:txBody>
          <a:bodyPr anchor="ctr" bIns="45720" lIns="91440" rIns="91440" rtlCol="0" tIns="45720" vert="horz"/>
          <a:lstStyle>
            <a:lvl1pPr algn="l">
              <a:defRPr sz="1200">
                <a:solidFill>
                  <a:schemeClr val="tx1">
                    <a:tint val="75000"/>
                  </a:schemeClr>
                </a:solidFill>
              </a:defRPr>
            </a:lvl1pPr>
          </a:lstStyle>
          <a:p>
            <a:fld id="{B5109C5D-AE36-5843-A6DC-F3A19CF0B356}" type="datetimeFigureOut">
              <a:rPr altLang="en-US" kumimoji="1" lang="zh-CN" smtClean="0"/>
              <a:t>2022/1/22</a:t>
            </a:fld>
            <a:endParaRPr altLang="en-US" kumimoji="1" lang="zh-CN"/>
          </a:p>
        </p:txBody>
      </p:sp>
      <p:sp>
        <p:nvSpPr>
          <p:cNvPr id="1048640" name="页脚占位符 4"/>
          <p:cNvSpPr>
            <a:spLocks noGrp="1"/>
          </p:cNvSpPr>
          <p:nvPr>
            <p:ph type="ftr" sz="quarter" idx="3"/>
          </p:nvPr>
        </p:nvSpPr>
        <p:spPr>
          <a:xfrm>
            <a:off x="4038600" y="6356350"/>
            <a:ext cx="4114800" cy="365125"/>
          </a:xfrm>
          <a:prstGeom prst="rect"/>
        </p:spPr>
        <p:txBody>
          <a:bodyPr anchor="ctr" bIns="45720" lIns="91440" rIns="91440" rtlCol="0" tIns="45720" vert="horz"/>
          <a:lstStyle>
            <a:lvl1pPr algn="ctr">
              <a:defRPr sz="1200">
                <a:solidFill>
                  <a:schemeClr val="tx1">
                    <a:tint val="75000"/>
                  </a:schemeClr>
                </a:solidFill>
              </a:defRPr>
            </a:lvl1pPr>
          </a:lstStyle>
          <a:p>
            <a:endParaRPr altLang="en-US" kumimoji="1" lang="zh-CN"/>
          </a:p>
        </p:txBody>
      </p:sp>
      <p:sp>
        <p:nvSpPr>
          <p:cNvPr id="1048641" name="灯片编号占位符 5"/>
          <p:cNvSpPr>
            <a:spLocks noGrp="1"/>
          </p:cNvSpPr>
          <p:nvPr>
            <p:ph type="sldNum" sz="quarter" idx="4"/>
          </p:nvPr>
        </p:nvSpPr>
        <p:spPr>
          <a:xfrm>
            <a:off x="8610600" y="6356350"/>
            <a:ext cx="2743200" cy="365125"/>
          </a:xfrm>
          <a:prstGeom prst="rect"/>
        </p:spPr>
        <p:txBody>
          <a:bodyPr anchor="ctr" bIns="45720" lIns="91440" rIns="91440" rtlCol="0" tIns="45720" vert="horz"/>
          <a:lstStyle>
            <a:lvl1pPr algn="r">
              <a:defRPr sz="1200">
                <a:solidFill>
                  <a:schemeClr val="tx1">
                    <a:tint val="75000"/>
                  </a:schemeClr>
                </a:solidFill>
              </a:defRPr>
            </a:lvl1pPr>
          </a:lstStyle>
          <a:p>
            <a:fld id="{CD2E312C-0221-2B4D-9917-4FF9209C4E0E}" type="slidenum">
              <a:rPr altLang="en-US" kumimoji="1" lang="zh-CN" smtClean="0"/>
              <a:t>‹#›</a:t>
            </a:fld>
            <a:endParaRPr altLang="en-US" kumimoji="1" lang="zh-CN"/>
          </a:p>
        </p:txBody>
      </p:sp>
    </p:spTree>
  </p:cSld>
  <p:clrMap accent1="accent1" accent2="accent2" accent3="accent3" accent4="accent4" accent5="accent5" accent6="accent6" bg1="lt1" bg2="lt2" tx1="dk1" tx2="dk2"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 id="2147483868" r:id="rId12"/>
    <p:sldLayoutId id="2147483869" r:id="rId13"/>
  </p:sldLayoutIdLst>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txStyles>
    <p:titleStyle>
      <a:lvl1pPr algn="l" defTabSz="914400" eaLnBrk="1" hangingPunct="1" latinLnBrk="0" rtl="0">
        <a:lnSpc>
          <a:spcPct val="90000"/>
        </a:lnSpc>
        <a:spcBef>
          <a:spcPct val="0"/>
        </a:spcBef>
        <a:buNone/>
        <a:defRPr sz="4400" kern="1200">
          <a:solidFill>
            <a:schemeClr val="tx1"/>
          </a:solidFill>
          <a:latin typeface="+mj-lt"/>
          <a:ea typeface="+mj-ea"/>
          <a:cs typeface="+mj-cs"/>
        </a:defRPr>
      </a:lvl1pPr>
    </p:titleStyle>
    <p:bodyStyle>
      <a:lvl1pPr algn="l" defTabSz="914400" eaLnBrk="1" hangingPunct="1" indent="-228600" latinLnBrk="0" marL="228600" rtl="0">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algn="l" defTabSz="914400" eaLnBrk="1" hangingPunct="1" indent="-228600" latinLnBrk="0" marL="685800" rtl="0">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algn="l" defTabSz="914400" eaLnBrk="1" hangingPunct="1" indent="-228600" latinLnBrk="0" marL="1143000" rtl="0">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algn="l" defTabSz="914400" eaLnBrk="1" hangingPunct="1" indent="-228600" latinLnBrk="0" marL="16002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algn="l" defTabSz="914400" eaLnBrk="1" hangingPunct="1" indent="-228600" latinLnBrk="0" marL="20574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algn="l" defTabSz="914400" eaLnBrk="1" hangingPunct="1" indent="-228600" latinLnBrk="0" marL="25146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algn="l" defTabSz="914400" eaLnBrk="1" hangingPunct="1" indent="-228600" latinLnBrk="0" marL="29718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algn="l" defTabSz="914400" eaLnBrk="1" hangingPunct="1" indent="-228600" latinLnBrk="0" marL="34290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algn="l" defTabSz="914400" eaLnBrk="1" hangingPunct="1" indent="-228600" latinLnBrk="0" marL="38862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image" Target="../media/image27.jpeg"/><Relationship Id="rId2" Type="http://schemas.openxmlformats.org/officeDocument/2006/relationships/image" Target="../media/image28.png"/><Relationship Id="rId3" Type="http://schemas.openxmlformats.org/officeDocument/2006/relationships/image" Target="../media/image29.png"/><Relationship Id="rId4" Type="http://schemas.openxmlformats.org/officeDocument/2006/relationships/image" Target="../media/image31.jpeg"/><Relationship Id="rId5" Type="http://schemas.openxmlformats.org/officeDocument/2006/relationships/image" Target="../media/image32.jpeg"/><Relationship Id="rId6" Type="http://schemas.openxmlformats.org/officeDocument/2006/relationships/slideLayout" Target="../slideLayouts/slideLayout7.xml"/><Relationship Id="rId7" Type="http://schemas.openxmlformats.org/officeDocument/2006/relationships/notesSlide" Target="../notesSlides/notesSlide4.xml"/></Relationships>
</file>

<file path=ppt/slides/_rels/slide11.xml.rels><?xml version="1.0" encoding="UTF-8" standalone="yes"?>
<Relationships xmlns="http://schemas.openxmlformats.org/package/2006/relationships"><Relationship Id="rId1" Type="http://schemas.openxmlformats.org/officeDocument/2006/relationships/image" Target="../media/image27.jpeg"/><Relationship Id="rId2" Type="http://schemas.openxmlformats.org/officeDocument/2006/relationships/image" Target="../media/image28.png"/><Relationship Id="rId3" Type="http://schemas.openxmlformats.org/officeDocument/2006/relationships/image" Target="../media/image29.png"/><Relationship Id="rId4" Type="http://schemas.openxmlformats.org/officeDocument/2006/relationships/image" Target="../media/image33.jpeg"/><Relationship Id="rId5" Type="http://schemas.openxmlformats.org/officeDocument/2006/relationships/image" Target="../media/image34.jpeg"/><Relationship Id="rId6" Type="http://schemas.openxmlformats.org/officeDocument/2006/relationships/image" Target="../media/image35.jpeg"/><Relationship Id="rId7"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image" Target="../media/image27.jpeg"/><Relationship Id="rId2" Type="http://schemas.openxmlformats.org/officeDocument/2006/relationships/image" Target="../media/image28.png"/><Relationship Id="rId3" Type="http://schemas.openxmlformats.org/officeDocument/2006/relationships/image" Target="../media/image29.png"/><Relationship Id="rId4" Type="http://schemas.openxmlformats.org/officeDocument/2006/relationships/image" Target="../media/image36.jpeg"/><Relationship Id="rId5" Type="http://schemas.openxmlformats.org/officeDocument/2006/relationships/image" Target="../media/image37.jpeg"/><Relationship Id="rId6"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image" Target="../media/image27.jpeg"/><Relationship Id="rId2" Type="http://schemas.openxmlformats.org/officeDocument/2006/relationships/image" Target="../media/image28.png"/><Relationship Id="rId3" Type="http://schemas.openxmlformats.org/officeDocument/2006/relationships/image" Target="../media/image29.png"/><Relationship Id="rId4" Type="http://schemas.openxmlformats.org/officeDocument/2006/relationships/image" Target="../media/image38.jpeg"/><Relationship Id="rId5" Type="http://schemas.openxmlformats.org/officeDocument/2006/relationships/image" Target="../media/image39.jpeg"/><Relationship Id="rId6" Type="http://schemas.openxmlformats.org/officeDocument/2006/relationships/image" Target="../media/image40.jpeg"/><Relationship Id="rId7"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image" Target="../media/image27.jpeg"/><Relationship Id="rId2" Type="http://schemas.openxmlformats.org/officeDocument/2006/relationships/image" Target="../media/image28.png"/><Relationship Id="rId3" Type="http://schemas.openxmlformats.org/officeDocument/2006/relationships/image" Target="../media/image29.png"/><Relationship Id="rId4" Type="http://schemas.openxmlformats.org/officeDocument/2006/relationships/image" Target="../media/image41.jpeg"/><Relationship Id="rId5"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image" Target="../media/image27.jpeg"/><Relationship Id="rId2" Type="http://schemas.openxmlformats.org/officeDocument/2006/relationships/image" Target="../media/image28.png"/><Relationship Id="rId3" Type="http://schemas.openxmlformats.org/officeDocument/2006/relationships/image" Target="../media/image29.png"/><Relationship Id="rId4" Type="http://schemas.openxmlformats.org/officeDocument/2006/relationships/image" Target="../media/image42.jpeg"/><Relationship Id="rId5" Type="http://schemas.openxmlformats.org/officeDocument/2006/relationships/image" Target="../media/image43.jpeg"/><Relationship Id="rId6"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image" Target="../media/image27.jpeg"/><Relationship Id="rId2" Type="http://schemas.openxmlformats.org/officeDocument/2006/relationships/image" Target="../media/image28.png"/><Relationship Id="rId3" Type="http://schemas.openxmlformats.org/officeDocument/2006/relationships/image" Target="../media/image29.png"/><Relationship Id="rId4" Type="http://schemas.openxmlformats.org/officeDocument/2006/relationships/image" Target="../media/image44.jpeg"/><Relationship Id="rId5" Type="http://schemas.openxmlformats.org/officeDocument/2006/relationships/image" Target="../media/image45.jpeg"/><Relationship Id="rId6"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image" Target="../media/image27.jpeg"/><Relationship Id="rId2" Type="http://schemas.openxmlformats.org/officeDocument/2006/relationships/image" Target="../media/image28.png"/><Relationship Id="rId3" Type="http://schemas.openxmlformats.org/officeDocument/2006/relationships/image" Target="../media/image29.png"/><Relationship Id="rId4" Type="http://schemas.openxmlformats.org/officeDocument/2006/relationships/image" Target="../media/image46.jpeg"/><Relationship Id="rId5" Type="http://schemas.openxmlformats.org/officeDocument/2006/relationships/image" Target="../media/image47.jpeg"/><Relationship Id="rId6"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image" Target="../media/image27.jpeg"/><Relationship Id="rId2" Type="http://schemas.openxmlformats.org/officeDocument/2006/relationships/image" Target="../media/image28.png"/><Relationship Id="rId3" Type="http://schemas.openxmlformats.org/officeDocument/2006/relationships/image" Target="../media/image29.png"/><Relationship Id="rId4" Type="http://schemas.openxmlformats.org/officeDocument/2006/relationships/image" Target="../media/image48.jpeg"/><Relationship Id="rId5" Type="http://schemas.openxmlformats.org/officeDocument/2006/relationships/image" Target="../media/image49.jpeg"/><Relationship Id="rId6"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image" Target="../media/image27.jpeg"/><Relationship Id="rId2" Type="http://schemas.openxmlformats.org/officeDocument/2006/relationships/image" Target="../media/image28.png"/><Relationship Id="rId3" Type="http://schemas.openxmlformats.org/officeDocument/2006/relationships/image" Target="../media/image29.png"/><Relationship Id="rId4" Type="http://schemas.openxmlformats.org/officeDocument/2006/relationships/image" Target="../media/image50.jpeg"/><Relationship Id="rId5" Type="http://schemas.openxmlformats.org/officeDocument/2006/relationships/image" Target="../media/image51.jpeg"/><Relationship Id="rId6"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image" Target="../media/image12.jpeg"/><Relationship Id="rId2" Type="http://schemas.openxmlformats.org/officeDocument/2006/relationships/image" Target="../media/image13.png"/><Relationship Id="rId3"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image" Target="../media/image27.jpeg"/><Relationship Id="rId2" Type="http://schemas.openxmlformats.org/officeDocument/2006/relationships/image" Target="../media/image28.png"/><Relationship Id="rId3" Type="http://schemas.openxmlformats.org/officeDocument/2006/relationships/image" Target="../media/image29.png"/><Relationship Id="rId4" Type="http://schemas.openxmlformats.org/officeDocument/2006/relationships/image" Target="../media/image52.jpeg"/><Relationship Id="rId5" Type="http://schemas.openxmlformats.org/officeDocument/2006/relationships/image" Target="../media/image53.jpeg"/><Relationship Id="rId6"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image" Target="../media/image27.jpeg"/><Relationship Id="rId2" Type="http://schemas.openxmlformats.org/officeDocument/2006/relationships/image" Target="../media/image28.png"/><Relationship Id="rId3" Type="http://schemas.openxmlformats.org/officeDocument/2006/relationships/image" Target="../media/image29.png"/><Relationship Id="rId4" Type="http://schemas.openxmlformats.org/officeDocument/2006/relationships/image" Target="../media/image54.jpeg"/><Relationship Id="rId5" Type="http://schemas.openxmlformats.org/officeDocument/2006/relationships/image" Target="../media/image55.jpeg"/><Relationship Id="rId6"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image" Target="../media/image27.jpeg"/><Relationship Id="rId2" Type="http://schemas.openxmlformats.org/officeDocument/2006/relationships/image" Target="../media/image28.png"/><Relationship Id="rId3" Type="http://schemas.openxmlformats.org/officeDocument/2006/relationships/image" Target="../media/image29.png"/><Relationship Id="rId4" Type="http://schemas.openxmlformats.org/officeDocument/2006/relationships/image" Target="../media/image56.jpeg"/><Relationship Id="rId5" Type="http://schemas.openxmlformats.org/officeDocument/2006/relationships/image" Target="../media/image57.jpeg"/><Relationship Id="rId6" Type="http://schemas.openxmlformats.org/officeDocument/2006/relationships/slideLayout" Target="../slideLayouts/slideLayout7.xml"/><Relationship Id="rId7" Type="http://schemas.openxmlformats.org/officeDocument/2006/relationships/notesSlide" Target="../notesSlides/notesSlide5.xml"/></Relationships>
</file>

<file path=ppt/slides/_rels/slide23.xml.rels><?xml version="1.0" encoding="UTF-8" standalone="yes"?>
<Relationships xmlns="http://schemas.openxmlformats.org/package/2006/relationships"><Relationship Id="rId1" Type="http://schemas.openxmlformats.org/officeDocument/2006/relationships/image" Target="../media/image27.jpeg"/><Relationship Id="rId2" Type="http://schemas.openxmlformats.org/officeDocument/2006/relationships/image" Target="../media/image28.png"/><Relationship Id="rId3" Type="http://schemas.openxmlformats.org/officeDocument/2006/relationships/image" Target="../media/image29.png"/><Relationship Id="rId4" Type="http://schemas.openxmlformats.org/officeDocument/2006/relationships/image" Target="../media/image58.jpeg"/><Relationship Id="rId5"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image" Target="../media/image27.jpeg"/><Relationship Id="rId2" Type="http://schemas.openxmlformats.org/officeDocument/2006/relationships/image" Target="../media/image28.png"/><Relationship Id="rId3" Type="http://schemas.openxmlformats.org/officeDocument/2006/relationships/image" Target="../media/image29.png"/><Relationship Id="rId4" Type="http://schemas.openxmlformats.org/officeDocument/2006/relationships/image" Target="../media/image59.jpeg"/><Relationship Id="rId5" Type="http://schemas.openxmlformats.org/officeDocument/2006/relationships/image" Target="../media/image60.jpeg"/><Relationship Id="rId6"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image" Target="../media/image27.jpeg"/><Relationship Id="rId2" Type="http://schemas.openxmlformats.org/officeDocument/2006/relationships/image" Target="../media/image28.png"/><Relationship Id="rId3" Type="http://schemas.openxmlformats.org/officeDocument/2006/relationships/image" Target="../media/image29.png"/><Relationship Id="rId4" Type="http://schemas.openxmlformats.org/officeDocument/2006/relationships/image" Target="../media/image61.jpeg"/><Relationship Id="rId5" Type="http://schemas.openxmlformats.org/officeDocument/2006/relationships/image" Target="../media/image62.jpeg"/><Relationship Id="rId6"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image" Target="../media/image27.jpeg"/><Relationship Id="rId2" Type="http://schemas.openxmlformats.org/officeDocument/2006/relationships/image" Target="../media/image28.png"/><Relationship Id="rId3" Type="http://schemas.openxmlformats.org/officeDocument/2006/relationships/image" Target="../media/image29.png"/><Relationship Id="rId4" Type="http://schemas.openxmlformats.org/officeDocument/2006/relationships/image" Target="../media/image63.jpeg"/><Relationship Id="rId5" Type="http://schemas.openxmlformats.org/officeDocument/2006/relationships/image" Target="../media/image64.jpeg"/><Relationship Id="rId6"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image" Target="../media/image27.jpeg"/><Relationship Id="rId2" Type="http://schemas.openxmlformats.org/officeDocument/2006/relationships/image" Target="../media/image28.png"/><Relationship Id="rId3" Type="http://schemas.openxmlformats.org/officeDocument/2006/relationships/image" Target="../media/image29.png"/><Relationship Id="rId4" Type="http://schemas.openxmlformats.org/officeDocument/2006/relationships/image" Target="../media/image65.jpeg"/><Relationship Id="rId5" Type="http://schemas.openxmlformats.org/officeDocument/2006/relationships/image" Target="../media/image66.jpeg"/><Relationship Id="rId6" Type="http://schemas.openxmlformats.org/officeDocument/2006/relationships/image" Target="../media/image67.jpeg"/><Relationship Id="rId7" Type="http://schemas.openxmlformats.org/officeDocument/2006/relationships/image" Target="../media/image68.jpeg"/><Relationship Id="rId8"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image" Target="../media/image27.jpeg"/><Relationship Id="rId2" Type="http://schemas.openxmlformats.org/officeDocument/2006/relationships/image" Target="../media/image28.png"/><Relationship Id="rId3" Type="http://schemas.openxmlformats.org/officeDocument/2006/relationships/image" Target="../media/image29.png"/><Relationship Id="rId4" Type="http://schemas.openxmlformats.org/officeDocument/2006/relationships/image" Target="../media/image69.jpeg"/><Relationship Id="rId5" Type="http://schemas.openxmlformats.org/officeDocument/2006/relationships/image" Target="../media/image70.jpeg"/><Relationship Id="rId6" Type="http://schemas.openxmlformats.org/officeDocument/2006/relationships/image" Target="../media/image71.jpeg"/><Relationship Id="rId7" Type="http://schemas.openxmlformats.org/officeDocument/2006/relationships/image" Target="../media/image72.jpeg"/><Relationship Id="rId8"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image" Target="../media/image27.jpeg"/><Relationship Id="rId2" Type="http://schemas.openxmlformats.org/officeDocument/2006/relationships/image" Target="../media/image28.png"/><Relationship Id="rId3" Type="http://schemas.openxmlformats.org/officeDocument/2006/relationships/image" Target="../media/image29.png"/><Relationship Id="rId4" Type="http://schemas.openxmlformats.org/officeDocument/2006/relationships/image" Target="../media/image73.jpeg"/><Relationship Id="rId5" Type="http://schemas.openxmlformats.org/officeDocument/2006/relationships/image" Target="../media/image74.jpeg"/><Relationship Id="rId6" Type="http://schemas.openxmlformats.org/officeDocument/2006/relationships/image" Target="../media/image75.jpeg"/><Relationship Id="rId7" Type="http://schemas.openxmlformats.org/officeDocument/2006/relationships/image" Target="../media/image76.jpeg"/><Relationship Id="rId8"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image" Target="../media/image14.jpeg"/><Relationship Id="rId2" Type="http://schemas.openxmlformats.org/officeDocument/2006/relationships/image" Target="../media/image15.jpeg"/><Relationship Id="rId3" Type="http://schemas.openxmlformats.org/officeDocument/2006/relationships/image" Target="../media/image16.png"/><Relationship Id="rId4" Type="http://schemas.openxmlformats.org/officeDocument/2006/relationships/slideLayout" Target="../slideLayouts/slideLayout2.xml"/><Relationship Id="rId5"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1" Type="http://schemas.openxmlformats.org/officeDocument/2006/relationships/image" Target="../media/image27.jpeg"/><Relationship Id="rId2" Type="http://schemas.openxmlformats.org/officeDocument/2006/relationships/image" Target="../media/image28.png"/><Relationship Id="rId3" Type="http://schemas.openxmlformats.org/officeDocument/2006/relationships/image" Target="../media/image29.png"/><Relationship Id="rId4" Type="http://schemas.openxmlformats.org/officeDocument/2006/relationships/image" Target="../media/image77.jpeg"/><Relationship Id="rId5" Type="http://schemas.openxmlformats.org/officeDocument/2006/relationships/image" Target="../media/image78.jpeg"/><Relationship Id="rId6"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image" Target="../media/image27.jpeg"/><Relationship Id="rId2" Type="http://schemas.openxmlformats.org/officeDocument/2006/relationships/image" Target="../media/image28.png"/><Relationship Id="rId3" Type="http://schemas.openxmlformats.org/officeDocument/2006/relationships/image" Target="../media/image29.png"/><Relationship Id="rId4" Type="http://schemas.openxmlformats.org/officeDocument/2006/relationships/image" Target="../media/image79.jpeg"/><Relationship Id="rId5" Type="http://schemas.openxmlformats.org/officeDocument/2006/relationships/image" Target="../media/image80.jpeg"/><Relationship Id="rId6"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image" Target="../media/image27.jpeg"/><Relationship Id="rId2" Type="http://schemas.openxmlformats.org/officeDocument/2006/relationships/image" Target="../media/image28.png"/><Relationship Id="rId3" Type="http://schemas.openxmlformats.org/officeDocument/2006/relationships/image" Target="../media/image29.png"/><Relationship Id="rId4" Type="http://schemas.openxmlformats.org/officeDocument/2006/relationships/slideLayout" Target="../slideLayouts/slideLayout7.xml"/><Relationship Id="rId5" Type="http://schemas.openxmlformats.org/officeDocument/2006/relationships/notesSlide" Target="../notesSlides/notesSlide6.xml"/></Relationships>
</file>

<file path=ppt/slides/_rels/slide33.xml.rels><?xml version="1.0" encoding="UTF-8" standalone="yes"?>
<Relationships xmlns="http://schemas.openxmlformats.org/package/2006/relationships"><Relationship Id="rId1" Type="http://schemas.openxmlformats.org/officeDocument/2006/relationships/image" Target="../media/image81.jpeg"/><Relationship Id="rId2" Type="http://schemas.openxmlformats.org/officeDocument/2006/relationships/slideLayout" Target="../slideLayouts/slideLayout12.xml"/><Relationship Id="rId3" Type="http://schemas.openxmlformats.org/officeDocument/2006/relationships/notesSlide" Target="../notesSlides/notesSlide7.xml"/></Relationships>
</file>

<file path=ppt/slides/_rels/slide34.xml.rels><?xml version="1.0" encoding="UTF-8" standalone="yes"?>
<Relationships xmlns="http://schemas.openxmlformats.org/package/2006/relationships"><Relationship Id="rId1" Type="http://schemas.openxmlformats.org/officeDocument/2006/relationships/image" Target="../media/image82.jpeg"/><Relationship Id="rId2"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image" Target="../media/image83.jpeg"/><Relationship Id="rId2"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image" Target="../media/image84.jpeg"/><Relationship Id="rId2"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image" Target="../media/image85.jpeg"/><Relationship Id="rId2"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image" Target="../media/image86.jpeg"/><Relationship Id="rId2"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image" Target="../media/image87.jpeg"/><Relationship Id="rId2"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image" Target="../media/image17.jpeg"/><Relationship Id="rId2" Type="http://schemas.openxmlformats.org/officeDocument/2006/relationships/image" Target="../media/image18.jpeg"/><Relationship Id="rId3" Type="http://schemas.openxmlformats.org/officeDocument/2006/relationships/slideLayout" Target="../slideLayouts/slideLayout2.xml"/><Relationship Id="rId4" Type="http://schemas.openxmlformats.org/officeDocument/2006/relationships/notesSlide" Target="../notesSlides/notesSlide2.xml"/></Relationships>
</file>

<file path=ppt/slides/_rels/slide40.xml.rels><?xml version="1.0" encoding="UTF-8" standalone="yes"?>
<Relationships xmlns="http://schemas.openxmlformats.org/package/2006/relationships"><Relationship Id="rId1" Type="http://schemas.openxmlformats.org/officeDocument/2006/relationships/image" Target="../media/image88.jpeg"/><Relationship Id="rId2"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image" Target="../media/image89.jpeg"/><Relationship Id="rId2"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image" Target="../media/image90.jpeg"/><Relationship Id="rId2"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image" Target="../media/image91.jpeg"/><Relationship Id="rId2"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image" Target="../media/image92.jpeg"/><Relationship Id="rId2"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image" Target="../media/image93.jpeg"/><Relationship Id="rId2" Type="http://schemas.openxmlformats.org/officeDocument/2006/relationships/slideLayout" Target="../slideLayouts/slideLayout12.xml"/><Relationship Id="rId3" Type="http://schemas.openxmlformats.org/officeDocument/2006/relationships/notesSlide" Target="../notesSlides/notesSlide8.xml"/></Relationships>
</file>

<file path=ppt/slides/_rels/slide46.xml.rels><?xml version="1.0" encoding="UTF-8" standalone="yes"?>
<Relationships xmlns="http://schemas.openxmlformats.org/package/2006/relationships"><Relationship Id="rId1" Type="http://schemas.openxmlformats.org/officeDocument/2006/relationships/image" Target="../media/image27.jpeg"/><Relationship Id="rId2" Type="http://schemas.openxmlformats.org/officeDocument/2006/relationships/image" Target="../media/image94.png"/><Relationship Id="rId3" Type="http://schemas.openxmlformats.org/officeDocument/2006/relationships/image" Target="../media/image95.png"/><Relationship Id="rId4" Type="http://schemas.openxmlformats.org/officeDocument/2006/relationships/image" Target="../media/image96.png"/><Relationship Id="rId5" Type="http://schemas.openxmlformats.org/officeDocument/2006/relationships/image" Target="../media/image97.png"/><Relationship Id="rId6" Type="http://schemas.openxmlformats.org/officeDocument/2006/relationships/image" Target="../media/image28.png"/><Relationship Id="rId7" Type="http://schemas.openxmlformats.org/officeDocument/2006/relationships/image" Target="../media/image29.png"/><Relationship Id="rId8" Type="http://schemas.openxmlformats.org/officeDocument/2006/relationships/slideLayout" Target="../slideLayouts/slideLayout7.xml"/><Relationship Id="rId9" Type="http://schemas.openxmlformats.org/officeDocument/2006/relationships/notesSlide" Target="../notesSlides/notesSlide9.xml"/></Relationships>
</file>

<file path=ppt/slides/_rels/slide47.xml.rels><?xml version="1.0" encoding="UTF-8" standalone="yes"?>
<Relationships xmlns="http://schemas.openxmlformats.org/package/2006/relationships"><Relationship Id="rId1" Type="http://schemas.openxmlformats.org/officeDocument/2006/relationships/image" Target="../media/image27.jpeg"/><Relationship Id="rId2" Type="http://schemas.openxmlformats.org/officeDocument/2006/relationships/image" Target="../media/image98.png"/><Relationship Id="rId3" Type="http://schemas.openxmlformats.org/officeDocument/2006/relationships/image" Target="../media/image28.png"/><Relationship Id="rId4" Type="http://schemas.openxmlformats.org/officeDocument/2006/relationships/image" Target="../media/image29.png"/><Relationship Id="rId5" Type="http://schemas.openxmlformats.org/officeDocument/2006/relationships/slideLayout" Target="../slideLayouts/slideLayout7.xml"/><Relationship Id="rId6" Type="http://schemas.openxmlformats.org/officeDocument/2006/relationships/notesSlide" Target="../notesSlides/notesSlide10.xml"/></Relationships>
</file>

<file path=ppt/slides/_rels/slide48.xml.rels><?xml version="1.0" encoding="UTF-8" standalone="yes"?>
<Relationships xmlns="http://schemas.openxmlformats.org/package/2006/relationships"><Relationship Id="rId1" Type="http://schemas.openxmlformats.org/officeDocument/2006/relationships/image" Target="../media/image27.jpeg"/><Relationship Id="rId2" Type="http://schemas.openxmlformats.org/officeDocument/2006/relationships/image" Target="../media/image99.png"/><Relationship Id="rId3" Type="http://schemas.openxmlformats.org/officeDocument/2006/relationships/image" Target="../media/image28.png"/><Relationship Id="rId4" Type="http://schemas.openxmlformats.org/officeDocument/2006/relationships/image" Target="../media/image29.png"/><Relationship Id="rId5" Type="http://schemas.openxmlformats.org/officeDocument/2006/relationships/slideLayout" Target="../slideLayouts/slideLayout7.xml"/><Relationship Id="rId6" Type="http://schemas.openxmlformats.org/officeDocument/2006/relationships/notesSlide" Target="../notesSlides/notesSlide11.xml"/></Relationships>
</file>

<file path=ppt/slides/_rels/slide49.xml.rels><?xml version="1.0" encoding="UTF-8" standalone="yes"?>
<Relationships xmlns="http://schemas.openxmlformats.org/package/2006/relationships"><Relationship Id="rId1" Type="http://schemas.openxmlformats.org/officeDocument/2006/relationships/image" Target="../media/image27.jpeg"/><Relationship Id="rId2" Type="http://schemas.openxmlformats.org/officeDocument/2006/relationships/image" Target="../media/image100.jpeg"/><Relationship Id="rId3" Type="http://schemas.openxmlformats.org/officeDocument/2006/relationships/image" Target="../media/image101.jpeg"/><Relationship Id="rId4" Type="http://schemas.openxmlformats.org/officeDocument/2006/relationships/image" Target="../media/image102.jpeg"/><Relationship Id="rId5" Type="http://schemas.openxmlformats.org/officeDocument/2006/relationships/image" Target="../media/image28.png"/><Relationship Id="rId6" Type="http://schemas.openxmlformats.org/officeDocument/2006/relationships/image" Target="../media/image29.png"/><Relationship Id="rId7" Type="http://schemas.openxmlformats.org/officeDocument/2006/relationships/slideLayout" Target="../slideLayouts/slideLayout7.xml"/><Relationship Id="rId8" Type="http://schemas.openxmlformats.org/officeDocument/2006/relationships/notesSlide" Target="../notesSlides/notesSlide12.xml"/></Relationships>
</file>

<file path=ppt/slides/_rels/slide5.xml.rels><?xml version="1.0" encoding="UTF-8" standalone="yes"?>
<Relationships xmlns="http://schemas.openxmlformats.org/package/2006/relationships"><Relationship Id="rId1" Type="http://schemas.openxmlformats.org/officeDocument/2006/relationships/image" Target="../media/image19.jpeg"/><Relationship Id="rId2"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image" Target="../media/image27.jpeg"/><Relationship Id="rId2" Type="http://schemas.openxmlformats.org/officeDocument/2006/relationships/image" Target="../media/image28.png"/><Relationship Id="rId3" Type="http://schemas.openxmlformats.org/officeDocument/2006/relationships/image" Target="../media/image29.png"/><Relationship Id="rId4" Type="http://schemas.openxmlformats.org/officeDocument/2006/relationships/image" Target="../media/image103.jpeg"/><Relationship Id="rId5" Type="http://schemas.openxmlformats.org/officeDocument/2006/relationships/image" Target="../media/image104.jpeg"/><Relationship Id="rId6" Type="http://schemas.openxmlformats.org/officeDocument/2006/relationships/image" Target="../media/image105.jpeg"/><Relationship Id="rId7" Type="http://schemas.openxmlformats.org/officeDocument/2006/relationships/slideLayout" Target="../slideLayouts/slideLayout7.xml"/><Relationship Id="rId8" Type="http://schemas.openxmlformats.org/officeDocument/2006/relationships/notesSlide" Target="../notesSlides/notesSlide13.xml"/></Relationships>
</file>

<file path=ppt/slides/_rels/slide51.xml.rels><?xml version="1.0" encoding="UTF-8" standalone="yes"?>
<Relationships xmlns="http://schemas.openxmlformats.org/package/2006/relationships"><Relationship Id="rId1" Type="http://schemas.openxmlformats.org/officeDocument/2006/relationships/image" Target="../media/image27.jpeg"/><Relationship Id="rId2" Type="http://schemas.openxmlformats.org/officeDocument/2006/relationships/image" Target="../media/image28.png"/><Relationship Id="rId3" Type="http://schemas.openxmlformats.org/officeDocument/2006/relationships/image" Target="../media/image29.png"/><Relationship Id="rId4" Type="http://schemas.openxmlformats.org/officeDocument/2006/relationships/image" Target="../media/image106.jpeg"/><Relationship Id="rId5" Type="http://schemas.openxmlformats.org/officeDocument/2006/relationships/slideLayout" Target="../slideLayouts/slideLayout7.xml"/><Relationship Id="rId6" Type="http://schemas.openxmlformats.org/officeDocument/2006/relationships/notesSlide" Target="../notesSlides/notesSlide14.xml"/></Relationships>
</file>

<file path=ppt/slides/_rels/slide52.xml.rels><?xml version="1.0" encoding="UTF-8" standalone="yes"?>
<Relationships xmlns="http://schemas.openxmlformats.org/package/2006/relationships"><Relationship Id="rId1" Type="http://schemas.openxmlformats.org/officeDocument/2006/relationships/image" Target="../media/image27.jpeg"/><Relationship Id="rId2" Type="http://schemas.openxmlformats.org/officeDocument/2006/relationships/image" Target="../media/image28.png"/><Relationship Id="rId3" Type="http://schemas.openxmlformats.org/officeDocument/2006/relationships/image" Target="../media/image29.png"/><Relationship Id="rId4" Type="http://schemas.openxmlformats.org/officeDocument/2006/relationships/slideLayout" Target="../slideLayouts/slideLayout7.xml"/><Relationship Id="rId5" Type="http://schemas.openxmlformats.org/officeDocument/2006/relationships/notesSlide" Target="../notesSlides/notesSlide15.xml"/></Relationships>
</file>

<file path=ppt/slides/_rels/slide53.xml.rels><?xml version="1.0" encoding="UTF-8" standalone="yes"?>
<Relationships xmlns="http://schemas.openxmlformats.org/package/2006/relationships"><Relationship Id="rId1" Type="http://schemas.openxmlformats.org/officeDocument/2006/relationships/image" Target="../media/image27.jpeg"/><Relationship Id="rId2" Type="http://schemas.openxmlformats.org/officeDocument/2006/relationships/image" Target="../media/image28.png"/><Relationship Id="rId3" Type="http://schemas.openxmlformats.org/officeDocument/2006/relationships/image" Target="../media/image29.png"/><Relationship Id="rId4" Type="http://schemas.openxmlformats.org/officeDocument/2006/relationships/slideLayout" Target="../slideLayouts/slideLayout7.xml"/><Relationship Id="rId5" Type="http://schemas.openxmlformats.org/officeDocument/2006/relationships/notesSlide" Target="../notesSlides/notesSlide16.xml"/></Relationships>
</file>

<file path=ppt/slides/_rels/slide54.xml.rels><?xml version="1.0" encoding="UTF-8" standalone="yes"?>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image" Target="../media/image20.jpeg"/><Relationship Id="rId2" Type="http://schemas.openxmlformats.org/officeDocument/2006/relationships/image" Target="../media/image21.png"/><Relationship Id="rId3"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image" Target="../media/image22.jpeg"/><Relationship Id="rId2" Type="http://schemas.openxmlformats.org/officeDocument/2006/relationships/image" Target="../media/image23.jpeg"/><Relationship Id="rId3" Type="http://schemas.openxmlformats.org/officeDocument/2006/relationships/image" Target="../media/image24.jpeg"/><Relationship Id="rId4" Type="http://schemas.openxmlformats.org/officeDocument/2006/relationships/image" Target="../media/image25.jpeg"/><Relationship Id="rId5" Type="http://schemas.openxmlformats.org/officeDocument/2006/relationships/image" Target="../media/image26.jpeg"/><Relationship Id="rId6"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xml"/></Relationships>
</file>

<file path=ppt/slides/_rels/slide9.xml.rels><?xml version="1.0" encoding="UTF-8" standalone="yes"?>
<Relationships xmlns="http://schemas.openxmlformats.org/package/2006/relationships"><Relationship Id="rId1" Type="http://schemas.openxmlformats.org/officeDocument/2006/relationships/image" Target="../media/image27.jpeg"/><Relationship Id="rId2" Type="http://schemas.openxmlformats.org/officeDocument/2006/relationships/image" Target="../media/image28.png"/><Relationship Id="rId3" Type="http://schemas.openxmlformats.org/officeDocument/2006/relationships/image" Target="../media/image29.png"/><Relationship Id="rId4" Type="http://schemas.openxmlformats.org/officeDocument/2006/relationships/image" Target="../media/image30.jpeg"/><Relationship Id="rId5"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27" name=""/>
        <p:cNvGrpSpPr/>
        <p:nvPr/>
      </p:nvGrpSpPr>
      <p:grpSpPr>
        <a:xfrm>
          <a:off x="0" y="0"/>
          <a:ext cx="0" cy="0"/>
          <a:chOff x="0" y="0"/>
          <a:chExt cx="0" cy="0"/>
        </a:xfrm>
      </p:grpSpPr>
      <p:pic>
        <p:nvPicPr>
          <p:cNvPr id="2097152" name="图片 7"/>
          <p:cNvPicPr>
            <a:picLocks noChangeAspect="1"/>
          </p:cNvPicPr>
          <p:nvPr/>
        </p:nvPicPr>
        <p:blipFill>
          <a:blip xmlns:r="http://schemas.openxmlformats.org/officeDocument/2006/relationships" r:embed="rId1"/>
          <a:stretch>
            <a:fillRect/>
          </a:stretch>
        </p:blipFill>
        <p:spPr>
          <a:xfrm>
            <a:off x="0" y="0"/>
            <a:ext cx="12192000" cy="6905625"/>
          </a:xfrm>
          <a:prstGeom prst="rec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08" name=""/>
        <p:cNvGrpSpPr/>
        <p:nvPr/>
      </p:nvGrpSpPr>
      <p:grpSpPr>
        <a:xfrm>
          <a:off x="0" y="0"/>
          <a:ext cx="0" cy="0"/>
          <a:chOff x="0" y="0"/>
          <a:chExt cx="0" cy="0"/>
        </a:xfrm>
      </p:grpSpPr>
      <p:pic>
        <p:nvPicPr>
          <p:cNvPr id="2097172" name="图片 2"/>
          <p:cNvPicPr>
            <a:picLocks noChangeAspect="1"/>
          </p:cNvPicPr>
          <p:nvPr/>
        </p:nvPicPr>
        <p:blipFill rotWithShape="1">
          <a:blip xmlns:r="http://schemas.openxmlformats.org/officeDocument/2006/relationships" r:embed="rId1" cstate="email"/>
          <a:srcRect/>
          <a:stretch>
            <a:fillRect/>
          </a:stretch>
        </p:blipFill>
        <p:spPr>
          <a:xfrm>
            <a:off x="0" y="-1"/>
            <a:ext cx="12192000" cy="6858001"/>
          </a:xfrm>
          <a:prstGeom prst="rect"/>
        </p:spPr>
      </p:pic>
      <p:sp>
        <p:nvSpPr>
          <p:cNvPr id="1048654" name="矩形 3"/>
          <p:cNvSpPr/>
          <p:nvPr/>
        </p:nvSpPr>
        <p:spPr>
          <a:xfrm>
            <a:off x="304801" y="304800"/>
            <a:ext cx="11616266" cy="6231467"/>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kumimoji="1" lang="zh-CN"/>
          </a:p>
        </p:txBody>
      </p:sp>
      <p:sp>
        <p:nvSpPr>
          <p:cNvPr id="1048655" name="文本框 8"/>
          <p:cNvSpPr txBox="1"/>
          <p:nvPr/>
        </p:nvSpPr>
        <p:spPr>
          <a:xfrm>
            <a:off x="1831975" y="787246"/>
            <a:ext cx="4873625" cy="480131"/>
          </a:xfrm>
          <a:prstGeom prst="rect"/>
          <a:noFill/>
        </p:spPr>
        <p:txBody>
          <a:bodyPr rtlCol="0" wrap="square">
            <a:spAutoFit/>
          </a:bodyPr>
          <a:p>
            <a:pPr defTabSz="497840">
              <a:lnSpc>
                <a:spcPct val="90000"/>
              </a:lnSpc>
            </a:pP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售楼部签到</a:t>
            </a:r>
            <a:r>
              <a:rPr altLang="zh-CN" dirty="0" sz="2800" lang="en-US">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a:t>
            </a: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闹元宵</a:t>
            </a:r>
          </a:p>
        </p:txBody>
      </p:sp>
      <p:grpSp>
        <p:nvGrpSpPr>
          <p:cNvPr id="109" name="组合 9"/>
          <p:cNvGrpSpPr/>
          <p:nvPr/>
        </p:nvGrpSpPr>
        <p:grpSpPr>
          <a:xfrm>
            <a:off x="917575" y="608965"/>
            <a:ext cx="762000" cy="618490"/>
            <a:chOff x="623" y="331"/>
            <a:chExt cx="1200" cy="974"/>
          </a:xfrm>
        </p:grpSpPr>
        <p:pic>
          <p:nvPicPr>
            <p:cNvPr id="2097173" name="Picture 3" descr="C:\Users\Administrator\Desktop\微立体创业计划\005.png"/>
            <p:cNvPicPr>
              <a:picLocks noChangeAspect="1" noChangeArrowheads="1"/>
            </p:cNvPicPr>
            <p:nvPr userDrawn="1"/>
          </p:nvPicPr>
          <p:blipFill>
            <a:blip xmlns:r="http://schemas.openxmlformats.org/officeDocument/2006/relationships" r:embed="rId2" cstate="email">
              <a:duotone>
                <a:srgbClr val="951316">
                  <a:shade val="45000"/>
                  <a:satMod val="135000"/>
                </a:srgbClr>
                <a:prstClr val="white"/>
              </a:duotone>
            </a:blip>
            <a:srcRect/>
            <a:stretch>
              <a:fillRect/>
            </a:stretch>
          </p:blipFill>
          <p:spPr bwMode="auto">
            <a:xfrm>
              <a:off x="623" y="331"/>
              <a:ext cx="960" cy="960"/>
            </a:xfrm>
            <a:prstGeom prst="rect"/>
            <a:noFill/>
            <a:effectLst>
              <a:outerShdw algn="tl" blurRad="127000" dir="3000000" dist="63500" rotWithShape="0" sx="104000" sy="104000">
                <a:prstClr val="black">
                  <a:alpha val="34000"/>
                </a:prstClr>
              </a:outerShdw>
            </a:effectLst>
          </p:spPr>
        </p:pic>
        <p:pic>
          <p:nvPicPr>
            <p:cNvPr id="2097174" name="Picture 4" descr="C:\Users\Administrator\Desktop\微立体创业计划\004.png"/>
            <p:cNvPicPr>
              <a:picLocks noChangeAspect="1" noChangeArrowheads="1"/>
            </p:cNvPicPr>
            <p:nvPr userDrawn="1"/>
          </p:nvPicPr>
          <p:blipFill>
            <a:blip xmlns:r="http://schemas.openxmlformats.org/officeDocument/2006/relationships" r:embed="rId3" cstate="email"/>
            <a:srcRect/>
            <a:stretch>
              <a:fillRect/>
            </a:stretch>
          </p:blipFill>
          <p:spPr bwMode="auto">
            <a:xfrm>
              <a:off x="863" y="345"/>
              <a:ext cx="960" cy="960"/>
            </a:xfrm>
            <a:prstGeom prst="rect"/>
            <a:noFill/>
            <a:effectLst>
              <a:outerShdw algn="tl" blurRad="127000" dir="3000000" dist="63500" rotWithShape="0" sx="104000" sy="104000">
                <a:prstClr val="black">
                  <a:alpha val="34000"/>
                </a:prstClr>
              </a:outerShdw>
            </a:effectLst>
          </p:spPr>
        </p:pic>
      </p:grpSp>
      <p:sp>
        <p:nvSpPr>
          <p:cNvPr id="1048656" name="文本框 14"/>
          <p:cNvSpPr txBox="1"/>
          <p:nvPr/>
        </p:nvSpPr>
        <p:spPr>
          <a:xfrm>
            <a:off x="1222375" y="1720975"/>
            <a:ext cx="9506083" cy="904239"/>
          </a:xfrm>
          <a:prstGeom prst="rect"/>
          <a:noFill/>
        </p:spPr>
        <p:txBody>
          <a:bodyPr rtlCol="0" wrap="square">
            <a:spAutoFit/>
          </a:bodyPr>
          <a:p>
            <a:pPr>
              <a:lnSpc>
                <a:spcPct val="150000"/>
              </a:lnSpc>
            </a:pPr>
            <a:r>
              <a:rPr altLang="en-US" dirty="0" kumimoji="1" lang="zh-CN">
                <a:latin typeface="FZQingKeBenYueSongS-R-GB" panose="02000000000000000000" pitchFamily="2" charset="-122"/>
                <a:ea typeface="FZQingKeBenYueSongS-R-GB" panose="02000000000000000000" pitchFamily="2" charset="-122"/>
              </a:rPr>
              <a:t>来宾至营销中心在销售顾问的带领下完成签到，本次签到设计以祝福为主要内容展开，设置许愿背景板，来宾可在许愿背景板上写下对于今年的期望。</a:t>
            </a:r>
          </a:p>
        </p:txBody>
      </p:sp>
      <p:pic>
        <p:nvPicPr>
          <p:cNvPr id="2097175" name="图片 5"/>
          <p:cNvPicPr>
            <a:picLocks noChangeAspect="1"/>
          </p:cNvPicPr>
          <p:nvPr/>
        </p:nvPicPr>
        <p:blipFill>
          <a:blip xmlns:r="http://schemas.openxmlformats.org/officeDocument/2006/relationships" r:embed="rId4"/>
          <a:stretch>
            <a:fillRect/>
          </a:stretch>
        </p:blipFill>
        <p:spPr>
          <a:xfrm>
            <a:off x="1340906" y="3076878"/>
            <a:ext cx="4632457" cy="3085289"/>
          </a:xfrm>
          <a:prstGeom prst="rect"/>
        </p:spPr>
      </p:pic>
      <p:pic>
        <p:nvPicPr>
          <p:cNvPr id="2097176" name="图片 7"/>
          <p:cNvPicPr>
            <a:picLocks noChangeAspect="1"/>
          </p:cNvPicPr>
          <p:nvPr/>
        </p:nvPicPr>
        <p:blipFill>
          <a:blip xmlns:r="http://schemas.openxmlformats.org/officeDocument/2006/relationships" r:embed="rId5"/>
          <a:stretch>
            <a:fillRect/>
          </a:stretch>
        </p:blipFill>
        <p:spPr>
          <a:xfrm>
            <a:off x="6214532" y="3076877"/>
            <a:ext cx="4632458" cy="3085289"/>
          </a:xfrm>
          <a:prstGeom prst="rec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12" name=""/>
        <p:cNvGrpSpPr/>
        <p:nvPr/>
      </p:nvGrpSpPr>
      <p:grpSpPr>
        <a:xfrm>
          <a:off x="0" y="0"/>
          <a:ext cx="0" cy="0"/>
          <a:chOff x="0" y="0"/>
          <a:chExt cx="0" cy="0"/>
        </a:xfrm>
      </p:grpSpPr>
      <p:pic>
        <p:nvPicPr>
          <p:cNvPr id="2097177" name="图片 2"/>
          <p:cNvPicPr>
            <a:picLocks noChangeAspect="1"/>
          </p:cNvPicPr>
          <p:nvPr/>
        </p:nvPicPr>
        <p:blipFill rotWithShape="1">
          <a:blip xmlns:r="http://schemas.openxmlformats.org/officeDocument/2006/relationships" r:embed="rId1" cstate="email"/>
          <a:srcRect/>
          <a:stretch>
            <a:fillRect/>
          </a:stretch>
        </p:blipFill>
        <p:spPr>
          <a:xfrm>
            <a:off x="0" y="-1"/>
            <a:ext cx="12192000" cy="6858001"/>
          </a:xfrm>
          <a:prstGeom prst="rect"/>
        </p:spPr>
      </p:pic>
      <p:sp>
        <p:nvSpPr>
          <p:cNvPr id="1048660" name="矩形 3"/>
          <p:cNvSpPr/>
          <p:nvPr/>
        </p:nvSpPr>
        <p:spPr>
          <a:xfrm>
            <a:off x="304801" y="304800"/>
            <a:ext cx="11616266" cy="6231467"/>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kumimoji="1" lang="zh-CN"/>
          </a:p>
        </p:txBody>
      </p:sp>
      <p:sp>
        <p:nvSpPr>
          <p:cNvPr id="1048661" name="文本框 8"/>
          <p:cNvSpPr txBox="1"/>
          <p:nvPr/>
        </p:nvSpPr>
        <p:spPr>
          <a:xfrm>
            <a:off x="1831975" y="787246"/>
            <a:ext cx="4873625" cy="480131"/>
          </a:xfrm>
          <a:prstGeom prst="rect"/>
          <a:noFill/>
        </p:spPr>
        <p:txBody>
          <a:bodyPr rtlCol="0" wrap="square">
            <a:spAutoFit/>
          </a:bodyPr>
          <a:p>
            <a:pPr defTabSz="497840">
              <a:lnSpc>
                <a:spcPct val="90000"/>
              </a:lnSpc>
            </a:pP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售楼部签到</a:t>
            </a:r>
            <a:r>
              <a:rPr altLang="zh-CN" dirty="0" sz="2800" lang="en-US">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a:t>
            </a: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闹元宵</a:t>
            </a:r>
          </a:p>
        </p:txBody>
      </p:sp>
      <p:grpSp>
        <p:nvGrpSpPr>
          <p:cNvPr id="113" name="组合 9"/>
          <p:cNvGrpSpPr/>
          <p:nvPr/>
        </p:nvGrpSpPr>
        <p:grpSpPr>
          <a:xfrm>
            <a:off x="917575" y="608965"/>
            <a:ext cx="762000" cy="618490"/>
            <a:chOff x="623" y="331"/>
            <a:chExt cx="1200" cy="974"/>
          </a:xfrm>
        </p:grpSpPr>
        <p:pic>
          <p:nvPicPr>
            <p:cNvPr id="2097178" name="Picture 3" descr="C:\Users\Administrator\Desktop\微立体创业计划\005.png"/>
            <p:cNvPicPr>
              <a:picLocks noChangeAspect="1" noChangeArrowheads="1"/>
            </p:cNvPicPr>
            <p:nvPr userDrawn="1"/>
          </p:nvPicPr>
          <p:blipFill>
            <a:blip xmlns:r="http://schemas.openxmlformats.org/officeDocument/2006/relationships" r:embed="rId2" cstate="email">
              <a:duotone>
                <a:srgbClr val="951316">
                  <a:shade val="45000"/>
                  <a:satMod val="135000"/>
                </a:srgbClr>
                <a:prstClr val="white"/>
              </a:duotone>
            </a:blip>
            <a:srcRect/>
            <a:stretch>
              <a:fillRect/>
            </a:stretch>
          </p:blipFill>
          <p:spPr bwMode="auto">
            <a:xfrm>
              <a:off x="623" y="331"/>
              <a:ext cx="960" cy="960"/>
            </a:xfrm>
            <a:prstGeom prst="rect"/>
            <a:noFill/>
            <a:effectLst>
              <a:outerShdw algn="tl" blurRad="127000" dir="3000000" dist="63500" rotWithShape="0" sx="104000" sy="104000">
                <a:prstClr val="black">
                  <a:alpha val="34000"/>
                </a:prstClr>
              </a:outerShdw>
            </a:effectLst>
          </p:spPr>
        </p:pic>
        <p:pic>
          <p:nvPicPr>
            <p:cNvPr id="2097179" name="Picture 4" descr="C:\Users\Administrator\Desktop\微立体创业计划\004.png"/>
            <p:cNvPicPr>
              <a:picLocks noChangeAspect="1" noChangeArrowheads="1"/>
            </p:cNvPicPr>
            <p:nvPr userDrawn="1"/>
          </p:nvPicPr>
          <p:blipFill>
            <a:blip xmlns:r="http://schemas.openxmlformats.org/officeDocument/2006/relationships" r:embed="rId3" cstate="email"/>
            <a:srcRect/>
            <a:stretch>
              <a:fillRect/>
            </a:stretch>
          </p:blipFill>
          <p:spPr bwMode="auto">
            <a:xfrm>
              <a:off x="863" y="345"/>
              <a:ext cx="960" cy="960"/>
            </a:xfrm>
            <a:prstGeom prst="rect"/>
            <a:noFill/>
            <a:effectLst>
              <a:outerShdw algn="tl" blurRad="127000" dir="3000000" dist="63500" rotWithShape="0" sx="104000" sy="104000">
                <a:prstClr val="black">
                  <a:alpha val="34000"/>
                </a:prstClr>
              </a:outerShdw>
            </a:effectLst>
          </p:spPr>
        </p:pic>
      </p:grpSp>
      <p:sp>
        <p:nvSpPr>
          <p:cNvPr id="1048662" name="矩形 1"/>
          <p:cNvSpPr/>
          <p:nvPr/>
        </p:nvSpPr>
        <p:spPr>
          <a:xfrm>
            <a:off x="1069975" y="1749823"/>
            <a:ext cx="10021358" cy="1005840"/>
          </a:xfrm>
          <a:prstGeom prst="rect"/>
        </p:spPr>
        <p:txBody>
          <a:bodyPr wrap="square">
            <a:spAutoFit/>
          </a:bodyPr>
          <a:p>
            <a:pPr fontAlgn="auto">
              <a:lnSpc>
                <a:spcPct val="170000"/>
              </a:lnSpc>
            </a:pPr>
            <a:r>
              <a:rPr altLang="en-US" dirty="0" kumimoji="1" lang="zh-CN">
                <a:latin typeface="FZQingKeBenYueSongS-R-GB" panose="02000000000000000000" pitchFamily="2" charset="-122"/>
                <a:ea typeface="FZQingKeBenYueSongS-R-GB" panose="02000000000000000000" pitchFamily="2" charset="-122"/>
              </a:rPr>
              <a:t>来宾至营销中心完成签到后即可领取游园卡，在每个体验点参与活动，每完成一项互动体验（</a:t>
            </a:r>
            <a:r>
              <a:rPr altLang="zh-CN" dirty="0" kumimoji="1" lang="en-US">
                <a:latin typeface="FZQingKeBenYueSongS-R-GB" panose="02000000000000000000" pitchFamily="2" charset="-122"/>
                <a:ea typeface="FZQingKeBenYueSongS-R-GB" panose="02000000000000000000" pitchFamily="2" charset="-122"/>
              </a:rPr>
              <a:t>6</a:t>
            </a:r>
            <a:r>
              <a:rPr altLang="en-US" dirty="0" kumimoji="1" lang="zh-CN">
                <a:latin typeface="FZQingKeBenYueSongS-R-GB" panose="02000000000000000000" pitchFamily="2" charset="-122"/>
                <a:ea typeface="FZQingKeBenYueSongS-R-GB" panose="02000000000000000000" pitchFamily="2" charset="-122"/>
              </a:rPr>
              <a:t>个互动体验游戏）即可收集一枚印章，集齐印章可到营销中心兑换元宵礼包一份。</a:t>
            </a:r>
          </a:p>
        </p:txBody>
      </p:sp>
      <p:pic>
        <p:nvPicPr>
          <p:cNvPr id="2097180" name="图片 5"/>
          <p:cNvPicPr>
            <a:picLocks noChangeAspect="1"/>
          </p:cNvPicPr>
          <p:nvPr/>
        </p:nvPicPr>
        <p:blipFill>
          <a:blip xmlns:r="http://schemas.openxmlformats.org/officeDocument/2006/relationships" r:embed="rId4"/>
          <a:stretch>
            <a:fillRect/>
          </a:stretch>
        </p:blipFill>
        <p:spPr>
          <a:xfrm>
            <a:off x="1100667" y="3028609"/>
            <a:ext cx="2084177" cy="2906632"/>
          </a:xfrm>
          <a:prstGeom prst="rect"/>
        </p:spPr>
      </p:pic>
      <p:pic>
        <p:nvPicPr>
          <p:cNvPr id="2097181" name="图片 7"/>
          <p:cNvPicPr>
            <a:picLocks noChangeAspect="1"/>
          </p:cNvPicPr>
          <p:nvPr/>
        </p:nvPicPr>
        <p:blipFill>
          <a:blip xmlns:r="http://schemas.openxmlformats.org/officeDocument/2006/relationships" r:embed="rId5"/>
          <a:stretch>
            <a:fillRect/>
          </a:stretch>
        </p:blipFill>
        <p:spPr>
          <a:xfrm>
            <a:off x="3255433" y="3028609"/>
            <a:ext cx="4330700" cy="2891813"/>
          </a:xfrm>
          <a:prstGeom prst="rect"/>
        </p:spPr>
      </p:pic>
      <p:pic>
        <p:nvPicPr>
          <p:cNvPr id="2097182" name="图片 12"/>
          <p:cNvPicPr>
            <a:picLocks noChangeAspect="1"/>
          </p:cNvPicPr>
          <p:nvPr/>
        </p:nvPicPr>
        <p:blipFill>
          <a:blip xmlns:r="http://schemas.openxmlformats.org/officeDocument/2006/relationships" r:embed="rId6"/>
          <a:stretch>
            <a:fillRect/>
          </a:stretch>
        </p:blipFill>
        <p:spPr>
          <a:xfrm>
            <a:off x="7660955" y="3023487"/>
            <a:ext cx="3943381" cy="2891813"/>
          </a:xfrm>
          <a:prstGeom prst="rec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14" name=""/>
        <p:cNvGrpSpPr/>
        <p:nvPr/>
      </p:nvGrpSpPr>
      <p:grpSpPr>
        <a:xfrm>
          <a:off x="0" y="0"/>
          <a:ext cx="0" cy="0"/>
          <a:chOff x="0" y="0"/>
          <a:chExt cx="0" cy="0"/>
        </a:xfrm>
      </p:grpSpPr>
      <p:pic>
        <p:nvPicPr>
          <p:cNvPr id="2097183" name="图片 2"/>
          <p:cNvPicPr>
            <a:picLocks noChangeAspect="1"/>
          </p:cNvPicPr>
          <p:nvPr/>
        </p:nvPicPr>
        <p:blipFill rotWithShape="1">
          <a:blip xmlns:r="http://schemas.openxmlformats.org/officeDocument/2006/relationships" r:embed="rId1" cstate="email"/>
          <a:srcRect/>
          <a:stretch>
            <a:fillRect/>
          </a:stretch>
        </p:blipFill>
        <p:spPr>
          <a:xfrm>
            <a:off x="0" y="-1"/>
            <a:ext cx="12192000" cy="6858001"/>
          </a:xfrm>
          <a:prstGeom prst="rect"/>
        </p:spPr>
      </p:pic>
      <p:sp>
        <p:nvSpPr>
          <p:cNvPr id="1048663" name="矩形 3"/>
          <p:cNvSpPr/>
          <p:nvPr/>
        </p:nvSpPr>
        <p:spPr>
          <a:xfrm>
            <a:off x="304801" y="304800"/>
            <a:ext cx="11616266" cy="6231467"/>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kumimoji="1" lang="zh-CN"/>
          </a:p>
        </p:txBody>
      </p:sp>
      <p:sp>
        <p:nvSpPr>
          <p:cNvPr id="1048664" name="文本框 8"/>
          <p:cNvSpPr txBox="1"/>
          <p:nvPr/>
        </p:nvSpPr>
        <p:spPr>
          <a:xfrm>
            <a:off x="1831975" y="787246"/>
            <a:ext cx="4873625" cy="480131"/>
          </a:xfrm>
          <a:prstGeom prst="rect"/>
          <a:noFill/>
        </p:spPr>
        <p:txBody>
          <a:bodyPr rtlCol="0" wrap="square">
            <a:spAutoFit/>
          </a:bodyPr>
          <a:p>
            <a:pPr defTabSz="497840">
              <a:lnSpc>
                <a:spcPct val="90000"/>
              </a:lnSpc>
            </a:pP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售楼部签到</a:t>
            </a:r>
            <a:r>
              <a:rPr altLang="zh-CN" dirty="0" sz="2800" lang="en-US">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a:t>
            </a: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闹元宵</a:t>
            </a:r>
          </a:p>
        </p:txBody>
      </p:sp>
      <p:grpSp>
        <p:nvGrpSpPr>
          <p:cNvPr id="115" name="组合 9"/>
          <p:cNvGrpSpPr/>
          <p:nvPr/>
        </p:nvGrpSpPr>
        <p:grpSpPr>
          <a:xfrm>
            <a:off x="917575" y="608965"/>
            <a:ext cx="762000" cy="618490"/>
            <a:chOff x="623" y="331"/>
            <a:chExt cx="1200" cy="974"/>
          </a:xfrm>
        </p:grpSpPr>
        <p:pic>
          <p:nvPicPr>
            <p:cNvPr id="2097184" name="Picture 3" descr="C:\Users\Administrator\Desktop\微立体创业计划\005.png"/>
            <p:cNvPicPr>
              <a:picLocks noChangeAspect="1" noChangeArrowheads="1"/>
            </p:cNvPicPr>
            <p:nvPr userDrawn="1"/>
          </p:nvPicPr>
          <p:blipFill>
            <a:blip xmlns:r="http://schemas.openxmlformats.org/officeDocument/2006/relationships" r:embed="rId2" cstate="email">
              <a:duotone>
                <a:srgbClr val="951316">
                  <a:shade val="45000"/>
                  <a:satMod val="135000"/>
                </a:srgbClr>
                <a:prstClr val="white"/>
              </a:duotone>
            </a:blip>
            <a:srcRect/>
            <a:stretch>
              <a:fillRect/>
            </a:stretch>
          </p:blipFill>
          <p:spPr bwMode="auto">
            <a:xfrm>
              <a:off x="623" y="331"/>
              <a:ext cx="960" cy="960"/>
            </a:xfrm>
            <a:prstGeom prst="rect"/>
            <a:noFill/>
            <a:effectLst>
              <a:outerShdw algn="tl" blurRad="127000" dir="3000000" dist="63500" rotWithShape="0" sx="104000" sy="104000">
                <a:prstClr val="black">
                  <a:alpha val="34000"/>
                </a:prstClr>
              </a:outerShdw>
            </a:effectLst>
          </p:spPr>
        </p:pic>
        <p:pic>
          <p:nvPicPr>
            <p:cNvPr id="2097185" name="Picture 4" descr="C:\Users\Administrator\Desktop\微立体创业计划\004.png"/>
            <p:cNvPicPr>
              <a:picLocks noChangeAspect="1" noChangeArrowheads="1"/>
            </p:cNvPicPr>
            <p:nvPr userDrawn="1"/>
          </p:nvPicPr>
          <p:blipFill>
            <a:blip xmlns:r="http://schemas.openxmlformats.org/officeDocument/2006/relationships" r:embed="rId3" cstate="email"/>
            <a:srcRect/>
            <a:stretch>
              <a:fillRect/>
            </a:stretch>
          </p:blipFill>
          <p:spPr bwMode="auto">
            <a:xfrm>
              <a:off x="863" y="345"/>
              <a:ext cx="960" cy="960"/>
            </a:xfrm>
            <a:prstGeom prst="rect"/>
            <a:noFill/>
            <a:effectLst>
              <a:outerShdw algn="tl" blurRad="127000" dir="3000000" dist="63500" rotWithShape="0" sx="104000" sy="104000">
                <a:prstClr val="black">
                  <a:alpha val="34000"/>
                </a:prstClr>
              </a:outerShdw>
            </a:effectLst>
          </p:spPr>
        </p:pic>
      </p:grpSp>
      <p:sp>
        <p:nvSpPr>
          <p:cNvPr id="1048665" name="文本框 14"/>
          <p:cNvSpPr txBox="1"/>
          <p:nvPr/>
        </p:nvSpPr>
        <p:spPr>
          <a:xfrm>
            <a:off x="1527175" y="1701011"/>
            <a:ext cx="9259359" cy="904240"/>
          </a:xfrm>
          <a:prstGeom prst="rect"/>
          <a:noFill/>
        </p:spPr>
        <p:txBody>
          <a:bodyPr rtlCol="0" wrap="square">
            <a:spAutoFit/>
          </a:bodyPr>
          <a:p>
            <a:pPr>
              <a:lnSpc>
                <a:spcPct val="150000"/>
              </a:lnSpc>
            </a:pPr>
            <a:r>
              <a:rPr altLang="en-US" dirty="0" kumimoji="1" lang="zh-CN">
                <a:latin typeface="FZQingKeBenYueSongS-R-GB" panose="02000000000000000000" pitchFamily="2" charset="-122"/>
                <a:ea typeface="FZQingKeBenYueSongS-R-GB" panose="02000000000000000000" pitchFamily="2" charset="-122"/>
              </a:rPr>
              <a:t>售楼部区域设置与元宵主题相关</a:t>
            </a:r>
            <a:r>
              <a:rPr altLang="zh-CN" dirty="0" kumimoji="1" lang="en-US">
                <a:latin typeface="FZQingKeBenYueSongS-R-GB" panose="02000000000000000000" pitchFamily="2" charset="-122"/>
                <a:ea typeface="FZQingKeBenYueSongS-R-GB" panose="02000000000000000000" pitchFamily="2" charset="-122"/>
              </a:rPr>
              <a:t>DIY</a:t>
            </a:r>
            <a:r>
              <a:rPr altLang="en-US" dirty="0" kumimoji="1" lang="zh-CN">
                <a:latin typeface="FZQingKeBenYueSongS-R-GB" panose="02000000000000000000" pitchFamily="2" charset="-122"/>
                <a:ea typeface="FZQingKeBenYueSongS-R-GB" panose="02000000000000000000" pitchFamily="2" charset="-122"/>
              </a:rPr>
              <a:t>环节，由专人进行教授指导。感受传统民俗文化的传承感受浓浓的年味。例如：彩绘花灯</a:t>
            </a:r>
            <a:r>
              <a:rPr altLang="zh-CN" dirty="0" kumimoji="1" lang="en-US">
                <a:latin typeface="FZQingKeBenYueSongS-R-GB" panose="02000000000000000000" pitchFamily="2" charset="-122"/>
                <a:ea typeface="FZQingKeBenYueSongS-R-GB" panose="02000000000000000000" pitchFamily="2" charset="-122"/>
              </a:rPr>
              <a:t>DIY</a:t>
            </a:r>
            <a:r>
              <a:rPr altLang="en-US" dirty="0" kumimoji="1" lang="zh-CN">
                <a:latin typeface="FZQingKeBenYueSongS-R-GB" panose="02000000000000000000" pitchFamily="2" charset="-122"/>
                <a:ea typeface="FZQingKeBenYueSongS-R-GB" panose="02000000000000000000" pitchFamily="2" charset="-122"/>
              </a:rPr>
              <a:t>，</a:t>
            </a:r>
            <a:r>
              <a:rPr altLang="zh-CN" dirty="0" lang="zh-CN">
                <a:latin typeface="方正清刻本悦宋简体" panose="02000000000000000000" charset="-122"/>
                <a:ea typeface="方正清刻本悦宋简体" panose="02000000000000000000" charset="-122"/>
              </a:rPr>
              <a:t>色彩斑斓</a:t>
            </a:r>
            <a:r>
              <a:rPr altLang="en-US" dirty="0" lang="zh-CN">
                <a:latin typeface="方正清刻本悦宋简体" panose="02000000000000000000" charset="-122"/>
                <a:ea typeface="方正清刻本悦宋简体" panose="02000000000000000000" charset="-122"/>
              </a:rPr>
              <a:t>制作专属花灯</a:t>
            </a:r>
            <a:r>
              <a:rPr altLang="zh-CN" dirty="0" lang="zh-CN">
                <a:latin typeface="方正清刻本悦宋简体" panose="02000000000000000000" charset="-122"/>
                <a:ea typeface="方正清刻本悦宋简体" panose="02000000000000000000" charset="-122"/>
              </a:rPr>
              <a:t>，锻炼动手能力和创造力</a:t>
            </a:r>
            <a:endParaRPr altLang="en-US" dirty="0" kumimoji="1" lang="zh-CN">
              <a:latin typeface="FZQingKeBenYueSongS-R-GB" panose="02000000000000000000" pitchFamily="2" charset="-122"/>
              <a:ea typeface="FZQingKeBenYueSongS-R-GB" panose="02000000000000000000" pitchFamily="2" charset="-122"/>
            </a:endParaRPr>
          </a:p>
        </p:txBody>
      </p:sp>
      <p:pic>
        <p:nvPicPr>
          <p:cNvPr id="2097186" name="图片 16"/>
          <p:cNvPicPr>
            <a:picLocks noChangeAspect="1"/>
          </p:cNvPicPr>
          <p:nvPr/>
        </p:nvPicPr>
        <p:blipFill>
          <a:blip xmlns:r="http://schemas.openxmlformats.org/officeDocument/2006/relationships" r:embed="rId4"/>
          <a:stretch>
            <a:fillRect/>
          </a:stretch>
        </p:blipFill>
        <p:spPr>
          <a:xfrm>
            <a:off x="1679575" y="2981985"/>
            <a:ext cx="4518025" cy="3012017"/>
          </a:xfrm>
          <a:prstGeom prst="rect"/>
        </p:spPr>
      </p:pic>
      <p:sp>
        <p:nvSpPr>
          <p:cNvPr id="1048666" name="object 4"/>
          <p:cNvSpPr/>
          <p:nvPr/>
        </p:nvSpPr>
        <p:spPr>
          <a:xfrm>
            <a:off x="6320366" y="2963334"/>
            <a:ext cx="4466167" cy="3030668"/>
          </a:xfrm>
          <a:prstGeom prst="rect"/>
          <a:blipFill>
            <a:blip xmlns:r="http://schemas.openxmlformats.org/officeDocument/2006/relationships" r:embed="rId5" cstate="print"/>
            <a:stretch>
              <a:fillRect/>
            </a:stretch>
          </a:blipFill>
        </p:spPr>
        <p:txBody>
          <a:bodyPr bIns="0" lIns="0" rIns="0" rtlCol="0" tIns="0" wrap="square"/>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16" name=""/>
        <p:cNvGrpSpPr/>
        <p:nvPr/>
      </p:nvGrpSpPr>
      <p:grpSpPr>
        <a:xfrm>
          <a:off x="0" y="0"/>
          <a:ext cx="0" cy="0"/>
          <a:chOff x="0" y="0"/>
          <a:chExt cx="0" cy="0"/>
        </a:xfrm>
      </p:grpSpPr>
      <p:pic>
        <p:nvPicPr>
          <p:cNvPr id="2097187" name="图片 2"/>
          <p:cNvPicPr>
            <a:picLocks noChangeAspect="1"/>
          </p:cNvPicPr>
          <p:nvPr/>
        </p:nvPicPr>
        <p:blipFill rotWithShape="1">
          <a:blip xmlns:r="http://schemas.openxmlformats.org/officeDocument/2006/relationships" r:embed="rId1" cstate="email"/>
          <a:srcRect/>
          <a:stretch>
            <a:fillRect/>
          </a:stretch>
        </p:blipFill>
        <p:spPr>
          <a:xfrm>
            <a:off x="0" y="-1"/>
            <a:ext cx="12192000" cy="6858001"/>
          </a:xfrm>
          <a:prstGeom prst="rect"/>
        </p:spPr>
      </p:pic>
      <p:sp>
        <p:nvSpPr>
          <p:cNvPr id="1048667" name="矩形 3"/>
          <p:cNvSpPr/>
          <p:nvPr/>
        </p:nvSpPr>
        <p:spPr>
          <a:xfrm>
            <a:off x="304801" y="304800"/>
            <a:ext cx="11616266" cy="6231467"/>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kumimoji="1" lang="zh-CN"/>
          </a:p>
        </p:txBody>
      </p:sp>
      <p:sp>
        <p:nvSpPr>
          <p:cNvPr id="1048668" name="文本框 8"/>
          <p:cNvSpPr txBox="1"/>
          <p:nvPr/>
        </p:nvSpPr>
        <p:spPr>
          <a:xfrm>
            <a:off x="1831975" y="787246"/>
            <a:ext cx="4873625" cy="480131"/>
          </a:xfrm>
          <a:prstGeom prst="rect"/>
          <a:noFill/>
        </p:spPr>
        <p:txBody>
          <a:bodyPr rtlCol="0" wrap="square">
            <a:spAutoFit/>
          </a:bodyPr>
          <a:p>
            <a:pPr defTabSz="497840">
              <a:lnSpc>
                <a:spcPct val="90000"/>
              </a:lnSpc>
            </a:pP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售楼部签到</a:t>
            </a:r>
            <a:r>
              <a:rPr altLang="zh-CN" dirty="0" sz="2800" lang="en-US">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a:t>
            </a: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闹元宵</a:t>
            </a:r>
          </a:p>
        </p:txBody>
      </p:sp>
      <p:grpSp>
        <p:nvGrpSpPr>
          <p:cNvPr id="117" name="组合 9"/>
          <p:cNvGrpSpPr/>
          <p:nvPr/>
        </p:nvGrpSpPr>
        <p:grpSpPr>
          <a:xfrm>
            <a:off x="917575" y="608965"/>
            <a:ext cx="762000" cy="618490"/>
            <a:chOff x="623" y="331"/>
            <a:chExt cx="1200" cy="974"/>
          </a:xfrm>
        </p:grpSpPr>
        <p:pic>
          <p:nvPicPr>
            <p:cNvPr id="2097188" name="Picture 3" descr="C:\Users\Administrator\Desktop\微立体创业计划\005.png"/>
            <p:cNvPicPr>
              <a:picLocks noChangeAspect="1" noChangeArrowheads="1"/>
            </p:cNvPicPr>
            <p:nvPr userDrawn="1"/>
          </p:nvPicPr>
          <p:blipFill>
            <a:blip xmlns:r="http://schemas.openxmlformats.org/officeDocument/2006/relationships" r:embed="rId2" cstate="email">
              <a:duotone>
                <a:srgbClr val="951316">
                  <a:shade val="45000"/>
                  <a:satMod val="135000"/>
                </a:srgbClr>
                <a:prstClr val="white"/>
              </a:duotone>
            </a:blip>
            <a:srcRect/>
            <a:stretch>
              <a:fillRect/>
            </a:stretch>
          </p:blipFill>
          <p:spPr bwMode="auto">
            <a:xfrm>
              <a:off x="623" y="331"/>
              <a:ext cx="960" cy="960"/>
            </a:xfrm>
            <a:prstGeom prst="rect"/>
            <a:noFill/>
            <a:effectLst>
              <a:outerShdw algn="tl" blurRad="127000" dir="3000000" dist="63500" rotWithShape="0" sx="104000" sy="104000">
                <a:prstClr val="black">
                  <a:alpha val="34000"/>
                </a:prstClr>
              </a:outerShdw>
            </a:effectLst>
          </p:spPr>
        </p:pic>
        <p:pic>
          <p:nvPicPr>
            <p:cNvPr id="2097189" name="Picture 4" descr="C:\Users\Administrator\Desktop\微立体创业计划\004.png"/>
            <p:cNvPicPr>
              <a:picLocks noChangeAspect="1" noChangeArrowheads="1"/>
            </p:cNvPicPr>
            <p:nvPr userDrawn="1"/>
          </p:nvPicPr>
          <p:blipFill>
            <a:blip xmlns:r="http://schemas.openxmlformats.org/officeDocument/2006/relationships" r:embed="rId3" cstate="email"/>
            <a:srcRect/>
            <a:stretch>
              <a:fillRect/>
            </a:stretch>
          </p:blipFill>
          <p:spPr bwMode="auto">
            <a:xfrm>
              <a:off x="863" y="345"/>
              <a:ext cx="960" cy="960"/>
            </a:xfrm>
            <a:prstGeom prst="rect"/>
            <a:noFill/>
            <a:effectLst>
              <a:outerShdw algn="tl" blurRad="127000" dir="3000000" dist="63500" rotWithShape="0" sx="104000" sy="104000">
                <a:prstClr val="black">
                  <a:alpha val="34000"/>
                </a:prstClr>
              </a:outerShdw>
            </a:effectLst>
          </p:spPr>
        </p:pic>
      </p:grpSp>
      <p:sp>
        <p:nvSpPr>
          <p:cNvPr id="1048669" name="文本框 14"/>
          <p:cNvSpPr txBox="1"/>
          <p:nvPr/>
        </p:nvSpPr>
        <p:spPr>
          <a:xfrm>
            <a:off x="1069975" y="1755513"/>
            <a:ext cx="10190692" cy="904239"/>
          </a:xfrm>
          <a:prstGeom prst="rect"/>
          <a:noFill/>
        </p:spPr>
        <p:txBody>
          <a:bodyPr rtlCol="0" wrap="square">
            <a:spAutoFit/>
          </a:bodyPr>
          <a:p>
            <a:pPr>
              <a:lnSpc>
                <a:spcPct val="150000"/>
              </a:lnSpc>
            </a:pPr>
            <a:r>
              <a:rPr altLang="en-US" dirty="0" kumimoji="1" lang="zh-CN">
                <a:latin typeface="FZQingKeBenYueSongS-R-GB" panose="02000000000000000000" pitchFamily="2" charset="-122"/>
                <a:ea typeface="FZQingKeBenYueSongS-R-GB" panose="02000000000000000000" pitchFamily="2" charset="-122"/>
              </a:rPr>
              <a:t>售楼部区域设置与元宵主题相关</a:t>
            </a:r>
            <a:r>
              <a:rPr altLang="zh-CN" dirty="0" kumimoji="1" lang="en-US">
                <a:latin typeface="FZQingKeBenYueSongS-R-GB" panose="02000000000000000000" pitchFamily="2" charset="-122"/>
                <a:ea typeface="FZQingKeBenYueSongS-R-GB" panose="02000000000000000000" pitchFamily="2" charset="-122"/>
              </a:rPr>
              <a:t>DIY</a:t>
            </a:r>
            <a:r>
              <a:rPr altLang="en-US" dirty="0" kumimoji="1" lang="zh-CN">
                <a:latin typeface="FZQingKeBenYueSongS-R-GB" panose="02000000000000000000" pitchFamily="2" charset="-122"/>
                <a:ea typeface="FZQingKeBenYueSongS-R-GB" panose="02000000000000000000" pitchFamily="2" charset="-122"/>
              </a:rPr>
              <a:t>环节，由专人进行教授指导。感受传统民俗文化的传承感受浓浓的年味。例如：汤圆</a:t>
            </a:r>
            <a:r>
              <a:rPr altLang="zh-CN" dirty="0" kumimoji="1" lang="en-US">
                <a:latin typeface="FZQingKeBenYueSongS-R-GB" panose="02000000000000000000" pitchFamily="2" charset="-122"/>
                <a:ea typeface="FZQingKeBenYueSongS-R-GB" panose="02000000000000000000" pitchFamily="2" charset="-122"/>
              </a:rPr>
              <a:t>DIY——</a:t>
            </a:r>
            <a:r>
              <a:rPr altLang="en-US" dirty="0" kumimoji="1" lang="zh-CN">
                <a:latin typeface="FZQingKeBenYueSongS-R-GB" panose="02000000000000000000" pitchFamily="2" charset="-122"/>
                <a:ea typeface="FZQingKeBenYueSongS-R-GB" panose="02000000000000000000" pitchFamily="2" charset="-122"/>
              </a:rPr>
              <a:t>月亮圆圆，心儿甜甜，现场制作彩色汤圆，一块分享劳动成果会更甜</a:t>
            </a:r>
          </a:p>
        </p:txBody>
      </p:sp>
      <p:grpSp>
        <p:nvGrpSpPr>
          <p:cNvPr id="118" name="组合 1"/>
          <p:cNvGrpSpPr/>
          <p:nvPr/>
        </p:nvGrpSpPr>
        <p:grpSpPr>
          <a:xfrm>
            <a:off x="1222375" y="2988148"/>
            <a:ext cx="9713098" cy="2950070"/>
            <a:chOff x="1019176" y="2913913"/>
            <a:chExt cx="10393891" cy="3156841"/>
          </a:xfrm>
        </p:grpSpPr>
        <p:sp>
          <p:nvSpPr>
            <p:cNvPr id="1048670" name="object 3"/>
            <p:cNvSpPr/>
            <p:nvPr/>
          </p:nvSpPr>
          <p:spPr>
            <a:xfrm>
              <a:off x="1019176" y="2913913"/>
              <a:ext cx="2015955" cy="3156841"/>
            </a:xfrm>
            <a:prstGeom prst="rect"/>
            <a:blipFill>
              <a:blip xmlns:r="http://schemas.openxmlformats.org/officeDocument/2006/relationships" r:embed="rId4" cstate="email"/>
              <a:stretch>
                <a:fillRect/>
              </a:stretch>
            </a:blipFill>
          </p:spPr>
          <p:txBody>
            <a:bodyPr bIns="0" lIns="0" rIns="0" rtlCol="0" tIns="0" wrap="square"/>
            <a:p/>
          </p:txBody>
        </p:sp>
        <p:sp>
          <p:nvSpPr>
            <p:cNvPr id="1048671" name="object 6"/>
            <p:cNvSpPr/>
            <p:nvPr/>
          </p:nvSpPr>
          <p:spPr>
            <a:xfrm>
              <a:off x="3100029" y="2913913"/>
              <a:ext cx="4350640" cy="3156841"/>
            </a:xfrm>
            <a:prstGeom prst="rect"/>
            <a:blipFill>
              <a:blip xmlns:r="http://schemas.openxmlformats.org/officeDocument/2006/relationships" r:embed="rId5" cstate="email"/>
              <a:stretch>
                <a:fillRect/>
              </a:stretch>
            </a:blipFill>
          </p:spPr>
          <p:txBody>
            <a:bodyPr bIns="0" lIns="0" rIns="0" rtlCol="0" tIns="0" wrap="square"/>
            <a:p/>
          </p:txBody>
        </p:sp>
        <p:sp>
          <p:nvSpPr>
            <p:cNvPr id="1048672" name="object 7"/>
            <p:cNvSpPr/>
            <p:nvPr/>
          </p:nvSpPr>
          <p:spPr>
            <a:xfrm>
              <a:off x="7515566" y="2913913"/>
              <a:ext cx="3897501" cy="3156840"/>
            </a:xfrm>
            <a:prstGeom prst="rect"/>
            <a:blipFill>
              <a:blip xmlns:r="http://schemas.openxmlformats.org/officeDocument/2006/relationships" r:embed="rId6" cstate="email"/>
              <a:stretch>
                <a:fillRect/>
              </a:stretch>
            </a:blipFill>
          </p:spPr>
          <p:txBody>
            <a:bodyPr bIns="0" lIns="0" rIns="0" rtlCol="0" tIns="0" wrap="square"/>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19" name=""/>
        <p:cNvGrpSpPr/>
        <p:nvPr/>
      </p:nvGrpSpPr>
      <p:grpSpPr>
        <a:xfrm>
          <a:off x="0" y="0"/>
          <a:ext cx="0" cy="0"/>
          <a:chOff x="0" y="0"/>
          <a:chExt cx="0" cy="0"/>
        </a:xfrm>
      </p:grpSpPr>
      <p:pic>
        <p:nvPicPr>
          <p:cNvPr id="2097190" name="图片 2"/>
          <p:cNvPicPr>
            <a:picLocks noChangeAspect="1"/>
          </p:cNvPicPr>
          <p:nvPr/>
        </p:nvPicPr>
        <p:blipFill rotWithShape="1">
          <a:blip xmlns:r="http://schemas.openxmlformats.org/officeDocument/2006/relationships" r:embed="rId1" cstate="email"/>
          <a:srcRect/>
          <a:stretch>
            <a:fillRect/>
          </a:stretch>
        </p:blipFill>
        <p:spPr>
          <a:xfrm>
            <a:off x="0" y="-1"/>
            <a:ext cx="12192000" cy="6858001"/>
          </a:xfrm>
          <a:prstGeom prst="rect"/>
        </p:spPr>
      </p:pic>
      <p:sp>
        <p:nvSpPr>
          <p:cNvPr id="1048673" name="矩形 3"/>
          <p:cNvSpPr/>
          <p:nvPr/>
        </p:nvSpPr>
        <p:spPr>
          <a:xfrm>
            <a:off x="304801" y="304800"/>
            <a:ext cx="11616266" cy="6231467"/>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kumimoji="1" lang="zh-CN"/>
          </a:p>
        </p:txBody>
      </p:sp>
      <p:sp>
        <p:nvSpPr>
          <p:cNvPr id="1048674" name="文本框 8"/>
          <p:cNvSpPr txBox="1"/>
          <p:nvPr/>
        </p:nvSpPr>
        <p:spPr>
          <a:xfrm>
            <a:off x="1831974" y="787246"/>
            <a:ext cx="5974293" cy="472441"/>
          </a:xfrm>
          <a:prstGeom prst="rect"/>
          <a:noFill/>
        </p:spPr>
        <p:txBody>
          <a:bodyPr rtlCol="0" wrap="square">
            <a:spAutoFit/>
          </a:bodyPr>
          <a:p>
            <a:pPr defTabSz="497840">
              <a:lnSpc>
                <a:spcPct val="90000"/>
              </a:lnSpc>
            </a:pP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中央观景台</a:t>
            </a:r>
            <a:r>
              <a:rPr altLang="zh-CN" dirty="0" sz="2800" lang="en-US">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a:t>
            </a: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传统游园会、灯谜会</a:t>
            </a:r>
          </a:p>
        </p:txBody>
      </p:sp>
      <p:grpSp>
        <p:nvGrpSpPr>
          <p:cNvPr id="120" name="组合 9"/>
          <p:cNvGrpSpPr/>
          <p:nvPr/>
        </p:nvGrpSpPr>
        <p:grpSpPr>
          <a:xfrm>
            <a:off x="917575" y="608965"/>
            <a:ext cx="762000" cy="618490"/>
            <a:chOff x="623" y="331"/>
            <a:chExt cx="1200" cy="974"/>
          </a:xfrm>
        </p:grpSpPr>
        <p:pic>
          <p:nvPicPr>
            <p:cNvPr id="2097191" name="Picture 3" descr="C:\Users\Administrator\Desktop\微立体创业计划\005.png"/>
            <p:cNvPicPr>
              <a:picLocks noChangeAspect="1" noChangeArrowheads="1"/>
            </p:cNvPicPr>
            <p:nvPr userDrawn="1"/>
          </p:nvPicPr>
          <p:blipFill>
            <a:blip xmlns:r="http://schemas.openxmlformats.org/officeDocument/2006/relationships" r:embed="rId2" cstate="email">
              <a:duotone>
                <a:srgbClr val="951316">
                  <a:shade val="45000"/>
                  <a:satMod val="135000"/>
                </a:srgbClr>
                <a:prstClr val="white"/>
              </a:duotone>
            </a:blip>
            <a:srcRect/>
            <a:stretch>
              <a:fillRect/>
            </a:stretch>
          </p:blipFill>
          <p:spPr bwMode="auto">
            <a:xfrm>
              <a:off x="623" y="331"/>
              <a:ext cx="960" cy="960"/>
            </a:xfrm>
            <a:prstGeom prst="rect"/>
            <a:noFill/>
            <a:effectLst>
              <a:outerShdw algn="tl" blurRad="127000" dir="3000000" dist="63500" rotWithShape="0" sx="104000" sy="104000">
                <a:prstClr val="black">
                  <a:alpha val="34000"/>
                </a:prstClr>
              </a:outerShdw>
            </a:effectLst>
          </p:spPr>
        </p:pic>
        <p:pic>
          <p:nvPicPr>
            <p:cNvPr id="2097192" name="Picture 4" descr="C:\Users\Administrator\Desktop\微立体创业计划\004.png"/>
            <p:cNvPicPr>
              <a:picLocks noChangeAspect="1" noChangeArrowheads="1"/>
            </p:cNvPicPr>
            <p:nvPr userDrawn="1"/>
          </p:nvPicPr>
          <p:blipFill>
            <a:blip xmlns:r="http://schemas.openxmlformats.org/officeDocument/2006/relationships" r:embed="rId3" cstate="email"/>
            <a:srcRect/>
            <a:stretch>
              <a:fillRect/>
            </a:stretch>
          </p:blipFill>
          <p:spPr bwMode="auto">
            <a:xfrm>
              <a:off x="863" y="345"/>
              <a:ext cx="960" cy="960"/>
            </a:xfrm>
            <a:prstGeom prst="rect"/>
            <a:noFill/>
            <a:effectLst>
              <a:outerShdw algn="tl" blurRad="127000" dir="3000000" dist="63500" rotWithShape="0" sx="104000" sy="104000">
                <a:prstClr val="black">
                  <a:alpha val="34000"/>
                </a:prstClr>
              </a:outerShdw>
            </a:effectLst>
          </p:spPr>
        </p:pic>
      </p:grpSp>
      <p:pic>
        <p:nvPicPr>
          <p:cNvPr id="2097193" name="图片 1"/>
          <p:cNvPicPr>
            <a:picLocks noChangeAspect="1"/>
          </p:cNvPicPr>
          <p:nvPr/>
        </p:nvPicPr>
        <p:blipFill>
          <a:blip xmlns:r="http://schemas.openxmlformats.org/officeDocument/2006/relationships" r:embed="rId4"/>
          <a:stretch>
            <a:fillRect/>
          </a:stretch>
        </p:blipFill>
        <p:spPr>
          <a:xfrm>
            <a:off x="1781175" y="1528176"/>
            <a:ext cx="7931701" cy="4771023"/>
          </a:xfrm>
          <a:prstGeom prst="rec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21" name=""/>
        <p:cNvGrpSpPr/>
        <p:nvPr/>
      </p:nvGrpSpPr>
      <p:grpSpPr>
        <a:xfrm>
          <a:off x="0" y="0"/>
          <a:ext cx="0" cy="0"/>
          <a:chOff x="0" y="0"/>
          <a:chExt cx="0" cy="0"/>
        </a:xfrm>
      </p:grpSpPr>
      <p:pic>
        <p:nvPicPr>
          <p:cNvPr id="2097195" name="图片 2"/>
          <p:cNvPicPr>
            <a:picLocks noChangeAspect="1"/>
          </p:cNvPicPr>
          <p:nvPr/>
        </p:nvPicPr>
        <p:blipFill rotWithShape="1">
          <a:blip xmlns:r="http://schemas.openxmlformats.org/officeDocument/2006/relationships" r:embed="rId1" cstate="email"/>
          <a:srcRect/>
          <a:stretch>
            <a:fillRect/>
          </a:stretch>
        </p:blipFill>
        <p:spPr>
          <a:xfrm>
            <a:off x="0" y="-1"/>
            <a:ext cx="12192000" cy="6858001"/>
          </a:xfrm>
          <a:prstGeom prst="rect"/>
        </p:spPr>
      </p:pic>
      <p:sp>
        <p:nvSpPr>
          <p:cNvPr id="1048675" name="矩形 3"/>
          <p:cNvSpPr/>
          <p:nvPr/>
        </p:nvSpPr>
        <p:spPr>
          <a:xfrm>
            <a:off x="304801" y="304800"/>
            <a:ext cx="11616266" cy="6231467"/>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kumimoji="1" lang="zh-CN"/>
          </a:p>
        </p:txBody>
      </p:sp>
      <p:sp>
        <p:nvSpPr>
          <p:cNvPr id="1048676" name="文本框 8"/>
          <p:cNvSpPr txBox="1"/>
          <p:nvPr/>
        </p:nvSpPr>
        <p:spPr>
          <a:xfrm>
            <a:off x="1831974" y="787246"/>
            <a:ext cx="5974293" cy="472441"/>
          </a:xfrm>
          <a:prstGeom prst="rect"/>
          <a:noFill/>
        </p:spPr>
        <p:txBody>
          <a:bodyPr rtlCol="0" wrap="square">
            <a:spAutoFit/>
          </a:bodyPr>
          <a:p>
            <a:pPr defTabSz="497840">
              <a:lnSpc>
                <a:spcPct val="90000"/>
              </a:lnSpc>
            </a:pP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中央观景台</a:t>
            </a:r>
            <a:r>
              <a:rPr altLang="zh-CN" dirty="0" sz="2800" lang="en-US">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a:t>
            </a: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传统游园会、灯谜会</a:t>
            </a:r>
          </a:p>
        </p:txBody>
      </p:sp>
      <p:grpSp>
        <p:nvGrpSpPr>
          <p:cNvPr id="122" name="组合 9"/>
          <p:cNvGrpSpPr/>
          <p:nvPr/>
        </p:nvGrpSpPr>
        <p:grpSpPr>
          <a:xfrm>
            <a:off x="917575" y="608965"/>
            <a:ext cx="762000" cy="618490"/>
            <a:chOff x="623" y="331"/>
            <a:chExt cx="1200" cy="974"/>
          </a:xfrm>
        </p:grpSpPr>
        <p:pic>
          <p:nvPicPr>
            <p:cNvPr id="2097196" name="Picture 3" descr="C:\Users\Administrator\Desktop\微立体创业计划\005.png"/>
            <p:cNvPicPr>
              <a:picLocks noChangeAspect="1" noChangeArrowheads="1"/>
            </p:cNvPicPr>
            <p:nvPr userDrawn="1"/>
          </p:nvPicPr>
          <p:blipFill>
            <a:blip xmlns:r="http://schemas.openxmlformats.org/officeDocument/2006/relationships" r:embed="rId2" cstate="email">
              <a:duotone>
                <a:srgbClr val="951316">
                  <a:shade val="45000"/>
                  <a:satMod val="135000"/>
                </a:srgbClr>
                <a:prstClr val="white"/>
              </a:duotone>
            </a:blip>
            <a:srcRect/>
            <a:stretch>
              <a:fillRect/>
            </a:stretch>
          </p:blipFill>
          <p:spPr bwMode="auto">
            <a:xfrm>
              <a:off x="623" y="331"/>
              <a:ext cx="960" cy="960"/>
            </a:xfrm>
            <a:prstGeom prst="rect"/>
            <a:noFill/>
            <a:effectLst>
              <a:outerShdw algn="tl" blurRad="127000" dir="3000000" dist="63500" rotWithShape="0" sx="104000" sy="104000">
                <a:prstClr val="black">
                  <a:alpha val="34000"/>
                </a:prstClr>
              </a:outerShdw>
            </a:effectLst>
          </p:spPr>
        </p:pic>
        <p:pic>
          <p:nvPicPr>
            <p:cNvPr id="2097197" name="Picture 4" descr="C:\Users\Administrator\Desktop\微立体创业计划\004.png"/>
            <p:cNvPicPr>
              <a:picLocks noChangeAspect="1" noChangeArrowheads="1"/>
            </p:cNvPicPr>
            <p:nvPr userDrawn="1"/>
          </p:nvPicPr>
          <p:blipFill>
            <a:blip xmlns:r="http://schemas.openxmlformats.org/officeDocument/2006/relationships" r:embed="rId3" cstate="email"/>
            <a:srcRect/>
            <a:stretch>
              <a:fillRect/>
            </a:stretch>
          </p:blipFill>
          <p:spPr bwMode="auto">
            <a:xfrm>
              <a:off x="863" y="345"/>
              <a:ext cx="960" cy="960"/>
            </a:xfrm>
            <a:prstGeom prst="rect"/>
            <a:noFill/>
            <a:effectLst>
              <a:outerShdw algn="tl" blurRad="127000" dir="3000000" dist="63500" rotWithShape="0" sx="104000" sy="104000">
                <a:prstClr val="black">
                  <a:alpha val="34000"/>
                </a:prstClr>
              </a:outerShdw>
            </a:effectLst>
          </p:spPr>
        </p:pic>
      </p:grpSp>
      <p:sp>
        <p:nvSpPr>
          <p:cNvPr id="1048677" name="文本框 13"/>
          <p:cNvSpPr txBox="1"/>
          <p:nvPr/>
        </p:nvSpPr>
        <p:spPr>
          <a:xfrm>
            <a:off x="1271587" y="1620449"/>
            <a:ext cx="9648825" cy="1292533"/>
          </a:xfrm>
          <a:prstGeom prst="rect"/>
          <a:noFill/>
        </p:spPr>
        <p:txBody>
          <a:bodyPr rtlCol="0" wrap="square">
            <a:spAutoFit/>
          </a:bodyPr>
          <a:p>
            <a:pPr>
              <a:lnSpc>
                <a:spcPct val="150000"/>
              </a:lnSpc>
            </a:pPr>
            <a:r>
              <a:rPr altLang="en-US" dirty="0" kumimoji="1" lang="zh-CN">
                <a:latin typeface="FZQingKeBenYueSongS-R-GB" panose="02000000000000000000" pitchFamily="2" charset="-122"/>
                <a:ea typeface="FZQingKeBenYueSongS-R-GB" panose="02000000000000000000" pitchFamily="2" charset="-122"/>
              </a:rPr>
              <a:t>游园会互动游戏一</a:t>
            </a:r>
            <a:r>
              <a:rPr altLang="zh-CN" dirty="0" kumimoji="1" lang="en-US">
                <a:latin typeface="FZQingKeBenYueSongS-R-GB" panose="02000000000000000000" pitchFamily="2" charset="-122"/>
                <a:ea typeface="FZQingKeBenYueSongS-R-GB" panose="02000000000000000000" pitchFamily="2" charset="-122"/>
              </a:rPr>
              <a:t>——</a:t>
            </a:r>
            <a:r>
              <a:rPr altLang="en-US" dirty="0" kumimoji="1" lang="zh-CN">
                <a:latin typeface="FZQingKeBenYueSongS-R-GB" panose="02000000000000000000" pitchFamily="2" charset="-122"/>
                <a:ea typeface="FZQingKeBenYueSongS-R-GB" panose="02000000000000000000" pitchFamily="2" charset="-122"/>
              </a:rPr>
              <a:t>好运坊，买定离手，小赌怡情，现场还原古时赌坊场景，通过猜大小、猜单双等小游戏赢取小礼品等。</a:t>
            </a:r>
          </a:p>
          <a:p>
            <a:pPr>
              <a:lnSpc>
                <a:spcPct val="150000"/>
              </a:lnSpc>
            </a:pPr>
            <a:endParaRPr altLang="en-US" dirty="0" kumimoji="1" lang="zh-CN">
              <a:latin typeface="FZQingKeBenYueSongS-R-GB" panose="02000000000000000000" pitchFamily="2" charset="-122"/>
              <a:ea typeface="FZQingKeBenYueSongS-R-GB" panose="02000000000000000000" pitchFamily="2" charset="-122"/>
            </a:endParaRPr>
          </a:p>
        </p:txBody>
      </p:sp>
      <p:pic>
        <p:nvPicPr>
          <p:cNvPr id="2097198" name="图片 5"/>
          <p:cNvPicPr>
            <a:picLocks noChangeAspect="1"/>
          </p:cNvPicPr>
          <p:nvPr/>
        </p:nvPicPr>
        <p:blipFill>
          <a:blip xmlns:r="http://schemas.openxmlformats.org/officeDocument/2006/relationships" r:embed="rId4"/>
          <a:stretch>
            <a:fillRect/>
          </a:stretch>
        </p:blipFill>
        <p:spPr>
          <a:xfrm>
            <a:off x="5521046" y="2912982"/>
            <a:ext cx="5687232" cy="3199068"/>
          </a:xfrm>
          <a:prstGeom prst="rect"/>
        </p:spPr>
      </p:pic>
      <p:pic>
        <p:nvPicPr>
          <p:cNvPr id="2097199" name="图片 14"/>
          <p:cNvPicPr>
            <a:picLocks noChangeAspect="1"/>
          </p:cNvPicPr>
          <p:nvPr/>
        </p:nvPicPr>
        <p:blipFill>
          <a:blip xmlns:r="http://schemas.openxmlformats.org/officeDocument/2006/relationships" r:embed="rId5"/>
          <a:stretch>
            <a:fillRect/>
          </a:stretch>
        </p:blipFill>
        <p:spPr>
          <a:xfrm>
            <a:off x="1156230" y="2906250"/>
            <a:ext cx="4258600" cy="3199069"/>
          </a:xfrm>
          <a:prstGeom prst="rec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23" name=""/>
        <p:cNvGrpSpPr/>
        <p:nvPr/>
      </p:nvGrpSpPr>
      <p:grpSpPr>
        <a:xfrm>
          <a:off x="0" y="0"/>
          <a:ext cx="0" cy="0"/>
          <a:chOff x="0" y="0"/>
          <a:chExt cx="0" cy="0"/>
        </a:xfrm>
      </p:grpSpPr>
      <p:pic>
        <p:nvPicPr>
          <p:cNvPr id="2097200" name="图片 2"/>
          <p:cNvPicPr>
            <a:picLocks noChangeAspect="1"/>
          </p:cNvPicPr>
          <p:nvPr/>
        </p:nvPicPr>
        <p:blipFill rotWithShape="1">
          <a:blip xmlns:r="http://schemas.openxmlformats.org/officeDocument/2006/relationships" r:embed="rId1" cstate="email"/>
          <a:srcRect/>
          <a:stretch>
            <a:fillRect/>
          </a:stretch>
        </p:blipFill>
        <p:spPr>
          <a:xfrm>
            <a:off x="0" y="-1"/>
            <a:ext cx="12192000" cy="6858001"/>
          </a:xfrm>
          <a:prstGeom prst="rect"/>
        </p:spPr>
      </p:pic>
      <p:sp>
        <p:nvSpPr>
          <p:cNvPr id="1048678" name="矩形 3"/>
          <p:cNvSpPr/>
          <p:nvPr/>
        </p:nvSpPr>
        <p:spPr>
          <a:xfrm>
            <a:off x="304801" y="304800"/>
            <a:ext cx="11616266" cy="6231467"/>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kumimoji="1" lang="zh-CN"/>
          </a:p>
        </p:txBody>
      </p:sp>
      <p:sp>
        <p:nvSpPr>
          <p:cNvPr id="1048679" name="文本框 8"/>
          <p:cNvSpPr txBox="1"/>
          <p:nvPr/>
        </p:nvSpPr>
        <p:spPr>
          <a:xfrm>
            <a:off x="1831974" y="787246"/>
            <a:ext cx="5974293" cy="472441"/>
          </a:xfrm>
          <a:prstGeom prst="rect"/>
          <a:noFill/>
        </p:spPr>
        <p:txBody>
          <a:bodyPr rtlCol="0" wrap="square">
            <a:spAutoFit/>
          </a:bodyPr>
          <a:p>
            <a:pPr defTabSz="497840">
              <a:lnSpc>
                <a:spcPct val="90000"/>
              </a:lnSpc>
            </a:pP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中央观景台</a:t>
            </a:r>
            <a:r>
              <a:rPr altLang="zh-CN" dirty="0" sz="2800" lang="en-US">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a:t>
            </a: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传统游园会、灯谜会</a:t>
            </a:r>
          </a:p>
        </p:txBody>
      </p:sp>
      <p:grpSp>
        <p:nvGrpSpPr>
          <p:cNvPr id="124" name="组合 9"/>
          <p:cNvGrpSpPr/>
          <p:nvPr/>
        </p:nvGrpSpPr>
        <p:grpSpPr>
          <a:xfrm>
            <a:off x="917575" y="608965"/>
            <a:ext cx="762000" cy="618490"/>
            <a:chOff x="623" y="331"/>
            <a:chExt cx="1200" cy="974"/>
          </a:xfrm>
        </p:grpSpPr>
        <p:pic>
          <p:nvPicPr>
            <p:cNvPr id="2097201" name="Picture 3" descr="C:\Users\Administrator\Desktop\微立体创业计划\005.png"/>
            <p:cNvPicPr>
              <a:picLocks noChangeAspect="1" noChangeArrowheads="1"/>
            </p:cNvPicPr>
            <p:nvPr userDrawn="1"/>
          </p:nvPicPr>
          <p:blipFill>
            <a:blip xmlns:r="http://schemas.openxmlformats.org/officeDocument/2006/relationships" r:embed="rId2" cstate="email">
              <a:duotone>
                <a:srgbClr val="951316">
                  <a:shade val="45000"/>
                  <a:satMod val="135000"/>
                </a:srgbClr>
                <a:prstClr val="white"/>
              </a:duotone>
            </a:blip>
            <a:srcRect/>
            <a:stretch>
              <a:fillRect/>
            </a:stretch>
          </p:blipFill>
          <p:spPr bwMode="auto">
            <a:xfrm>
              <a:off x="623" y="331"/>
              <a:ext cx="960" cy="960"/>
            </a:xfrm>
            <a:prstGeom prst="rect"/>
            <a:noFill/>
            <a:effectLst>
              <a:outerShdw algn="tl" blurRad="127000" dir="3000000" dist="63500" rotWithShape="0" sx="104000" sy="104000">
                <a:prstClr val="black">
                  <a:alpha val="34000"/>
                </a:prstClr>
              </a:outerShdw>
            </a:effectLst>
          </p:spPr>
        </p:pic>
        <p:pic>
          <p:nvPicPr>
            <p:cNvPr id="2097202" name="Picture 4" descr="C:\Users\Administrator\Desktop\微立体创业计划\004.png"/>
            <p:cNvPicPr>
              <a:picLocks noChangeAspect="1" noChangeArrowheads="1"/>
            </p:cNvPicPr>
            <p:nvPr userDrawn="1"/>
          </p:nvPicPr>
          <p:blipFill>
            <a:blip xmlns:r="http://schemas.openxmlformats.org/officeDocument/2006/relationships" r:embed="rId3" cstate="email"/>
            <a:srcRect/>
            <a:stretch>
              <a:fillRect/>
            </a:stretch>
          </p:blipFill>
          <p:spPr bwMode="auto">
            <a:xfrm>
              <a:off x="863" y="345"/>
              <a:ext cx="960" cy="960"/>
            </a:xfrm>
            <a:prstGeom prst="rect"/>
            <a:noFill/>
            <a:effectLst>
              <a:outerShdw algn="tl" blurRad="127000" dir="3000000" dist="63500" rotWithShape="0" sx="104000" sy="104000">
                <a:prstClr val="black">
                  <a:alpha val="34000"/>
                </a:prstClr>
              </a:outerShdw>
            </a:effectLst>
          </p:spPr>
        </p:pic>
      </p:grpSp>
      <p:sp>
        <p:nvSpPr>
          <p:cNvPr id="1048680" name="文本框 13"/>
          <p:cNvSpPr txBox="1"/>
          <p:nvPr/>
        </p:nvSpPr>
        <p:spPr>
          <a:xfrm>
            <a:off x="1271587" y="1732010"/>
            <a:ext cx="9648825" cy="904239"/>
          </a:xfrm>
          <a:prstGeom prst="rect"/>
          <a:noFill/>
        </p:spPr>
        <p:txBody>
          <a:bodyPr rtlCol="0" wrap="square">
            <a:spAutoFit/>
          </a:bodyPr>
          <a:p>
            <a:pPr>
              <a:lnSpc>
                <a:spcPct val="150000"/>
              </a:lnSpc>
            </a:pPr>
            <a:r>
              <a:rPr altLang="en-US" dirty="0" kumimoji="1" lang="zh-CN">
                <a:latin typeface="FZQingKeBenYueSongS-R-GB" panose="02000000000000000000" pitchFamily="2" charset="-122"/>
                <a:ea typeface="FZQingKeBenYueSongS-R-GB" panose="02000000000000000000" pitchFamily="2" charset="-122"/>
              </a:rPr>
              <a:t>游园会互动游戏二</a:t>
            </a:r>
            <a:r>
              <a:rPr altLang="zh-CN" dirty="0" kumimoji="1" lang="en-US">
                <a:latin typeface="FZQingKeBenYueSongS-R-GB" panose="02000000000000000000" pitchFamily="2" charset="-122"/>
                <a:ea typeface="FZQingKeBenYueSongS-R-GB" panose="02000000000000000000" pitchFamily="2" charset="-122"/>
              </a:rPr>
              <a:t>——</a:t>
            </a:r>
            <a:r>
              <a:rPr altLang="en-US" dirty="0" kumimoji="1" lang="zh-CN">
                <a:latin typeface="FZQingKeBenYueSongS-R-GB" panose="02000000000000000000" pitchFamily="2" charset="-122"/>
                <a:ea typeface="FZQingKeBenYueSongS-R-GB" panose="02000000000000000000" pitchFamily="2" charset="-122"/>
              </a:rPr>
              <a:t>街机游戏，作为</a:t>
            </a:r>
            <a:r>
              <a:rPr altLang="zh-CN" dirty="0" kumimoji="1" lang="en-US">
                <a:latin typeface="FZQingKeBenYueSongS-R-GB" panose="02000000000000000000" pitchFamily="2" charset="-122"/>
                <a:ea typeface="FZQingKeBenYueSongS-R-GB" panose="02000000000000000000" pitchFamily="2" charset="-122"/>
              </a:rPr>
              <a:t>80</a:t>
            </a:r>
            <a:r>
              <a:rPr altLang="en-US" dirty="0" kumimoji="1" lang="zh-CN">
                <a:latin typeface="FZQingKeBenYueSongS-R-GB" panose="02000000000000000000" pitchFamily="2" charset="-122"/>
                <a:ea typeface="FZQingKeBenYueSongS-R-GB" panose="02000000000000000000" pitchFamily="2" charset="-122"/>
              </a:rPr>
              <a:t>后</a:t>
            </a:r>
            <a:r>
              <a:rPr altLang="zh-CN" dirty="0" kumimoji="1" lang="en-US">
                <a:latin typeface="FZQingKeBenYueSongS-R-GB" panose="02000000000000000000" pitchFamily="2" charset="-122"/>
                <a:ea typeface="FZQingKeBenYueSongS-R-GB" panose="02000000000000000000" pitchFamily="2" charset="-122"/>
              </a:rPr>
              <a:t>90</a:t>
            </a:r>
            <a:r>
              <a:rPr altLang="en-US" dirty="0" kumimoji="1" lang="zh-CN">
                <a:latin typeface="FZQingKeBenYueSongS-R-GB" panose="02000000000000000000" pitchFamily="2" charset="-122"/>
                <a:ea typeface="FZQingKeBenYueSongS-R-GB" panose="02000000000000000000" pitchFamily="2" charset="-122"/>
              </a:rPr>
              <a:t>后，魂斗罗等街机游戏一定不陌生，陪伴小时候成长的游戏，在此次游园会中也可以带来许多童年乐趣，来一场比拼，看看谁最强。</a:t>
            </a:r>
          </a:p>
        </p:txBody>
      </p:sp>
      <p:pic>
        <p:nvPicPr>
          <p:cNvPr id="2097203" name="图片 4"/>
          <p:cNvPicPr>
            <a:picLocks noChangeAspect="1"/>
          </p:cNvPicPr>
          <p:nvPr/>
        </p:nvPicPr>
        <p:blipFill rotWithShape="1">
          <a:blip xmlns:r="http://schemas.openxmlformats.org/officeDocument/2006/relationships" r:embed="rId4" cstate="email"/>
          <a:srcRect/>
          <a:stretch>
            <a:fillRect/>
          </a:stretch>
        </p:blipFill>
        <p:spPr>
          <a:xfrm>
            <a:off x="1432495" y="3083830"/>
            <a:ext cx="4721225" cy="2852971"/>
          </a:xfrm>
          <a:prstGeom prst="rect"/>
        </p:spPr>
      </p:pic>
      <p:pic>
        <p:nvPicPr>
          <p:cNvPr id="2097204" name="图片 15"/>
          <p:cNvPicPr>
            <a:picLocks noChangeAspect="1"/>
          </p:cNvPicPr>
          <p:nvPr/>
        </p:nvPicPr>
        <p:blipFill>
          <a:blip xmlns:r="http://schemas.openxmlformats.org/officeDocument/2006/relationships" r:embed="rId5"/>
          <a:stretch>
            <a:fillRect/>
          </a:stretch>
        </p:blipFill>
        <p:spPr>
          <a:xfrm>
            <a:off x="6355659" y="3083830"/>
            <a:ext cx="4564753" cy="2852971"/>
          </a:xfrm>
          <a:prstGeom prst="rec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25" name=""/>
        <p:cNvGrpSpPr/>
        <p:nvPr/>
      </p:nvGrpSpPr>
      <p:grpSpPr>
        <a:xfrm>
          <a:off x="0" y="0"/>
          <a:ext cx="0" cy="0"/>
          <a:chOff x="0" y="0"/>
          <a:chExt cx="0" cy="0"/>
        </a:xfrm>
      </p:grpSpPr>
      <p:pic>
        <p:nvPicPr>
          <p:cNvPr id="2097205" name="图片 2"/>
          <p:cNvPicPr>
            <a:picLocks noChangeAspect="1"/>
          </p:cNvPicPr>
          <p:nvPr/>
        </p:nvPicPr>
        <p:blipFill rotWithShape="1">
          <a:blip xmlns:r="http://schemas.openxmlformats.org/officeDocument/2006/relationships" r:embed="rId1" cstate="email"/>
          <a:srcRect/>
          <a:stretch>
            <a:fillRect/>
          </a:stretch>
        </p:blipFill>
        <p:spPr>
          <a:xfrm>
            <a:off x="0" y="-1"/>
            <a:ext cx="12192000" cy="6858001"/>
          </a:xfrm>
          <a:prstGeom prst="rect"/>
        </p:spPr>
      </p:pic>
      <p:sp>
        <p:nvSpPr>
          <p:cNvPr id="1048681" name="矩形 3"/>
          <p:cNvSpPr/>
          <p:nvPr/>
        </p:nvSpPr>
        <p:spPr>
          <a:xfrm>
            <a:off x="304801" y="304800"/>
            <a:ext cx="11616266" cy="6231467"/>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kumimoji="1" lang="zh-CN"/>
          </a:p>
        </p:txBody>
      </p:sp>
      <p:sp>
        <p:nvSpPr>
          <p:cNvPr id="1048682" name="文本框 8"/>
          <p:cNvSpPr txBox="1"/>
          <p:nvPr/>
        </p:nvSpPr>
        <p:spPr>
          <a:xfrm>
            <a:off x="1831974" y="787246"/>
            <a:ext cx="5974293" cy="472441"/>
          </a:xfrm>
          <a:prstGeom prst="rect"/>
          <a:noFill/>
        </p:spPr>
        <p:txBody>
          <a:bodyPr rtlCol="0" wrap="square">
            <a:spAutoFit/>
          </a:bodyPr>
          <a:p>
            <a:pPr defTabSz="497840">
              <a:lnSpc>
                <a:spcPct val="90000"/>
              </a:lnSpc>
            </a:pP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中央观景台</a:t>
            </a:r>
            <a:r>
              <a:rPr altLang="zh-CN" dirty="0" sz="2800" lang="en-US">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a:t>
            </a: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传统游园会、灯谜会</a:t>
            </a:r>
          </a:p>
        </p:txBody>
      </p:sp>
      <p:grpSp>
        <p:nvGrpSpPr>
          <p:cNvPr id="126" name="组合 9"/>
          <p:cNvGrpSpPr/>
          <p:nvPr/>
        </p:nvGrpSpPr>
        <p:grpSpPr>
          <a:xfrm>
            <a:off x="917575" y="608965"/>
            <a:ext cx="762000" cy="618490"/>
            <a:chOff x="623" y="331"/>
            <a:chExt cx="1200" cy="974"/>
          </a:xfrm>
        </p:grpSpPr>
        <p:pic>
          <p:nvPicPr>
            <p:cNvPr id="2097206" name="Picture 3" descr="C:\Users\Administrator\Desktop\微立体创业计划\005.png"/>
            <p:cNvPicPr>
              <a:picLocks noChangeAspect="1" noChangeArrowheads="1"/>
            </p:cNvPicPr>
            <p:nvPr userDrawn="1"/>
          </p:nvPicPr>
          <p:blipFill>
            <a:blip xmlns:r="http://schemas.openxmlformats.org/officeDocument/2006/relationships" r:embed="rId2" cstate="email">
              <a:duotone>
                <a:srgbClr val="951316">
                  <a:shade val="45000"/>
                  <a:satMod val="135000"/>
                </a:srgbClr>
                <a:prstClr val="white"/>
              </a:duotone>
            </a:blip>
            <a:srcRect/>
            <a:stretch>
              <a:fillRect/>
            </a:stretch>
          </p:blipFill>
          <p:spPr bwMode="auto">
            <a:xfrm>
              <a:off x="623" y="331"/>
              <a:ext cx="960" cy="960"/>
            </a:xfrm>
            <a:prstGeom prst="rect"/>
            <a:noFill/>
            <a:effectLst>
              <a:outerShdw algn="tl" blurRad="127000" dir="3000000" dist="63500" rotWithShape="0" sx="104000" sy="104000">
                <a:prstClr val="black">
                  <a:alpha val="34000"/>
                </a:prstClr>
              </a:outerShdw>
            </a:effectLst>
          </p:spPr>
        </p:pic>
        <p:pic>
          <p:nvPicPr>
            <p:cNvPr id="2097207" name="Picture 4" descr="C:\Users\Administrator\Desktop\微立体创业计划\004.png"/>
            <p:cNvPicPr>
              <a:picLocks noChangeAspect="1" noChangeArrowheads="1"/>
            </p:cNvPicPr>
            <p:nvPr userDrawn="1"/>
          </p:nvPicPr>
          <p:blipFill>
            <a:blip xmlns:r="http://schemas.openxmlformats.org/officeDocument/2006/relationships" r:embed="rId3" cstate="email"/>
            <a:srcRect/>
            <a:stretch>
              <a:fillRect/>
            </a:stretch>
          </p:blipFill>
          <p:spPr bwMode="auto">
            <a:xfrm>
              <a:off x="863" y="345"/>
              <a:ext cx="960" cy="960"/>
            </a:xfrm>
            <a:prstGeom prst="rect"/>
            <a:noFill/>
            <a:effectLst>
              <a:outerShdw algn="tl" blurRad="127000" dir="3000000" dist="63500" rotWithShape="0" sx="104000" sy="104000">
                <a:prstClr val="black">
                  <a:alpha val="34000"/>
                </a:prstClr>
              </a:outerShdw>
            </a:effectLst>
          </p:spPr>
        </p:pic>
      </p:grpSp>
      <p:sp>
        <p:nvSpPr>
          <p:cNvPr id="1048683" name="文本框 13"/>
          <p:cNvSpPr txBox="1"/>
          <p:nvPr/>
        </p:nvSpPr>
        <p:spPr>
          <a:xfrm>
            <a:off x="1271587" y="1620449"/>
            <a:ext cx="10022946" cy="1292533"/>
          </a:xfrm>
          <a:prstGeom prst="rect"/>
          <a:noFill/>
        </p:spPr>
        <p:txBody>
          <a:bodyPr rtlCol="0" wrap="square">
            <a:spAutoFit/>
          </a:bodyPr>
          <a:p>
            <a:pPr>
              <a:lnSpc>
                <a:spcPct val="150000"/>
              </a:lnSpc>
            </a:pPr>
            <a:r>
              <a:rPr altLang="en-US" dirty="0" kumimoji="1" lang="zh-CN">
                <a:latin typeface="FZQingKeBenYueSongS-R-GB" panose="02000000000000000000" pitchFamily="2" charset="-122"/>
                <a:ea typeface="FZQingKeBenYueSongS-R-GB" panose="02000000000000000000" pitchFamily="2" charset="-122"/>
              </a:rPr>
              <a:t>游园会互动游戏三</a:t>
            </a:r>
            <a:r>
              <a:rPr altLang="zh-CN" dirty="0" kumimoji="1" lang="en-US">
                <a:latin typeface="FZQingKeBenYueSongS-R-GB" panose="02000000000000000000" pitchFamily="2" charset="-122"/>
                <a:ea typeface="FZQingKeBenYueSongS-R-GB" panose="02000000000000000000" pitchFamily="2" charset="-122"/>
              </a:rPr>
              <a:t>——</a:t>
            </a:r>
            <a:r>
              <a:rPr altLang="en-US" dirty="0" kumimoji="1" lang="zh-CN">
                <a:latin typeface="FZQingKeBenYueSongS-R-GB" panose="02000000000000000000" pitchFamily="2" charset="-122"/>
                <a:ea typeface="FZQingKeBenYueSongS-R-GB" panose="02000000000000000000" pitchFamily="2" charset="-122"/>
              </a:rPr>
              <a:t>套圈游戏，通过投掷圈圈，完美地套中想要的产品，就能免费拿走，玩法简单，奖励超丰富，非常受大众欢迎。设置等级，赢取小礼品</a:t>
            </a:r>
          </a:p>
          <a:p>
            <a:pPr>
              <a:lnSpc>
                <a:spcPct val="150000"/>
              </a:lnSpc>
            </a:pPr>
            <a:endParaRPr altLang="en-US" dirty="0" kumimoji="1" lang="zh-CN">
              <a:latin typeface="FZQingKeBenYueSongS-R-GB" panose="02000000000000000000" pitchFamily="2" charset="-122"/>
              <a:ea typeface="FZQingKeBenYueSongS-R-GB" panose="02000000000000000000" pitchFamily="2" charset="-122"/>
            </a:endParaRPr>
          </a:p>
        </p:txBody>
      </p:sp>
      <p:pic>
        <p:nvPicPr>
          <p:cNvPr id="2097208" name="图片 5"/>
          <p:cNvPicPr>
            <a:picLocks noChangeAspect="1"/>
          </p:cNvPicPr>
          <p:nvPr/>
        </p:nvPicPr>
        <p:blipFill>
          <a:blip xmlns:r="http://schemas.openxmlformats.org/officeDocument/2006/relationships" r:embed="rId4"/>
          <a:stretch>
            <a:fillRect/>
          </a:stretch>
        </p:blipFill>
        <p:spPr>
          <a:xfrm>
            <a:off x="1374775" y="2802977"/>
            <a:ext cx="4077758" cy="3058318"/>
          </a:xfrm>
          <a:prstGeom prst="rect"/>
        </p:spPr>
      </p:pic>
      <p:pic>
        <p:nvPicPr>
          <p:cNvPr id="2097209" name="图片 15"/>
          <p:cNvPicPr>
            <a:picLocks noChangeAspect="1"/>
          </p:cNvPicPr>
          <p:nvPr/>
        </p:nvPicPr>
        <p:blipFill>
          <a:blip xmlns:r="http://schemas.openxmlformats.org/officeDocument/2006/relationships" r:embed="rId5"/>
          <a:stretch>
            <a:fillRect/>
          </a:stretch>
        </p:blipFill>
        <p:spPr>
          <a:xfrm>
            <a:off x="5683250" y="2805781"/>
            <a:ext cx="4583270" cy="3055514"/>
          </a:xfrm>
          <a:prstGeom prst="rec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27" name=""/>
        <p:cNvGrpSpPr/>
        <p:nvPr/>
      </p:nvGrpSpPr>
      <p:grpSpPr>
        <a:xfrm>
          <a:off x="0" y="0"/>
          <a:ext cx="0" cy="0"/>
          <a:chOff x="0" y="0"/>
          <a:chExt cx="0" cy="0"/>
        </a:xfrm>
      </p:grpSpPr>
      <p:pic>
        <p:nvPicPr>
          <p:cNvPr id="2097210" name="图片 2"/>
          <p:cNvPicPr>
            <a:picLocks noChangeAspect="1"/>
          </p:cNvPicPr>
          <p:nvPr/>
        </p:nvPicPr>
        <p:blipFill rotWithShape="1">
          <a:blip xmlns:r="http://schemas.openxmlformats.org/officeDocument/2006/relationships" r:embed="rId1" cstate="email"/>
          <a:srcRect/>
          <a:stretch>
            <a:fillRect/>
          </a:stretch>
        </p:blipFill>
        <p:spPr>
          <a:xfrm>
            <a:off x="0" y="-1"/>
            <a:ext cx="12192000" cy="6858001"/>
          </a:xfrm>
          <a:prstGeom prst="rect"/>
        </p:spPr>
      </p:pic>
      <p:sp>
        <p:nvSpPr>
          <p:cNvPr id="1048684" name="矩形 3"/>
          <p:cNvSpPr/>
          <p:nvPr/>
        </p:nvSpPr>
        <p:spPr>
          <a:xfrm>
            <a:off x="304801" y="304800"/>
            <a:ext cx="11616266" cy="6231467"/>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kumimoji="1" lang="zh-CN"/>
          </a:p>
        </p:txBody>
      </p:sp>
      <p:sp>
        <p:nvSpPr>
          <p:cNvPr id="1048685" name="文本框 8"/>
          <p:cNvSpPr txBox="1"/>
          <p:nvPr/>
        </p:nvSpPr>
        <p:spPr>
          <a:xfrm>
            <a:off x="1831974" y="787246"/>
            <a:ext cx="5974293" cy="472441"/>
          </a:xfrm>
          <a:prstGeom prst="rect"/>
          <a:noFill/>
        </p:spPr>
        <p:txBody>
          <a:bodyPr rtlCol="0" wrap="square">
            <a:spAutoFit/>
          </a:bodyPr>
          <a:p>
            <a:pPr defTabSz="497840">
              <a:lnSpc>
                <a:spcPct val="90000"/>
              </a:lnSpc>
            </a:pP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中央观景台</a:t>
            </a:r>
            <a:r>
              <a:rPr altLang="zh-CN" dirty="0" sz="2800" lang="en-US">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a:t>
            </a: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传统游园会、灯谜会</a:t>
            </a:r>
          </a:p>
        </p:txBody>
      </p:sp>
      <p:grpSp>
        <p:nvGrpSpPr>
          <p:cNvPr id="128" name="组合 9"/>
          <p:cNvGrpSpPr/>
          <p:nvPr/>
        </p:nvGrpSpPr>
        <p:grpSpPr>
          <a:xfrm>
            <a:off x="917575" y="608965"/>
            <a:ext cx="762000" cy="618490"/>
            <a:chOff x="623" y="331"/>
            <a:chExt cx="1200" cy="974"/>
          </a:xfrm>
        </p:grpSpPr>
        <p:pic>
          <p:nvPicPr>
            <p:cNvPr id="2097211" name="Picture 3" descr="C:\Users\Administrator\Desktop\微立体创业计划\005.png"/>
            <p:cNvPicPr>
              <a:picLocks noChangeAspect="1" noChangeArrowheads="1"/>
            </p:cNvPicPr>
            <p:nvPr userDrawn="1"/>
          </p:nvPicPr>
          <p:blipFill>
            <a:blip xmlns:r="http://schemas.openxmlformats.org/officeDocument/2006/relationships" r:embed="rId2" cstate="email">
              <a:duotone>
                <a:srgbClr val="951316">
                  <a:shade val="45000"/>
                  <a:satMod val="135000"/>
                </a:srgbClr>
                <a:prstClr val="white"/>
              </a:duotone>
            </a:blip>
            <a:srcRect/>
            <a:stretch>
              <a:fillRect/>
            </a:stretch>
          </p:blipFill>
          <p:spPr bwMode="auto">
            <a:xfrm>
              <a:off x="623" y="331"/>
              <a:ext cx="960" cy="960"/>
            </a:xfrm>
            <a:prstGeom prst="rect"/>
            <a:noFill/>
            <a:effectLst>
              <a:outerShdw algn="tl" blurRad="127000" dir="3000000" dist="63500" rotWithShape="0" sx="104000" sy="104000">
                <a:prstClr val="black">
                  <a:alpha val="34000"/>
                </a:prstClr>
              </a:outerShdw>
            </a:effectLst>
          </p:spPr>
        </p:pic>
        <p:pic>
          <p:nvPicPr>
            <p:cNvPr id="2097212" name="Picture 4" descr="C:\Users\Administrator\Desktop\微立体创业计划\004.png"/>
            <p:cNvPicPr>
              <a:picLocks noChangeAspect="1" noChangeArrowheads="1"/>
            </p:cNvPicPr>
            <p:nvPr userDrawn="1"/>
          </p:nvPicPr>
          <p:blipFill>
            <a:blip xmlns:r="http://schemas.openxmlformats.org/officeDocument/2006/relationships" r:embed="rId3" cstate="email"/>
            <a:srcRect/>
            <a:stretch>
              <a:fillRect/>
            </a:stretch>
          </p:blipFill>
          <p:spPr bwMode="auto">
            <a:xfrm>
              <a:off x="863" y="345"/>
              <a:ext cx="960" cy="960"/>
            </a:xfrm>
            <a:prstGeom prst="rect"/>
            <a:noFill/>
            <a:effectLst>
              <a:outerShdw algn="tl" blurRad="127000" dir="3000000" dist="63500" rotWithShape="0" sx="104000" sy="104000">
                <a:prstClr val="black">
                  <a:alpha val="34000"/>
                </a:prstClr>
              </a:outerShdw>
            </a:effectLst>
          </p:spPr>
        </p:pic>
      </p:grpSp>
      <p:sp>
        <p:nvSpPr>
          <p:cNvPr id="1048686" name="文本框 13"/>
          <p:cNvSpPr txBox="1"/>
          <p:nvPr/>
        </p:nvSpPr>
        <p:spPr>
          <a:xfrm>
            <a:off x="1271587" y="1620449"/>
            <a:ext cx="10022946" cy="904239"/>
          </a:xfrm>
          <a:prstGeom prst="rect"/>
          <a:noFill/>
        </p:spPr>
        <p:txBody>
          <a:bodyPr rtlCol="0" wrap="square">
            <a:spAutoFit/>
          </a:bodyPr>
          <a:p>
            <a:pPr>
              <a:lnSpc>
                <a:spcPct val="150000"/>
              </a:lnSpc>
            </a:pPr>
            <a:r>
              <a:rPr altLang="en-US" dirty="0" kumimoji="1" lang="zh-CN">
                <a:latin typeface="FZQingKeBenYueSongS-R-GB" panose="02000000000000000000" pitchFamily="2" charset="-122"/>
                <a:ea typeface="FZQingKeBenYueSongS-R-GB" panose="02000000000000000000" pitchFamily="2" charset="-122"/>
              </a:rPr>
              <a:t>游园会互动游戏四</a:t>
            </a:r>
            <a:r>
              <a:rPr altLang="zh-CN" dirty="0" kumimoji="1" lang="en-US">
                <a:latin typeface="FZQingKeBenYueSongS-R-GB" panose="02000000000000000000" pitchFamily="2" charset="-122"/>
                <a:ea typeface="FZQingKeBenYueSongS-R-GB" panose="02000000000000000000" pitchFamily="2" charset="-122"/>
              </a:rPr>
              <a:t>——</a:t>
            </a:r>
            <a:r>
              <a:rPr altLang="en-US" dirty="0" kumimoji="1" lang="zh-CN">
                <a:latin typeface="FZQingKeBenYueSongS-R-GB" panose="02000000000000000000" pitchFamily="2" charset="-122"/>
                <a:ea typeface="FZQingKeBenYueSongS-R-GB" panose="02000000000000000000" pitchFamily="2" charset="-122"/>
              </a:rPr>
              <a:t>投壶游戏，投壶是古代士大夫宴饮时做的一种投掷游戏，也是一种礼仪。久而久之投壶就代替了射箭，成为宴饮时的一种游戏。设置等级，赢取小礼品</a:t>
            </a:r>
          </a:p>
        </p:txBody>
      </p:sp>
      <p:pic>
        <p:nvPicPr>
          <p:cNvPr id="2097213" name="图片 4"/>
          <p:cNvPicPr>
            <a:picLocks noChangeAspect="1"/>
          </p:cNvPicPr>
          <p:nvPr/>
        </p:nvPicPr>
        <p:blipFill>
          <a:blip xmlns:r="http://schemas.openxmlformats.org/officeDocument/2006/relationships" r:embed="rId4"/>
          <a:stretch>
            <a:fillRect/>
          </a:stretch>
        </p:blipFill>
        <p:spPr>
          <a:xfrm>
            <a:off x="1271587" y="2912982"/>
            <a:ext cx="4432090" cy="2948622"/>
          </a:xfrm>
          <a:prstGeom prst="rect"/>
        </p:spPr>
      </p:pic>
      <p:pic>
        <p:nvPicPr>
          <p:cNvPr id="2097214" name="图片 7"/>
          <p:cNvPicPr>
            <a:picLocks noChangeAspect="1"/>
          </p:cNvPicPr>
          <p:nvPr/>
        </p:nvPicPr>
        <p:blipFill rotWithShape="1">
          <a:blip xmlns:r="http://schemas.openxmlformats.org/officeDocument/2006/relationships" r:embed="rId5" cstate="email"/>
          <a:srcRect/>
          <a:stretch>
            <a:fillRect/>
          </a:stretch>
        </p:blipFill>
        <p:spPr>
          <a:xfrm>
            <a:off x="5932878" y="2912982"/>
            <a:ext cx="4799047" cy="2948621"/>
          </a:xfrm>
          <a:prstGeom prst="rec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29" name=""/>
        <p:cNvGrpSpPr/>
        <p:nvPr/>
      </p:nvGrpSpPr>
      <p:grpSpPr>
        <a:xfrm>
          <a:off x="0" y="0"/>
          <a:ext cx="0" cy="0"/>
          <a:chOff x="0" y="0"/>
          <a:chExt cx="0" cy="0"/>
        </a:xfrm>
      </p:grpSpPr>
      <p:pic>
        <p:nvPicPr>
          <p:cNvPr id="2097215" name="图片 2"/>
          <p:cNvPicPr>
            <a:picLocks noChangeAspect="1"/>
          </p:cNvPicPr>
          <p:nvPr/>
        </p:nvPicPr>
        <p:blipFill rotWithShape="1">
          <a:blip xmlns:r="http://schemas.openxmlformats.org/officeDocument/2006/relationships" r:embed="rId1" cstate="email"/>
          <a:srcRect/>
          <a:stretch>
            <a:fillRect/>
          </a:stretch>
        </p:blipFill>
        <p:spPr>
          <a:xfrm>
            <a:off x="0" y="-1"/>
            <a:ext cx="12192000" cy="6858001"/>
          </a:xfrm>
          <a:prstGeom prst="rect"/>
        </p:spPr>
      </p:pic>
      <p:sp>
        <p:nvSpPr>
          <p:cNvPr id="1048687" name="矩形 3"/>
          <p:cNvSpPr/>
          <p:nvPr/>
        </p:nvSpPr>
        <p:spPr>
          <a:xfrm>
            <a:off x="304801" y="304800"/>
            <a:ext cx="11616266" cy="6231467"/>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kumimoji="1" lang="zh-CN"/>
          </a:p>
        </p:txBody>
      </p:sp>
      <p:sp>
        <p:nvSpPr>
          <p:cNvPr id="1048688" name="文本框 8"/>
          <p:cNvSpPr txBox="1"/>
          <p:nvPr/>
        </p:nvSpPr>
        <p:spPr>
          <a:xfrm>
            <a:off x="1831974" y="787246"/>
            <a:ext cx="5974293" cy="472441"/>
          </a:xfrm>
          <a:prstGeom prst="rect"/>
          <a:noFill/>
        </p:spPr>
        <p:txBody>
          <a:bodyPr rtlCol="0" wrap="square">
            <a:spAutoFit/>
          </a:bodyPr>
          <a:p>
            <a:pPr defTabSz="497840">
              <a:lnSpc>
                <a:spcPct val="90000"/>
              </a:lnSpc>
            </a:pP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中央观景台</a:t>
            </a:r>
            <a:r>
              <a:rPr altLang="zh-CN" dirty="0" sz="2800" lang="en-US">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a:t>
            </a: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传统游园会、灯谜会</a:t>
            </a:r>
          </a:p>
        </p:txBody>
      </p:sp>
      <p:grpSp>
        <p:nvGrpSpPr>
          <p:cNvPr id="130" name="组合 9"/>
          <p:cNvGrpSpPr/>
          <p:nvPr/>
        </p:nvGrpSpPr>
        <p:grpSpPr>
          <a:xfrm>
            <a:off x="917575" y="608965"/>
            <a:ext cx="762000" cy="618490"/>
            <a:chOff x="623" y="331"/>
            <a:chExt cx="1200" cy="974"/>
          </a:xfrm>
        </p:grpSpPr>
        <p:pic>
          <p:nvPicPr>
            <p:cNvPr id="2097216" name="Picture 3" descr="C:\Users\Administrator\Desktop\微立体创业计划\005.png"/>
            <p:cNvPicPr>
              <a:picLocks noChangeAspect="1" noChangeArrowheads="1"/>
            </p:cNvPicPr>
            <p:nvPr userDrawn="1"/>
          </p:nvPicPr>
          <p:blipFill>
            <a:blip xmlns:r="http://schemas.openxmlformats.org/officeDocument/2006/relationships" r:embed="rId2" cstate="email">
              <a:duotone>
                <a:srgbClr val="951316">
                  <a:shade val="45000"/>
                  <a:satMod val="135000"/>
                </a:srgbClr>
                <a:prstClr val="white"/>
              </a:duotone>
            </a:blip>
            <a:srcRect/>
            <a:stretch>
              <a:fillRect/>
            </a:stretch>
          </p:blipFill>
          <p:spPr bwMode="auto">
            <a:xfrm>
              <a:off x="623" y="331"/>
              <a:ext cx="960" cy="960"/>
            </a:xfrm>
            <a:prstGeom prst="rect"/>
            <a:noFill/>
            <a:effectLst>
              <a:outerShdw algn="tl" blurRad="127000" dir="3000000" dist="63500" rotWithShape="0" sx="104000" sy="104000">
                <a:prstClr val="black">
                  <a:alpha val="34000"/>
                </a:prstClr>
              </a:outerShdw>
            </a:effectLst>
          </p:spPr>
        </p:pic>
        <p:pic>
          <p:nvPicPr>
            <p:cNvPr id="2097217" name="Picture 4" descr="C:\Users\Administrator\Desktop\微立体创业计划\004.png"/>
            <p:cNvPicPr>
              <a:picLocks noChangeAspect="1" noChangeArrowheads="1"/>
            </p:cNvPicPr>
            <p:nvPr userDrawn="1"/>
          </p:nvPicPr>
          <p:blipFill>
            <a:blip xmlns:r="http://schemas.openxmlformats.org/officeDocument/2006/relationships" r:embed="rId3" cstate="email"/>
            <a:srcRect/>
            <a:stretch>
              <a:fillRect/>
            </a:stretch>
          </p:blipFill>
          <p:spPr bwMode="auto">
            <a:xfrm>
              <a:off x="863" y="345"/>
              <a:ext cx="960" cy="960"/>
            </a:xfrm>
            <a:prstGeom prst="rect"/>
            <a:noFill/>
            <a:effectLst>
              <a:outerShdw algn="tl" blurRad="127000" dir="3000000" dist="63500" rotWithShape="0" sx="104000" sy="104000">
                <a:prstClr val="black">
                  <a:alpha val="34000"/>
                </a:prstClr>
              </a:outerShdw>
            </a:effectLst>
          </p:spPr>
        </p:pic>
      </p:grpSp>
      <p:sp>
        <p:nvSpPr>
          <p:cNvPr id="1048689" name="文本框 13"/>
          <p:cNvSpPr txBox="1"/>
          <p:nvPr/>
        </p:nvSpPr>
        <p:spPr>
          <a:xfrm>
            <a:off x="1271587" y="1620449"/>
            <a:ext cx="9735080" cy="904239"/>
          </a:xfrm>
          <a:prstGeom prst="rect"/>
          <a:noFill/>
        </p:spPr>
        <p:txBody>
          <a:bodyPr rtlCol="0" wrap="square">
            <a:spAutoFit/>
          </a:bodyPr>
          <a:p>
            <a:pPr>
              <a:lnSpc>
                <a:spcPct val="150000"/>
              </a:lnSpc>
            </a:pPr>
            <a:r>
              <a:rPr altLang="en-US" dirty="0" kumimoji="1" lang="zh-CN">
                <a:latin typeface="FZQingKeBenYueSongS-R-GB" panose="02000000000000000000" pitchFamily="2" charset="-122"/>
                <a:ea typeface="FZQingKeBenYueSongS-R-GB" panose="02000000000000000000" pitchFamily="2" charset="-122"/>
              </a:rPr>
              <a:t>游园会互动游戏五</a:t>
            </a:r>
            <a:r>
              <a:rPr altLang="zh-CN" dirty="0" kumimoji="1" lang="en-US">
                <a:latin typeface="FZQingKeBenYueSongS-R-GB" panose="02000000000000000000" pitchFamily="2" charset="-122"/>
                <a:ea typeface="FZQingKeBenYueSongS-R-GB" panose="02000000000000000000" pitchFamily="2" charset="-122"/>
              </a:rPr>
              <a:t>——</a:t>
            </a:r>
            <a:r>
              <a:rPr altLang="en-US" dirty="0" kumimoji="1" lang="zh-CN">
                <a:latin typeface="FZQingKeBenYueSongS-R-GB" panose="02000000000000000000" pitchFamily="2" charset="-122"/>
                <a:ea typeface="FZQingKeBenYueSongS-R-GB" panose="02000000000000000000" pitchFamily="2" charset="-122"/>
              </a:rPr>
              <a:t>穿越火线，玩家需小心翼翼，根据火线走向慢慢移动，不触碰火线即为胜利，考验玩家胆大心细手稳。胜利通关即可获得赢取小礼品</a:t>
            </a:r>
          </a:p>
        </p:txBody>
      </p:sp>
      <p:pic>
        <p:nvPicPr>
          <p:cNvPr id="2097218" name="图片 5"/>
          <p:cNvPicPr>
            <a:picLocks noChangeAspect="1"/>
          </p:cNvPicPr>
          <p:nvPr/>
        </p:nvPicPr>
        <p:blipFill>
          <a:blip xmlns:r="http://schemas.openxmlformats.org/officeDocument/2006/relationships" r:embed="rId4"/>
          <a:stretch>
            <a:fillRect/>
          </a:stretch>
        </p:blipFill>
        <p:spPr>
          <a:xfrm>
            <a:off x="1271586" y="2933698"/>
            <a:ext cx="4630617" cy="3009901"/>
          </a:xfrm>
          <a:prstGeom prst="rect"/>
        </p:spPr>
      </p:pic>
      <p:pic>
        <p:nvPicPr>
          <p:cNvPr id="2097219" name="图片 7"/>
          <p:cNvPicPr>
            <a:picLocks noChangeAspect="1"/>
          </p:cNvPicPr>
          <p:nvPr/>
        </p:nvPicPr>
        <p:blipFill rotWithShape="1">
          <a:blip xmlns:r="http://schemas.openxmlformats.org/officeDocument/2006/relationships" r:embed="rId5" cstate="email"/>
          <a:srcRect/>
          <a:stretch>
            <a:fillRect/>
          </a:stretch>
        </p:blipFill>
        <p:spPr>
          <a:xfrm>
            <a:off x="6058835" y="2908396"/>
            <a:ext cx="4630616" cy="3035204"/>
          </a:xfrm>
          <a:prstGeom prst="rec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72" name=""/>
        <p:cNvGrpSpPr/>
        <p:nvPr/>
      </p:nvGrpSpPr>
      <p:grpSpPr>
        <a:xfrm>
          <a:off x="0" y="0"/>
          <a:ext cx="0" cy="0"/>
          <a:chOff x="0" y="0"/>
          <a:chExt cx="0" cy="0"/>
        </a:xfrm>
      </p:grpSpPr>
      <p:pic>
        <p:nvPicPr>
          <p:cNvPr id="2097153" name="图片 1"/>
          <p:cNvPicPr>
            <a:picLocks noChangeAspect="1"/>
          </p:cNvPicPr>
          <p:nvPr/>
        </p:nvPicPr>
        <p:blipFill rotWithShape="1">
          <a:blip xmlns:r="http://schemas.openxmlformats.org/officeDocument/2006/relationships" r:embed="rId1" cstate="email"/>
          <a:srcRect/>
          <a:stretch>
            <a:fillRect/>
          </a:stretch>
        </p:blipFill>
        <p:spPr>
          <a:xfrm>
            <a:off x="-55397" y="-33993"/>
            <a:ext cx="12247174" cy="6984957"/>
          </a:xfrm>
          <a:prstGeom prst="rect"/>
        </p:spPr>
      </p:pic>
      <p:sp>
        <p:nvSpPr>
          <p:cNvPr id="1048584" name="矩形 3"/>
          <p:cNvSpPr/>
          <p:nvPr/>
        </p:nvSpPr>
        <p:spPr>
          <a:xfrm>
            <a:off x="-55397" y="-33993"/>
            <a:ext cx="12247174" cy="6984957"/>
          </a:xfrm>
          <a:prstGeom prst="rect"/>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kumimoji="1" lang="zh-CN"/>
          </a:p>
        </p:txBody>
      </p:sp>
      <p:sp>
        <p:nvSpPr>
          <p:cNvPr id="1048585" name="矩形 6"/>
          <p:cNvSpPr/>
          <p:nvPr/>
        </p:nvSpPr>
        <p:spPr>
          <a:xfrm>
            <a:off x="474133" y="391107"/>
            <a:ext cx="8788400" cy="3139440"/>
          </a:xfrm>
          <a:prstGeom prst="rect"/>
        </p:spPr>
        <p:txBody>
          <a:bodyPr wrap="square">
            <a:spAutoFit/>
          </a:bodyPr>
          <a:p>
            <a:pPr>
              <a:lnSpc>
                <a:spcPct val="250000"/>
              </a:lnSpc>
            </a:pPr>
            <a:r>
              <a:rPr altLang="en-US" dirty="0" sz="1600" lang="zh-CN">
                <a:solidFill>
                  <a:srgbClr val="FFD767"/>
                </a:solidFill>
                <a:latin typeface="FZQingKeBenYueSongS-R-GB" panose="02000000000000000000" pitchFamily="2" charset="-122"/>
                <a:ea typeface="FZQingKeBenYueSongS-R-GB" panose="02000000000000000000" pitchFamily="2" charset="-122"/>
                <a:cs typeface="方正清刻本悦宋简体" panose="02000000000000000000" charset="-122"/>
                <a:sym typeface="仓耳渔阳体 W04" panose="02020400000000000000" charset="-122"/>
              </a:rPr>
              <a:t>元宵节，又称上元节，是中国最重要的传统节日之一。</a:t>
            </a:r>
            <a:endParaRPr altLang="zh-CN" dirty="0" sz="1600" lang="en-US">
              <a:solidFill>
                <a:srgbClr val="FFD767"/>
              </a:solidFill>
              <a:latin typeface="FZQingKeBenYueSongS-R-GB" panose="02000000000000000000" pitchFamily="2" charset="-122"/>
              <a:ea typeface="FZQingKeBenYueSongS-R-GB" panose="02000000000000000000" pitchFamily="2" charset="-122"/>
              <a:cs typeface="方正清刻本悦宋简体" panose="02000000000000000000" charset="-122"/>
              <a:sym typeface="仓耳渔阳体 W04" panose="02020400000000000000" charset="-122"/>
            </a:endParaRPr>
          </a:p>
          <a:p>
            <a:pPr>
              <a:lnSpc>
                <a:spcPct val="250000"/>
              </a:lnSpc>
            </a:pPr>
            <a:r>
              <a:rPr altLang="en-US" dirty="0" sz="1600" lang="zh-CN">
                <a:solidFill>
                  <a:srgbClr val="FFD767"/>
                </a:solidFill>
                <a:latin typeface="FZQingKeBenYueSongS-R-GB" panose="02000000000000000000" pitchFamily="2" charset="-122"/>
                <a:ea typeface="FZQingKeBenYueSongS-R-GB" panose="02000000000000000000" pitchFamily="2" charset="-122"/>
                <a:cs typeface="方正清刻本悦宋简体" panose="02000000000000000000" charset="-122"/>
                <a:sym typeface="仓耳渔阳体 W04" panose="02020400000000000000" charset="-122"/>
              </a:rPr>
              <a:t>元宵节的形成有一个较长的过程，根源于民间开灯祈福古俗。正月十五燃灯习俗的兴起也与佛教东传有关，唐朝时佛教大兴，仕官百姓普遍在正月十五这一天“燃灯供佛”，佛家灯火于是遍布民间，从唐代起，元宵张灯即成为法定之事。</a:t>
            </a:r>
            <a:endParaRPr altLang="zh-CN" dirty="0" sz="1600" lang="en-US">
              <a:solidFill>
                <a:srgbClr val="FFD767"/>
              </a:solidFill>
              <a:latin typeface="FZQingKeBenYueSongS-R-GB" panose="02000000000000000000" pitchFamily="2" charset="-122"/>
              <a:ea typeface="FZQingKeBenYueSongS-R-GB" panose="02000000000000000000" pitchFamily="2" charset="-122"/>
              <a:cs typeface="方正清刻本悦宋简体" panose="02000000000000000000" charset="-122"/>
              <a:sym typeface="仓耳渔阳体 W04" panose="02020400000000000000" charset="-122"/>
            </a:endParaRPr>
          </a:p>
          <a:p>
            <a:pPr>
              <a:lnSpc>
                <a:spcPct val="250000"/>
              </a:lnSpc>
            </a:pPr>
            <a:r>
              <a:rPr altLang="en-US" dirty="0" sz="1600" lang="zh-CN">
                <a:solidFill>
                  <a:srgbClr val="FFD767"/>
                </a:solidFill>
                <a:latin typeface="FZQingKeBenYueSongS-R-GB" panose="02000000000000000000" pitchFamily="2" charset="-122"/>
                <a:ea typeface="FZQingKeBenYueSongS-R-GB" panose="02000000000000000000" pitchFamily="2" charset="-122"/>
                <a:cs typeface="方正清刻本悦宋简体" panose="02000000000000000000" charset="-122"/>
              </a:rPr>
              <a:t>在传统观念中，过完元宵节，年才算过完。元宵是春节年俗中的最后一个重要节令。</a:t>
            </a:r>
            <a:endParaRPr altLang="zh-CN" dirty="0" sz="1600" lang="en-US">
              <a:solidFill>
                <a:srgbClr val="FFD767"/>
              </a:solidFill>
              <a:latin typeface="FZQingKeBenYueSongS-R-GB" panose="02000000000000000000" pitchFamily="2" charset="-122"/>
              <a:ea typeface="FZQingKeBenYueSongS-R-GB" panose="02000000000000000000" pitchFamily="2" charset="-122"/>
              <a:cs typeface="方正清刻本悦宋简体" panose="02000000000000000000" charset="-122"/>
              <a:sym typeface="仓耳渔阳体 W04" panose="02020400000000000000" charset="-122"/>
            </a:endParaRPr>
          </a:p>
        </p:txBody>
      </p:sp>
      <p:pic>
        <p:nvPicPr>
          <p:cNvPr id="2097154" name="图片 8"/>
          <p:cNvPicPr>
            <a:picLocks noChangeAspect="1"/>
          </p:cNvPicPr>
          <p:nvPr/>
        </p:nvPicPr>
        <p:blipFill>
          <a:blip xmlns:r="http://schemas.openxmlformats.org/officeDocument/2006/relationships" r:embed="rId2" cstate="email"/>
          <a:stretch>
            <a:fillRect/>
          </a:stretch>
        </p:blipFill>
        <p:spPr>
          <a:xfrm>
            <a:off x="6231466" y="3327504"/>
            <a:ext cx="7304617" cy="3623460"/>
          </a:xfrm>
          <a:prstGeom prst="rec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31" name=""/>
        <p:cNvGrpSpPr/>
        <p:nvPr/>
      </p:nvGrpSpPr>
      <p:grpSpPr>
        <a:xfrm>
          <a:off x="0" y="0"/>
          <a:ext cx="0" cy="0"/>
          <a:chOff x="0" y="0"/>
          <a:chExt cx="0" cy="0"/>
        </a:xfrm>
      </p:grpSpPr>
      <p:pic>
        <p:nvPicPr>
          <p:cNvPr id="2097220" name="图片 2"/>
          <p:cNvPicPr>
            <a:picLocks noChangeAspect="1"/>
          </p:cNvPicPr>
          <p:nvPr/>
        </p:nvPicPr>
        <p:blipFill rotWithShape="1">
          <a:blip xmlns:r="http://schemas.openxmlformats.org/officeDocument/2006/relationships" r:embed="rId1" cstate="email"/>
          <a:srcRect/>
          <a:stretch>
            <a:fillRect/>
          </a:stretch>
        </p:blipFill>
        <p:spPr>
          <a:xfrm>
            <a:off x="0" y="-1"/>
            <a:ext cx="12192000" cy="6858001"/>
          </a:xfrm>
          <a:prstGeom prst="rect"/>
        </p:spPr>
      </p:pic>
      <p:sp>
        <p:nvSpPr>
          <p:cNvPr id="1048690" name="矩形 3"/>
          <p:cNvSpPr/>
          <p:nvPr/>
        </p:nvSpPr>
        <p:spPr>
          <a:xfrm>
            <a:off x="304801" y="304800"/>
            <a:ext cx="11616266" cy="6231467"/>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kumimoji="1" lang="zh-CN"/>
          </a:p>
        </p:txBody>
      </p:sp>
      <p:sp>
        <p:nvSpPr>
          <p:cNvPr id="1048691" name="文本框 8"/>
          <p:cNvSpPr txBox="1"/>
          <p:nvPr/>
        </p:nvSpPr>
        <p:spPr>
          <a:xfrm>
            <a:off x="1831974" y="787246"/>
            <a:ext cx="5974293" cy="472441"/>
          </a:xfrm>
          <a:prstGeom prst="rect"/>
          <a:noFill/>
        </p:spPr>
        <p:txBody>
          <a:bodyPr rtlCol="0" wrap="square">
            <a:spAutoFit/>
          </a:bodyPr>
          <a:p>
            <a:pPr defTabSz="497840">
              <a:lnSpc>
                <a:spcPct val="90000"/>
              </a:lnSpc>
            </a:pP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中央观景台</a:t>
            </a:r>
            <a:r>
              <a:rPr altLang="zh-CN" dirty="0" sz="2800" lang="en-US">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a:t>
            </a: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传统游园会、灯谜会</a:t>
            </a:r>
          </a:p>
        </p:txBody>
      </p:sp>
      <p:grpSp>
        <p:nvGrpSpPr>
          <p:cNvPr id="132" name="组合 9"/>
          <p:cNvGrpSpPr/>
          <p:nvPr/>
        </p:nvGrpSpPr>
        <p:grpSpPr>
          <a:xfrm>
            <a:off x="917575" y="608965"/>
            <a:ext cx="762000" cy="618490"/>
            <a:chOff x="623" y="331"/>
            <a:chExt cx="1200" cy="974"/>
          </a:xfrm>
        </p:grpSpPr>
        <p:pic>
          <p:nvPicPr>
            <p:cNvPr id="2097221" name="Picture 3" descr="C:\Users\Administrator\Desktop\微立体创业计划\005.png"/>
            <p:cNvPicPr>
              <a:picLocks noChangeAspect="1" noChangeArrowheads="1"/>
            </p:cNvPicPr>
            <p:nvPr userDrawn="1"/>
          </p:nvPicPr>
          <p:blipFill>
            <a:blip xmlns:r="http://schemas.openxmlformats.org/officeDocument/2006/relationships" r:embed="rId2" cstate="email">
              <a:duotone>
                <a:srgbClr val="951316">
                  <a:shade val="45000"/>
                  <a:satMod val="135000"/>
                </a:srgbClr>
                <a:prstClr val="white"/>
              </a:duotone>
            </a:blip>
            <a:srcRect/>
            <a:stretch>
              <a:fillRect/>
            </a:stretch>
          </p:blipFill>
          <p:spPr bwMode="auto">
            <a:xfrm>
              <a:off x="623" y="331"/>
              <a:ext cx="960" cy="960"/>
            </a:xfrm>
            <a:prstGeom prst="rect"/>
            <a:noFill/>
            <a:effectLst>
              <a:outerShdw algn="tl" blurRad="127000" dir="3000000" dist="63500" rotWithShape="0" sx="104000" sy="104000">
                <a:prstClr val="black">
                  <a:alpha val="34000"/>
                </a:prstClr>
              </a:outerShdw>
            </a:effectLst>
          </p:spPr>
        </p:pic>
        <p:pic>
          <p:nvPicPr>
            <p:cNvPr id="2097222" name="Picture 4" descr="C:\Users\Administrator\Desktop\微立体创业计划\004.png"/>
            <p:cNvPicPr>
              <a:picLocks noChangeAspect="1" noChangeArrowheads="1"/>
            </p:cNvPicPr>
            <p:nvPr userDrawn="1"/>
          </p:nvPicPr>
          <p:blipFill>
            <a:blip xmlns:r="http://schemas.openxmlformats.org/officeDocument/2006/relationships" r:embed="rId3" cstate="email"/>
            <a:srcRect/>
            <a:stretch>
              <a:fillRect/>
            </a:stretch>
          </p:blipFill>
          <p:spPr bwMode="auto">
            <a:xfrm>
              <a:off x="863" y="345"/>
              <a:ext cx="960" cy="960"/>
            </a:xfrm>
            <a:prstGeom prst="rect"/>
            <a:noFill/>
            <a:effectLst>
              <a:outerShdw algn="tl" blurRad="127000" dir="3000000" dist="63500" rotWithShape="0" sx="104000" sy="104000">
                <a:prstClr val="black">
                  <a:alpha val="34000"/>
                </a:prstClr>
              </a:outerShdw>
            </a:effectLst>
          </p:spPr>
        </p:pic>
      </p:grpSp>
      <p:sp>
        <p:nvSpPr>
          <p:cNvPr id="1048692" name="文本框 13"/>
          <p:cNvSpPr txBox="1"/>
          <p:nvPr/>
        </p:nvSpPr>
        <p:spPr>
          <a:xfrm>
            <a:off x="1271587" y="1620449"/>
            <a:ext cx="10022946" cy="904239"/>
          </a:xfrm>
          <a:prstGeom prst="rect"/>
          <a:noFill/>
        </p:spPr>
        <p:txBody>
          <a:bodyPr rtlCol="0" wrap="square">
            <a:spAutoFit/>
          </a:bodyPr>
          <a:p>
            <a:pPr>
              <a:lnSpc>
                <a:spcPct val="150000"/>
              </a:lnSpc>
            </a:pPr>
            <a:r>
              <a:rPr altLang="en-US" dirty="0" kumimoji="1" lang="zh-CN">
                <a:latin typeface="FZQingKeBenYueSongS-R-GB" panose="02000000000000000000" pitchFamily="2" charset="-122"/>
                <a:ea typeface="FZQingKeBenYueSongS-R-GB" panose="02000000000000000000" pitchFamily="2" charset="-122"/>
              </a:rPr>
              <a:t>游园会互动游戏六</a:t>
            </a:r>
            <a:r>
              <a:rPr altLang="zh-CN" dirty="0" kumimoji="1" lang="en-US">
                <a:latin typeface="FZQingKeBenYueSongS-R-GB" panose="02000000000000000000" pitchFamily="2" charset="-122"/>
                <a:ea typeface="FZQingKeBenYueSongS-R-GB" panose="02000000000000000000" pitchFamily="2" charset="-122"/>
              </a:rPr>
              <a:t>——</a:t>
            </a:r>
            <a:r>
              <a:rPr altLang="en-US" dirty="0" kumimoji="1" lang="zh-CN">
                <a:latin typeface="FZQingKeBenYueSongS-R-GB" panose="02000000000000000000" pitchFamily="2" charset="-122"/>
                <a:ea typeface="FZQingKeBenYueSongS-R-GB" panose="02000000000000000000" pitchFamily="2" charset="-122"/>
              </a:rPr>
              <a:t>愿者上钩，活动期间现场布置主背景与钓鱼装置，设置鱼钩和福袋区域。每个福袋均有手提。设置等级，赢取小礼品</a:t>
            </a:r>
          </a:p>
        </p:txBody>
      </p:sp>
      <p:pic>
        <p:nvPicPr>
          <p:cNvPr id="2097223" name="图片 7"/>
          <p:cNvPicPr>
            <a:picLocks noChangeAspect="1"/>
          </p:cNvPicPr>
          <p:nvPr/>
        </p:nvPicPr>
        <p:blipFill rotWithShape="1">
          <a:blip xmlns:r="http://schemas.openxmlformats.org/officeDocument/2006/relationships" r:embed="rId4" cstate="email"/>
          <a:srcRect/>
          <a:stretch>
            <a:fillRect/>
          </a:stretch>
        </p:blipFill>
        <p:spPr>
          <a:xfrm>
            <a:off x="1452562" y="2919404"/>
            <a:ext cx="4933761" cy="3072158"/>
          </a:xfrm>
          <a:prstGeom prst="rect"/>
        </p:spPr>
      </p:pic>
      <p:pic>
        <p:nvPicPr>
          <p:cNvPr id="2097224" name="图片 14"/>
          <p:cNvPicPr>
            <a:picLocks noChangeAspect="1"/>
          </p:cNvPicPr>
          <p:nvPr/>
        </p:nvPicPr>
        <p:blipFill rotWithShape="1">
          <a:blip xmlns:r="http://schemas.openxmlformats.org/officeDocument/2006/relationships" r:embed="rId5" cstate="email"/>
          <a:srcRect/>
          <a:stretch>
            <a:fillRect/>
          </a:stretch>
        </p:blipFill>
        <p:spPr>
          <a:xfrm>
            <a:off x="6646753" y="2900151"/>
            <a:ext cx="4710343" cy="3091411"/>
          </a:xfrm>
          <a:prstGeom prst="rec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33" name=""/>
        <p:cNvGrpSpPr/>
        <p:nvPr/>
      </p:nvGrpSpPr>
      <p:grpSpPr>
        <a:xfrm>
          <a:off x="0" y="0"/>
          <a:ext cx="0" cy="0"/>
          <a:chOff x="0" y="0"/>
          <a:chExt cx="0" cy="0"/>
        </a:xfrm>
      </p:grpSpPr>
      <p:pic>
        <p:nvPicPr>
          <p:cNvPr id="2097225" name="图片 2"/>
          <p:cNvPicPr>
            <a:picLocks noChangeAspect="1"/>
          </p:cNvPicPr>
          <p:nvPr/>
        </p:nvPicPr>
        <p:blipFill rotWithShape="1">
          <a:blip xmlns:r="http://schemas.openxmlformats.org/officeDocument/2006/relationships" r:embed="rId1" cstate="email"/>
          <a:srcRect/>
          <a:stretch>
            <a:fillRect/>
          </a:stretch>
        </p:blipFill>
        <p:spPr>
          <a:xfrm>
            <a:off x="0" y="-1"/>
            <a:ext cx="12192000" cy="6858001"/>
          </a:xfrm>
          <a:prstGeom prst="rect"/>
        </p:spPr>
      </p:pic>
      <p:sp>
        <p:nvSpPr>
          <p:cNvPr id="1048693" name="矩形 3"/>
          <p:cNvSpPr/>
          <p:nvPr/>
        </p:nvSpPr>
        <p:spPr>
          <a:xfrm>
            <a:off x="304801" y="304800"/>
            <a:ext cx="11616266" cy="6231467"/>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kumimoji="1" lang="zh-CN"/>
          </a:p>
        </p:txBody>
      </p:sp>
      <p:sp>
        <p:nvSpPr>
          <p:cNvPr id="1048694" name="文本框 8"/>
          <p:cNvSpPr txBox="1"/>
          <p:nvPr/>
        </p:nvSpPr>
        <p:spPr>
          <a:xfrm>
            <a:off x="1831974" y="787246"/>
            <a:ext cx="5974293" cy="472441"/>
          </a:xfrm>
          <a:prstGeom prst="rect"/>
          <a:noFill/>
        </p:spPr>
        <p:txBody>
          <a:bodyPr rtlCol="0" wrap="square">
            <a:spAutoFit/>
          </a:bodyPr>
          <a:p>
            <a:pPr defTabSz="497840">
              <a:lnSpc>
                <a:spcPct val="90000"/>
              </a:lnSpc>
            </a:pP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中央观景台</a:t>
            </a:r>
            <a:r>
              <a:rPr altLang="zh-CN" dirty="0" sz="2800" lang="en-US">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a:t>
            </a: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传统游园会、灯谜会</a:t>
            </a:r>
          </a:p>
        </p:txBody>
      </p:sp>
      <p:grpSp>
        <p:nvGrpSpPr>
          <p:cNvPr id="134" name="组合 9"/>
          <p:cNvGrpSpPr/>
          <p:nvPr/>
        </p:nvGrpSpPr>
        <p:grpSpPr>
          <a:xfrm>
            <a:off x="917575" y="608965"/>
            <a:ext cx="762000" cy="618490"/>
            <a:chOff x="623" y="331"/>
            <a:chExt cx="1200" cy="974"/>
          </a:xfrm>
        </p:grpSpPr>
        <p:pic>
          <p:nvPicPr>
            <p:cNvPr id="2097226" name="Picture 3" descr="C:\Users\Administrator\Desktop\微立体创业计划\005.png"/>
            <p:cNvPicPr>
              <a:picLocks noChangeAspect="1" noChangeArrowheads="1"/>
            </p:cNvPicPr>
            <p:nvPr userDrawn="1"/>
          </p:nvPicPr>
          <p:blipFill>
            <a:blip xmlns:r="http://schemas.openxmlformats.org/officeDocument/2006/relationships" r:embed="rId2" cstate="email">
              <a:duotone>
                <a:srgbClr val="951316">
                  <a:shade val="45000"/>
                  <a:satMod val="135000"/>
                </a:srgbClr>
                <a:prstClr val="white"/>
              </a:duotone>
            </a:blip>
            <a:srcRect/>
            <a:stretch>
              <a:fillRect/>
            </a:stretch>
          </p:blipFill>
          <p:spPr bwMode="auto">
            <a:xfrm>
              <a:off x="623" y="331"/>
              <a:ext cx="960" cy="960"/>
            </a:xfrm>
            <a:prstGeom prst="rect"/>
            <a:noFill/>
            <a:effectLst>
              <a:outerShdw algn="tl" blurRad="127000" dir="3000000" dist="63500" rotWithShape="0" sx="104000" sy="104000">
                <a:prstClr val="black">
                  <a:alpha val="34000"/>
                </a:prstClr>
              </a:outerShdw>
            </a:effectLst>
          </p:spPr>
        </p:pic>
        <p:pic>
          <p:nvPicPr>
            <p:cNvPr id="2097227" name="Picture 4" descr="C:\Users\Administrator\Desktop\微立体创业计划\004.png"/>
            <p:cNvPicPr>
              <a:picLocks noChangeAspect="1" noChangeArrowheads="1"/>
            </p:cNvPicPr>
            <p:nvPr userDrawn="1"/>
          </p:nvPicPr>
          <p:blipFill>
            <a:blip xmlns:r="http://schemas.openxmlformats.org/officeDocument/2006/relationships" r:embed="rId3" cstate="email"/>
            <a:srcRect/>
            <a:stretch>
              <a:fillRect/>
            </a:stretch>
          </p:blipFill>
          <p:spPr bwMode="auto">
            <a:xfrm>
              <a:off x="863" y="345"/>
              <a:ext cx="960" cy="960"/>
            </a:xfrm>
            <a:prstGeom prst="rect"/>
            <a:noFill/>
            <a:effectLst>
              <a:outerShdw algn="tl" blurRad="127000" dir="3000000" dist="63500" rotWithShape="0" sx="104000" sy="104000">
                <a:prstClr val="black">
                  <a:alpha val="34000"/>
                </a:prstClr>
              </a:outerShdw>
            </a:effectLst>
          </p:spPr>
        </p:pic>
      </p:grpSp>
      <p:sp>
        <p:nvSpPr>
          <p:cNvPr id="1048695" name="文本框 13"/>
          <p:cNvSpPr txBox="1"/>
          <p:nvPr/>
        </p:nvSpPr>
        <p:spPr>
          <a:xfrm>
            <a:off x="1271587" y="1620449"/>
            <a:ext cx="10022946" cy="904239"/>
          </a:xfrm>
          <a:prstGeom prst="rect"/>
          <a:noFill/>
        </p:spPr>
        <p:txBody>
          <a:bodyPr rtlCol="0" wrap="square">
            <a:spAutoFit/>
          </a:bodyPr>
          <a:p>
            <a:pPr>
              <a:lnSpc>
                <a:spcPct val="150000"/>
              </a:lnSpc>
            </a:pPr>
            <a:r>
              <a:rPr altLang="en-US" dirty="0" kumimoji="1" lang="zh-CN">
                <a:latin typeface="FZQingKeBenYueSongS-R-GB" panose="02000000000000000000" pitchFamily="2" charset="-122"/>
                <a:ea typeface="FZQingKeBenYueSongS-R-GB" panose="02000000000000000000" pitchFamily="2" charset="-122"/>
              </a:rPr>
              <a:t>灯谜会</a:t>
            </a:r>
            <a:r>
              <a:rPr altLang="zh-CN" dirty="0" kumimoji="1" lang="en-US">
                <a:latin typeface="FZQingKeBenYueSongS-R-GB" panose="02000000000000000000" pitchFamily="2" charset="-122"/>
                <a:ea typeface="FZQingKeBenYueSongS-R-GB" panose="02000000000000000000" pitchFamily="2" charset="-122"/>
              </a:rPr>
              <a:t>——</a:t>
            </a:r>
            <a:r>
              <a:rPr altLang="en-US" dirty="0" kumimoji="1" lang="zh-CN">
                <a:latin typeface="FZQingKeBenYueSongS-R-GB" panose="02000000000000000000" pitchFamily="2" charset="-122"/>
                <a:ea typeface="FZQingKeBenYueSongS-R-GB" panose="02000000000000000000" pitchFamily="2" charset="-122"/>
              </a:rPr>
              <a:t>中央观景台有栅栏，十分适合与灯谜进行结合布置，与桃花、花灯进行融合搭配悬挂，自成一景。（参考一）</a:t>
            </a:r>
          </a:p>
        </p:txBody>
      </p:sp>
      <p:pic>
        <p:nvPicPr>
          <p:cNvPr id="2097228" name="图片 1"/>
          <p:cNvPicPr>
            <a:picLocks noChangeAspect="1"/>
          </p:cNvPicPr>
          <p:nvPr/>
        </p:nvPicPr>
        <p:blipFill>
          <a:blip xmlns:r="http://schemas.openxmlformats.org/officeDocument/2006/relationships" r:embed="rId4"/>
          <a:stretch>
            <a:fillRect/>
          </a:stretch>
        </p:blipFill>
        <p:spPr>
          <a:xfrm>
            <a:off x="1323585" y="2745210"/>
            <a:ext cx="4992158" cy="3224102"/>
          </a:xfrm>
          <a:prstGeom prst="rect"/>
        </p:spPr>
      </p:pic>
      <p:pic>
        <p:nvPicPr>
          <p:cNvPr id="2097229" name="图片 4"/>
          <p:cNvPicPr>
            <a:picLocks noChangeAspect="1"/>
          </p:cNvPicPr>
          <p:nvPr/>
        </p:nvPicPr>
        <p:blipFill>
          <a:blip xmlns:r="http://schemas.openxmlformats.org/officeDocument/2006/relationships" r:embed="rId5"/>
          <a:stretch>
            <a:fillRect/>
          </a:stretch>
        </p:blipFill>
        <p:spPr>
          <a:xfrm>
            <a:off x="6417344" y="2751722"/>
            <a:ext cx="4877189" cy="3217590"/>
          </a:xfrm>
          <a:prstGeom prst="rec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35" name=""/>
        <p:cNvGrpSpPr/>
        <p:nvPr/>
      </p:nvGrpSpPr>
      <p:grpSpPr>
        <a:xfrm>
          <a:off x="0" y="0"/>
          <a:ext cx="0" cy="0"/>
          <a:chOff x="0" y="0"/>
          <a:chExt cx="0" cy="0"/>
        </a:xfrm>
      </p:grpSpPr>
      <p:pic>
        <p:nvPicPr>
          <p:cNvPr id="2097230" name="图片 2"/>
          <p:cNvPicPr>
            <a:picLocks noChangeAspect="1"/>
          </p:cNvPicPr>
          <p:nvPr/>
        </p:nvPicPr>
        <p:blipFill rotWithShape="1">
          <a:blip xmlns:r="http://schemas.openxmlformats.org/officeDocument/2006/relationships" r:embed="rId1" cstate="email"/>
          <a:srcRect/>
          <a:stretch>
            <a:fillRect/>
          </a:stretch>
        </p:blipFill>
        <p:spPr>
          <a:xfrm>
            <a:off x="0" y="-1"/>
            <a:ext cx="12192000" cy="6858001"/>
          </a:xfrm>
          <a:prstGeom prst="rect"/>
        </p:spPr>
      </p:pic>
      <p:sp>
        <p:nvSpPr>
          <p:cNvPr id="1048696" name="矩形 3"/>
          <p:cNvSpPr/>
          <p:nvPr/>
        </p:nvSpPr>
        <p:spPr>
          <a:xfrm>
            <a:off x="304801" y="304800"/>
            <a:ext cx="11616266" cy="6231467"/>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kumimoji="1" lang="zh-CN"/>
          </a:p>
        </p:txBody>
      </p:sp>
      <p:sp>
        <p:nvSpPr>
          <p:cNvPr id="1048697" name="文本框 8"/>
          <p:cNvSpPr txBox="1"/>
          <p:nvPr/>
        </p:nvSpPr>
        <p:spPr>
          <a:xfrm>
            <a:off x="1831974" y="787246"/>
            <a:ext cx="5974293" cy="472441"/>
          </a:xfrm>
          <a:prstGeom prst="rect"/>
          <a:noFill/>
        </p:spPr>
        <p:txBody>
          <a:bodyPr rtlCol="0" wrap="square">
            <a:spAutoFit/>
          </a:bodyPr>
          <a:p>
            <a:pPr defTabSz="497840">
              <a:lnSpc>
                <a:spcPct val="90000"/>
              </a:lnSpc>
            </a:pP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中央观景台</a:t>
            </a:r>
            <a:r>
              <a:rPr altLang="zh-CN" dirty="0" sz="2800" lang="en-US">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a:t>
            </a: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传统游园会、灯谜会</a:t>
            </a:r>
          </a:p>
        </p:txBody>
      </p:sp>
      <p:grpSp>
        <p:nvGrpSpPr>
          <p:cNvPr id="136" name="组合 9"/>
          <p:cNvGrpSpPr/>
          <p:nvPr/>
        </p:nvGrpSpPr>
        <p:grpSpPr>
          <a:xfrm>
            <a:off x="917575" y="608965"/>
            <a:ext cx="762000" cy="618490"/>
            <a:chOff x="623" y="331"/>
            <a:chExt cx="1200" cy="974"/>
          </a:xfrm>
        </p:grpSpPr>
        <p:pic>
          <p:nvPicPr>
            <p:cNvPr id="2097231" name="Picture 3" descr="C:\Users\Administrator\Desktop\微立体创业计划\005.png"/>
            <p:cNvPicPr>
              <a:picLocks noChangeAspect="1" noChangeArrowheads="1"/>
            </p:cNvPicPr>
            <p:nvPr userDrawn="1"/>
          </p:nvPicPr>
          <p:blipFill>
            <a:blip xmlns:r="http://schemas.openxmlformats.org/officeDocument/2006/relationships" r:embed="rId2" cstate="email">
              <a:duotone>
                <a:srgbClr val="951316">
                  <a:shade val="45000"/>
                  <a:satMod val="135000"/>
                </a:srgbClr>
                <a:prstClr val="white"/>
              </a:duotone>
            </a:blip>
            <a:srcRect/>
            <a:stretch>
              <a:fillRect/>
            </a:stretch>
          </p:blipFill>
          <p:spPr bwMode="auto">
            <a:xfrm>
              <a:off x="623" y="331"/>
              <a:ext cx="960" cy="960"/>
            </a:xfrm>
            <a:prstGeom prst="rect"/>
            <a:noFill/>
            <a:effectLst>
              <a:outerShdw algn="tl" blurRad="127000" dir="3000000" dist="63500" rotWithShape="0" sx="104000" sy="104000">
                <a:prstClr val="black">
                  <a:alpha val="34000"/>
                </a:prstClr>
              </a:outerShdw>
            </a:effectLst>
          </p:spPr>
        </p:pic>
        <p:pic>
          <p:nvPicPr>
            <p:cNvPr id="2097232" name="Picture 4" descr="C:\Users\Administrator\Desktop\微立体创业计划\004.png"/>
            <p:cNvPicPr>
              <a:picLocks noChangeAspect="1" noChangeArrowheads="1"/>
            </p:cNvPicPr>
            <p:nvPr userDrawn="1"/>
          </p:nvPicPr>
          <p:blipFill>
            <a:blip xmlns:r="http://schemas.openxmlformats.org/officeDocument/2006/relationships" r:embed="rId3" cstate="email"/>
            <a:srcRect/>
            <a:stretch>
              <a:fillRect/>
            </a:stretch>
          </p:blipFill>
          <p:spPr bwMode="auto">
            <a:xfrm>
              <a:off x="863" y="345"/>
              <a:ext cx="960" cy="960"/>
            </a:xfrm>
            <a:prstGeom prst="rect"/>
            <a:noFill/>
            <a:effectLst>
              <a:outerShdw algn="tl" blurRad="127000" dir="3000000" dist="63500" rotWithShape="0" sx="104000" sy="104000">
                <a:prstClr val="black">
                  <a:alpha val="34000"/>
                </a:prstClr>
              </a:outerShdw>
            </a:effectLst>
          </p:spPr>
        </p:pic>
      </p:grpSp>
      <p:sp>
        <p:nvSpPr>
          <p:cNvPr id="1048698" name="文本框 13"/>
          <p:cNvSpPr txBox="1"/>
          <p:nvPr/>
        </p:nvSpPr>
        <p:spPr>
          <a:xfrm>
            <a:off x="998225" y="1656410"/>
            <a:ext cx="10022946" cy="904239"/>
          </a:xfrm>
          <a:prstGeom prst="rect"/>
          <a:noFill/>
        </p:spPr>
        <p:txBody>
          <a:bodyPr rtlCol="0" wrap="square">
            <a:spAutoFit/>
          </a:bodyPr>
          <a:p>
            <a:pPr>
              <a:lnSpc>
                <a:spcPct val="150000"/>
              </a:lnSpc>
            </a:pPr>
            <a:r>
              <a:rPr altLang="en-US" dirty="0" kumimoji="1" lang="zh-CN">
                <a:latin typeface="FZQingKeBenYueSongS-R-GB" panose="02000000000000000000" pitchFamily="2" charset="-122"/>
                <a:ea typeface="FZQingKeBenYueSongS-R-GB" panose="02000000000000000000" pitchFamily="2" charset="-122"/>
              </a:rPr>
              <a:t>灯谜会</a:t>
            </a:r>
            <a:r>
              <a:rPr altLang="zh-CN" dirty="0" kumimoji="1" lang="en-US">
                <a:latin typeface="FZQingKeBenYueSongS-R-GB" panose="02000000000000000000" pitchFamily="2" charset="-122"/>
                <a:ea typeface="FZQingKeBenYueSongS-R-GB" panose="02000000000000000000" pitchFamily="2" charset="-122"/>
              </a:rPr>
              <a:t>——</a:t>
            </a:r>
            <a:r>
              <a:rPr altLang="en-US" dirty="0" kumimoji="1" lang="zh-CN">
                <a:latin typeface="FZQingKeBenYueSongS-R-GB" panose="02000000000000000000" pitchFamily="2" charset="-122"/>
                <a:ea typeface="FZQingKeBenYueSongS-R-GB" panose="02000000000000000000" pitchFamily="2" charset="-122"/>
              </a:rPr>
              <a:t>中央观景台有栅栏，十分适合与灯谜进行结合布置，与桃花、花灯进行融合搭配悬挂，自成一景。（参考二）</a:t>
            </a:r>
          </a:p>
        </p:txBody>
      </p:sp>
      <p:pic>
        <p:nvPicPr>
          <p:cNvPr id="2097233" name="图片 6"/>
          <p:cNvPicPr>
            <a:picLocks noChangeAspect="1"/>
          </p:cNvPicPr>
          <p:nvPr/>
        </p:nvPicPr>
        <p:blipFill>
          <a:blip xmlns:r="http://schemas.openxmlformats.org/officeDocument/2006/relationships" r:embed="rId4"/>
          <a:stretch>
            <a:fillRect/>
          </a:stretch>
        </p:blipFill>
        <p:spPr>
          <a:xfrm>
            <a:off x="1069975" y="2921575"/>
            <a:ext cx="4939723" cy="2900722"/>
          </a:xfrm>
          <a:prstGeom prst="rect"/>
        </p:spPr>
      </p:pic>
      <p:pic>
        <p:nvPicPr>
          <p:cNvPr id="2097234" name="图片 7"/>
          <p:cNvPicPr>
            <a:picLocks noChangeAspect="1"/>
          </p:cNvPicPr>
          <p:nvPr/>
        </p:nvPicPr>
        <p:blipFill>
          <a:blip xmlns:r="http://schemas.openxmlformats.org/officeDocument/2006/relationships" r:embed="rId5"/>
          <a:stretch>
            <a:fillRect/>
          </a:stretch>
        </p:blipFill>
        <p:spPr>
          <a:xfrm>
            <a:off x="6106335" y="2898736"/>
            <a:ext cx="5317857" cy="2923561"/>
          </a:xfrm>
          <a:prstGeom prst="rec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39" name=""/>
        <p:cNvGrpSpPr/>
        <p:nvPr/>
      </p:nvGrpSpPr>
      <p:grpSpPr>
        <a:xfrm>
          <a:off x="0" y="0"/>
          <a:ext cx="0" cy="0"/>
          <a:chOff x="0" y="0"/>
          <a:chExt cx="0" cy="0"/>
        </a:xfrm>
      </p:grpSpPr>
      <p:pic>
        <p:nvPicPr>
          <p:cNvPr id="2097235" name="图片 2"/>
          <p:cNvPicPr>
            <a:picLocks noChangeAspect="1"/>
          </p:cNvPicPr>
          <p:nvPr/>
        </p:nvPicPr>
        <p:blipFill rotWithShape="1">
          <a:blip xmlns:r="http://schemas.openxmlformats.org/officeDocument/2006/relationships" r:embed="rId1" cstate="email"/>
          <a:srcRect/>
          <a:stretch>
            <a:fillRect/>
          </a:stretch>
        </p:blipFill>
        <p:spPr>
          <a:xfrm>
            <a:off x="0" y="-1"/>
            <a:ext cx="12192000" cy="6858001"/>
          </a:xfrm>
          <a:prstGeom prst="rect"/>
        </p:spPr>
      </p:pic>
      <p:sp>
        <p:nvSpPr>
          <p:cNvPr id="1048702" name="矩形 3"/>
          <p:cNvSpPr/>
          <p:nvPr/>
        </p:nvSpPr>
        <p:spPr>
          <a:xfrm>
            <a:off x="304801" y="304800"/>
            <a:ext cx="11616266" cy="6231467"/>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kumimoji="1" lang="zh-CN"/>
          </a:p>
        </p:txBody>
      </p:sp>
      <p:sp>
        <p:nvSpPr>
          <p:cNvPr id="1048703" name="文本框 8"/>
          <p:cNvSpPr txBox="1"/>
          <p:nvPr/>
        </p:nvSpPr>
        <p:spPr>
          <a:xfrm>
            <a:off x="1831974" y="787246"/>
            <a:ext cx="7278161" cy="480131"/>
          </a:xfrm>
          <a:prstGeom prst="rect"/>
          <a:noFill/>
        </p:spPr>
        <p:txBody>
          <a:bodyPr rtlCol="0" wrap="square">
            <a:spAutoFit/>
          </a:bodyPr>
          <a:p>
            <a:pPr defTabSz="497840">
              <a:lnSpc>
                <a:spcPct val="90000"/>
              </a:lnSpc>
            </a:pP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售楼部西侧广场</a:t>
            </a:r>
            <a:r>
              <a:rPr altLang="zh-CN" dirty="0" sz="2800" lang="en-US">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a:t>
            </a: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民俗文化、非遗传承</a:t>
            </a:r>
          </a:p>
        </p:txBody>
      </p:sp>
      <p:grpSp>
        <p:nvGrpSpPr>
          <p:cNvPr id="140" name="组合 9"/>
          <p:cNvGrpSpPr/>
          <p:nvPr/>
        </p:nvGrpSpPr>
        <p:grpSpPr>
          <a:xfrm>
            <a:off x="917575" y="608965"/>
            <a:ext cx="762000" cy="618490"/>
            <a:chOff x="623" y="331"/>
            <a:chExt cx="1200" cy="974"/>
          </a:xfrm>
        </p:grpSpPr>
        <p:pic>
          <p:nvPicPr>
            <p:cNvPr id="2097236" name="Picture 3" descr="C:\Users\Administrator\Desktop\微立体创业计划\005.png"/>
            <p:cNvPicPr>
              <a:picLocks noChangeAspect="1" noChangeArrowheads="1"/>
            </p:cNvPicPr>
            <p:nvPr userDrawn="1"/>
          </p:nvPicPr>
          <p:blipFill>
            <a:blip xmlns:r="http://schemas.openxmlformats.org/officeDocument/2006/relationships" r:embed="rId2" cstate="email">
              <a:duotone>
                <a:srgbClr val="951316">
                  <a:shade val="45000"/>
                  <a:satMod val="135000"/>
                </a:srgbClr>
                <a:prstClr val="white"/>
              </a:duotone>
            </a:blip>
            <a:srcRect/>
            <a:stretch>
              <a:fillRect/>
            </a:stretch>
          </p:blipFill>
          <p:spPr bwMode="auto">
            <a:xfrm>
              <a:off x="623" y="331"/>
              <a:ext cx="960" cy="960"/>
            </a:xfrm>
            <a:prstGeom prst="rect"/>
            <a:noFill/>
            <a:effectLst>
              <a:outerShdw algn="tl" blurRad="127000" dir="3000000" dist="63500" rotWithShape="0" sx="104000" sy="104000">
                <a:prstClr val="black">
                  <a:alpha val="34000"/>
                </a:prstClr>
              </a:outerShdw>
            </a:effectLst>
          </p:spPr>
        </p:pic>
        <p:pic>
          <p:nvPicPr>
            <p:cNvPr id="2097237" name="Picture 4" descr="C:\Users\Administrator\Desktop\微立体创业计划\004.png"/>
            <p:cNvPicPr>
              <a:picLocks noChangeAspect="1" noChangeArrowheads="1"/>
            </p:cNvPicPr>
            <p:nvPr userDrawn="1"/>
          </p:nvPicPr>
          <p:blipFill>
            <a:blip xmlns:r="http://schemas.openxmlformats.org/officeDocument/2006/relationships" r:embed="rId3" cstate="email"/>
            <a:srcRect/>
            <a:stretch>
              <a:fillRect/>
            </a:stretch>
          </p:blipFill>
          <p:spPr bwMode="auto">
            <a:xfrm>
              <a:off x="863" y="345"/>
              <a:ext cx="960" cy="960"/>
            </a:xfrm>
            <a:prstGeom prst="rect"/>
            <a:noFill/>
            <a:effectLst>
              <a:outerShdw algn="tl" blurRad="127000" dir="3000000" dist="63500" rotWithShape="0" sx="104000" sy="104000">
                <a:prstClr val="black">
                  <a:alpha val="34000"/>
                </a:prstClr>
              </a:outerShdw>
            </a:effectLst>
          </p:spPr>
        </p:pic>
      </p:grpSp>
      <p:pic>
        <p:nvPicPr>
          <p:cNvPr id="2097238" name="图片 4"/>
          <p:cNvPicPr>
            <a:picLocks noChangeAspect="1"/>
          </p:cNvPicPr>
          <p:nvPr/>
        </p:nvPicPr>
        <p:blipFill rotWithShape="1">
          <a:blip xmlns:r="http://schemas.openxmlformats.org/officeDocument/2006/relationships" r:embed="rId4" cstate="email"/>
          <a:srcRect l="-1911"/>
          <a:stretch>
            <a:fillRect/>
          </a:stretch>
        </p:blipFill>
        <p:spPr>
          <a:xfrm>
            <a:off x="1527175" y="1549131"/>
            <a:ext cx="8521734" cy="4530244"/>
          </a:xfrm>
          <a:prstGeom prst="rec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41" name=""/>
        <p:cNvGrpSpPr/>
        <p:nvPr/>
      </p:nvGrpSpPr>
      <p:grpSpPr>
        <a:xfrm>
          <a:off x="0" y="0"/>
          <a:ext cx="0" cy="0"/>
          <a:chOff x="0" y="0"/>
          <a:chExt cx="0" cy="0"/>
        </a:xfrm>
      </p:grpSpPr>
      <p:pic>
        <p:nvPicPr>
          <p:cNvPr id="2097239" name="图片 2"/>
          <p:cNvPicPr>
            <a:picLocks noChangeAspect="1"/>
          </p:cNvPicPr>
          <p:nvPr/>
        </p:nvPicPr>
        <p:blipFill rotWithShape="1">
          <a:blip xmlns:r="http://schemas.openxmlformats.org/officeDocument/2006/relationships" r:embed="rId1" cstate="email"/>
          <a:srcRect/>
          <a:stretch>
            <a:fillRect/>
          </a:stretch>
        </p:blipFill>
        <p:spPr>
          <a:xfrm>
            <a:off x="0" y="-1"/>
            <a:ext cx="12192000" cy="6858001"/>
          </a:xfrm>
          <a:prstGeom prst="rect"/>
        </p:spPr>
      </p:pic>
      <p:sp>
        <p:nvSpPr>
          <p:cNvPr id="1048704" name="矩形 3"/>
          <p:cNvSpPr/>
          <p:nvPr/>
        </p:nvSpPr>
        <p:spPr>
          <a:xfrm>
            <a:off x="304801" y="304800"/>
            <a:ext cx="11616266" cy="6231467"/>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kumimoji="1" lang="zh-CN"/>
          </a:p>
        </p:txBody>
      </p:sp>
      <p:sp>
        <p:nvSpPr>
          <p:cNvPr id="1048705" name="文本框 8"/>
          <p:cNvSpPr txBox="1"/>
          <p:nvPr/>
        </p:nvSpPr>
        <p:spPr>
          <a:xfrm>
            <a:off x="1831974" y="787246"/>
            <a:ext cx="7278161" cy="480131"/>
          </a:xfrm>
          <a:prstGeom prst="rect"/>
          <a:noFill/>
        </p:spPr>
        <p:txBody>
          <a:bodyPr rtlCol="0" wrap="square">
            <a:spAutoFit/>
          </a:bodyPr>
          <a:p>
            <a:pPr defTabSz="497840">
              <a:lnSpc>
                <a:spcPct val="90000"/>
              </a:lnSpc>
            </a:pP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售楼部西侧广场</a:t>
            </a:r>
            <a:r>
              <a:rPr altLang="zh-CN" dirty="0" sz="2800" lang="en-US">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a:t>
            </a: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民俗文化、非遗传承</a:t>
            </a:r>
          </a:p>
        </p:txBody>
      </p:sp>
      <p:grpSp>
        <p:nvGrpSpPr>
          <p:cNvPr id="142" name="组合 9"/>
          <p:cNvGrpSpPr/>
          <p:nvPr/>
        </p:nvGrpSpPr>
        <p:grpSpPr>
          <a:xfrm>
            <a:off x="917575" y="608965"/>
            <a:ext cx="762000" cy="618490"/>
            <a:chOff x="623" y="331"/>
            <a:chExt cx="1200" cy="974"/>
          </a:xfrm>
        </p:grpSpPr>
        <p:pic>
          <p:nvPicPr>
            <p:cNvPr id="2097240" name="Picture 3" descr="C:\Users\Administrator\Desktop\微立体创业计划\005.png"/>
            <p:cNvPicPr>
              <a:picLocks noChangeAspect="1" noChangeArrowheads="1"/>
            </p:cNvPicPr>
            <p:nvPr userDrawn="1"/>
          </p:nvPicPr>
          <p:blipFill>
            <a:blip xmlns:r="http://schemas.openxmlformats.org/officeDocument/2006/relationships" r:embed="rId2" cstate="email">
              <a:duotone>
                <a:srgbClr val="951316">
                  <a:shade val="45000"/>
                  <a:satMod val="135000"/>
                </a:srgbClr>
                <a:prstClr val="white"/>
              </a:duotone>
            </a:blip>
            <a:srcRect/>
            <a:stretch>
              <a:fillRect/>
            </a:stretch>
          </p:blipFill>
          <p:spPr bwMode="auto">
            <a:xfrm>
              <a:off x="623" y="331"/>
              <a:ext cx="960" cy="960"/>
            </a:xfrm>
            <a:prstGeom prst="rect"/>
            <a:noFill/>
            <a:effectLst>
              <a:outerShdw algn="tl" blurRad="127000" dir="3000000" dist="63500" rotWithShape="0" sx="104000" sy="104000">
                <a:prstClr val="black">
                  <a:alpha val="34000"/>
                </a:prstClr>
              </a:outerShdw>
            </a:effectLst>
          </p:spPr>
        </p:pic>
        <p:pic>
          <p:nvPicPr>
            <p:cNvPr id="2097241" name="Picture 4" descr="C:\Users\Administrator\Desktop\微立体创业计划\004.png"/>
            <p:cNvPicPr>
              <a:picLocks noChangeAspect="1" noChangeArrowheads="1"/>
            </p:cNvPicPr>
            <p:nvPr userDrawn="1"/>
          </p:nvPicPr>
          <p:blipFill>
            <a:blip xmlns:r="http://schemas.openxmlformats.org/officeDocument/2006/relationships" r:embed="rId3" cstate="email"/>
            <a:srcRect/>
            <a:stretch>
              <a:fillRect/>
            </a:stretch>
          </p:blipFill>
          <p:spPr bwMode="auto">
            <a:xfrm>
              <a:off x="863" y="345"/>
              <a:ext cx="960" cy="960"/>
            </a:xfrm>
            <a:prstGeom prst="rect"/>
            <a:noFill/>
            <a:effectLst>
              <a:outerShdw algn="tl" blurRad="127000" dir="3000000" dist="63500" rotWithShape="0" sx="104000" sy="104000">
                <a:prstClr val="black">
                  <a:alpha val="34000"/>
                </a:prstClr>
              </a:outerShdw>
            </a:effectLst>
          </p:spPr>
        </p:pic>
      </p:grpSp>
      <p:pic>
        <p:nvPicPr>
          <p:cNvPr id="2097242" name="图片 13"/>
          <p:cNvPicPr>
            <a:picLocks noChangeAspect="1"/>
          </p:cNvPicPr>
          <p:nvPr/>
        </p:nvPicPr>
        <p:blipFill>
          <a:blip xmlns:r="http://schemas.openxmlformats.org/officeDocument/2006/relationships" r:embed="rId4"/>
          <a:stretch>
            <a:fillRect/>
          </a:stretch>
        </p:blipFill>
        <p:spPr>
          <a:xfrm>
            <a:off x="1402812" y="2569750"/>
            <a:ext cx="4794788" cy="3104046"/>
          </a:xfrm>
          <a:prstGeom prst="rect"/>
        </p:spPr>
      </p:pic>
      <p:pic>
        <p:nvPicPr>
          <p:cNvPr id="2097243" name="图片 14"/>
          <p:cNvPicPr>
            <a:picLocks noChangeAspect="1"/>
          </p:cNvPicPr>
          <p:nvPr/>
        </p:nvPicPr>
        <p:blipFill>
          <a:blip xmlns:r="http://schemas.openxmlformats.org/officeDocument/2006/relationships" r:embed="rId5"/>
          <a:stretch>
            <a:fillRect/>
          </a:stretch>
        </p:blipFill>
        <p:spPr>
          <a:xfrm>
            <a:off x="6410262" y="2551534"/>
            <a:ext cx="4355710" cy="3170034"/>
          </a:xfrm>
          <a:prstGeom prst="rect"/>
        </p:spPr>
      </p:pic>
      <p:sp>
        <p:nvSpPr>
          <p:cNvPr id="1048706" name="矩形 15"/>
          <p:cNvSpPr/>
          <p:nvPr/>
        </p:nvSpPr>
        <p:spPr>
          <a:xfrm>
            <a:off x="2487523" y="5917330"/>
            <a:ext cx="2422878" cy="396241"/>
          </a:xfrm>
          <a:prstGeom prst="rect"/>
        </p:spPr>
        <p:txBody>
          <a:bodyPr wrap="square">
            <a:spAutoFit/>
          </a:bodyPr>
          <a:p>
            <a:r>
              <a:rPr altLang="en-US" dirty="0" sz="2145" lang="zh-CN">
                <a:latin typeface="FZQingKeBenYueSongS-R-GB" panose="02000000000000000000" pitchFamily="2" charset="-122"/>
                <a:ea typeface="FZQingKeBenYueSongS-R-GB" panose="02000000000000000000" pitchFamily="2" charset="-122"/>
              </a:rPr>
              <a:t>民俗文化</a:t>
            </a:r>
            <a:r>
              <a:rPr altLang="zh-CN" dirty="0" sz="2145" lang="en-US">
                <a:latin typeface="FZQingKeBenYueSongS-R-GB" panose="02000000000000000000" pitchFamily="2" charset="-122"/>
                <a:ea typeface="FZQingKeBenYueSongS-R-GB" panose="02000000000000000000" pitchFamily="2" charset="-122"/>
              </a:rPr>
              <a:t>——</a:t>
            </a:r>
            <a:r>
              <a:rPr altLang="en-US" dirty="0" sz="2145" lang="zh-CN">
                <a:latin typeface="FZQingKeBenYueSongS-R-GB" panose="02000000000000000000" pitchFamily="2" charset="-122"/>
                <a:ea typeface="FZQingKeBenYueSongS-R-GB" panose="02000000000000000000" pitchFamily="2" charset="-122"/>
              </a:rPr>
              <a:t>糖画</a:t>
            </a:r>
            <a:endParaRPr altLang="zh-CN" dirty="0" sz="2145" lang="en-US">
              <a:latin typeface="FZQingKeBenYueSongS-R-GB" panose="02000000000000000000" pitchFamily="2" charset="-122"/>
              <a:ea typeface="FZQingKeBenYueSongS-R-GB" panose="02000000000000000000" pitchFamily="2" charset="-122"/>
            </a:endParaRPr>
          </a:p>
        </p:txBody>
      </p:sp>
      <p:sp>
        <p:nvSpPr>
          <p:cNvPr id="1048707" name="矩形 16"/>
          <p:cNvSpPr/>
          <p:nvPr/>
        </p:nvSpPr>
        <p:spPr>
          <a:xfrm>
            <a:off x="7281601" y="5917330"/>
            <a:ext cx="2715094" cy="396241"/>
          </a:xfrm>
          <a:prstGeom prst="rect"/>
        </p:spPr>
        <p:txBody>
          <a:bodyPr wrap="square">
            <a:spAutoFit/>
          </a:bodyPr>
          <a:p>
            <a:r>
              <a:rPr altLang="en-US" dirty="0" sz="2145" lang="zh-CN">
                <a:latin typeface="FZQingKeBenYueSongS-R-GB" panose="02000000000000000000" pitchFamily="2" charset="-122"/>
                <a:ea typeface="FZQingKeBenYueSongS-R-GB" panose="02000000000000000000" pitchFamily="2" charset="-122"/>
              </a:rPr>
              <a:t>民俗文化</a:t>
            </a:r>
            <a:r>
              <a:rPr altLang="zh-CN" dirty="0" sz="2145" lang="en-US">
                <a:latin typeface="FZQingKeBenYueSongS-R-GB" panose="02000000000000000000" pitchFamily="2" charset="-122"/>
                <a:ea typeface="FZQingKeBenYueSongS-R-GB" panose="02000000000000000000" pitchFamily="2" charset="-122"/>
              </a:rPr>
              <a:t>——</a:t>
            </a:r>
            <a:r>
              <a:rPr altLang="en-US" dirty="0" sz="2145" lang="zh-CN">
                <a:latin typeface="FZQingKeBenYueSongS-R-GB" panose="02000000000000000000" pitchFamily="2" charset="-122"/>
                <a:ea typeface="FZQingKeBenYueSongS-R-GB" panose="02000000000000000000" pitchFamily="2" charset="-122"/>
              </a:rPr>
              <a:t>捏泥人</a:t>
            </a:r>
            <a:endParaRPr altLang="zh-CN" dirty="0" sz="2145" lang="en-US">
              <a:latin typeface="FZQingKeBenYueSongS-R-GB" panose="02000000000000000000" pitchFamily="2" charset="-122"/>
              <a:ea typeface="FZQingKeBenYueSongS-R-GB" panose="02000000000000000000" pitchFamily="2" charset="-122"/>
            </a:endParaRPr>
          </a:p>
        </p:txBody>
      </p:sp>
      <p:sp>
        <p:nvSpPr>
          <p:cNvPr id="1048708" name="矩形 5"/>
          <p:cNvSpPr/>
          <p:nvPr/>
        </p:nvSpPr>
        <p:spPr>
          <a:xfrm>
            <a:off x="1222375" y="1478245"/>
            <a:ext cx="9784080" cy="891541"/>
          </a:xfrm>
          <a:prstGeom prst="rect"/>
        </p:spPr>
        <p:txBody>
          <a:bodyPr wrap="none">
            <a:spAutoFit/>
          </a:bodyPr>
          <a:p>
            <a:pPr>
              <a:lnSpc>
                <a:spcPct val="150000"/>
              </a:lnSpc>
            </a:pPr>
            <a:r>
              <a:rPr altLang="en-US" dirty="0" kumimoji="1" lang="zh-CN">
                <a:latin typeface="FZQingKeBenYueSongS-R-GB" panose="02000000000000000000" pitchFamily="2" charset="-122"/>
                <a:ea typeface="FZQingKeBenYueSongS-R-GB" panose="02000000000000000000" pitchFamily="2" charset="-122"/>
              </a:rPr>
              <a:t>民俗文化</a:t>
            </a:r>
            <a:r>
              <a:rPr altLang="zh-CN" dirty="0" kumimoji="1" lang="en-US">
                <a:latin typeface="FZQingKeBenYueSongS-R-GB" panose="02000000000000000000" pitchFamily="2" charset="-122"/>
                <a:ea typeface="FZQingKeBenYueSongS-R-GB" panose="02000000000000000000" pitchFamily="2" charset="-122"/>
              </a:rPr>
              <a:t>——</a:t>
            </a:r>
            <a:r>
              <a:rPr altLang="en-US" dirty="0" kumimoji="1" lang="zh-CN">
                <a:latin typeface="FZQingKeBenYueSongS-R-GB" panose="02000000000000000000" pitchFamily="2" charset="-122"/>
                <a:ea typeface="FZQingKeBenYueSongS-R-GB" panose="02000000000000000000" pitchFamily="2" charset="-122"/>
              </a:rPr>
              <a:t>结合独具特色的传统民俗文化，向到场来宾展示民俗文化，捏泥人、糖画、剪纸、</a:t>
            </a:r>
            <a:endParaRPr altLang="zh-CN" dirty="0" kumimoji="1" lang="en-US">
              <a:latin typeface="FZQingKeBenYueSongS-R-GB" panose="02000000000000000000" pitchFamily="2" charset="-122"/>
              <a:ea typeface="FZQingKeBenYueSongS-R-GB" panose="02000000000000000000" pitchFamily="2" charset="-122"/>
            </a:endParaRPr>
          </a:p>
          <a:p>
            <a:pPr>
              <a:lnSpc>
                <a:spcPct val="150000"/>
              </a:lnSpc>
            </a:pPr>
            <a:r>
              <a:rPr altLang="en-US" dirty="0" kumimoji="1" lang="zh-CN">
                <a:latin typeface="FZQingKeBenYueSongS-R-GB" panose="02000000000000000000" pitchFamily="2" charset="-122"/>
                <a:ea typeface="FZQingKeBenYueSongS-R-GB" panose="02000000000000000000" pitchFamily="2" charset="-122"/>
              </a:rPr>
              <a:t>草编技艺、民俗彩墨画、求签解签</a:t>
            </a:r>
          </a:p>
          <a:p>
            <a:endParaRPr altLang="en-US" dirty="0" lang="zh-CN"/>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43" name=""/>
        <p:cNvGrpSpPr/>
        <p:nvPr/>
      </p:nvGrpSpPr>
      <p:grpSpPr>
        <a:xfrm>
          <a:off x="0" y="0"/>
          <a:ext cx="0" cy="0"/>
          <a:chOff x="0" y="0"/>
          <a:chExt cx="0" cy="0"/>
        </a:xfrm>
      </p:grpSpPr>
      <p:pic>
        <p:nvPicPr>
          <p:cNvPr id="2097244" name="图片 2"/>
          <p:cNvPicPr>
            <a:picLocks noChangeAspect="1"/>
          </p:cNvPicPr>
          <p:nvPr/>
        </p:nvPicPr>
        <p:blipFill rotWithShape="1">
          <a:blip xmlns:r="http://schemas.openxmlformats.org/officeDocument/2006/relationships" r:embed="rId1" cstate="email"/>
          <a:srcRect/>
          <a:stretch>
            <a:fillRect/>
          </a:stretch>
        </p:blipFill>
        <p:spPr>
          <a:xfrm>
            <a:off x="0" y="-1"/>
            <a:ext cx="12192000" cy="6858001"/>
          </a:xfrm>
          <a:prstGeom prst="rect"/>
        </p:spPr>
      </p:pic>
      <p:sp>
        <p:nvSpPr>
          <p:cNvPr id="1048709" name="矩形 3"/>
          <p:cNvSpPr/>
          <p:nvPr/>
        </p:nvSpPr>
        <p:spPr>
          <a:xfrm>
            <a:off x="304801" y="304800"/>
            <a:ext cx="11616266" cy="6231467"/>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kumimoji="1" lang="zh-CN"/>
          </a:p>
        </p:txBody>
      </p:sp>
      <p:sp>
        <p:nvSpPr>
          <p:cNvPr id="1048710" name="文本框 8"/>
          <p:cNvSpPr txBox="1"/>
          <p:nvPr/>
        </p:nvSpPr>
        <p:spPr>
          <a:xfrm>
            <a:off x="1831974" y="787246"/>
            <a:ext cx="7278161" cy="480131"/>
          </a:xfrm>
          <a:prstGeom prst="rect"/>
          <a:noFill/>
        </p:spPr>
        <p:txBody>
          <a:bodyPr rtlCol="0" wrap="square">
            <a:spAutoFit/>
          </a:bodyPr>
          <a:p>
            <a:pPr defTabSz="497840">
              <a:lnSpc>
                <a:spcPct val="90000"/>
              </a:lnSpc>
            </a:pP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售楼部西侧广场</a:t>
            </a:r>
            <a:r>
              <a:rPr altLang="zh-CN" dirty="0" sz="2800" lang="en-US">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a:t>
            </a: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民俗文化、非遗传承</a:t>
            </a:r>
          </a:p>
        </p:txBody>
      </p:sp>
      <p:grpSp>
        <p:nvGrpSpPr>
          <p:cNvPr id="144" name="组合 9"/>
          <p:cNvGrpSpPr/>
          <p:nvPr/>
        </p:nvGrpSpPr>
        <p:grpSpPr>
          <a:xfrm>
            <a:off x="917575" y="608965"/>
            <a:ext cx="762000" cy="618490"/>
            <a:chOff x="623" y="331"/>
            <a:chExt cx="1200" cy="974"/>
          </a:xfrm>
        </p:grpSpPr>
        <p:pic>
          <p:nvPicPr>
            <p:cNvPr id="2097245" name="Picture 3" descr="C:\Users\Administrator\Desktop\微立体创业计划\005.png"/>
            <p:cNvPicPr>
              <a:picLocks noChangeAspect="1" noChangeArrowheads="1"/>
            </p:cNvPicPr>
            <p:nvPr userDrawn="1"/>
          </p:nvPicPr>
          <p:blipFill>
            <a:blip xmlns:r="http://schemas.openxmlformats.org/officeDocument/2006/relationships" r:embed="rId2" cstate="email">
              <a:duotone>
                <a:srgbClr val="951316">
                  <a:shade val="45000"/>
                  <a:satMod val="135000"/>
                </a:srgbClr>
                <a:prstClr val="white"/>
              </a:duotone>
            </a:blip>
            <a:srcRect/>
            <a:stretch>
              <a:fillRect/>
            </a:stretch>
          </p:blipFill>
          <p:spPr bwMode="auto">
            <a:xfrm>
              <a:off x="623" y="331"/>
              <a:ext cx="960" cy="960"/>
            </a:xfrm>
            <a:prstGeom prst="rect"/>
            <a:noFill/>
            <a:effectLst>
              <a:outerShdw algn="tl" blurRad="127000" dir="3000000" dist="63500" rotWithShape="0" sx="104000" sy="104000">
                <a:prstClr val="black">
                  <a:alpha val="34000"/>
                </a:prstClr>
              </a:outerShdw>
            </a:effectLst>
          </p:spPr>
        </p:pic>
        <p:pic>
          <p:nvPicPr>
            <p:cNvPr id="2097246" name="Picture 4" descr="C:\Users\Administrator\Desktop\微立体创业计划\004.png"/>
            <p:cNvPicPr>
              <a:picLocks noChangeAspect="1" noChangeArrowheads="1"/>
            </p:cNvPicPr>
            <p:nvPr userDrawn="1"/>
          </p:nvPicPr>
          <p:blipFill>
            <a:blip xmlns:r="http://schemas.openxmlformats.org/officeDocument/2006/relationships" r:embed="rId3" cstate="email"/>
            <a:srcRect/>
            <a:stretch>
              <a:fillRect/>
            </a:stretch>
          </p:blipFill>
          <p:spPr bwMode="auto">
            <a:xfrm>
              <a:off x="863" y="345"/>
              <a:ext cx="960" cy="960"/>
            </a:xfrm>
            <a:prstGeom prst="rect"/>
            <a:noFill/>
            <a:effectLst>
              <a:outerShdw algn="tl" blurRad="127000" dir="3000000" dist="63500" rotWithShape="0" sx="104000" sy="104000">
                <a:prstClr val="black">
                  <a:alpha val="34000"/>
                </a:prstClr>
              </a:outerShdw>
            </a:effectLst>
          </p:spPr>
        </p:pic>
      </p:grpSp>
      <p:sp>
        <p:nvSpPr>
          <p:cNvPr id="1048711" name="矩形 5"/>
          <p:cNvSpPr/>
          <p:nvPr/>
        </p:nvSpPr>
        <p:spPr>
          <a:xfrm>
            <a:off x="1222375" y="1478245"/>
            <a:ext cx="9784080" cy="891541"/>
          </a:xfrm>
          <a:prstGeom prst="rect"/>
        </p:spPr>
        <p:txBody>
          <a:bodyPr wrap="none">
            <a:spAutoFit/>
          </a:bodyPr>
          <a:p>
            <a:pPr>
              <a:lnSpc>
                <a:spcPct val="150000"/>
              </a:lnSpc>
            </a:pPr>
            <a:r>
              <a:rPr altLang="en-US" dirty="0" kumimoji="1" lang="zh-CN">
                <a:latin typeface="FZQingKeBenYueSongS-R-GB" panose="02000000000000000000" pitchFamily="2" charset="-122"/>
                <a:ea typeface="FZQingKeBenYueSongS-R-GB" panose="02000000000000000000" pitchFamily="2" charset="-122"/>
              </a:rPr>
              <a:t>民俗文化</a:t>
            </a:r>
            <a:r>
              <a:rPr altLang="zh-CN" dirty="0" kumimoji="1" lang="en-US">
                <a:latin typeface="FZQingKeBenYueSongS-R-GB" panose="02000000000000000000" pitchFamily="2" charset="-122"/>
                <a:ea typeface="FZQingKeBenYueSongS-R-GB" panose="02000000000000000000" pitchFamily="2" charset="-122"/>
              </a:rPr>
              <a:t>——</a:t>
            </a:r>
            <a:r>
              <a:rPr altLang="en-US" dirty="0" kumimoji="1" lang="zh-CN">
                <a:latin typeface="FZQingKeBenYueSongS-R-GB" panose="02000000000000000000" pitchFamily="2" charset="-122"/>
                <a:ea typeface="FZQingKeBenYueSongS-R-GB" panose="02000000000000000000" pitchFamily="2" charset="-122"/>
              </a:rPr>
              <a:t>结合独具特色的传统民俗文化，向到场来宾展示民俗文化，捏泥人、糖画、剪纸、</a:t>
            </a:r>
            <a:endParaRPr altLang="zh-CN" dirty="0" kumimoji="1" lang="en-US">
              <a:latin typeface="FZQingKeBenYueSongS-R-GB" panose="02000000000000000000" pitchFamily="2" charset="-122"/>
              <a:ea typeface="FZQingKeBenYueSongS-R-GB" panose="02000000000000000000" pitchFamily="2" charset="-122"/>
            </a:endParaRPr>
          </a:p>
          <a:p>
            <a:pPr>
              <a:lnSpc>
                <a:spcPct val="150000"/>
              </a:lnSpc>
            </a:pPr>
            <a:r>
              <a:rPr altLang="en-US" dirty="0" kumimoji="1" lang="zh-CN">
                <a:latin typeface="FZQingKeBenYueSongS-R-GB" panose="02000000000000000000" pitchFamily="2" charset="-122"/>
                <a:ea typeface="FZQingKeBenYueSongS-R-GB" panose="02000000000000000000" pitchFamily="2" charset="-122"/>
              </a:rPr>
              <a:t>草编技艺、民俗彩墨画、求签解签</a:t>
            </a:r>
          </a:p>
          <a:p>
            <a:endParaRPr altLang="en-US" dirty="0" lang="zh-CN"/>
          </a:p>
        </p:txBody>
      </p:sp>
      <p:pic>
        <p:nvPicPr>
          <p:cNvPr id="2097247" name="图片 17"/>
          <p:cNvPicPr>
            <a:picLocks noChangeAspect="1"/>
          </p:cNvPicPr>
          <p:nvPr/>
        </p:nvPicPr>
        <p:blipFill>
          <a:blip xmlns:r="http://schemas.openxmlformats.org/officeDocument/2006/relationships" r:embed="rId4"/>
          <a:stretch>
            <a:fillRect/>
          </a:stretch>
        </p:blipFill>
        <p:spPr>
          <a:xfrm>
            <a:off x="1402812" y="2543028"/>
            <a:ext cx="4706800" cy="3085919"/>
          </a:xfrm>
          <a:prstGeom prst="rect"/>
        </p:spPr>
      </p:pic>
      <p:pic>
        <p:nvPicPr>
          <p:cNvPr id="2097248" name="图片 18"/>
          <p:cNvPicPr>
            <a:picLocks noChangeAspect="1"/>
          </p:cNvPicPr>
          <p:nvPr/>
        </p:nvPicPr>
        <p:blipFill>
          <a:blip xmlns:r="http://schemas.openxmlformats.org/officeDocument/2006/relationships" r:embed="rId5"/>
          <a:stretch>
            <a:fillRect/>
          </a:stretch>
        </p:blipFill>
        <p:spPr>
          <a:xfrm>
            <a:off x="6478346" y="2557578"/>
            <a:ext cx="4295117" cy="3071369"/>
          </a:xfrm>
          <a:prstGeom prst="rect"/>
        </p:spPr>
      </p:pic>
      <p:sp>
        <p:nvSpPr>
          <p:cNvPr id="1048712" name="矩形 19"/>
          <p:cNvSpPr/>
          <p:nvPr/>
        </p:nvSpPr>
        <p:spPr>
          <a:xfrm>
            <a:off x="2002418" y="5880177"/>
            <a:ext cx="2979426" cy="396241"/>
          </a:xfrm>
          <a:prstGeom prst="rect"/>
        </p:spPr>
        <p:txBody>
          <a:bodyPr wrap="square">
            <a:spAutoFit/>
          </a:bodyPr>
          <a:p>
            <a:r>
              <a:rPr altLang="en-US" dirty="0" sz="2145" lang="zh-CN">
                <a:latin typeface="FZQingKeBenYueSongS-R-GB" panose="02000000000000000000" pitchFamily="2" charset="-122"/>
                <a:ea typeface="FZQingKeBenYueSongS-R-GB" panose="02000000000000000000" pitchFamily="2" charset="-122"/>
              </a:rPr>
              <a:t>民俗文化</a:t>
            </a:r>
            <a:r>
              <a:rPr altLang="zh-CN" dirty="0" sz="2145" lang="en-US">
                <a:latin typeface="FZQingKeBenYueSongS-R-GB" panose="02000000000000000000" pitchFamily="2" charset="-122"/>
                <a:ea typeface="FZQingKeBenYueSongS-R-GB" panose="02000000000000000000" pitchFamily="2" charset="-122"/>
              </a:rPr>
              <a:t>——</a:t>
            </a:r>
            <a:r>
              <a:rPr altLang="en-US" dirty="0" sz="2145" lang="zh-CN">
                <a:latin typeface="FZQingKeBenYueSongS-R-GB" panose="02000000000000000000" pitchFamily="2" charset="-122"/>
                <a:ea typeface="FZQingKeBenYueSongS-R-GB" panose="02000000000000000000" pitchFamily="2" charset="-122"/>
              </a:rPr>
              <a:t>草编技艺</a:t>
            </a:r>
            <a:endParaRPr altLang="zh-CN" dirty="0" sz="2145" lang="en-US">
              <a:latin typeface="FZQingKeBenYueSongS-R-GB" panose="02000000000000000000" pitchFamily="2" charset="-122"/>
              <a:ea typeface="FZQingKeBenYueSongS-R-GB" panose="02000000000000000000" pitchFamily="2" charset="-122"/>
            </a:endParaRPr>
          </a:p>
        </p:txBody>
      </p:sp>
      <p:sp>
        <p:nvSpPr>
          <p:cNvPr id="1048713" name="矩形 20"/>
          <p:cNvSpPr/>
          <p:nvPr/>
        </p:nvSpPr>
        <p:spPr>
          <a:xfrm>
            <a:off x="7218574" y="5880177"/>
            <a:ext cx="2979426" cy="396241"/>
          </a:xfrm>
          <a:prstGeom prst="rect"/>
        </p:spPr>
        <p:txBody>
          <a:bodyPr wrap="square">
            <a:spAutoFit/>
          </a:bodyPr>
          <a:p>
            <a:r>
              <a:rPr altLang="en-US" dirty="0" sz="2145" lang="zh-CN">
                <a:latin typeface="FZQingKeBenYueSongS-R-GB" panose="02000000000000000000" pitchFamily="2" charset="-122"/>
                <a:ea typeface="FZQingKeBenYueSongS-R-GB" panose="02000000000000000000" pitchFamily="2" charset="-122"/>
              </a:rPr>
              <a:t>民俗文化</a:t>
            </a:r>
            <a:r>
              <a:rPr altLang="zh-CN" dirty="0" sz="2145" lang="en-US">
                <a:latin typeface="FZQingKeBenYueSongS-R-GB" panose="02000000000000000000" pitchFamily="2" charset="-122"/>
                <a:ea typeface="FZQingKeBenYueSongS-R-GB" panose="02000000000000000000" pitchFamily="2" charset="-122"/>
              </a:rPr>
              <a:t>——</a:t>
            </a:r>
            <a:r>
              <a:rPr altLang="en-US" dirty="0" sz="2145" lang="zh-CN">
                <a:latin typeface="FZQingKeBenYueSongS-R-GB" panose="02000000000000000000" pitchFamily="2" charset="-122"/>
                <a:ea typeface="FZQingKeBenYueSongS-R-GB" panose="02000000000000000000" pitchFamily="2" charset="-122"/>
              </a:rPr>
              <a:t>剪纸技艺</a:t>
            </a:r>
            <a:endParaRPr altLang="zh-CN" dirty="0" sz="2145" lang="en-US">
              <a:latin typeface="FZQingKeBenYueSongS-R-GB" panose="02000000000000000000" pitchFamily="2" charset="-122"/>
              <a:ea typeface="FZQingKeBenYueSongS-R-GB" panose="02000000000000000000" pitchFamily="2" charset="-122"/>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45" name=""/>
        <p:cNvGrpSpPr/>
        <p:nvPr/>
      </p:nvGrpSpPr>
      <p:grpSpPr>
        <a:xfrm>
          <a:off x="0" y="0"/>
          <a:ext cx="0" cy="0"/>
          <a:chOff x="0" y="0"/>
          <a:chExt cx="0" cy="0"/>
        </a:xfrm>
      </p:grpSpPr>
      <p:pic>
        <p:nvPicPr>
          <p:cNvPr id="2097249" name="图片 2"/>
          <p:cNvPicPr>
            <a:picLocks noChangeAspect="1"/>
          </p:cNvPicPr>
          <p:nvPr/>
        </p:nvPicPr>
        <p:blipFill rotWithShape="1">
          <a:blip xmlns:r="http://schemas.openxmlformats.org/officeDocument/2006/relationships" r:embed="rId1" cstate="email"/>
          <a:srcRect/>
          <a:stretch>
            <a:fillRect/>
          </a:stretch>
        </p:blipFill>
        <p:spPr>
          <a:xfrm>
            <a:off x="0" y="-1"/>
            <a:ext cx="12192000" cy="6858001"/>
          </a:xfrm>
          <a:prstGeom prst="rect"/>
        </p:spPr>
      </p:pic>
      <p:sp>
        <p:nvSpPr>
          <p:cNvPr id="1048714" name="矩形 3"/>
          <p:cNvSpPr/>
          <p:nvPr/>
        </p:nvSpPr>
        <p:spPr>
          <a:xfrm>
            <a:off x="304801" y="304800"/>
            <a:ext cx="11616266" cy="6231467"/>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kumimoji="1" lang="zh-CN"/>
          </a:p>
        </p:txBody>
      </p:sp>
      <p:sp>
        <p:nvSpPr>
          <p:cNvPr id="1048715" name="文本框 8"/>
          <p:cNvSpPr txBox="1"/>
          <p:nvPr/>
        </p:nvSpPr>
        <p:spPr>
          <a:xfrm>
            <a:off x="1831974" y="787246"/>
            <a:ext cx="7278161" cy="480131"/>
          </a:xfrm>
          <a:prstGeom prst="rect"/>
          <a:noFill/>
        </p:spPr>
        <p:txBody>
          <a:bodyPr rtlCol="0" wrap="square">
            <a:spAutoFit/>
          </a:bodyPr>
          <a:p>
            <a:pPr defTabSz="497840">
              <a:lnSpc>
                <a:spcPct val="90000"/>
              </a:lnSpc>
            </a:pP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售楼部西侧广场</a:t>
            </a:r>
            <a:r>
              <a:rPr altLang="zh-CN" dirty="0" sz="2800" lang="en-US">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a:t>
            </a: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民俗文化、非遗传承</a:t>
            </a:r>
          </a:p>
        </p:txBody>
      </p:sp>
      <p:grpSp>
        <p:nvGrpSpPr>
          <p:cNvPr id="146" name="组合 9"/>
          <p:cNvGrpSpPr/>
          <p:nvPr/>
        </p:nvGrpSpPr>
        <p:grpSpPr>
          <a:xfrm>
            <a:off x="917575" y="608965"/>
            <a:ext cx="762000" cy="618490"/>
            <a:chOff x="623" y="331"/>
            <a:chExt cx="1200" cy="974"/>
          </a:xfrm>
        </p:grpSpPr>
        <p:pic>
          <p:nvPicPr>
            <p:cNvPr id="2097250" name="Picture 3" descr="C:\Users\Administrator\Desktop\微立体创业计划\005.png"/>
            <p:cNvPicPr>
              <a:picLocks noChangeAspect="1" noChangeArrowheads="1"/>
            </p:cNvPicPr>
            <p:nvPr userDrawn="1"/>
          </p:nvPicPr>
          <p:blipFill>
            <a:blip xmlns:r="http://schemas.openxmlformats.org/officeDocument/2006/relationships" r:embed="rId2" cstate="email">
              <a:duotone>
                <a:srgbClr val="951316">
                  <a:shade val="45000"/>
                  <a:satMod val="135000"/>
                </a:srgbClr>
                <a:prstClr val="white"/>
              </a:duotone>
            </a:blip>
            <a:srcRect/>
            <a:stretch>
              <a:fillRect/>
            </a:stretch>
          </p:blipFill>
          <p:spPr bwMode="auto">
            <a:xfrm>
              <a:off x="623" y="331"/>
              <a:ext cx="960" cy="960"/>
            </a:xfrm>
            <a:prstGeom prst="rect"/>
            <a:noFill/>
            <a:effectLst>
              <a:outerShdw algn="tl" blurRad="127000" dir="3000000" dist="63500" rotWithShape="0" sx="104000" sy="104000">
                <a:prstClr val="black">
                  <a:alpha val="34000"/>
                </a:prstClr>
              </a:outerShdw>
            </a:effectLst>
          </p:spPr>
        </p:pic>
        <p:pic>
          <p:nvPicPr>
            <p:cNvPr id="2097251" name="Picture 4" descr="C:\Users\Administrator\Desktop\微立体创业计划\004.png"/>
            <p:cNvPicPr>
              <a:picLocks noChangeAspect="1" noChangeArrowheads="1"/>
            </p:cNvPicPr>
            <p:nvPr userDrawn="1"/>
          </p:nvPicPr>
          <p:blipFill>
            <a:blip xmlns:r="http://schemas.openxmlformats.org/officeDocument/2006/relationships" r:embed="rId3" cstate="email"/>
            <a:srcRect/>
            <a:stretch>
              <a:fillRect/>
            </a:stretch>
          </p:blipFill>
          <p:spPr bwMode="auto">
            <a:xfrm>
              <a:off x="863" y="345"/>
              <a:ext cx="960" cy="960"/>
            </a:xfrm>
            <a:prstGeom prst="rect"/>
            <a:noFill/>
            <a:effectLst>
              <a:outerShdw algn="tl" blurRad="127000" dir="3000000" dist="63500" rotWithShape="0" sx="104000" sy="104000">
                <a:prstClr val="black">
                  <a:alpha val="34000"/>
                </a:prstClr>
              </a:outerShdw>
            </a:effectLst>
          </p:spPr>
        </p:pic>
      </p:grpSp>
      <p:sp>
        <p:nvSpPr>
          <p:cNvPr id="1048716" name="矩形 5"/>
          <p:cNvSpPr/>
          <p:nvPr/>
        </p:nvSpPr>
        <p:spPr>
          <a:xfrm>
            <a:off x="1222375" y="1478245"/>
            <a:ext cx="9784080" cy="891541"/>
          </a:xfrm>
          <a:prstGeom prst="rect"/>
        </p:spPr>
        <p:txBody>
          <a:bodyPr wrap="none">
            <a:spAutoFit/>
          </a:bodyPr>
          <a:p>
            <a:pPr>
              <a:lnSpc>
                <a:spcPct val="150000"/>
              </a:lnSpc>
            </a:pPr>
            <a:r>
              <a:rPr altLang="en-US" dirty="0" kumimoji="1" lang="zh-CN">
                <a:latin typeface="FZQingKeBenYueSongS-R-GB" panose="02000000000000000000" pitchFamily="2" charset="-122"/>
                <a:ea typeface="FZQingKeBenYueSongS-R-GB" panose="02000000000000000000" pitchFamily="2" charset="-122"/>
              </a:rPr>
              <a:t>民俗文化</a:t>
            </a:r>
            <a:r>
              <a:rPr altLang="zh-CN" dirty="0" kumimoji="1" lang="en-US">
                <a:latin typeface="FZQingKeBenYueSongS-R-GB" panose="02000000000000000000" pitchFamily="2" charset="-122"/>
                <a:ea typeface="FZQingKeBenYueSongS-R-GB" panose="02000000000000000000" pitchFamily="2" charset="-122"/>
              </a:rPr>
              <a:t>——</a:t>
            </a:r>
            <a:r>
              <a:rPr altLang="en-US" dirty="0" kumimoji="1" lang="zh-CN">
                <a:latin typeface="FZQingKeBenYueSongS-R-GB" panose="02000000000000000000" pitchFamily="2" charset="-122"/>
                <a:ea typeface="FZQingKeBenYueSongS-R-GB" panose="02000000000000000000" pitchFamily="2" charset="-122"/>
              </a:rPr>
              <a:t>结合独具特色的传统民俗文化，向到场来宾展示民俗文化，捏泥人、糖画、剪纸、</a:t>
            </a:r>
            <a:endParaRPr altLang="zh-CN" dirty="0" kumimoji="1" lang="en-US">
              <a:latin typeface="FZQingKeBenYueSongS-R-GB" panose="02000000000000000000" pitchFamily="2" charset="-122"/>
              <a:ea typeface="FZQingKeBenYueSongS-R-GB" panose="02000000000000000000" pitchFamily="2" charset="-122"/>
            </a:endParaRPr>
          </a:p>
          <a:p>
            <a:pPr>
              <a:lnSpc>
                <a:spcPct val="150000"/>
              </a:lnSpc>
            </a:pPr>
            <a:r>
              <a:rPr altLang="en-US" dirty="0" kumimoji="1" lang="zh-CN">
                <a:latin typeface="FZQingKeBenYueSongS-R-GB" panose="02000000000000000000" pitchFamily="2" charset="-122"/>
                <a:ea typeface="FZQingKeBenYueSongS-R-GB" panose="02000000000000000000" pitchFamily="2" charset="-122"/>
              </a:rPr>
              <a:t>草编技艺、民俗彩墨画、求签解签</a:t>
            </a:r>
          </a:p>
          <a:p>
            <a:endParaRPr altLang="en-US" dirty="0" lang="zh-CN"/>
          </a:p>
        </p:txBody>
      </p:sp>
      <p:pic>
        <p:nvPicPr>
          <p:cNvPr id="2097252" name="图片 13"/>
          <p:cNvPicPr>
            <a:picLocks noChangeAspect="1"/>
          </p:cNvPicPr>
          <p:nvPr/>
        </p:nvPicPr>
        <p:blipFill>
          <a:blip xmlns:r="http://schemas.openxmlformats.org/officeDocument/2006/relationships" r:embed="rId4"/>
          <a:stretch>
            <a:fillRect/>
          </a:stretch>
        </p:blipFill>
        <p:spPr>
          <a:xfrm>
            <a:off x="1301210" y="2706376"/>
            <a:ext cx="4647924" cy="3080814"/>
          </a:xfrm>
          <a:prstGeom prst="rect"/>
        </p:spPr>
      </p:pic>
      <p:pic>
        <p:nvPicPr>
          <p:cNvPr id="2097253" name="图片 14"/>
          <p:cNvPicPr>
            <a:picLocks noChangeAspect="1"/>
          </p:cNvPicPr>
          <p:nvPr/>
        </p:nvPicPr>
        <p:blipFill>
          <a:blip xmlns:r="http://schemas.openxmlformats.org/officeDocument/2006/relationships" r:embed="rId5"/>
          <a:stretch>
            <a:fillRect/>
          </a:stretch>
        </p:blipFill>
        <p:spPr>
          <a:xfrm>
            <a:off x="6253935" y="2742597"/>
            <a:ext cx="4313822" cy="3044593"/>
          </a:xfrm>
          <a:prstGeom prst="rect"/>
        </p:spPr>
      </p:pic>
      <p:sp>
        <p:nvSpPr>
          <p:cNvPr id="1048717" name="矩形 15"/>
          <p:cNvSpPr/>
          <p:nvPr/>
        </p:nvSpPr>
        <p:spPr>
          <a:xfrm>
            <a:off x="2003411" y="5992359"/>
            <a:ext cx="3467643" cy="396241"/>
          </a:xfrm>
          <a:prstGeom prst="rect"/>
        </p:spPr>
        <p:txBody>
          <a:bodyPr wrap="square">
            <a:spAutoFit/>
          </a:bodyPr>
          <a:p>
            <a:r>
              <a:rPr altLang="en-US" dirty="0" sz="2145" lang="zh-CN">
                <a:latin typeface="FZQingKeBenYueSongS-R-GB" panose="02000000000000000000" pitchFamily="2" charset="-122"/>
                <a:ea typeface="FZQingKeBenYueSongS-R-GB" panose="02000000000000000000" pitchFamily="2" charset="-122"/>
              </a:rPr>
              <a:t>民俗文化</a:t>
            </a:r>
            <a:r>
              <a:rPr altLang="zh-CN" dirty="0" sz="2145" lang="en-US">
                <a:latin typeface="FZQingKeBenYueSongS-R-GB" panose="02000000000000000000" pitchFamily="2" charset="-122"/>
                <a:ea typeface="FZQingKeBenYueSongS-R-GB" panose="02000000000000000000" pitchFamily="2" charset="-122"/>
              </a:rPr>
              <a:t>——</a:t>
            </a:r>
            <a:r>
              <a:rPr altLang="en-US" dirty="0" sz="2145" lang="zh-CN">
                <a:latin typeface="FZQingKeBenYueSongS-R-GB" panose="02000000000000000000" pitchFamily="2" charset="-122"/>
                <a:ea typeface="FZQingKeBenYueSongS-R-GB" panose="02000000000000000000" pitchFamily="2" charset="-122"/>
              </a:rPr>
              <a:t>民俗彩墨画</a:t>
            </a:r>
            <a:endParaRPr altLang="zh-CN" dirty="0" sz="2145" lang="en-US">
              <a:latin typeface="FZQingKeBenYueSongS-R-GB" panose="02000000000000000000" pitchFamily="2" charset="-122"/>
              <a:ea typeface="FZQingKeBenYueSongS-R-GB" panose="02000000000000000000" pitchFamily="2" charset="-122"/>
            </a:endParaRPr>
          </a:p>
        </p:txBody>
      </p:sp>
      <p:sp>
        <p:nvSpPr>
          <p:cNvPr id="1048718" name="矩形 16"/>
          <p:cNvSpPr/>
          <p:nvPr/>
        </p:nvSpPr>
        <p:spPr>
          <a:xfrm>
            <a:off x="7169664" y="5992359"/>
            <a:ext cx="2979426" cy="396241"/>
          </a:xfrm>
          <a:prstGeom prst="rect"/>
        </p:spPr>
        <p:txBody>
          <a:bodyPr wrap="square">
            <a:spAutoFit/>
          </a:bodyPr>
          <a:p>
            <a:r>
              <a:rPr altLang="en-US" dirty="0" sz="2145" lang="zh-CN">
                <a:latin typeface="FZQingKeBenYueSongS-R-GB" panose="02000000000000000000" pitchFamily="2" charset="-122"/>
                <a:ea typeface="FZQingKeBenYueSongS-R-GB" panose="02000000000000000000" pitchFamily="2" charset="-122"/>
              </a:rPr>
              <a:t>民俗文化</a:t>
            </a:r>
            <a:r>
              <a:rPr altLang="zh-CN" dirty="0" sz="2145" lang="en-US">
                <a:latin typeface="FZQingKeBenYueSongS-R-GB" panose="02000000000000000000" pitchFamily="2" charset="-122"/>
                <a:ea typeface="FZQingKeBenYueSongS-R-GB" panose="02000000000000000000" pitchFamily="2" charset="-122"/>
              </a:rPr>
              <a:t>——</a:t>
            </a:r>
            <a:r>
              <a:rPr altLang="en-US" dirty="0" sz="2145" lang="zh-CN">
                <a:latin typeface="FZQingKeBenYueSongS-R-GB" panose="02000000000000000000" pitchFamily="2" charset="-122"/>
                <a:ea typeface="FZQingKeBenYueSongS-R-GB" panose="02000000000000000000" pitchFamily="2" charset="-122"/>
              </a:rPr>
              <a:t>求签解签</a:t>
            </a:r>
            <a:endParaRPr altLang="zh-CN" dirty="0" sz="2145" lang="en-US">
              <a:latin typeface="FZQingKeBenYueSongS-R-GB" panose="02000000000000000000" pitchFamily="2" charset="-122"/>
              <a:ea typeface="FZQingKeBenYueSongS-R-GB" panose="02000000000000000000" pitchFamily="2" charset="-122"/>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47" name=""/>
        <p:cNvGrpSpPr/>
        <p:nvPr/>
      </p:nvGrpSpPr>
      <p:grpSpPr>
        <a:xfrm>
          <a:off x="0" y="0"/>
          <a:ext cx="0" cy="0"/>
          <a:chOff x="0" y="0"/>
          <a:chExt cx="0" cy="0"/>
        </a:xfrm>
      </p:grpSpPr>
      <p:pic>
        <p:nvPicPr>
          <p:cNvPr id="2097254" name="图片 2"/>
          <p:cNvPicPr>
            <a:picLocks noChangeAspect="1"/>
          </p:cNvPicPr>
          <p:nvPr/>
        </p:nvPicPr>
        <p:blipFill rotWithShape="1">
          <a:blip xmlns:r="http://schemas.openxmlformats.org/officeDocument/2006/relationships" r:embed="rId1" cstate="email"/>
          <a:srcRect/>
          <a:stretch>
            <a:fillRect/>
          </a:stretch>
        </p:blipFill>
        <p:spPr>
          <a:xfrm>
            <a:off x="0" y="-1"/>
            <a:ext cx="12192000" cy="6858001"/>
          </a:xfrm>
          <a:prstGeom prst="rect"/>
        </p:spPr>
      </p:pic>
      <p:sp>
        <p:nvSpPr>
          <p:cNvPr id="1048719" name="矩形 3"/>
          <p:cNvSpPr/>
          <p:nvPr/>
        </p:nvSpPr>
        <p:spPr>
          <a:xfrm>
            <a:off x="304801" y="304800"/>
            <a:ext cx="11616266" cy="6231467"/>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kumimoji="1" lang="zh-CN"/>
          </a:p>
        </p:txBody>
      </p:sp>
      <p:sp>
        <p:nvSpPr>
          <p:cNvPr id="1048720" name="文本框 8"/>
          <p:cNvSpPr txBox="1"/>
          <p:nvPr/>
        </p:nvSpPr>
        <p:spPr>
          <a:xfrm>
            <a:off x="1831974" y="787246"/>
            <a:ext cx="7278161" cy="480131"/>
          </a:xfrm>
          <a:prstGeom prst="rect"/>
          <a:noFill/>
        </p:spPr>
        <p:txBody>
          <a:bodyPr rtlCol="0" wrap="square">
            <a:spAutoFit/>
          </a:bodyPr>
          <a:p>
            <a:pPr defTabSz="497840">
              <a:lnSpc>
                <a:spcPct val="90000"/>
              </a:lnSpc>
            </a:pP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售楼部西侧广场</a:t>
            </a:r>
            <a:r>
              <a:rPr altLang="zh-CN" dirty="0" sz="2800" lang="en-US">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a:t>
            </a: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民俗文化、非遗传承</a:t>
            </a:r>
          </a:p>
        </p:txBody>
      </p:sp>
      <p:grpSp>
        <p:nvGrpSpPr>
          <p:cNvPr id="148" name="组合 9"/>
          <p:cNvGrpSpPr/>
          <p:nvPr/>
        </p:nvGrpSpPr>
        <p:grpSpPr>
          <a:xfrm>
            <a:off x="917575" y="608965"/>
            <a:ext cx="762000" cy="618490"/>
            <a:chOff x="623" y="331"/>
            <a:chExt cx="1200" cy="974"/>
          </a:xfrm>
        </p:grpSpPr>
        <p:pic>
          <p:nvPicPr>
            <p:cNvPr id="2097255" name="Picture 3" descr="C:\Users\Administrator\Desktop\微立体创业计划\005.png"/>
            <p:cNvPicPr>
              <a:picLocks noChangeAspect="1" noChangeArrowheads="1"/>
            </p:cNvPicPr>
            <p:nvPr userDrawn="1"/>
          </p:nvPicPr>
          <p:blipFill>
            <a:blip xmlns:r="http://schemas.openxmlformats.org/officeDocument/2006/relationships" r:embed="rId2" cstate="email">
              <a:duotone>
                <a:srgbClr val="951316">
                  <a:shade val="45000"/>
                  <a:satMod val="135000"/>
                </a:srgbClr>
                <a:prstClr val="white"/>
              </a:duotone>
            </a:blip>
            <a:srcRect/>
            <a:stretch>
              <a:fillRect/>
            </a:stretch>
          </p:blipFill>
          <p:spPr bwMode="auto">
            <a:xfrm>
              <a:off x="623" y="331"/>
              <a:ext cx="960" cy="960"/>
            </a:xfrm>
            <a:prstGeom prst="rect"/>
            <a:noFill/>
            <a:effectLst>
              <a:outerShdw algn="tl" blurRad="127000" dir="3000000" dist="63500" rotWithShape="0" sx="104000" sy="104000">
                <a:prstClr val="black">
                  <a:alpha val="34000"/>
                </a:prstClr>
              </a:outerShdw>
            </a:effectLst>
          </p:spPr>
        </p:pic>
        <p:pic>
          <p:nvPicPr>
            <p:cNvPr id="2097256" name="Picture 4" descr="C:\Users\Administrator\Desktop\微立体创业计划\004.png"/>
            <p:cNvPicPr>
              <a:picLocks noChangeAspect="1" noChangeArrowheads="1"/>
            </p:cNvPicPr>
            <p:nvPr userDrawn="1"/>
          </p:nvPicPr>
          <p:blipFill>
            <a:blip xmlns:r="http://schemas.openxmlformats.org/officeDocument/2006/relationships" r:embed="rId3" cstate="email"/>
            <a:srcRect/>
            <a:stretch>
              <a:fillRect/>
            </a:stretch>
          </p:blipFill>
          <p:spPr bwMode="auto">
            <a:xfrm>
              <a:off x="863" y="345"/>
              <a:ext cx="960" cy="960"/>
            </a:xfrm>
            <a:prstGeom prst="rect"/>
            <a:noFill/>
            <a:effectLst>
              <a:outerShdw algn="tl" blurRad="127000" dir="3000000" dist="63500" rotWithShape="0" sx="104000" sy="104000">
                <a:prstClr val="black">
                  <a:alpha val="34000"/>
                </a:prstClr>
              </a:outerShdw>
            </a:effectLst>
          </p:spPr>
        </p:pic>
      </p:grpSp>
      <p:sp>
        <p:nvSpPr>
          <p:cNvPr id="1048721" name="矩形 5"/>
          <p:cNvSpPr/>
          <p:nvPr/>
        </p:nvSpPr>
        <p:spPr>
          <a:xfrm>
            <a:off x="1133988" y="1549578"/>
            <a:ext cx="10224595" cy="904240"/>
          </a:xfrm>
          <a:prstGeom prst="rect"/>
        </p:spPr>
        <p:txBody>
          <a:bodyPr wrap="square">
            <a:spAutoFit/>
          </a:bodyPr>
          <a:p>
            <a:pPr>
              <a:lnSpc>
                <a:spcPct val="150000"/>
              </a:lnSpc>
            </a:pPr>
            <a:r>
              <a:rPr altLang="en-US" dirty="0" kumimoji="1" lang="zh-CN">
                <a:latin typeface="FZQingKeBenYueSongS-R-GB" panose="02000000000000000000" pitchFamily="2" charset="-122"/>
                <a:ea typeface="FZQingKeBenYueSongS-R-GB" panose="02000000000000000000" pitchFamily="2" charset="-122"/>
              </a:rPr>
              <a:t>民俗小吃</a:t>
            </a:r>
            <a:r>
              <a:rPr altLang="zh-CN" dirty="0" kumimoji="1" lang="en-US">
                <a:latin typeface="FZQingKeBenYueSongS-R-GB" panose="02000000000000000000" pitchFamily="2" charset="-122"/>
                <a:ea typeface="FZQingKeBenYueSongS-R-GB" panose="02000000000000000000" pitchFamily="2" charset="-122"/>
              </a:rPr>
              <a:t>——</a:t>
            </a:r>
            <a:r>
              <a:rPr altLang="en-US" dirty="0" kumimoji="1" lang="zh-CN">
                <a:latin typeface="FZQingKeBenYueSongS-R-GB" panose="02000000000000000000" pitchFamily="2" charset="-122"/>
                <a:ea typeface="FZQingKeBenYueSongS-R-GB" panose="02000000000000000000" pitchFamily="2" charset="-122"/>
              </a:rPr>
              <a:t>小吃就地取材，能够突出反映当地的物质文化及社会生活风貌，是一个地区不可或缺的重要特色，更是离乡游子们对家乡思念的主要对象。例如：龙须酥、麦芽糖、切糕、竹筒饭等</a:t>
            </a:r>
          </a:p>
        </p:txBody>
      </p:sp>
      <p:pic>
        <p:nvPicPr>
          <p:cNvPr id="2097257" name="图片 1"/>
          <p:cNvPicPr>
            <a:picLocks noChangeAspect="1"/>
          </p:cNvPicPr>
          <p:nvPr/>
        </p:nvPicPr>
        <p:blipFill>
          <a:blip xmlns:r="http://schemas.openxmlformats.org/officeDocument/2006/relationships" r:embed="rId4"/>
          <a:stretch>
            <a:fillRect/>
          </a:stretch>
        </p:blipFill>
        <p:spPr>
          <a:xfrm>
            <a:off x="1374776" y="2579015"/>
            <a:ext cx="2350558" cy="3656424"/>
          </a:xfrm>
          <a:prstGeom prst="rect"/>
        </p:spPr>
      </p:pic>
      <p:pic>
        <p:nvPicPr>
          <p:cNvPr id="2097258" name="图片 6"/>
          <p:cNvPicPr>
            <a:picLocks noChangeAspect="1"/>
          </p:cNvPicPr>
          <p:nvPr/>
        </p:nvPicPr>
        <p:blipFill>
          <a:blip xmlns:r="http://schemas.openxmlformats.org/officeDocument/2006/relationships" r:embed="rId5"/>
          <a:stretch>
            <a:fillRect/>
          </a:stretch>
        </p:blipFill>
        <p:spPr>
          <a:xfrm>
            <a:off x="3775982" y="2579015"/>
            <a:ext cx="2437494" cy="3674252"/>
          </a:xfrm>
          <a:prstGeom prst="rect"/>
        </p:spPr>
      </p:pic>
      <p:pic>
        <p:nvPicPr>
          <p:cNvPr id="2097259" name="图片 7"/>
          <p:cNvPicPr>
            <a:picLocks noChangeAspect="1"/>
          </p:cNvPicPr>
          <p:nvPr/>
        </p:nvPicPr>
        <p:blipFill>
          <a:blip xmlns:r="http://schemas.openxmlformats.org/officeDocument/2006/relationships" r:embed="rId6"/>
          <a:stretch>
            <a:fillRect/>
          </a:stretch>
        </p:blipFill>
        <p:spPr>
          <a:xfrm>
            <a:off x="6246286" y="2579014"/>
            <a:ext cx="2389548" cy="3674251"/>
          </a:xfrm>
          <a:prstGeom prst="rect"/>
        </p:spPr>
      </p:pic>
      <p:pic>
        <p:nvPicPr>
          <p:cNvPr id="2097260" name="图片 25"/>
          <p:cNvPicPr>
            <a:picLocks noChangeAspect="1"/>
          </p:cNvPicPr>
          <p:nvPr/>
        </p:nvPicPr>
        <p:blipFill>
          <a:blip xmlns:r="http://schemas.openxmlformats.org/officeDocument/2006/relationships" r:embed="rId7"/>
          <a:stretch>
            <a:fillRect/>
          </a:stretch>
        </p:blipFill>
        <p:spPr>
          <a:xfrm>
            <a:off x="8668644" y="2579014"/>
            <a:ext cx="2389548" cy="3677020"/>
          </a:xfrm>
          <a:prstGeom prst="rec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49" name=""/>
        <p:cNvGrpSpPr/>
        <p:nvPr/>
      </p:nvGrpSpPr>
      <p:grpSpPr>
        <a:xfrm>
          <a:off x="0" y="0"/>
          <a:ext cx="0" cy="0"/>
          <a:chOff x="0" y="0"/>
          <a:chExt cx="0" cy="0"/>
        </a:xfrm>
      </p:grpSpPr>
      <p:pic>
        <p:nvPicPr>
          <p:cNvPr id="2097261" name="图片 2"/>
          <p:cNvPicPr>
            <a:picLocks noChangeAspect="1"/>
          </p:cNvPicPr>
          <p:nvPr/>
        </p:nvPicPr>
        <p:blipFill rotWithShape="1">
          <a:blip xmlns:r="http://schemas.openxmlformats.org/officeDocument/2006/relationships" r:embed="rId1" cstate="email"/>
          <a:srcRect/>
          <a:stretch>
            <a:fillRect/>
          </a:stretch>
        </p:blipFill>
        <p:spPr>
          <a:xfrm>
            <a:off x="0" y="-1"/>
            <a:ext cx="12192000" cy="6858001"/>
          </a:xfrm>
          <a:prstGeom prst="rect"/>
        </p:spPr>
      </p:pic>
      <p:sp>
        <p:nvSpPr>
          <p:cNvPr id="1048722" name="矩形 3"/>
          <p:cNvSpPr/>
          <p:nvPr/>
        </p:nvSpPr>
        <p:spPr>
          <a:xfrm>
            <a:off x="304801" y="304800"/>
            <a:ext cx="11616266" cy="6231467"/>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kumimoji="1" lang="zh-CN"/>
          </a:p>
        </p:txBody>
      </p:sp>
      <p:sp>
        <p:nvSpPr>
          <p:cNvPr id="1048723" name="文本框 8"/>
          <p:cNvSpPr txBox="1"/>
          <p:nvPr/>
        </p:nvSpPr>
        <p:spPr>
          <a:xfrm>
            <a:off x="1831974" y="787246"/>
            <a:ext cx="7278161" cy="480131"/>
          </a:xfrm>
          <a:prstGeom prst="rect"/>
          <a:noFill/>
        </p:spPr>
        <p:txBody>
          <a:bodyPr rtlCol="0" wrap="square">
            <a:spAutoFit/>
          </a:bodyPr>
          <a:p>
            <a:pPr defTabSz="497840">
              <a:lnSpc>
                <a:spcPct val="90000"/>
              </a:lnSpc>
            </a:pP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售楼部西侧广场</a:t>
            </a:r>
            <a:r>
              <a:rPr altLang="zh-CN" dirty="0" sz="2800" lang="en-US">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a:t>
            </a: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民俗文化、非遗传承</a:t>
            </a:r>
          </a:p>
        </p:txBody>
      </p:sp>
      <p:grpSp>
        <p:nvGrpSpPr>
          <p:cNvPr id="150" name="组合 9"/>
          <p:cNvGrpSpPr/>
          <p:nvPr/>
        </p:nvGrpSpPr>
        <p:grpSpPr>
          <a:xfrm>
            <a:off x="917575" y="608965"/>
            <a:ext cx="762000" cy="618490"/>
            <a:chOff x="623" y="331"/>
            <a:chExt cx="1200" cy="974"/>
          </a:xfrm>
        </p:grpSpPr>
        <p:pic>
          <p:nvPicPr>
            <p:cNvPr id="2097262" name="Picture 3" descr="C:\Users\Administrator\Desktop\微立体创业计划\005.png"/>
            <p:cNvPicPr>
              <a:picLocks noChangeAspect="1" noChangeArrowheads="1"/>
            </p:cNvPicPr>
            <p:nvPr userDrawn="1"/>
          </p:nvPicPr>
          <p:blipFill>
            <a:blip xmlns:r="http://schemas.openxmlformats.org/officeDocument/2006/relationships" r:embed="rId2" cstate="email">
              <a:duotone>
                <a:srgbClr val="951316">
                  <a:shade val="45000"/>
                  <a:satMod val="135000"/>
                </a:srgbClr>
                <a:prstClr val="white"/>
              </a:duotone>
            </a:blip>
            <a:srcRect/>
            <a:stretch>
              <a:fillRect/>
            </a:stretch>
          </p:blipFill>
          <p:spPr bwMode="auto">
            <a:xfrm>
              <a:off x="623" y="331"/>
              <a:ext cx="960" cy="960"/>
            </a:xfrm>
            <a:prstGeom prst="rect"/>
            <a:noFill/>
            <a:effectLst>
              <a:outerShdw algn="tl" blurRad="127000" dir="3000000" dist="63500" rotWithShape="0" sx="104000" sy="104000">
                <a:prstClr val="black">
                  <a:alpha val="34000"/>
                </a:prstClr>
              </a:outerShdw>
            </a:effectLst>
          </p:spPr>
        </p:pic>
        <p:pic>
          <p:nvPicPr>
            <p:cNvPr id="2097263" name="Picture 4" descr="C:\Users\Administrator\Desktop\微立体创业计划\004.png"/>
            <p:cNvPicPr>
              <a:picLocks noChangeAspect="1" noChangeArrowheads="1"/>
            </p:cNvPicPr>
            <p:nvPr userDrawn="1"/>
          </p:nvPicPr>
          <p:blipFill>
            <a:blip xmlns:r="http://schemas.openxmlformats.org/officeDocument/2006/relationships" r:embed="rId3" cstate="email"/>
            <a:srcRect/>
            <a:stretch>
              <a:fillRect/>
            </a:stretch>
          </p:blipFill>
          <p:spPr bwMode="auto">
            <a:xfrm>
              <a:off x="863" y="345"/>
              <a:ext cx="960" cy="960"/>
            </a:xfrm>
            <a:prstGeom prst="rect"/>
            <a:noFill/>
            <a:effectLst>
              <a:outerShdw algn="tl" blurRad="127000" dir="3000000" dist="63500" rotWithShape="0" sx="104000" sy="104000">
                <a:prstClr val="black">
                  <a:alpha val="34000"/>
                </a:prstClr>
              </a:outerShdw>
            </a:effectLst>
          </p:spPr>
        </p:pic>
      </p:grpSp>
      <p:sp>
        <p:nvSpPr>
          <p:cNvPr id="1048724" name="矩形 5"/>
          <p:cNvSpPr/>
          <p:nvPr/>
        </p:nvSpPr>
        <p:spPr>
          <a:xfrm>
            <a:off x="1000636" y="1572178"/>
            <a:ext cx="10224595" cy="1292533"/>
          </a:xfrm>
          <a:prstGeom prst="rect"/>
        </p:spPr>
        <p:txBody>
          <a:bodyPr wrap="square">
            <a:spAutoFit/>
          </a:bodyPr>
          <a:p>
            <a:pPr>
              <a:lnSpc>
                <a:spcPct val="150000"/>
              </a:lnSpc>
            </a:pPr>
            <a:r>
              <a:rPr altLang="en-US" dirty="0" kumimoji="1" lang="zh-CN">
                <a:latin typeface="FZQingKeBenYueSongS-R-GB" panose="02000000000000000000" pitchFamily="2" charset="-122"/>
                <a:ea typeface="FZQingKeBenYueSongS-R-GB" panose="02000000000000000000" pitchFamily="2" charset="-122"/>
              </a:rPr>
              <a:t>非遗演出：皮影精雕细琢，巧夺天工的色彩造型倾倒了无数的艺术家，表演时，艺人们在白色幕布后面，一边操纵影人，一边用当地流行的曲调讲述故事，同时配以打击乐器和弦乐</a:t>
            </a:r>
            <a:r>
              <a:rPr altLang="zh-CN" dirty="0" kumimoji="1" lang="en-US">
                <a:latin typeface="FZQingKeBenYueSongS-R-GB" panose="02000000000000000000" pitchFamily="2" charset="-122"/>
                <a:ea typeface="FZQingKeBenYueSongS-R-GB" panose="02000000000000000000" pitchFamily="2" charset="-122"/>
              </a:rPr>
              <a:t>2011</a:t>
            </a:r>
            <a:r>
              <a:rPr altLang="en-US" dirty="0" kumimoji="1" lang="zh-CN">
                <a:latin typeface="FZQingKeBenYueSongS-R-GB" panose="02000000000000000000" pitchFamily="2" charset="-122"/>
                <a:ea typeface="FZQingKeBenYueSongS-R-GB" panose="02000000000000000000" pitchFamily="2" charset="-122"/>
              </a:rPr>
              <a:t>年，中国皮影戏入选人类非物质文化遗产代表作名录</a:t>
            </a:r>
          </a:p>
        </p:txBody>
      </p:sp>
      <p:grpSp>
        <p:nvGrpSpPr>
          <p:cNvPr id="151" name="组合 13"/>
          <p:cNvGrpSpPr/>
          <p:nvPr/>
        </p:nvGrpSpPr>
        <p:grpSpPr>
          <a:xfrm>
            <a:off x="1222375" y="3138724"/>
            <a:ext cx="9666515" cy="3019303"/>
            <a:chOff x="275133" y="3306414"/>
            <a:chExt cx="11657038" cy="3263900"/>
          </a:xfrm>
        </p:grpSpPr>
        <p:pic>
          <p:nvPicPr>
            <p:cNvPr id="2097264" name="图片 14"/>
            <p:cNvPicPr>
              <a:picLocks noChangeAspect="1"/>
            </p:cNvPicPr>
            <p:nvPr/>
          </p:nvPicPr>
          <p:blipFill>
            <a:blip xmlns:r="http://schemas.openxmlformats.org/officeDocument/2006/relationships" r:embed="rId4"/>
            <a:stretch>
              <a:fillRect/>
            </a:stretch>
          </p:blipFill>
          <p:spPr>
            <a:xfrm>
              <a:off x="275133" y="3306414"/>
              <a:ext cx="4686300" cy="3263900"/>
            </a:xfrm>
            <a:prstGeom prst="rect"/>
          </p:spPr>
        </p:pic>
        <p:pic>
          <p:nvPicPr>
            <p:cNvPr id="2097265" name="图片 15"/>
            <p:cNvPicPr>
              <a:picLocks noChangeAspect="1"/>
            </p:cNvPicPr>
            <p:nvPr/>
          </p:nvPicPr>
          <p:blipFill>
            <a:blip xmlns:r="http://schemas.openxmlformats.org/officeDocument/2006/relationships" r:embed="rId5"/>
            <a:stretch>
              <a:fillRect/>
            </a:stretch>
          </p:blipFill>
          <p:spPr>
            <a:xfrm>
              <a:off x="4961433" y="3306414"/>
              <a:ext cx="2758502" cy="1734146"/>
            </a:xfrm>
            <a:prstGeom prst="rect"/>
          </p:spPr>
        </p:pic>
        <p:pic>
          <p:nvPicPr>
            <p:cNvPr id="2097266" name="图片 16"/>
            <p:cNvPicPr>
              <a:picLocks noChangeAspect="1"/>
            </p:cNvPicPr>
            <p:nvPr/>
          </p:nvPicPr>
          <p:blipFill>
            <a:blip xmlns:r="http://schemas.openxmlformats.org/officeDocument/2006/relationships" r:embed="rId6"/>
            <a:stretch>
              <a:fillRect/>
            </a:stretch>
          </p:blipFill>
          <p:spPr>
            <a:xfrm>
              <a:off x="4961432" y="5020810"/>
              <a:ext cx="2758501" cy="1546673"/>
            </a:xfrm>
            <a:prstGeom prst="rect"/>
          </p:spPr>
        </p:pic>
        <p:pic>
          <p:nvPicPr>
            <p:cNvPr id="2097267" name="图片 17"/>
            <p:cNvPicPr>
              <a:picLocks noChangeAspect="1"/>
            </p:cNvPicPr>
            <p:nvPr/>
          </p:nvPicPr>
          <p:blipFill>
            <a:blip xmlns:r="http://schemas.openxmlformats.org/officeDocument/2006/relationships" r:embed="rId7"/>
            <a:stretch>
              <a:fillRect/>
            </a:stretch>
          </p:blipFill>
          <p:spPr>
            <a:xfrm>
              <a:off x="7710876" y="3306414"/>
              <a:ext cx="4221295" cy="3261069"/>
            </a:xfrm>
            <a:prstGeom prst="rect"/>
          </p:spPr>
        </p:pic>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52" name=""/>
        <p:cNvGrpSpPr/>
        <p:nvPr/>
      </p:nvGrpSpPr>
      <p:grpSpPr>
        <a:xfrm>
          <a:off x="0" y="0"/>
          <a:ext cx="0" cy="0"/>
          <a:chOff x="0" y="0"/>
          <a:chExt cx="0" cy="0"/>
        </a:xfrm>
      </p:grpSpPr>
      <p:pic>
        <p:nvPicPr>
          <p:cNvPr id="2097268" name="图片 2"/>
          <p:cNvPicPr>
            <a:picLocks noChangeAspect="1"/>
          </p:cNvPicPr>
          <p:nvPr/>
        </p:nvPicPr>
        <p:blipFill rotWithShape="1">
          <a:blip xmlns:r="http://schemas.openxmlformats.org/officeDocument/2006/relationships" r:embed="rId1" cstate="email"/>
          <a:srcRect/>
          <a:stretch>
            <a:fillRect/>
          </a:stretch>
        </p:blipFill>
        <p:spPr>
          <a:xfrm>
            <a:off x="0" y="-1"/>
            <a:ext cx="12192000" cy="6858001"/>
          </a:xfrm>
          <a:prstGeom prst="rect"/>
        </p:spPr>
      </p:pic>
      <p:sp>
        <p:nvSpPr>
          <p:cNvPr id="1048725" name="矩形 3"/>
          <p:cNvSpPr/>
          <p:nvPr/>
        </p:nvSpPr>
        <p:spPr>
          <a:xfrm>
            <a:off x="304801" y="304800"/>
            <a:ext cx="11616266" cy="6231467"/>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kumimoji="1" lang="zh-CN"/>
          </a:p>
        </p:txBody>
      </p:sp>
      <p:sp>
        <p:nvSpPr>
          <p:cNvPr id="1048726" name="文本框 8"/>
          <p:cNvSpPr txBox="1"/>
          <p:nvPr/>
        </p:nvSpPr>
        <p:spPr>
          <a:xfrm>
            <a:off x="1831974" y="787246"/>
            <a:ext cx="7278161" cy="480131"/>
          </a:xfrm>
          <a:prstGeom prst="rect"/>
          <a:noFill/>
        </p:spPr>
        <p:txBody>
          <a:bodyPr rtlCol="0" wrap="square">
            <a:spAutoFit/>
          </a:bodyPr>
          <a:p>
            <a:pPr defTabSz="497840">
              <a:lnSpc>
                <a:spcPct val="90000"/>
              </a:lnSpc>
            </a:pP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售楼部西侧广场</a:t>
            </a:r>
            <a:r>
              <a:rPr altLang="zh-CN" dirty="0" sz="2800" lang="en-US">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a:t>
            </a: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民俗文化、非遗传承</a:t>
            </a:r>
          </a:p>
        </p:txBody>
      </p:sp>
      <p:grpSp>
        <p:nvGrpSpPr>
          <p:cNvPr id="153" name="组合 9"/>
          <p:cNvGrpSpPr/>
          <p:nvPr/>
        </p:nvGrpSpPr>
        <p:grpSpPr>
          <a:xfrm>
            <a:off x="917575" y="608965"/>
            <a:ext cx="762000" cy="618490"/>
            <a:chOff x="623" y="331"/>
            <a:chExt cx="1200" cy="974"/>
          </a:xfrm>
        </p:grpSpPr>
        <p:pic>
          <p:nvPicPr>
            <p:cNvPr id="2097269" name="Picture 3" descr="C:\Users\Administrator\Desktop\微立体创业计划\005.png"/>
            <p:cNvPicPr>
              <a:picLocks noChangeAspect="1" noChangeArrowheads="1"/>
            </p:cNvPicPr>
            <p:nvPr userDrawn="1"/>
          </p:nvPicPr>
          <p:blipFill>
            <a:blip xmlns:r="http://schemas.openxmlformats.org/officeDocument/2006/relationships" r:embed="rId2" cstate="email">
              <a:duotone>
                <a:srgbClr val="951316">
                  <a:shade val="45000"/>
                  <a:satMod val="135000"/>
                </a:srgbClr>
                <a:prstClr val="white"/>
              </a:duotone>
            </a:blip>
            <a:srcRect/>
            <a:stretch>
              <a:fillRect/>
            </a:stretch>
          </p:blipFill>
          <p:spPr bwMode="auto">
            <a:xfrm>
              <a:off x="623" y="331"/>
              <a:ext cx="960" cy="960"/>
            </a:xfrm>
            <a:prstGeom prst="rect"/>
            <a:noFill/>
            <a:effectLst>
              <a:outerShdw algn="tl" blurRad="127000" dir="3000000" dist="63500" rotWithShape="0" sx="104000" sy="104000">
                <a:prstClr val="black">
                  <a:alpha val="34000"/>
                </a:prstClr>
              </a:outerShdw>
            </a:effectLst>
          </p:spPr>
        </p:pic>
        <p:pic>
          <p:nvPicPr>
            <p:cNvPr id="2097270" name="Picture 4" descr="C:\Users\Administrator\Desktop\微立体创业计划\004.png"/>
            <p:cNvPicPr>
              <a:picLocks noChangeAspect="1" noChangeArrowheads="1"/>
            </p:cNvPicPr>
            <p:nvPr userDrawn="1"/>
          </p:nvPicPr>
          <p:blipFill>
            <a:blip xmlns:r="http://schemas.openxmlformats.org/officeDocument/2006/relationships" r:embed="rId3" cstate="email"/>
            <a:srcRect/>
            <a:stretch>
              <a:fillRect/>
            </a:stretch>
          </p:blipFill>
          <p:spPr bwMode="auto">
            <a:xfrm>
              <a:off x="863" y="345"/>
              <a:ext cx="960" cy="960"/>
            </a:xfrm>
            <a:prstGeom prst="rect"/>
            <a:noFill/>
            <a:effectLst>
              <a:outerShdw algn="tl" blurRad="127000" dir="3000000" dist="63500" rotWithShape="0" sx="104000" sy="104000">
                <a:prstClr val="black">
                  <a:alpha val="34000"/>
                </a:prstClr>
              </a:outerShdw>
            </a:effectLst>
          </p:spPr>
        </p:pic>
      </p:grpSp>
      <p:sp>
        <p:nvSpPr>
          <p:cNvPr id="1048727" name="矩形 5"/>
          <p:cNvSpPr/>
          <p:nvPr/>
        </p:nvSpPr>
        <p:spPr>
          <a:xfrm>
            <a:off x="1000636" y="1572178"/>
            <a:ext cx="10224595" cy="1292533"/>
          </a:xfrm>
          <a:prstGeom prst="rect"/>
        </p:spPr>
        <p:txBody>
          <a:bodyPr wrap="square">
            <a:spAutoFit/>
          </a:bodyPr>
          <a:p>
            <a:pPr>
              <a:lnSpc>
                <a:spcPct val="150000"/>
              </a:lnSpc>
            </a:pPr>
            <a:r>
              <a:rPr altLang="en-US" dirty="0" kumimoji="1" lang="zh-CN">
                <a:latin typeface="FZQingKeBenYueSongS-R-GB" panose="02000000000000000000" pitchFamily="2" charset="-122"/>
                <a:ea typeface="FZQingKeBenYueSongS-R-GB" panose="02000000000000000000" pitchFamily="2" charset="-122"/>
              </a:rPr>
              <a:t>非遗演出：京剧流播全国，影响甚广，有“国剧”之称。以梅兰芳命名的京剧表演体系被视为东方戏剧表演体系的代表，为世界三大表演体系之一。京剧是中华民族传统文化的重要表现形式，其中的多种艺术元素被用作中国传统文化的象征符号</a:t>
            </a:r>
          </a:p>
        </p:txBody>
      </p:sp>
      <p:grpSp>
        <p:nvGrpSpPr>
          <p:cNvPr id="154" name="组合 18"/>
          <p:cNvGrpSpPr/>
          <p:nvPr/>
        </p:nvGrpSpPr>
        <p:grpSpPr>
          <a:xfrm>
            <a:off x="1222375" y="3218324"/>
            <a:ext cx="9654639" cy="2894622"/>
            <a:chOff x="164893" y="3337016"/>
            <a:chExt cx="11869758" cy="3122414"/>
          </a:xfrm>
        </p:grpSpPr>
        <p:pic>
          <p:nvPicPr>
            <p:cNvPr id="2097271" name="图片 19"/>
            <p:cNvPicPr>
              <a:picLocks noChangeAspect="1"/>
            </p:cNvPicPr>
            <p:nvPr/>
          </p:nvPicPr>
          <p:blipFill>
            <a:blip xmlns:r="http://schemas.openxmlformats.org/officeDocument/2006/relationships" r:embed="rId4"/>
            <a:stretch>
              <a:fillRect/>
            </a:stretch>
          </p:blipFill>
          <p:spPr>
            <a:xfrm>
              <a:off x="164893" y="3337016"/>
              <a:ext cx="4596732" cy="3108668"/>
            </a:xfrm>
            <a:prstGeom prst="rect"/>
          </p:spPr>
        </p:pic>
        <p:pic>
          <p:nvPicPr>
            <p:cNvPr id="2097272" name="图片 20"/>
            <p:cNvPicPr>
              <a:picLocks noChangeAspect="1"/>
            </p:cNvPicPr>
            <p:nvPr/>
          </p:nvPicPr>
          <p:blipFill>
            <a:blip xmlns:r="http://schemas.openxmlformats.org/officeDocument/2006/relationships" r:embed="rId5"/>
            <a:stretch>
              <a:fillRect/>
            </a:stretch>
          </p:blipFill>
          <p:spPr>
            <a:xfrm>
              <a:off x="4761625" y="3337016"/>
              <a:ext cx="3168172" cy="1720130"/>
            </a:xfrm>
            <a:prstGeom prst="rect"/>
          </p:spPr>
        </p:pic>
        <p:pic>
          <p:nvPicPr>
            <p:cNvPr id="2097273" name="图片 21"/>
            <p:cNvPicPr>
              <a:picLocks noChangeAspect="1"/>
            </p:cNvPicPr>
            <p:nvPr/>
          </p:nvPicPr>
          <p:blipFill rotWithShape="1">
            <a:blip xmlns:r="http://schemas.openxmlformats.org/officeDocument/2006/relationships" r:embed="rId6" cstate="email"/>
            <a:srcRect/>
            <a:stretch>
              <a:fillRect/>
            </a:stretch>
          </p:blipFill>
          <p:spPr>
            <a:xfrm>
              <a:off x="4761625" y="4961959"/>
              <a:ext cx="3168172" cy="1497471"/>
            </a:xfrm>
            <a:prstGeom prst="rect"/>
          </p:spPr>
        </p:pic>
        <p:pic>
          <p:nvPicPr>
            <p:cNvPr id="2097274" name="图片 22"/>
            <p:cNvPicPr>
              <a:picLocks noChangeAspect="1"/>
            </p:cNvPicPr>
            <p:nvPr/>
          </p:nvPicPr>
          <p:blipFill>
            <a:blip xmlns:r="http://schemas.openxmlformats.org/officeDocument/2006/relationships" r:embed="rId7"/>
            <a:stretch>
              <a:fillRect/>
            </a:stretch>
          </p:blipFill>
          <p:spPr>
            <a:xfrm>
              <a:off x="7929796" y="3337016"/>
              <a:ext cx="4104855" cy="3122414"/>
            </a:xfrm>
            <a:prstGeom prst="rect"/>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74" name=""/>
        <p:cNvGrpSpPr/>
        <p:nvPr/>
      </p:nvGrpSpPr>
      <p:grpSpPr>
        <a:xfrm>
          <a:off x="0" y="0"/>
          <a:ext cx="0" cy="0"/>
          <a:chOff x="0" y="0"/>
          <a:chExt cx="0" cy="0"/>
        </a:xfrm>
      </p:grpSpPr>
      <p:pic>
        <p:nvPicPr>
          <p:cNvPr id="2097155" name="图片 3"/>
          <p:cNvPicPr>
            <a:picLocks noChangeAspect="1"/>
          </p:cNvPicPr>
          <p:nvPr/>
        </p:nvPicPr>
        <p:blipFill rotWithShape="1">
          <a:blip xmlns:r="http://schemas.openxmlformats.org/officeDocument/2006/relationships" r:embed="rId1" cstate="email"/>
          <a:srcRect/>
          <a:stretch>
            <a:fillRect/>
          </a:stretch>
        </p:blipFill>
        <p:spPr>
          <a:xfrm>
            <a:off x="0" y="-1"/>
            <a:ext cx="12192000" cy="6933647"/>
          </a:xfrm>
          <a:prstGeom prst="rect"/>
        </p:spPr>
      </p:pic>
      <p:sp>
        <p:nvSpPr>
          <p:cNvPr id="1048591" name="矩形 15"/>
          <p:cNvSpPr/>
          <p:nvPr/>
        </p:nvSpPr>
        <p:spPr>
          <a:xfrm>
            <a:off x="20128" y="0"/>
            <a:ext cx="12191999" cy="6933647"/>
          </a:xfrm>
          <a:prstGeom prst="rect"/>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kumimoji="1" lang="zh-CN"/>
          </a:p>
        </p:txBody>
      </p:sp>
      <p:pic>
        <p:nvPicPr>
          <p:cNvPr id="2097156" name="图片 13" hidden="1"/>
          <p:cNvPicPr>
            <a:picLocks noChangeAspect="1"/>
          </p:cNvPicPr>
          <p:nvPr/>
        </p:nvPicPr>
        <p:blipFill rotWithShape="1">
          <a:blip xmlns:r="http://schemas.openxmlformats.org/officeDocument/2006/relationships" r:embed="rId2" cstate="email"/>
          <a:srcRect/>
          <a:stretch>
            <a:fillRect/>
          </a:stretch>
        </p:blipFill>
        <p:spPr>
          <a:xfrm>
            <a:off x="19682" y="-1"/>
            <a:ext cx="12172318" cy="6838951"/>
          </a:xfrm>
          <a:prstGeom prst="rect"/>
        </p:spPr>
      </p:pic>
      <p:grpSp>
        <p:nvGrpSpPr>
          <p:cNvPr id="75" name="组合 1"/>
          <p:cNvGrpSpPr/>
          <p:nvPr/>
        </p:nvGrpSpPr>
        <p:grpSpPr>
          <a:xfrm>
            <a:off x="4045594" y="2499065"/>
            <a:ext cx="3726335" cy="1391449"/>
            <a:chOff x="2661251" y="2586839"/>
            <a:chExt cx="3726335" cy="1391449"/>
          </a:xfrm>
        </p:grpSpPr>
        <p:cxnSp>
          <p:nvCxnSpPr>
            <p:cNvPr id="3145728" name="直接连接符 9"/>
            <p:cNvCxnSpPr>
              <a:cxnSpLocks/>
            </p:cNvCxnSpPr>
            <p:nvPr/>
          </p:nvCxnSpPr>
          <p:spPr>
            <a:xfrm>
              <a:off x="2661251" y="2586839"/>
              <a:ext cx="0" cy="1391449"/>
            </a:xfrm>
            <a:prstGeom prst="line"/>
            <a:ln>
              <a:solidFill>
                <a:schemeClr val="bg1">
                  <a:alpha val="32000"/>
                </a:schemeClr>
              </a:solidFill>
            </a:ln>
          </p:spPr>
          <p:style>
            <a:lnRef idx="1">
              <a:schemeClr val="accent1"/>
            </a:lnRef>
            <a:fillRef idx="0">
              <a:schemeClr val="accent1"/>
            </a:fillRef>
            <a:effectRef idx="0">
              <a:schemeClr val="accent1"/>
            </a:effectRef>
            <a:fontRef idx="minor">
              <a:schemeClr val="tx1"/>
            </a:fontRef>
          </p:style>
        </p:cxnSp>
        <p:cxnSp>
          <p:nvCxnSpPr>
            <p:cNvPr id="3145729" name="直接连接符 10"/>
            <p:cNvCxnSpPr>
              <a:cxnSpLocks/>
            </p:cNvCxnSpPr>
            <p:nvPr/>
          </p:nvCxnSpPr>
          <p:spPr>
            <a:xfrm>
              <a:off x="4524418" y="2586839"/>
              <a:ext cx="0" cy="1391449"/>
            </a:xfrm>
            <a:prstGeom prst="line"/>
            <a:ln>
              <a:solidFill>
                <a:schemeClr val="bg1">
                  <a:alpha val="32000"/>
                </a:schemeClr>
              </a:solidFill>
            </a:ln>
          </p:spPr>
          <p:style>
            <a:lnRef idx="1">
              <a:schemeClr val="accent1"/>
            </a:lnRef>
            <a:fillRef idx="0">
              <a:schemeClr val="accent1"/>
            </a:fillRef>
            <a:effectRef idx="0">
              <a:schemeClr val="accent1"/>
            </a:effectRef>
            <a:fontRef idx="minor">
              <a:schemeClr val="tx1"/>
            </a:fontRef>
          </p:style>
        </p:cxnSp>
        <p:cxnSp>
          <p:nvCxnSpPr>
            <p:cNvPr id="3145730" name="直接连接符 11"/>
            <p:cNvCxnSpPr>
              <a:cxnSpLocks/>
            </p:cNvCxnSpPr>
            <p:nvPr/>
          </p:nvCxnSpPr>
          <p:spPr>
            <a:xfrm>
              <a:off x="6387586" y="2586839"/>
              <a:ext cx="0" cy="1391449"/>
            </a:xfrm>
            <a:prstGeom prst="line"/>
            <a:ln>
              <a:solidFill>
                <a:schemeClr val="bg1">
                  <a:alpha val="32000"/>
                </a:schemeClr>
              </a:solidFill>
            </a:ln>
          </p:spPr>
          <p:style>
            <a:lnRef idx="1">
              <a:schemeClr val="accent1"/>
            </a:lnRef>
            <a:fillRef idx="0">
              <a:schemeClr val="accent1"/>
            </a:fillRef>
            <a:effectRef idx="0">
              <a:schemeClr val="accent1"/>
            </a:effectRef>
            <a:fontRef idx="minor">
              <a:schemeClr val="tx1"/>
            </a:fontRef>
          </p:style>
        </p:cxnSp>
      </p:grpSp>
      <p:sp>
        <p:nvSpPr>
          <p:cNvPr id="1048592" name="矩形 6"/>
          <p:cNvSpPr txBox="1"/>
          <p:nvPr/>
        </p:nvSpPr>
        <p:spPr>
          <a:xfrm>
            <a:off x="626534" y="908279"/>
            <a:ext cx="11525209" cy="2529840"/>
          </a:xfrm>
          <a:prstGeom prst="rect"/>
          <a:ln w="12700">
            <a:miter lim="400000"/>
          </a:ln>
        </p:spPr>
        <p:txBody>
          <a:bodyPr lIns="45719" rIns="45719" wrap="square">
            <a:spAutoFit/>
          </a:bodyPr>
          <a:lstStyle>
            <a:lvl1pPr>
              <a:lnSpc>
                <a:spcPct val="150000"/>
              </a:lnSpc>
              <a:defRPr sz="1600">
                <a:solidFill>
                  <a:srgbClr val="FFFFFF"/>
                </a:solidFill>
                <a:latin typeface="方正北魏楷书简体" panose="03000509000000000000" charset="-122"/>
                <a:ea typeface="方正北魏楷书简体" panose="03000509000000000000" charset="-122"/>
                <a:cs typeface="方正北魏楷书简体" panose="03000509000000000000" charset="-122"/>
                <a:sym typeface="方正北魏楷书简体" panose="03000509000000000000" charset="-122"/>
              </a:defRPr>
            </a:lvl1pPr>
          </a:lstStyle>
          <a:p>
            <a:pPr>
              <a:lnSpc>
                <a:spcPct val="250000"/>
              </a:lnSpc>
            </a:pPr>
            <a:r>
              <a:rPr altLang="en-US" dirty="0" lang="zh-CN">
                <a:solidFill>
                  <a:srgbClr val="FFD767"/>
                </a:solidFill>
                <a:latin typeface="方正清刻本悦宋简体" panose="02000000000000000000" charset="-122"/>
                <a:ea typeface="方正清刻本悦宋简体" panose="02000000000000000000" charset="-122"/>
                <a:cs typeface="方正清刻本悦宋简体" panose="02000000000000000000" charset="-122"/>
              </a:rPr>
              <a:t>自古以来，人们以热烈喜庆的观灯习俗为主，元宵之夜，大街小巷张灯结彩</a:t>
            </a:r>
            <a:endParaRPr altLang="zh-CN" dirty="0" lang="en-US">
              <a:solidFill>
                <a:srgbClr val="FFD767"/>
              </a:solidFill>
              <a:latin typeface="方正清刻本悦宋简体" panose="02000000000000000000" charset="-122"/>
              <a:ea typeface="方正清刻本悦宋简体" panose="02000000000000000000" charset="-122"/>
              <a:cs typeface="方正清刻本悦宋简体" panose="02000000000000000000" charset="-122"/>
            </a:endParaRPr>
          </a:p>
          <a:p>
            <a:pPr>
              <a:lnSpc>
                <a:spcPct val="250000"/>
              </a:lnSpc>
            </a:pPr>
            <a:r>
              <a:rPr altLang="en-US" dirty="0" lang="zh-CN">
                <a:solidFill>
                  <a:srgbClr val="FFD767"/>
                </a:solidFill>
                <a:latin typeface="方正清刻本悦宋简体" panose="02000000000000000000" charset="-122"/>
                <a:ea typeface="方正清刻本悦宋简体" panose="02000000000000000000" charset="-122"/>
                <a:cs typeface="方正清刻本悦宋简体" panose="02000000000000000000" charset="-122"/>
              </a:rPr>
              <a:t>人们赏灯，猜灯谜，吃元宵，将从除夕开始延续的庆祝活动推向又一个高潮，成为世代相沿的习俗。</a:t>
            </a:r>
            <a:endParaRPr altLang="zh-CN" dirty="0" lang="en-US">
              <a:solidFill>
                <a:srgbClr val="FFD767"/>
              </a:solidFill>
              <a:latin typeface="方正清刻本悦宋简体" panose="02000000000000000000" charset="-122"/>
              <a:ea typeface="方正清刻本悦宋简体" panose="02000000000000000000" charset="-122"/>
              <a:cs typeface="方正清刻本悦宋简体" panose="02000000000000000000" charset="-122"/>
            </a:endParaRPr>
          </a:p>
          <a:p>
            <a:pPr>
              <a:lnSpc>
                <a:spcPct val="250000"/>
              </a:lnSpc>
            </a:pPr>
            <a:r>
              <a:rPr altLang="en-US" dirty="0" lang="zh-CN">
                <a:solidFill>
                  <a:srgbClr val="FFD767"/>
                </a:solidFill>
                <a:latin typeface="方正清刻本悦宋简体" panose="02000000000000000000" charset="-122"/>
                <a:ea typeface="方正清刻本悦宋简体" panose="02000000000000000000" charset="-122"/>
                <a:cs typeface="方正清刻本悦宋简体" panose="02000000000000000000" charset="-122"/>
              </a:rPr>
              <a:t>如今，赏月、点灯、猜谜、吃元宵都是元宵节的主要活动</a:t>
            </a:r>
            <a:endParaRPr altLang="zh-CN" dirty="0" lang="en-US">
              <a:solidFill>
                <a:srgbClr val="FFD767"/>
              </a:solidFill>
              <a:latin typeface="方正清刻本悦宋简体" panose="02000000000000000000" charset="-122"/>
              <a:ea typeface="方正清刻本悦宋简体" panose="02000000000000000000" charset="-122"/>
              <a:cs typeface="方正清刻本悦宋简体" panose="02000000000000000000" charset="-122"/>
            </a:endParaRPr>
          </a:p>
          <a:p>
            <a:pPr>
              <a:lnSpc>
                <a:spcPct val="250000"/>
              </a:lnSpc>
            </a:pPr>
            <a:r>
              <a:rPr altLang="en-US" dirty="0" lang="zh-CN">
                <a:solidFill>
                  <a:srgbClr val="FFD767"/>
                </a:solidFill>
                <a:latin typeface="方正清刻本悦宋简体" panose="02000000000000000000" charset="-122"/>
                <a:ea typeface="方正清刻本悦宋简体" panose="02000000000000000000" charset="-122"/>
                <a:cs typeface="方正清刻本悦宋简体" panose="02000000000000000000" charset="-122"/>
              </a:rPr>
              <a:t>不少地方也会有耍龙灯、耍狮子、踩高跷、扭秧歌、打太平鼓等传统民俗表演，各地虽不完全相同，但喜庆的气氛却是一样的。</a:t>
            </a:r>
            <a:endParaRPr altLang="en-US" dirty="0" lang="zh-CN">
              <a:solidFill>
                <a:srgbClr val="FFD767"/>
              </a:solidFill>
              <a:latin typeface="方正清刻本悦宋简体" panose="02000000000000000000" charset="-122"/>
              <a:ea typeface="方正清刻本悦宋简体" panose="02000000000000000000" charset="-122"/>
              <a:cs typeface="方正清刻本悦宋简体" panose="02000000000000000000" charset="-122"/>
              <a:sym typeface="仓耳渔阳体 W04" panose="02020400000000000000" charset="-122"/>
            </a:endParaRPr>
          </a:p>
        </p:txBody>
      </p:sp>
      <p:pic>
        <p:nvPicPr>
          <p:cNvPr id="2097157" name="图片 6"/>
          <p:cNvPicPr>
            <a:picLocks noChangeAspect="1"/>
          </p:cNvPicPr>
          <p:nvPr/>
        </p:nvPicPr>
        <p:blipFill>
          <a:blip xmlns:r="http://schemas.openxmlformats.org/officeDocument/2006/relationships" r:embed="rId3" cstate="email"/>
          <a:stretch>
            <a:fillRect/>
          </a:stretch>
        </p:blipFill>
        <p:spPr>
          <a:xfrm>
            <a:off x="5993427" y="3360105"/>
            <a:ext cx="7203986" cy="3573541"/>
          </a:xfrm>
          <a:prstGeom prst="rec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dur="indefinite" fill="hold" id="1" nodeType="tmRoot" restart="never">
          <p:childTnLst>
            <p:seq concurrent="1" nextAc="seek">
              <p:cTn dur="indefinite" id="2" nodeType="mainSeq">
                <p:childTnLst>
                  <p:par>
                    <p:cTn fill="hold" id="3">
                      <p:stCondLst>
                        <p:cond delay="indefinite"/>
                        <p:cond evt="onBegin" delay="0">
                          <p:tn val="2"/>
                        </p:cond>
                      </p:stCondLst>
                      <p:childTnLst>
                        <p:par>
                          <p:cTn fill="hold" id="4">
                            <p:stCondLst>
                              <p:cond delay="0"/>
                            </p:stCondLst>
                            <p:childTnLst>
                              <p:par>
                                <p:cTn fill="hold" grpId="0" id="5" nodeType="afterEffect" presetClass="entr" presetID="22" presetSubtype="2">
                                  <p:stCondLst>
                                    <p:cond delay="0"/>
                                  </p:stCondLst>
                                  <p:childTnLst>
                                    <p:set>
                                      <p:cBhvr>
                                        <p:cTn dur="indefinite" fill="hold" id="6"/>
                                        <p:tgtEl>
                                          <p:spTgt spid="1048592"/>
                                        </p:tgtEl>
                                        <p:attrNameLst>
                                          <p:attrName>style.visibility</p:attrName>
                                        </p:attrNameLst>
                                      </p:cBhvr>
                                      <p:to>
                                        <p:strVal val="visible"/>
                                      </p:to>
                                    </p:set>
                                    <p:animEffect transition="in" filter="wipe(right)">
                                      <p:cBhvr>
                                        <p:cTn dur="500" id="7"/>
                                        <p:tgtEl>
                                          <p:spTgt spid="10485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592" grpId="0" animBg="1" advAuto="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55" name=""/>
        <p:cNvGrpSpPr/>
        <p:nvPr/>
      </p:nvGrpSpPr>
      <p:grpSpPr>
        <a:xfrm>
          <a:off x="0" y="0"/>
          <a:ext cx="0" cy="0"/>
          <a:chOff x="0" y="0"/>
          <a:chExt cx="0" cy="0"/>
        </a:xfrm>
      </p:grpSpPr>
      <p:pic>
        <p:nvPicPr>
          <p:cNvPr id="2097275" name="图片 2"/>
          <p:cNvPicPr>
            <a:picLocks noChangeAspect="1"/>
          </p:cNvPicPr>
          <p:nvPr/>
        </p:nvPicPr>
        <p:blipFill rotWithShape="1">
          <a:blip xmlns:r="http://schemas.openxmlformats.org/officeDocument/2006/relationships" r:embed="rId1" cstate="email"/>
          <a:srcRect/>
          <a:stretch>
            <a:fillRect/>
          </a:stretch>
        </p:blipFill>
        <p:spPr>
          <a:xfrm>
            <a:off x="0" y="-1"/>
            <a:ext cx="12192000" cy="6858001"/>
          </a:xfrm>
          <a:prstGeom prst="rect"/>
        </p:spPr>
      </p:pic>
      <p:sp>
        <p:nvSpPr>
          <p:cNvPr id="1048728" name="矩形 3"/>
          <p:cNvSpPr/>
          <p:nvPr/>
        </p:nvSpPr>
        <p:spPr>
          <a:xfrm>
            <a:off x="304801" y="304800"/>
            <a:ext cx="11616266" cy="6231467"/>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kumimoji="1" lang="zh-CN"/>
          </a:p>
        </p:txBody>
      </p:sp>
      <p:sp>
        <p:nvSpPr>
          <p:cNvPr id="1048729" name="文本框 8"/>
          <p:cNvSpPr txBox="1"/>
          <p:nvPr/>
        </p:nvSpPr>
        <p:spPr>
          <a:xfrm>
            <a:off x="1831974" y="787246"/>
            <a:ext cx="7278161" cy="480131"/>
          </a:xfrm>
          <a:prstGeom prst="rect"/>
          <a:noFill/>
        </p:spPr>
        <p:txBody>
          <a:bodyPr rtlCol="0" wrap="square">
            <a:spAutoFit/>
          </a:bodyPr>
          <a:p>
            <a:pPr defTabSz="497840">
              <a:lnSpc>
                <a:spcPct val="90000"/>
              </a:lnSpc>
            </a:pP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售楼部西侧广场</a:t>
            </a:r>
            <a:r>
              <a:rPr altLang="zh-CN" dirty="0" sz="2800" lang="en-US">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a:t>
            </a: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民俗文化、非遗传承</a:t>
            </a:r>
          </a:p>
        </p:txBody>
      </p:sp>
      <p:grpSp>
        <p:nvGrpSpPr>
          <p:cNvPr id="156" name="组合 9"/>
          <p:cNvGrpSpPr/>
          <p:nvPr/>
        </p:nvGrpSpPr>
        <p:grpSpPr>
          <a:xfrm>
            <a:off x="917575" y="608965"/>
            <a:ext cx="762000" cy="618490"/>
            <a:chOff x="623" y="331"/>
            <a:chExt cx="1200" cy="974"/>
          </a:xfrm>
        </p:grpSpPr>
        <p:pic>
          <p:nvPicPr>
            <p:cNvPr id="2097276" name="Picture 3" descr="C:\Users\Administrator\Desktop\微立体创业计划\005.png"/>
            <p:cNvPicPr>
              <a:picLocks noChangeAspect="1" noChangeArrowheads="1"/>
            </p:cNvPicPr>
            <p:nvPr userDrawn="1"/>
          </p:nvPicPr>
          <p:blipFill>
            <a:blip xmlns:r="http://schemas.openxmlformats.org/officeDocument/2006/relationships" r:embed="rId2" cstate="email">
              <a:duotone>
                <a:srgbClr val="951316">
                  <a:shade val="45000"/>
                  <a:satMod val="135000"/>
                </a:srgbClr>
                <a:prstClr val="white"/>
              </a:duotone>
            </a:blip>
            <a:srcRect/>
            <a:stretch>
              <a:fillRect/>
            </a:stretch>
          </p:blipFill>
          <p:spPr bwMode="auto">
            <a:xfrm>
              <a:off x="623" y="331"/>
              <a:ext cx="960" cy="960"/>
            </a:xfrm>
            <a:prstGeom prst="rect"/>
            <a:noFill/>
            <a:effectLst>
              <a:outerShdw algn="tl" blurRad="127000" dir="3000000" dist="63500" rotWithShape="0" sx="104000" sy="104000">
                <a:prstClr val="black">
                  <a:alpha val="34000"/>
                </a:prstClr>
              </a:outerShdw>
            </a:effectLst>
          </p:spPr>
        </p:pic>
        <p:pic>
          <p:nvPicPr>
            <p:cNvPr id="2097277" name="Picture 4" descr="C:\Users\Administrator\Desktop\微立体创业计划\004.png"/>
            <p:cNvPicPr>
              <a:picLocks noChangeAspect="1" noChangeArrowheads="1"/>
            </p:cNvPicPr>
            <p:nvPr userDrawn="1"/>
          </p:nvPicPr>
          <p:blipFill>
            <a:blip xmlns:r="http://schemas.openxmlformats.org/officeDocument/2006/relationships" r:embed="rId3" cstate="email"/>
            <a:srcRect/>
            <a:stretch>
              <a:fillRect/>
            </a:stretch>
          </p:blipFill>
          <p:spPr bwMode="auto">
            <a:xfrm>
              <a:off x="863" y="345"/>
              <a:ext cx="960" cy="960"/>
            </a:xfrm>
            <a:prstGeom prst="rect"/>
            <a:noFill/>
            <a:effectLst>
              <a:outerShdw algn="tl" blurRad="127000" dir="3000000" dist="63500" rotWithShape="0" sx="104000" sy="104000">
                <a:prstClr val="black">
                  <a:alpha val="34000"/>
                </a:prstClr>
              </a:outerShdw>
            </a:effectLst>
          </p:spPr>
        </p:pic>
      </p:grpSp>
      <p:sp>
        <p:nvSpPr>
          <p:cNvPr id="1048730" name="矩形 5"/>
          <p:cNvSpPr/>
          <p:nvPr/>
        </p:nvSpPr>
        <p:spPr>
          <a:xfrm>
            <a:off x="1000636" y="1572178"/>
            <a:ext cx="10224595" cy="1292533"/>
          </a:xfrm>
          <a:prstGeom prst="rect"/>
        </p:spPr>
        <p:txBody>
          <a:bodyPr wrap="square">
            <a:spAutoFit/>
          </a:bodyPr>
          <a:p>
            <a:pPr>
              <a:lnSpc>
                <a:spcPct val="150000"/>
              </a:lnSpc>
            </a:pPr>
            <a:r>
              <a:rPr altLang="en-US" dirty="0" kumimoji="1" lang="zh-CN">
                <a:latin typeface="FZQingKeBenYueSongS-R-GB" panose="02000000000000000000" pitchFamily="2" charset="-122"/>
                <a:ea typeface="FZQingKeBenYueSongS-R-GB" panose="02000000000000000000" pitchFamily="2" charset="-122"/>
              </a:rPr>
              <a:t>非遗演出：山东大鼓的乐器最初除书鼓外使用三弦、四胡伴奏。一人演唱或两人对唱，二三人伴奏。山东大鼓过去曲调缠绵婉转。 </a:t>
            </a:r>
            <a:r>
              <a:rPr altLang="zh-CN" dirty="0" kumimoji="1" lang="en-US">
                <a:latin typeface="FZQingKeBenYueSongS-R-GB" panose="02000000000000000000" pitchFamily="2" charset="-122"/>
                <a:ea typeface="FZQingKeBenYueSongS-R-GB" panose="02000000000000000000" pitchFamily="2" charset="-122"/>
              </a:rPr>
              <a:t>2006</a:t>
            </a:r>
            <a:r>
              <a:rPr altLang="en-US" dirty="0" kumimoji="1" lang="zh-CN">
                <a:latin typeface="FZQingKeBenYueSongS-R-GB" panose="02000000000000000000" pitchFamily="2" charset="-122"/>
                <a:ea typeface="FZQingKeBenYueSongS-R-GB" panose="02000000000000000000" pitchFamily="2" charset="-122"/>
              </a:rPr>
              <a:t>年</a:t>
            </a:r>
            <a:r>
              <a:rPr altLang="zh-CN" dirty="0" kumimoji="1" lang="en-US">
                <a:latin typeface="FZQingKeBenYueSongS-R-GB" panose="02000000000000000000" pitchFamily="2" charset="-122"/>
                <a:ea typeface="FZQingKeBenYueSongS-R-GB" panose="02000000000000000000" pitchFamily="2" charset="-122"/>
              </a:rPr>
              <a:t>5</a:t>
            </a:r>
            <a:r>
              <a:rPr altLang="en-US" dirty="0" kumimoji="1" lang="zh-CN">
                <a:latin typeface="FZQingKeBenYueSongS-R-GB" panose="02000000000000000000" pitchFamily="2" charset="-122"/>
                <a:ea typeface="FZQingKeBenYueSongS-R-GB" panose="02000000000000000000" pitchFamily="2" charset="-122"/>
              </a:rPr>
              <a:t>月</a:t>
            </a:r>
            <a:r>
              <a:rPr altLang="zh-CN" dirty="0" kumimoji="1" lang="en-US">
                <a:latin typeface="FZQingKeBenYueSongS-R-GB" panose="02000000000000000000" pitchFamily="2" charset="-122"/>
                <a:ea typeface="FZQingKeBenYueSongS-R-GB" panose="02000000000000000000" pitchFamily="2" charset="-122"/>
              </a:rPr>
              <a:t>20</a:t>
            </a:r>
            <a:r>
              <a:rPr altLang="en-US" dirty="0" kumimoji="1" lang="zh-CN">
                <a:latin typeface="FZQingKeBenYueSongS-R-GB" panose="02000000000000000000" pitchFamily="2" charset="-122"/>
                <a:ea typeface="FZQingKeBenYueSongS-R-GB" panose="02000000000000000000" pitchFamily="2" charset="-122"/>
              </a:rPr>
              <a:t>日，山东大鼓经中华人民共和国国务院批准列入第一批国家级非物质文化遗产名录</a:t>
            </a:r>
          </a:p>
        </p:txBody>
      </p:sp>
      <p:grpSp>
        <p:nvGrpSpPr>
          <p:cNvPr id="157" name="组合 14"/>
          <p:cNvGrpSpPr/>
          <p:nvPr/>
        </p:nvGrpSpPr>
        <p:grpSpPr>
          <a:xfrm>
            <a:off x="1527175" y="3045683"/>
            <a:ext cx="9072748" cy="3194462"/>
            <a:chOff x="888640" y="3231048"/>
            <a:chExt cx="10069169" cy="3337727"/>
          </a:xfrm>
        </p:grpSpPr>
        <p:pic>
          <p:nvPicPr>
            <p:cNvPr id="2097278" name="图片 15"/>
            <p:cNvPicPr>
              <a:picLocks noChangeAspect="1"/>
            </p:cNvPicPr>
            <p:nvPr/>
          </p:nvPicPr>
          <p:blipFill>
            <a:blip xmlns:r="http://schemas.openxmlformats.org/officeDocument/2006/relationships" r:embed="rId4"/>
            <a:stretch>
              <a:fillRect/>
            </a:stretch>
          </p:blipFill>
          <p:spPr>
            <a:xfrm>
              <a:off x="888640" y="3231048"/>
              <a:ext cx="4740848" cy="3337727"/>
            </a:xfrm>
            <a:prstGeom prst="rect"/>
          </p:spPr>
        </p:pic>
        <p:pic>
          <p:nvPicPr>
            <p:cNvPr id="2097279" name="图片 16"/>
            <p:cNvPicPr>
              <a:picLocks noChangeAspect="1"/>
            </p:cNvPicPr>
            <p:nvPr/>
          </p:nvPicPr>
          <p:blipFill>
            <a:blip xmlns:r="http://schemas.openxmlformats.org/officeDocument/2006/relationships" r:embed="rId5"/>
            <a:stretch>
              <a:fillRect/>
            </a:stretch>
          </p:blipFill>
          <p:spPr>
            <a:xfrm>
              <a:off x="5742585" y="3231048"/>
              <a:ext cx="5215224" cy="3328205"/>
            </a:xfrm>
            <a:prstGeom prst="rect"/>
          </p:spPr>
        </p:pic>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58" name=""/>
        <p:cNvGrpSpPr/>
        <p:nvPr/>
      </p:nvGrpSpPr>
      <p:grpSpPr>
        <a:xfrm>
          <a:off x="0" y="0"/>
          <a:ext cx="0" cy="0"/>
          <a:chOff x="0" y="0"/>
          <a:chExt cx="0" cy="0"/>
        </a:xfrm>
      </p:grpSpPr>
      <p:pic>
        <p:nvPicPr>
          <p:cNvPr id="2097280" name="图片 2"/>
          <p:cNvPicPr>
            <a:picLocks noChangeAspect="1"/>
          </p:cNvPicPr>
          <p:nvPr/>
        </p:nvPicPr>
        <p:blipFill rotWithShape="1">
          <a:blip xmlns:r="http://schemas.openxmlformats.org/officeDocument/2006/relationships" r:embed="rId1" cstate="email"/>
          <a:srcRect/>
          <a:stretch>
            <a:fillRect/>
          </a:stretch>
        </p:blipFill>
        <p:spPr>
          <a:xfrm>
            <a:off x="0" y="-1"/>
            <a:ext cx="12192000" cy="6858001"/>
          </a:xfrm>
          <a:prstGeom prst="rect"/>
        </p:spPr>
      </p:pic>
      <p:sp>
        <p:nvSpPr>
          <p:cNvPr id="1048731" name="矩形 3"/>
          <p:cNvSpPr/>
          <p:nvPr/>
        </p:nvSpPr>
        <p:spPr>
          <a:xfrm>
            <a:off x="304801" y="304800"/>
            <a:ext cx="11616266" cy="6231467"/>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kumimoji="1" lang="zh-CN"/>
          </a:p>
        </p:txBody>
      </p:sp>
      <p:sp>
        <p:nvSpPr>
          <p:cNvPr id="1048732" name="文本框 8"/>
          <p:cNvSpPr txBox="1"/>
          <p:nvPr/>
        </p:nvSpPr>
        <p:spPr>
          <a:xfrm>
            <a:off x="1831974" y="787246"/>
            <a:ext cx="7278161" cy="480131"/>
          </a:xfrm>
          <a:prstGeom prst="rect"/>
          <a:noFill/>
        </p:spPr>
        <p:txBody>
          <a:bodyPr rtlCol="0" wrap="square">
            <a:spAutoFit/>
          </a:bodyPr>
          <a:p>
            <a:pPr defTabSz="497840">
              <a:lnSpc>
                <a:spcPct val="90000"/>
              </a:lnSpc>
            </a:pP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售楼部西侧广场</a:t>
            </a:r>
            <a:r>
              <a:rPr altLang="zh-CN" dirty="0" sz="2800" lang="en-US">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a:t>
            </a: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民俗文化、非遗传承</a:t>
            </a:r>
          </a:p>
        </p:txBody>
      </p:sp>
      <p:grpSp>
        <p:nvGrpSpPr>
          <p:cNvPr id="159" name="组合 9"/>
          <p:cNvGrpSpPr/>
          <p:nvPr/>
        </p:nvGrpSpPr>
        <p:grpSpPr>
          <a:xfrm>
            <a:off x="917575" y="608965"/>
            <a:ext cx="762000" cy="618490"/>
            <a:chOff x="623" y="331"/>
            <a:chExt cx="1200" cy="974"/>
          </a:xfrm>
        </p:grpSpPr>
        <p:pic>
          <p:nvPicPr>
            <p:cNvPr id="2097281" name="Picture 3" descr="C:\Users\Administrator\Desktop\微立体创业计划\005.png"/>
            <p:cNvPicPr>
              <a:picLocks noChangeAspect="1" noChangeArrowheads="1"/>
            </p:cNvPicPr>
            <p:nvPr userDrawn="1"/>
          </p:nvPicPr>
          <p:blipFill>
            <a:blip xmlns:r="http://schemas.openxmlformats.org/officeDocument/2006/relationships" r:embed="rId2" cstate="email">
              <a:duotone>
                <a:srgbClr val="951316">
                  <a:shade val="45000"/>
                  <a:satMod val="135000"/>
                </a:srgbClr>
                <a:prstClr val="white"/>
              </a:duotone>
            </a:blip>
            <a:srcRect/>
            <a:stretch>
              <a:fillRect/>
            </a:stretch>
          </p:blipFill>
          <p:spPr bwMode="auto">
            <a:xfrm>
              <a:off x="623" y="331"/>
              <a:ext cx="960" cy="960"/>
            </a:xfrm>
            <a:prstGeom prst="rect"/>
            <a:noFill/>
            <a:effectLst>
              <a:outerShdw algn="tl" blurRad="127000" dir="3000000" dist="63500" rotWithShape="0" sx="104000" sy="104000">
                <a:prstClr val="black">
                  <a:alpha val="34000"/>
                </a:prstClr>
              </a:outerShdw>
            </a:effectLst>
          </p:spPr>
        </p:pic>
        <p:pic>
          <p:nvPicPr>
            <p:cNvPr id="2097282" name="Picture 4" descr="C:\Users\Administrator\Desktop\微立体创业计划\004.png"/>
            <p:cNvPicPr>
              <a:picLocks noChangeAspect="1" noChangeArrowheads="1"/>
            </p:cNvPicPr>
            <p:nvPr userDrawn="1"/>
          </p:nvPicPr>
          <p:blipFill>
            <a:blip xmlns:r="http://schemas.openxmlformats.org/officeDocument/2006/relationships" r:embed="rId3" cstate="email"/>
            <a:srcRect/>
            <a:stretch>
              <a:fillRect/>
            </a:stretch>
          </p:blipFill>
          <p:spPr bwMode="auto">
            <a:xfrm>
              <a:off x="863" y="345"/>
              <a:ext cx="960" cy="960"/>
            </a:xfrm>
            <a:prstGeom prst="rect"/>
            <a:noFill/>
            <a:effectLst>
              <a:outerShdw algn="tl" blurRad="127000" dir="3000000" dist="63500" rotWithShape="0" sx="104000" sy="104000">
                <a:prstClr val="black">
                  <a:alpha val="34000"/>
                </a:prstClr>
              </a:outerShdw>
            </a:effectLst>
          </p:spPr>
        </p:pic>
      </p:grpSp>
      <p:sp>
        <p:nvSpPr>
          <p:cNvPr id="1048733" name="矩形 5"/>
          <p:cNvSpPr/>
          <p:nvPr/>
        </p:nvSpPr>
        <p:spPr>
          <a:xfrm>
            <a:off x="1000636" y="1572178"/>
            <a:ext cx="10224595" cy="1292533"/>
          </a:xfrm>
          <a:prstGeom prst="rect"/>
        </p:spPr>
        <p:txBody>
          <a:bodyPr wrap="square">
            <a:spAutoFit/>
          </a:bodyPr>
          <a:p>
            <a:pPr>
              <a:lnSpc>
                <a:spcPct val="150000"/>
              </a:lnSpc>
            </a:pPr>
            <a:r>
              <a:rPr altLang="en-US" dirty="0" kumimoji="1" lang="zh-CN">
                <a:latin typeface="FZQingKeBenYueSongS-R-GB" panose="02000000000000000000" pitchFamily="2" charset="-122"/>
                <a:ea typeface="FZQingKeBenYueSongS-R-GB" panose="02000000000000000000" pitchFamily="2" charset="-122"/>
              </a:rPr>
              <a:t>非遗演出：空竹在中国有悠久的历史，抖空竹自清代以后得到了继续发展，并在民间广为流传，同时也成为了杂技艺术中的重要表演形式， </a:t>
            </a:r>
            <a:r>
              <a:rPr altLang="zh-CN" dirty="0" kumimoji="1" lang="en-US">
                <a:latin typeface="FZQingKeBenYueSongS-R-GB" panose="02000000000000000000" pitchFamily="2" charset="-122"/>
                <a:ea typeface="FZQingKeBenYueSongS-R-GB" panose="02000000000000000000" pitchFamily="2" charset="-122"/>
              </a:rPr>
              <a:t>2006</a:t>
            </a:r>
            <a:r>
              <a:rPr altLang="en-US" dirty="0" kumimoji="1" lang="zh-CN">
                <a:latin typeface="FZQingKeBenYueSongS-R-GB" panose="02000000000000000000" pitchFamily="2" charset="-122"/>
                <a:ea typeface="FZQingKeBenYueSongS-R-GB" panose="02000000000000000000" pitchFamily="2" charset="-122"/>
              </a:rPr>
              <a:t>年</a:t>
            </a:r>
            <a:r>
              <a:rPr altLang="zh-CN" dirty="0" kumimoji="1" lang="en-US">
                <a:latin typeface="FZQingKeBenYueSongS-R-GB" panose="02000000000000000000" pitchFamily="2" charset="-122"/>
                <a:ea typeface="FZQingKeBenYueSongS-R-GB" panose="02000000000000000000" pitchFamily="2" charset="-122"/>
              </a:rPr>
              <a:t>5</a:t>
            </a:r>
            <a:r>
              <a:rPr altLang="en-US" dirty="0" kumimoji="1" lang="zh-CN">
                <a:latin typeface="FZQingKeBenYueSongS-R-GB" panose="02000000000000000000" pitchFamily="2" charset="-122"/>
                <a:ea typeface="FZQingKeBenYueSongS-R-GB" panose="02000000000000000000" pitchFamily="2" charset="-122"/>
              </a:rPr>
              <a:t>月</a:t>
            </a:r>
            <a:r>
              <a:rPr altLang="zh-CN" dirty="0" kumimoji="1" lang="en-US">
                <a:latin typeface="FZQingKeBenYueSongS-R-GB" panose="02000000000000000000" pitchFamily="2" charset="-122"/>
                <a:ea typeface="FZQingKeBenYueSongS-R-GB" panose="02000000000000000000" pitchFamily="2" charset="-122"/>
              </a:rPr>
              <a:t>20</a:t>
            </a:r>
            <a:r>
              <a:rPr altLang="en-US" dirty="0" kumimoji="1" lang="zh-CN">
                <a:latin typeface="FZQingKeBenYueSongS-R-GB" panose="02000000000000000000" pitchFamily="2" charset="-122"/>
                <a:ea typeface="FZQingKeBenYueSongS-R-GB" panose="02000000000000000000" pitchFamily="2" charset="-122"/>
              </a:rPr>
              <a:t>日，抖空竹经中华人民共和国国务院批准列入第一批国家级非物质文化遗产名录</a:t>
            </a:r>
          </a:p>
        </p:txBody>
      </p:sp>
      <p:grpSp>
        <p:nvGrpSpPr>
          <p:cNvPr id="160" name="组合 13"/>
          <p:cNvGrpSpPr/>
          <p:nvPr/>
        </p:nvGrpSpPr>
        <p:grpSpPr>
          <a:xfrm>
            <a:off x="1491490" y="3167087"/>
            <a:ext cx="8948845" cy="3066803"/>
            <a:chOff x="923021" y="3181480"/>
            <a:chExt cx="10343672" cy="3406883"/>
          </a:xfrm>
        </p:grpSpPr>
        <p:pic>
          <p:nvPicPr>
            <p:cNvPr id="2097283" name="图片 17"/>
            <p:cNvPicPr>
              <a:picLocks noChangeAspect="1"/>
            </p:cNvPicPr>
            <p:nvPr/>
          </p:nvPicPr>
          <p:blipFill>
            <a:blip xmlns:r="http://schemas.openxmlformats.org/officeDocument/2006/relationships" r:embed="rId4"/>
            <a:stretch>
              <a:fillRect/>
            </a:stretch>
          </p:blipFill>
          <p:spPr>
            <a:xfrm>
              <a:off x="923021" y="3181480"/>
              <a:ext cx="5167980" cy="3406883"/>
            </a:xfrm>
            <a:prstGeom prst="rect"/>
          </p:spPr>
        </p:pic>
        <p:pic>
          <p:nvPicPr>
            <p:cNvPr id="2097284" name="图片 18"/>
            <p:cNvPicPr>
              <a:picLocks noChangeAspect="1"/>
            </p:cNvPicPr>
            <p:nvPr/>
          </p:nvPicPr>
          <p:blipFill>
            <a:blip xmlns:r="http://schemas.openxmlformats.org/officeDocument/2006/relationships" r:embed="rId5"/>
            <a:stretch>
              <a:fillRect/>
            </a:stretch>
          </p:blipFill>
          <p:spPr>
            <a:xfrm>
              <a:off x="6193748" y="3181480"/>
              <a:ext cx="5072945" cy="3406883"/>
            </a:xfrm>
            <a:prstGeom prst="rect"/>
          </p:spPr>
        </p:pic>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61" name=""/>
        <p:cNvGrpSpPr/>
        <p:nvPr/>
      </p:nvGrpSpPr>
      <p:grpSpPr>
        <a:xfrm>
          <a:off x="0" y="0"/>
          <a:ext cx="0" cy="0"/>
          <a:chOff x="0" y="0"/>
          <a:chExt cx="0" cy="0"/>
        </a:xfrm>
      </p:grpSpPr>
      <p:pic>
        <p:nvPicPr>
          <p:cNvPr id="2097285" name="图片 2"/>
          <p:cNvPicPr>
            <a:picLocks noChangeAspect="1"/>
          </p:cNvPicPr>
          <p:nvPr/>
        </p:nvPicPr>
        <p:blipFill rotWithShape="1">
          <a:blip xmlns:r="http://schemas.openxmlformats.org/officeDocument/2006/relationships" r:embed="rId1" cstate="email"/>
          <a:srcRect/>
          <a:stretch>
            <a:fillRect/>
          </a:stretch>
        </p:blipFill>
        <p:spPr>
          <a:xfrm>
            <a:off x="0" y="-1"/>
            <a:ext cx="12192000" cy="6858001"/>
          </a:xfrm>
          <a:prstGeom prst="rect"/>
        </p:spPr>
      </p:pic>
      <p:sp>
        <p:nvSpPr>
          <p:cNvPr id="1048734" name="矩形 3"/>
          <p:cNvSpPr/>
          <p:nvPr/>
        </p:nvSpPr>
        <p:spPr>
          <a:xfrm>
            <a:off x="304801" y="304800"/>
            <a:ext cx="11616266" cy="6231467"/>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kumimoji="1" lang="zh-CN"/>
          </a:p>
        </p:txBody>
      </p:sp>
      <p:sp>
        <p:nvSpPr>
          <p:cNvPr id="1048735" name="文本框 8"/>
          <p:cNvSpPr txBox="1"/>
          <p:nvPr/>
        </p:nvSpPr>
        <p:spPr>
          <a:xfrm>
            <a:off x="1831974" y="787246"/>
            <a:ext cx="7278161" cy="480131"/>
          </a:xfrm>
          <a:prstGeom prst="rect"/>
          <a:noFill/>
        </p:spPr>
        <p:txBody>
          <a:bodyPr rtlCol="0" wrap="square">
            <a:spAutoFit/>
          </a:bodyPr>
          <a:p>
            <a:pPr defTabSz="497840">
              <a:lnSpc>
                <a:spcPct val="90000"/>
              </a:lnSpc>
            </a:pP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售楼部西侧广场</a:t>
            </a:r>
            <a:r>
              <a:rPr altLang="zh-CN" dirty="0" sz="2800" lang="en-US">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a:t>
            </a: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民俗文化、非遗传承</a:t>
            </a:r>
          </a:p>
        </p:txBody>
      </p:sp>
      <p:grpSp>
        <p:nvGrpSpPr>
          <p:cNvPr id="162" name="组合 9"/>
          <p:cNvGrpSpPr/>
          <p:nvPr/>
        </p:nvGrpSpPr>
        <p:grpSpPr>
          <a:xfrm>
            <a:off x="917575" y="608965"/>
            <a:ext cx="762000" cy="618490"/>
            <a:chOff x="623" y="331"/>
            <a:chExt cx="1200" cy="974"/>
          </a:xfrm>
        </p:grpSpPr>
        <p:pic>
          <p:nvPicPr>
            <p:cNvPr id="2097286" name="Picture 3" descr="C:\Users\Administrator\Desktop\微立体创业计划\005.png"/>
            <p:cNvPicPr>
              <a:picLocks noChangeAspect="1" noChangeArrowheads="1"/>
            </p:cNvPicPr>
            <p:nvPr userDrawn="1"/>
          </p:nvPicPr>
          <p:blipFill>
            <a:blip xmlns:r="http://schemas.openxmlformats.org/officeDocument/2006/relationships" r:embed="rId2" cstate="email">
              <a:duotone>
                <a:srgbClr val="951316">
                  <a:shade val="45000"/>
                  <a:satMod val="135000"/>
                </a:srgbClr>
                <a:prstClr val="white"/>
              </a:duotone>
            </a:blip>
            <a:srcRect/>
            <a:stretch>
              <a:fillRect/>
            </a:stretch>
          </p:blipFill>
          <p:spPr bwMode="auto">
            <a:xfrm>
              <a:off x="623" y="331"/>
              <a:ext cx="960" cy="960"/>
            </a:xfrm>
            <a:prstGeom prst="rect"/>
            <a:noFill/>
            <a:effectLst>
              <a:outerShdw algn="tl" blurRad="127000" dir="3000000" dist="63500" rotWithShape="0" sx="104000" sy="104000">
                <a:prstClr val="black">
                  <a:alpha val="34000"/>
                </a:prstClr>
              </a:outerShdw>
            </a:effectLst>
          </p:spPr>
        </p:pic>
        <p:pic>
          <p:nvPicPr>
            <p:cNvPr id="2097287" name="Picture 4" descr="C:\Users\Administrator\Desktop\微立体创业计划\004.png"/>
            <p:cNvPicPr>
              <a:picLocks noChangeAspect="1" noChangeArrowheads="1"/>
            </p:cNvPicPr>
            <p:nvPr userDrawn="1"/>
          </p:nvPicPr>
          <p:blipFill>
            <a:blip xmlns:r="http://schemas.openxmlformats.org/officeDocument/2006/relationships" r:embed="rId3" cstate="email"/>
            <a:srcRect/>
            <a:stretch>
              <a:fillRect/>
            </a:stretch>
          </p:blipFill>
          <p:spPr bwMode="auto">
            <a:xfrm>
              <a:off x="863" y="345"/>
              <a:ext cx="960" cy="960"/>
            </a:xfrm>
            <a:prstGeom prst="rect"/>
            <a:noFill/>
            <a:effectLst>
              <a:outerShdw algn="tl" blurRad="127000" dir="3000000" dist="63500" rotWithShape="0" sx="104000" sy="104000">
                <a:prstClr val="black">
                  <a:alpha val="34000"/>
                </a:prstClr>
              </a:outerShdw>
            </a:effectLst>
          </p:spPr>
        </p:pic>
      </p:grpSp>
      <p:graphicFrame>
        <p:nvGraphicFramePr>
          <p:cNvPr id="4194304" name="表格 5"/>
          <p:cNvGraphicFramePr>
            <a:graphicFrameLocks noGrp="1"/>
          </p:cNvGraphicFramePr>
          <p:nvPr/>
        </p:nvGraphicFramePr>
        <p:xfrm>
          <a:off x="1069975" y="1928594"/>
          <a:ext cx="9756903" cy="3946455"/>
        </p:xfrm>
        <a:graphic>
          <a:graphicData uri="http://schemas.openxmlformats.org/drawingml/2006/table">
            <a:tbl>
              <a:tblPr firstRow="1" bandRow="1">
                <a:tableStyleId>{073A0DAA-6AF3-43AB-8588-CEC1D06C72B9}</a:tableStyleId>
              </a:tblPr>
              <a:tblGrid>
                <a:gridCol w="3252301"/>
                <a:gridCol w="4260166"/>
                <a:gridCol w="2244436"/>
              </a:tblGrid>
              <a:tr h="397834">
                <a:tc>
                  <a:txBody>
                    <a:bodyPr/>
                    <a:p>
                      <a:pPr algn="ctr"/>
                      <a:r>
                        <a:rPr altLang="en-US" dirty="0" lang="zh-CN">
                          <a:solidFill>
                            <a:schemeClr val="bg1"/>
                          </a:solidFill>
                          <a:latin typeface="FZQingKeBenYueSongS-R-GB" panose="02000000000000000000" pitchFamily="2" charset="-122"/>
                          <a:ea typeface="FZQingKeBenYueSongS-R-GB" panose="02000000000000000000" pitchFamily="2" charset="-122"/>
                        </a:rPr>
                        <a:t>演出时间</a:t>
                      </a:r>
                    </a:p>
                  </a:txBody>
                  <a:tcPr anchor="ctr"/>
                </a:tc>
                <a:tc>
                  <a:txBody>
                    <a:bodyPr/>
                    <a:p>
                      <a:pPr algn="ctr"/>
                      <a:r>
                        <a:rPr altLang="en-US" dirty="0" lang="zh-CN">
                          <a:solidFill>
                            <a:schemeClr val="bg1"/>
                          </a:solidFill>
                          <a:latin typeface="FZQingKeBenYueSongS-R-GB" panose="02000000000000000000" pitchFamily="2" charset="-122"/>
                          <a:ea typeface="FZQingKeBenYueSongS-R-GB" panose="02000000000000000000" pitchFamily="2" charset="-122"/>
                        </a:rPr>
                        <a:t>演出内容</a:t>
                      </a:r>
                    </a:p>
                  </a:txBody>
                  <a:tcPr anchor="ctr"/>
                </a:tc>
                <a:tc>
                  <a:txBody>
                    <a:bodyPr/>
                    <a:p>
                      <a:pPr algn="ctr"/>
                      <a:r>
                        <a:rPr altLang="en-US" dirty="0" lang="zh-CN">
                          <a:solidFill>
                            <a:schemeClr val="bg1"/>
                          </a:solidFill>
                          <a:latin typeface="FZQingKeBenYueSongS-R-GB" panose="02000000000000000000" pitchFamily="2" charset="-122"/>
                          <a:ea typeface="FZQingKeBenYueSongS-R-GB" panose="02000000000000000000" pitchFamily="2" charset="-122"/>
                        </a:rPr>
                        <a:t>备注</a:t>
                      </a:r>
                    </a:p>
                  </a:txBody>
                  <a:tcPr anchor="ctr"/>
                </a:tc>
              </a:tr>
              <a:tr h="397834">
                <a:tc>
                  <a:txBody>
                    <a:bodyPr/>
                    <a:p>
                      <a:pPr algn="ctr"/>
                      <a:r>
                        <a:rPr altLang="zh-CN" dirty="0" lang="en-US">
                          <a:latin typeface="FZQingKeBenYueSongS-R-GB" panose="02000000000000000000" pitchFamily="2" charset="-122"/>
                          <a:ea typeface="FZQingKeBenYueSongS-R-GB" panose="02000000000000000000" pitchFamily="2" charset="-122"/>
                        </a:rPr>
                        <a:t>18:30-18:45</a:t>
                      </a:r>
                      <a:endParaRPr altLang="en-US" dirty="0" lang="zh-CN">
                        <a:latin typeface="FZQingKeBenYueSongS-R-GB" panose="02000000000000000000" pitchFamily="2" charset="-122"/>
                        <a:ea typeface="FZQingKeBenYueSongS-R-GB" panose="02000000000000000000" pitchFamily="2" charset="-122"/>
                      </a:endParaRPr>
                    </a:p>
                  </a:txBody>
                  <a:tcPr anchor="ctr"/>
                </a:tc>
                <a:tc>
                  <a:txBody>
                    <a:bodyPr/>
                    <a:p>
                      <a:pPr algn="ctr"/>
                      <a:r>
                        <a:rPr altLang="en-US" dirty="0" lang="zh-CN">
                          <a:latin typeface="FZQingKeBenYueSongS-R-GB" panose="02000000000000000000" pitchFamily="2" charset="-122"/>
                          <a:ea typeface="FZQingKeBenYueSongS-R-GB" panose="02000000000000000000" pitchFamily="2" charset="-122"/>
                        </a:rPr>
                        <a:t>山东大鼓开场</a:t>
                      </a:r>
                    </a:p>
                  </a:txBody>
                  <a:tcPr anchor="ctr"/>
                </a:tc>
                <a:tc>
                  <a:txBody>
                    <a:bodyPr/>
                    <a:p>
                      <a:pPr algn="ctr"/>
                      <a:endParaRPr altLang="en-US" lang="zh-CN">
                        <a:latin typeface="FZQingKeBenYueSongS-R-GB" panose="02000000000000000000" pitchFamily="2" charset="-122"/>
                        <a:ea typeface="FZQingKeBenYueSongS-R-GB" panose="02000000000000000000" pitchFamily="2" charset="-122"/>
                      </a:endParaRPr>
                    </a:p>
                  </a:txBody>
                  <a:tcPr anchor="ctr"/>
                </a:tc>
              </a:tr>
              <a:tr h="397834">
                <a:tc>
                  <a:txBody>
                    <a:bodyPr/>
                    <a:p>
                      <a:pPr algn="ctr"/>
                      <a:r>
                        <a:rPr altLang="zh-CN" dirty="0" lang="en-US">
                          <a:latin typeface="FZQingKeBenYueSongS-R-GB" panose="02000000000000000000" pitchFamily="2" charset="-122"/>
                          <a:ea typeface="FZQingKeBenYueSongS-R-GB" panose="02000000000000000000" pitchFamily="2" charset="-122"/>
                        </a:rPr>
                        <a:t>18:45-18:55</a:t>
                      </a:r>
                      <a:endParaRPr altLang="en-US" dirty="0" lang="zh-CN">
                        <a:latin typeface="FZQingKeBenYueSongS-R-GB" panose="02000000000000000000" pitchFamily="2" charset="-122"/>
                        <a:ea typeface="FZQingKeBenYueSongS-R-GB" panose="02000000000000000000" pitchFamily="2" charset="-122"/>
                      </a:endParaRPr>
                    </a:p>
                  </a:txBody>
                  <a:tcPr anchor="ctr"/>
                </a:tc>
                <a:tc>
                  <a:txBody>
                    <a:bodyPr/>
                    <a:p>
                      <a:pPr algn="ctr"/>
                      <a:r>
                        <a:rPr altLang="en-US" dirty="0" lang="zh-CN">
                          <a:latin typeface="FZQingKeBenYueSongS-R-GB" panose="02000000000000000000" pitchFamily="2" charset="-122"/>
                          <a:ea typeface="FZQingKeBenYueSongS-R-GB" panose="02000000000000000000" pitchFamily="2" charset="-122"/>
                        </a:rPr>
                        <a:t>主持人开场领导致辞</a:t>
                      </a:r>
                    </a:p>
                  </a:txBody>
                  <a:tcPr anchor="ctr"/>
                </a:tc>
                <a:tc>
                  <a:txBody>
                    <a:bodyPr/>
                    <a:p>
                      <a:pPr algn="ctr"/>
                      <a:endParaRPr altLang="en-US" lang="zh-CN">
                        <a:latin typeface="FZQingKeBenYueSongS-R-GB" panose="02000000000000000000" pitchFamily="2" charset="-122"/>
                        <a:ea typeface="FZQingKeBenYueSongS-R-GB" panose="02000000000000000000" pitchFamily="2" charset="-122"/>
                      </a:endParaRPr>
                    </a:p>
                  </a:txBody>
                  <a:tcPr anchor="ctr"/>
                </a:tc>
              </a:tr>
              <a:tr h="397834">
                <a:tc>
                  <a:txBody>
                    <a:bodyPr/>
                    <a:p>
                      <a:pPr algn="ctr"/>
                      <a:r>
                        <a:rPr altLang="zh-CN" dirty="0" lang="en-US">
                          <a:latin typeface="FZQingKeBenYueSongS-R-GB" panose="02000000000000000000" pitchFamily="2" charset="-122"/>
                          <a:ea typeface="FZQingKeBenYueSongS-R-GB" panose="02000000000000000000" pitchFamily="2" charset="-122"/>
                        </a:rPr>
                        <a:t>18:55-19:10</a:t>
                      </a:r>
                      <a:endParaRPr altLang="en-US" dirty="0" lang="zh-CN">
                        <a:latin typeface="FZQingKeBenYueSongS-R-GB" panose="02000000000000000000" pitchFamily="2" charset="-122"/>
                        <a:ea typeface="FZQingKeBenYueSongS-R-GB" panose="02000000000000000000" pitchFamily="2" charset="-122"/>
                      </a:endParaRPr>
                    </a:p>
                  </a:txBody>
                  <a:tcPr anchor="ctr"/>
                </a:tc>
                <a:tc>
                  <a:txBody>
                    <a:bodyPr/>
                    <a:p>
                      <a:pPr algn="ctr"/>
                      <a:r>
                        <a:rPr altLang="en-US" dirty="0" lang="zh-CN">
                          <a:latin typeface="FZQingKeBenYueSongS-R-GB" panose="02000000000000000000" pitchFamily="2" charset="-122"/>
                          <a:ea typeface="FZQingKeBenYueSongS-R-GB" panose="02000000000000000000" pitchFamily="2" charset="-122"/>
                        </a:rPr>
                        <a:t>抽奖环节</a:t>
                      </a:r>
                    </a:p>
                  </a:txBody>
                  <a:tcPr anchor="ctr"/>
                </a:tc>
                <a:tc>
                  <a:txBody>
                    <a:bodyPr/>
                    <a:p>
                      <a:pPr algn="ctr"/>
                      <a:r>
                        <a:rPr altLang="en-US" dirty="0" lang="zh-CN">
                          <a:latin typeface="FZQingKeBenYueSongS-R-GB" panose="02000000000000000000" pitchFamily="2" charset="-122"/>
                          <a:ea typeface="FZQingKeBenYueSongS-R-GB" panose="02000000000000000000" pitchFamily="2" charset="-122"/>
                        </a:rPr>
                        <a:t>三等奖（</a:t>
                      </a:r>
                      <a:r>
                        <a:rPr altLang="zh-CN" dirty="0" lang="en-US">
                          <a:latin typeface="FZQingKeBenYueSongS-R-GB" panose="02000000000000000000" pitchFamily="2" charset="-122"/>
                          <a:ea typeface="FZQingKeBenYueSongS-R-GB" panose="02000000000000000000" pitchFamily="2" charset="-122"/>
                        </a:rPr>
                        <a:t>10</a:t>
                      </a:r>
                      <a:r>
                        <a:rPr altLang="en-US" dirty="0" lang="zh-CN">
                          <a:latin typeface="FZQingKeBenYueSongS-R-GB" panose="02000000000000000000" pitchFamily="2" charset="-122"/>
                          <a:ea typeface="FZQingKeBenYueSongS-R-GB" panose="02000000000000000000" pitchFamily="2" charset="-122"/>
                        </a:rPr>
                        <a:t>个）</a:t>
                      </a:r>
                    </a:p>
                  </a:txBody>
                  <a:tcPr anchor="ctr"/>
                </a:tc>
              </a:tr>
              <a:tr h="397834">
                <a:tc>
                  <a:txBody>
                    <a:bodyPr/>
                    <a:p>
                      <a:pPr algn="ctr"/>
                      <a:r>
                        <a:rPr altLang="zh-CN" dirty="0" lang="en-US">
                          <a:latin typeface="FZQingKeBenYueSongS-R-GB" panose="02000000000000000000" pitchFamily="2" charset="-122"/>
                          <a:ea typeface="FZQingKeBenYueSongS-R-GB" panose="02000000000000000000" pitchFamily="2" charset="-122"/>
                        </a:rPr>
                        <a:t>19:10-19:20</a:t>
                      </a:r>
                      <a:endParaRPr altLang="en-US" dirty="0" lang="zh-CN">
                        <a:latin typeface="FZQingKeBenYueSongS-R-GB" panose="02000000000000000000" pitchFamily="2" charset="-122"/>
                        <a:ea typeface="FZQingKeBenYueSongS-R-GB" panose="02000000000000000000" pitchFamily="2" charset="-122"/>
                      </a:endParaRPr>
                    </a:p>
                  </a:txBody>
                  <a:tcPr anchor="ctr"/>
                </a:tc>
                <a:tc>
                  <a:txBody>
                    <a:bodyPr/>
                    <a:p>
                      <a:pPr algn="ctr"/>
                      <a:r>
                        <a:rPr altLang="en-US" dirty="0" lang="zh-CN">
                          <a:latin typeface="FZQingKeBenYueSongS-R-GB" panose="02000000000000000000" pitchFamily="2" charset="-122"/>
                          <a:ea typeface="FZQingKeBenYueSongS-R-GB" panose="02000000000000000000" pitchFamily="2" charset="-122"/>
                        </a:rPr>
                        <a:t>京剧表演</a:t>
                      </a:r>
                    </a:p>
                  </a:txBody>
                  <a:tcPr anchor="ctr"/>
                </a:tc>
                <a:tc>
                  <a:txBody>
                    <a:bodyPr/>
                    <a:p>
                      <a:pPr algn="ctr"/>
                      <a:endParaRPr altLang="en-US" dirty="0" lang="zh-CN">
                        <a:latin typeface="FZQingKeBenYueSongS-R-GB" panose="02000000000000000000" pitchFamily="2" charset="-122"/>
                        <a:ea typeface="FZQingKeBenYueSongS-R-GB" panose="02000000000000000000" pitchFamily="2" charset="-122"/>
                      </a:endParaRPr>
                    </a:p>
                  </a:txBody>
                  <a:tcPr anchor="ctr"/>
                </a:tc>
              </a:tr>
              <a:tr h="391457">
                <a:tc>
                  <a:txBody>
                    <a:bodyPr/>
                    <a:p>
                      <a:pPr algn="ctr"/>
                      <a:r>
                        <a:rPr altLang="zh-CN" dirty="0" lang="en-US">
                          <a:latin typeface="FZQingKeBenYueSongS-R-GB" panose="02000000000000000000" pitchFamily="2" charset="-122"/>
                          <a:ea typeface="FZQingKeBenYueSongS-R-GB" panose="02000000000000000000" pitchFamily="2" charset="-122"/>
                        </a:rPr>
                        <a:t>19:20-19:30</a:t>
                      </a:r>
                      <a:endParaRPr altLang="en-US" dirty="0" lang="zh-CN">
                        <a:latin typeface="FZQingKeBenYueSongS-R-GB" panose="02000000000000000000" pitchFamily="2" charset="-122"/>
                        <a:ea typeface="FZQingKeBenYueSongS-R-GB" panose="02000000000000000000" pitchFamily="2" charset="-122"/>
                      </a:endParaRPr>
                    </a:p>
                  </a:txBody>
                  <a:tcPr anchor="ctr"/>
                </a:tc>
                <a:tc>
                  <a:txBody>
                    <a:bodyPr/>
                    <a:p>
                      <a:pPr algn="ctr" defTabSz="914400" eaLnBrk="1" fontAlgn="auto" hangingPunct="1" indent="0" latinLnBrk="0" lvl="0" marL="0" marR="0" rtl="0">
                        <a:lnSpc>
                          <a:spcPct val="100000"/>
                        </a:lnSpc>
                        <a:spcBef>
                          <a:spcPts val="0"/>
                        </a:spcBef>
                        <a:spcAft>
                          <a:spcPts val="0"/>
                        </a:spcAft>
                        <a:buClrTx/>
                        <a:buSzTx/>
                        <a:buFontTx/>
                        <a:buNone/>
                      </a:pPr>
                      <a:r>
                        <a:rPr altLang="en-US" dirty="0" lang="zh-CN">
                          <a:latin typeface="FZQingKeBenYueSongS-R-GB" panose="02000000000000000000" pitchFamily="2" charset="-122"/>
                          <a:ea typeface="FZQingKeBenYueSongS-R-GB" panose="02000000000000000000" pitchFamily="2" charset="-122"/>
                        </a:rPr>
                        <a:t>抽奖环节</a:t>
                      </a:r>
                    </a:p>
                  </a:txBody>
                  <a:tcPr anchor="ctr"/>
                </a:tc>
                <a:tc>
                  <a:txBody>
                    <a:bodyPr/>
                    <a:p>
                      <a:pPr algn="ctr" defTabSz="914400" eaLnBrk="1" fontAlgn="auto" hangingPunct="1" indent="0" latinLnBrk="0" lvl="0" marL="0" marR="0" rtl="0">
                        <a:lnSpc>
                          <a:spcPct val="100000"/>
                        </a:lnSpc>
                        <a:spcBef>
                          <a:spcPts val="0"/>
                        </a:spcBef>
                        <a:spcAft>
                          <a:spcPts val="0"/>
                        </a:spcAft>
                        <a:buClrTx/>
                        <a:buSzTx/>
                        <a:buFontTx/>
                        <a:buNone/>
                      </a:pPr>
                      <a:r>
                        <a:rPr altLang="en-US" dirty="0" lang="zh-CN">
                          <a:latin typeface="FZQingKeBenYueSongS-R-GB" panose="02000000000000000000" pitchFamily="2" charset="-122"/>
                          <a:ea typeface="FZQingKeBenYueSongS-R-GB" panose="02000000000000000000" pitchFamily="2" charset="-122"/>
                        </a:rPr>
                        <a:t>二等奖（</a:t>
                      </a:r>
                      <a:r>
                        <a:rPr altLang="zh-CN" dirty="0" lang="en-US">
                          <a:latin typeface="FZQingKeBenYueSongS-R-GB" panose="02000000000000000000" pitchFamily="2" charset="-122"/>
                          <a:ea typeface="FZQingKeBenYueSongS-R-GB" panose="02000000000000000000" pitchFamily="2" charset="-122"/>
                        </a:rPr>
                        <a:t>5</a:t>
                      </a:r>
                      <a:r>
                        <a:rPr altLang="en-US" dirty="0" lang="zh-CN">
                          <a:latin typeface="FZQingKeBenYueSongS-R-GB" panose="02000000000000000000" pitchFamily="2" charset="-122"/>
                          <a:ea typeface="FZQingKeBenYueSongS-R-GB" panose="02000000000000000000" pitchFamily="2" charset="-122"/>
                        </a:rPr>
                        <a:t>个）</a:t>
                      </a:r>
                    </a:p>
                  </a:txBody>
                  <a:tcPr anchor="ctr"/>
                </a:tc>
              </a:tr>
              <a:tr h="391457">
                <a:tc>
                  <a:txBody>
                    <a:bodyPr/>
                    <a:p>
                      <a:pPr algn="ctr"/>
                      <a:r>
                        <a:rPr altLang="zh-CN" dirty="0" lang="en-US">
                          <a:latin typeface="FZQingKeBenYueSongS-R-GB" panose="02000000000000000000" pitchFamily="2" charset="-122"/>
                          <a:ea typeface="FZQingKeBenYueSongS-R-GB" panose="02000000000000000000" pitchFamily="2" charset="-122"/>
                        </a:rPr>
                        <a:t>19:30-19:40</a:t>
                      </a:r>
                      <a:endParaRPr altLang="en-US" dirty="0" lang="zh-CN">
                        <a:latin typeface="FZQingKeBenYueSongS-R-GB" panose="02000000000000000000" pitchFamily="2" charset="-122"/>
                        <a:ea typeface="FZQingKeBenYueSongS-R-GB" panose="02000000000000000000" pitchFamily="2" charset="-122"/>
                      </a:endParaRPr>
                    </a:p>
                  </a:txBody>
                  <a:tcPr anchor="ctr"/>
                </a:tc>
                <a:tc>
                  <a:txBody>
                    <a:bodyPr/>
                    <a:p>
                      <a:pPr algn="ctr" defTabSz="914400" eaLnBrk="1" fontAlgn="auto" hangingPunct="1" indent="0" latinLnBrk="0" lvl="0" marL="0" marR="0" rtl="0">
                        <a:lnSpc>
                          <a:spcPct val="100000"/>
                        </a:lnSpc>
                        <a:spcBef>
                          <a:spcPts val="0"/>
                        </a:spcBef>
                        <a:spcAft>
                          <a:spcPts val="0"/>
                        </a:spcAft>
                        <a:buClrTx/>
                        <a:buSzTx/>
                        <a:buFontTx/>
                        <a:buNone/>
                      </a:pPr>
                      <a:r>
                        <a:rPr altLang="en-US" dirty="0" lang="zh-CN">
                          <a:latin typeface="FZQingKeBenYueSongS-R-GB" panose="02000000000000000000" pitchFamily="2" charset="-122"/>
                          <a:ea typeface="FZQingKeBenYueSongS-R-GB" panose="02000000000000000000" pitchFamily="2" charset="-122"/>
                        </a:rPr>
                        <a:t>抖空竹表演</a:t>
                      </a:r>
                    </a:p>
                  </a:txBody>
                  <a:tcPr anchor="ctr"/>
                </a:tc>
                <a:tc>
                  <a:txBody>
                    <a:bodyPr/>
                    <a:p>
                      <a:pPr algn="ctr" defTabSz="914400" eaLnBrk="1" fontAlgn="auto" hangingPunct="1" indent="0" latinLnBrk="0" lvl="0" marL="0" marR="0" rtl="0">
                        <a:lnSpc>
                          <a:spcPct val="100000"/>
                        </a:lnSpc>
                        <a:spcBef>
                          <a:spcPts val="0"/>
                        </a:spcBef>
                        <a:spcAft>
                          <a:spcPts val="0"/>
                        </a:spcAft>
                        <a:buClrTx/>
                        <a:buSzTx/>
                        <a:buFontTx/>
                        <a:buNone/>
                      </a:pPr>
                      <a:endParaRPr altLang="en-US" dirty="0" lang="zh-CN">
                        <a:latin typeface="FZQingKeBenYueSongS-R-GB" panose="02000000000000000000" pitchFamily="2" charset="-122"/>
                        <a:ea typeface="FZQingKeBenYueSongS-R-GB" panose="02000000000000000000" pitchFamily="2" charset="-122"/>
                      </a:endParaRPr>
                    </a:p>
                  </a:txBody>
                  <a:tcPr anchor="ctr"/>
                </a:tc>
              </a:tr>
              <a:tr h="391457">
                <a:tc>
                  <a:txBody>
                    <a:bodyPr/>
                    <a:p>
                      <a:pPr algn="ctr"/>
                      <a:r>
                        <a:rPr altLang="zh-CN" dirty="0" lang="en-US">
                          <a:latin typeface="FZQingKeBenYueSongS-R-GB" panose="02000000000000000000" pitchFamily="2" charset="-122"/>
                          <a:ea typeface="FZQingKeBenYueSongS-R-GB" panose="02000000000000000000" pitchFamily="2" charset="-122"/>
                        </a:rPr>
                        <a:t>19:40-20:00</a:t>
                      </a:r>
                      <a:endParaRPr altLang="en-US" dirty="0" lang="zh-CN">
                        <a:latin typeface="FZQingKeBenYueSongS-R-GB" panose="02000000000000000000" pitchFamily="2" charset="-122"/>
                        <a:ea typeface="FZQingKeBenYueSongS-R-GB" panose="02000000000000000000" pitchFamily="2" charset="-122"/>
                      </a:endParaRPr>
                    </a:p>
                  </a:txBody>
                  <a:tcPr anchor="ctr"/>
                </a:tc>
                <a:tc>
                  <a:txBody>
                    <a:bodyPr/>
                    <a:p>
                      <a:pPr algn="ctr" defTabSz="914400" eaLnBrk="1" fontAlgn="auto" hangingPunct="1" indent="0" latinLnBrk="0" lvl="0" marL="0" marR="0" rtl="0">
                        <a:lnSpc>
                          <a:spcPct val="100000"/>
                        </a:lnSpc>
                        <a:spcBef>
                          <a:spcPts val="0"/>
                        </a:spcBef>
                        <a:spcAft>
                          <a:spcPts val="0"/>
                        </a:spcAft>
                        <a:buClrTx/>
                        <a:buSzTx/>
                        <a:buFontTx/>
                        <a:buNone/>
                      </a:pPr>
                      <a:r>
                        <a:rPr altLang="en-US" dirty="0" lang="zh-CN">
                          <a:latin typeface="FZQingKeBenYueSongS-R-GB" panose="02000000000000000000" pitchFamily="2" charset="-122"/>
                          <a:ea typeface="FZQingKeBenYueSongS-R-GB" panose="02000000000000000000" pitchFamily="2" charset="-122"/>
                        </a:rPr>
                        <a:t>皮影戏演出</a:t>
                      </a:r>
                    </a:p>
                  </a:txBody>
                  <a:tcPr anchor="ctr"/>
                </a:tc>
                <a:tc>
                  <a:txBody>
                    <a:bodyPr/>
                    <a:p>
                      <a:pPr algn="ctr" defTabSz="914400" eaLnBrk="1" fontAlgn="auto" hangingPunct="1" indent="0" latinLnBrk="0" lvl="0" marL="0" marR="0" rtl="0">
                        <a:lnSpc>
                          <a:spcPct val="100000"/>
                        </a:lnSpc>
                        <a:spcBef>
                          <a:spcPts val="0"/>
                        </a:spcBef>
                        <a:spcAft>
                          <a:spcPts val="0"/>
                        </a:spcAft>
                        <a:buClrTx/>
                        <a:buSzTx/>
                        <a:buFontTx/>
                        <a:buNone/>
                      </a:pPr>
                      <a:r>
                        <a:rPr altLang="en-US" dirty="0" lang="zh-CN">
                          <a:latin typeface="FZQingKeBenYueSongS-R-GB" panose="02000000000000000000" pitchFamily="2" charset="-122"/>
                          <a:ea typeface="FZQingKeBenYueSongS-R-GB" panose="02000000000000000000" pitchFamily="2" charset="-122"/>
                        </a:rPr>
                        <a:t>故事一</a:t>
                      </a:r>
                    </a:p>
                  </a:txBody>
                  <a:tcPr anchor="ctr"/>
                </a:tc>
              </a:tr>
              <a:tr h="391457">
                <a:tc>
                  <a:txBody>
                    <a:bodyPr/>
                    <a:p>
                      <a:pPr algn="ctr"/>
                      <a:r>
                        <a:rPr altLang="zh-CN" dirty="0" lang="en-US">
                          <a:latin typeface="FZQingKeBenYueSongS-R-GB" panose="02000000000000000000" pitchFamily="2" charset="-122"/>
                          <a:ea typeface="FZQingKeBenYueSongS-R-GB" panose="02000000000000000000" pitchFamily="2" charset="-122"/>
                        </a:rPr>
                        <a:t>20:00-20:10</a:t>
                      </a:r>
                      <a:endParaRPr altLang="en-US" dirty="0" lang="zh-CN">
                        <a:latin typeface="FZQingKeBenYueSongS-R-GB" panose="02000000000000000000" pitchFamily="2" charset="-122"/>
                        <a:ea typeface="FZQingKeBenYueSongS-R-GB" panose="02000000000000000000" pitchFamily="2" charset="-122"/>
                      </a:endParaRPr>
                    </a:p>
                  </a:txBody>
                  <a:tcPr anchor="ctr"/>
                </a:tc>
                <a:tc>
                  <a:txBody>
                    <a:bodyPr/>
                    <a:p>
                      <a:pPr algn="ctr" defTabSz="914400" eaLnBrk="1" fontAlgn="auto" hangingPunct="1" indent="0" latinLnBrk="0" lvl="0" marL="0" marR="0" rtl="0">
                        <a:lnSpc>
                          <a:spcPct val="100000"/>
                        </a:lnSpc>
                        <a:spcBef>
                          <a:spcPts val="0"/>
                        </a:spcBef>
                        <a:spcAft>
                          <a:spcPts val="0"/>
                        </a:spcAft>
                        <a:buClrTx/>
                        <a:buSzTx/>
                        <a:buFontTx/>
                        <a:buNone/>
                      </a:pPr>
                      <a:r>
                        <a:rPr altLang="en-US" dirty="0" lang="zh-CN">
                          <a:latin typeface="FZQingKeBenYueSongS-R-GB" panose="02000000000000000000" pitchFamily="2" charset="-122"/>
                          <a:ea typeface="FZQingKeBenYueSongS-R-GB" panose="02000000000000000000" pitchFamily="2" charset="-122"/>
                        </a:rPr>
                        <a:t>抽奖环节</a:t>
                      </a:r>
                    </a:p>
                  </a:txBody>
                  <a:tcPr anchor="ctr"/>
                </a:tc>
                <a:tc>
                  <a:txBody>
                    <a:bodyPr/>
                    <a:p>
                      <a:pPr algn="ctr" defTabSz="914400" eaLnBrk="1" fontAlgn="auto" hangingPunct="1" indent="0" latinLnBrk="0" lvl="0" marL="0" marR="0" rtl="0">
                        <a:lnSpc>
                          <a:spcPct val="100000"/>
                        </a:lnSpc>
                        <a:spcBef>
                          <a:spcPts val="0"/>
                        </a:spcBef>
                        <a:spcAft>
                          <a:spcPts val="0"/>
                        </a:spcAft>
                        <a:buClrTx/>
                        <a:buSzTx/>
                        <a:buFontTx/>
                        <a:buNone/>
                      </a:pPr>
                      <a:r>
                        <a:rPr altLang="en-US" dirty="0" lang="zh-CN">
                          <a:latin typeface="FZQingKeBenYueSongS-R-GB" panose="02000000000000000000" pitchFamily="2" charset="-122"/>
                          <a:ea typeface="FZQingKeBenYueSongS-R-GB" panose="02000000000000000000" pitchFamily="2" charset="-122"/>
                        </a:rPr>
                        <a:t>一等奖（</a:t>
                      </a:r>
                      <a:r>
                        <a:rPr altLang="zh-CN" dirty="0" lang="en-US">
                          <a:latin typeface="FZQingKeBenYueSongS-R-GB" panose="02000000000000000000" pitchFamily="2" charset="-122"/>
                          <a:ea typeface="FZQingKeBenYueSongS-R-GB" panose="02000000000000000000" pitchFamily="2" charset="-122"/>
                        </a:rPr>
                        <a:t>2</a:t>
                      </a:r>
                      <a:r>
                        <a:rPr altLang="en-US" dirty="0" lang="zh-CN">
                          <a:latin typeface="FZQingKeBenYueSongS-R-GB" panose="02000000000000000000" pitchFamily="2" charset="-122"/>
                          <a:ea typeface="FZQingKeBenYueSongS-R-GB" panose="02000000000000000000" pitchFamily="2" charset="-122"/>
                        </a:rPr>
                        <a:t>个）</a:t>
                      </a:r>
                    </a:p>
                  </a:txBody>
                  <a:tcPr anchor="ctr"/>
                </a:tc>
              </a:tr>
              <a:tr h="391457">
                <a:tc>
                  <a:txBody>
                    <a:bodyPr/>
                    <a:p>
                      <a:pPr algn="ctr"/>
                      <a:r>
                        <a:rPr altLang="zh-CN" dirty="0" lang="en-US">
                          <a:latin typeface="FZQingKeBenYueSongS-R-GB" panose="02000000000000000000" pitchFamily="2" charset="-122"/>
                          <a:ea typeface="FZQingKeBenYueSongS-R-GB" panose="02000000000000000000" pitchFamily="2" charset="-122"/>
                        </a:rPr>
                        <a:t>20:10-20:30</a:t>
                      </a:r>
                      <a:endParaRPr altLang="en-US" dirty="0" lang="zh-CN">
                        <a:latin typeface="FZQingKeBenYueSongS-R-GB" panose="02000000000000000000" pitchFamily="2" charset="-122"/>
                        <a:ea typeface="FZQingKeBenYueSongS-R-GB" panose="02000000000000000000" pitchFamily="2" charset="-122"/>
                      </a:endParaRPr>
                    </a:p>
                  </a:txBody>
                  <a:tcPr anchor="ctr"/>
                </a:tc>
                <a:tc>
                  <a:txBody>
                    <a:bodyPr/>
                    <a:p>
                      <a:pPr algn="ctr" defTabSz="914400" eaLnBrk="1" fontAlgn="auto" hangingPunct="1" indent="0" latinLnBrk="0" lvl="0" marL="0" marR="0" rtl="0">
                        <a:lnSpc>
                          <a:spcPct val="100000"/>
                        </a:lnSpc>
                        <a:spcBef>
                          <a:spcPts val="0"/>
                        </a:spcBef>
                        <a:spcAft>
                          <a:spcPts val="0"/>
                        </a:spcAft>
                        <a:buClrTx/>
                        <a:buSzTx/>
                        <a:buFontTx/>
                        <a:buNone/>
                      </a:pPr>
                      <a:r>
                        <a:rPr altLang="en-US" dirty="0" lang="zh-CN">
                          <a:latin typeface="FZQingKeBenYueSongS-R-GB" panose="02000000000000000000" pitchFamily="2" charset="-122"/>
                          <a:ea typeface="FZQingKeBenYueSongS-R-GB" panose="02000000000000000000" pitchFamily="2" charset="-122"/>
                        </a:rPr>
                        <a:t>皮影戏演出</a:t>
                      </a:r>
                    </a:p>
                  </a:txBody>
                  <a:tcPr anchor="ctr"/>
                </a:tc>
                <a:tc>
                  <a:txBody>
                    <a:bodyPr/>
                    <a:p>
                      <a:pPr algn="ctr" defTabSz="914400" eaLnBrk="1" fontAlgn="auto" hangingPunct="1" indent="0" latinLnBrk="0" lvl="0" marL="0" marR="0" rtl="0">
                        <a:lnSpc>
                          <a:spcPct val="100000"/>
                        </a:lnSpc>
                        <a:spcBef>
                          <a:spcPts val="0"/>
                        </a:spcBef>
                        <a:spcAft>
                          <a:spcPts val="0"/>
                        </a:spcAft>
                        <a:buClrTx/>
                        <a:buSzTx/>
                        <a:buFontTx/>
                        <a:buNone/>
                      </a:pPr>
                      <a:r>
                        <a:rPr altLang="en-US" dirty="0" lang="zh-CN">
                          <a:latin typeface="FZQingKeBenYueSongS-R-GB" panose="02000000000000000000" pitchFamily="2" charset="-122"/>
                          <a:ea typeface="FZQingKeBenYueSongS-R-GB" panose="02000000000000000000" pitchFamily="2" charset="-122"/>
                        </a:rPr>
                        <a:t>故事二</a:t>
                      </a:r>
                    </a:p>
                  </a:txBody>
                  <a:tcPr anchor="ctr"/>
                </a:tc>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66" name=""/>
        <p:cNvGrpSpPr/>
        <p:nvPr/>
      </p:nvGrpSpPr>
      <p:grpSpPr>
        <a:xfrm>
          <a:off x="0" y="0"/>
          <a:ext cx="0" cy="0"/>
          <a:chOff x="0" y="0"/>
          <a:chExt cx="0" cy="0"/>
        </a:xfrm>
      </p:grpSpPr>
      <p:pic>
        <p:nvPicPr>
          <p:cNvPr id="2097288" name="图片 4"/>
          <p:cNvPicPr>
            <a:picLocks noChangeAspect="1"/>
          </p:cNvPicPr>
          <p:nvPr/>
        </p:nvPicPr>
        <p:blipFill rotWithShape="1">
          <a:blip xmlns:r="http://schemas.openxmlformats.org/officeDocument/2006/relationships" r:embed="rId1" cstate="email"/>
          <a:srcRect/>
          <a:stretch>
            <a:fillRect/>
          </a:stretch>
        </p:blipFill>
        <p:spPr>
          <a:xfrm>
            <a:off x="4283242" y="0"/>
            <a:ext cx="7926234" cy="6858000"/>
          </a:xfrm>
          <a:prstGeom prst="rect"/>
        </p:spPr>
      </p:pic>
      <p:sp>
        <p:nvSpPr>
          <p:cNvPr id="1048742" name="矩形 1"/>
          <p:cNvSpPr/>
          <p:nvPr/>
        </p:nvSpPr>
        <p:spPr>
          <a:xfrm>
            <a:off x="8867552" y="0"/>
            <a:ext cx="3324447" cy="6858000"/>
          </a:xfrm>
          <a:prstGeom prst="rect"/>
          <a:solidFill>
            <a:srgbClr val="8F0F1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defTabSz="914400" eaLnBrk="1" fontAlgn="auto" hangingPunct="1" indent="0" latinLnBrk="0" lvl="0" marL="0" marR="0" rtl="0">
              <a:lnSpc>
                <a:spcPct val="100000"/>
              </a:lnSpc>
              <a:spcBef>
                <a:spcPts val="0"/>
              </a:spcBef>
              <a:spcAft>
                <a:spcPts val="0"/>
              </a:spcAft>
              <a:buClrTx/>
              <a:buSzTx/>
              <a:buFontTx/>
              <a:buNone/>
            </a:pPr>
            <a:endParaRPr altLang="en-US" baseline="0" b="0" cap="none" sz="1800" i="0" kern="1200" kumimoji="0" lang="zh-CN" noProof="0" normalizeH="0" spc="0" strike="noStrike" u="none">
              <a:ln>
                <a:noFill/>
              </a:ln>
              <a:solidFill>
                <a:srgbClr val="FFFFFF"/>
              </a:solidFill>
              <a:effectLst/>
              <a:uLnTx/>
              <a:uFillTx/>
              <a:latin typeface="Segoe UI Light" panose="020B0502040204020203"/>
              <a:ea typeface="微软雅黑" panose="020B0503020204020204" charset="-122"/>
              <a:cs typeface="+mn-cs"/>
            </a:endParaRPr>
          </a:p>
        </p:txBody>
      </p:sp>
      <p:sp>
        <p:nvSpPr>
          <p:cNvPr id="1048743" name="矩形 3"/>
          <p:cNvSpPr/>
          <p:nvPr/>
        </p:nvSpPr>
        <p:spPr>
          <a:xfrm>
            <a:off x="0" y="0"/>
            <a:ext cx="4283242" cy="6858000"/>
          </a:xfrm>
          <a:prstGeom prst="rect"/>
          <a:solidFill>
            <a:srgbClr val="8F0F1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defTabSz="914400" eaLnBrk="1" fontAlgn="auto" hangingPunct="1" indent="0" latinLnBrk="0" lvl="0" marL="0" marR="0" rtl="0">
              <a:lnSpc>
                <a:spcPct val="100000"/>
              </a:lnSpc>
              <a:spcBef>
                <a:spcPts val="0"/>
              </a:spcBef>
              <a:spcAft>
                <a:spcPts val="0"/>
              </a:spcAft>
              <a:buClrTx/>
              <a:buSzTx/>
              <a:buFontTx/>
              <a:buNone/>
            </a:pPr>
            <a:endParaRPr altLang="en-US" baseline="0" b="0" cap="none" sz="1800" i="0" kern="1200" kumimoji="0" lang="zh-CN" noProof="0" normalizeH="0" spc="0" strike="noStrike" u="none">
              <a:ln>
                <a:noFill/>
              </a:ln>
              <a:solidFill>
                <a:srgbClr val="FFFFFF"/>
              </a:solidFill>
              <a:effectLst/>
              <a:uLnTx/>
              <a:uFillTx/>
              <a:latin typeface="Segoe UI Light" panose="020B0502040204020203"/>
              <a:ea typeface="微软雅黑" panose="020B0503020204020204" charset="-122"/>
              <a:cs typeface="+mn-cs"/>
            </a:endParaRPr>
          </a:p>
        </p:txBody>
      </p:sp>
      <p:sp>
        <p:nvSpPr>
          <p:cNvPr id="1048744" name="矩形 8"/>
          <p:cNvSpPr/>
          <p:nvPr/>
        </p:nvSpPr>
        <p:spPr>
          <a:xfrm>
            <a:off x="220134" y="3611404"/>
            <a:ext cx="3843866" cy="2225040"/>
          </a:xfrm>
          <a:prstGeom prst="rect"/>
        </p:spPr>
        <p:txBody>
          <a:bodyPr wrap="square">
            <a:spAutoFit/>
          </a:bodyPr>
          <a:p>
            <a:pPr algn="just" lvl="0">
              <a:lnSpc>
                <a:spcPct val="150000"/>
              </a:lnSpc>
            </a:pPr>
            <a:r>
              <a:rPr altLang="zh-CN" dirty="0" sz="1400" lang="en-US">
                <a:solidFill>
                  <a:srgbClr val="FFD767"/>
                </a:solidFill>
                <a:latin typeface="FZQingKeBenYueSongS-R-GB" panose="02000000000000000000" pitchFamily="2" charset="-122"/>
                <a:ea typeface="FZQingKeBenYueSongS-R-GB" panose="02000000000000000000" pitchFamily="2" charset="-122"/>
              </a:rPr>
              <a:t>Folk custom + interaction + deduction: gather folk custom fair, garden party, lantern riddle guessing and folk performance together to gather popularity for </a:t>
            </a:r>
            <a:r>
              <a:rPr altLang="zh-CN" dirty="0" sz="1400" lang="en-US" err="1">
                <a:solidFill>
                  <a:srgbClr val="FFD767"/>
                </a:solidFill>
                <a:latin typeface="FZQingKeBenYueSongS-R-GB" panose="02000000000000000000" pitchFamily="2" charset="-122"/>
                <a:ea typeface="FZQingKeBenYueSongS-R-GB" panose="02000000000000000000" pitchFamily="2" charset="-122"/>
              </a:rPr>
              <a:t>youli</a:t>
            </a:r>
            <a:r>
              <a:rPr altLang="zh-CN" dirty="0" sz="1400" lang="en-US">
                <a:solidFill>
                  <a:srgbClr val="FFD767"/>
                </a:solidFill>
                <a:latin typeface="FZQingKeBenYueSongS-R-GB" panose="02000000000000000000" pitchFamily="2" charset="-122"/>
                <a:ea typeface="FZQingKeBenYueSongS-R-GB" panose="02000000000000000000" pitchFamily="2" charset="-122"/>
              </a:rPr>
              <a:t> </a:t>
            </a:r>
            <a:r>
              <a:rPr altLang="zh-CN" dirty="0" sz="1400" lang="en-US" err="1">
                <a:solidFill>
                  <a:srgbClr val="FFD767"/>
                </a:solidFill>
                <a:latin typeface="FZQingKeBenYueSongS-R-GB" panose="02000000000000000000" pitchFamily="2" charset="-122"/>
                <a:ea typeface="FZQingKeBenYueSongS-R-GB" panose="02000000000000000000" pitchFamily="2" charset="-122"/>
              </a:rPr>
              <a:t>liuan</a:t>
            </a:r>
            <a:r>
              <a:rPr altLang="zh-CN" dirty="0" sz="1400" lang="en-US">
                <a:solidFill>
                  <a:srgbClr val="FFD767"/>
                </a:solidFill>
                <a:latin typeface="FZQingKeBenYueSongS-R-GB" panose="02000000000000000000" pitchFamily="2" charset="-122"/>
                <a:ea typeface="FZQingKeBenYueSongS-R-GB" panose="02000000000000000000" pitchFamily="2" charset="-122"/>
              </a:rPr>
              <a:t> spring breeze project, drive guests to participate in activities and enhance experience</a:t>
            </a:r>
            <a:endParaRPr altLang="zh-CN" baseline="0" b="0" cap="none" dirty="0" sz="1400" i="0" kern="1200" kumimoji="0" lang="en-US" noProof="0" normalizeH="0" spc="0" strike="noStrike" u="none">
              <a:ln>
                <a:noFill/>
              </a:ln>
              <a:solidFill>
                <a:srgbClr val="FFD767"/>
              </a:solidFill>
              <a:effectLst/>
              <a:uLnTx/>
              <a:uFillTx/>
              <a:latin typeface="FZQingKeBenYueSongS-R-GB" panose="02000000000000000000" pitchFamily="2" charset="-122"/>
              <a:ea typeface="FZQingKeBenYueSongS-R-GB" panose="02000000000000000000" pitchFamily="2" charset="-122"/>
            </a:endParaRPr>
          </a:p>
        </p:txBody>
      </p:sp>
      <p:sp>
        <p:nvSpPr>
          <p:cNvPr id="1048745" name="矩形 9"/>
          <p:cNvSpPr/>
          <p:nvPr/>
        </p:nvSpPr>
        <p:spPr>
          <a:xfrm>
            <a:off x="-1111407" y="2321004"/>
            <a:ext cx="6506056" cy="1069340"/>
          </a:xfrm>
          <a:prstGeom prst="rect"/>
        </p:spPr>
        <p:txBody>
          <a:bodyPr wrap="square">
            <a:spAutoFit/>
          </a:bodyPr>
          <a:p>
            <a:pPr algn="ctr" defTabSz="914400" eaLnBrk="1" fontAlgn="auto" hangingPunct="1" indent="0" latinLnBrk="0" lvl="0" marL="0" marR="0" rtl="0">
              <a:lnSpc>
                <a:spcPct val="100000"/>
              </a:lnSpc>
              <a:spcBef>
                <a:spcPts val="0"/>
              </a:spcBef>
              <a:spcAft>
                <a:spcPts val="0"/>
              </a:spcAft>
              <a:buClrTx/>
              <a:buSzTx/>
              <a:buFontTx/>
              <a:buNone/>
            </a:pPr>
            <a:r>
              <a:rPr altLang="en-US" dirty="0" sz="6600" lang="zh-CN">
                <a:solidFill>
                  <a:srgbClr val="FFD767"/>
                </a:solidFill>
                <a:latin typeface="FZQingKeBenYueSongS-R-GB" panose="02000000000000000000" pitchFamily="2" charset="-122"/>
                <a:ea typeface="FZQingKeBenYueSongS-R-GB" panose="02000000000000000000" pitchFamily="2" charset="-122"/>
              </a:rPr>
              <a:t>氛围布置</a:t>
            </a:r>
            <a:endParaRPr altLang="en-US" baseline="0" b="0" cap="none" dirty="0" sz="6600" i="0" kern="1200" kumimoji="0" lang="zh-CN" noProof="0" normalizeH="0" spc="0" strike="noStrike" u="none">
              <a:ln>
                <a:noFill/>
              </a:ln>
              <a:solidFill>
                <a:srgbClr val="FFD767"/>
              </a:solidFill>
              <a:effectLst/>
              <a:uLnTx/>
              <a:uFillTx/>
              <a:latin typeface="FZQingKeBenYueSongS-R-GB" panose="02000000000000000000" pitchFamily="2" charset="-122"/>
              <a:ea typeface="FZQingKeBenYueSongS-R-GB" panose="020000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69" name=""/>
        <p:cNvGrpSpPr/>
        <p:nvPr/>
      </p:nvGrpSpPr>
      <p:grpSpPr>
        <a:xfrm>
          <a:off x="0" y="0"/>
          <a:ext cx="0" cy="0"/>
          <a:chOff x="0" y="0"/>
          <a:chExt cx="0" cy="0"/>
        </a:xfrm>
      </p:grpSpPr>
      <p:pic>
        <p:nvPicPr>
          <p:cNvPr id="2097289" name="图片 2"/>
          <p:cNvPicPr>
            <a:picLocks noChangeAspect="1"/>
          </p:cNvPicPr>
          <p:nvPr/>
        </p:nvPicPr>
        <p:blipFill rotWithShape="1">
          <a:blip xmlns:r="http://schemas.openxmlformats.org/officeDocument/2006/relationships" r:embed="rId1" cstate="email"/>
          <a:srcRect/>
          <a:stretch>
            <a:fillRect/>
          </a:stretch>
        </p:blipFill>
        <p:spPr>
          <a:xfrm>
            <a:off x="0" y="-190006"/>
            <a:ext cx="12192000" cy="7430786"/>
          </a:xfrm>
          <a:prstGeom prst="rect"/>
        </p:spPr>
      </p:pic>
      <p:sp>
        <p:nvSpPr>
          <p:cNvPr id="1048749" name="文本框 3"/>
          <p:cNvSpPr txBox="1"/>
          <p:nvPr/>
        </p:nvSpPr>
        <p:spPr>
          <a:xfrm>
            <a:off x="501938" y="359735"/>
            <a:ext cx="7278161" cy="480131"/>
          </a:xfrm>
          <a:prstGeom prst="rect"/>
          <a:noFill/>
        </p:spPr>
        <p:txBody>
          <a:bodyPr rtlCol="0" wrap="square">
            <a:spAutoFit/>
          </a:bodyPr>
          <a:p>
            <a:pPr defTabSz="497840">
              <a:lnSpc>
                <a:spcPct val="90000"/>
              </a:lnSpc>
            </a:pPr>
            <a:r>
              <a:rPr altLang="en-US" dirty="0" sz="2800" lang="zh-CN">
                <a:solidFill>
                  <a:schemeClr val="bg1"/>
                </a:solidFill>
                <a:highlight>
                  <a:srgbClr val="800000"/>
                </a:highlight>
                <a:latin typeface="FZQingKeBenYueSongS-R-GB" panose="02000000000000000000" pitchFamily="2" charset="-122"/>
                <a:ea typeface="FZQingKeBenYueSongS-R-GB" panose="02000000000000000000" pitchFamily="2" charset="-122"/>
                <a:cs typeface="BrowalliaUPC" panose="020B0604020202020204" pitchFamily="34" charset="-34"/>
              </a:rPr>
              <a:t>售楼部签到</a:t>
            </a:r>
            <a:r>
              <a:rPr altLang="zh-CN" dirty="0" sz="2800" lang="en-US">
                <a:solidFill>
                  <a:schemeClr val="bg1"/>
                </a:solidFill>
                <a:highlight>
                  <a:srgbClr val="800000"/>
                </a:highlight>
                <a:latin typeface="FZQingKeBenYueSongS-R-GB" panose="02000000000000000000" pitchFamily="2" charset="-122"/>
                <a:ea typeface="FZQingKeBenYueSongS-R-GB" panose="02000000000000000000" pitchFamily="2" charset="-122"/>
                <a:cs typeface="BrowalliaUPC" panose="020B0604020202020204" pitchFamily="34" charset="-34"/>
              </a:rPr>
              <a:t>——</a:t>
            </a:r>
            <a:r>
              <a:rPr altLang="en-US" dirty="0" sz="2800" lang="zh-CN">
                <a:solidFill>
                  <a:schemeClr val="bg1"/>
                </a:solidFill>
                <a:highlight>
                  <a:srgbClr val="800000"/>
                </a:highlight>
                <a:latin typeface="FZQingKeBenYueSongS-R-GB" panose="02000000000000000000" pitchFamily="2" charset="-122"/>
                <a:ea typeface="FZQingKeBenYueSongS-R-GB" panose="02000000000000000000" pitchFamily="2" charset="-122"/>
                <a:cs typeface="BrowalliaUPC" panose="020B0604020202020204" pitchFamily="34" charset="-34"/>
              </a:rPr>
              <a:t>合影区参考一</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70" name=""/>
        <p:cNvGrpSpPr/>
        <p:nvPr/>
      </p:nvGrpSpPr>
      <p:grpSpPr>
        <a:xfrm>
          <a:off x="0" y="0"/>
          <a:ext cx="0" cy="0"/>
          <a:chOff x="0" y="0"/>
          <a:chExt cx="0" cy="0"/>
        </a:xfrm>
      </p:grpSpPr>
      <p:pic>
        <p:nvPicPr>
          <p:cNvPr id="2097290" name="图片 5"/>
          <p:cNvPicPr>
            <a:picLocks noChangeAspect="1"/>
          </p:cNvPicPr>
          <p:nvPr/>
        </p:nvPicPr>
        <p:blipFill rotWithShape="1">
          <a:blip xmlns:r="http://schemas.openxmlformats.org/officeDocument/2006/relationships" r:embed="rId1" cstate="email"/>
          <a:srcRect/>
          <a:stretch>
            <a:fillRect/>
          </a:stretch>
        </p:blipFill>
        <p:spPr>
          <a:xfrm>
            <a:off x="0" y="0"/>
            <a:ext cx="12192000" cy="6858000"/>
          </a:xfrm>
          <a:prstGeom prst="rect"/>
        </p:spPr>
      </p:pic>
      <p:sp>
        <p:nvSpPr>
          <p:cNvPr id="1048750" name="文本框 3"/>
          <p:cNvSpPr txBox="1"/>
          <p:nvPr/>
        </p:nvSpPr>
        <p:spPr>
          <a:xfrm>
            <a:off x="501938" y="359735"/>
            <a:ext cx="7278161" cy="480131"/>
          </a:xfrm>
          <a:prstGeom prst="rect"/>
          <a:noFill/>
        </p:spPr>
        <p:txBody>
          <a:bodyPr rtlCol="0" wrap="square">
            <a:spAutoFit/>
          </a:bodyPr>
          <a:p>
            <a:pPr defTabSz="497840">
              <a:lnSpc>
                <a:spcPct val="90000"/>
              </a:lnSpc>
            </a:pPr>
            <a:r>
              <a:rPr altLang="en-US" dirty="0" sz="2800" lang="zh-CN">
                <a:solidFill>
                  <a:schemeClr val="bg1"/>
                </a:solidFill>
                <a:highlight>
                  <a:srgbClr val="800000"/>
                </a:highlight>
                <a:latin typeface="FZQingKeBenYueSongS-R-GB" panose="02000000000000000000" pitchFamily="2" charset="-122"/>
                <a:ea typeface="FZQingKeBenYueSongS-R-GB" panose="02000000000000000000" pitchFamily="2" charset="-122"/>
                <a:cs typeface="BrowalliaUPC" panose="020B0604020202020204" pitchFamily="34" charset="-34"/>
              </a:rPr>
              <a:t>售楼部签到</a:t>
            </a:r>
            <a:r>
              <a:rPr altLang="zh-CN" dirty="0" sz="2800" lang="en-US">
                <a:solidFill>
                  <a:schemeClr val="bg1"/>
                </a:solidFill>
                <a:highlight>
                  <a:srgbClr val="800000"/>
                </a:highlight>
                <a:latin typeface="FZQingKeBenYueSongS-R-GB" panose="02000000000000000000" pitchFamily="2" charset="-122"/>
                <a:ea typeface="FZQingKeBenYueSongS-R-GB" panose="02000000000000000000" pitchFamily="2" charset="-122"/>
                <a:cs typeface="BrowalliaUPC" panose="020B0604020202020204" pitchFamily="34" charset="-34"/>
              </a:rPr>
              <a:t>——</a:t>
            </a:r>
            <a:r>
              <a:rPr altLang="en-US" dirty="0" sz="2800" lang="zh-CN">
                <a:solidFill>
                  <a:schemeClr val="bg1"/>
                </a:solidFill>
                <a:highlight>
                  <a:srgbClr val="800000"/>
                </a:highlight>
                <a:latin typeface="FZQingKeBenYueSongS-R-GB" panose="02000000000000000000" pitchFamily="2" charset="-122"/>
                <a:ea typeface="FZQingKeBenYueSongS-R-GB" panose="02000000000000000000" pitchFamily="2" charset="-122"/>
                <a:cs typeface="BrowalliaUPC" panose="020B0604020202020204" pitchFamily="34" charset="-34"/>
              </a:rPr>
              <a:t>合影区参考二</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71" name=""/>
        <p:cNvGrpSpPr/>
        <p:nvPr/>
      </p:nvGrpSpPr>
      <p:grpSpPr>
        <a:xfrm>
          <a:off x="0" y="0"/>
          <a:ext cx="0" cy="0"/>
          <a:chOff x="0" y="0"/>
          <a:chExt cx="0" cy="0"/>
        </a:xfrm>
      </p:grpSpPr>
      <p:pic>
        <p:nvPicPr>
          <p:cNvPr id="2097291" name="图片 4"/>
          <p:cNvPicPr>
            <a:picLocks noChangeAspect="1"/>
          </p:cNvPicPr>
          <p:nvPr/>
        </p:nvPicPr>
        <p:blipFill rotWithShape="1">
          <a:blip xmlns:r="http://schemas.openxmlformats.org/officeDocument/2006/relationships" r:embed="rId1" cstate="email"/>
          <a:srcRect/>
          <a:stretch>
            <a:fillRect/>
          </a:stretch>
        </p:blipFill>
        <p:spPr>
          <a:xfrm>
            <a:off x="0" y="-190007"/>
            <a:ext cx="12192000" cy="7430787"/>
          </a:xfrm>
          <a:prstGeom prst="rect"/>
        </p:spPr>
      </p:pic>
      <p:sp>
        <p:nvSpPr>
          <p:cNvPr id="1048751" name="文本框 3"/>
          <p:cNvSpPr txBox="1"/>
          <p:nvPr/>
        </p:nvSpPr>
        <p:spPr>
          <a:xfrm>
            <a:off x="501938" y="359735"/>
            <a:ext cx="7278161" cy="480131"/>
          </a:xfrm>
          <a:prstGeom prst="rect"/>
          <a:noFill/>
        </p:spPr>
        <p:txBody>
          <a:bodyPr rtlCol="0" wrap="square">
            <a:spAutoFit/>
          </a:bodyPr>
          <a:p>
            <a:pPr defTabSz="497840">
              <a:lnSpc>
                <a:spcPct val="90000"/>
              </a:lnSpc>
            </a:pPr>
            <a:r>
              <a:rPr altLang="en-US" dirty="0" sz="2800" lang="zh-CN">
                <a:solidFill>
                  <a:schemeClr val="bg1"/>
                </a:solidFill>
                <a:highlight>
                  <a:srgbClr val="800000"/>
                </a:highlight>
                <a:latin typeface="FZQingKeBenYueSongS-R-GB" panose="02000000000000000000" pitchFamily="2" charset="-122"/>
                <a:ea typeface="FZQingKeBenYueSongS-R-GB" panose="02000000000000000000" pitchFamily="2" charset="-122"/>
                <a:cs typeface="BrowalliaUPC" panose="020B0604020202020204" pitchFamily="34" charset="-34"/>
              </a:rPr>
              <a:t>中央观景台</a:t>
            </a:r>
            <a:r>
              <a:rPr altLang="zh-CN" dirty="0" sz="2800" lang="en-US">
                <a:solidFill>
                  <a:schemeClr val="bg1"/>
                </a:solidFill>
                <a:highlight>
                  <a:srgbClr val="800000"/>
                </a:highlight>
                <a:latin typeface="FZQingKeBenYueSongS-R-GB" panose="02000000000000000000" pitchFamily="2" charset="-122"/>
                <a:ea typeface="FZQingKeBenYueSongS-R-GB" panose="02000000000000000000" pitchFamily="2" charset="-122"/>
                <a:cs typeface="BrowalliaUPC" panose="020B0604020202020204" pitchFamily="34" charset="-34"/>
              </a:rPr>
              <a:t>——</a:t>
            </a:r>
            <a:r>
              <a:rPr altLang="en-US" dirty="0" sz="2800" lang="zh-CN">
                <a:solidFill>
                  <a:schemeClr val="bg1"/>
                </a:solidFill>
                <a:highlight>
                  <a:srgbClr val="800000"/>
                </a:highlight>
                <a:latin typeface="FZQingKeBenYueSongS-R-GB" panose="02000000000000000000" pitchFamily="2" charset="-122"/>
                <a:ea typeface="FZQingKeBenYueSongS-R-GB" panose="02000000000000000000" pitchFamily="2" charset="-122"/>
                <a:cs typeface="BrowalliaUPC" panose="020B0604020202020204" pitchFamily="34" charset="-34"/>
              </a:rPr>
              <a:t>游园会门头参考</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72" name=""/>
        <p:cNvGrpSpPr/>
        <p:nvPr/>
      </p:nvGrpSpPr>
      <p:grpSpPr>
        <a:xfrm>
          <a:off x="0" y="0"/>
          <a:ext cx="0" cy="0"/>
          <a:chOff x="0" y="0"/>
          <a:chExt cx="0" cy="0"/>
        </a:xfrm>
      </p:grpSpPr>
      <p:pic>
        <p:nvPicPr>
          <p:cNvPr id="2097292" name="图片 3"/>
          <p:cNvPicPr>
            <a:picLocks noChangeAspect="1"/>
          </p:cNvPicPr>
          <p:nvPr/>
        </p:nvPicPr>
        <p:blipFill rotWithShape="1">
          <a:blip xmlns:r="http://schemas.openxmlformats.org/officeDocument/2006/relationships" r:embed="rId1" cstate="email"/>
          <a:srcRect/>
          <a:stretch>
            <a:fillRect/>
          </a:stretch>
        </p:blipFill>
        <p:spPr>
          <a:xfrm>
            <a:off x="0" y="-1"/>
            <a:ext cx="12192000" cy="6858001"/>
          </a:xfrm>
          <a:prstGeom prst="rect"/>
        </p:spPr>
      </p:pic>
      <p:sp>
        <p:nvSpPr>
          <p:cNvPr id="1048752" name="文本框 4"/>
          <p:cNvSpPr txBox="1"/>
          <p:nvPr/>
        </p:nvSpPr>
        <p:spPr>
          <a:xfrm>
            <a:off x="501938" y="359735"/>
            <a:ext cx="7278161" cy="480131"/>
          </a:xfrm>
          <a:prstGeom prst="rect"/>
          <a:noFill/>
        </p:spPr>
        <p:txBody>
          <a:bodyPr rtlCol="0" wrap="square">
            <a:spAutoFit/>
          </a:bodyPr>
          <a:p>
            <a:pPr defTabSz="497840">
              <a:lnSpc>
                <a:spcPct val="90000"/>
              </a:lnSpc>
            </a:pPr>
            <a:r>
              <a:rPr altLang="en-US" dirty="0" sz="2800" lang="zh-CN">
                <a:solidFill>
                  <a:schemeClr val="bg1"/>
                </a:solidFill>
                <a:highlight>
                  <a:srgbClr val="800000"/>
                </a:highlight>
                <a:latin typeface="FZQingKeBenYueSongS-R-GB" panose="02000000000000000000" pitchFamily="2" charset="-122"/>
                <a:ea typeface="FZQingKeBenYueSongS-R-GB" panose="02000000000000000000" pitchFamily="2" charset="-122"/>
                <a:cs typeface="BrowalliaUPC" panose="020B0604020202020204" pitchFamily="34" charset="-34"/>
              </a:rPr>
              <a:t>中央观景台</a:t>
            </a:r>
            <a:r>
              <a:rPr altLang="zh-CN" dirty="0" sz="2800" lang="en-US">
                <a:solidFill>
                  <a:schemeClr val="bg1"/>
                </a:solidFill>
                <a:highlight>
                  <a:srgbClr val="800000"/>
                </a:highlight>
                <a:latin typeface="FZQingKeBenYueSongS-R-GB" panose="02000000000000000000" pitchFamily="2" charset="-122"/>
                <a:ea typeface="FZQingKeBenYueSongS-R-GB" panose="02000000000000000000" pitchFamily="2" charset="-122"/>
                <a:cs typeface="BrowalliaUPC" panose="020B0604020202020204" pitchFamily="34" charset="-34"/>
              </a:rPr>
              <a:t>——</a:t>
            </a:r>
            <a:r>
              <a:rPr altLang="en-US" dirty="0" sz="2800" lang="zh-CN">
                <a:solidFill>
                  <a:schemeClr val="bg1"/>
                </a:solidFill>
                <a:highlight>
                  <a:srgbClr val="800000"/>
                </a:highlight>
                <a:latin typeface="FZQingKeBenYueSongS-R-GB" panose="02000000000000000000" pitchFamily="2" charset="-122"/>
                <a:ea typeface="FZQingKeBenYueSongS-R-GB" panose="02000000000000000000" pitchFamily="2" charset="-122"/>
                <a:cs typeface="BrowalliaUPC" panose="020B0604020202020204" pitchFamily="34" charset="-34"/>
              </a:rPr>
              <a:t>灯谜</a:t>
            </a:r>
            <a:r>
              <a:rPr altLang="zh-CN" dirty="0" sz="2800" lang="en-US">
                <a:solidFill>
                  <a:schemeClr val="bg1"/>
                </a:solidFill>
                <a:highlight>
                  <a:srgbClr val="800000"/>
                </a:highlight>
                <a:latin typeface="FZQingKeBenYueSongS-R-GB" panose="02000000000000000000" pitchFamily="2" charset="-122"/>
                <a:ea typeface="FZQingKeBenYueSongS-R-GB" panose="02000000000000000000" pitchFamily="2" charset="-122"/>
                <a:cs typeface="BrowalliaUPC" panose="020B0604020202020204" pitchFamily="34" charset="-34"/>
              </a:rPr>
              <a:t>DP</a:t>
            </a:r>
            <a:r>
              <a:rPr altLang="en-US" dirty="0" sz="2800" lang="zh-CN">
                <a:solidFill>
                  <a:schemeClr val="bg1"/>
                </a:solidFill>
                <a:highlight>
                  <a:srgbClr val="800000"/>
                </a:highlight>
                <a:latin typeface="FZQingKeBenYueSongS-R-GB" panose="02000000000000000000" pitchFamily="2" charset="-122"/>
                <a:ea typeface="FZQingKeBenYueSongS-R-GB" panose="02000000000000000000" pitchFamily="2" charset="-122"/>
                <a:cs typeface="BrowalliaUPC" panose="020B0604020202020204" pitchFamily="34" charset="-34"/>
              </a:rPr>
              <a:t>参考一</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73" name=""/>
        <p:cNvGrpSpPr/>
        <p:nvPr/>
      </p:nvGrpSpPr>
      <p:grpSpPr>
        <a:xfrm>
          <a:off x="0" y="0"/>
          <a:ext cx="0" cy="0"/>
          <a:chOff x="0" y="0"/>
          <a:chExt cx="0" cy="0"/>
        </a:xfrm>
      </p:grpSpPr>
      <p:pic>
        <p:nvPicPr>
          <p:cNvPr id="2097293" name="图片 4"/>
          <p:cNvPicPr>
            <a:picLocks noChangeAspect="1"/>
          </p:cNvPicPr>
          <p:nvPr/>
        </p:nvPicPr>
        <p:blipFill rotWithShape="1">
          <a:blip xmlns:r="http://schemas.openxmlformats.org/officeDocument/2006/relationships" r:embed="rId1" cstate="email"/>
          <a:srcRect/>
          <a:stretch>
            <a:fillRect/>
          </a:stretch>
        </p:blipFill>
        <p:spPr>
          <a:xfrm>
            <a:off x="0" y="0"/>
            <a:ext cx="12192000" cy="6858000"/>
          </a:xfrm>
          <a:prstGeom prst="rect"/>
        </p:spPr>
      </p:pic>
      <p:sp>
        <p:nvSpPr>
          <p:cNvPr id="1048753" name="文本框 5"/>
          <p:cNvSpPr txBox="1"/>
          <p:nvPr/>
        </p:nvSpPr>
        <p:spPr>
          <a:xfrm>
            <a:off x="501938" y="359735"/>
            <a:ext cx="7278161" cy="480131"/>
          </a:xfrm>
          <a:prstGeom prst="rect"/>
          <a:noFill/>
        </p:spPr>
        <p:txBody>
          <a:bodyPr rtlCol="0" wrap="square">
            <a:spAutoFit/>
          </a:bodyPr>
          <a:p>
            <a:pPr defTabSz="497840">
              <a:lnSpc>
                <a:spcPct val="90000"/>
              </a:lnSpc>
            </a:pPr>
            <a:r>
              <a:rPr altLang="en-US" dirty="0" sz="2800" lang="zh-CN">
                <a:solidFill>
                  <a:schemeClr val="bg1"/>
                </a:solidFill>
                <a:highlight>
                  <a:srgbClr val="800000"/>
                </a:highlight>
                <a:latin typeface="FZQingKeBenYueSongS-R-GB" panose="02000000000000000000" pitchFamily="2" charset="-122"/>
                <a:ea typeface="FZQingKeBenYueSongS-R-GB" panose="02000000000000000000" pitchFamily="2" charset="-122"/>
                <a:cs typeface="BrowalliaUPC" panose="020B0604020202020204" pitchFamily="34" charset="-34"/>
              </a:rPr>
              <a:t>中央观景台</a:t>
            </a:r>
            <a:r>
              <a:rPr altLang="zh-CN" dirty="0" sz="2800" lang="en-US">
                <a:solidFill>
                  <a:schemeClr val="bg1"/>
                </a:solidFill>
                <a:highlight>
                  <a:srgbClr val="800000"/>
                </a:highlight>
                <a:latin typeface="FZQingKeBenYueSongS-R-GB" panose="02000000000000000000" pitchFamily="2" charset="-122"/>
                <a:ea typeface="FZQingKeBenYueSongS-R-GB" panose="02000000000000000000" pitchFamily="2" charset="-122"/>
                <a:cs typeface="BrowalliaUPC" panose="020B0604020202020204" pitchFamily="34" charset="-34"/>
              </a:rPr>
              <a:t>——</a:t>
            </a:r>
            <a:r>
              <a:rPr altLang="en-US" dirty="0" sz="2800" lang="zh-CN">
                <a:solidFill>
                  <a:schemeClr val="bg1"/>
                </a:solidFill>
                <a:highlight>
                  <a:srgbClr val="800000"/>
                </a:highlight>
                <a:latin typeface="FZQingKeBenYueSongS-R-GB" panose="02000000000000000000" pitchFamily="2" charset="-122"/>
                <a:ea typeface="FZQingKeBenYueSongS-R-GB" panose="02000000000000000000" pitchFamily="2" charset="-122"/>
                <a:cs typeface="BrowalliaUPC" panose="020B0604020202020204" pitchFamily="34" charset="-34"/>
              </a:rPr>
              <a:t>灯谜</a:t>
            </a:r>
            <a:r>
              <a:rPr altLang="zh-CN" dirty="0" sz="2800" lang="en-US">
                <a:solidFill>
                  <a:schemeClr val="bg1"/>
                </a:solidFill>
                <a:highlight>
                  <a:srgbClr val="800000"/>
                </a:highlight>
                <a:latin typeface="FZQingKeBenYueSongS-R-GB" panose="02000000000000000000" pitchFamily="2" charset="-122"/>
                <a:ea typeface="FZQingKeBenYueSongS-R-GB" panose="02000000000000000000" pitchFamily="2" charset="-122"/>
                <a:cs typeface="BrowalliaUPC" panose="020B0604020202020204" pitchFamily="34" charset="-34"/>
              </a:rPr>
              <a:t>DP</a:t>
            </a:r>
            <a:r>
              <a:rPr altLang="en-US" dirty="0" sz="2800" lang="zh-CN">
                <a:solidFill>
                  <a:schemeClr val="bg1"/>
                </a:solidFill>
                <a:highlight>
                  <a:srgbClr val="800000"/>
                </a:highlight>
                <a:latin typeface="FZQingKeBenYueSongS-R-GB" panose="02000000000000000000" pitchFamily="2" charset="-122"/>
                <a:ea typeface="FZQingKeBenYueSongS-R-GB" panose="02000000000000000000" pitchFamily="2" charset="-122"/>
                <a:cs typeface="BrowalliaUPC" panose="020B0604020202020204" pitchFamily="34" charset="-34"/>
              </a:rPr>
              <a:t>参考二</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74" name=""/>
        <p:cNvGrpSpPr/>
        <p:nvPr/>
      </p:nvGrpSpPr>
      <p:grpSpPr>
        <a:xfrm>
          <a:off x="0" y="0"/>
          <a:ext cx="0" cy="0"/>
          <a:chOff x="0" y="0"/>
          <a:chExt cx="0" cy="0"/>
        </a:xfrm>
      </p:grpSpPr>
      <p:pic>
        <p:nvPicPr>
          <p:cNvPr id="2097294" name="图片 2"/>
          <p:cNvPicPr>
            <a:picLocks noChangeAspect="1"/>
          </p:cNvPicPr>
          <p:nvPr/>
        </p:nvPicPr>
        <p:blipFill rotWithShape="1">
          <a:blip xmlns:r="http://schemas.openxmlformats.org/officeDocument/2006/relationships" r:embed="rId1" cstate="email"/>
          <a:srcRect/>
          <a:stretch>
            <a:fillRect/>
          </a:stretch>
        </p:blipFill>
        <p:spPr>
          <a:xfrm>
            <a:off x="0" y="1"/>
            <a:ext cx="12192000" cy="6858000"/>
          </a:xfrm>
          <a:prstGeom prst="rect"/>
        </p:spPr>
      </p:pic>
      <p:sp>
        <p:nvSpPr>
          <p:cNvPr id="1048754" name="文本框 5"/>
          <p:cNvSpPr txBox="1"/>
          <p:nvPr/>
        </p:nvSpPr>
        <p:spPr>
          <a:xfrm>
            <a:off x="501938" y="359735"/>
            <a:ext cx="7278161" cy="480131"/>
          </a:xfrm>
          <a:prstGeom prst="rect"/>
          <a:noFill/>
        </p:spPr>
        <p:txBody>
          <a:bodyPr rtlCol="0" wrap="square">
            <a:spAutoFit/>
          </a:bodyPr>
          <a:p>
            <a:pPr defTabSz="497840">
              <a:lnSpc>
                <a:spcPct val="90000"/>
              </a:lnSpc>
            </a:pPr>
            <a:r>
              <a:rPr altLang="en-US" dirty="0" sz="2800" lang="zh-CN">
                <a:solidFill>
                  <a:schemeClr val="bg1"/>
                </a:solidFill>
                <a:highlight>
                  <a:srgbClr val="800000"/>
                </a:highlight>
                <a:latin typeface="FZQingKeBenYueSongS-R-GB" panose="02000000000000000000" pitchFamily="2" charset="-122"/>
                <a:ea typeface="FZQingKeBenYueSongS-R-GB" panose="02000000000000000000" pitchFamily="2" charset="-122"/>
                <a:cs typeface="BrowalliaUPC" panose="020B0604020202020204" pitchFamily="34" charset="-34"/>
              </a:rPr>
              <a:t>中央观景台</a:t>
            </a:r>
            <a:r>
              <a:rPr altLang="zh-CN" dirty="0" sz="2800" lang="en-US">
                <a:solidFill>
                  <a:schemeClr val="bg1"/>
                </a:solidFill>
                <a:highlight>
                  <a:srgbClr val="800000"/>
                </a:highlight>
                <a:latin typeface="FZQingKeBenYueSongS-R-GB" panose="02000000000000000000" pitchFamily="2" charset="-122"/>
                <a:ea typeface="FZQingKeBenYueSongS-R-GB" panose="02000000000000000000" pitchFamily="2" charset="-122"/>
                <a:cs typeface="BrowalliaUPC" panose="020B0604020202020204" pitchFamily="34" charset="-34"/>
              </a:rPr>
              <a:t>——</a:t>
            </a:r>
            <a:r>
              <a:rPr altLang="en-US" dirty="0" sz="2800" lang="zh-CN">
                <a:solidFill>
                  <a:schemeClr val="bg1"/>
                </a:solidFill>
                <a:highlight>
                  <a:srgbClr val="800000"/>
                </a:highlight>
                <a:latin typeface="FZQingKeBenYueSongS-R-GB" panose="02000000000000000000" pitchFamily="2" charset="-122"/>
                <a:ea typeface="FZQingKeBenYueSongS-R-GB" panose="02000000000000000000" pitchFamily="2" charset="-122"/>
                <a:cs typeface="BrowalliaUPC" panose="020B0604020202020204" pitchFamily="34" charset="-34"/>
              </a:rPr>
              <a:t>灯谜</a:t>
            </a:r>
            <a:r>
              <a:rPr altLang="zh-CN" dirty="0" sz="2800" lang="en-US">
                <a:solidFill>
                  <a:schemeClr val="bg1"/>
                </a:solidFill>
                <a:highlight>
                  <a:srgbClr val="800000"/>
                </a:highlight>
                <a:latin typeface="FZQingKeBenYueSongS-R-GB" panose="02000000000000000000" pitchFamily="2" charset="-122"/>
                <a:ea typeface="FZQingKeBenYueSongS-R-GB" panose="02000000000000000000" pitchFamily="2" charset="-122"/>
                <a:cs typeface="BrowalliaUPC" panose="020B0604020202020204" pitchFamily="34" charset="-34"/>
              </a:rPr>
              <a:t>DP</a:t>
            </a:r>
            <a:r>
              <a:rPr altLang="en-US" dirty="0" sz="2800" lang="zh-CN">
                <a:solidFill>
                  <a:schemeClr val="bg1"/>
                </a:solidFill>
                <a:highlight>
                  <a:srgbClr val="800000"/>
                </a:highlight>
                <a:latin typeface="FZQingKeBenYueSongS-R-GB" panose="02000000000000000000" pitchFamily="2" charset="-122"/>
                <a:ea typeface="FZQingKeBenYueSongS-R-GB" panose="02000000000000000000" pitchFamily="2" charset="-122"/>
                <a:cs typeface="BrowalliaUPC" panose="020B0604020202020204" pitchFamily="34" charset="-34"/>
              </a:rPr>
              <a:t>参考三</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78" name=""/>
        <p:cNvGrpSpPr/>
        <p:nvPr/>
      </p:nvGrpSpPr>
      <p:grpSpPr>
        <a:xfrm>
          <a:off x="0" y="0"/>
          <a:ext cx="0" cy="0"/>
          <a:chOff x="0" y="0"/>
          <a:chExt cx="0" cy="0"/>
        </a:xfrm>
      </p:grpSpPr>
      <p:pic>
        <p:nvPicPr>
          <p:cNvPr id="2097158" name="图片 25"/>
          <p:cNvPicPr>
            <a:picLocks noChangeAspect="1"/>
          </p:cNvPicPr>
          <p:nvPr/>
        </p:nvPicPr>
        <p:blipFill rotWithShape="1">
          <a:blip xmlns:r="http://schemas.openxmlformats.org/officeDocument/2006/relationships" r:embed="rId1" cstate="email"/>
          <a:srcRect/>
          <a:stretch>
            <a:fillRect/>
          </a:stretch>
        </p:blipFill>
        <p:spPr>
          <a:xfrm>
            <a:off x="-13968" y="3423062"/>
            <a:ext cx="12200793" cy="3443748"/>
          </a:xfrm>
          <a:prstGeom prst="rect"/>
        </p:spPr>
      </p:pic>
      <p:pic>
        <p:nvPicPr>
          <p:cNvPr id="2097159" name="图片 10"/>
          <p:cNvPicPr>
            <a:picLocks noChangeAspect="1"/>
          </p:cNvPicPr>
          <p:nvPr/>
        </p:nvPicPr>
        <p:blipFill rotWithShape="1">
          <a:blip xmlns:r="http://schemas.openxmlformats.org/officeDocument/2006/relationships" r:embed="rId2" cstate="email"/>
          <a:srcRect/>
          <a:stretch>
            <a:fillRect/>
          </a:stretch>
        </p:blipFill>
        <p:spPr>
          <a:xfrm>
            <a:off x="-13966" y="-31414"/>
            <a:ext cx="12205966" cy="3451605"/>
          </a:xfrm>
          <a:prstGeom prst="rect"/>
        </p:spPr>
      </p:pic>
      <p:sp>
        <p:nvSpPr>
          <p:cNvPr id="1048596" name="矩形 20"/>
          <p:cNvSpPr/>
          <p:nvPr/>
        </p:nvSpPr>
        <p:spPr>
          <a:xfrm>
            <a:off x="-13966" y="-31413"/>
            <a:ext cx="5939692" cy="3443748"/>
          </a:xfrm>
          <a:prstGeom prst="rect"/>
          <a:solidFill>
            <a:srgbClr val="941017">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dirty="0" sz="2720" lang="zh-CN">
              <a:latin typeface="方正清刻本悦宋简体" panose="02000000000000000000" charset="-122"/>
              <a:ea typeface="方正清刻本悦宋简体" panose="02000000000000000000" charset="-122"/>
              <a:cs typeface="方正清刻本悦宋简体" panose="02000000000000000000" charset="-122"/>
            </a:endParaRPr>
          </a:p>
        </p:txBody>
      </p:sp>
      <p:sp>
        <p:nvSpPr>
          <p:cNvPr id="1048597" name="矩形 21"/>
          <p:cNvSpPr/>
          <p:nvPr/>
        </p:nvSpPr>
        <p:spPr>
          <a:xfrm>
            <a:off x="5925726" y="3406395"/>
            <a:ext cx="6261100" cy="3451605"/>
          </a:xfrm>
          <a:prstGeom prst="rect"/>
          <a:solidFill>
            <a:srgbClr val="941017">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dirty="0" sz="2720" lang="zh-CN">
              <a:latin typeface="方正清刻本悦宋简体" panose="02000000000000000000" charset="-122"/>
              <a:ea typeface="方正清刻本悦宋简体" panose="02000000000000000000" charset="-122"/>
              <a:cs typeface="方正清刻本悦宋简体" panose="02000000000000000000" charset="-122"/>
            </a:endParaRPr>
          </a:p>
        </p:txBody>
      </p:sp>
      <p:sp>
        <p:nvSpPr>
          <p:cNvPr id="1048598" name="文本框 15"/>
          <p:cNvSpPr txBox="1"/>
          <p:nvPr/>
        </p:nvSpPr>
        <p:spPr>
          <a:xfrm>
            <a:off x="6296726" y="1163670"/>
            <a:ext cx="2725379" cy="1336040"/>
          </a:xfrm>
          <a:prstGeom prst="rect"/>
          <a:noFill/>
        </p:spPr>
        <p:txBody>
          <a:bodyPr rtlCol="0" wrap="square">
            <a:spAutoFit/>
          </a:bodyPr>
          <a:p>
            <a:pPr algn="ctr"/>
            <a:r>
              <a:rPr altLang="en-US" dirty="0" sz="8400" lang="zh-CN">
                <a:solidFill>
                  <a:srgbClr val="FFD767"/>
                </a:solidFill>
                <a:latin typeface="方正清刻本悦宋简体" panose="02000000000000000000" charset="-122"/>
                <a:ea typeface="方正清刻本悦宋简体" panose="02000000000000000000" charset="-122"/>
                <a:cs typeface="方正清刻本悦宋简体" panose="02000000000000000000" charset="-122"/>
              </a:rPr>
              <a:t>貳</a:t>
            </a:r>
          </a:p>
        </p:txBody>
      </p:sp>
      <p:sp>
        <p:nvSpPr>
          <p:cNvPr id="1048599" name="矩形 7"/>
          <p:cNvSpPr txBox="1"/>
          <p:nvPr/>
        </p:nvSpPr>
        <p:spPr>
          <a:xfrm>
            <a:off x="9079516" y="1438412"/>
            <a:ext cx="2633009" cy="840739"/>
          </a:xfrm>
          <a:prstGeom prst="rect"/>
          <a:ln w="12700">
            <a:miter lim="400000"/>
          </a:ln>
        </p:spPr>
        <p:txBody>
          <a:bodyPr lIns="47993" rIns="47993" wrap="square">
            <a:spAutoFit/>
          </a:bodyPr>
          <a:lstStyle>
            <a:lvl1pPr algn="just">
              <a:lnSpc>
                <a:spcPct val="150000"/>
              </a:lnSpc>
              <a:defRPr sz="3200">
                <a:solidFill>
                  <a:srgbClr val="FFFFFF"/>
                </a:solidFill>
                <a:latin typeface="方正北魏楷书简体" panose="03000509000000000000" charset="-122"/>
                <a:ea typeface="方正北魏楷书简体" panose="03000509000000000000" charset="-122"/>
                <a:cs typeface="方正北魏楷书简体" panose="03000509000000000000" charset="-122"/>
                <a:sym typeface="方正北魏楷书简体" panose="03000509000000000000" charset="-122"/>
              </a:defRPr>
            </a:lvl1pPr>
          </a:lstStyle>
          <a:p>
            <a:r>
              <a:rPr altLang="en-US" dirty="0" sz="3360" lang="zh-CN">
                <a:solidFill>
                  <a:srgbClr val="FFD767"/>
                </a:solidFill>
                <a:latin typeface="方正清刻本悦宋简体" panose="02000000000000000000" charset="-122"/>
                <a:ea typeface="方正清刻本悦宋简体" panose="02000000000000000000" charset="-122"/>
                <a:cs typeface="方正清刻本悦宋简体" panose="02000000000000000000" charset="-122"/>
                <a:sym typeface="仓耳渔阳体 W04" panose="02020400000000000000" charset="-122"/>
              </a:rPr>
              <a:t>活动内容</a:t>
            </a:r>
          </a:p>
        </p:txBody>
      </p:sp>
      <p:sp>
        <p:nvSpPr>
          <p:cNvPr id="1048600" name="文本框 17"/>
          <p:cNvSpPr txBox="1"/>
          <p:nvPr/>
        </p:nvSpPr>
        <p:spPr>
          <a:xfrm>
            <a:off x="6418661" y="4689783"/>
            <a:ext cx="2725379" cy="1336041"/>
          </a:xfrm>
          <a:prstGeom prst="rect"/>
          <a:noFill/>
          <a:ln>
            <a:noFill/>
          </a:ln>
        </p:spPr>
        <p:txBody>
          <a:bodyPr rtlCol="0" wrap="square">
            <a:spAutoFit/>
          </a:bodyPr>
          <a:p>
            <a:pPr algn="ctr"/>
            <a:r>
              <a:rPr altLang="en-US" dirty="0" sz="8400" lang="zh-CN">
                <a:solidFill>
                  <a:srgbClr val="FFD767"/>
                </a:solidFill>
                <a:latin typeface="方正清刻本悦宋简体" panose="02000000000000000000" charset="-122"/>
                <a:ea typeface="方正清刻本悦宋简体" panose="02000000000000000000" charset="-122"/>
                <a:cs typeface="方正清刻本悦宋简体" panose="02000000000000000000" charset="-122"/>
              </a:rPr>
              <a:t>肆</a:t>
            </a:r>
          </a:p>
        </p:txBody>
      </p:sp>
      <p:sp>
        <p:nvSpPr>
          <p:cNvPr id="1048601" name="矩形 7"/>
          <p:cNvSpPr txBox="1"/>
          <p:nvPr/>
        </p:nvSpPr>
        <p:spPr>
          <a:xfrm>
            <a:off x="8913466" y="4973115"/>
            <a:ext cx="3996657" cy="840739"/>
          </a:xfrm>
          <a:prstGeom prst="rect"/>
          <a:ln w="12700">
            <a:miter lim="400000"/>
          </a:ln>
        </p:spPr>
        <p:txBody>
          <a:bodyPr lIns="47993" rIns="47993" wrap="square">
            <a:spAutoFit/>
          </a:bodyPr>
          <a:lstStyle>
            <a:lvl1pPr algn="just">
              <a:lnSpc>
                <a:spcPct val="150000"/>
              </a:lnSpc>
              <a:defRPr sz="3200">
                <a:solidFill>
                  <a:srgbClr val="FFFFFF"/>
                </a:solidFill>
                <a:latin typeface="方正北魏楷书简体" panose="03000509000000000000" charset="-122"/>
                <a:ea typeface="方正北魏楷书简体" panose="03000509000000000000" charset="-122"/>
                <a:cs typeface="方正北魏楷书简体" panose="03000509000000000000" charset="-122"/>
                <a:sym typeface="方正北魏楷书简体" panose="03000509000000000000" charset="-122"/>
              </a:defRPr>
            </a:lvl1pPr>
          </a:lstStyle>
          <a:p>
            <a:r>
              <a:rPr altLang="en-US" dirty="0" sz="3360" lang="zh-CN">
                <a:solidFill>
                  <a:srgbClr val="FFD767"/>
                </a:solidFill>
                <a:latin typeface="方正清刻本悦宋简体" panose="02000000000000000000" charset="-122"/>
                <a:ea typeface="方正清刻本悦宋简体" panose="02000000000000000000" charset="-122"/>
                <a:cs typeface="方正清刻本悦宋简体" panose="02000000000000000000" charset="-122"/>
                <a:sym typeface="仓耳渔阳体 W04" panose="02020400000000000000" charset="-122"/>
              </a:rPr>
              <a:t>活动细节</a:t>
            </a:r>
          </a:p>
        </p:txBody>
      </p:sp>
      <p:sp>
        <p:nvSpPr>
          <p:cNvPr id="1048602" name="文本框 11"/>
          <p:cNvSpPr txBox="1"/>
          <p:nvPr/>
        </p:nvSpPr>
        <p:spPr>
          <a:xfrm>
            <a:off x="258920" y="1179145"/>
            <a:ext cx="2725379" cy="1336040"/>
          </a:xfrm>
          <a:prstGeom prst="rect"/>
          <a:noFill/>
        </p:spPr>
        <p:txBody>
          <a:bodyPr rtlCol="0" wrap="square">
            <a:spAutoFit/>
          </a:bodyPr>
          <a:p>
            <a:pPr algn="ctr"/>
            <a:r>
              <a:rPr altLang="en-US" dirty="0" sz="8400" lang="zh-CN">
                <a:solidFill>
                  <a:srgbClr val="FFD767"/>
                </a:solidFill>
                <a:latin typeface="方正清刻本悦宋简体" panose="02000000000000000000" charset="-122"/>
                <a:ea typeface="方正清刻本悦宋简体" panose="02000000000000000000" charset="-122"/>
                <a:cs typeface="方正清刻本悦宋简体" panose="02000000000000000000" charset="-122"/>
              </a:rPr>
              <a:t>壹</a:t>
            </a:r>
          </a:p>
        </p:txBody>
      </p:sp>
      <p:sp>
        <p:nvSpPr>
          <p:cNvPr id="1048603" name="矩形 7"/>
          <p:cNvSpPr txBox="1"/>
          <p:nvPr/>
        </p:nvSpPr>
        <p:spPr>
          <a:xfrm>
            <a:off x="2998265" y="1370471"/>
            <a:ext cx="2633009" cy="840739"/>
          </a:xfrm>
          <a:prstGeom prst="rect"/>
          <a:ln w="12700">
            <a:miter lim="400000"/>
          </a:ln>
        </p:spPr>
        <p:txBody>
          <a:bodyPr lIns="47993" rIns="47993">
            <a:spAutoFit/>
          </a:bodyPr>
          <a:lstStyle>
            <a:lvl1pPr algn="just">
              <a:lnSpc>
                <a:spcPct val="150000"/>
              </a:lnSpc>
              <a:defRPr sz="3200">
                <a:solidFill>
                  <a:srgbClr val="FFFFFF"/>
                </a:solidFill>
                <a:latin typeface="方正北魏楷书简体" panose="03000509000000000000" charset="-122"/>
                <a:ea typeface="方正北魏楷书简体" panose="03000509000000000000" charset="-122"/>
                <a:cs typeface="方正北魏楷书简体" panose="03000509000000000000" charset="-122"/>
                <a:sym typeface="方正北魏楷书简体" panose="03000509000000000000" charset="-122"/>
              </a:defRPr>
            </a:lvl1pPr>
          </a:lstStyle>
          <a:p>
            <a:r>
              <a:rPr altLang="en-US" dirty="0" sz="3360" lang="zh-CN">
                <a:solidFill>
                  <a:srgbClr val="FFD767"/>
                </a:solidFill>
                <a:latin typeface="方正清刻本悦宋简体" panose="02000000000000000000" charset="-122"/>
                <a:ea typeface="方正清刻本悦宋简体" panose="02000000000000000000" charset="-122"/>
                <a:cs typeface="方正清刻本悦宋简体" panose="02000000000000000000" charset="-122"/>
                <a:sym typeface="仓耳渔阳体 W04" panose="02020400000000000000" charset="-122"/>
              </a:rPr>
              <a:t>活动策略</a:t>
            </a:r>
          </a:p>
        </p:txBody>
      </p:sp>
      <p:sp>
        <p:nvSpPr>
          <p:cNvPr id="1048604" name="椭圆 22"/>
          <p:cNvSpPr/>
          <p:nvPr/>
        </p:nvSpPr>
        <p:spPr bwMode="auto">
          <a:xfrm>
            <a:off x="6674701" y="4310835"/>
            <a:ext cx="1982725" cy="1982733"/>
          </a:xfrm>
          <a:prstGeom prst="ellipse"/>
          <a:noFill/>
          <a:ln w="12700" cap="flat" cmpd="sng" algn="ctr">
            <a:solidFill>
              <a:srgbClr val="FFD767"/>
            </a:solidFill>
            <a:prstDash val="solid"/>
            <a:miter lim="800000"/>
          </a:ln>
          <a:effectLst/>
        </p:spPr>
        <p:txBody>
          <a:bodyPr anchor="ctr"/>
          <a:p>
            <a:pPr algn="ctr" defTabSz="914400"/>
            <a:endParaRPr altLang="en-US" dirty="0" kern="0" lang="zh-CN">
              <a:solidFill>
                <a:srgbClr val="FFD767"/>
              </a:solidFill>
              <a:latin typeface="方正清刻本悦宋简体" panose="02000000000000000000" charset="-122"/>
              <a:ea typeface="方正清刻本悦宋简体" panose="02000000000000000000" charset="-122"/>
              <a:cs typeface="方正清刻本悦宋简体" panose="02000000000000000000" charset="-122"/>
            </a:endParaRPr>
          </a:p>
        </p:txBody>
      </p:sp>
      <p:sp>
        <p:nvSpPr>
          <p:cNvPr id="1048605" name="文本框 13"/>
          <p:cNvSpPr txBox="1"/>
          <p:nvPr/>
        </p:nvSpPr>
        <p:spPr>
          <a:xfrm>
            <a:off x="239954" y="4645197"/>
            <a:ext cx="2725379" cy="1336040"/>
          </a:xfrm>
          <a:prstGeom prst="rect"/>
          <a:noFill/>
        </p:spPr>
        <p:txBody>
          <a:bodyPr rtlCol="0" wrap="square">
            <a:spAutoFit/>
          </a:bodyPr>
          <a:p>
            <a:pPr algn="ctr"/>
            <a:r>
              <a:rPr altLang="en-US" dirty="0" sz="8400" lang="zh-CN">
                <a:solidFill>
                  <a:srgbClr val="FFD767"/>
                </a:solidFill>
                <a:latin typeface="方正清刻本悦宋简体" panose="02000000000000000000" charset="-122"/>
                <a:ea typeface="方正清刻本悦宋简体" panose="02000000000000000000" charset="-122"/>
                <a:cs typeface="方正清刻本悦宋简体" panose="02000000000000000000" charset="-122"/>
              </a:rPr>
              <a:t>叁</a:t>
            </a:r>
          </a:p>
        </p:txBody>
      </p:sp>
      <p:sp>
        <p:nvSpPr>
          <p:cNvPr id="1048606" name="矩形 7"/>
          <p:cNvSpPr txBox="1"/>
          <p:nvPr/>
        </p:nvSpPr>
        <p:spPr>
          <a:xfrm>
            <a:off x="2970171" y="4972043"/>
            <a:ext cx="2633009" cy="840739"/>
          </a:xfrm>
          <a:prstGeom prst="rect"/>
          <a:ln w="12700">
            <a:miter lim="400000"/>
          </a:ln>
        </p:spPr>
        <p:txBody>
          <a:bodyPr lIns="47993" rIns="47993">
            <a:spAutoFit/>
          </a:bodyPr>
          <a:lstStyle>
            <a:lvl1pPr algn="just">
              <a:lnSpc>
                <a:spcPct val="150000"/>
              </a:lnSpc>
              <a:defRPr sz="3200">
                <a:solidFill>
                  <a:srgbClr val="FFFFFF"/>
                </a:solidFill>
                <a:latin typeface="方正北魏楷书简体" panose="03000509000000000000" charset="-122"/>
                <a:ea typeface="方正北魏楷书简体" panose="03000509000000000000" charset="-122"/>
                <a:cs typeface="方正北魏楷书简体" panose="03000509000000000000" charset="-122"/>
                <a:sym typeface="方正北魏楷书简体" panose="03000509000000000000" charset="-122"/>
              </a:defRPr>
            </a:lvl1pPr>
          </a:lstStyle>
          <a:p>
            <a:r>
              <a:rPr altLang="en-US" dirty="0" sz="3360" lang="zh-CN">
                <a:solidFill>
                  <a:srgbClr val="FFD767"/>
                </a:solidFill>
                <a:latin typeface="方正清刻本悦宋简体" panose="02000000000000000000" charset="-122"/>
                <a:ea typeface="方正清刻本悦宋简体" panose="02000000000000000000" charset="-122"/>
                <a:cs typeface="方正清刻本悦宋简体" panose="02000000000000000000" charset="-122"/>
                <a:sym typeface="仓耳渔阳体 W04" panose="02020400000000000000" charset="-122"/>
              </a:rPr>
              <a:t>氛围营造</a:t>
            </a:r>
          </a:p>
        </p:txBody>
      </p:sp>
      <p:sp>
        <p:nvSpPr>
          <p:cNvPr id="1048607" name="椭圆 28"/>
          <p:cNvSpPr/>
          <p:nvPr/>
        </p:nvSpPr>
        <p:spPr bwMode="auto">
          <a:xfrm>
            <a:off x="593982" y="4323864"/>
            <a:ext cx="1982725" cy="1982733"/>
          </a:xfrm>
          <a:prstGeom prst="ellipse"/>
          <a:noFill/>
          <a:ln w="12700" cap="flat" cmpd="sng" algn="ctr">
            <a:solidFill>
              <a:srgbClr val="FFD767"/>
            </a:solidFill>
            <a:prstDash val="solid"/>
            <a:miter lim="800000"/>
          </a:ln>
          <a:effectLst/>
        </p:spPr>
        <p:txBody>
          <a:bodyPr anchor="ctr"/>
          <a:p>
            <a:pPr algn="ctr" defTabSz="914400"/>
            <a:endParaRPr altLang="en-US" dirty="0" kern="0" lang="zh-CN">
              <a:solidFill>
                <a:srgbClr val="FFD767"/>
              </a:solidFill>
              <a:latin typeface="方正清刻本悦宋简体" panose="02000000000000000000" charset="-122"/>
              <a:ea typeface="方正清刻本悦宋简体" panose="02000000000000000000" charset="-122"/>
              <a:cs typeface="方正清刻本悦宋简体" panose="02000000000000000000" charset="-122"/>
            </a:endParaRPr>
          </a:p>
        </p:txBody>
      </p:sp>
      <p:sp>
        <p:nvSpPr>
          <p:cNvPr id="1048608" name="椭圆 29"/>
          <p:cNvSpPr/>
          <p:nvPr/>
        </p:nvSpPr>
        <p:spPr bwMode="auto">
          <a:xfrm>
            <a:off x="597412" y="828129"/>
            <a:ext cx="1982725" cy="1982733"/>
          </a:xfrm>
          <a:prstGeom prst="ellipse"/>
          <a:noFill/>
          <a:ln w="12700" cap="flat" cmpd="sng" algn="ctr">
            <a:solidFill>
              <a:srgbClr val="FFD767"/>
            </a:solidFill>
            <a:prstDash val="solid"/>
            <a:miter lim="800000"/>
          </a:ln>
          <a:effectLst/>
        </p:spPr>
        <p:txBody>
          <a:bodyPr anchor="ctr"/>
          <a:p>
            <a:pPr algn="ctr" defTabSz="914400"/>
            <a:endParaRPr altLang="en-US" dirty="0" kern="0" lang="zh-CN">
              <a:solidFill>
                <a:srgbClr val="FFD767"/>
              </a:solidFill>
              <a:latin typeface="方正清刻本悦宋简体" panose="02000000000000000000" charset="-122"/>
              <a:ea typeface="方正清刻本悦宋简体" panose="02000000000000000000" charset="-122"/>
              <a:cs typeface="方正清刻本悦宋简体" panose="02000000000000000000" charset="-122"/>
            </a:endParaRPr>
          </a:p>
        </p:txBody>
      </p:sp>
      <p:sp>
        <p:nvSpPr>
          <p:cNvPr id="1048609" name="椭圆 30"/>
          <p:cNvSpPr/>
          <p:nvPr/>
        </p:nvSpPr>
        <p:spPr bwMode="auto">
          <a:xfrm>
            <a:off x="6603856" y="889690"/>
            <a:ext cx="1982725" cy="1982733"/>
          </a:xfrm>
          <a:prstGeom prst="ellipse"/>
          <a:noFill/>
          <a:ln w="12700" cap="flat" cmpd="sng" algn="ctr">
            <a:solidFill>
              <a:srgbClr val="FFD767"/>
            </a:solidFill>
            <a:prstDash val="solid"/>
            <a:miter lim="800000"/>
          </a:ln>
          <a:effectLst/>
        </p:spPr>
        <p:txBody>
          <a:bodyPr anchor="ctr"/>
          <a:p>
            <a:pPr algn="ctr" defTabSz="914400"/>
            <a:endParaRPr altLang="en-US" dirty="0" kern="0" lang="zh-CN">
              <a:solidFill>
                <a:srgbClr val="FFD767"/>
              </a:solidFill>
              <a:latin typeface="方正清刻本悦宋简体" panose="02000000000000000000" charset="-122"/>
              <a:ea typeface="方正清刻本悦宋简体" panose="02000000000000000000" charset="-122"/>
              <a:cs typeface="方正清刻本悦宋简体" panose="02000000000000000000"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advTm="4800" p14:dur="1250">
        <p15:prstTrans prst="pageCurlDouble"/>
      </p:transition>
    </mc:Choice>
    <mc:Fallback>
      <p:transition spd="slow">
        <p:fade/>
      </p:transition>
    </mc:Fallback>
  </mc:AlternateContent>
  <p:timing>
    <p:tnLst>
      <p:par>
        <p:cTn dur="indefinite" id="1" nodeType="tmRoot" restart="never">
          <p:childTnLst>
            <p:seq concurrent="1" nextAc="seek">
              <p:cTn dur="indefinite" id="2" nodeType="mainSeq">
                <p:childTnLst>
                  <p:par>
                    <p:cTn fill="hold" id="3">
                      <p:stCondLst>
                        <p:cond delay="indefinite"/>
                        <p:cond evt="onBegin" delay="0">
                          <p:tn val="2"/>
                        </p:cond>
                      </p:stCondLst>
                      <p:childTnLst>
                        <p:par>
                          <p:cTn fill="hold" id="4">
                            <p:stCondLst>
                              <p:cond delay="0"/>
                            </p:stCondLst>
                            <p:childTnLst>
                              <p:par>
                                <p:cTn fill="hold" grpId="0" id="5" nodeType="afterEffect" presetClass="entr" presetID="42" presetSubtype="0">
                                  <p:stCondLst>
                                    <p:cond delay="0"/>
                                  </p:stCondLst>
                                  <p:childTnLst>
                                    <p:set>
                                      <p:cBhvr>
                                        <p:cTn dur="1" fill="hold" id="6">
                                          <p:stCondLst>
                                            <p:cond delay="0"/>
                                          </p:stCondLst>
                                        </p:cTn>
                                        <p:tgtEl>
                                          <p:spTgt spid="1048602"/>
                                        </p:tgtEl>
                                        <p:attrNameLst>
                                          <p:attrName>style.visibility</p:attrName>
                                        </p:attrNameLst>
                                      </p:cBhvr>
                                      <p:to>
                                        <p:strVal val="visible"/>
                                      </p:to>
                                    </p:set>
                                    <p:animEffect transition="in" filter="fade">
                                      <p:cBhvr>
                                        <p:cTn dur="1000" id="7"/>
                                        <p:tgtEl>
                                          <p:spTgt spid="1048602"/>
                                        </p:tgtEl>
                                      </p:cBhvr>
                                    </p:animEffect>
                                    <p:anim calcmode="lin" valueType="num">
                                      <p:cBhvr>
                                        <p:cTn dur="1000" fill="hold" id="8"/>
                                        <p:tgtEl>
                                          <p:spTgt spid="1048602"/>
                                        </p:tgtEl>
                                        <p:attrNameLst>
                                          <p:attrName>ppt_x</p:attrName>
                                        </p:attrNameLst>
                                      </p:cBhvr>
                                      <p:tavLst>
                                        <p:tav tm="0">
                                          <p:val>
                                            <p:strVal val="#ppt_x"/>
                                          </p:val>
                                        </p:tav>
                                        <p:tav tm="100000">
                                          <p:val>
                                            <p:strVal val="#ppt_x"/>
                                          </p:val>
                                        </p:tav>
                                      </p:tavLst>
                                    </p:anim>
                                    <p:anim calcmode="lin" valueType="num">
                                      <p:cBhvr>
                                        <p:cTn dur="1000" fill="hold" id="9"/>
                                        <p:tgtEl>
                                          <p:spTgt spid="1048602"/>
                                        </p:tgtEl>
                                        <p:attrNameLst>
                                          <p:attrName>ppt_y</p:attrName>
                                        </p:attrNameLst>
                                      </p:cBhvr>
                                      <p:tavLst>
                                        <p:tav tm="0">
                                          <p:val>
                                            <p:strVal val="#ppt_y+.1"/>
                                          </p:val>
                                        </p:tav>
                                        <p:tav tm="100000">
                                          <p:val>
                                            <p:strVal val="#ppt_y"/>
                                          </p:val>
                                        </p:tav>
                                      </p:tavLst>
                                    </p:anim>
                                  </p:childTnLst>
                                </p:cTn>
                              </p:par>
                            </p:childTnLst>
                          </p:cTn>
                        </p:par>
                        <p:par>
                          <p:cTn fill="hold" id="10">
                            <p:stCondLst>
                              <p:cond delay="1000"/>
                            </p:stCondLst>
                            <p:childTnLst>
                              <p:par>
                                <p:cTn fill="hold" grpId="0" id="11" nodeType="afterEffect" presetClass="entr" presetID="42" presetSubtype="0">
                                  <p:stCondLst>
                                    <p:cond delay="0"/>
                                  </p:stCondLst>
                                  <p:childTnLst>
                                    <p:set>
                                      <p:cBhvr>
                                        <p:cTn dur="1" fill="hold" id="12">
                                          <p:stCondLst>
                                            <p:cond delay="0"/>
                                          </p:stCondLst>
                                        </p:cTn>
                                        <p:tgtEl>
                                          <p:spTgt spid="1048598"/>
                                        </p:tgtEl>
                                        <p:attrNameLst>
                                          <p:attrName>style.visibility</p:attrName>
                                        </p:attrNameLst>
                                      </p:cBhvr>
                                      <p:to>
                                        <p:strVal val="visible"/>
                                      </p:to>
                                    </p:set>
                                    <p:animEffect transition="in" filter="fade">
                                      <p:cBhvr>
                                        <p:cTn dur="1000" id="13"/>
                                        <p:tgtEl>
                                          <p:spTgt spid="1048598"/>
                                        </p:tgtEl>
                                      </p:cBhvr>
                                    </p:animEffect>
                                    <p:anim calcmode="lin" valueType="num">
                                      <p:cBhvr>
                                        <p:cTn dur="1000" fill="hold" id="14"/>
                                        <p:tgtEl>
                                          <p:spTgt spid="1048598"/>
                                        </p:tgtEl>
                                        <p:attrNameLst>
                                          <p:attrName>ppt_x</p:attrName>
                                        </p:attrNameLst>
                                      </p:cBhvr>
                                      <p:tavLst>
                                        <p:tav tm="0">
                                          <p:val>
                                            <p:strVal val="#ppt_x"/>
                                          </p:val>
                                        </p:tav>
                                        <p:tav tm="100000">
                                          <p:val>
                                            <p:strVal val="#ppt_x"/>
                                          </p:val>
                                        </p:tav>
                                      </p:tavLst>
                                    </p:anim>
                                    <p:anim calcmode="lin" valueType="num">
                                      <p:cBhvr>
                                        <p:cTn dur="1000" fill="hold" id="15"/>
                                        <p:tgtEl>
                                          <p:spTgt spid="1048598"/>
                                        </p:tgtEl>
                                        <p:attrNameLst>
                                          <p:attrName>ppt_y</p:attrName>
                                        </p:attrNameLst>
                                      </p:cBhvr>
                                      <p:tavLst>
                                        <p:tav tm="0">
                                          <p:val>
                                            <p:strVal val="#ppt_y+.1"/>
                                          </p:val>
                                        </p:tav>
                                        <p:tav tm="100000">
                                          <p:val>
                                            <p:strVal val="#ppt_y"/>
                                          </p:val>
                                        </p:tav>
                                      </p:tavLst>
                                    </p:anim>
                                  </p:childTnLst>
                                </p:cTn>
                              </p:par>
                            </p:childTnLst>
                          </p:cTn>
                        </p:par>
                        <p:par>
                          <p:cTn fill="hold" id="16">
                            <p:stCondLst>
                              <p:cond delay="2000"/>
                            </p:stCondLst>
                            <p:childTnLst>
                              <p:par>
                                <p:cTn fill="hold" grpId="0" id="17" nodeType="afterEffect" presetClass="entr" presetID="2" presetSubtype="4">
                                  <p:stCondLst>
                                    <p:cond delay="0"/>
                                  </p:stCondLst>
                                  <p:childTnLst>
                                    <p:set>
                                      <p:cBhvr>
                                        <p:cTn dur="indefinite" fill="hold" id="18"/>
                                        <p:tgtEl>
                                          <p:spTgt spid="1048599"/>
                                        </p:tgtEl>
                                        <p:attrNameLst>
                                          <p:attrName>style.visibility</p:attrName>
                                        </p:attrNameLst>
                                      </p:cBhvr>
                                      <p:to>
                                        <p:strVal val="visible"/>
                                      </p:to>
                                    </p:set>
                                    <p:anim calcmode="lin" valueType="num">
                                      <p:cBhvr>
                                        <p:cTn dur="1000" fill="hold" id="19"/>
                                        <p:tgtEl>
                                          <p:spTgt spid="1048599"/>
                                        </p:tgtEl>
                                        <p:attrNameLst>
                                          <p:attrName>ppt_x</p:attrName>
                                        </p:attrNameLst>
                                      </p:cBhvr>
                                      <p:tavLst>
                                        <p:tav tm="0">
                                          <p:val>
                                            <p:strVal val="#ppt_x"/>
                                          </p:val>
                                        </p:tav>
                                        <p:tav tm="100000">
                                          <p:val>
                                            <p:strVal val="#ppt_x"/>
                                          </p:val>
                                        </p:tav>
                                      </p:tavLst>
                                    </p:anim>
                                    <p:anim calcmode="lin" valueType="num">
                                      <p:cBhvr>
                                        <p:cTn dur="1000" fill="hold" id="20"/>
                                        <p:tgtEl>
                                          <p:spTgt spid="1048599"/>
                                        </p:tgtEl>
                                        <p:attrNameLst>
                                          <p:attrName>ppt_y</p:attrName>
                                        </p:attrNameLst>
                                      </p:cBhvr>
                                      <p:tavLst>
                                        <p:tav tm="0">
                                          <p:val>
                                            <p:strVal val="1+#ppt_h/2"/>
                                          </p:val>
                                        </p:tav>
                                        <p:tav tm="100000">
                                          <p:val>
                                            <p:strVal val="#ppt_y"/>
                                          </p:val>
                                        </p:tav>
                                      </p:tavLst>
                                    </p:anim>
                                  </p:childTnLst>
                                </p:cTn>
                              </p:par>
                            </p:childTnLst>
                          </p:cTn>
                        </p:par>
                        <p:par>
                          <p:cTn fill="hold" id="21">
                            <p:stCondLst>
                              <p:cond delay="3000"/>
                            </p:stCondLst>
                            <p:childTnLst>
                              <p:par>
                                <p:cTn fill="hold" grpId="0" id="22" nodeType="afterEffect" presetClass="entr" presetID="2" presetSubtype="4">
                                  <p:stCondLst>
                                    <p:cond delay="0"/>
                                  </p:stCondLst>
                                  <p:childTnLst>
                                    <p:set>
                                      <p:cBhvr>
                                        <p:cTn dur="indefinite" fill="hold" id="23"/>
                                        <p:tgtEl>
                                          <p:spTgt spid="1048603"/>
                                        </p:tgtEl>
                                        <p:attrNameLst>
                                          <p:attrName>style.visibility</p:attrName>
                                        </p:attrNameLst>
                                      </p:cBhvr>
                                      <p:to>
                                        <p:strVal val="visible"/>
                                      </p:to>
                                    </p:set>
                                    <p:anim calcmode="lin" valueType="num">
                                      <p:cBhvr>
                                        <p:cTn dur="1000" fill="hold" id="24"/>
                                        <p:tgtEl>
                                          <p:spTgt spid="1048603"/>
                                        </p:tgtEl>
                                        <p:attrNameLst>
                                          <p:attrName>ppt_x</p:attrName>
                                        </p:attrNameLst>
                                      </p:cBhvr>
                                      <p:tavLst>
                                        <p:tav tm="0">
                                          <p:val>
                                            <p:strVal val="#ppt_x"/>
                                          </p:val>
                                        </p:tav>
                                        <p:tav tm="100000">
                                          <p:val>
                                            <p:strVal val="#ppt_x"/>
                                          </p:val>
                                        </p:tav>
                                      </p:tavLst>
                                    </p:anim>
                                    <p:anim calcmode="lin" valueType="num">
                                      <p:cBhvr>
                                        <p:cTn dur="1000" fill="hold" id="25"/>
                                        <p:tgtEl>
                                          <p:spTgt spid="1048603"/>
                                        </p:tgtEl>
                                        <p:attrNameLst>
                                          <p:attrName>ppt_y</p:attrName>
                                        </p:attrNameLst>
                                      </p:cBhvr>
                                      <p:tavLst>
                                        <p:tav tm="0">
                                          <p:val>
                                            <p:strVal val="1+#ppt_h/2"/>
                                          </p:val>
                                        </p:tav>
                                        <p:tav tm="100000">
                                          <p:val>
                                            <p:strVal val="#ppt_y"/>
                                          </p:val>
                                        </p:tav>
                                      </p:tavLst>
                                    </p:anim>
                                  </p:childTnLst>
                                </p:cTn>
                              </p:par>
                            </p:childTnLst>
                          </p:cTn>
                        </p:par>
                        <p:par>
                          <p:cTn fill="hold" id="26">
                            <p:stCondLst>
                              <p:cond delay="4000"/>
                            </p:stCondLst>
                            <p:childTnLst>
                              <p:par>
                                <p:cTn fill="hold" grpId="0" id="27" nodeType="afterEffect" presetClass="entr" presetID="42" presetSubtype="0">
                                  <p:stCondLst>
                                    <p:cond delay="0"/>
                                  </p:stCondLst>
                                  <p:childTnLst>
                                    <p:set>
                                      <p:cBhvr>
                                        <p:cTn dur="1" fill="hold" id="28">
                                          <p:stCondLst>
                                            <p:cond delay="0"/>
                                          </p:stCondLst>
                                        </p:cTn>
                                        <p:tgtEl>
                                          <p:spTgt spid="1048605"/>
                                        </p:tgtEl>
                                        <p:attrNameLst>
                                          <p:attrName>style.visibility</p:attrName>
                                        </p:attrNameLst>
                                      </p:cBhvr>
                                      <p:to>
                                        <p:strVal val="visible"/>
                                      </p:to>
                                    </p:set>
                                    <p:animEffect transition="in" filter="fade">
                                      <p:cBhvr>
                                        <p:cTn dur="1000" id="29"/>
                                        <p:tgtEl>
                                          <p:spTgt spid="1048605"/>
                                        </p:tgtEl>
                                      </p:cBhvr>
                                    </p:animEffect>
                                    <p:anim calcmode="lin" valueType="num">
                                      <p:cBhvr>
                                        <p:cTn dur="1000" fill="hold" id="30"/>
                                        <p:tgtEl>
                                          <p:spTgt spid="1048605"/>
                                        </p:tgtEl>
                                        <p:attrNameLst>
                                          <p:attrName>ppt_x</p:attrName>
                                        </p:attrNameLst>
                                      </p:cBhvr>
                                      <p:tavLst>
                                        <p:tav tm="0">
                                          <p:val>
                                            <p:strVal val="#ppt_x"/>
                                          </p:val>
                                        </p:tav>
                                        <p:tav tm="100000">
                                          <p:val>
                                            <p:strVal val="#ppt_x"/>
                                          </p:val>
                                        </p:tav>
                                      </p:tavLst>
                                    </p:anim>
                                    <p:anim calcmode="lin" valueType="num">
                                      <p:cBhvr>
                                        <p:cTn dur="1000" fill="hold" id="31"/>
                                        <p:tgtEl>
                                          <p:spTgt spid="1048605"/>
                                        </p:tgtEl>
                                        <p:attrNameLst>
                                          <p:attrName>ppt_y</p:attrName>
                                        </p:attrNameLst>
                                      </p:cBhvr>
                                      <p:tavLst>
                                        <p:tav tm="0">
                                          <p:val>
                                            <p:strVal val="#ppt_y+.1"/>
                                          </p:val>
                                        </p:tav>
                                        <p:tav tm="100000">
                                          <p:val>
                                            <p:strVal val="#ppt_y"/>
                                          </p:val>
                                        </p:tav>
                                      </p:tavLst>
                                    </p:anim>
                                  </p:childTnLst>
                                </p:cTn>
                              </p:par>
                            </p:childTnLst>
                          </p:cTn>
                        </p:par>
                        <p:par>
                          <p:cTn fill="hold" id="32">
                            <p:stCondLst>
                              <p:cond delay="5000"/>
                            </p:stCondLst>
                            <p:childTnLst>
                              <p:par>
                                <p:cTn fill="hold" grpId="0" id="33" nodeType="afterEffect" presetClass="entr" presetID="2" presetSubtype="4">
                                  <p:stCondLst>
                                    <p:cond delay="0"/>
                                  </p:stCondLst>
                                  <p:childTnLst>
                                    <p:set>
                                      <p:cBhvr>
                                        <p:cTn dur="indefinite" fill="hold" id="34"/>
                                        <p:tgtEl>
                                          <p:spTgt spid="1048606"/>
                                        </p:tgtEl>
                                        <p:attrNameLst>
                                          <p:attrName>style.visibility</p:attrName>
                                        </p:attrNameLst>
                                      </p:cBhvr>
                                      <p:to>
                                        <p:strVal val="visible"/>
                                      </p:to>
                                    </p:set>
                                    <p:anim calcmode="lin" valueType="num">
                                      <p:cBhvr>
                                        <p:cTn dur="1000" fill="hold" id="35"/>
                                        <p:tgtEl>
                                          <p:spTgt spid="1048606"/>
                                        </p:tgtEl>
                                        <p:attrNameLst>
                                          <p:attrName>ppt_x</p:attrName>
                                        </p:attrNameLst>
                                      </p:cBhvr>
                                      <p:tavLst>
                                        <p:tav tm="0">
                                          <p:val>
                                            <p:strVal val="#ppt_x"/>
                                          </p:val>
                                        </p:tav>
                                        <p:tav tm="100000">
                                          <p:val>
                                            <p:strVal val="#ppt_x"/>
                                          </p:val>
                                        </p:tav>
                                      </p:tavLst>
                                    </p:anim>
                                    <p:anim calcmode="lin" valueType="num">
                                      <p:cBhvr>
                                        <p:cTn dur="1000" fill="hold" id="36"/>
                                        <p:tgtEl>
                                          <p:spTgt spid="1048606"/>
                                        </p:tgtEl>
                                        <p:attrNameLst>
                                          <p:attrName>ppt_y</p:attrName>
                                        </p:attrNameLst>
                                      </p:cBhvr>
                                      <p:tavLst>
                                        <p:tav tm="0">
                                          <p:val>
                                            <p:strVal val="1+#ppt_h/2"/>
                                          </p:val>
                                        </p:tav>
                                        <p:tav tm="100000">
                                          <p:val>
                                            <p:strVal val="#ppt_y"/>
                                          </p:val>
                                        </p:tav>
                                      </p:tavLst>
                                    </p:anim>
                                  </p:childTnLst>
                                </p:cTn>
                              </p:par>
                            </p:childTnLst>
                          </p:cTn>
                        </p:par>
                        <p:par>
                          <p:cTn fill="hold" id="37">
                            <p:stCondLst>
                              <p:cond delay="6000"/>
                            </p:stCondLst>
                            <p:childTnLst>
                              <p:par>
                                <p:cTn fill="hold" grpId="0" id="38" nodeType="afterEffect" presetClass="entr" presetID="42" presetSubtype="0">
                                  <p:stCondLst>
                                    <p:cond delay="0"/>
                                  </p:stCondLst>
                                  <p:childTnLst>
                                    <p:set>
                                      <p:cBhvr>
                                        <p:cTn dur="1" fill="hold" id="39">
                                          <p:stCondLst>
                                            <p:cond delay="0"/>
                                          </p:stCondLst>
                                        </p:cTn>
                                        <p:tgtEl>
                                          <p:spTgt spid="1048600"/>
                                        </p:tgtEl>
                                        <p:attrNameLst>
                                          <p:attrName>style.visibility</p:attrName>
                                        </p:attrNameLst>
                                      </p:cBhvr>
                                      <p:to>
                                        <p:strVal val="visible"/>
                                      </p:to>
                                    </p:set>
                                    <p:animEffect transition="in" filter="fade">
                                      <p:cBhvr>
                                        <p:cTn dur="1000" id="40"/>
                                        <p:tgtEl>
                                          <p:spTgt spid="1048600"/>
                                        </p:tgtEl>
                                      </p:cBhvr>
                                    </p:animEffect>
                                    <p:anim calcmode="lin" valueType="num">
                                      <p:cBhvr>
                                        <p:cTn dur="1000" fill="hold" id="41"/>
                                        <p:tgtEl>
                                          <p:spTgt spid="1048600"/>
                                        </p:tgtEl>
                                        <p:attrNameLst>
                                          <p:attrName>ppt_x</p:attrName>
                                        </p:attrNameLst>
                                      </p:cBhvr>
                                      <p:tavLst>
                                        <p:tav tm="0">
                                          <p:val>
                                            <p:strVal val="#ppt_x"/>
                                          </p:val>
                                        </p:tav>
                                        <p:tav tm="100000">
                                          <p:val>
                                            <p:strVal val="#ppt_x"/>
                                          </p:val>
                                        </p:tav>
                                      </p:tavLst>
                                    </p:anim>
                                    <p:anim calcmode="lin" valueType="num">
                                      <p:cBhvr>
                                        <p:cTn dur="1000" fill="hold" id="42"/>
                                        <p:tgtEl>
                                          <p:spTgt spid="1048600"/>
                                        </p:tgtEl>
                                        <p:attrNameLst>
                                          <p:attrName>ppt_y</p:attrName>
                                        </p:attrNameLst>
                                      </p:cBhvr>
                                      <p:tavLst>
                                        <p:tav tm="0">
                                          <p:val>
                                            <p:strVal val="#ppt_y+.1"/>
                                          </p:val>
                                        </p:tav>
                                        <p:tav tm="100000">
                                          <p:val>
                                            <p:strVal val="#ppt_y"/>
                                          </p:val>
                                        </p:tav>
                                      </p:tavLst>
                                    </p:anim>
                                  </p:childTnLst>
                                </p:cTn>
                              </p:par>
                            </p:childTnLst>
                          </p:cTn>
                        </p:par>
                        <p:par>
                          <p:cTn fill="hold" id="43">
                            <p:stCondLst>
                              <p:cond delay="7000"/>
                            </p:stCondLst>
                            <p:childTnLst>
                              <p:par>
                                <p:cTn fill="hold" grpId="0" id="44" nodeType="afterEffect" presetClass="entr" presetID="2" presetSubtype="4">
                                  <p:stCondLst>
                                    <p:cond delay="0"/>
                                  </p:stCondLst>
                                  <p:childTnLst>
                                    <p:set>
                                      <p:cBhvr>
                                        <p:cTn dur="indefinite" fill="hold" id="45"/>
                                        <p:tgtEl>
                                          <p:spTgt spid="1048601"/>
                                        </p:tgtEl>
                                        <p:attrNameLst>
                                          <p:attrName>style.visibility</p:attrName>
                                        </p:attrNameLst>
                                      </p:cBhvr>
                                      <p:to>
                                        <p:strVal val="visible"/>
                                      </p:to>
                                    </p:set>
                                    <p:anim calcmode="lin" valueType="num">
                                      <p:cBhvr>
                                        <p:cTn dur="1000" fill="hold" id="46"/>
                                        <p:tgtEl>
                                          <p:spTgt spid="1048601"/>
                                        </p:tgtEl>
                                        <p:attrNameLst>
                                          <p:attrName>ppt_x</p:attrName>
                                        </p:attrNameLst>
                                      </p:cBhvr>
                                      <p:tavLst>
                                        <p:tav tm="0">
                                          <p:val>
                                            <p:strVal val="#ppt_x"/>
                                          </p:val>
                                        </p:tav>
                                        <p:tav tm="100000">
                                          <p:val>
                                            <p:strVal val="#ppt_x"/>
                                          </p:val>
                                        </p:tav>
                                      </p:tavLst>
                                    </p:anim>
                                    <p:anim calcmode="lin" valueType="num">
                                      <p:cBhvr>
                                        <p:cTn dur="1000" fill="hold" id="47"/>
                                        <p:tgtEl>
                                          <p:spTgt spid="104860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598" grpId="0"/>
      <p:bldP spid="1048599" grpId="0" animBg="1" advAuto="0"/>
      <p:bldP spid="1048600" grpId="0"/>
      <p:bldP spid="1048601" grpId="0" animBg="1" advAuto="0"/>
      <p:bldP spid="1048602" grpId="0"/>
      <p:bldP spid="1048603" grpId="0" animBg="1" advAuto="0"/>
      <p:bldP spid="1048605" grpId="0"/>
      <p:bldP spid="1048606" grpId="0" animBg="1" advAuto="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75" name=""/>
        <p:cNvGrpSpPr/>
        <p:nvPr/>
      </p:nvGrpSpPr>
      <p:grpSpPr>
        <a:xfrm>
          <a:off x="0" y="0"/>
          <a:ext cx="0" cy="0"/>
          <a:chOff x="0" y="0"/>
          <a:chExt cx="0" cy="0"/>
        </a:xfrm>
      </p:grpSpPr>
      <p:pic>
        <p:nvPicPr>
          <p:cNvPr id="2097295" name="图片 2"/>
          <p:cNvPicPr>
            <a:picLocks noChangeAspect="1"/>
          </p:cNvPicPr>
          <p:nvPr/>
        </p:nvPicPr>
        <p:blipFill rotWithShape="1">
          <a:blip xmlns:r="http://schemas.openxmlformats.org/officeDocument/2006/relationships" r:embed="rId1" cstate="email"/>
          <a:srcRect/>
          <a:stretch>
            <a:fillRect/>
          </a:stretch>
        </p:blipFill>
        <p:spPr>
          <a:xfrm>
            <a:off x="0" y="0"/>
            <a:ext cx="12192000" cy="6858000"/>
          </a:xfrm>
          <a:prstGeom prst="rect"/>
        </p:spPr>
      </p:pic>
      <p:sp>
        <p:nvSpPr>
          <p:cNvPr id="1048755" name="文本框 3"/>
          <p:cNvSpPr txBox="1"/>
          <p:nvPr/>
        </p:nvSpPr>
        <p:spPr>
          <a:xfrm>
            <a:off x="501938" y="359735"/>
            <a:ext cx="7278161" cy="480131"/>
          </a:xfrm>
          <a:prstGeom prst="rect"/>
          <a:noFill/>
        </p:spPr>
        <p:txBody>
          <a:bodyPr rtlCol="0" wrap="square">
            <a:spAutoFit/>
          </a:bodyPr>
          <a:p>
            <a:pPr defTabSz="497840">
              <a:lnSpc>
                <a:spcPct val="90000"/>
              </a:lnSpc>
            </a:pPr>
            <a:r>
              <a:rPr altLang="en-US" dirty="0" sz="2800" lang="zh-CN">
                <a:solidFill>
                  <a:schemeClr val="bg1"/>
                </a:solidFill>
                <a:highlight>
                  <a:srgbClr val="800000"/>
                </a:highlight>
                <a:latin typeface="FZQingKeBenYueSongS-R-GB" panose="02000000000000000000" pitchFamily="2" charset="-122"/>
                <a:ea typeface="FZQingKeBenYueSongS-R-GB" panose="02000000000000000000" pitchFamily="2" charset="-122"/>
                <a:cs typeface="BrowalliaUPC" panose="020B0604020202020204" pitchFamily="34" charset="-34"/>
              </a:rPr>
              <a:t>售楼部西侧广场</a:t>
            </a:r>
            <a:r>
              <a:rPr altLang="zh-CN" dirty="0" sz="2800" lang="en-US">
                <a:solidFill>
                  <a:schemeClr val="bg1"/>
                </a:solidFill>
                <a:highlight>
                  <a:srgbClr val="800000"/>
                </a:highlight>
                <a:latin typeface="FZQingKeBenYueSongS-R-GB" panose="02000000000000000000" pitchFamily="2" charset="-122"/>
                <a:ea typeface="FZQingKeBenYueSongS-R-GB" panose="02000000000000000000" pitchFamily="2" charset="-122"/>
                <a:cs typeface="BrowalliaUPC" panose="020B0604020202020204" pitchFamily="34" charset="-34"/>
              </a:rPr>
              <a:t>——</a:t>
            </a:r>
            <a:r>
              <a:rPr altLang="en-US" dirty="0" sz="2800" lang="zh-CN">
                <a:solidFill>
                  <a:schemeClr val="bg1"/>
                </a:solidFill>
                <a:highlight>
                  <a:srgbClr val="800000"/>
                </a:highlight>
                <a:latin typeface="FZQingKeBenYueSongS-R-GB" panose="02000000000000000000" pitchFamily="2" charset="-122"/>
                <a:ea typeface="FZQingKeBenYueSongS-R-GB" panose="02000000000000000000" pitchFamily="2" charset="-122"/>
                <a:cs typeface="BrowalliaUPC" panose="020B0604020202020204" pitchFamily="34" charset="-34"/>
              </a:rPr>
              <a:t>民俗文化区门头（确定）</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76" name=""/>
        <p:cNvGrpSpPr/>
        <p:nvPr/>
      </p:nvGrpSpPr>
      <p:grpSpPr>
        <a:xfrm>
          <a:off x="0" y="0"/>
          <a:ext cx="0" cy="0"/>
          <a:chOff x="0" y="0"/>
          <a:chExt cx="0" cy="0"/>
        </a:xfrm>
      </p:grpSpPr>
      <p:pic>
        <p:nvPicPr>
          <p:cNvPr id="2097296" name="图片 2"/>
          <p:cNvPicPr>
            <a:picLocks noChangeAspect="1"/>
          </p:cNvPicPr>
          <p:nvPr/>
        </p:nvPicPr>
        <p:blipFill rotWithShape="1">
          <a:blip xmlns:r="http://schemas.openxmlformats.org/officeDocument/2006/relationships" r:embed="rId1" cstate="email"/>
          <a:srcRect/>
          <a:stretch>
            <a:fillRect/>
          </a:stretch>
        </p:blipFill>
        <p:spPr>
          <a:xfrm>
            <a:off x="0" y="0"/>
            <a:ext cx="12192000" cy="6858000"/>
          </a:xfrm>
          <a:prstGeom prst="rect"/>
        </p:spPr>
      </p:pic>
      <p:sp>
        <p:nvSpPr>
          <p:cNvPr id="1048756" name="文本框 3"/>
          <p:cNvSpPr txBox="1"/>
          <p:nvPr/>
        </p:nvSpPr>
        <p:spPr>
          <a:xfrm>
            <a:off x="501938" y="359735"/>
            <a:ext cx="7278161" cy="480131"/>
          </a:xfrm>
          <a:prstGeom prst="rect"/>
          <a:noFill/>
        </p:spPr>
        <p:txBody>
          <a:bodyPr rtlCol="0" wrap="square">
            <a:spAutoFit/>
          </a:bodyPr>
          <a:p>
            <a:pPr defTabSz="497840">
              <a:lnSpc>
                <a:spcPct val="90000"/>
              </a:lnSpc>
            </a:pPr>
            <a:r>
              <a:rPr altLang="en-US" dirty="0" sz="2800" lang="zh-CN">
                <a:solidFill>
                  <a:schemeClr val="bg1"/>
                </a:solidFill>
                <a:highlight>
                  <a:srgbClr val="800000"/>
                </a:highlight>
                <a:latin typeface="FZQingKeBenYueSongS-R-GB" panose="02000000000000000000" pitchFamily="2" charset="-122"/>
                <a:ea typeface="FZQingKeBenYueSongS-R-GB" panose="02000000000000000000" pitchFamily="2" charset="-122"/>
                <a:cs typeface="BrowalliaUPC" panose="020B0604020202020204" pitchFamily="34" charset="-34"/>
              </a:rPr>
              <a:t>售楼部西侧广场</a:t>
            </a:r>
            <a:r>
              <a:rPr altLang="zh-CN" dirty="0" sz="2800" lang="en-US">
                <a:solidFill>
                  <a:schemeClr val="bg1"/>
                </a:solidFill>
                <a:highlight>
                  <a:srgbClr val="800000"/>
                </a:highlight>
                <a:latin typeface="FZQingKeBenYueSongS-R-GB" panose="02000000000000000000" pitchFamily="2" charset="-122"/>
                <a:ea typeface="FZQingKeBenYueSongS-R-GB" panose="02000000000000000000" pitchFamily="2" charset="-122"/>
                <a:cs typeface="BrowalliaUPC" panose="020B0604020202020204" pitchFamily="34" charset="-34"/>
              </a:rPr>
              <a:t>——</a:t>
            </a:r>
            <a:r>
              <a:rPr altLang="en-US" dirty="0" sz="2800" lang="zh-CN">
                <a:solidFill>
                  <a:schemeClr val="bg1"/>
                </a:solidFill>
                <a:highlight>
                  <a:srgbClr val="800000"/>
                </a:highlight>
                <a:latin typeface="FZQingKeBenYueSongS-R-GB" panose="02000000000000000000" pitchFamily="2" charset="-122"/>
                <a:ea typeface="FZQingKeBenYueSongS-R-GB" panose="02000000000000000000" pitchFamily="2" charset="-122"/>
                <a:cs typeface="BrowalliaUPC" panose="020B0604020202020204" pitchFamily="34" charset="-34"/>
              </a:rPr>
              <a:t>民俗文化区展位（确定）</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77" name=""/>
        <p:cNvGrpSpPr/>
        <p:nvPr/>
      </p:nvGrpSpPr>
      <p:grpSpPr>
        <a:xfrm>
          <a:off x="0" y="0"/>
          <a:ext cx="0" cy="0"/>
          <a:chOff x="0" y="0"/>
          <a:chExt cx="0" cy="0"/>
        </a:xfrm>
      </p:grpSpPr>
      <p:pic>
        <p:nvPicPr>
          <p:cNvPr id="2097297" name="图片 9"/>
          <p:cNvPicPr>
            <a:picLocks noChangeAspect="1"/>
          </p:cNvPicPr>
          <p:nvPr/>
        </p:nvPicPr>
        <p:blipFill rotWithShape="1">
          <a:blip xmlns:r="http://schemas.openxmlformats.org/officeDocument/2006/relationships" r:embed="rId1" cstate="email"/>
          <a:srcRect/>
          <a:stretch>
            <a:fillRect/>
          </a:stretch>
        </p:blipFill>
        <p:spPr>
          <a:xfrm>
            <a:off x="0" y="0"/>
            <a:ext cx="12192000" cy="6858000"/>
          </a:xfrm>
          <a:prstGeom prst="rect"/>
        </p:spPr>
      </p:pic>
      <p:sp>
        <p:nvSpPr>
          <p:cNvPr id="1048757" name="文本框 3"/>
          <p:cNvSpPr txBox="1"/>
          <p:nvPr/>
        </p:nvSpPr>
        <p:spPr>
          <a:xfrm>
            <a:off x="501938" y="359735"/>
            <a:ext cx="7278161" cy="480131"/>
          </a:xfrm>
          <a:prstGeom prst="rect"/>
          <a:noFill/>
        </p:spPr>
        <p:txBody>
          <a:bodyPr rtlCol="0" wrap="square">
            <a:spAutoFit/>
          </a:bodyPr>
          <a:p>
            <a:pPr defTabSz="497840">
              <a:lnSpc>
                <a:spcPct val="90000"/>
              </a:lnSpc>
            </a:pPr>
            <a:r>
              <a:rPr altLang="en-US" dirty="0" sz="2800" lang="zh-CN">
                <a:solidFill>
                  <a:schemeClr val="bg1"/>
                </a:solidFill>
                <a:highlight>
                  <a:srgbClr val="800000"/>
                </a:highlight>
                <a:latin typeface="FZQingKeBenYueSongS-R-GB" panose="02000000000000000000" pitchFamily="2" charset="-122"/>
                <a:ea typeface="FZQingKeBenYueSongS-R-GB" panose="02000000000000000000" pitchFamily="2" charset="-122"/>
                <a:cs typeface="BrowalliaUPC" panose="020B0604020202020204" pitchFamily="34" charset="-34"/>
              </a:rPr>
              <a:t>售楼部西侧广场</a:t>
            </a:r>
            <a:r>
              <a:rPr altLang="zh-CN" dirty="0" sz="2800" lang="en-US">
                <a:solidFill>
                  <a:schemeClr val="bg1"/>
                </a:solidFill>
                <a:highlight>
                  <a:srgbClr val="800000"/>
                </a:highlight>
                <a:latin typeface="FZQingKeBenYueSongS-R-GB" panose="02000000000000000000" pitchFamily="2" charset="-122"/>
                <a:ea typeface="FZQingKeBenYueSongS-R-GB" panose="02000000000000000000" pitchFamily="2" charset="-122"/>
                <a:cs typeface="BrowalliaUPC" panose="020B0604020202020204" pitchFamily="34" charset="-34"/>
              </a:rPr>
              <a:t>——</a:t>
            </a:r>
            <a:r>
              <a:rPr altLang="en-US" dirty="0" sz="2800" lang="zh-CN">
                <a:solidFill>
                  <a:schemeClr val="bg1"/>
                </a:solidFill>
                <a:highlight>
                  <a:srgbClr val="800000"/>
                </a:highlight>
                <a:latin typeface="FZQingKeBenYueSongS-R-GB" panose="02000000000000000000" pitchFamily="2" charset="-122"/>
                <a:ea typeface="FZQingKeBenYueSongS-R-GB" panose="02000000000000000000" pitchFamily="2" charset="-122"/>
                <a:cs typeface="BrowalliaUPC" panose="020B0604020202020204" pitchFamily="34" charset="-34"/>
              </a:rPr>
              <a:t>非遗文化舞台参考</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78" name=""/>
        <p:cNvGrpSpPr/>
        <p:nvPr/>
      </p:nvGrpSpPr>
      <p:grpSpPr>
        <a:xfrm>
          <a:off x="0" y="0"/>
          <a:ext cx="0" cy="0"/>
          <a:chOff x="0" y="0"/>
          <a:chExt cx="0" cy="0"/>
        </a:xfrm>
      </p:grpSpPr>
      <p:pic>
        <p:nvPicPr>
          <p:cNvPr id="2097298" name="图片 2"/>
          <p:cNvPicPr>
            <a:picLocks noChangeAspect="1"/>
          </p:cNvPicPr>
          <p:nvPr/>
        </p:nvPicPr>
        <p:blipFill rotWithShape="1">
          <a:blip xmlns:r="http://schemas.openxmlformats.org/officeDocument/2006/relationships" r:embed="rId1" cstate="email"/>
          <a:srcRect/>
          <a:stretch>
            <a:fillRect/>
          </a:stretch>
        </p:blipFill>
        <p:spPr>
          <a:xfrm>
            <a:off x="0" y="0"/>
            <a:ext cx="12192000" cy="6858000"/>
          </a:xfrm>
          <a:prstGeom prst="rect"/>
        </p:spPr>
      </p:pic>
      <p:sp>
        <p:nvSpPr>
          <p:cNvPr id="1048758" name="文本框 3"/>
          <p:cNvSpPr txBox="1"/>
          <p:nvPr/>
        </p:nvSpPr>
        <p:spPr>
          <a:xfrm>
            <a:off x="501938" y="359735"/>
            <a:ext cx="7278161" cy="480131"/>
          </a:xfrm>
          <a:prstGeom prst="rect"/>
          <a:noFill/>
        </p:spPr>
        <p:txBody>
          <a:bodyPr rtlCol="0" wrap="square">
            <a:spAutoFit/>
          </a:bodyPr>
          <a:p>
            <a:pPr defTabSz="497840">
              <a:lnSpc>
                <a:spcPct val="90000"/>
              </a:lnSpc>
            </a:pPr>
            <a:r>
              <a:rPr altLang="en-US" dirty="0" sz="2800" lang="zh-CN">
                <a:solidFill>
                  <a:schemeClr val="bg1"/>
                </a:solidFill>
                <a:highlight>
                  <a:srgbClr val="800000"/>
                </a:highlight>
                <a:latin typeface="FZQingKeBenYueSongS-R-GB" panose="02000000000000000000" pitchFamily="2" charset="-122"/>
                <a:ea typeface="FZQingKeBenYueSongS-R-GB" panose="02000000000000000000" pitchFamily="2" charset="-122"/>
                <a:cs typeface="BrowalliaUPC" panose="020B0604020202020204" pitchFamily="34" charset="-34"/>
              </a:rPr>
              <a:t>售楼部西侧广场</a:t>
            </a:r>
            <a:r>
              <a:rPr altLang="zh-CN" dirty="0" sz="2800" lang="en-US">
                <a:solidFill>
                  <a:schemeClr val="bg1"/>
                </a:solidFill>
                <a:highlight>
                  <a:srgbClr val="800000"/>
                </a:highlight>
                <a:latin typeface="FZQingKeBenYueSongS-R-GB" panose="02000000000000000000" pitchFamily="2" charset="-122"/>
                <a:ea typeface="FZQingKeBenYueSongS-R-GB" panose="02000000000000000000" pitchFamily="2" charset="-122"/>
                <a:cs typeface="BrowalliaUPC" panose="020B0604020202020204" pitchFamily="34" charset="-34"/>
              </a:rPr>
              <a:t>——</a:t>
            </a:r>
            <a:r>
              <a:rPr altLang="en-US" dirty="0" sz="2800" lang="zh-CN">
                <a:solidFill>
                  <a:schemeClr val="bg1"/>
                </a:solidFill>
                <a:highlight>
                  <a:srgbClr val="800000"/>
                </a:highlight>
                <a:latin typeface="FZQingKeBenYueSongS-R-GB" panose="02000000000000000000" pitchFamily="2" charset="-122"/>
                <a:ea typeface="FZQingKeBenYueSongS-R-GB" panose="02000000000000000000" pitchFamily="2" charset="-122"/>
                <a:cs typeface="BrowalliaUPC" panose="020B0604020202020204" pitchFamily="34" charset="-34"/>
              </a:rPr>
              <a:t>非遗文化舞台参考</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79" name=""/>
        <p:cNvGrpSpPr/>
        <p:nvPr/>
      </p:nvGrpSpPr>
      <p:grpSpPr>
        <a:xfrm>
          <a:off x="0" y="0"/>
          <a:ext cx="0" cy="0"/>
          <a:chOff x="0" y="0"/>
          <a:chExt cx="0" cy="0"/>
        </a:xfrm>
      </p:grpSpPr>
      <p:pic>
        <p:nvPicPr>
          <p:cNvPr id="2097299" name="图片 4"/>
          <p:cNvPicPr>
            <a:picLocks noChangeAspect="1"/>
          </p:cNvPicPr>
          <p:nvPr/>
        </p:nvPicPr>
        <p:blipFill rotWithShape="1">
          <a:blip xmlns:r="http://schemas.openxmlformats.org/officeDocument/2006/relationships" r:embed="rId1" cstate="email"/>
          <a:srcRect/>
          <a:stretch>
            <a:fillRect/>
          </a:stretch>
        </p:blipFill>
        <p:spPr>
          <a:xfrm>
            <a:off x="0" y="0"/>
            <a:ext cx="12192000" cy="6858000"/>
          </a:xfrm>
          <a:prstGeom prst="rect"/>
        </p:spPr>
      </p:pic>
      <p:sp>
        <p:nvSpPr>
          <p:cNvPr id="1048759" name="文本框 3"/>
          <p:cNvSpPr txBox="1"/>
          <p:nvPr/>
        </p:nvSpPr>
        <p:spPr>
          <a:xfrm>
            <a:off x="501938" y="359735"/>
            <a:ext cx="7278161" cy="480131"/>
          </a:xfrm>
          <a:prstGeom prst="rect"/>
          <a:noFill/>
        </p:spPr>
        <p:txBody>
          <a:bodyPr rtlCol="0" wrap="square">
            <a:spAutoFit/>
          </a:bodyPr>
          <a:p>
            <a:pPr defTabSz="497840">
              <a:lnSpc>
                <a:spcPct val="90000"/>
              </a:lnSpc>
            </a:pPr>
            <a:r>
              <a:rPr altLang="en-US" dirty="0" sz="2800" lang="zh-CN">
                <a:solidFill>
                  <a:schemeClr val="bg1"/>
                </a:solidFill>
                <a:highlight>
                  <a:srgbClr val="800000"/>
                </a:highlight>
                <a:latin typeface="FZQingKeBenYueSongS-R-GB" panose="02000000000000000000" pitchFamily="2" charset="-122"/>
                <a:ea typeface="FZQingKeBenYueSongS-R-GB" panose="02000000000000000000" pitchFamily="2" charset="-122"/>
                <a:cs typeface="BrowalliaUPC" panose="020B0604020202020204" pitchFamily="34" charset="-34"/>
              </a:rPr>
              <a:t>售楼部西侧广场</a:t>
            </a:r>
            <a:r>
              <a:rPr altLang="zh-CN" dirty="0" sz="2800" lang="en-US">
                <a:solidFill>
                  <a:schemeClr val="bg1"/>
                </a:solidFill>
                <a:highlight>
                  <a:srgbClr val="800000"/>
                </a:highlight>
                <a:latin typeface="FZQingKeBenYueSongS-R-GB" panose="02000000000000000000" pitchFamily="2" charset="-122"/>
                <a:ea typeface="FZQingKeBenYueSongS-R-GB" panose="02000000000000000000" pitchFamily="2" charset="-122"/>
                <a:cs typeface="BrowalliaUPC" panose="020B0604020202020204" pitchFamily="34" charset="-34"/>
              </a:rPr>
              <a:t>——</a:t>
            </a:r>
            <a:r>
              <a:rPr altLang="en-US" dirty="0" sz="2800" lang="zh-CN">
                <a:solidFill>
                  <a:schemeClr val="bg1"/>
                </a:solidFill>
                <a:highlight>
                  <a:srgbClr val="800000"/>
                </a:highlight>
                <a:latin typeface="FZQingKeBenYueSongS-R-GB" panose="02000000000000000000" pitchFamily="2" charset="-122"/>
                <a:ea typeface="FZQingKeBenYueSongS-R-GB" panose="02000000000000000000" pitchFamily="2" charset="-122"/>
                <a:cs typeface="BrowalliaUPC" panose="020B0604020202020204" pitchFamily="34" charset="-34"/>
              </a:rPr>
              <a:t>非遗文化舞台参考</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80" name=""/>
        <p:cNvGrpSpPr/>
        <p:nvPr/>
      </p:nvGrpSpPr>
      <p:grpSpPr>
        <a:xfrm>
          <a:off x="0" y="0"/>
          <a:ext cx="0" cy="0"/>
          <a:chOff x="0" y="0"/>
          <a:chExt cx="0" cy="0"/>
        </a:xfrm>
      </p:grpSpPr>
      <p:pic>
        <p:nvPicPr>
          <p:cNvPr id="2097300" name="图片 5"/>
          <p:cNvPicPr>
            <a:picLocks noChangeAspect="1"/>
          </p:cNvPicPr>
          <p:nvPr/>
        </p:nvPicPr>
        <p:blipFill rotWithShape="1">
          <a:blip xmlns:r="http://schemas.openxmlformats.org/officeDocument/2006/relationships" r:embed="rId1" cstate="email"/>
          <a:srcRect/>
          <a:stretch>
            <a:fillRect/>
          </a:stretch>
        </p:blipFill>
        <p:spPr>
          <a:xfrm>
            <a:off x="4244082" y="0"/>
            <a:ext cx="8004554" cy="6858000"/>
          </a:xfrm>
          <a:prstGeom prst="rect"/>
        </p:spPr>
      </p:pic>
      <p:sp>
        <p:nvSpPr>
          <p:cNvPr id="1048760" name="矩形 1"/>
          <p:cNvSpPr/>
          <p:nvPr/>
        </p:nvSpPr>
        <p:spPr>
          <a:xfrm>
            <a:off x="8867552" y="0"/>
            <a:ext cx="3324447" cy="6858000"/>
          </a:xfrm>
          <a:prstGeom prst="rect"/>
          <a:solidFill>
            <a:srgbClr val="8F0F1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defTabSz="914400" eaLnBrk="1" fontAlgn="auto" hangingPunct="1" indent="0" latinLnBrk="0" lvl="0" marL="0" marR="0" rtl="0">
              <a:lnSpc>
                <a:spcPct val="100000"/>
              </a:lnSpc>
              <a:spcBef>
                <a:spcPts val="0"/>
              </a:spcBef>
              <a:spcAft>
                <a:spcPts val="0"/>
              </a:spcAft>
              <a:buClrTx/>
              <a:buSzTx/>
              <a:buFontTx/>
              <a:buNone/>
            </a:pPr>
            <a:endParaRPr altLang="en-US" baseline="0" b="0" cap="none" sz="1800" i="0" kern="1200" kumimoji="0" lang="zh-CN" noProof="0" normalizeH="0" spc="0" strike="noStrike" u="none">
              <a:ln>
                <a:noFill/>
              </a:ln>
              <a:solidFill>
                <a:srgbClr val="FFFFFF"/>
              </a:solidFill>
              <a:effectLst/>
              <a:uLnTx/>
              <a:uFillTx/>
              <a:latin typeface="Segoe UI Light" panose="020B0502040204020203"/>
              <a:ea typeface="微软雅黑" panose="020B0503020204020204" charset="-122"/>
              <a:cs typeface="+mn-cs"/>
            </a:endParaRPr>
          </a:p>
        </p:txBody>
      </p:sp>
      <p:sp>
        <p:nvSpPr>
          <p:cNvPr id="1048761" name="矩形 3"/>
          <p:cNvSpPr/>
          <p:nvPr/>
        </p:nvSpPr>
        <p:spPr>
          <a:xfrm>
            <a:off x="0" y="0"/>
            <a:ext cx="4283242" cy="6858000"/>
          </a:xfrm>
          <a:prstGeom prst="rect"/>
          <a:solidFill>
            <a:srgbClr val="8F0F1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defTabSz="914400" eaLnBrk="1" fontAlgn="auto" hangingPunct="1" indent="0" latinLnBrk="0" lvl="0" marL="0" marR="0" rtl="0">
              <a:lnSpc>
                <a:spcPct val="100000"/>
              </a:lnSpc>
              <a:spcBef>
                <a:spcPts val="0"/>
              </a:spcBef>
              <a:spcAft>
                <a:spcPts val="0"/>
              </a:spcAft>
              <a:buClrTx/>
              <a:buSzTx/>
              <a:buFontTx/>
              <a:buNone/>
            </a:pPr>
            <a:endParaRPr altLang="en-US" baseline="0" b="0" cap="none" sz="1800" i="0" kern="1200" kumimoji="0" lang="zh-CN" noProof="0" normalizeH="0" spc="0" strike="noStrike" u="none">
              <a:ln>
                <a:noFill/>
              </a:ln>
              <a:solidFill>
                <a:srgbClr val="FFFFFF"/>
              </a:solidFill>
              <a:effectLst/>
              <a:uLnTx/>
              <a:uFillTx/>
              <a:latin typeface="Segoe UI Light" panose="020B0502040204020203"/>
              <a:ea typeface="微软雅黑" panose="020B0503020204020204" charset="-122"/>
              <a:cs typeface="+mn-cs"/>
            </a:endParaRPr>
          </a:p>
        </p:txBody>
      </p:sp>
      <p:sp>
        <p:nvSpPr>
          <p:cNvPr id="1048762" name="矩形 8"/>
          <p:cNvSpPr/>
          <p:nvPr/>
        </p:nvSpPr>
        <p:spPr>
          <a:xfrm>
            <a:off x="220134" y="3611404"/>
            <a:ext cx="3843866" cy="2225040"/>
          </a:xfrm>
          <a:prstGeom prst="rect"/>
        </p:spPr>
        <p:txBody>
          <a:bodyPr wrap="square">
            <a:spAutoFit/>
          </a:bodyPr>
          <a:p>
            <a:pPr algn="just" lvl="0">
              <a:lnSpc>
                <a:spcPct val="150000"/>
              </a:lnSpc>
            </a:pPr>
            <a:r>
              <a:rPr altLang="zh-CN" dirty="0" sz="1400" lang="en-US">
                <a:solidFill>
                  <a:srgbClr val="FFD767"/>
                </a:solidFill>
                <a:latin typeface="FZQingKeBenYueSongS-R-GB" panose="02000000000000000000" pitchFamily="2" charset="-122"/>
                <a:ea typeface="FZQingKeBenYueSongS-R-GB" panose="02000000000000000000" pitchFamily="2" charset="-122"/>
              </a:rPr>
              <a:t>Folk custom + interaction + deduction: gather folk custom fair, garden party, lantern riddle guessing and folk performance together to gather popularity for </a:t>
            </a:r>
            <a:r>
              <a:rPr altLang="zh-CN" dirty="0" sz="1400" lang="en-US" err="1">
                <a:solidFill>
                  <a:srgbClr val="FFD767"/>
                </a:solidFill>
                <a:latin typeface="FZQingKeBenYueSongS-R-GB" panose="02000000000000000000" pitchFamily="2" charset="-122"/>
                <a:ea typeface="FZQingKeBenYueSongS-R-GB" panose="02000000000000000000" pitchFamily="2" charset="-122"/>
              </a:rPr>
              <a:t>youli</a:t>
            </a:r>
            <a:r>
              <a:rPr altLang="zh-CN" dirty="0" sz="1400" lang="en-US">
                <a:solidFill>
                  <a:srgbClr val="FFD767"/>
                </a:solidFill>
                <a:latin typeface="FZQingKeBenYueSongS-R-GB" panose="02000000000000000000" pitchFamily="2" charset="-122"/>
                <a:ea typeface="FZQingKeBenYueSongS-R-GB" panose="02000000000000000000" pitchFamily="2" charset="-122"/>
              </a:rPr>
              <a:t> </a:t>
            </a:r>
            <a:r>
              <a:rPr altLang="zh-CN" dirty="0" sz="1400" lang="en-US" err="1">
                <a:solidFill>
                  <a:srgbClr val="FFD767"/>
                </a:solidFill>
                <a:latin typeface="FZQingKeBenYueSongS-R-GB" panose="02000000000000000000" pitchFamily="2" charset="-122"/>
                <a:ea typeface="FZQingKeBenYueSongS-R-GB" panose="02000000000000000000" pitchFamily="2" charset="-122"/>
              </a:rPr>
              <a:t>liuan</a:t>
            </a:r>
            <a:r>
              <a:rPr altLang="zh-CN" dirty="0" sz="1400" lang="en-US">
                <a:solidFill>
                  <a:srgbClr val="FFD767"/>
                </a:solidFill>
                <a:latin typeface="FZQingKeBenYueSongS-R-GB" panose="02000000000000000000" pitchFamily="2" charset="-122"/>
                <a:ea typeface="FZQingKeBenYueSongS-R-GB" panose="02000000000000000000" pitchFamily="2" charset="-122"/>
              </a:rPr>
              <a:t> spring breeze project, drive guests to participate in activities and enhance experience</a:t>
            </a:r>
            <a:endParaRPr altLang="zh-CN" baseline="0" b="0" cap="none" dirty="0" sz="1400" i="0" kern="1200" kumimoji="0" lang="en-US" noProof="0" normalizeH="0" spc="0" strike="noStrike" u="none">
              <a:ln>
                <a:noFill/>
              </a:ln>
              <a:solidFill>
                <a:srgbClr val="FFD767"/>
              </a:solidFill>
              <a:effectLst/>
              <a:uLnTx/>
              <a:uFillTx/>
              <a:latin typeface="FZQingKeBenYueSongS-R-GB" panose="02000000000000000000" pitchFamily="2" charset="-122"/>
              <a:ea typeface="FZQingKeBenYueSongS-R-GB" panose="02000000000000000000" pitchFamily="2" charset="-122"/>
            </a:endParaRPr>
          </a:p>
        </p:txBody>
      </p:sp>
      <p:sp>
        <p:nvSpPr>
          <p:cNvPr id="1048763" name="矩形 9"/>
          <p:cNvSpPr/>
          <p:nvPr/>
        </p:nvSpPr>
        <p:spPr>
          <a:xfrm>
            <a:off x="-1111407" y="2321004"/>
            <a:ext cx="6506056" cy="1069340"/>
          </a:xfrm>
          <a:prstGeom prst="rect"/>
        </p:spPr>
        <p:txBody>
          <a:bodyPr wrap="square">
            <a:spAutoFit/>
          </a:bodyPr>
          <a:p>
            <a:pPr algn="ctr" defTabSz="914400" eaLnBrk="1" fontAlgn="auto" hangingPunct="1" indent="0" latinLnBrk="0" lvl="0" marL="0" marR="0" rtl="0">
              <a:lnSpc>
                <a:spcPct val="100000"/>
              </a:lnSpc>
              <a:spcBef>
                <a:spcPts val="0"/>
              </a:spcBef>
              <a:spcAft>
                <a:spcPts val="0"/>
              </a:spcAft>
              <a:buClrTx/>
              <a:buSzTx/>
              <a:buFontTx/>
              <a:buNone/>
            </a:pPr>
            <a:r>
              <a:rPr altLang="en-US" dirty="0" sz="6600" lang="zh-CN">
                <a:solidFill>
                  <a:srgbClr val="FFD767"/>
                </a:solidFill>
                <a:latin typeface="FZQingKeBenYueSongS-R-GB" panose="02000000000000000000" pitchFamily="2" charset="-122"/>
                <a:ea typeface="FZQingKeBenYueSongS-R-GB" panose="02000000000000000000" pitchFamily="2" charset="-122"/>
              </a:rPr>
              <a:t>活动细节</a:t>
            </a:r>
            <a:endParaRPr altLang="en-US" baseline="0" b="0" cap="none" dirty="0" sz="6600" i="0" kern="1200" kumimoji="0" lang="zh-CN" noProof="0" normalizeH="0" spc="0" strike="noStrike" u="none">
              <a:ln>
                <a:noFill/>
              </a:ln>
              <a:solidFill>
                <a:srgbClr val="FFD767"/>
              </a:solidFill>
              <a:effectLst/>
              <a:uLnTx/>
              <a:uFillTx/>
              <a:latin typeface="FZQingKeBenYueSongS-R-GB" panose="02000000000000000000" pitchFamily="2" charset="-122"/>
              <a:ea typeface="FZQingKeBenYueSongS-R-GB" panose="020000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83" name=""/>
        <p:cNvGrpSpPr/>
        <p:nvPr/>
      </p:nvGrpSpPr>
      <p:grpSpPr>
        <a:xfrm>
          <a:off x="0" y="0"/>
          <a:ext cx="0" cy="0"/>
          <a:chOff x="0" y="0"/>
          <a:chExt cx="0" cy="0"/>
        </a:xfrm>
      </p:grpSpPr>
      <p:pic>
        <p:nvPicPr>
          <p:cNvPr id="2097301" name="图片 28"/>
          <p:cNvPicPr>
            <a:picLocks noChangeAspect="1"/>
          </p:cNvPicPr>
          <p:nvPr/>
        </p:nvPicPr>
        <p:blipFill rotWithShape="1">
          <a:blip xmlns:r="http://schemas.openxmlformats.org/officeDocument/2006/relationships" r:embed="rId1" cstate="email"/>
          <a:srcRect/>
          <a:stretch>
            <a:fillRect/>
          </a:stretch>
        </p:blipFill>
        <p:spPr>
          <a:xfrm>
            <a:off x="0" y="-1"/>
            <a:ext cx="12192000" cy="6858001"/>
          </a:xfrm>
          <a:prstGeom prst="rect"/>
        </p:spPr>
      </p:pic>
      <p:sp>
        <p:nvSpPr>
          <p:cNvPr id="1048767" name="矩形 30"/>
          <p:cNvSpPr/>
          <p:nvPr/>
        </p:nvSpPr>
        <p:spPr>
          <a:xfrm>
            <a:off x="304801" y="304800"/>
            <a:ext cx="11616266" cy="6231467"/>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kumimoji="1" lang="zh-CN"/>
          </a:p>
        </p:txBody>
      </p:sp>
      <p:cxnSp>
        <p:nvCxnSpPr>
          <p:cNvPr id="3145733" name="直接连接符 27"/>
          <p:cNvCxnSpPr>
            <a:cxnSpLocks/>
          </p:cNvCxnSpPr>
          <p:nvPr/>
        </p:nvCxnSpPr>
        <p:spPr>
          <a:xfrm flipH="1">
            <a:off x="1681273" y="5576431"/>
            <a:ext cx="8817437" cy="0"/>
          </a:xfrm>
          <a:prstGeom prst="line"/>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048768" name="矩形 15"/>
          <p:cNvSpPr/>
          <p:nvPr/>
        </p:nvSpPr>
        <p:spPr>
          <a:xfrm>
            <a:off x="1607466" y="2140185"/>
            <a:ext cx="9490465" cy="819786"/>
          </a:xfrm>
          <a:prstGeom prst="rect"/>
        </p:spPr>
        <p:txBody>
          <a:bodyPr wrap="square">
            <a:spAutoFit/>
          </a:bodyPr>
          <a:p>
            <a:pPr defTabSz="497840" marL="6985">
              <a:spcBef>
                <a:spcPts val="735"/>
              </a:spcBef>
            </a:pPr>
            <a:r>
              <a:rPr altLang="en-US" dirty="0" sz="2200" lang="zh-CN" spc="300">
                <a:latin typeface="FZQingKeBenYueSongS-R-GB" panose="02000000000000000000" pitchFamily="2" charset="-122"/>
                <a:ea typeface="FZQingKeBenYueSongS-R-GB" panose="02000000000000000000" pitchFamily="2" charset="-122"/>
              </a:rPr>
              <a:t>品牌有名，传播先行；一场具有影响力的活动，需要饱满而有力的</a:t>
            </a:r>
            <a:endParaRPr altLang="zh-CN" dirty="0" sz="2200" lang="en-US" spc="300">
              <a:latin typeface="FZQingKeBenYueSongS-R-GB" panose="02000000000000000000" pitchFamily="2" charset="-122"/>
              <a:ea typeface="FZQingKeBenYueSongS-R-GB" panose="02000000000000000000" pitchFamily="2" charset="-122"/>
            </a:endParaRPr>
          </a:p>
          <a:p>
            <a:pPr defTabSz="497840" marL="6985">
              <a:spcBef>
                <a:spcPts val="735"/>
              </a:spcBef>
            </a:pPr>
            <a:r>
              <a:rPr altLang="en-US" dirty="0" sz="2200" lang="zh-CN" spc="300">
                <a:latin typeface="FZQingKeBenYueSongS-R-GB" panose="02000000000000000000" pitchFamily="2" charset="-122"/>
                <a:ea typeface="FZQingKeBenYueSongS-R-GB" panose="02000000000000000000" pitchFamily="2" charset="-122"/>
              </a:rPr>
              <a:t>推广：结合多媒体渠道打开品牌热度，从而做到浸润式品牌推广</a:t>
            </a:r>
            <a:endParaRPr altLang="zh-CN" dirty="0" sz="2200" lang="en-US" spc="300">
              <a:latin typeface="FZQingKeBenYueSongS-R-GB" panose="02000000000000000000" pitchFamily="2" charset="-122"/>
              <a:ea typeface="FZQingKeBenYueSongS-R-GB" panose="02000000000000000000" pitchFamily="2" charset="-122"/>
            </a:endParaRPr>
          </a:p>
        </p:txBody>
      </p:sp>
      <p:grpSp>
        <p:nvGrpSpPr>
          <p:cNvPr id="184" name="组合 16"/>
          <p:cNvGrpSpPr/>
          <p:nvPr/>
        </p:nvGrpSpPr>
        <p:grpSpPr>
          <a:xfrm>
            <a:off x="1607466" y="3580769"/>
            <a:ext cx="8805043" cy="1763304"/>
            <a:chOff x="2564159" y="6384214"/>
            <a:chExt cx="16177229" cy="3239664"/>
          </a:xfrm>
        </p:grpSpPr>
        <p:grpSp>
          <p:nvGrpSpPr>
            <p:cNvPr id="185" name="组合 17"/>
            <p:cNvGrpSpPr/>
            <p:nvPr/>
          </p:nvGrpSpPr>
          <p:grpSpPr>
            <a:xfrm>
              <a:off x="2564159" y="6384214"/>
              <a:ext cx="2232564" cy="3239664"/>
              <a:chOff x="2564159" y="6384214"/>
              <a:chExt cx="2232564" cy="3239664"/>
            </a:xfrm>
          </p:grpSpPr>
          <p:sp>
            <p:nvSpPr>
              <p:cNvPr id="1048769" name="矩形 25"/>
              <p:cNvSpPr/>
              <p:nvPr/>
            </p:nvSpPr>
            <p:spPr>
              <a:xfrm>
                <a:off x="2564159" y="8289212"/>
                <a:ext cx="2232564" cy="1334666"/>
              </a:xfrm>
              <a:prstGeom prst="rect"/>
            </p:spPr>
            <p:txBody>
              <a:bodyPr wrap="square">
                <a:spAutoFit/>
              </a:bodyPr>
              <a:p>
                <a:pPr algn="ctr" defTabSz="497840" marL="6985">
                  <a:spcBef>
                    <a:spcPts val="735"/>
                  </a:spcBef>
                </a:pPr>
                <a:r>
                  <a:rPr altLang="en-US" dirty="0" sz="2200" lang="zh-CN" spc="300">
                    <a:latin typeface="FZQingKeBenYueSongS-R-GB" panose="02000000000000000000" pitchFamily="2" charset="-122"/>
                    <a:ea typeface="FZQingKeBenYueSongS-R-GB" panose="02000000000000000000" pitchFamily="2" charset="-122"/>
                  </a:rPr>
                  <a:t>新媒体传播</a:t>
                </a:r>
              </a:p>
            </p:txBody>
          </p:sp>
          <p:pic>
            <p:nvPicPr>
              <p:cNvPr id="2097302" name="图片 26" descr="图片包含 游戏机  描述已自动生成"/>
              <p:cNvPicPr>
                <a:picLocks noChangeAspect="1"/>
              </p:cNvPicPr>
              <p:nvPr/>
            </p:nvPicPr>
            <p:blipFill>
              <a:blip xmlns:r="http://schemas.openxmlformats.org/officeDocument/2006/relationships" r:embed="rId2" cstate="email">
                <a:duotone>
                  <a:schemeClr val="accent4">
                    <a:shade val="45000"/>
                    <a:satMod val="135000"/>
                  </a:schemeClr>
                  <a:prstClr val="white"/>
                </a:duotone>
              </a:blip>
              <a:stretch>
                <a:fillRect/>
              </a:stretch>
            </p:blipFill>
            <p:spPr>
              <a:xfrm>
                <a:off x="2727941" y="6384214"/>
                <a:ext cx="1905000" cy="1905000"/>
              </a:xfrm>
              <a:prstGeom prst="rect"/>
            </p:spPr>
          </p:pic>
        </p:grpSp>
        <p:grpSp>
          <p:nvGrpSpPr>
            <p:cNvPr id="186" name="组合 18"/>
            <p:cNvGrpSpPr/>
            <p:nvPr/>
          </p:nvGrpSpPr>
          <p:grpSpPr>
            <a:xfrm>
              <a:off x="7257896" y="6384214"/>
              <a:ext cx="2232564" cy="3239664"/>
              <a:chOff x="7257896" y="6384214"/>
              <a:chExt cx="2232564" cy="3239664"/>
            </a:xfrm>
          </p:grpSpPr>
          <p:pic>
            <p:nvPicPr>
              <p:cNvPr id="2097303" name="图片 23" descr="图片包含 游戏机  描述已自动生成"/>
              <p:cNvPicPr>
                <a:picLocks noChangeAspect="1"/>
              </p:cNvPicPr>
              <p:nvPr/>
            </p:nvPicPr>
            <p:blipFill>
              <a:blip xmlns:r="http://schemas.openxmlformats.org/officeDocument/2006/relationships" r:embed="rId3" cstate="email">
                <a:duotone>
                  <a:schemeClr val="accent4">
                    <a:shade val="45000"/>
                    <a:satMod val="135000"/>
                  </a:schemeClr>
                  <a:prstClr val="white"/>
                </a:duotone>
              </a:blip>
              <a:stretch>
                <a:fillRect/>
              </a:stretch>
            </p:blipFill>
            <p:spPr>
              <a:xfrm>
                <a:off x="7421678" y="6384214"/>
                <a:ext cx="1905000" cy="1905000"/>
              </a:xfrm>
              <a:prstGeom prst="rect"/>
            </p:spPr>
          </p:pic>
          <p:sp>
            <p:nvSpPr>
              <p:cNvPr id="1048770" name="矩形 24"/>
              <p:cNvSpPr/>
              <p:nvPr/>
            </p:nvSpPr>
            <p:spPr>
              <a:xfrm>
                <a:off x="7257896" y="8289212"/>
                <a:ext cx="2232564" cy="1334666"/>
              </a:xfrm>
              <a:prstGeom prst="rect"/>
            </p:spPr>
            <p:txBody>
              <a:bodyPr wrap="square">
                <a:spAutoFit/>
              </a:bodyPr>
              <a:p>
                <a:pPr algn="ctr" defTabSz="497840" marL="6985">
                  <a:spcBef>
                    <a:spcPts val="735"/>
                  </a:spcBef>
                </a:pPr>
                <a:r>
                  <a:rPr altLang="en-US" dirty="0" sz="2200" lang="zh-CN" spc="300">
                    <a:latin typeface="FZQingKeBenYueSongS-R-GB" panose="02000000000000000000" pitchFamily="2" charset="-122"/>
                    <a:ea typeface="FZQingKeBenYueSongS-R-GB" panose="02000000000000000000" pitchFamily="2" charset="-122"/>
                  </a:rPr>
                  <a:t>行业内邀约</a:t>
                </a:r>
              </a:p>
            </p:txBody>
          </p:sp>
        </p:grpSp>
        <p:grpSp>
          <p:nvGrpSpPr>
            <p:cNvPr id="187" name="组合 19"/>
            <p:cNvGrpSpPr/>
            <p:nvPr/>
          </p:nvGrpSpPr>
          <p:grpSpPr>
            <a:xfrm>
              <a:off x="11822073" y="6384214"/>
              <a:ext cx="2882250" cy="3007658"/>
              <a:chOff x="11822073" y="6384214"/>
              <a:chExt cx="2882250" cy="3007658"/>
            </a:xfrm>
          </p:grpSpPr>
          <p:pic>
            <p:nvPicPr>
              <p:cNvPr id="2097304" name="图片 21" descr="图片包含 游戏机  描述已自动生成"/>
              <p:cNvPicPr>
                <a:picLocks noChangeAspect="1"/>
              </p:cNvPicPr>
              <p:nvPr/>
            </p:nvPicPr>
            <p:blipFill>
              <a:blip xmlns:r="http://schemas.openxmlformats.org/officeDocument/2006/relationships" r:embed="rId4" cstate="email">
                <a:duotone>
                  <a:schemeClr val="accent4">
                    <a:shade val="45000"/>
                    <a:satMod val="135000"/>
                  </a:schemeClr>
                  <a:prstClr val="white"/>
                </a:duotone>
              </a:blip>
              <a:stretch>
                <a:fillRect/>
              </a:stretch>
            </p:blipFill>
            <p:spPr>
              <a:xfrm>
                <a:off x="12129034" y="6384214"/>
                <a:ext cx="1905000" cy="1905000"/>
              </a:xfrm>
              <a:prstGeom prst="rect"/>
            </p:spPr>
          </p:pic>
          <p:sp>
            <p:nvSpPr>
              <p:cNvPr id="1048771" name="矩形 22"/>
              <p:cNvSpPr/>
              <p:nvPr/>
            </p:nvSpPr>
            <p:spPr>
              <a:xfrm>
                <a:off x="11822073" y="8600217"/>
                <a:ext cx="2882250" cy="791655"/>
              </a:xfrm>
              <a:prstGeom prst="rect"/>
            </p:spPr>
            <p:txBody>
              <a:bodyPr wrap="square">
                <a:spAutoFit/>
              </a:bodyPr>
              <a:p>
                <a:pPr algn="ctr" defTabSz="497840" marL="6985">
                  <a:spcBef>
                    <a:spcPts val="735"/>
                  </a:spcBef>
                </a:pPr>
                <a:r>
                  <a:rPr altLang="en-US" dirty="0" sz="2200" lang="zh-CN" spc="300">
                    <a:latin typeface="FZQingKeBenYueSongS-R-GB" panose="02000000000000000000" pitchFamily="2" charset="-122"/>
                    <a:ea typeface="FZQingKeBenYueSongS-R-GB" panose="02000000000000000000" pitchFamily="2" charset="-122"/>
                  </a:rPr>
                  <a:t>线下炒作</a:t>
                </a:r>
                <a:endParaRPr altLang="en-US" dirty="0" sz="1740" lang="zh-CN">
                  <a:latin typeface="FZQingKeBenYueSongS-R-GB" panose="02000000000000000000" pitchFamily="2" charset="-122"/>
                  <a:ea typeface="FZQingKeBenYueSongS-R-GB" panose="02000000000000000000" pitchFamily="2" charset="-122"/>
                </a:endParaRPr>
              </a:p>
            </p:txBody>
          </p:sp>
        </p:grpSp>
        <p:pic>
          <p:nvPicPr>
            <p:cNvPr id="2097305" name="图片 20" descr="图片包含 游戏机  描述已自动生成"/>
            <p:cNvPicPr>
              <a:picLocks noChangeAspect="1"/>
            </p:cNvPicPr>
            <p:nvPr/>
          </p:nvPicPr>
          <p:blipFill>
            <a:blip xmlns:r="http://schemas.openxmlformats.org/officeDocument/2006/relationships" r:embed="rId5" cstate="email">
              <a:duotone>
                <a:schemeClr val="accent4">
                  <a:shade val="45000"/>
                  <a:satMod val="135000"/>
                </a:schemeClr>
                <a:prstClr val="white"/>
              </a:duotone>
            </a:blip>
            <a:stretch>
              <a:fillRect/>
            </a:stretch>
          </p:blipFill>
          <p:spPr>
            <a:xfrm>
              <a:off x="16836389" y="6384214"/>
              <a:ext cx="1904999" cy="1905000"/>
            </a:xfrm>
            <a:prstGeom prst="rect"/>
          </p:spPr>
        </p:pic>
      </p:grpSp>
      <p:sp>
        <p:nvSpPr>
          <p:cNvPr id="1048772" name="矩形 27"/>
          <p:cNvSpPr/>
          <p:nvPr/>
        </p:nvSpPr>
        <p:spPr>
          <a:xfrm>
            <a:off x="9050186" y="4848646"/>
            <a:ext cx="1568769" cy="430887"/>
          </a:xfrm>
          <a:prstGeom prst="rect"/>
        </p:spPr>
        <p:txBody>
          <a:bodyPr wrap="square">
            <a:spAutoFit/>
          </a:bodyPr>
          <a:p>
            <a:pPr algn="ctr" defTabSz="497840" marL="6985">
              <a:spcBef>
                <a:spcPts val="735"/>
              </a:spcBef>
            </a:pPr>
            <a:r>
              <a:rPr altLang="en-US" dirty="0" sz="2200" lang="zh-CN" spc="300">
                <a:latin typeface="FZQingKeBenYueSongS-R-GB" panose="02000000000000000000" pitchFamily="2" charset="-122"/>
                <a:ea typeface="FZQingKeBenYueSongS-R-GB" panose="02000000000000000000" pitchFamily="2" charset="-122"/>
              </a:rPr>
              <a:t>媒体传播</a:t>
            </a:r>
            <a:endParaRPr altLang="en-US" dirty="0" sz="1740" lang="zh-CN">
              <a:latin typeface="FZQingKeBenYueSongS-R-GB" panose="02000000000000000000" pitchFamily="2" charset="-122"/>
              <a:ea typeface="FZQingKeBenYueSongS-R-GB" panose="02000000000000000000" pitchFamily="2" charset="-122"/>
            </a:endParaRPr>
          </a:p>
        </p:txBody>
      </p:sp>
      <p:sp>
        <p:nvSpPr>
          <p:cNvPr id="1048773" name="文本框 31"/>
          <p:cNvSpPr txBox="1"/>
          <p:nvPr/>
        </p:nvSpPr>
        <p:spPr>
          <a:xfrm>
            <a:off x="1831974" y="973111"/>
            <a:ext cx="7278161" cy="480131"/>
          </a:xfrm>
          <a:prstGeom prst="rect"/>
          <a:noFill/>
        </p:spPr>
        <p:txBody>
          <a:bodyPr rtlCol="0" wrap="square">
            <a:spAutoFit/>
          </a:bodyPr>
          <a:p>
            <a:pPr defTabSz="497840">
              <a:lnSpc>
                <a:spcPct val="90000"/>
              </a:lnSpc>
            </a:pP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活动推广计划</a:t>
            </a:r>
          </a:p>
        </p:txBody>
      </p:sp>
      <p:grpSp>
        <p:nvGrpSpPr>
          <p:cNvPr id="188" name="组合 32"/>
          <p:cNvGrpSpPr/>
          <p:nvPr/>
        </p:nvGrpSpPr>
        <p:grpSpPr>
          <a:xfrm>
            <a:off x="917575" y="794830"/>
            <a:ext cx="762000" cy="618490"/>
            <a:chOff x="623" y="331"/>
            <a:chExt cx="1200" cy="974"/>
          </a:xfrm>
        </p:grpSpPr>
        <p:pic>
          <p:nvPicPr>
            <p:cNvPr id="2097306" name="Picture 3" descr="C:\Users\Administrator\Desktop\微立体创业计划\005.png"/>
            <p:cNvPicPr>
              <a:picLocks noChangeAspect="1" noChangeArrowheads="1"/>
            </p:cNvPicPr>
            <p:nvPr userDrawn="1"/>
          </p:nvPicPr>
          <p:blipFill>
            <a:blip xmlns:r="http://schemas.openxmlformats.org/officeDocument/2006/relationships" r:embed="rId6" cstate="email">
              <a:duotone>
                <a:srgbClr val="951316">
                  <a:shade val="45000"/>
                  <a:satMod val="135000"/>
                </a:srgbClr>
                <a:prstClr val="white"/>
              </a:duotone>
            </a:blip>
            <a:srcRect/>
            <a:stretch>
              <a:fillRect/>
            </a:stretch>
          </p:blipFill>
          <p:spPr bwMode="auto">
            <a:xfrm>
              <a:off x="623" y="331"/>
              <a:ext cx="960" cy="960"/>
            </a:xfrm>
            <a:prstGeom prst="rect"/>
            <a:noFill/>
            <a:effectLst>
              <a:outerShdw algn="tl" blurRad="127000" dir="3000000" dist="63500" rotWithShape="0" sx="104000" sy="104000">
                <a:prstClr val="black">
                  <a:alpha val="34000"/>
                </a:prstClr>
              </a:outerShdw>
            </a:effectLst>
          </p:spPr>
        </p:pic>
        <p:pic>
          <p:nvPicPr>
            <p:cNvPr id="2097307" name="Picture 4" descr="C:\Users\Administrator\Desktop\微立体创业计划\004.png"/>
            <p:cNvPicPr>
              <a:picLocks noChangeAspect="1" noChangeArrowheads="1"/>
            </p:cNvPicPr>
            <p:nvPr userDrawn="1"/>
          </p:nvPicPr>
          <p:blipFill>
            <a:blip xmlns:r="http://schemas.openxmlformats.org/officeDocument/2006/relationships" r:embed="rId7" cstate="email"/>
            <a:srcRect/>
            <a:stretch>
              <a:fillRect/>
            </a:stretch>
          </p:blipFill>
          <p:spPr bwMode="auto">
            <a:xfrm>
              <a:off x="863" y="345"/>
              <a:ext cx="960" cy="960"/>
            </a:xfrm>
            <a:prstGeom prst="rect"/>
            <a:noFill/>
            <a:effectLst>
              <a:outerShdw algn="tl" blurRad="127000" dir="3000000" dist="63500" rotWithShape="0" sx="104000" sy="104000">
                <a:prstClr val="black">
                  <a:alpha val="34000"/>
                </a:prstClr>
              </a:outerShdw>
            </a:effectLst>
          </p:spPr>
        </p:pic>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91" name=""/>
        <p:cNvGrpSpPr/>
        <p:nvPr/>
      </p:nvGrpSpPr>
      <p:grpSpPr>
        <a:xfrm>
          <a:off x="0" y="0"/>
          <a:ext cx="0" cy="0"/>
          <a:chOff x="0" y="0"/>
          <a:chExt cx="0" cy="0"/>
        </a:xfrm>
      </p:grpSpPr>
      <p:pic>
        <p:nvPicPr>
          <p:cNvPr id="2097308" name="图片 11"/>
          <p:cNvPicPr>
            <a:picLocks noChangeAspect="1"/>
          </p:cNvPicPr>
          <p:nvPr/>
        </p:nvPicPr>
        <p:blipFill rotWithShape="1">
          <a:blip xmlns:r="http://schemas.openxmlformats.org/officeDocument/2006/relationships" r:embed="rId1" cstate="email"/>
          <a:srcRect/>
          <a:stretch>
            <a:fillRect/>
          </a:stretch>
        </p:blipFill>
        <p:spPr>
          <a:xfrm>
            <a:off x="0" y="-1"/>
            <a:ext cx="12192000" cy="6858001"/>
          </a:xfrm>
          <a:prstGeom prst="rect"/>
        </p:spPr>
      </p:pic>
      <p:sp>
        <p:nvSpPr>
          <p:cNvPr id="1048777" name="矩形 13"/>
          <p:cNvSpPr/>
          <p:nvPr/>
        </p:nvSpPr>
        <p:spPr>
          <a:xfrm>
            <a:off x="304801" y="304800"/>
            <a:ext cx="11616266" cy="6231467"/>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kumimoji="1" lang="zh-CN"/>
          </a:p>
        </p:txBody>
      </p:sp>
      <p:sp>
        <p:nvSpPr>
          <p:cNvPr id="1048778" name="矩形 28"/>
          <p:cNvSpPr/>
          <p:nvPr/>
        </p:nvSpPr>
        <p:spPr>
          <a:xfrm>
            <a:off x="1385389" y="3975746"/>
            <a:ext cx="5070793" cy="704745"/>
          </a:xfrm>
          <a:prstGeom prst="rect"/>
        </p:spPr>
        <p:txBody>
          <a:bodyPr wrap="square">
            <a:spAutoFit/>
          </a:bodyPr>
          <a:p>
            <a:pPr>
              <a:lnSpc>
                <a:spcPct val="150000"/>
              </a:lnSpc>
            </a:pPr>
            <a:r>
              <a:rPr altLang="en-US" dirty="0" sz="1400" lang="zh-CN" spc="300">
                <a:latin typeface="FZQingKeBenYueSongS-R-GB" panose="02000000000000000000" pitchFamily="2" charset="-122"/>
                <a:ea typeface="FZQingKeBenYueSongS-R-GB" panose="02000000000000000000" pitchFamily="2" charset="-122"/>
              </a:rPr>
              <a:t>通过官方公众号，宣传此次活动，预告此次活动优惠力度，转发朋友圈积</a:t>
            </a:r>
            <a:r>
              <a:rPr altLang="zh-CN" dirty="0" sz="1400" lang="en-US" spc="300">
                <a:latin typeface="FZQingKeBenYueSongS-R-GB" panose="02000000000000000000" pitchFamily="2" charset="-122"/>
                <a:ea typeface="FZQingKeBenYueSongS-R-GB" panose="02000000000000000000" pitchFamily="2" charset="-122"/>
              </a:rPr>
              <a:t>XXX</a:t>
            </a:r>
            <a:r>
              <a:rPr altLang="en-US" dirty="0" sz="1400" lang="zh-CN" spc="300">
                <a:latin typeface="FZQingKeBenYueSongS-R-GB" panose="02000000000000000000" pitchFamily="2" charset="-122"/>
                <a:ea typeface="FZQingKeBenYueSongS-R-GB" panose="02000000000000000000" pitchFamily="2" charset="-122"/>
              </a:rPr>
              <a:t>赞，可以得什么礼物等。</a:t>
            </a:r>
            <a:endParaRPr altLang="zh-CN" dirty="0" sz="1400" lang="en-US">
              <a:latin typeface="FZQingKeBenYueSongS-R-GB" panose="02000000000000000000" pitchFamily="2" charset="-122"/>
              <a:ea typeface="FZQingKeBenYueSongS-R-GB" panose="02000000000000000000" pitchFamily="2" charset="-122"/>
            </a:endParaRPr>
          </a:p>
        </p:txBody>
      </p:sp>
      <p:pic>
        <p:nvPicPr>
          <p:cNvPr id="2097309" name="图片 29"/>
          <p:cNvPicPr>
            <a:picLocks noChangeAspect="1"/>
          </p:cNvPicPr>
          <p:nvPr/>
        </p:nvPicPr>
        <p:blipFill>
          <a:blip xmlns:r="http://schemas.openxmlformats.org/officeDocument/2006/relationships" r:embed="rId2" cstate="email"/>
          <a:stretch>
            <a:fillRect/>
          </a:stretch>
        </p:blipFill>
        <p:spPr>
          <a:xfrm>
            <a:off x="7269085" y="1091953"/>
            <a:ext cx="3481019" cy="5444314"/>
          </a:xfrm>
          <a:prstGeom prst="rect"/>
        </p:spPr>
      </p:pic>
      <p:sp>
        <p:nvSpPr>
          <p:cNvPr id="1048779" name="矩形 30"/>
          <p:cNvSpPr/>
          <p:nvPr/>
        </p:nvSpPr>
        <p:spPr>
          <a:xfrm>
            <a:off x="1368891" y="3067892"/>
            <a:ext cx="4653280" cy="574040"/>
          </a:xfrm>
          <a:prstGeom prst="rect"/>
        </p:spPr>
        <p:txBody>
          <a:bodyPr wrap="none">
            <a:spAutoFit/>
          </a:bodyPr>
          <a:p>
            <a:pPr defTabSz="497840" marL="6985">
              <a:spcBef>
                <a:spcPts val="735"/>
              </a:spcBef>
            </a:pPr>
            <a:r>
              <a:rPr altLang="en-US" dirty="0" sz="3200" lang="zh-CN" spc="300">
                <a:latin typeface="FZQingKeBenYueSongS-R-GB" panose="02000000000000000000" pitchFamily="2" charset="-122"/>
                <a:ea typeface="FZQingKeBenYueSongS-R-GB" panose="02000000000000000000" pitchFamily="2" charset="-122"/>
              </a:rPr>
              <a:t>线上宣传</a:t>
            </a:r>
            <a:r>
              <a:rPr altLang="zh-CN" dirty="0" sz="3200" lang="en-US" spc="300">
                <a:latin typeface="FZQingKeBenYueSongS-R-GB" panose="02000000000000000000" pitchFamily="2" charset="-122"/>
                <a:ea typeface="FZQingKeBenYueSongS-R-GB" panose="02000000000000000000" pitchFamily="2" charset="-122"/>
              </a:rPr>
              <a:t>——</a:t>
            </a:r>
            <a:r>
              <a:rPr altLang="en-US" dirty="0" sz="3200" lang="zh-CN" spc="300">
                <a:latin typeface="FZQingKeBenYueSongS-R-GB" panose="02000000000000000000" pitchFamily="2" charset="-122"/>
                <a:ea typeface="FZQingKeBenYueSongS-R-GB" panose="02000000000000000000" pitchFamily="2" charset="-122"/>
              </a:rPr>
              <a:t>微信公众号</a:t>
            </a:r>
            <a:endParaRPr altLang="zh-CN" dirty="0" sz="3200" lang="en-US" spc="600">
              <a:latin typeface="FZQingKeBenYueSongS-R-GB" panose="02000000000000000000" pitchFamily="2" charset="-122"/>
              <a:ea typeface="FZQingKeBenYueSongS-R-GB" panose="02000000000000000000" pitchFamily="2" charset="-122"/>
            </a:endParaRPr>
          </a:p>
        </p:txBody>
      </p:sp>
      <p:sp>
        <p:nvSpPr>
          <p:cNvPr id="1048780" name="文本框 14"/>
          <p:cNvSpPr txBox="1"/>
          <p:nvPr/>
        </p:nvSpPr>
        <p:spPr>
          <a:xfrm>
            <a:off x="1831974" y="973111"/>
            <a:ext cx="7278161" cy="480131"/>
          </a:xfrm>
          <a:prstGeom prst="rect"/>
          <a:noFill/>
        </p:spPr>
        <p:txBody>
          <a:bodyPr rtlCol="0" wrap="square">
            <a:spAutoFit/>
          </a:bodyPr>
          <a:p>
            <a:pPr defTabSz="497840">
              <a:lnSpc>
                <a:spcPct val="90000"/>
              </a:lnSpc>
            </a:pP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活动推广计划</a:t>
            </a:r>
          </a:p>
        </p:txBody>
      </p:sp>
      <p:grpSp>
        <p:nvGrpSpPr>
          <p:cNvPr id="192" name="组合 16"/>
          <p:cNvGrpSpPr/>
          <p:nvPr/>
        </p:nvGrpSpPr>
        <p:grpSpPr>
          <a:xfrm>
            <a:off x="917575" y="794830"/>
            <a:ext cx="762000" cy="618490"/>
            <a:chOff x="623" y="331"/>
            <a:chExt cx="1200" cy="974"/>
          </a:xfrm>
        </p:grpSpPr>
        <p:pic>
          <p:nvPicPr>
            <p:cNvPr id="2097310" name="Picture 3" descr="C:\Users\Administrator\Desktop\微立体创业计划\005.png"/>
            <p:cNvPicPr>
              <a:picLocks noChangeAspect="1" noChangeArrowheads="1"/>
            </p:cNvPicPr>
            <p:nvPr userDrawn="1"/>
          </p:nvPicPr>
          <p:blipFill>
            <a:blip xmlns:r="http://schemas.openxmlformats.org/officeDocument/2006/relationships" r:embed="rId3" cstate="email">
              <a:duotone>
                <a:srgbClr val="951316">
                  <a:shade val="45000"/>
                  <a:satMod val="135000"/>
                </a:srgbClr>
                <a:prstClr val="white"/>
              </a:duotone>
            </a:blip>
            <a:srcRect/>
            <a:stretch>
              <a:fillRect/>
            </a:stretch>
          </p:blipFill>
          <p:spPr bwMode="auto">
            <a:xfrm>
              <a:off x="623" y="331"/>
              <a:ext cx="960" cy="960"/>
            </a:xfrm>
            <a:prstGeom prst="rect"/>
            <a:noFill/>
            <a:effectLst>
              <a:outerShdw algn="tl" blurRad="127000" dir="3000000" dist="63500" rotWithShape="0" sx="104000" sy="104000">
                <a:prstClr val="black">
                  <a:alpha val="34000"/>
                </a:prstClr>
              </a:outerShdw>
            </a:effectLst>
          </p:spPr>
        </p:pic>
        <p:pic>
          <p:nvPicPr>
            <p:cNvPr id="2097311" name="Picture 4" descr="C:\Users\Administrator\Desktop\微立体创业计划\004.png"/>
            <p:cNvPicPr>
              <a:picLocks noChangeAspect="1" noChangeArrowheads="1"/>
            </p:cNvPicPr>
            <p:nvPr userDrawn="1"/>
          </p:nvPicPr>
          <p:blipFill>
            <a:blip xmlns:r="http://schemas.openxmlformats.org/officeDocument/2006/relationships" r:embed="rId4" cstate="email"/>
            <a:srcRect/>
            <a:stretch>
              <a:fillRect/>
            </a:stretch>
          </p:blipFill>
          <p:spPr bwMode="auto">
            <a:xfrm>
              <a:off x="863" y="345"/>
              <a:ext cx="960" cy="960"/>
            </a:xfrm>
            <a:prstGeom prst="rect"/>
            <a:noFill/>
            <a:effectLst>
              <a:outerShdw algn="tl" blurRad="127000" dir="3000000" dist="63500" rotWithShape="0" sx="104000" sy="104000">
                <a:prstClr val="black">
                  <a:alpha val="34000"/>
                </a:prstClr>
              </a:outerShdw>
            </a:effectLst>
          </p:spPr>
        </p:pic>
      </p:gr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95" name=""/>
        <p:cNvGrpSpPr/>
        <p:nvPr/>
      </p:nvGrpSpPr>
      <p:grpSpPr>
        <a:xfrm>
          <a:off x="0" y="0"/>
          <a:ext cx="0" cy="0"/>
          <a:chOff x="0" y="0"/>
          <a:chExt cx="0" cy="0"/>
        </a:xfrm>
      </p:grpSpPr>
      <p:pic>
        <p:nvPicPr>
          <p:cNvPr id="2097312" name="图片 16"/>
          <p:cNvPicPr>
            <a:picLocks noChangeAspect="1"/>
          </p:cNvPicPr>
          <p:nvPr/>
        </p:nvPicPr>
        <p:blipFill rotWithShape="1">
          <a:blip xmlns:r="http://schemas.openxmlformats.org/officeDocument/2006/relationships" r:embed="rId1" cstate="email"/>
          <a:srcRect/>
          <a:stretch>
            <a:fillRect/>
          </a:stretch>
        </p:blipFill>
        <p:spPr>
          <a:xfrm>
            <a:off x="0" y="-1"/>
            <a:ext cx="12192000" cy="6858001"/>
          </a:xfrm>
          <a:prstGeom prst="rect"/>
        </p:spPr>
      </p:pic>
      <p:sp>
        <p:nvSpPr>
          <p:cNvPr id="1048784" name="矩形 17"/>
          <p:cNvSpPr/>
          <p:nvPr/>
        </p:nvSpPr>
        <p:spPr>
          <a:xfrm>
            <a:off x="304801" y="304800"/>
            <a:ext cx="11616266" cy="6231467"/>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kumimoji="1" lang="zh-CN"/>
          </a:p>
        </p:txBody>
      </p:sp>
      <p:sp>
        <p:nvSpPr>
          <p:cNvPr id="1048785" name="矩形 11"/>
          <p:cNvSpPr/>
          <p:nvPr/>
        </p:nvSpPr>
        <p:spPr>
          <a:xfrm>
            <a:off x="1450003" y="3871401"/>
            <a:ext cx="5070793" cy="1023935"/>
          </a:xfrm>
          <a:prstGeom prst="rect"/>
        </p:spPr>
        <p:txBody>
          <a:bodyPr wrap="square">
            <a:spAutoFit/>
          </a:bodyPr>
          <a:p>
            <a:pPr>
              <a:lnSpc>
                <a:spcPct val="150000"/>
              </a:lnSpc>
            </a:pPr>
            <a:r>
              <a:rPr altLang="en-US" dirty="0" sz="1400" lang="zh-CN" spc="300">
                <a:latin typeface="FZQingKeBenYueSongS-R-GB" panose="02000000000000000000" pitchFamily="2" charset="-122"/>
                <a:ea typeface="FZQingKeBenYueSongS-R-GB" panose="02000000000000000000" pitchFamily="2" charset="-122"/>
              </a:rPr>
              <a:t>微信拥有超过</a:t>
            </a:r>
            <a:r>
              <a:rPr altLang="zh-CN" dirty="0" sz="1400" lang="en-US" spc="300">
                <a:latin typeface="FZQingKeBenYueSongS-R-GB" panose="02000000000000000000" pitchFamily="2" charset="-122"/>
                <a:ea typeface="FZQingKeBenYueSongS-R-GB" panose="02000000000000000000" pitchFamily="2" charset="-122"/>
              </a:rPr>
              <a:t>11</a:t>
            </a:r>
            <a:r>
              <a:rPr altLang="en-US" dirty="0" sz="1400" lang="zh-CN" spc="300">
                <a:latin typeface="FZQingKeBenYueSongS-R-GB" panose="02000000000000000000" pitchFamily="2" charset="-122"/>
                <a:ea typeface="FZQingKeBenYueSongS-R-GB" panose="02000000000000000000" pitchFamily="2" charset="-122"/>
              </a:rPr>
              <a:t>亿月活跃用户，可以实现海量品牌曝光，传递品牌文化，强化品牌形象，并配合精准定向，让更多用户参与品牌活动，实现品效合一。</a:t>
            </a:r>
          </a:p>
        </p:txBody>
      </p:sp>
      <p:pic>
        <p:nvPicPr>
          <p:cNvPr id="2097313" name="图片 13"/>
          <p:cNvPicPr>
            <a:picLocks noChangeAspect="1"/>
          </p:cNvPicPr>
          <p:nvPr/>
        </p:nvPicPr>
        <p:blipFill>
          <a:blip xmlns:r="http://schemas.openxmlformats.org/officeDocument/2006/relationships" r:embed="rId2" cstate="email"/>
          <a:stretch>
            <a:fillRect/>
          </a:stretch>
        </p:blipFill>
        <p:spPr>
          <a:xfrm>
            <a:off x="7202102" y="995687"/>
            <a:ext cx="3556392" cy="5562198"/>
          </a:xfrm>
          <a:prstGeom prst="rect"/>
        </p:spPr>
      </p:pic>
      <p:sp>
        <p:nvSpPr>
          <p:cNvPr id="1048786" name="矩形 14"/>
          <p:cNvSpPr/>
          <p:nvPr/>
        </p:nvSpPr>
        <p:spPr>
          <a:xfrm>
            <a:off x="7929569" y="2643945"/>
            <a:ext cx="2177175" cy="2211640"/>
          </a:xfrm>
          <a:prstGeom prst="rect"/>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dirty="0" kumimoji="1" lang="zh-CN"/>
          </a:p>
        </p:txBody>
      </p:sp>
      <p:sp>
        <p:nvSpPr>
          <p:cNvPr id="1048787" name="矩形 15"/>
          <p:cNvSpPr/>
          <p:nvPr/>
        </p:nvSpPr>
        <p:spPr>
          <a:xfrm>
            <a:off x="1433506" y="2963547"/>
            <a:ext cx="4653281" cy="574040"/>
          </a:xfrm>
          <a:prstGeom prst="rect"/>
        </p:spPr>
        <p:txBody>
          <a:bodyPr wrap="none">
            <a:spAutoFit/>
          </a:bodyPr>
          <a:p>
            <a:pPr defTabSz="497840" marL="6985">
              <a:spcBef>
                <a:spcPts val="735"/>
              </a:spcBef>
            </a:pPr>
            <a:r>
              <a:rPr altLang="en-US" dirty="0" sz="3200" lang="zh-CN" spc="300">
                <a:latin typeface="FZQingKeBenYueSongS-R-GB" panose="02000000000000000000" pitchFamily="2" charset="-122"/>
                <a:ea typeface="FZQingKeBenYueSongS-R-GB" panose="02000000000000000000" pitchFamily="2" charset="-122"/>
              </a:rPr>
              <a:t>线上宣传</a:t>
            </a:r>
            <a:r>
              <a:rPr altLang="zh-CN" dirty="0" sz="3200" lang="en-US" spc="300">
                <a:latin typeface="FZQingKeBenYueSongS-R-GB" panose="02000000000000000000" pitchFamily="2" charset="-122"/>
                <a:ea typeface="FZQingKeBenYueSongS-R-GB" panose="02000000000000000000" pitchFamily="2" charset="-122"/>
              </a:rPr>
              <a:t>——</a:t>
            </a:r>
            <a:r>
              <a:rPr altLang="en-US" dirty="0" sz="3200" lang="zh-CN" spc="300">
                <a:latin typeface="FZQingKeBenYueSongS-R-GB" panose="02000000000000000000" pitchFamily="2" charset="-122"/>
                <a:ea typeface="FZQingKeBenYueSongS-R-GB" panose="02000000000000000000" pitchFamily="2" charset="-122"/>
              </a:rPr>
              <a:t>朋友圈广告</a:t>
            </a:r>
            <a:endParaRPr altLang="zh-CN" dirty="0" sz="3200" lang="en-US" spc="600">
              <a:latin typeface="FZQingKeBenYueSongS-R-GB" panose="02000000000000000000" pitchFamily="2" charset="-122"/>
              <a:ea typeface="FZQingKeBenYueSongS-R-GB" panose="02000000000000000000" pitchFamily="2" charset="-122"/>
            </a:endParaRPr>
          </a:p>
        </p:txBody>
      </p:sp>
      <p:sp>
        <p:nvSpPr>
          <p:cNvPr id="1048788" name="文本框 18"/>
          <p:cNvSpPr txBox="1"/>
          <p:nvPr/>
        </p:nvSpPr>
        <p:spPr>
          <a:xfrm>
            <a:off x="1831974" y="973111"/>
            <a:ext cx="7278161" cy="480131"/>
          </a:xfrm>
          <a:prstGeom prst="rect"/>
          <a:noFill/>
        </p:spPr>
        <p:txBody>
          <a:bodyPr rtlCol="0" wrap="square">
            <a:spAutoFit/>
          </a:bodyPr>
          <a:p>
            <a:pPr defTabSz="497840">
              <a:lnSpc>
                <a:spcPct val="90000"/>
              </a:lnSpc>
            </a:pP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活动推广计划</a:t>
            </a:r>
          </a:p>
        </p:txBody>
      </p:sp>
      <p:grpSp>
        <p:nvGrpSpPr>
          <p:cNvPr id="196" name="组合 20"/>
          <p:cNvGrpSpPr/>
          <p:nvPr/>
        </p:nvGrpSpPr>
        <p:grpSpPr>
          <a:xfrm>
            <a:off x="917575" y="794830"/>
            <a:ext cx="762000" cy="618490"/>
            <a:chOff x="623" y="331"/>
            <a:chExt cx="1200" cy="974"/>
          </a:xfrm>
        </p:grpSpPr>
        <p:pic>
          <p:nvPicPr>
            <p:cNvPr id="2097314" name="Picture 3" descr="C:\Users\Administrator\Desktop\微立体创业计划\005.png"/>
            <p:cNvPicPr>
              <a:picLocks noChangeAspect="1" noChangeArrowheads="1"/>
            </p:cNvPicPr>
            <p:nvPr userDrawn="1"/>
          </p:nvPicPr>
          <p:blipFill>
            <a:blip xmlns:r="http://schemas.openxmlformats.org/officeDocument/2006/relationships" r:embed="rId3" cstate="email">
              <a:duotone>
                <a:srgbClr val="951316">
                  <a:shade val="45000"/>
                  <a:satMod val="135000"/>
                </a:srgbClr>
                <a:prstClr val="white"/>
              </a:duotone>
            </a:blip>
            <a:srcRect/>
            <a:stretch>
              <a:fillRect/>
            </a:stretch>
          </p:blipFill>
          <p:spPr bwMode="auto">
            <a:xfrm>
              <a:off x="623" y="331"/>
              <a:ext cx="960" cy="960"/>
            </a:xfrm>
            <a:prstGeom prst="rect"/>
            <a:noFill/>
            <a:effectLst>
              <a:outerShdw algn="tl" blurRad="127000" dir="3000000" dist="63500" rotWithShape="0" sx="104000" sy="104000">
                <a:prstClr val="black">
                  <a:alpha val="34000"/>
                </a:prstClr>
              </a:outerShdw>
            </a:effectLst>
          </p:spPr>
        </p:pic>
        <p:pic>
          <p:nvPicPr>
            <p:cNvPr id="2097315" name="Picture 4" descr="C:\Users\Administrator\Desktop\微立体创业计划\004.png"/>
            <p:cNvPicPr>
              <a:picLocks noChangeAspect="1" noChangeArrowheads="1"/>
            </p:cNvPicPr>
            <p:nvPr userDrawn="1"/>
          </p:nvPicPr>
          <p:blipFill>
            <a:blip xmlns:r="http://schemas.openxmlformats.org/officeDocument/2006/relationships" r:embed="rId4" cstate="email"/>
            <a:srcRect/>
            <a:stretch>
              <a:fillRect/>
            </a:stretch>
          </p:blipFill>
          <p:spPr bwMode="auto">
            <a:xfrm>
              <a:off x="863" y="345"/>
              <a:ext cx="960" cy="960"/>
            </a:xfrm>
            <a:prstGeom prst="rect"/>
            <a:noFill/>
            <a:effectLst>
              <a:outerShdw algn="tl" blurRad="127000" dir="3000000" dist="63500" rotWithShape="0" sx="104000" sy="104000">
                <a:prstClr val="black">
                  <a:alpha val="34000"/>
                </a:prstClr>
              </a:outerShdw>
            </a:effectLst>
          </p:spPr>
        </p:pic>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99" name=""/>
        <p:cNvGrpSpPr/>
        <p:nvPr/>
      </p:nvGrpSpPr>
      <p:grpSpPr>
        <a:xfrm>
          <a:off x="0" y="0"/>
          <a:ext cx="0" cy="0"/>
          <a:chOff x="0" y="0"/>
          <a:chExt cx="0" cy="0"/>
        </a:xfrm>
      </p:grpSpPr>
      <p:pic>
        <p:nvPicPr>
          <p:cNvPr id="2097316" name="图片 16"/>
          <p:cNvPicPr>
            <a:picLocks noChangeAspect="1"/>
          </p:cNvPicPr>
          <p:nvPr/>
        </p:nvPicPr>
        <p:blipFill rotWithShape="1">
          <a:blip xmlns:r="http://schemas.openxmlformats.org/officeDocument/2006/relationships" r:embed="rId1" cstate="email"/>
          <a:srcRect/>
          <a:stretch>
            <a:fillRect/>
          </a:stretch>
        </p:blipFill>
        <p:spPr>
          <a:xfrm>
            <a:off x="0" y="-1"/>
            <a:ext cx="12192000" cy="6858001"/>
          </a:xfrm>
          <a:prstGeom prst="rect"/>
        </p:spPr>
      </p:pic>
      <p:sp>
        <p:nvSpPr>
          <p:cNvPr id="1048792" name="矩形 17"/>
          <p:cNvSpPr/>
          <p:nvPr/>
        </p:nvSpPr>
        <p:spPr>
          <a:xfrm>
            <a:off x="304801" y="304800"/>
            <a:ext cx="11616266" cy="6231467"/>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kumimoji="1" lang="zh-CN"/>
          </a:p>
        </p:txBody>
      </p:sp>
      <p:sp>
        <p:nvSpPr>
          <p:cNvPr id="1048793" name="矩形 19"/>
          <p:cNvSpPr/>
          <p:nvPr/>
        </p:nvSpPr>
        <p:spPr>
          <a:xfrm>
            <a:off x="1681296" y="5660589"/>
            <a:ext cx="2829516" cy="459740"/>
          </a:xfrm>
          <a:prstGeom prst="rect"/>
        </p:spPr>
        <p:txBody>
          <a:bodyPr wrap="square">
            <a:spAutoFit/>
          </a:bodyPr>
          <a:p>
            <a:pPr>
              <a:lnSpc>
                <a:spcPct val="150000"/>
              </a:lnSpc>
            </a:pPr>
            <a:r>
              <a:rPr altLang="en-US" dirty="0" sz="1600" lang="zh-CN" spc="200">
                <a:latin typeface="FZQingKeBenYueSongS-R-GB" panose="02000000000000000000" pitchFamily="2" charset="-122"/>
                <a:ea typeface="FZQingKeBenYueSongS-R-GB" panose="02000000000000000000" pitchFamily="2" charset="-122"/>
                <a:sym typeface="+mn-ea"/>
              </a:rPr>
              <a:t>定制帆布袋</a:t>
            </a:r>
            <a:endParaRPr altLang="zh-CN" dirty="0" sz="1600" lang="en-US" spc="200">
              <a:latin typeface="FZQingKeBenYueSongS-R-GB" panose="02000000000000000000" pitchFamily="2" charset="-122"/>
              <a:ea typeface="FZQingKeBenYueSongS-R-GB" panose="02000000000000000000" pitchFamily="2" charset="-122"/>
              <a:sym typeface="+mn-ea"/>
            </a:endParaRPr>
          </a:p>
        </p:txBody>
      </p:sp>
      <p:pic>
        <p:nvPicPr>
          <p:cNvPr id="2097317" name="图片 20"/>
          <p:cNvPicPr>
            <a:picLocks noChangeAspect="1"/>
          </p:cNvPicPr>
          <p:nvPr/>
        </p:nvPicPr>
        <p:blipFill>
          <a:blip xmlns:r="http://schemas.openxmlformats.org/officeDocument/2006/relationships" r:embed="rId2"/>
          <a:stretch>
            <a:fillRect/>
          </a:stretch>
        </p:blipFill>
        <p:spPr>
          <a:xfrm>
            <a:off x="4174296" y="2228950"/>
            <a:ext cx="3329042" cy="3349979"/>
          </a:xfrm>
          <a:prstGeom prst="rect"/>
        </p:spPr>
      </p:pic>
      <p:sp>
        <p:nvSpPr>
          <p:cNvPr id="1048794" name="矩形 21"/>
          <p:cNvSpPr/>
          <p:nvPr/>
        </p:nvSpPr>
        <p:spPr>
          <a:xfrm>
            <a:off x="4781745" y="5660589"/>
            <a:ext cx="2829516" cy="459739"/>
          </a:xfrm>
          <a:prstGeom prst="rect"/>
        </p:spPr>
        <p:txBody>
          <a:bodyPr wrap="square">
            <a:spAutoFit/>
          </a:bodyPr>
          <a:p>
            <a:pPr>
              <a:lnSpc>
                <a:spcPct val="150000"/>
              </a:lnSpc>
            </a:pPr>
            <a:r>
              <a:rPr altLang="en-US" dirty="0" sz="1600" lang="zh-CN" spc="200">
                <a:latin typeface="FZQingKeBenYueSongS-R-GB" panose="02000000000000000000" pitchFamily="2" charset="-122"/>
                <a:ea typeface="FZQingKeBenYueSongS-R-GB" panose="02000000000000000000" pitchFamily="2" charset="-122"/>
                <a:sym typeface="+mn-ea"/>
              </a:rPr>
              <a:t>高档茶具礼盒套装</a:t>
            </a:r>
            <a:endParaRPr altLang="zh-CN" dirty="0" sz="1600" lang="en-US" spc="200">
              <a:latin typeface="FZQingKeBenYueSongS-R-GB" panose="02000000000000000000" pitchFamily="2" charset="-122"/>
              <a:ea typeface="FZQingKeBenYueSongS-R-GB" panose="02000000000000000000" pitchFamily="2" charset="-122"/>
              <a:sym typeface="+mn-ea"/>
            </a:endParaRPr>
          </a:p>
        </p:txBody>
      </p:sp>
      <p:pic>
        <p:nvPicPr>
          <p:cNvPr id="2097318" name="图片 22"/>
          <p:cNvPicPr>
            <a:picLocks noChangeAspect="1"/>
          </p:cNvPicPr>
          <p:nvPr/>
        </p:nvPicPr>
        <p:blipFill>
          <a:blip xmlns:r="http://schemas.openxmlformats.org/officeDocument/2006/relationships" r:embed="rId3"/>
          <a:stretch>
            <a:fillRect/>
          </a:stretch>
        </p:blipFill>
        <p:spPr>
          <a:xfrm>
            <a:off x="8043183" y="2228949"/>
            <a:ext cx="3086351" cy="3349977"/>
          </a:xfrm>
          <a:prstGeom prst="rect"/>
        </p:spPr>
      </p:pic>
      <p:sp>
        <p:nvSpPr>
          <p:cNvPr id="1048795" name="矩形 23"/>
          <p:cNvSpPr/>
          <p:nvPr/>
        </p:nvSpPr>
        <p:spPr>
          <a:xfrm>
            <a:off x="9115499" y="5660589"/>
            <a:ext cx="2829516" cy="459739"/>
          </a:xfrm>
          <a:prstGeom prst="rect"/>
        </p:spPr>
        <p:txBody>
          <a:bodyPr wrap="square">
            <a:spAutoFit/>
          </a:bodyPr>
          <a:p>
            <a:pPr>
              <a:lnSpc>
                <a:spcPct val="150000"/>
              </a:lnSpc>
            </a:pPr>
            <a:r>
              <a:rPr altLang="en-US" dirty="0" sz="1600" lang="zh-CN" spc="200">
                <a:latin typeface="FZQingKeBenYueSongS-R-GB" panose="02000000000000000000" pitchFamily="2" charset="-122"/>
                <a:ea typeface="FZQingKeBenYueSongS-R-GB" panose="02000000000000000000" pitchFamily="2" charset="-122"/>
                <a:sym typeface="+mn-ea"/>
              </a:rPr>
              <a:t>高档保温杯</a:t>
            </a:r>
            <a:endParaRPr altLang="zh-CN" dirty="0" sz="1600" lang="en-US" spc="200">
              <a:latin typeface="FZQingKeBenYueSongS-R-GB" panose="02000000000000000000" pitchFamily="2" charset="-122"/>
              <a:ea typeface="FZQingKeBenYueSongS-R-GB" panose="02000000000000000000" pitchFamily="2" charset="-122"/>
              <a:sym typeface="+mn-ea"/>
            </a:endParaRPr>
          </a:p>
        </p:txBody>
      </p:sp>
      <p:pic>
        <p:nvPicPr>
          <p:cNvPr id="2097319" name="图片 24"/>
          <p:cNvPicPr>
            <a:picLocks noChangeAspect="1"/>
          </p:cNvPicPr>
          <p:nvPr/>
        </p:nvPicPr>
        <p:blipFill rotWithShape="1">
          <a:blip xmlns:r="http://schemas.openxmlformats.org/officeDocument/2006/relationships" r:embed="rId4" cstate="email"/>
          <a:srcRect/>
          <a:stretch>
            <a:fillRect/>
          </a:stretch>
        </p:blipFill>
        <p:spPr>
          <a:xfrm>
            <a:off x="1076815" y="2187649"/>
            <a:ext cx="2490882" cy="3391277"/>
          </a:xfrm>
          <a:prstGeom prst="rect"/>
        </p:spPr>
      </p:pic>
      <p:sp>
        <p:nvSpPr>
          <p:cNvPr id="1048796" name="文本框 29"/>
          <p:cNvSpPr txBox="1"/>
          <p:nvPr/>
        </p:nvSpPr>
        <p:spPr>
          <a:xfrm>
            <a:off x="1831974" y="973111"/>
            <a:ext cx="7278161" cy="480131"/>
          </a:xfrm>
          <a:prstGeom prst="rect"/>
          <a:noFill/>
        </p:spPr>
        <p:txBody>
          <a:bodyPr rtlCol="0" wrap="square">
            <a:spAutoFit/>
          </a:bodyPr>
          <a:p>
            <a:pPr defTabSz="497840">
              <a:lnSpc>
                <a:spcPct val="90000"/>
              </a:lnSpc>
            </a:pP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游戏参与礼品推荐</a:t>
            </a:r>
          </a:p>
        </p:txBody>
      </p:sp>
      <p:grpSp>
        <p:nvGrpSpPr>
          <p:cNvPr id="200" name="组合 30"/>
          <p:cNvGrpSpPr/>
          <p:nvPr/>
        </p:nvGrpSpPr>
        <p:grpSpPr>
          <a:xfrm>
            <a:off x="917575" y="794830"/>
            <a:ext cx="762000" cy="618490"/>
            <a:chOff x="623" y="331"/>
            <a:chExt cx="1200" cy="974"/>
          </a:xfrm>
        </p:grpSpPr>
        <p:pic>
          <p:nvPicPr>
            <p:cNvPr id="2097320" name="Picture 3" descr="C:\Users\Administrator\Desktop\微立体创业计划\005.png"/>
            <p:cNvPicPr>
              <a:picLocks noChangeAspect="1" noChangeArrowheads="1"/>
            </p:cNvPicPr>
            <p:nvPr userDrawn="1"/>
          </p:nvPicPr>
          <p:blipFill>
            <a:blip xmlns:r="http://schemas.openxmlformats.org/officeDocument/2006/relationships" r:embed="rId5" cstate="email">
              <a:duotone>
                <a:srgbClr val="951316">
                  <a:shade val="45000"/>
                  <a:satMod val="135000"/>
                </a:srgbClr>
                <a:prstClr val="white"/>
              </a:duotone>
            </a:blip>
            <a:srcRect/>
            <a:stretch>
              <a:fillRect/>
            </a:stretch>
          </p:blipFill>
          <p:spPr bwMode="auto">
            <a:xfrm>
              <a:off x="623" y="331"/>
              <a:ext cx="960" cy="960"/>
            </a:xfrm>
            <a:prstGeom prst="rect"/>
            <a:noFill/>
            <a:effectLst>
              <a:outerShdw algn="tl" blurRad="127000" dir="3000000" dist="63500" rotWithShape="0" sx="104000" sy="104000">
                <a:prstClr val="black">
                  <a:alpha val="34000"/>
                </a:prstClr>
              </a:outerShdw>
            </a:effectLst>
          </p:spPr>
        </p:pic>
        <p:pic>
          <p:nvPicPr>
            <p:cNvPr id="2097321" name="Picture 4" descr="C:\Users\Administrator\Desktop\微立体创业计划\004.png"/>
            <p:cNvPicPr>
              <a:picLocks noChangeAspect="1" noChangeArrowheads="1"/>
            </p:cNvPicPr>
            <p:nvPr userDrawn="1"/>
          </p:nvPicPr>
          <p:blipFill>
            <a:blip xmlns:r="http://schemas.openxmlformats.org/officeDocument/2006/relationships" r:embed="rId6" cstate="email"/>
            <a:srcRect/>
            <a:stretch>
              <a:fillRect/>
            </a:stretch>
          </p:blipFill>
          <p:spPr bwMode="auto">
            <a:xfrm>
              <a:off x="863" y="345"/>
              <a:ext cx="960" cy="960"/>
            </a:xfrm>
            <a:prstGeom prst="rect"/>
            <a:noFill/>
            <a:effectLst>
              <a:outerShdw algn="tl" blurRad="127000" dir="3000000" dist="63500" rotWithShape="0" sx="104000" sy="104000">
                <a:prstClr val="black">
                  <a:alpha val="34000"/>
                </a:prstClr>
              </a:outerShdw>
            </a:effectLst>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81" name=""/>
        <p:cNvGrpSpPr/>
        <p:nvPr/>
      </p:nvGrpSpPr>
      <p:grpSpPr>
        <a:xfrm>
          <a:off x="0" y="0"/>
          <a:ext cx="0" cy="0"/>
          <a:chOff x="0" y="0"/>
          <a:chExt cx="0" cy="0"/>
        </a:xfrm>
      </p:grpSpPr>
      <p:pic>
        <p:nvPicPr>
          <p:cNvPr id="2097160" name="图片 6"/>
          <p:cNvPicPr>
            <a:picLocks noChangeAspect="1"/>
          </p:cNvPicPr>
          <p:nvPr/>
        </p:nvPicPr>
        <p:blipFill rotWithShape="1">
          <a:blip xmlns:r="http://schemas.openxmlformats.org/officeDocument/2006/relationships" r:embed="rId1" cstate="email"/>
          <a:srcRect/>
          <a:stretch>
            <a:fillRect/>
          </a:stretch>
        </p:blipFill>
        <p:spPr>
          <a:xfrm>
            <a:off x="0" y="-118533"/>
            <a:ext cx="12192000" cy="6976533"/>
          </a:xfrm>
          <a:prstGeom prst="rect"/>
        </p:spPr>
      </p:pic>
      <p:sp>
        <p:nvSpPr>
          <p:cNvPr id="1048613" name="矩形 7"/>
          <p:cNvSpPr/>
          <p:nvPr/>
        </p:nvSpPr>
        <p:spPr>
          <a:xfrm>
            <a:off x="-13967" y="-118532"/>
            <a:ext cx="12191999" cy="6984982"/>
          </a:xfrm>
          <a:prstGeom prst="rect"/>
          <a:gradFill>
            <a:gsLst>
              <a:gs pos="29000">
                <a:srgbClr val="C00000">
                  <a:lumMod val="7000"/>
                </a:srgbClr>
              </a:gs>
              <a:gs pos="75000">
                <a:srgbClr val="0A1221">
                  <a:lumMod val="77000"/>
                  <a:alpha val="3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dirty="0" sz="2720" lang="zh-CN">
              <a:latin typeface="方正清刻本悦宋简体" panose="02000000000000000000" charset="-122"/>
              <a:ea typeface="方正清刻本悦宋简体" panose="02000000000000000000" charset="-122"/>
              <a:cs typeface="方正清刻本悦宋简体" panose="02000000000000000000" charset="-122"/>
            </a:endParaRPr>
          </a:p>
        </p:txBody>
      </p:sp>
      <p:sp>
        <p:nvSpPr>
          <p:cNvPr id="1048614" name="文本框 8"/>
          <p:cNvSpPr txBox="1"/>
          <p:nvPr/>
        </p:nvSpPr>
        <p:spPr>
          <a:xfrm>
            <a:off x="637177" y="1920079"/>
            <a:ext cx="8326091" cy="4180840"/>
          </a:xfrm>
          <a:prstGeom prst="rect"/>
          <a:noFill/>
        </p:spPr>
        <p:txBody>
          <a:bodyPr rtlCol="0" wrap="square">
            <a:spAutoFit/>
          </a:bodyPr>
          <a:p>
            <a:pPr defTabSz="248920" indent="-311150" marL="311150">
              <a:lnSpc>
                <a:spcPct val="200000"/>
              </a:lnSpc>
              <a:buFont typeface="Arial" panose="020B0604020202020204" pitchFamily="34" charset="0"/>
              <a:buChar char="•"/>
            </a:pPr>
            <a:r>
              <a:rPr altLang="en-US" dirty="0" sz="1960" lang="zh-CN">
                <a:solidFill>
                  <a:srgbClr val="FFD767"/>
                </a:solidFill>
                <a:latin typeface="FZQingKeBenYueSongS-R-GB" panose="02000000000000000000" pitchFamily="2" charset="-122"/>
                <a:ea typeface="FZQingKeBenYueSongS-R-GB" panose="02000000000000000000" pitchFamily="2" charset="-122"/>
              </a:rPr>
              <a:t>品牌层面的提升</a:t>
            </a:r>
          </a:p>
          <a:p>
            <a:pPr defTabSz="248920">
              <a:lnSpc>
                <a:spcPct val="200000"/>
              </a:lnSpc>
            </a:pPr>
            <a:r>
              <a:rPr altLang="en-US" dirty="0" sz="1960" lang="zh-CN">
                <a:solidFill>
                  <a:srgbClr val="FFD767"/>
                </a:solidFill>
                <a:latin typeface="FZQingKeBenYueSongS-R-GB" panose="02000000000000000000" pitchFamily="2" charset="-122"/>
                <a:ea typeface="FZQingKeBenYueSongS-R-GB" panose="02000000000000000000" pitchFamily="2" charset="-122"/>
              </a:rPr>
              <a:t>助力元宵节点，做一场有创意的主题活动，提升项目知名度和美誉度。</a:t>
            </a:r>
          </a:p>
          <a:p>
            <a:pPr defTabSz="248920" indent="-311150" marL="311150">
              <a:lnSpc>
                <a:spcPct val="200000"/>
              </a:lnSpc>
              <a:buFont typeface="Arial" panose="020B0604020202020204" pitchFamily="34" charset="0"/>
              <a:buChar char="•"/>
            </a:pPr>
            <a:r>
              <a:rPr altLang="en-US" dirty="0" sz="1960" lang="zh-CN">
                <a:solidFill>
                  <a:srgbClr val="FFD767"/>
                </a:solidFill>
                <a:latin typeface="FZQingKeBenYueSongS-R-GB" panose="02000000000000000000" pitchFamily="2" charset="-122"/>
                <a:ea typeface="FZQingKeBenYueSongS-R-GB" panose="02000000000000000000" pitchFamily="2" charset="-122"/>
              </a:rPr>
              <a:t>制造活动氛围和人气</a:t>
            </a:r>
          </a:p>
          <a:p>
            <a:pPr defTabSz="248920">
              <a:lnSpc>
                <a:spcPct val="200000"/>
              </a:lnSpc>
            </a:pPr>
            <a:r>
              <a:rPr altLang="en-US" dirty="0" sz="1960" lang="zh-CN">
                <a:solidFill>
                  <a:srgbClr val="FFD767"/>
                </a:solidFill>
                <a:latin typeface="FZQingKeBenYueSongS-R-GB" panose="02000000000000000000" pitchFamily="2" charset="-122"/>
                <a:ea typeface="FZQingKeBenYueSongS-R-GB" panose="02000000000000000000" pitchFamily="2" charset="-122"/>
              </a:rPr>
              <a:t>提升营销中心人气，增加品牌美誉度，制造氛围促进成交。</a:t>
            </a:r>
          </a:p>
          <a:p>
            <a:pPr defTabSz="248920" indent="-311150" marL="311150">
              <a:lnSpc>
                <a:spcPct val="200000"/>
              </a:lnSpc>
              <a:buFont typeface="Arial" panose="020B0604020202020204" pitchFamily="34" charset="0"/>
              <a:buChar char="•"/>
            </a:pPr>
            <a:r>
              <a:rPr altLang="en-US" dirty="0" sz="1960" lang="zh-CN">
                <a:solidFill>
                  <a:srgbClr val="FFD767"/>
                </a:solidFill>
                <a:latin typeface="FZQingKeBenYueSongS-R-GB" panose="02000000000000000000" pitchFamily="2" charset="-122"/>
                <a:ea typeface="FZQingKeBenYueSongS-R-GB" panose="02000000000000000000" pitchFamily="2" charset="-122"/>
              </a:rPr>
              <a:t>扩大品牌传播影响力</a:t>
            </a:r>
          </a:p>
          <a:p>
            <a:pPr defTabSz="248920">
              <a:lnSpc>
                <a:spcPct val="200000"/>
              </a:lnSpc>
            </a:pPr>
            <a:r>
              <a:rPr altLang="en-US" dirty="0" sz="1960" lang="zh-CN">
                <a:solidFill>
                  <a:srgbClr val="FFD767"/>
                </a:solidFill>
                <a:latin typeface="FZQingKeBenYueSongS-R-GB" panose="02000000000000000000" pitchFamily="2" charset="-122"/>
                <a:ea typeface="FZQingKeBenYueSongS-R-GB" panose="02000000000000000000" pitchFamily="2" charset="-122"/>
              </a:rPr>
              <a:t>通过本次活动嫁接宣发平台进行广泛宣传，再次拉动销售和宣传力度，</a:t>
            </a:r>
            <a:endParaRPr altLang="zh-CN" dirty="0" sz="1960" lang="en-US">
              <a:solidFill>
                <a:srgbClr val="FFD767"/>
              </a:solidFill>
              <a:latin typeface="FZQingKeBenYueSongS-R-GB" panose="02000000000000000000" pitchFamily="2" charset="-122"/>
              <a:ea typeface="FZQingKeBenYueSongS-R-GB" panose="02000000000000000000" pitchFamily="2" charset="-122"/>
            </a:endParaRPr>
          </a:p>
          <a:p>
            <a:pPr defTabSz="248920">
              <a:lnSpc>
                <a:spcPct val="200000"/>
              </a:lnSpc>
            </a:pPr>
            <a:r>
              <a:rPr altLang="en-US" dirty="0" sz="1960" lang="zh-CN">
                <a:solidFill>
                  <a:srgbClr val="FFD767"/>
                </a:solidFill>
                <a:latin typeface="FZQingKeBenYueSongS-R-GB" panose="02000000000000000000" pitchFamily="2" charset="-122"/>
                <a:ea typeface="FZQingKeBenYueSongS-R-GB" panose="02000000000000000000" pitchFamily="2" charset="-122"/>
              </a:rPr>
              <a:t>进行口口相传，持续为项目挖掘新客户。</a:t>
            </a:r>
          </a:p>
        </p:txBody>
      </p:sp>
      <p:sp>
        <p:nvSpPr>
          <p:cNvPr id="1048615" name="文本框 9"/>
          <p:cNvSpPr txBox="1"/>
          <p:nvPr/>
        </p:nvSpPr>
        <p:spPr>
          <a:xfrm>
            <a:off x="3609933" y="911116"/>
            <a:ext cx="2210457" cy="594906"/>
          </a:xfrm>
          <a:prstGeom prst="rect"/>
          <a:noFill/>
        </p:spPr>
        <p:txBody>
          <a:bodyPr rtlCol="0" wrap="square">
            <a:spAutoFit/>
          </a:bodyPr>
          <a:p>
            <a:pPr defTabSz="248920"/>
            <a:r>
              <a:rPr altLang="en-US" dirty="0" sz="3265" lang="zh-CN">
                <a:solidFill>
                  <a:srgbClr val="FFD767"/>
                </a:solidFill>
                <a:latin typeface="FZDaBiaoSong-B06" panose="03000509000000000000" pitchFamily="66" charset="-122"/>
                <a:ea typeface="FZDaBiaoSong-B06" panose="03000509000000000000" pitchFamily="66" charset="-122"/>
              </a:rPr>
              <a:t>活动目的</a:t>
            </a:r>
          </a:p>
        </p:txBody>
      </p:sp>
      <p:sp>
        <p:nvSpPr>
          <p:cNvPr id="1048616" name="文本框 10"/>
          <p:cNvSpPr txBox="1"/>
          <p:nvPr/>
        </p:nvSpPr>
        <p:spPr>
          <a:xfrm>
            <a:off x="718821" y="712790"/>
            <a:ext cx="3303798" cy="769441"/>
          </a:xfrm>
          <a:prstGeom prst="rect"/>
          <a:noFill/>
        </p:spPr>
        <p:txBody>
          <a:bodyPr rtlCol="0" wrap="square">
            <a:spAutoFit/>
          </a:bodyPr>
          <a:p>
            <a:pPr defTabSz="248920"/>
            <a:r>
              <a:rPr altLang="zh-CN" b="1" dirty="0" sz="4400" lang="en-US">
                <a:solidFill>
                  <a:srgbClr val="FFD767"/>
                </a:solidFill>
                <a:latin typeface="黑体" panose="02010609060101010101" pitchFamily="49" charset="-122"/>
                <a:ea typeface="黑体" panose="02010609060101010101" pitchFamily="49" charset="-122"/>
                <a:cs typeface="BrowalliaUPC" panose="020B0604020202020204" pitchFamily="34" charset="-34"/>
              </a:rPr>
              <a:t>OBJECTIVE</a:t>
            </a:r>
            <a:endParaRPr altLang="en-US" b="1" dirty="0" sz="4400" lang="zh-CN">
              <a:solidFill>
                <a:srgbClr val="FFD767"/>
              </a:solidFill>
              <a:latin typeface="黑体" panose="02010609060101010101" pitchFamily="49" charset="-122"/>
              <a:ea typeface="黑体" panose="02010609060101010101" pitchFamily="49" charset="-122"/>
              <a:cs typeface="BrowalliaUPC" panose="020B0604020202020204" pitchFamily="34" charset="-34"/>
            </a:endParaRPr>
          </a:p>
        </p:txBody>
      </p:sp>
      <p:cxnSp>
        <p:nvCxnSpPr>
          <p:cNvPr id="3145731" name="直接连接符 18"/>
          <p:cNvCxnSpPr>
            <a:cxnSpLocks/>
          </p:cNvCxnSpPr>
          <p:nvPr/>
        </p:nvCxnSpPr>
        <p:spPr>
          <a:xfrm>
            <a:off x="651145" y="1624067"/>
            <a:ext cx="4838202" cy="0"/>
          </a:xfrm>
          <a:prstGeom prst="line"/>
          <a:ln w="63500">
            <a:solidFill>
              <a:srgbClr val="FFD767"/>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203" name=""/>
        <p:cNvGrpSpPr/>
        <p:nvPr/>
      </p:nvGrpSpPr>
      <p:grpSpPr>
        <a:xfrm>
          <a:off x="0" y="0"/>
          <a:ext cx="0" cy="0"/>
          <a:chOff x="0" y="0"/>
          <a:chExt cx="0" cy="0"/>
        </a:xfrm>
      </p:grpSpPr>
      <p:pic>
        <p:nvPicPr>
          <p:cNvPr id="2097322" name="图片 16"/>
          <p:cNvPicPr>
            <a:picLocks noChangeAspect="1"/>
          </p:cNvPicPr>
          <p:nvPr/>
        </p:nvPicPr>
        <p:blipFill rotWithShape="1">
          <a:blip xmlns:r="http://schemas.openxmlformats.org/officeDocument/2006/relationships" r:embed="rId1" cstate="email"/>
          <a:srcRect/>
          <a:stretch>
            <a:fillRect/>
          </a:stretch>
        </p:blipFill>
        <p:spPr>
          <a:xfrm>
            <a:off x="0" y="-1"/>
            <a:ext cx="12192000" cy="6858001"/>
          </a:xfrm>
          <a:prstGeom prst="rect"/>
        </p:spPr>
      </p:pic>
      <p:sp>
        <p:nvSpPr>
          <p:cNvPr id="1048800" name="矩形 17"/>
          <p:cNvSpPr/>
          <p:nvPr/>
        </p:nvSpPr>
        <p:spPr>
          <a:xfrm>
            <a:off x="304801" y="304800"/>
            <a:ext cx="11616266" cy="6231467"/>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kumimoji="1" lang="zh-CN"/>
          </a:p>
        </p:txBody>
      </p:sp>
      <p:sp>
        <p:nvSpPr>
          <p:cNvPr id="1048801" name="文本框 29"/>
          <p:cNvSpPr txBox="1"/>
          <p:nvPr/>
        </p:nvSpPr>
        <p:spPr>
          <a:xfrm>
            <a:off x="1831974" y="973111"/>
            <a:ext cx="7278161" cy="480131"/>
          </a:xfrm>
          <a:prstGeom prst="rect"/>
          <a:noFill/>
        </p:spPr>
        <p:txBody>
          <a:bodyPr rtlCol="0" wrap="square">
            <a:spAutoFit/>
          </a:bodyPr>
          <a:p>
            <a:pPr defTabSz="497840">
              <a:lnSpc>
                <a:spcPct val="90000"/>
              </a:lnSpc>
            </a:pP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抽奖礼品推荐</a:t>
            </a:r>
          </a:p>
        </p:txBody>
      </p:sp>
      <p:grpSp>
        <p:nvGrpSpPr>
          <p:cNvPr id="204" name="组合 30"/>
          <p:cNvGrpSpPr/>
          <p:nvPr/>
        </p:nvGrpSpPr>
        <p:grpSpPr>
          <a:xfrm>
            <a:off x="917575" y="794830"/>
            <a:ext cx="762000" cy="618490"/>
            <a:chOff x="623" y="331"/>
            <a:chExt cx="1200" cy="974"/>
          </a:xfrm>
        </p:grpSpPr>
        <p:pic>
          <p:nvPicPr>
            <p:cNvPr id="2097323" name="Picture 3" descr="C:\Users\Administrator\Desktop\微立体创业计划\005.png"/>
            <p:cNvPicPr>
              <a:picLocks noChangeAspect="1" noChangeArrowheads="1"/>
            </p:cNvPicPr>
            <p:nvPr userDrawn="1"/>
          </p:nvPicPr>
          <p:blipFill>
            <a:blip xmlns:r="http://schemas.openxmlformats.org/officeDocument/2006/relationships" r:embed="rId2" cstate="email">
              <a:duotone>
                <a:srgbClr val="951316">
                  <a:shade val="45000"/>
                  <a:satMod val="135000"/>
                </a:srgbClr>
                <a:prstClr val="white"/>
              </a:duotone>
            </a:blip>
            <a:srcRect/>
            <a:stretch>
              <a:fillRect/>
            </a:stretch>
          </p:blipFill>
          <p:spPr bwMode="auto">
            <a:xfrm>
              <a:off x="623" y="331"/>
              <a:ext cx="960" cy="960"/>
            </a:xfrm>
            <a:prstGeom prst="rect"/>
            <a:noFill/>
            <a:effectLst>
              <a:outerShdw algn="tl" blurRad="127000" dir="3000000" dist="63500" rotWithShape="0" sx="104000" sy="104000">
                <a:prstClr val="black">
                  <a:alpha val="34000"/>
                </a:prstClr>
              </a:outerShdw>
            </a:effectLst>
          </p:spPr>
        </p:pic>
        <p:pic>
          <p:nvPicPr>
            <p:cNvPr id="2097324" name="Picture 4" descr="C:\Users\Administrator\Desktop\微立体创业计划\004.png"/>
            <p:cNvPicPr>
              <a:picLocks noChangeAspect="1" noChangeArrowheads="1"/>
            </p:cNvPicPr>
            <p:nvPr userDrawn="1"/>
          </p:nvPicPr>
          <p:blipFill>
            <a:blip xmlns:r="http://schemas.openxmlformats.org/officeDocument/2006/relationships" r:embed="rId3" cstate="email"/>
            <a:srcRect/>
            <a:stretch>
              <a:fillRect/>
            </a:stretch>
          </p:blipFill>
          <p:spPr bwMode="auto">
            <a:xfrm>
              <a:off x="863" y="345"/>
              <a:ext cx="960" cy="960"/>
            </a:xfrm>
            <a:prstGeom prst="rect"/>
            <a:noFill/>
            <a:effectLst>
              <a:outerShdw algn="tl" blurRad="127000" dir="3000000" dist="63500" rotWithShape="0" sx="104000" sy="104000">
                <a:prstClr val="black">
                  <a:alpha val="34000"/>
                </a:prstClr>
              </a:outerShdw>
            </a:effectLst>
          </p:spPr>
        </p:pic>
      </p:grpSp>
      <p:sp>
        <p:nvSpPr>
          <p:cNvPr id="1048802" name="矩形 14"/>
          <p:cNvSpPr/>
          <p:nvPr/>
        </p:nvSpPr>
        <p:spPr>
          <a:xfrm>
            <a:off x="911559" y="5927649"/>
            <a:ext cx="2829516" cy="459740"/>
          </a:xfrm>
          <a:prstGeom prst="rect"/>
        </p:spPr>
        <p:txBody>
          <a:bodyPr wrap="square">
            <a:spAutoFit/>
          </a:bodyPr>
          <a:p>
            <a:pPr>
              <a:lnSpc>
                <a:spcPct val="150000"/>
              </a:lnSpc>
            </a:pPr>
            <a:r>
              <a:rPr altLang="en-US" dirty="0" sz="1600" lang="zh-CN" spc="200">
                <a:latin typeface="FZQingKeBenYueSongS-R-GB" panose="02000000000000000000" pitchFamily="2" charset="-122"/>
                <a:ea typeface="FZQingKeBenYueSongS-R-GB" panose="02000000000000000000" pitchFamily="2" charset="-122"/>
                <a:sym typeface="+mn-ea"/>
              </a:rPr>
              <a:t>一等奖：家用吸尘器（</a:t>
            </a:r>
            <a:r>
              <a:rPr altLang="zh-CN" dirty="0" sz="1600" lang="en-US" spc="200">
                <a:latin typeface="FZQingKeBenYueSongS-R-GB" panose="02000000000000000000" pitchFamily="2" charset="-122"/>
                <a:ea typeface="FZQingKeBenYueSongS-R-GB" panose="02000000000000000000" pitchFamily="2" charset="-122"/>
                <a:sym typeface="+mn-ea"/>
              </a:rPr>
              <a:t>2</a:t>
            </a:r>
            <a:r>
              <a:rPr altLang="en-US" dirty="0" sz="1600" lang="zh-CN" spc="200">
                <a:latin typeface="FZQingKeBenYueSongS-R-GB" panose="02000000000000000000" pitchFamily="2" charset="-122"/>
                <a:ea typeface="FZQingKeBenYueSongS-R-GB" panose="02000000000000000000" pitchFamily="2" charset="-122"/>
                <a:sym typeface="+mn-ea"/>
              </a:rPr>
              <a:t>个）</a:t>
            </a:r>
            <a:endParaRPr altLang="zh-CN" dirty="0" sz="1600" lang="en-US" spc="200">
              <a:latin typeface="FZQingKeBenYueSongS-R-GB" panose="02000000000000000000" pitchFamily="2" charset="-122"/>
              <a:ea typeface="FZQingKeBenYueSongS-R-GB" panose="02000000000000000000" pitchFamily="2" charset="-122"/>
              <a:sym typeface="+mn-ea"/>
            </a:endParaRPr>
          </a:p>
        </p:txBody>
      </p:sp>
      <p:sp>
        <p:nvSpPr>
          <p:cNvPr id="1048803" name="矩形 15"/>
          <p:cNvSpPr/>
          <p:nvPr/>
        </p:nvSpPr>
        <p:spPr>
          <a:xfrm>
            <a:off x="4543179" y="5927649"/>
            <a:ext cx="2829516" cy="459739"/>
          </a:xfrm>
          <a:prstGeom prst="rect"/>
        </p:spPr>
        <p:txBody>
          <a:bodyPr wrap="square">
            <a:spAutoFit/>
          </a:bodyPr>
          <a:p>
            <a:pPr>
              <a:lnSpc>
                <a:spcPct val="150000"/>
              </a:lnSpc>
            </a:pPr>
            <a:r>
              <a:rPr altLang="en-US" dirty="0" sz="1600" lang="zh-CN" spc="200">
                <a:latin typeface="FZQingKeBenYueSongS-R-GB" panose="02000000000000000000" pitchFamily="2" charset="-122"/>
                <a:ea typeface="FZQingKeBenYueSongS-R-GB" panose="02000000000000000000" pitchFamily="2" charset="-122"/>
                <a:sym typeface="+mn-ea"/>
              </a:rPr>
              <a:t>二等奖：养生水壶（</a:t>
            </a:r>
            <a:r>
              <a:rPr altLang="zh-CN" dirty="0" sz="1600" lang="en-US" spc="200">
                <a:latin typeface="FZQingKeBenYueSongS-R-GB" panose="02000000000000000000" pitchFamily="2" charset="-122"/>
                <a:ea typeface="FZQingKeBenYueSongS-R-GB" panose="02000000000000000000" pitchFamily="2" charset="-122"/>
                <a:sym typeface="+mn-ea"/>
              </a:rPr>
              <a:t>5</a:t>
            </a:r>
            <a:r>
              <a:rPr altLang="en-US" dirty="0" sz="1600" lang="zh-CN" spc="200">
                <a:latin typeface="FZQingKeBenYueSongS-R-GB" panose="02000000000000000000" pitchFamily="2" charset="-122"/>
                <a:ea typeface="FZQingKeBenYueSongS-R-GB" panose="02000000000000000000" pitchFamily="2" charset="-122"/>
                <a:sym typeface="+mn-ea"/>
              </a:rPr>
              <a:t>个）</a:t>
            </a:r>
            <a:endParaRPr altLang="zh-CN" dirty="0" sz="1600" lang="en-US" spc="200">
              <a:latin typeface="FZQingKeBenYueSongS-R-GB" panose="02000000000000000000" pitchFamily="2" charset="-122"/>
              <a:ea typeface="FZQingKeBenYueSongS-R-GB" panose="02000000000000000000" pitchFamily="2" charset="-122"/>
              <a:sym typeface="+mn-ea"/>
            </a:endParaRPr>
          </a:p>
        </p:txBody>
      </p:sp>
      <p:sp>
        <p:nvSpPr>
          <p:cNvPr id="1048804" name="矩形 25"/>
          <p:cNvSpPr/>
          <p:nvPr/>
        </p:nvSpPr>
        <p:spPr>
          <a:xfrm>
            <a:off x="8428135" y="5927649"/>
            <a:ext cx="2829516" cy="459740"/>
          </a:xfrm>
          <a:prstGeom prst="rect"/>
        </p:spPr>
        <p:txBody>
          <a:bodyPr wrap="square">
            <a:spAutoFit/>
          </a:bodyPr>
          <a:p>
            <a:pPr>
              <a:lnSpc>
                <a:spcPct val="150000"/>
              </a:lnSpc>
            </a:pPr>
            <a:r>
              <a:rPr altLang="en-US" dirty="0" sz="1600" lang="zh-CN" spc="200">
                <a:latin typeface="FZQingKeBenYueSongS-R-GB" panose="02000000000000000000" pitchFamily="2" charset="-122"/>
                <a:ea typeface="FZQingKeBenYueSongS-R-GB" panose="02000000000000000000" pitchFamily="2" charset="-122"/>
                <a:sym typeface="+mn-ea"/>
              </a:rPr>
              <a:t>三等奖：充电宝（</a:t>
            </a:r>
            <a:r>
              <a:rPr altLang="zh-CN" dirty="0" sz="1600" lang="en-US" spc="200">
                <a:latin typeface="FZQingKeBenYueSongS-R-GB" panose="02000000000000000000" pitchFamily="2" charset="-122"/>
                <a:ea typeface="FZQingKeBenYueSongS-R-GB" panose="02000000000000000000" pitchFamily="2" charset="-122"/>
                <a:sym typeface="+mn-ea"/>
              </a:rPr>
              <a:t>10</a:t>
            </a:r>
            <a:r>
              <a:rPr altLang="en-US" dirty="0" sz="1600" lang="zh-CN" spc="200">
                <a:latin typeface="FZQingKeBenYueSongS-R-GB" panose="02000000000000000000" pitchFamily="2" charset="-122"/>
                <a:ea typeface="FZQingKeBenYueSongS-R-GB" panose="02000000000000000000" pitchFamily="2" charset="-122"/>
                <a:sym typeface="+mn-ea"/>
              </a:rPr>
              <a:t>个）</a:t>
            </a:r>
            <a:endParaRPr altLang="zh-CN" dirty="0" sz="1600" lang="en-US" spc="200">
              <a:latin typeface="FZQingKeBenYueSongS-R-GB" panose="02000000000000000000" pitchFamily="2" charset="-122"/>
              <a:ea typeface="FZQingKeBenYueSongS-R-GB" panose="02000000000000000000" pitchFamily="2" charset="-122"/>
              <a:sym typeface="+mn-ea"/>
            </a:endParaRPr>
          </a:p>
        </p:txBody>
      </p:sp>
      <p:pic>
        <p:nvPicPr>
          <p:cNvPr id="2097325" name="图片 26"/>
          <p:cNvPicPr>
            <a:picLocks noChangeAspect="1"/>
          </p:cNvPicPr>
          <p:nvPr/>
        </p:nvPicPr>
        <p:blipFill>
          <a:blip xmlns:r="http://schemas.openxmlformats.org/officeDocument/2006/relationships" r:embed="rId4"/>
          <a:stretch>
            <a:fillRect/>
          </a:stretch>
        </p:blipFill>
        <p:spPr>
          <a:xfrm>
            <a:off x="4433281" y="2238479"/>
            <a:ext cx="3043489" cy="3386418"/>
          </a:xfrm>
          <a:prstGeom prst="rect"/>
        </p:spPr>
      </p:pic>
      <p:pic>
        <p:nvPicPr>
          <p:cNvPr id="2097326" name="图片 27"/>
          <p:cNvPicPr>
            <a:picLocks noChangeAspect="1"/>
          </p:cNvPicPr>
          <p:nvPr/>
        </p:nvPicPr>
        <p:blipFill>
          <a:blip xmlns:r="http://schemas.openxmlformats.org/officeDocument/2006/relationships" r:embed="rId5"/>
          <a:stretch>
            <a:fillRect/>
          </a:stretch>
        </p:blipFill>
        <p:spPr>
          <a:xfrm>
            <a:off x="7816446" y="2238479"/>
            <a:ext cx="4006476" cy="3324150"/>
          </a:xfrm>
          <a:prstGeom prst="rect"/>
        </p:spPr>
      </p:pic>
      <p:pic>
        <p:nvPicPr>
          <p:cNvPr id="2097327" name="图片 28"/>
          <p:cNvPicPr>
            <a:picLocks noChangeAspect="1"/>
          </p:cNvPicPr>
          <p:nvPr/>
        </p:nvPicPr>
        <p:blipFill>
          <a:blip xmlns:r="http://schemas.openxmlformats.org/officeDocument/2006/relationships" r:embed="rId6"/>
          <a:stretch>
            <a:fillRect/>
          </a:stretch>
        </p:blipFill>
        <p:spPr>
          <a:xfrm>
            <a:off x="552868" y="2250960"/>
            <a:ext cx="3407511" cy="3338498"/>
          </a:xfrm>
          <a:prstGeom prst="rect"/>
        </p:spPr>
      </p:pic>
      <p:sp>
        <p:nvSpPr>
          <p:cNvPr id="1048805" name="矩形 33"/>
          <p:cNvSpPr/>
          <p:nvPr/>
        </p:nvSpPr>
        <p:spPr>
          <a:xfrm>
            <a:off x="3113214" y="2250960"/>
            <a:ext cx="847165" cy="590049"/>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kumimoji="1" lang="zh-CN">
              <a:solidFill>
                <a:schemeClr val="tx1"/>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207" name=""/>
        <p:cNvGrpSpPr/>
        <p:nvPr/>
      </p:nvGrpSpPr>
      <p:grpSpPr>
        <a:xfrm>
          <a:off x="0" y="0"/>
          <a:ext cx="0" cy="0"/>
          <a:chOff x="0" y="0"/>
          <a:chExt cx="0" cy="0"/>
        </a:xfrm>
      </p:grpSpPr>
      <p:pic>
        <p:nvPicPr>
          <p:cNvPr id="2097328" name="图片 16"/>
          <p:cNvPicPr>
            <a:picLocks noChangeAspect="1"/>
          </p:cNvPicPr>
          <p:nvPr/>
        </p:nvPicPr>
        <p:blipFill rotWithShape="1">
          <a:blip xmlns:r="http://schemas.openxmlformats.org/officeDocument/2006/relationships" r:embed="rId1" cstate="email"/>
          <a:srcRect/>
          <a:stretch>
            <a:fillRect/>
          </a:stretch>
        </p:blipFill>
        <p:spPr>
          <a:xfrm>
            <a:off x="0" y="-1"/>
            <a:ext cx="12192000" cy="6858001"/>
          </a:xfrm>
          <a:prstGeom prst="rect"/>
        </p:spPr>
      </p:pic>
      <p:sp>
        <p:nvSpPr>
          <p:cNvPr id="1048809" name="矩形 17"/>
          <p:cNvSpPr/>
          <p:nvPr/>
        </p:nvSpPr>
        <p:spPr>
          <a:xfrm>
            <a:off x="304801" y="304800"/>
            <a:ext cx="11616266" cy="6231467"/>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kumimoji="1" lang="zh-CN"/>
          </a:p>
        </p:txBody>
      </p:sp>
      <p:sp>
        <p:nvSpPr>
          <p:cNvPr id="1048810" name="文本框 29"/>
          <p:cNvSpPr txBox="1"/>
          <p:nvPr/>
        </p:nvSpPr>
        <p:spPr>
          <a:xfrm>
            <a:off x="1831975" y="898859"/>
            <a:ext cx="7278161" cy="480131"/>
          </a:xfrm>
          <a:prstGeom prst="rect"/>
          <a:noFill/>
        </p:spPr>
        <p:txBody>
          <a:bodyPr rtlCol="0" wrap="square">
            <a:spAutoFit/>
          </a:bodyPr>
          <a:p>
            <a:pPr defTabSz="497840">
              <a:lnSpc>
                <a:spcPct val="90000"/>
              </a:lnSpc>
            </a:pP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活动细节（摄影摄像）</a:t>
            </a:r>
          </a:p>
        </p:txBody>
      </p:sp>
      <p:grpSp>
        <p:nvGrpSpPr>
          <p:cNvPr id="208" name="组合 30"/>
          <p:cNvGrpSpPr/>
          <p:nvPr/>
        </p:nvGrpSpPr>
        <p:grpSpPr>
          <a:xfrm>
            <a:off x="917575" y="794830"/>
            <a:ext cx="762000" cy="618490"/>
            <a:chOff x="623" y="331"/>
            <a:chExt cx="1200" cy="974"/>
          </a:xfrm>
        </p:grpSpPr>
        <p:pic>
          <p:nvPicPr>
            <p:cNvPr id="2097329" name="Picture 3" descr="C:\Users\Administrator\Desktop\微立体创业计划\005.png"/>
            <p:cNvPicPr>
              <a:picLocks noChangeAspect="1" noChangeArrowheads="1"/>
            </p:cNvPicPr>
            <p:nvPr userDrawn="1"/>
          </p:nvPicPr>
          <p:blipFill>
            <a:blip xmlns:r="http://schemas.openxmlformats.org/officeDocument/2006/relationships" r:embed="rId2" cstate="email">
              <a:duotone>
                <a:srgbClr val="951316">
                  <a:shade val="45000"/>
                  <a:satMod val="135000"/>
                </a:srgbClr>
                <a:prstClr val="white"/>
              </a:duotone>
            </a:blip>
            <a:srcRect/>
            <a:stretch>
              <a:fillRect/>
            </a:stretch>
          </p:blipFill>
          <p:spPr bwMode="auto">
            <a:xfrm>
              <a:off x="623" y="331"/>
              <a:ext cx="960" cy="960"/>
            </a:xfrm>
            <a:prstGeom prst="rect"/>
            <a:noFill/>
            <a:effectLst>
              <a:outerShdw algn="tl" blurRad="127000" dir="3000000" dist="63500" rotWithShape="0" sx="104000" sy="104000">
                <a:prstClr val="black">
                  <a:alpha val="34000"/>
                </a:prstClr>
              </a:outerShdw>
            </a:effectLst>
          </p:spPr>
        </p:pic>
        <p:pic>
          <p:nvPicPr>
            <p:cNvPr id="2097330" name="Picture 4" descr="C:\Users\Administrator\Desktop\微立体创业计划\004.png"/>
            <p:cNvPicPr>
              <a:picLocks noChangeAspect="1" noChangeArrowheads="1"/>
            </p:cNvPicPr>
            <p:nvPr userDrawn="1"/>
          </p:nvPicPr>
          <p:blipFill>
            <a:blip xmlns:r="http://schemas.openxmlformats.org/officeDocument/2006/relationships" r:embed="rId3" cstate="email"/>
            <a:srcRect/>
            <a:stretch>
              <a:fillRect/>
            </a:stretch>
          </p:blipFill>
          <p:spPr bwMode="auto">
            <a:xfrm>
              <a:off x="863" y="345"/>
              <a:ext cx="960" cy="960"/>
            </a:xfrm>
            <a:prstGeom prst="rect"/>
            <a:noFill/>
            <a:effectLst>
              <a:outerShdw algn="tl" blurRad="127000" dir="3000000" dist="63500" rotWithShape="0" sx="104000" sy="104000">
                <a:prstClr val="black">
                  <a:alpha val="34000"/>
                </a:prstClr>
              </a:outerShdw>
            </a:effectLst>
          </p:spPr>
        </p:pic>
      </p:grpSp>
      <p:sp>
        <p:nvSpPr>
          <p:cNvPr id="1048811" name="矩形 33"/>
          <p:cNvSpPr/>
          <p:nvPr/>
        </p:nvSpPr>
        <p:spPr>
          <a:xfrm>
            <a:off x="3113214" y="2250960"/>
            <a:ext cx="847165" cy="590049"/>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kumimoji="1" lang="zh-CN">
              <a:solidFill>
                <a:schemeClr val="tx1"/>
              </a:solidFill>
            </a:endParaRPr>
          </a:p>
        </p:txBody>
      </p:sp>
      <p:sp>
        <p:nvSpPr>
          <p:cNvPr id="1048812" name="文本框 20"/>
          <p:cNvSpPr txBox="1"/>
          <p:nvPr/>
        </p:nvSpPr>
        <p:spPr>
          <a:xfrm>
            <a:off x="6083694" y="2099591"/>
            <a:ext cx="3402796" cy="952382"/>
          </a:xfrm>
          <a:prstGeom prst="rect"/>
          <a:noFill/>
        </p:spPr>
        <p:txBody>
          <a:bodyPr rtlCol="0" wrap="square">
            <a:spAutoFit/>
          </a:bodyPr>
          <a:p>
            <a:pPr>
              <a:lnSpc>
                <a:spcPct val="140000"/>
              </a:lnSpc>
            </a:pPr>
            <a:r>
              <a:rPr altLang="en-US" b="1" dirty="0" sz="2400" lang="zh-CN" spc="100">
                <a:latin typeface="FZQingKeBenYueSongS-R-GB" panose="02000000000000000000" pitchFamily="2" charset="-122"/>
                <a:ea typeface="FZQingKeBenYueSongS-R-GB" panose="02000000000000000000" pitchFamily="2" charset="-122"/>
                <a:cs typeface="微软雅黑" panose="020B0503020204020204" charset="-122"/>
              </a:rPr>
              <a:t>摄影摄像保障</a:t>
            </a:r>
            <a:endParaRPr altLang="en-US" dirty="0" sz="2400" lang="zh-CN" spc="100">
              <a:latin typeface="FZQingKeBenYueSongS-R-GB" panose="02000000000000000000" pitchFamily="2" charset="-122"/>
              <a:ea typeface="FZQingKeBenYueSongS-R-GB" panose="02000000000000000000" pitchFamily="2" charset="-122"/>
              <a:cs typeface="微软雅黑" panose="020B0503020204020204" charset="-122"/>
            </a:endParaRPr>
          </a:p>
          <a:p>
            <a:pPr>
              <a:lnSpc>
                <a:spcPct val="140000"/>
              </a:lnSpc>
            </a:pPr>
            <a:r>
              <a:rPr altLang="zh-CN" dirty="0" sz="1600" lang="en-US" spc="100">
                <a:latin typeface="FZQingKeBenYueSongS-R-GB" panose="02000000000000000000" pitchFamily="2" charset="-122"/>
                <a:ea typeface="FZQingKeBenYueSongS-R-GB" panose="02000000000000000000" pitchFamily="2" charset="-122"/>
                <a:cs typeface="微软雅黑" panose="020B0503020204020204" charset="-122"/>
              </a:rPr>
              <a:t>Controls the host site</a:t>
            </a:r>
          </a:p>
        </p:txBody>
      </p:sp>
      <p:sp>
        <p:nvSpPr>
          <p:cNvPr id="1048813" name="文本框 21"/>
          <p:cNvSpPr txBox="1"/>
          <p:nvPr/>
        </p:nvSpPr>
        <p:spPr>
          <a:xfrm>
            <a:off x="6083694" y="3103614"/>
            <a:ext cx="5686841" cy="2491741"/>
          </a:xfrm>
          <a:prstGeom prst="rect"/>
          <a:noFill/>
        </p:spPr>
        <p:txBody>
          <a:bodyPr rtlCol="0" wrap="square">
            <a:spAutoFit/>
          </a:bodyPr>
          <a:p>
            <a:pPr>
              <a:lnSpc>
                <a:spcPct val="180000"/>
              </a:lnSpc>
            </a:pPr>
            <a:r>
              <a:rPr altLang="en-US" dirty="0" sz="1335" lang="zh-CN" spc="100">
                <a:latin typeface="FZQingKeBenYueSongS-R-GB" panose="02000000000000000000" pitchFamily="2" charset="-122"/>
                <a:ea typeface="FZQingKeBenYueSongS-R-GB" panose="02000000000000000000" pitchFamily="2" charset="-122"/>
                <a:cs typeface="微软雅黑" panose="020B0503020204020204" charset="-122"/>
              </a:rPr>
              <a:t>延续热度：活动后两小时内，快剪现场的美图及</a:t>
            </a:r>
            <a:r>
              <a:rPr altLang="zh-CN" dirty="0" sz="1335" lang="en-US" spc="100">
                <a:latin typeface="FZQingKeBenYueSongS-R-GB" panose="02000000000000000000" pitchFamily="2" charset="-122"/>
                <a:ea typeface="FZQingKeBenYueSongS-R-GB" panose="02000000000000000000" pitchFamily="2" charset="-122"/>
                <a:cs typeface="微软雅黑" panose="020B0503020204020204" charset="-122"/>
              </a:rPr>
              <a:t>10</a:t>
            </a:r>
            <a:r>
              <a:rPr altLang="en-US" dirty="0" sz="1335" lang="zh-CN" spc="100">
                <a:latin typeface="FZQingKeBenYueSongS-R-GB" panose="02000000000000000000" pitchFamily="2" charset="-122"/>
                <a:ea typeface="FZQingKeBenYueSongS-R-GB" panose="02000000000000000000" pitchFamily="2" charset="-122"/>
                <a:cs typeface="微软雅黑" panose="020B0503020204020204" charset="-122"/>
              </a:rPr>
              <a:t>秒小视频等，用于发布会的后宣传微信上稿；</a:t>
            </a:r>
          </a:p>
          <a:p>
            <a:pPr>
              <a:lnSpc>
                <a:spcPct val="180000"/>
              </a:lnSpc>
            </a:pPr>
            <a:r>
              <a:rPr altLang="en-US" dirty="0" sz="1335" lang="zh-CN" spc="100">
                <a:latin typeface="FZQingKeBenYueSongS-R-GB" panose="02000000000000000000" pitchFamily="2" charset="-122"/>
                <a:ea typeface="FZQingKeBenYueSongS-R-GB" panose="02000000000000000000" pitchFamily="2" charset="-122"/>
                <a:cs typeface="微软雅黑" panose="020B0503020204020204" charset="-122"/>
              </a:rPr>
              <a:t>预案准备：摄影摄像将根据此次活动内容，提前做出拍摄流程预案，保证拍摄有章可循；</a:t>
            </a:r>
          </a:p>
          <a:p>
            <a:pPr>
              <a:lnSpc>
                <a:spcPct val="180000"/>
              </a:lnSpc>
            </a:pPr>
            <a:r>
              <a:rPr altLang="en-US" dirty="0" sz="1335" lang="zh-CN" spc="100">
                <a:latin typeface="FZQingKeBenYueSongS-R-GB" panose="02000000000000000000" pitchFamily="2" charset="-122"/>
                <a:ea typeface="FZQingKeBenYueSongS-R-GB" panose="02000000000000000000" pitchFamily="2" charset="-122"/>
                <a:cs typeface="微软雅黑" panose="020B0503020204020204" charset="-122"/>
              </a:rPr>
              <a:t>地点彩排：根据活动流程，将拍摄环节进行全程预演；</a:t>
            </a:r>
          </a:p>
          <a:p>
            <a:pPr>
              <a:lnSpc>
                <a:spcPct val="180000"/>
              </a:lnSpc>
            </a:pPr>
            <a:r>
              <a:rPr altLang="en-US" dirty="0" sz="1335" lang="zh-CN" spc="100">
                <a:latin typeface="FZQingKeBenYueSongS-R-GB" panose="02000000000000000000" pitchFamily="2" charset="-122"/>
                <a:ea typeface="FZQingKeBenYueSongS-R-GB" panose="02000000000000000000" pitchFamily="2" charset="-122"/>
                <a:cs typeface="微软雅黑" panose="020B0503020204020204" charset="-122"/>
              </a:rPr>
              <a:t>人员需求：着装干净整洁，需穿长衣、长裤，个人形象佳；</a:t>
            </a:r>
          </a:p>
          <a:p>
            <a:pPr>
              <a:lnSpc>
                <a:spcPct val="180000"/>
              </a:lnSpc>
            </a:pPr>
            <a:r>
              <a:rPr altLang="en-US" dirty="0" sz="1335" lang="zh-CN" spc="100">
                <a:latin typeface="FZQingKeBenYueSongS-R-GB" panose="02000000000000000000" pitchFamily="2" charset="-122"/>
                <a:ea typeface="FZQingKeBenYueSongS-R-GB" panose="02000000000000000000" pitchFamily="2" charset="-122"/>
                <a:cs typeface="微软雅黑" panose="020B0503020204020204" charset="-122"/>
              </a:rPr>
              <a:t>注意事项：不能站在舞台上拍摄，不能抢领导镜头拍；</a:t>
            </a:r>
          </a:p>
        </p:txBody>
      </p:sp>
      <p:pic>
        <p:nvPicPr>
          <p:cNvPr id="2097331" name="图片 1"/>
          <p:cNvPicPr>
            <a:picLocks noChangeAspect="1"/>
          </p:cNvPicPr>
          <p:nvPr/>
        </p:nvPicPr>
        <p:blipFill>
          <a:blip xmlns:r="http://schemas.openxmlformats.org/officeDocument/2006/relationships" r:embed="rId4"/>
          <a:stretch>
            <a:fillRect/>
          </a:stretch>
        </p:blipFill>
        <p:spPr>
          <a:xfrm>
            <a:off x="626706" y="2238479"/>
            <a:ext cx="5186055" cy="3472534"/>
          </a:xfrm>
          <a:prstGeom prst="rec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211" name=""/>
        <p:cNvGrpSpPr/>
        <p:nvPr/>
      </p:nvGrpSpPr>
      <p:grpSpPr>
        <a:xfrm>
          <a:off x="0" y="0"/>
          <a:ext cx="0" cy="0"/>
          <a:chOff x="0" y="0"/>
          <a:chExt cx="0" cy="0"/>
        </a:xfrm>
      </p:grpSpPr>
      <p:pic>
        <p:nvPicPr>
          <p:cNvPr id="2097332" name="图片 16"/>
          <p:cNvPicPr>
            <a:picLocks noChangeAspect="1"/>
          </p:cNvPicPr>
          <p:nvPr/>
        </p:nvPicPr>
        <p:blipFill rotWithShape="1">
          <a:blip xmlns:r="http://schemas.openxmlformats.org/officeDocument/2006/relationships" r:embed="rId1" cstate="email"/>
          <a:srcRect/>
          <a:stretch>
            <a:fillRect/>
          </a:stretch>
        </p:blipFill>
        <p:spPr>
          <a:xfrm>
            <a:off x="0" y="-1"/>
            <a:ext cx="12192000" cy="6858001"/>
          </a:xfrm>
          <a:prstGeom prst="rect"/>
        </p:spPr>
      </p:pic>
      <p:sp>
        <p:nvSpPr>
          <p:cNvPr id="1048817" name="矩形 17"/>
          <p:cNvSpPr/>
          <p:nvPr/>
        </p:nvSpPr>
        <p:spPr>
          <a:xfrm>
            <a:off x="304801" y="304800"/>
            <a:ext cx="11616266" cy="6231467"/>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kumimoji="1" lang="zh-CN"/>
          </a:p>
        </p:txBody>
      </p:sp>
      <p:sp>
        <p:nvSpPr>
          <p:cNvPr id="1048818" name="文本框 29"/>
          <p:cNvSpPr txBox="1"/>
          <p:nvPr/>
        </p:nvSpPr>
        <p:spPr>
          <a:xfrm>
            <a:off x="1831975" y="898859"/>
            <a:ext cx="7278161" cy="480131"/>
          </a:xfrm>
          <a:prstGeom prst="rect"/>
          <a:noFill/>
        </p:spPr>
        <p:txBody>
          <a:bodyPr rtlCol="0" wrap="square">
            <a:spAutoFit/>
          </a:bodyPr>
          <a:p>
            <a:pPr defTabSz="497840">
              <a:lnSpc>
                <a:spcPct val="90000"/>
              </a:lnSpc>
            </a:pP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活动细节（应急预案）</a:t>
            </a:r>
          </a:p>
        </p:txBody>
      </p:sp>
      <p:grpSp>
        <p:nvGrpSpPr>
          <p:cNvPr id="212" name="组合 30"/>
          <p:cNvGrpSpPr/>
          <p:nvPr/>
        </p:nvGrpSpPr>
        <p:grpSpPr>
          <a:xfrm>
            <a:off x="917575" y="794830"/>
            <a:ext cx="762000" cy="618490"/>
            <a:chOff x="623" y="331"/>
            <a:chExt cx="1200" cy="974"/>
          </a:xfrm>
        </p:grpSpPr>
        <p:pic>
          <p:nvPicPr>
            <p:cNvPr id="2097333" name="Picture 3" descr="C:\Users\Administrator\Desktop\微立体创业计划\005.png"/>
            <p:cNvPicPr>
              <a:picLocks noChangeAspect="1" noChangeArrowheads="1"/>
            </p:cNvPicPr>
            <p:nvPr userDrawn="1"/>
          </p:nvPicPr>
          <p:blipFill>
            <a:blip xmlns:r="http://schemas.openxmlformats.org/officeDocument/2006/relationships" r:embed="rId2" cstate="email">
              <a:duotone>
                <a:srgbClr val="951316">
                  <a:shade val="45000"/>
                  <a:satMod val="135000"/>
                </a:srgbClr>
                <a:prstClr val="white"/>
              </a:duotone>
            </a:blip>
            <a:srcRect/>
            <a:stretch>
              <a:fillRect/>
            </a:stretch>
          </p:blipFill>
          <p:spPr bwMode="auto">
            <a:xfrm>
              <a:off x="623" y="331"/>
              <a:ext cx="960" cy="960"/>
            </a:xfrm>
            <a:prstGeom prst="rect"/>
            <a:noFill/>
            <a:effectLst>
              <a:outerShdw algn="tl" blurRad="127000" dir="3000000" dist="63500" rotWithShape="0" sx="104000" sy="104000">
                <a:prstClr val="black">
                  <a:alpha val="34000"/>
                </a:prstClr>
              </a:outerShdw>
            </a:effectLst>
          </p:spPr>
        </p:pic>
        <p:pic>
          <p:nvPicPr>
            <p:cNvPr id="2097334" name="Picture 4" descr="C:\Users\Administrator\Desktop\微立体创业计划\004.png"/>
            <p:cNvPicPr>
              <a:picLocks noChangeAspect="1" noChangeArrowheads="1"/>
            </p:cNvPicPr>
            <p:nvPr userDrawn="1"/>
          </p:nvPicPr>
          <p:blipFill>
            <a:blip xmlns:r="http://schemas.openxmlformats.org/officeDocument/2006/relationships" r:embed="rId3" cstate="email"/>
            <a:srcRect/>
            <a:stretch>
              <a:fillRect/>
            </a:stretch>
          </p:blipFill>
          <p:spPr bwMode="auto">
            <a:xfrm>
              <a:off x="863" y="345"/>
              <a:ext cx="960" cy="960"/>
            </a:xfrm>
            <a:prstGeom prst="rect"/>
            <a:noFill/>
            <a:effectLst>
              <a:outerShdw algn="tl" blurRad="127000" dir="3000000" dist="63500" rotWithShape="0" sx="104000" sy="104000">
                <a:prstClr val="black">
                  <a:alpha val="34000"/>
                </a:prstClr>
              </a:outerShdw>
            </a:effectLst>
          </p:spPr>
        </p:pic>
      </p:grpSp>
      <p:sp>
        <p:nvSpPr>
          <p:cNvPr id="1048819" name="矩形 33"/>
          <p:cNvSpPr/>
          <p:nvPr/>
        </p:nvSpPr>
        <p:spPr>
          <a:xfrm>
            <a:off x="3113214" y="2250960"/>
            <a:ext cx="847165" cy="590049"/>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kumimoji="1" lang="zh-CN">
              <a:solidFill>
                <a:schemeClr val="tx1"/>
              </a:solidFill>
            </a:endParaRPr>
          </a:p>
        </p:txBody>
      </p:sp>
      <p:sp>
        <p:nvSpPr>
          <p:cNvPr id="1048820" name="文本框 12"/>
          <p:cNvSpPr txBox="1"/>
          <p:nvPr/>
        </p:nvSpPr>
        <p:spPr>
          <a:xfrm>
            <a:off x="4582210" y="1800910"/>
            <a:ext cx="6921529" cy="3901440"/>
          </a:xfrm>
          <a:prstGeom prst="rect"/>
          <a:noFill/>
        </p:spPr>
        <p:txBody>
          <a:bodyPr rtlCol="0" wrap="square">
            <a:spAutoFit/>
          </a:bodyPr>
          <a:p>
            <a:pPr>
              <a:lnSpc>
                <a:spcPct val="180000"/>
              </a:lnSpc>
            </a:pPr>
            <a:r>
              <a:rPr altLang="zh-CN" dirty="0" sz="1200" lang="en-US" spc="100">
                <a:latin typeface="FZQingKeBenYueSongS-R-GB" panose="02000000000000000000" pitchFamily="2" charset="-122"/>
                <a:ea typeface="FZQingKeBenYueSongS-R-GB" panose="02000000000000000000" pitchFamily="2" charset="-122"/>
                <a:cs typeface="微软雅黑" panose="020B0503020204020204" charset="-122"/>
              </a:rPr>
              <a:t>01. </a:t>
            </a:r>
            <a:r>
              <a:rPr altLang="en-US" dirty="0" sz="1200" lang="zh-CN" spc="100">
                <a:latin typeface="FZQingKeBenYueSongS-R-GB" panose="02000000000000000000" pitchFamily="2" charset="-122"/>
                <a:ea typeface="FZQingKeBenYueSongS-R-GB" panose="02000000000000000000" pitchFamily="2" charset="-122"/>
                <a:cs typeface="微软雅黑" panose="020B0503020204020204" charset="-122"/>
              </a:rPr>
              <a:t>负责整个会场的平面活动及布置；</a:t>
            </a:r>
          </a:p>
          <a:p>
            <a:pPr>
              <a:lnSpc>
                <a:spcPct val="180000"/>
              </a:lnSpc>
            </a:pPr>
            <a:r>
              <a:rPr altLang="zh-CN" dirty="0" sz="1200" lang="en-US" spc="100">
                <a:latin typeface="FZQingKeBenYueSongS-R-GB" panose="02000000000000000000" pitchFamily="2" charset="-122"/>
                <a:ea typeface="FZQingKeBenYueSongS-R-GB" panose="02000000000000000000" pitchFamily="2" charset="-122"/>
                <a:cs typeface="微软雅黑" panose="020B0503020204020204" charset="-122"/>
              </a:rPr>
              <a:t>02. </a:t>
            </a:r>
            <a:r>
              <a:rPr altLang="en-US" dirty="0" sz="1200" lang="zh-CN" spc="100">
                <a:latin typeface="FZQingKeBenYueSongS-R-GB" panose="02000000000000000000" pitchFamily="2" charset="-122"/>
                <a:ea typeface="FZQingKeBenYueSongS-R-GB" panose="02000000000000000000" pitchFamily="2" charset="-122"/>
                <a:cs typeface="微软雅黑" panose="020B0503020204020204" charset="-122"/>
              </a:rPr>
              <a:t>在搬运布置器材时要注意使用场地或者指定通道，确保安全；</a:t>
            </a:r>
          </a:p>
          <a:p>
            <a:pPr>
              <a:lnSpc>
                <a:spcPct val="180000"/>
              </a:lnSpc>
            </a:pPr>
            <a:r>
              <a:rPr altLang="zh-CN" dirty="0" sz="1200" lang="en-US" spc="100">
                <a:latin typeface="FZQingKeBenYueSongS-R-GB" panose="02000000000000000000" pitchFamily="2" charset="-122"/>
                <a:ea typeface="FZQingKeBenYueSongS-R-GB" panose="02000000000000000000" pitchFamily="2" charset="-122"/>
                <a:cs typeface="微软雅黑" panose="020B0503020204020204" charset="-122"/>
              </a:rPr>
              <a:t>03. </a:t>
            </a:r>
            <a:r>
              <a:rPr altLang="en-US" dirty="0" sz="1200" lang="zh-CN" spc="100">
                <a:latin typeface="FZQingKeBenYueSongS-R-GB" panose="02000000000000000000" pitchFamily="2" charset="-122"/>
                <a:ea typeface="FZQingKeBenYueSongS-R-GB" panose="02000000000000000000" pitchFamily="2" charset="-122"/>
                <a:cs typeface="微软雅黑" panose="020B0503020204020204" charset="-122"/>
              </a:rPr>
              <a:t>在施工过程中要注意遵守活动场地的各项规章制度；</a:t>
            </a:r>
          </a:p>
          <a:p>
            <a:pPr>
              <a:lnSpc>
                <a:spcPct val="180000"/>
              </a:lnSpc>
            </a:pPr>
            <a:r>
              <a:rPr altLang="zh-CN" dirty="0" sz="1200" lang="en-US" spc="100">
                <a:latin typeface="FZQingKeBenYueSongS-R-GB" panose="02000000000000000000" pitchFamily="2" charset="-122"/>
                <a:ea typeface="FZQingKeBenYueSongS-R-GB" panose="02000000000000000000" pitchFamily="2" charset="-122"/>
                <a:cs typeface="微软雅黑" panose="020B0503020204020204" charset="-122"/>
              </a:rPr>
              <a:t>04.</a:t>
            </a:r>
            <a:r>
              <a:rPr altLang="zh-CN" dirty="0" sz="1200" lang="zh-CN" spc="100">
                <a:latin typeface="FZQingKeBenYueSongS-R-GB" panose="02000000000000000000" pitchFamily="2" charset="-122"/>
                <a:ea typeface="FZQingKeBenYueSongS-R-GB" panose="02000000000000000000" pitchFamily="2" charset="-122"/>
                <a:cs typeface="微软雅黑" panose="020B0503020204020204" charset="-122"/>
              </a:rPr>
              <a:t> 在整个布置过程中如果出现问题，需先与活动场地工作人员联系；</a:t>
            </a:r>
          </a:p>
          <a:p>
            <a:pPr>
              <a:lnSpc>
                <a:spcPct val="180000"/>
              </a:lnSpc>
            </a:pPr>
            <a:r>
              <a:rPr altLang="zh-CN" dirty="0" sz="1200" lang="en-US" spc="100">
                <a:latin typeface="FZQingKeBenYueSongS-R-GB" panose="02000000000000000000" pitchFamily="2" charset="-122"/>
                <a:ea typeface="FZQingKeBenYueSongS-R-GB" panose="02000000000000000000" pitchFamily="2" charset="-122"/>
                <a:cs typeface="微软雅黑" panose="020B0503020204020204" charset="-122"/>
              </a:rPr>
              <a:t>05. </a:t>
            </a:r>
            <a:r>
              <a:rPr altLang="en-US" dirty="0" sz="1200" lang="zh-CN" spc="100">
                <a:latin typeface="FZQingKeBenYueSongS-R-GB" panose="02000000000000000000" pitchFamily="2" charset="-122"/>
                <a:ea typeface="FZQingKeBenYueSongS-R-GB" panose="02000000000000000000" pitchFamily="2" charset="-122"/>
                <a:cs typeface="微软雅黑" panose="020B0503020204020204" charset="-122"/>
              </a:rPr>
              <a:t>在规定的时间内要完成整个活动布置工作；</a:t>
            </a:r>
          </a:p>
          <a:p>
            <a:pPr>
              <a:lnSpc>
                <a:spcPct val="180000"/>
              </a:lnSpc>
            </a:pPr>
            <a:r>
              <a:rPr altLang="zh-CN" dirty="0" sz="1200" lang="en-US" spc="100">
                <a:latin typeface="FZQingKeBenYueSongS-R-GB" panose="02000000000000000000" pitchFamily="2" charset="-122"/>
                <a:ea typeface="FZQingKeBenYueSongS-R-GB" panose="02000000000000000000" pitchFamily="2" charset="-122"/>
                <a:cs typeface="微软雅黑" panose="020B0503020204020204" charset="-122"/>
              </a:rPr>
              <a:t>06. </a:t>
            </a:r>
            <a:r>
              <a:rPr altLang="en-US" dirty="0" sz="1200" lang="zh-CN" spc="100">
                <a:latin typeface="FZQingKeBenYueSongS-R-GB" panose="02000000000000000000" pitchFamily="2" charset="-122"/>
                <a:ea typeface="FZQingKeBenYueSongS-R-GB" panose="02000000000000000000" pitchFamily="2" charset="-122"/>
                <a:cs typeface="微软雅黑" panose="020B0503020204020204" charset="-122"/>
              </a:rPr>
              <a:t>在施工结束后，要注意保持会场清洁；</a:t>
            </a:r>
          </a:p>
          <a:p>
            <a:pPr>
              <a:lnSpc>
                <a:spcPct val="180000"/>
              </a:lnSpc>
            </a:pPr>
            <a:r>
              <a:rPr altLang="zh-CN" dirty="0" sz="1200" lang="en-US" spc="100">
                <a:latin typeface="FZQingKeBenYueSongS-R-GB" panose="02000000000000000000" pitchFamily="2" charset="-122"/>
                <a:ea typeface="FZQingKeBenYueSongS-R-GB" panose="02000000000000000000" pitchFamily="2" charset="-122"/>
                <a:cs typeface="微软雅黑" panose="020B0503020204020204" charset="-122"/>
              </a:rPr>
              <a:t>07. </a:t>
            </a:r>
            <a:r>
              <a:rPr altLang="en-US" dirty="0" sz="1200" lang="zh-CN" spc="100">
                <a:latin typeface="FZQingKeBenYueSongS-R-GB" panose="02000000000000000000" pitchFamily="2" charset="-122"/>
                <a:ea typeface="FZQingKeBenYueSongS-R-GB" panose="02000000000000000000" pitchFamily="2" charset="-122"/>
                <a:cs typeface="微软雅黑" panose="020B0503020204020204" charset="-122"/>
              </a:rPr>
              <a:t>布置结束后，预留</a:t>
            </a:r>
            <a:r>
              <a:rPr altLang="zh-CN" dirty="0" sz="1200" lang="en-US" spc="100">
                <a:latin typeface="FZQingKeBenYueSongS-R-GB" panose="02000000000000000000" pitchFamily="2" charset="-122"/>
                <a:ea typeface="FZQingKeBenYueSongS-R-GB" panose="02000000000000000000" pitchFamily="2" charset="-122"/>
                <a:cs typeface="微软雅黑" panose="020B0503020204020204" charset="-122"/>
              </a:rPr>
              <a:t>2-3</a:t>
            </a:r>
            <a:r>
              <a:rPr altLang="en-US" dirty="0" sz="1200" lang="zh-CN" spc="100">
                <a:latin typeface="FZQingKeBenYueSongS-R-GB" panose="02000000000000000000" pitchFamily="2" charset="-122"/>
                <a:ea typeface="FZQingKeBenYueSongS-R-GB" panose="02000000000000000000" pitchFamily="2" charset="-122"/>
                <a:cs typeface="微软雅黑" panose="020B0503020204020204" charset="-122"/>
              </a:rPr>
              <a:t>名工作人员，配合其他活动工作，直至活动结束；</a:t>
            </a:r>
          </a:p>
          <a:p>
            <a:pPr>
              <a:lnSpc>
                <a:spcPct val="180000"/>
              </a:lnSpc>
            </a:pPr>
            <a:r>
              <a:rPr altLang="zh-CN" dirty="0" sz="1200" lang="en-US" spc="100">
                <a:latin typeface="FZQingKeBenYueSongS-R-GB" panose="02000000000000000000" pitchFamily="2" charset="-122"/>
                <a:ea typeface="FZQingKeBenYueSongS-R-GB" panose="02000000000000000000" pitchFamily="2" charset="-122"/>
                <a:cs typeface="微软雅黑" panose="020B0503020204020204" charset="-122"/>
              </a:rPr>
              <a:t>08. </a:t>
            </a:r>
            <a:r>
              <a:rPr altLang="en-US" dirty="0" sz="1200" lang="zh-CN" spc="100">
                <a:latin typeface="FZQingKeBenYueSongS-R-GB" panose="02000000000000000000" pitchFamily="2" charset="-122"/>
                <a:ea typeface="FZQingKeBenYueSongS-R-GB" panose="02000000000000000000" pitchFamily="2" charset="-122"/>
                <a:cs typeface="微软雅黑" panose="020B0503020204020204" charset="-122"/>
              </a:rPr>
              <a:t>注意施工安全及保证施工质量；</a:t>
            </a:r>
          </a:p>
          <a:p>
            <a:pPr>
              <a:lnSpc>
                <a:spcPct val="180000"/>
              </a:lnSpc>
            </a:pPr>
            <a:r>
              <a:rPr altLang="zh-CN" dirty="0" sz="1200" lang="en-US" spc="100">
                <a:latin typeface="FZQingKeBenYueSongS-R-GB" panose="02000000000000000000" pitchFamily="2" charset="-122"/>
                <a:ea typeface="FZQingKeBenYueSongS-R-GB" panose="02000000000000000000" pitchFamily="2" charset="-122"/>
                <a:cs typeface="微软雅黑" panose="020B0503020204020204" charset="-122"/>
              </a:rPr>
              <a:t>09. </a:t>
            </a:r>
            <a:r>
              <a:rPr altLang="en-US" dirty="0" sz="1200" lang="zh-CN" spc="100">
                <a:latin typeface="FZQingKeBenYueSongS-R-GB" panose="02000000000000000000" pitchFamily="2" charset="-122"/>
                <a:ea typeface="FZQingKeBenYueSongS-R-GB" panose="02000000000000000000" pitchFamily="2" charset="-122"/>
                <a:cs typeface="微软雅黑" panose="020B0503020204020204" charset="-122"/>
              </a:rPr>
              <a:t>注意活动过程中来宾动线的防滑、放跌、防水、防电工作；</a:t>
            </a:r>
          </a:p>
          <a:p>
            <a:pPr>
              <a:lnSpc>
                <a:spcPct val="180000"/>
              </a:lnSpc>
            </a:pPr>
            <a:r>
              <a:rPr altLang="zh-CN" dirty="0" sz="1200" lang="en-US" spc="100">
                <a:latin typeface="FZQingKeBenYueSongS-R-GB" panose="02000000000000000000" pitchFamily="2" charset="-122"/>
                <a:ea typeface="FZQingKeBenYueSongS-R-GB" panose="02000000000000000000" pitchFamily="2" charset="-122"/>
                <a:cs typeface="微软雅黑" panose="020B0503020204020204" charset="-122"/>
              </a:rPr>
              <a:t>10. </a:t>
            </a:r>
            <a:r>
              <a:rPr altLang="en-US" dirty="0" sz="1200" lang="zh-CN" spc="100">
                <a:latin typeface="FZQingKeBenYueSongS-R-GB" panose="02000000000000000000" pitchFamily="2" charset="-122"/>
                <a:ea typeface="FZQingKeBenYueSongS-R-GB" panose="02000000000000000000" pitchFamily="2" charset="-122"/>
                <a:cs typeface="微软雅黑" panose="020B0503020204020204" charset="-122"/>
              </a:rPr>
              <a:t>确保活动用电安全，确保用电负荷的承受力</a:t>
            </a:r>
            <a:r>
              <a:rPr altLang="zh-CN" dirty="0" sz="1200" lang="en-US" spc="100">
                <a:latin typeface="FZQingKeBenYueSongS-R-GB" panose="02000000000000000000" pitchFamily="2" charset="-122"/>
                <a:ea typeface="FZQingKeBenYueSongS-R-GB" panose="02000000000000000000" pitchFamily="2" charset="-122"/>
                <a:cs typeface="微软雅黑" panose="020B0503020204020204" charset="-122"/>
              </a:rPr>
              <a:t>50</a:t>
            </a:r>
            <a:r>
              <a:rPr altLang="en-US" dirty="0" sz="1200" lang="zh-CN" spc="100">
                <a:latin typeface="FZQingKeBenYueSongS-R-GB" panose="02000000000000000000" pitchFamily="2" charset="-122"/>
                <a:ea typeface="FZQingKeBenYueSongS-R-GB" panose="02000000000000000000" pitchFamily="2" charset="-122"/>
                <a:cs typeface="微软雅黑" panose="020B0503020204020204" charset="-122"/>
              </a:rPr>
              <a:t>千瓦；</a:t>
            </a:r>
          </a:p>
          <a:p>
            <a:pPr>
              <a:lnSpc>
                <a:spcPct val="180000"/>
              </a:lnSpc>
            </a:pPr>
            <a:r>
              <a:rPr altLang="zh-CN" dirty="0" sz="1200" lang="en-US" spc="100">
                <a:latin typeface="FZQingKeBenYueSongS-R-GB" panose="02000000000000000000" pitchFamily="2" charset="-122"/>
                <a:ea typeface="FZQingKeBenYueSongS-R-GB" panose="02000000000000000000" pitchFamily="2" charset="-122"/>
                <a:cs typeface="微软雅黑" panose="020B0503020204020204" charset="-122"/>
              </a:rPr>
              <a:t>11. </a:t>
            </a:r>
            <a:r>
              <a:rPr altLang="en-US" dirty="0" sz="1200" lang="zh-CN" spc="100">
                <a:latin typeface="FZQingKeBenYueSongS-R-GB" panose="02000000000000000000" pitchFamily="2" charset="-122"/>
                <a:ea typeface="FZQingKeBenYueSongS-R-GB" panose="02000000000000000000" pitchFamily="2" charset="-122"/>
                <a:cs typeface="微软雅黑" panose="020B0503020204020204" charset="-122"/>
              </a:rPr>
              <a:t>用电包括，灯光、音响、特效、空调、照明；</a:t>
            </a:r>
          </a:p>
          <a:p>
            <a:pPr>
              <a:lnSpc>
                <a:spcPct val="180000"/>
              </a:lnSpc>
            </a:pPr>
            <a:r>
              <a:rPr altLang="zh-CN" dirty="0" sz="1200" lang="en-US" spc="100">
                <a:latin typeface="FZQingKeBenYueSongS-R-GB" panose="02000000000000000000" pitchFamily="2" charset="-122"/>
                <a:ea typeface="FZQingKeBenYueSongS-R-GB" panose="02000000000000000000" pitchFamily="2" charset="-122"/>
                <a:cs typeface="微软雅黑" panose="020B0503020204020204" charset="-122"/>
              </a:rPr>
              <a:t>12. </a:t>
            </a:r>
            <a:r>
              <a:rPr altLang="en-US" dirty="0" sz="1200" lang="zh-CN" spc="100">
                <a:latin typeface="FZQingKeBenYueSongS-R-GB" panose="02000000000000000000" pitchFamily="2" charset="-122"/>
                <a:ea typeface="FZQingKeBenYueSongS-R-GB" panose="02000000000000000000" pitchFamily="2" charset="-122"/>
                <a:cs typeface="微软雅黑" panose="020B0503020204020204" charset="-122"/>
              </a:rPr>
              <a:t>与场地工作人员对接电工联系方式，一旦出现断电情况，可第一时间进行沟通、处理。</a:t>
            </a:r>
            <a:endParaRPr altLang="zh-CN" dirty="0" sz="1200" lang="en-US" spc="100">
              <a:latin typeface="FZQingKeBenYueSongS-R-GB" panose="02000000000000000000" pitchFamily="2" charset="-122"/>
              <a:ea typeface="FZQingKeBenYueSongS-R-GB" panose="02000000000000000000" pitchFamily="2" charset="-122"/>
              <a:cs typeface="微软雅黑" panose="020B0503020204020204" charset="-122"/>
            </a:endParaRPr>
          </a:p>
        </p:txBody>
      </p:sp>
      <p:sp>
        <p:nvSpPr>
          <p:cNvPr id="1048821" name="文本框 13"/>
          <p:cNvSpPr txBox="1"/>
          <p:nvPr/>
        </p:nvSpPr>
        <p:spPr>
          <a:xfrm>
            <a:off x="998537" y="3216841"/>
            <a:ext cx="3402795" cy="952501"/>
          </a:xfrm>
          <a:prstGeom prst="rect"/>
          <a:noFill/>
        </p:spPr>
        <p:txBody>
          <a:bodyPr rtlCol="0" wrap="square">
            <a:spAutoFit/>
          </a:bodyPr>
          <a:p>
            <a:pPr>
              <a:lnSpc>
                <a:spcPct val="140000"/>
              </a:lnSpc>
            </a:pPr>
            <a:r>
              <a:rPr altLang="en-US" dirty="0" sz="2400" lang="zh-CN" spc="100">
                <a:latin typeface="FZQingKeBenYueSongS-R-GB" panose="02000000000000000000" pitchFamily="2" charset="-122"/>
                <a:ea typeface="FZQingKeBenYueSongS-R-GB" panose="02000000000000000000" pitchFamily="2" charset="-122"/>
                <a:cs typeface="微软雅黑" panose="020B0503020204020204" charset="-122"/>
                <a:sym typeface="+mn-ea"/>
              </a:rPr>
              <a:t>应急预案</a:t>
            </a:r>
            <a:r>
              <a:rPr altLang="zh-CN" dirty="0" sz="2400" lang="en-US" spc="100">
                <a:latin typeface="FZQingKeBenYueSongS-R-GB" panose="02000000000000000000" pitchFamily="2" charset="-122"/>
                <a:ea typeface="FZQingKeBenYueSongS-R-GB" panose="02000000000000000000" pitchFamily="2" charset="-122"/>
                <a:cs typeface="微软雅黑" panose="020B0503020204020204" charset="-122"/>
                <a:sym typeface="+mn-ea"/>
              </a:rPr>
              <a:t>/</a:t>
            </a:r>
            <a:r>
              <a:rPr altLang="en-US" dirty="0" sz="2400" lang="zh-CN" spc="100">
                <a:latin typeface="FZQingKeBenYueSongS-R-GB" panose="02000000000000000000" pitchFamily="2" charset="-122"/>
                <a:ea typeface="FZQingKeBenYueSongS-R-GB" panose="02000000000000000000" pitchFamily="2" charset="-122"/>
                <a:cs typeface="微软雅黑" panose="020B0503020204020204" charset="-122"/>
                <a:sym typeface="+mn-ea"/>
              </a:rPr>
              <a:t>现场布置</a:t>
            </a:r>
            <a:endParaRPr altLang="en-US" dirty="0" sz="2400" lang="zh-CN" spc="100">
              <a:latin typeface="FZQingKeBenYueSongS-R-GB" panose="02000000000000000000" pitchFamily="2" charset="-122"/>
              <a:ea typeface="FZQingKeBenYueSongS-R-GB" panose="02000000000000000000" pitchFamily="2" charset="-122"/>
              <a:cs typeface="微软雅黑" panose="020B0503020204020204" charset="-122"/>
            </a:endParaRPr>
          </a:p>
          <a:p>
            <a:pPr>
              <a:lnSpc>
                <a:spcPct val="140000"/>
              </a:lnSpc>
            </a:pPr>
            <a:r>
              <a:rPr altLang="zh-CN" dirty="0" sz="1600" lang="en-US" spc="100">
                <a:latin typeface="FZQingKeBenYueSongS-R-GB" panose="02000000000000000000" pitchFamily="2" charset="-122"/>
                <a:ea typeface="FZQingKeBenYueSongS-R-GB" panose="02000000000000000000" pitchFamily="2" charset="-122"/>
                <a:cs typeface="微软雅黑" panose="020B0503020204020204" charset="-122"/>
                <a:sym typeface="+mn-ea"/>
              </a:rPr>
              <a:t>Emergency plan</a:t>
            </a:r>
            <a:endParaRPr altLang="zh-CN" dirty="0" sz="1600" lang="en-US" spc="100">
              <a:latin typeface="FZQingKeBenYueSongS-R-GB" panose="02000000000000000000" pitchFamily="2" charset="-122"/>
              <a:ea typeface="FZQingKeBenYueSongS-R-GB" panose="02000000000000000000" pitchFamily="2" charset="-122"/>
              <a:cs typeface="微软雅黑" panose="020B0503020204020204" charset="-122"/>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215" name=""/>
        <p:cNvGrpSpPr/>
        <p:nvPr/>
      </p:nvGrpSpPr>
      <p:grpSpPr>
        <a:xfrm>
          <a:off x="0" y="0"/>
          <a:ext cx="0" cy="0"/>
          <a:chOff x="0" y="0"/>
          <a:chExt cx="0" cy="0"/>
        </a:xfrm>
      </p:grpSpPr>
      <p:pic>
        <p:nvPicPr>
          <p:cNvPr id="2097335" name="图片 16"/>
          <p:cNvPicPr>
            <a:picLocks noChangeAspect="1"/>
          </p:cNvPicPr>
          <p:nvPr/>
        </p:nvPicPr>
        <p:blipFill rotWithShape="1">
          <a:blip xmlns:r="http://schemas.openxmlformats.org/officeDocument/2006/relationships" r:embed="rId1" cstate="email"/>
          <a:srcRect/>
          <a:stretch>
            <a:fillRect/>
          </a:stretch>
        </p:blipFill>
        <p:spPr>
          <a:xfrm>
            <a:off x="0" y="-1"/>
            <a:ext cx="12192000" cy="6858001"/>
          </a:xfrm>
          <a:prstGeom prst="rect"/>
        </p:spPr>
      </p:pic>
      <p:sp>
        <p:nvSpPr>
          <p:cNvPr id="1048825" name="矩形 17"/>
          <p:cNvSpPr/>
          <p:nvPr/>
        </p:nvSpPr>
        <p:spPr>
          <a:xfrm>
            <a:off x="304801" y="304800"/>
            <a:ext cx="11616266" cy="6231467"/>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kumimoji="1" lang="zh-CN"/>
          </a:p>
        </p:txBody>
      </p:sp>
      <p:sp>
        <p:nvSpPr>
          <p:cNvPr id="1048826" name="文本框 29"/>
          <p:cNvSpPr txBox="1"/>
          <p:nvPr/>
        </p:nvSpPr>
        <p:spPr>
          <a:xfrm>
            <a:off x="1831975" y="898859"/>
            <a:ext cx="7278161" cy="480131"/>
          </a:xfrm>
          <a:prstGeom prst="rect"/>
          <a:noFill/>
        </p:spPr>
        <p:txBody>
          <a:bodyPr rtlCol="0" wrap="square">
            <a:spAutoFit/>
          </a:bodyPr>
          <a:p>
            <a:pPr defTabSz="497840">
              <a:lnSpc>
                <a:spcPct val="90000"/>
              </a:lnSpc>
            </a:pP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活动细节（应急预案）</a:t>
            </a:r>
          </a:p>
        </p:txBody>
      </p:sp>
      <p:grpSp>
        <p:nvGrpSpPr>
          <p:cNvPr id="216" name="组合 30"/>
          <p:cNvGrpSpPr/>
          <p:nvPr/>
        </p:nvGrpSpPr>
        <p:grpSpPr>
          <a:xfrm>
            <a:off x="917575" y="794830"/>
            <a:ext cx="762000" cy="618490"/>
            <a:chOff x="623" y="331"/>
            <a:chExt cx="1200" cy="974"/>
          </a:xfrm>
        </p:grpSpPr>
        <p:pic>
          <p:nvPicPr>
            <p:cNvPr id="2097336" name="Picture 3" descr="C:\Users\Administrator\Desktop\微立体创业计划\005.png"/>
            <p:cNvPicPr>
              <a:picLocks noChangeAspect="1" noChangeArrowheads="1"/>
            </p:cNvPicPr>
            <p:nvPr userDrawn="1"/>
          </p:nvPicPr>
          <p:blipFill>
            <a:blip xmlns:r="http://schemas.openxmlformats.org/officeDocument/2006/relationships" r:embed="rId2" cstate="email">
              <a:duotone>
                <a:srgbClr val="951316">
                  <a:shade val="45000"/>
                  <a:satMod val="135000"/>
                </a:srgbClr>
                <a:prstClr val="white"/>
              </a:duotone>
            </a:blip>
            <a:srcRect/>
            <a:stretch>
              <a:fillRect/>
            </a:stretch>
          </p:blipFill>
          <p:spPr bwMode="auto">
            <a:xfrm>
              <a:off x="623" y="331"/>
              <a:ext cx="960" cy="960"/>
            </a:xfrm>
            <a:prstGeom prst="rect"/>
            <a:noFill/>
            <a:effectLst>
              <a:outerShdw algn="tl" blurRad="127000" dir="3000000" dist="63500" rotWithShape="0" sx="104000" sy="104000">
                <a:prstClr val="black">
                  <a:alpha val="34000"/>
                </a:prstClr>
              </a:outerShdw>
            </a:effectLst>
          </p:spPr>
        </p:pic>
        <p:pic>
          <p:nvPicPr>
            <p:cNvPr id="2097337" name="Picture 4" descr="C:\Users\Administrator\Desktop\微立体创业计划\004.png"/>
            <p:cNvPicPr>
              <a:picLocks noChangeAspect="1" noChangeArrowheads="1"/>
            </p:cNvPicPr>
            <p:nvPr userDrawn="1"/>
          </p:nvPicPr>
          <p:blipFill>
            <a:blip xmlns:r="http://schemas.openxmlformats.org/officeDocument/2006/relationships" r:embed="rId3" cstate="email"/>
            <a:srcRect/>
            <a:stretch>
              <a:fillRect/>
            </a:stretch>
          </p:blipFill>
          <p:spPr bwMode="auto">
            <a:xfrm>
              <a:off x="863" y="345"/>
              <a:ext cx="960" cy="960"/>
            </a:xfrm>
            <a:prstGeom prst="rect"/>
            <a:noFill/>
            <a:effectLst>
              <a:outerShdw algn="tl" blurRad="127000" dir="3000000" dist="63500" rotWithShape="0" sx="104000" sy="104000">
                <a:prstClr val="black">
                  <a:alpha val="34000"/>
                </a:prstClr>
              </a:outerShdw>
            </a:effectLst>
          </p:spPr>
        </p:pic>
      </p:grpSp>
      <p:sp>
        <p:nvSpPr>
          <p:cNvPr id="1048827" name="矩形 33"/>
          <p:cNvSpPr/>
          <p:nvPr/>
        </p:nvSpPr>
        <p:spPr>
          <a:xfrm>
            <a:off x="3113214" y="2250960"/>
            <a:ext cx="847165" cy="590049"/>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kumimoji="1" lang="zh-CN">
              <a:solidFill>
                <a:schemeClr val="tx1"/>
              </a:solidFill>
            </a:endParaRPr>
          </a:p>
        </p:txBody>
      </p:sp>
      <p:sp>
        <p:nvSpPr>
          <p:cNvPr id="1048828" name="文本框 11"/>
          <p:cNvSpPr txBox="1"/>
          <p:nvPr/>
        </p:nvSpPr>
        <p:spPr>
          <a:xfrm>
            <a:off x="1069975" y="3212359"/>
            <a:ext cx="2865879" cy="952501"/>
          </a:xfrm>
          <a:prstGeom prst="rect"/>
          <a:noFill/>
        </p:spPr>
        <p:txBody>
          <a:bodyPr rtlCol="0" wrap="square">
            <a:spAutoFit/>
          </a:bodyPr>
          <a:p>
            <a:pPr>
              <a:lnSpc>
                <a:spcPct val="140000"/>
              </a:lnSpc>
            </a:pPr>
            <a:r>
              <a:rPr altLang="en-US" dirty="0" sz="2400" lang="zh-CN" spc="100">
                <a:latin typeface="FZQingKeBenYueSongS-R-GB" panose="02000000000000000000" pitchFamily="2" charset="-122"/>
                <a:ea typeface="FZQingKeBenYueSongS-R-GB" panose="02000000000000000000" pitchFamily="2" charset="-122"/>
                <a:cs typeface="微软雅黑" panose="020B0503020204020204" charset="-122"/>
                <a:sym typeface="+mn-ea"/>
              </a:rPr>
              <a:t>应急预案</a:t>
            </a:r>
            <a:r>
              <a:rPr altLang="zh-CN" dirty="0" sz="2400" lang="en-US" spc="100">
                <a:latin typeface="FZQingKeBenYueSongS-R-GB" panose="02000000000000000000" pitchFamily="2" charset="-122"/>
                <a:ea typeface="FZQingKeBenYueSongS-R-GB" panose="02000000000000000000" pitchFamily="2" charset="-122"/>
                <a:cs typeface="微软雅黑" panose="020B0503020204020204" charset="-122"/>
                <a:sym typeface="+mn-ea"/>
              </a:rPr>
              <a:t>/</a:t>
            </a:r>
            <a:r>
              <a:rPr altLang="en-US" dirty="0" sz="2400" lang="zh-CN" spc="100">
                <a:latin typeface="FZQingKeBenYueSongS-R-GB" panose="02000000000000000000" pitchFamily="2" charset="-122"/>
                <a:ea typeface="FZQingKeBenYueSongS-R-GB" panose="02000000000000000000" pitchFamily="2" charset="-122"/>
                <a:cs typeface="微软雅黑" panose="020B0503020204020204" charset="-122"/>
                <a:sym typeface="+mn-ea"/>
              </a:rPr>
              <a:t>现场布置</a:t>
            </a:r>
            <a:endParaRPr altLang="en-US" dirty="0" sz="2400" lang="zh-CN" spc="100">
              <a:latin typeface="FZQingKeBenYueSongS-R-GB" panose="02000000000000000000" pitchFamily="2" charset="-122"/>
              <a:ea typeface="FZQingKeBenYueSongS-R-GB" panose="02000000000000000000" pitchFamily="2" charset="-122"/>
              <a:cs typeface="微软雅黑" panose="020B0503020204020204" charset="-122"/>
            </a:endParaRPr>
          </a:p>
          <a:p>
            <a:pPr>
              <a:lnSpc>
                <a:spcPct val="140000"/>
              </a:lnSpc>
            </a:pPr>
            <a:r>
              <a:rPr altLang="zh-CN" dirty="0" sz="1600" lang="en-US" spc="100">
                <a:latin typeface="FZQingKeBenYueSongS-R-GB" panose="02000000000000000000" pitchFamily="2" charset="-122"/>
                <a:ea typeface="FZQingKeBenYueSongS-R-GB" panose="02000000000000000000" pitchFamily="2" charset="-122"/>
                <a:cs typeface="微软雅黑" panose="020B0503020204020204" charset="-122"/>
                <a:sym typeface="+mn-ea"/>
              </a:rPr>
              <a:t>Emergency plan</a:t>
            </a:r>
            <a:endParaRPr altLang="zh-CN" dirty="0" sz="1600" lang="en-US" spc="100">
              <a:latin typeface="FZQingKeBenYueSongS-R-GB" panose="02000000000000000000" pitchFamily="2" charset="-122"/>
              <a:ea typeface="FZQingKeBenYueSongS-R-GB" panose="02000000000000000000" pitchFamily="2" charset="-122"/>
              <a:cs typeface="微软雅黑" panose="020B0503020204020204" charset="-122"/>
            </a:endParaRPr>
          </a:p>
        </p:txBody>
      </p:sp>
      <p:sp>
        <p:nvSpPr>
          <p:cNvPr id="1048829" name="文本框 14"/>
          <p:cNvSpPr txBox="1"/>
          <p:nvPr/>
        </p:nvSpPr>
        <p:spPr>
          <a:xfrm>
            <a:off x="4215429" y="2007379"/>
            <a:ext cx="6698420" cy="3583940"/>
          </a:xfrm>
          <a:prstGeom prst="rect"/>
          <a:noFill/>
        </p:spPr>
        <p:txBody>
          <a:bodyPr rtlCol="0" wrap="square">
            <a:spAutoFit/>
          </a:bodyPr>
          <a:p>
            <a:pPr algn="l">
              <a:lnSpc>
                <a:spcPct val="180000"/>
              </a:lnSpc>
              <a:buNone/>
            </a:pPr>
            <a:r>
              <a:rPr altLang="en-US" dirty="0" sz="1200" lang="zh-CN" spc="100">
                <a:latin typeface="FZQingKeBenYueSongS-R-GB" panose="02000000000000000000" pitchFamily="2" charset="-122"/>
                <a:ea typeface="FZQingKeBenYueSongS-R-GB" panose="02000000000000000000" pitchFamily="2" charset="-122"/>
                <a:cs typeface="微软雅黑" panose="020B0503020204020204" charset="-122"/>
              </a:rPr>
              <a:t>01. 活动公司与主办方共同成立“突发性事件”工作组，负责现场安全工作；</a:t>
            </a:r>
          </a:p>
          <a:p>
            <a:pPr algn="l">
              <a:lnSpc>
                <a:spcPct val="180000"/>
              </a:lnSpc>
              <a:buNone/>
            </a:pPr>
            <a:r>
              <a:rPr altLang="en-US" dirty="0" sz="1200" lang="zh-CN" spc="100">
                <a:latin typeface="FZQingKeBenYueSongS-R-GB" panose="02000000000000000000" pitchFamily="2" charset="-122"/>
                <a:ea typeface="FZQingKeBenYueSongS-R-GB" panose="02000000000000000000" pitchFamily="2" charset="-122"/>
                <a:cs typeface="微软雅黑" panose="020B0503020204020204" charset="-122"/>
              </a:rPr>
              <a:t>02. 对现场工作人员，尤其是安保人员进行岗前消防安全培训；</a:t>
            </a:r>
          </a:p>
          <a:p>
            <a:pPr algn="l">
              <a:lnSpc>
                <a:spcPct val="180000"/>
              </a:lnSpc>
              <a:buNone/>
            </a:pPr>
            <a:r>
              <a:rPr altLang="en-US" dirty="0" sz="1200" lang="zh-CN" spc="100">
                <a:latin typeface="FZQingKeBenYueSongS-R-GB" panose="02000000000000000000" pitchFamily="2" charset="-122"/>
                <a:ea typeface="FZQingKeBenYueSongS-R-GB" panose="02000000000000000000" pitchFamily="2" charset="-122"/>
                <a:cs typeface="微软雅黑" panose="020B0503020204020204" charset="-122"/>
              </a:rPr>
              <a:t>03. 活动公司 与主办方相关工作人员事先制定保障性逃生路线；</a:t>
            </a:r>
          </a:p>
          <a:p>
            <a:pPr algn="l">
              <a:lnSpc>
                <a:spcPct val="180000"/>
              </a:lnSpc>
              <a:buNone/>
            </a:pPr>
            <a:r>
              <a:rPr altLang="en-US" dirty="0" sz="1200" lang="zh-CN" spc="100">
                <a:latin typeface="FZQingKeBenYueSongS-R-GB" panose="02000000000000000000" pitchFamily="2" charset="-122"/>
                <a:ea typeface="FZQingKeBenYueSongS-R-GB" panose="02000000000000000000" pitchFamily="2" charset="-122"/>
                <a:cs typeface="微软雅黑" panose="020B0503020204020204" charset="-122"/>
              </a:rPr>
              <a:t>04. 确保场地内所有安全通道、消防栓等消防设备正常使用，确认了解应急消防设备位置；</a:t>
            </a:r>
          </a:p>
          <a:p>
            <a:pPr algn="l">
              <a:lnSpc>
                <a:spcPct val="180000"/>
              </a:lnSpc>
              <a:buNone/>
            </a:pPr>
            <a:r>
              <a:rPr altLang="en-US" dirty="0" sz="1200" lang="zh-CN" spc="100">
                <a:latin typeface="FZQingKeBenYueSongS-R-GB" panose="02000000000000000000" pitchFamily="2" charset="-122"/>
                <a:ea typeface="FZQingKeBenYueSongS-R-GB" panose="02000000000000000000" pitchFamily="2" charset="-122"/>
                <a:cs typeface="微软雅黑" panose="020B0503020204020204" charset="-122"/>
              </a:rPr>
              <a:t>05. 为了避免各个区域内人员流动通道阻塞，各区域内由专门的安保人员和工作人员维持现场秩序，及时疏导人流；</a:t>
            </a:r>
          </a:p>
          <a:p>
            <a:pPr algn="l">
              <a:lnSpc>
                <a:spcPct val="180000"/>
              </a:lnSpc>
              <a:buNone/>
            </a:pPr>
            <a:r>
              <a:rPr altLang="en-US" dirty="0" sz="1200" lang="zh-CN" spc="100">
                <a:latin typeface="FZQingKeBenYueSongS-R-GB" panose="02000000000000000000" pitchFamily="2" charset="-122"/>
                <a:ea typeface="FZQingKeBenYueSongS-R-GB" panose="02000000000000000000" pitchFamily="2" charset="-122"/>
                <a:cs typeface="微软雅黑" panose="020B0503020204020204" charset="-122"/>
              </a:rPr>
              <a:t>06. 现场设置安保人员，及时处理突发事件；</a:t>
            </a:r>
          </a:p>
          <a:p>
            <a:pPr algn="l">
              <a:lnSpc>
                <a:spcPct val="180000"/>
              </a:lnSpc>
              <a:buNone/>
            </a:pPr>
            <a:r>
              <a:rPr altLang="en-US" dirty="0" sz="1200" lang="zh-CN" spc="100">
                <a:latin typeface="FZQingKeBenYueSongS-R-GB" panose="02000000000000000000" pitchFamily="2" charset="-122"/>
                <a:ea typeface="FZQingKeBenYueSongS-R-GB" panose="02000000000000000000" pitchFamily="2" charset="-122"/>
                <a:cs typeface="微软雅黑" panose="020B0503020204020204" charset="-122"/>
              </a:rPr>
              <a:t>07. 确保场地电力资源安全，安排专人在整个会议期间监督电力安全问题，如出现隐患即刻与工程部确认解决方案；</a:t>
            </a:r>
          </a:p>
          <a:p>
            <a:pPr algn="l">
              <a:lnSpc>
                <a:spcPct val="180000"/>
              </a:lnSpc>
              <a:buNone/>
            </a:pPr>
            <a:r>
              <a:rPr altLang="en-US" dirty="0" sz="1200" lang="zh-CN" spc="100">
                <a:latin typeface="FZQingKeBenYueSongS-R-GB" panose="02000000000000000000" pitchFamily="2" charset="-122"/>
                <a:ea typeface="FZQingKeBenYueSongS-R-GB" panose="02000000000000000000" pitchFamily="2" charset="-122"/>
                <a:cs typeface="微软雅黑" panose="020B0503020204020204" charset="-122"/>
              </a:rPr>
              <a:t>08. 现场所有物料由活动公司设置专员管理，确保物料的安全及统计工作，设备器材由展览公司和灯光音响公司工作人员配合管理。</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219" name=""/>
        <p:cNvGrpSpPr/>
        <p:nvPr/>
      </p:nvGrpSpPr>
      <p:grpSpPr>
        <a:xfrm>
          <a:off x="0" y="0"/>
          <a:ext cx="0" cy="0"/>
          <a:chOff x="0" y="0"/>
          <a:chExt cx="0" cy="0"/>
        </a:xfrm>
      </p:grpSpPr>
      <p:pic>
        <p:nvPicPr>
          <p:cNvPr id="2097338" name="图片 7"/>
          <p:cNvPicPr>
            <a:picLocks noChangeAspect="1"/>
          </p:cNvPicPr>
          <p:nvPr/>
        </p:nvPicPr>
        <p:blipFill>
          <a:blip xmlns:r="http://schemas.openxmlformats.org/officeDocument/2006/relationships" r:embed="rId1"/>
          <a:stretch>
            <a:fillRect/>
          </a:stretch>
        </p:blipFill>
        <p:spPr>
          <a:xfrm>
            <a:off x="0" y="0"/>
            <a:ext cx="12192000" cy="6905625"/>
          </a:xfrm>
          <a:prstGeom prst="rec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82" name=""/>
        <p:cNvGrpSpPr/>
        <p:nvPr/>
      </p:nvGrpSpPr>
      <p:grpSpPr>
        <a:xfrm>
          <a:off x="0" y="0"/>
          <a:ext cx="0" cy="0"/>
          <a:chOff x="0" y="0"/>
          <a:chExt cx="0" cy="0"/>
        </a:xfrm>
      </p:grpSpPr>
      <p:pic>
        <p:nvPicPr>
          <p:cNvPr id="2097161" name="图片 2"/>
          <p:cNvPicPr>
            <a:picLocks noChangeAspect="1"/>
          </p:cNvPicPr>
          <p:nvPr/>
        </p:nvPicPr>
        <p:blipFill rotWithShape="1">
          <a:blip xmlns:r="http://schemas.openxmlformats.org/officeDocument/2006/relationships" r:embed="rId1" cstate="email"/>
          <a:srcRect/>
          <a:stretch>
            <a:fillRect/>
          </a:stretch>
        </p:blipFill>
        <p:spPr>
          <a:xfrm>
            <a:off x="0" y="1"/>
            <a:ext cx="12192000" cy="6858000"/>
          </a:xfrm>
          <a:prstGeom prst="rect"/>
        </p:spPr>
      </p:pic>
      <p:sp>
        <p:nvSpPr>
          <p:cNvPr id="1048617" name="矩形 18"/>
          <p:cNvSpPr/>
          <p:nvPr/>
        </p:nvSpPr>
        <p:spPr>
          <a:xfrm>
            <a:off x="-13967" y="8450"/>
            <a:ext cx="12191999" cy="6857999"/>
          </a:xfrm>
          <a:prstGeom prst="rect"/>
          <a:gradFill>
            <a:gsLst>
              <a:gs pos="29000">
                <a:srgbClr val="C00000">
                  <a:lumMod val="7000"/>
                </a:srgbClr>
              </a:gs>
              <a:gs pos="75000">
                <a:srgbClr val="0A1221">
                  <a:lumMod val="77000"/>
                  <a:alpha val="3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dirty="0" sz="2720" lang="zh-CN">
              <a:latin typeface="方正清刻本悦宋简体" panose="02000000000000000000" charset="-122"/>
              <a:ea typeface="方正清刻本悦宋简体" panose="02000000000000000000" charset="-122"/>
              <a:cs typeface="方正清刻本悦宋简体" panose="02000000000000000000" charset="-122"/>
            </a:endParaRPr>
          </a:p>
        </p:txBody>
      </p:sp>
      <p:sp>
        <p:nvSpPr>
          <p:cNvPr id="1048618" name="文本框 17"/>
          <p:cNvSpPr txBox="1"/>
          <p:nvPr/>
        </p:nvSpPr>
        <p:spPr>
          <a:xfrm>
            <a:off x="3021229" y="1177320"/>
            <a:ext cx="2210457" cy="594906"/>
          </a:xfrm>
          <a:prstGeom prst="rect"/>
          <a:noFill/>
        </p:spPr>
        <p:txBody>
          <a:bodyPr rtlCol="0" wrap="square">
            <a:spAutoFit/>
          </a:bodyPr>
          <a:p>
            <a:pPr defTabSz="248920"/>
            <a:r>
              <a:rPr altLang="en-US" dirty="0" sz="3265" lang="zh-CN">
                <a:solidFill>
                  <a:srgbClr val="FFD767"/>
                </a:solidFill>
                <a:latin typeface="FZDaBiaoSong-B06" panose="03000509000000000000" pitchFamily="66" charset="-122"/>
                <a:ea typeface="FZDaBiaoSong-B06" panose="03000509000000000000" pitchFamily="66" charset="-122"/>
              </a:rPr>
              <a:t>活动概述</a:t>
            </a:r>
          </a:p>
        </p:txBody>
      </p:sp>
      <p:sp>
        <p:nvSpPr>
          <p:cNvPr id="1048619" name="文本框 19"/>
          <p:cNvSpPr txBox="1"/>
          <p:nvPr/>
        </p:nvSpPr>
        <p:spPr>
          <a:xfrm>
            <a:off x="903226" y="1029808"/>
            <a:ext cx="3303798" cy="751840"/>
          </a:xfrm>
          <a:prstGeom prst="rect"/>
          <a:noFill/>
        </p:spPr>
        <p:txBody>
          <a:bodyPr rtlCol="0" wrap="square">
            <a:spAutoFit/>
          </a:bodyPr>
          <a:p>
            <a:pPr defTabSz="248920"/>
            <a:r>
              <a:rPr altLang="zh-CN" b="1" dirty="0" sz="4400" lang="en-US">
                <a:solidFill>
                  <a:srgbClr val="FFD767"/>
                </a:solidFill>
                <a:latin typeface="黑体" panose="02010609060101010101" pitchFamily="49" charset="-122"/>
                <a:ea typeface="黑体" panose="02010609060101010101" pitchFamily="49" charset="-122"/>
                <a:cs typeface="BrowalliaUPC" panose="020B0604020202020204" pitchFamily="34" charset="-34"/>
              </a:rPr>
              <a:t>SUMMARY</a:t>
            </a:r>
            <a:endParaRPr altLang="en-US" b="1" dirty="0" sz="4400" lang="zh-CN">
              <a:solidFill>
                <a:srgbClr val="FFD767"/>
              </a:solidFill>
              <a:latin typeface="黑体" panose="02010609060101010101" pitchFamily="49" charset="-122"/>
              <a:ea typeface="黑体" panose="02010609060101010101" pitchFamily="49" charset="-122"/>
              <a:cs typeface="BrowalliaUPC" panose="020B0604020202020204" pitchFamily="34" charset="-34"/>
            </a:endParaRPr>
          </a:p>
        </p:txBody>
      </p:sp>
      <p:cxnSp>
        <p:nvCxnSpPr>
          <p:cNvPr id="3145732" name="直接连接符 18"/>
          <p:cNvCxnSpPr>
            <a:cxnSpLocks/>
          </p:cNvCxnSpPr>
          <p:nvPr/>
        </p:nvCxnSpPr>
        <p:spPr>
          <a:xfrm>
            <a:off x="873201" y="1938083"/>
            <a:ext cx="4133479" cy="0"/>
          </a:xfrm>
          <a:prstGeom prst="line"/>
          <a:ln w="63500">
            <a:solidFill>
              <a:srgbClr val="FFD767"/>
            </a:solidFill>
          </a:ln>
        </p:spPr>
        <p:style>
          <a:lnRef idx="1">
            <a:schemeClr val="accent1"/>
          </a:lnRef>
          <a:fillRef idx="0">
            <a:schemeClr val="accent1"/>
          </a:fillRef>
          <a:effectRef idx="0">
            <a:schemeClr val="accent1"/>
          </a:effectRef>
          <a:fontRef idx="minor">
            <a:schemeClr val="tx1"/>
          </a:fontRef>
        </p:style>
      </p:cxnSp>
      <p:pic>
        <p:nvPicPr>
          <p:cNvPr id="2097162" name="图片 4"/>
          <p:cNvPicPr>
            <a:picLocks noChangeAspect="1"/>
          </p:cNvPicPr>
          <p:nvPr/>
        </p:nvPicPr>
        <p:blipFill>
          <a:blip xmlns:r="http://schemas.openxmlformats.org/officeDocument/2006/relationships" r:embed="rId2" cstate="email"/>
          <a:stretch>
            <a:fillRect/>
          </a:stretch>
        </p:blipFill>
        <p:spPr>
          <a:xfrm>
            <a:off x="7648370" y="3820478"/>
            <a:ext cx="4844625" cy="2403179"/>
          </a:xfrm>
          <a:prstGeom prst="rect"/>
        </p:spPr>
      </p:pic>
      <p:sp>
        <p:nvSpPr>
          <p:cNvPr id="1048620" name="文本框 25"/>
          <p:cNvSpPr txBox="1"/>
          <p:nvPr/>
        </p:nvSpPr>
        <p:spPr>
          <a:xfrm>
            <a:off x="769031" y="2269798"/>
            <a:ext cx="6714855" cy="3596641"/>
          </a:xfrm>
          <a:prstGeom prst="rect"/>
          <a:noFill/>
        </p:spPr>
        <p:txBody>
          <a:bodyPr rtlCol="0" wrap="square">
            <a:spAutoFit/>
          </a:bodyPr>
          <a:p>
            <a:pPr defTabSz="248920" indent="-311150" marL="311150">
              <a:lnSpc>
                <a:spcPct val="200000"/>
              </a:lnSpc>
              <a:buFont typeface="Arial" panose="020B0604020202020204" pitchFamily="34" charset="0"/>
              <a:buChar char="•"/>
            </a:pPr>
            <a:r>
              <a:rPr altLang="en-US" dirty="0" sz="1960" lang="zh-CN">
                <a:solidFill>
                  <a:srgbClr val="FFD767"/>
                </a:solidFill>
                <a:latin typeface="FZQingKeBenYueSongS-R-GB" panose="02000000000000000000" pitchFamily="2" charset="-122"/>
                <a:ea typeface="FZQingKeBenYueSongS-R-GB" panose="02000000000000000000" pitchFamily="2" charset="-122"/>
              </a:rPr>
              <a:t>活动主题：元宵皓月圆 共祈安康福</a:t>
            </a:r>
            <a:endParaRPr altLang="zh-CN" dirty="0" sz="1960" lang="en-US">
              <a:solidFill>
                <a:srgbClr val="FFD767"/>
              </a:solidFill>
              <a:latin typeface="FZQingKeBenYueSongS-R-GB" panose="02000000000000000000" pitchFamily="2" charset="-122"/>
              <a:ea typeface="FZQingKeBenYueSongS-R-GB" panose="02000000000000000000" pitchFamily="2" charset="-122"/>
            </a:endParaRPr>
          </a:p>
          <a:p>
            <a:pPr defTabSz="248920">
              <a:lnSpc>
                <a:spcPct val="200000"/>
              </a:lnSpc>
            </a:pPr>
            <a:r>
              <a:rPr altLang="en-US" dirty="0" sz="1960" lang="zh-CN">
                <a:solidFill>
                  <a:srgbClr val="FFD767"/>
                </a:solidFill>
                <a:latin typeface="FZQingKeBenYueSongS-R-GB" panose="02000000000000000000" pitchFamily="2" charset="-122"/>
                <a:ea typeface="FZQingKeBenYueSongS-R-GB" panose="02000000000000000000" pitchFamily="2" charset="-122"/>
              </a:rPr>
              <a:t>                    </a:t>
            </a:r>
            <a:r>
              <a:rPr altLang="zh-CN" dirty="0" sz="1960" lang="en-US">
                <a:solidFill>
                  <a:srgbClr val="FFD767"/>
                </a:solidFill>
                <a:latin typeface="FZQingKeBenYueSongS-R-GB" panose="02000000000000000000" pitchFamily="2" charset="-122"/>
                <a:ea typeface="FZQingKeBenYueSongS-R-GB" panose="02000000000000000000" pitchFamily="2" charset="-122"/>
              </a:rPr>
              <a:t>——</a:t>
            </a:r>
            <a:r>
              <a:rPr altLang="en-US" dirty="0" sz="1960" lang="zh-CN">
                <a:solidFill>
                  <a:srgbClr val="FFD767"/>
                </a:solidFill>
                <a:latin typeface="FZQingKeBenYueSongS-R-GB" panose="02000000000000000000" pitchFamily="2" charset="-122"/>
                <a:ea typeface="FZQingKeBenYueSongS-R-GB" panose="02000000000000000000" pitchFamily="2" charset="-122"/>
              </a:rPr>
              <a:t>元宵喜乐游园会</a:t>
            </a:r>
            <a:endParaRPr altLang="zh-CN" dirty="0" sz="1960" lang="en-US">
              <a:solidFill>
                <a:srgbClr val="FFD767"/>
              </a:solidFill>
              <a:latin typeface="FZQingKeBenYueSongS-R-GB" panose="02000000000000000000" pitchFamily="2" charset="-122"/>
              <a:ea typeface="FZQingKeBenYueSongS-R-GB" panose="02000000000000000000" pitchFamily="2" charset="-122"/>
            </a:endParaRPr>
          </a:p>
          <a:p>
            <a:pPr defTabSz="248920" indent="-342900" marL="342900">
              <a:lnSpc>
                <a:spcPct val="200000"/>
              </a:lnSpc>
              <a:buFont typeface="Arial" panose="020B0604020202020204" pitchFamily="34" charset="0"/>
              <a:buChar char="•"/>
            </a:pPr>
            <a:r>
              <a:rPr altLang="en-US" dirty="0" sz="1960" lang="zh-CN">
                <a:solidFill>
                  <a:srgbClr val="FFD767"/>
                </a:solidFill>
                <a:latin typeface="FZQingKeBenYueSongS-R-GB" panose="02000000000000000000" pitchFamily="2" charset="-122"/>
                <a:ea typeface="FZQingKeBenYueSongS-R-GB" panose="02000000000000000000" pitchFamily="2" charset="-122"/>
              </a:rPr>
              <a:t>活动时间：</a:t>
            </a:r>
            <a:r>
              <a:rPr altLang="zh-CN" dirty="0" sz="1960" lang="en-US">
                <a:solidFill>
                  <a:srgbClr val="FFD767"/>
                </a:solidFill>
                <a:latin typeface="FZQingKeBenYueSongS-R-GB" panose="02000000000000000000" pitchFamily="2" charset="-122"/>
                <a:ea typeface="FZQingKeBenYueSongS-R-GB" panose="02000000000000000000" pitchFamily="2" charset="-122"/>
              </a:rPr>
              <a:t>2022</a:t>
            </a:r>
            <a:r>
              <a:rPr altLang="en-US" dirty="0" sz="1960" lang="zh-CN">
                <a:solidFill>
                  <a:srgbClr val="FFD767"/>
                </a:solidFill>
                <a:latin typeface="FZQingKeBenYueSongS-R-GB" panose="02000000000000000000" pitchFamily="2" charset="-122"/>
                <a:ea typeface="FZQingKeBenYueSongS-R-GB" panose="02000000000000000000" pitchFamily="2" charset="-122"/>
              </a:rPr>
              <a:t>年</a:t>
            </a:r>
            <a:r>
              <a:rPr altLang="zh-CN" dirty="0" sz="1960" lang="en-US">
                <a:solidFill>
                  <a:srgbClr val="FFD767"/>
                </a:solidFill>
                <a:latin typeface="FZQingKeBenYueSongS-R-GB" panose="02000000000000000000" pitchFamily="2" charset="-122"/>
                <a:ea typeface="FZQingKeBenYueSongS-R-GB" panose="02000000000000000000" pitchFamily="2" charset="-122"/>
              </a:rPr>
              <a:t>2</a:t>
            </a:r>
            <a:r>
              <a:rPr altLang="en-US" dirty="0" sz="1960" lang="zh-CN">
                <a:solidFill>
                  <a:srgbClr val="FFD767"/>
                </a:solidFill>
                <a:latin typeface="FZQingKeBenYueSongS-R-GB" panose="02000000000000000000" pitchFamily="2" charset="-122"/>
                <a:ea typeface="FZQingKeBenYueSongS-R-GB" panose="02000000000000000000" pitchFamily="2" charset="-122"/>
              </a:rPr>
              <a:t>月</a:t>
            </a:r>
            <a:r>
              <a:rPr altLang="zh-CN" dirty="0" sz="1960" lang="en-US">
                <a:solidFill>
                  <a:srgbClr val="FFD767"/>
                </a:solidFill>
                <a:latin typeface="FZQingKeBenYueSongS-R-GB" panose="02000000000000000000" pitchFamily="2" charset="-122"/>
                <a:ea typeface="FZQingKeBenYueSongS-R-GB" panose="02000000000000000000" pitchFamily="2" charset="-122"/>
              </a:rPr>
              <a:t>12</a:t>
            </a:r>
            <a:r>
              <a:rPr altLang="en-US" dirty="0" sz="1960" lang="zh-CN">
                <a:solidFill>
                  <a:srgbClr val="FFD767"/>
                </a:solidFill>
                <a:latin typeface="FZQingKeBenYueSongS-R-GB" panose="02000000000000000000" pitchFamily="2" charset="-122"/>
                <a:ea typeface="FZQingKeBenYueSongS-R-GB" panose="02000000000000000000" pitchFamily="2" charset="-122"/>
              </a:rPr>
              <a:t>日</a:t>
            </a:r>
            <a:r>
              <a:rPr altLang="zh-CN" dirty="0" sz="1960" lang="en-US">
                <a:solidFill>
                  <a:srgbClr val="FFD767"/>
                </a:solidFill>
                <a:latin typeface="FZQingKeBenYueSongS-R-GB" panose="02000000000000000000" pitchFamily="2" charset="-122"/>
                <a:ea typeface="FZQingKeBenYueSongS-R-GB" panose="02000000000000000000" pitchFamily="2" charset="-122"/>
              </a:rPr>
              <a:t>——2</a:t>
            </a:r>
            <a:r>
              <a:rPr altLang="en-US" dirty="0" sz="1960" lang="zh-CN">
                <a:solidFill>
                  <a:srgbClr val="FFD767"/>
                </a:solidFill>
                <a:latin typeface="FZQingKeBenYueSongS-R-GB" panose="02000000000000000000" pitchFamily="2" charset="-122"/>
                <a:ea typeface="FZQingKeBenYueSongS-R-GB" panose="02000000000000000000" pitchFamily="2" charset="-122"/>
              </a:rPr>
              <a:t>月</a:t>
            </a:r>
            <a:r>
              <a:rPr altLang="zh-CN" dirty="0" sz="1960" lang="en-US">
                <a:solidFill>
                  <a:srgbClr val="FFD767"/>
                </a:solidFill>
                <a:latin typeface="FZQingKeBenYueSongS-R-GB" panose="02000000000000000000" pitchFamily="2" charset="-122"/>
                <a:ea typeface="FZQingKeBenYueSongS-R-GB" panose="02000000000000000000" pitchFamily="2" charset="-122"/>
              </a:rPr>
              <a:t>15</a:t>
            </a:r>
            <a:r>
              <a:rPr altLang="en-US" dirty="0" sz="1960" lang="zh-CN">
                <a:solidFill>
                  <a:srgbClr val="FFD767"/>
                </a:solidFill>
                <a:latin typeface="FZQingKeBenYueSongS-R-GB" panose="02000000000000000000" pitchFamily="2" charset="-122"/>
                <a:ea typeface="FZQingKeBenYueSongS-R-GB" panose="02000000000000000000" pitchFamily="2" charset="-122"/>
              </a:rPr>
              <a:t>日</a:t>
            </a:r>
          </a:p>
          <a:p>
            <a:pPr defTabSz="248920" indent="-311150" marL="311150">
              <a:lnSpc>
                <a:spcPct val="200000"/>
              </a:lnSpc>
              <a:buFont typeface="Arial" panose="020B0604020202020204" pitchFamily="34" charset="0"/>
              <a:buChar char="•"/>
            </a:pPr>
            <a:r>
              <a:rPr altLang="en-US" dirty="0" sz="1960" lang="zh-CN">
                <a:solidFill>
                  <a:srgbClr val="FFD767"/>
                </a:solidFill>
                <a:latin typeface="FZQingKeBenYueSongS-R-GB" panose="02000000000000000000" pitchFamily="2" charset="-122"/>
                <a:ea typeface="FZQingKeBenYueSongS-R-GB" panose="02000000000000000000" pitchFamily="2" charset="-122"/>
              </a:rPr>
              <a:t>活动地点：地产项目项目处</a:t>
            </a:r>
            <a:endParaRPr altLang="zh-CN" dirty="0" sz="1960" lang="en-US">
              <a:solidFill>
                <a:srgbClr val="FFD767"/>
              </a:solidFill>
              <a:latin typeface="FZQingKeBenYueSongS-R-GB" panose="02000000000000000000" pitchFamily="2" charset="-122"/>
              <a:ea typeface="FZQingKeBenYueSongS-R-GB" panose="02000000000000000000" pitchFamily="2" charset="-122"/>
            </a:endParaRPr>
          </a:p>
          <a:p>
            <a:pPr defTabSz="248920" indent="-311150" marL="311150">
              <a:lnSpc>
                <a:spcPct val="200000"/>
              </a:lnSpc>
              <a:buFont typeface="Arial" panose="020B0604020202020204" pitchFamily="34" charset="0"/>
              <a:buChar char="•"/>
            </a:pPr>
            <a:r>
              <a:rPr altLang="en-US" dirty="0" sz="1960" lang="zh-CN">
                <a:solidFill>
                  <a:srgbClr val="FFD767"/>
                </a:solidFill>
                <a:latin typeface="FZQingKeBenYueSongS-R-GB" panose="02000000000000000000" pitchFamily="2" charset="-122"/>
                <a:ea typeface="FZQingKeBenYueSongS-R-GB" panose="02000000000000000000" pitchFamily="2" charset="-122"/>
              </a:rPr>
              <a:t>活动对象： 新老业主、意向客户、自然来访客户</a:t>
            </a:r>
          </a:p>
          <a:p>
            <a:pPr defTabSz="248920" indent="-311150" marL="311150">
              <a:lnSpc>
                <a:spcPct val="200000"/>
              </a:lnSpc>
              <a:buFont typeface="Arial" panose="020B0604020202020204" pitchFamily="34" charset="0"/>
              <a:buChar char="•"/>
            </a:pPr>
            <a:r>
              <a:rPr altLang="en-US" dirty="0" sz="1960" lang="zh-CN">
                <a:solidFill>
                  <a:srgbClr val="FFD767"/>
                </a:solidFill>
                <a:latin typeface="FZQingKeBenYueSongS-R-GB" panose="02000000000000000000" pitchFamily="2" charset="-122"/>
                <a:ea typeface="FZQingKeBenYueSongS-R-GB" panose="02000000000000000000" pitchFamily="2" charset="-122"/>
              </a:rPr>
              <a:t>活动调性：年味儿</a:t>
            </a:r>
            <a:r>
              <a:rPr altLang="zh-CN" dirty="0" sz="1960" lang="en-US">
                <a:solidFill>
                  <a:srgbClr val="FFD767"/>
                </a:solidFill>
                <a:latin typeface="FZQingKeBenYueSongS-R-GB" panose="02000000000000000000" pitchFamily="2" charset="-122"/>
                <a:ea typeface="FZQingKeBenYueSongS-R-GB" panose="02000000000000000000" pitchFamily="2" charset="-122"/>
              </a:rPr>
              <a:t>/</a:t>
            </a:r>
            <a:r>
              <a:rPr altLang="en-US" dirty="0" sz="1960" lang="zh-CN">
                <a:solidFill>
                  <a:srgbClr val="FFD767"/>
                </a:solidFill>
                <a:latin typeface="FZQingKeBenYueSongS-R-GB" panose="02000000000000000000" pitchFamily="2" charset="-122"/>
                <a:ea typeface="FZQingKeBenYueSongS-R-GB" panose="02000000000000000000" pitchFamily="2" charset="-122"/>
              </a:rPr>
              <a:t>热闹</a:t>
            </a:r>
            <a:r>
              <a:rPr altLang="zh-CN" dirty="0" sz="1960" lang="en-US">
                <a:solidFill>
                  <a:srgbClr val="FFD767"/>
                </a:solidFill>
                <a:latin typeface="FZQingKeBenYueSongS-R-GB" panose="02000000000000000000" pitchFamily="2" charset="-122"/>
                <a:ea typeface="FZQingKeBenYueSongS-R-GB" panose="02000000000000000000" pitchFamily="2" charset="-122"/>
              </a:rPr>
              <a:t>/</a:t>
            </a:r>
            <a:r>
              <a:rPr altLang="en-US" dirty="0" sz="1960" lang="zh-CN">
                <a:solidFill>
                  <a:srgbClr val="FFD767"/>
                </a:solidFill>
                <a:latin typeface="FZQingKeBenYueSongS-R-GB" panose="02000000000000000000" pitchFamily="2" charset="-122"/>
                <a:ea typeface="FZQingKeBenYueSongS-R-GB" panose="02000000000000000000" pitchFamily="2" charset="-122"/>
              </a:rPr>
              <a:t>喜庆</a:t>
            </a:r>
            <a:r>
              <a:rPr altLang="zh-CN" dirty="0" sz="1960" lang="en-US">
                <a:solidFill>
                  <a:srgbClr val="FFD767"/>
                </a:solidFill>
                <a:latin typeface="FZQingKeBenYueSongS-R-GB" panose="02000000000000000000" pitchFamily="2" charset="-122"/>
                <a:ea typeface="FZQingKeBenYueSongS-R-GB" panose="02000000000000000000" pitchFamily="2" charset="-122"/>
              </a:rPr>
              <a:t>/</a:t>
            </a:r>
            <a:r>
              <a:rPr altLang="en-US" dirty="0" sz="1960" lang="zh-CN">
                <a:solidFill>
                  <a:srgbClr val="FFD767"/>
                </a:solidFill>
                <a:latin typeface="FZQingKeBenYueSongS-R-GB" panose="02000000000000000000" pitchFamily="2" charset="-122"/>
                <a:ea typeface="FZQingKeBenYueSongS-R-GB" panose="02000000000000000000" pitchFamily="2" charset="-122"/>
              </a:rPr>
              <a:t>团圆</a:t>
            </a:r>
            <a:r>
              <a:rPr altLang="zh-CN" dirty="0" sz="1960" lang="en-US">
                <a:solidFill>
                  <a:srgbClr val="FFD767"/>
                </a:solidFill>
                <a:latin typeface="FZQingKeBenYueSongS-R-GB" panose="02000000000000000000" pitchFamily="2" charset="-122"/>
                <a:ea typeface="FZQingKeBenYueSongS-R-GB" panose="02000000000000000000" pitchFamily="2" charset="-122"/>
              </a:rPr>
              <a:t>/</a:t>
            </a:r>
            <a:r>
              <a:rPr altLang="en-US" dirty="0" sz="1960" lang="zh-CN">
                <a:solidFill>
                  <a:srgbClr val="FFD767"/>
                </a:solidFill>
                <a:latin typeface="FZQingKeBenYueSongS-R-GB" panose="02000000000000000000" pitchFamily="2" charset="-122"/>
                <a:ea typeface="FZQingKeBenYueSongS-R-GB" panose="02000000000000000000" pitchFamily="2" charset="-122"/>
              </a:rPr>
              <a:t>狂欢</a:t>
            </a:r>
            <a:r>
              <a:rPr altLang="zh-CN" dirty="0" sz="1960" lang="en-US">
                <a:solidFill>
                  <a:srgbClr val="FFD767"/>
                </a:solidFill>
                <a:latin typeface="FZQingKeBenYueSongS-R-GB" panose="02000000000000000000" pitchFamily="2" charset="-122"/>
                <a:ea typeface="FZQingKeBenYueSongS-R-GB" panose="02000000000000000000" pitchFamily="2" charset="-122"/>
              </a:rPr>
              <a:t>/</a:t>
            </a:r>
            <a:r>
              <a:rPr altLang="en-US" dirty="0" sz="1960" lang="zh-CN">
                <a:solidFill>
                  <a:srgbClr val="FFD767"/>
                </a:solidFill>
                <a:latin typeface="FZQingKeBenYueSongS-R-GB" panose="02000000000000000000" pitchFamily="2" charset="-122"/>
                <a:ea typeface="FZQingKeBenYueSongS-R-GB" panose="02000000000000000000" pitchFamily="2" charset="-122"/>
              </a:rPr>
              <a:t>民俗</a:t>
            </a:r>
            <a:r>
              <a:rPr altLang="zh-CN" dirty="0" sz="1960" lang="en-US">
                <a:solidFill>
                  <a:srgbClr val="FFD767"/>
                </a:solidFill>
                <a:latin typeface="FZQingKeBenYueSongS-R-GB" panose="02000000000000000000" pitchFamily="2" charset="-122"/>
                <a:ea typeface="FZQingKeBenYueSongS-R-GB" panose="02000000000000000000" pitchFamily="2" charset="-122"/>
              </a:rPr>
              <a:t>/</a:t>
            </a:r>
            <a:r>
              <a:rPr altLang="en-US" dirty="0" sz="1960" lang="zh-CN">
                <a:solidFill>
                  <a:srgbClr val="FFD767"/>
                </a:solidFill>
                <a:latin typeface="FZQingKeBenYueSongS-R-GB" panose="02000000000000000000" pitchFamily="2" charset="-122"/>
                <a:ea typeface="FZQingKeBenYueSongS-R-GB" panose="02000000000000000000" pitchFamily="2" charset="-122"/>
              </a:rPr>
              <a:t>文化传承</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83" name=""/>
        <p:cNvGrpSpPr/>
        <p:nvPr/>
      </p:nvGrpSpPr>
      <p:grpSpPr>
        <a:xfrm>
          <a:off x="0" y="0"/>
          <a:ext cx="0" cy="0"/>
          <a:chOff x="0" y="0"/>
          <a:chExt cx="0" cy="0"/>
        </a:xfrm>
      </p:grpSpPr>
      <p:pic>
        <p:nvPicPr>
          <p:cNvPr id="2097163" name="图片 31"/>
          <p:cNvPicPr>
            <a:picLocks noChangeAspect="1"/>
          </p:cNvPicPr>
          <p:nvPr/>
        </p:nvPicPr>
        <p:blipFill rotWithShape="1">
          <a:blip xmlns:r="http://schemas.openxmlformats.org/officeDocument/2006/relationships" r:embed="rId1" cstate="email"/>
          <a:srcRect/>
          <a:stretch>
            <a:fillRect/>
          </a:stretch>
        </p:blipFill>
        <p:spPr>
          <a:xfrm>
            <a:off x="-846" y="0"/>
            <a:ext cx="12192846" cy="6858000"/>
          </a:xfrm>
          <a:prstGeom prst="rect"/>
        </p:spPr>
      </p:pic>
      <p:sp>
        <p:nvSpPr>
          <p:cNvPr id="1048621" name="矩形 32"/>
          <p:cNvSpPr/>
          <p:nvPr/>
        </p:nvSpPr>
        <p:spPr>
          <a:xfrm>
            <a:off x="-846" y="0"/>
            <a:ext cx="12191999" cy="6858000"/>
          </a:xfrm>
          <a:prstGeom prst="rect"/>
          <a:solidFill>
            <a:schemeClr val="tx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dirty="0" sz="2720" lang="zh-CN">
              <a:latin typeface="方正清刻本悦宋简体" panose="02000000000000000000" charset="-122"/>
              <a:ea typeface="方正清刻本悦宋简体" panose="02000000000000000000" charset="-122"/>
              <a:cs typeface="方正清刻本悦宋简体" panose="02000000000000000000" charset="-122"/>
            </a:endParaRPr>
          </a:p>
        </p:txBody>
      </p:sp>
      <p:sp>
        <p:nvSpPr>
          <p:cNvPr id="1048622" name="object 7"/>
          <p:cNvSpPr txBox="1"/>
          <p:nvPr/>
        </p:nvSpPr>
        <p:spPr>
          <a:xfrm>
            <a:off x="1814937" y="1615563"/>
            <a:ext cx="8028518" cy="927735"/>
          </a:xfrm>
          <a:prstGeom prst="rect"/>
        </p:spPr>
        <p:txBody>
          <a:bodyPr bIns="0" lIns="0" rIns="0" rtlCol="0" tIns="13335" vert="horz" wrap="square">
            <a:spAutoFit/>
          </a:bodyPr>
          <a:p>
            <a:pPr algn="ctr">
              <a:lnSpc>
                <a:spcPct val="150000"/>
              </a:lnSpc>
              <a:spcBef>
                <a:spcPts val="105"/>
              </a:spcBef>
            </a:pPr>
            <a:r>
              <a:rPr altLang="en-US" b="0" dirty="0" sz="2000" lang="zh-CN" spc="15">
                <a:solidFill>
                  <a:schemeClr val="bg1"/>
                </a:solidFill>
                <a:latin typeface="FZQingKeBenYueSongS-R-GB" panose="02000000000000000000" pitchFamily="2" charset="-122"/>
                <a:ea typeface="FZQingKeBenYueSongS-R-GB" panose="02000000000000000000" pitchFamily="2" charset="-122"/>
                <a:cs typeface="宋体" panose="02010600030101010101" pitchFamily="2" charset="-122"/>
              </a:rPr>
              <a:t>民俗</a:t>
            </a:r>
            <a:r>
              <a:rPr altLang="zh-CN" b="0" dirty="0" sz="2000" lang="en-US" spc="15">
                <a:solidFill>
                  <a:schemeClr val="bg1"/>
                </a:solidFill>
                <a:latin typeface="FZQingKeBenYueSongS-R-GB" panose="02000000000000000000" pitchFamily="2" charset="-122"/>
                <a:ea typeface="FZQingKeBenYueSongS-R-GB" panose="02000000000000000000" pitchFamily="2" charset="-122"/>
                <a:cs typeface="宋体" panose="02010600030101010101" pitchFamily="2" charset="-122"/>
              </a:rPr>
              <a:t>+</a:t>
            </a:r>
            <a:r>
              <a:rPr altLang="en-US" b="0" dirty="0" sz="2000" lang="zh-CN" spc="15">
                <a:solidFill>
                  <a:schemeClr val="bg1"/>
                </a:solidFill>
                <a:latin typeface="FZQingKeBenYueSongS-R-GB" panose="02000000000000000000" pitchFamily="2" charset="-122"/>
                <a:ea typeface="FZQingKeBenYueSongS-R-GB" panose="02000000000000000000" pitchFamily="2" charset="-122"/>
                <a:cs typeface="宋体" panose="02010600030101010101" pitchFamily="2" charset="-122"/>
              </a:rPr>
              <a:t>互动</a:t>
            </a:r>
            <a:r>
              <a:rPr altLang="zh-CN" b="0" dirty="0" sz="2000" lang="en-US" spc="15">
                <a:solidFill>
                  <a:schemeClr val="bg1"/>
                </a:solidFill>
                <a:latin typeface="FZQingKeBenYueSongS-R-GB" panose="02000000000000000000" pitchFamily="2" charset="-122"/>
                <a:ea typeface="FZQingKeBenYueSongS-R-GB" panose="02000000000000000000" pitchFamily="2" charset="-122"/>
                <a:cs typeface="宋体" panose="02010600030101010101" pitchFamily="2" charset="-122"/>
              </a:rPr>
              <a:t>+</a:t>
            </a:r>
            <a:r>
              <a:rPr altLang="en-US" b="0" dirty="0" sz="2000" lang="zh-CN" spc="15">
                <a:solidFill>
                  <a:schemeClr val="bg1"/>
                </a:solidFill>
                <a:latin typeface="FZQingKeBenYueSongS-R-GB" panose="02000000000000000000" pitchFamily="2" charset="-122"/>
                <a:ea typeface="FZQingKeBenYueSongS-R-GB" panose="02000000000000000000" pitchFamily="2" charset="-122"/>
                <a:cs typeface="宋体" panose="02010600030101010101" pitchFamily="2" charset="-122"/>
              </a:rPr>
              <a:t>演</a:t>
            </a:r>
            <a:r>
              <a:rPr altLang="en-US" b="0" dirty="0" sz="2000" lang="zh-CN" spc="25">
                <a:solidFill>
                  <a:schemeClr val="bg1"/>
                </a:solidFill>
                <a:latin typeface="FZQingKeBenYueSongS-R-GB" panose="02000000000000000000" pitchFamily="2" charset="-122"/>
                <a:ea typeface="FZQingKeBenYueSongS-R-GB" panose="02000000000000000000" pitchFamily="2" charset="-122"/>
                <a:cs typeface="宋体" panose="02010600030101010101" pitchFamily="2" charset="-122"/>
              </a:rPr>
              <a:t>绎：将民俗市集、游园会、猜灯谜、民俗演艺</a:t>
            </a:r>
            <a:r>
              <a:rPr altLang="en-US" dirty="0" sz="2000" lang="zh-CN" spc="10">
                <a:solidFill>
                  <a:schemeClr val="bg1"/>
                </a:solidFill>
                <a:latin typeface="FZQingKeBenYueSongS-R-GB" panose="02000000000000000000" pitchFamily="2" charset="-122"/>
                <a:ea typeface="FZQingKeBenYueSongS-R-GB" panose="02000000000000000000" pitchFamily="2" charset="-122"/>
                <a:cs typeface="黑体" panose="02010609060101010101" pitchFamily="49" charset="-122"/>
              </a:rPr>
              <a:t>汇聚一堂，为地产项目</a:t>
            </a:r>
            <a:r>
              <a:rPr dirty="0" sz="2000" spc="10" err="1">
                <a:solidFill>
                  <a:schemeClr val="bg1"/>
                </a:solidFill>
                <a:latin typeface="FZQingKeBenYueSongS-R-GB" panose="02000000000000000000" pitchFamily="2" charset="-122"/>
                <a:ea typeface="FZQingKeBenYueSongS-R-GB" panose="02000000000000000000" pitchFamily="2" charset="-122"/>
                <a:cs typeface="黑体" panose="02010609060101010101" pitchFamily="49" charset="-122"/>
              </a:rPr>
              <a:t>聚集人气，带动来宾参与活动，提升体</a:t>
            </a:r>
            <a:r>
              <a:rPr dirty="0" sz="2000" spc="5" err="1">
                <a:solidFill>
                  <a:schemeClr val="bg1"/>
                </a:solidFill>
                <a:latin typeface="FZQingKeBenYueSongS-R-GB" panose="02000000000000000000" pitchFamily="2" charset="-122"/>
                <a:ea typeface="FZQingKeBenYueSongS-R-GB" panose="02000000000000000000" pitchFamily="2" charset="-122"/>
                <a:cs typeface="黑体" panose="02010609060101010101" pitchFamily="49" charset="-122"/>
              </a:rPr>
              <a:t>验</a:t>
            </a:r>
            <a:endParaRPr dirty="0" sz="2000">
              <a:solidFill>
                <a:schemeClr val="bg1"/>
              </a:solidFill>
              <a:latin typeface="FZQingKeBenYueSongS-R-GB" panose="02000000000000000000" pitchFamily="2" charset="-122"/>
              <a:ea typeface="FZQingKeBenYueSongS-R-GB" panose="02000000000000000000" pitchFamily="2" charset="-122"/>
              <a:cs typeface="黑体" panose="02010609060101010101" pitchFamily="49" charset="-122"/>
            </a:endParaRPr>
          </a:p>
        </p:txBody>
      </p:sp>
      <p:sp>
        <p:nvSpPr>
          <p:cNvPr id="1048623" name="object 8"/>
          <p:cNvSpPr txBox="1"/>
          <p:nvPr/>
        </p:nvSpPr>
        <p:spPr>
          <a:xfrm>
            <a:off x="2011381" y="2797689"/>
            <a:ext cx="8028518" cy="465512"/>
          </a:xfrm>
          <a:prstGeom prst="rect"/>
        </p:spPr>
        <p:txBody>
          <a:bodyPr bIns="0" lIns="0" rIns="0" rtlCol="0" tIns="11430" vert="horz" wrap="square">
            <a:spAutoFit/>
          </a:bodyPr>
          <a:p>
            <a:pPr marL="12700">
              <a:lnSpc>
                <a:spcPct val="100000"/>
              </a:lnSpc>
              <a:spcBef>
                <a:spcPts val="90"/>
              </a:spcBef>
            </a:pPr>
            <a:r>
              <a:rPr dirty="0" sz="2950" spc="-10" err="1">
                <a:solidFill>
                  <a:srgbClr val="FFFFFF"/>
                </a:solidFill>
                <a:latin typeface="FZQingKeBenYueSongS-R-GB" panose="02000000000000000000" pitchFamily="2" charset="-122"/>
                <a:ea typeface="FZQingKeBenYueSongS-R-GB" panose="02000000000000000000" pitchFamily="2" charset="-122"/>
                <a:cs typeface="宋体" panose="02010600030101010101" pitchFamily="2" charset="-122"/>
              </a:rPr>
              <a:t>关键词</a:t>
            </a:r>
            <a:r>
              <a:rPr dirty="0" sz="2950" spc="-10">
                <a:solidFill>
                  <a:srgbClr val="FFFFFF"/>
                </a:solidFill>
                <a:latin typeface="FZQingKeBenYueSongS-R-GB" panose="02000000000000000000" pitchFamily="2" charset="-122"/>
                <a:ea typeface="FZQingKeBenYueSongS-R-GB" panose="02000000000000000000" pitchFamily="2" charset="-122"/>
                <a:cs typeface="宋体" panose="02010600030101010101" pitchFamily="2" charset="-122"/>
              </a:rPr>
              <a:t>：</a:t>
            </a:r>
            <a:r>
              <a:rPr altLang="en-US" dirty="0" sz="2950" lang="zh-CN" spc="-10">
                <a:solidFill>
                  <a:srgbClr val="FFFFFF"/>
                </a:solidFill>
                <a:latin typeface="FZQingKeBenYueSongS-R-GB" panose="02000000000000000000" pitchFamily="2" charset="-122"/>
                <a:ea typeface="FZQingKeBenYueSongS-R-GB" panose="02000000000000000000" pitchFamily="2" charset="-122"/>
                <a:cs typeface="宋体" panose="02010600030101010101" pitchFamily="2" charset="-122"/>
              </a:rPr>
              <a:t>民俗、游园会</a:t>
            </a:r>
            <a:r>
              <a:rPr dirty="0" sz="2950" spc="-10">
                <a:solidFill>
                  <a:srgbClr val="FFFFFF"/>
                </a:solidFill>
                <a:latin typeface="FZQingKeBenYueSongS-R-GB" panose="02000000000000000000" pitchFamily="2" charset="-122"/>
                <a:ea typeface="FZQingKeBenYueSongS-R-GB" panose="02000000000000000000" pitchFamily="2" charset="-122"/>
                <a:cs typeface="宋体" panose="02010600030101010101" pitchFamily="2" charset="-122"/>
              </a:rPr>
              <a:t>、元宵喜乐、参与体验</a:t>
            </a:r>
            <a:endParaRPr dirty="0" sz="2950">
              <a:latin typeface="FZQingKeBenYueSongS-R-GB" panose="02000000000000000000" pitchFamily="2" charset="-122"/>
              <a:ea typeface="FZQingKeBenYueSongS-R-GB" panose="02000000000000000000" pitchFamily="2" charset="-122"/>
              <a:cs typeface="宋体" panose="02010600030101010101" pitchFamily="2" charset="-122"/>
            </a:endParaRPr>
          </a:p>
        </p:txBody>
      </p:sp>
      <p:grpSp>
        <p:nvGrpSpPr>
          <p:cNvPr id="84" name="object 9"/>
          <p:cNvGrpSpPr/>
          <p:nvPr/>
        </p:nvGrpSpPr>
        <p:grpSpPr>
          <a:xfrm>
            <a:off x="3425061" y="3774933"/>
            <a:ext cx="2600325" cy="674370"/>
            <a:chOff x="3555047" y="3663632"/>
            <a:chExt cx="2600325" cy="674370"/>
          </a:xfrm>
        </p:grpSpPr>
        <p:sp>
          <p:nvSpPr>
            <p:cNvPr id="1048624" name="object 10"/>
            <p:cNvSpPr/>
            <p:nvPr/>
          </p:nvSpPr>
          <p:spPr>
            <a:xfrm>
              <a:off x="3575303" y="3685032"/>
              <a:ext cx="2559050" cy="632460"/>
            </a:xfrm>
            <a:custGeom>
              <a:avLst/>
              <a:ahLst/>
              <a:rect l="l" t="t" r="r" b="b"/>
              <a:pathLst>
                <a:path w="2559050" h="632460">
                  <a:moveTo>
                    <a:pt x="2558796" y="632460"/>
                  </a:moveTo>
                  <a:lnTo>
                    <a:pt x="0" y="632460"/>
                  </a:lnTo>
                  <a:lnTo>
                    <a:pt x="0" y="0"/>
                  </a:lnTo>
                  <a:lnTo>
                    <a:pt x="2558796" y="0"/>
                  </a:lnTo>
                  <a:lnTo>
                    <a:pt x="2558796" y="632460"/>
                  </a:lnTo>
                  <a:close/>
                </a:path>
              </a:pathLst>
            </a:custGeom>
            <a:solidFill>
              <a:srgbClr val="C00000"/>
            </a:solidFill>
          </p:spPr>
          <p:txBody>
            <a:bodyPr bIns="0" lIns="0" rIns="0" rtlCol="0" tIns="0" wrap="square"/>
            <a:p/>
          </p:txBody>
        </p:sp>
        <p:sp>
          <p:nvSpPr>
            <p:cNvPr id="1048625" name="object 11"/>
            <p:cNvSpPr/>
            <p:nvPr/>
          </p:nvSpPr>
          <p:spPr>
            <a:xfrm>
              <a:off x="3555047" y="3663632"/>
              <a:ext cx="2600325" cy="674370"/>
            </a:xfrm>
            <a:custGeom>
              <a:avLst/>
              <a:ahLst/>
              <a:rect l="l" t="t" r="r" b="b"/>
              <a:pathLst>
                <a:path w="2600325" h="674370">
                  <a:moveTo>
                    <a:pt x="2579687" y="674369"/>
                  </a:moveTo>
                  <a:lnTo>
                    <a:pt x="20637" y="674369"/>
                  </a:lnTo>
                  <a:lnTo>
                    <a:pt x="0" y="653732"/>
                  </a:lnTo>
                  <a:lnTo>
                    <a:pt x="0" y="20637"/>
                  </a:lnTo>
                  <a:lnTo>
                    <a:pt x="20637" y="0"/>
                  </a:lnTo>
                  <a:lnTo>
                    <a:pt x="2579687" y="0"/>
                  </a:lnTo>
                  <a:lnTo>
                    <a:pt x="2600325" y="20637"/>
                  </a:lnTo>
                  <a:lnTo>
                    <a:pt x="41275" y="20637"/>
                  </a:lnTo>
                  <a:lnTo>
                    <a:pt x="20637" y="41275"/>
                  </a:lnTo>
                  <a:lnTo>
                    <a:pt x="41275" y="41275"/>
                  </a:lnTo>
                  <a:lnTo>
                    <a:pt x="41275" y="633094"/>
                  </a:lnTo>
                  <a:lnTo>
                    <a:pt x="20637" y="633094"/>
                  </a:lnTo>
                  <a:lnTo>
                    <a:pt x="41275" y="653732"/>
                  </a:lnTo>
                  <a:lnTo>
                    <a:pt x="2600325" y="653732"/>
                  </a:lnTo>
                  <a:lnTo>
                    <a:pt x="2579687" y="674369"/>
                  </a:lnTo>
                  <a:close/>
                </a:path>
                <a:path w="2600325" h="674370">
                  <a:moveTo>
                    <a:pt x="41275" y="41275"/>
                  </a:moveTo>
                  <a:lnTo>
                    <a:pt x="20637" y="41275"/>
                  </a:lnTo>
                  <a:lnTo>
                    <a:pt x="41275" y="20637"/>
                  </a:lnTo>
                  <a:lnTo>
                    <a:pt x="41275" y="41275"/>
                  </a:lnTo>
                  <a:close/>
                </a:path>
                <a:path w="2600325" h="674370">
                  <a:moveTo>
                    <a:pt x="2559050" y="41275"/>
                  </a:moveTo>
                  <a:lnTo>
                    <a:pt x="41275" y="41275"/>
                  </a:lnTo>
                  <a:lnTo>
                    <a:pt x="41275" y="20637"/>
                  </a:lnTo>
                  <a:lnTo>
                    <a:pt x="2559050" y="20637"/>
                  </a:lnTo>
                  <a:lnTo>
                    <a:pt x="2559050" y="41275"/>
                  </a:lnTo>
                  <a:close/>
                </a:path>
                <a:path w="2600325" h="674370">
                  <a:moveTo>
                    <a:pt x="2559050" y="653732"/>
                  </a:moveTo>
                  <a:lnTo>
                    <a:pt x="2559050" y="20637"/>
                  </a:lnTo>
                  <a:lnTo>
                    <a:pt x="2579687" y="41275"/>
                  </a:lnTo>
                  <a:lnTo>
                    <a:pt x="2600325" y="41275"/>
                  </a:lnTo>
                  <a:lnTo>
                    <a:pt x="2600325" y="633094"/>
                  </a:lnTo>
                  <a:lnTo>
                    <a:pt x="2579687" y="633094"/>
                  </a:lnTo>
                  <a:lnTo>
                    <a:pt x="2559050" y="653732"/>
                  </a:lnTo>
                  <a:close/>
                </a:path>
                <a:path w="2600325" h="674370">
                  <a:moveTo>
                    <a:pt x="2600325" y="41275"/>
                  </a:moveTo>
                  <a:lnTo>
                    <a:pt x="2579687" y="41275"/>
                  </a:lnTo>
                  <a:lnTo>
                    <a:pt x="2559050" y="20637"/>
                  </a:lnTo>
                  <a:lnTo>
                    <a:pt x="2600325" y="20637"/>
                  </a:lnTo>
                  <a:lnTo>
                    <a:pt x="2600325" y="41275"/>
                  </a:lnTo>
                  <a:close/>
                </a:path>
                <a:path w="2600325" h="674370">
                  <a:moveTo>
                    <a:pt x="41275" y="653732"/>
                  </a:moveTo>
                  <a:lnTo>
                    <a:pt x="20637" y="633094"/>
                  </a:lnTo>
                  <a:lnTo>
                    <a:pt x="41275" y="633094"/>
                  </a:lnTo>
                  <a:lnTo>
                    <a:pt x="41275" y="653732"/>
                  </a:lnTo>
                  <a:close/>
                </a:path>
                <a:path w="2600325" h="674370">
                  <a:moveTo>
                    <a:pt x="2559050" y="653732"/>
                  </a:moveTo>
                  <a:lnTo>
                    <a:pt x="41275" y="653732"/>
                  </a:lnTo>
                  <a:lnTo>
                    <a:pt x="41275" y="633094"/>
                  </a:lnTo>
                  <a:lnTo>
                    <a:pt x="2559050" y="633094"/>
                  </a:lnTo>
                  <a:lnTo>
                    <a:pt x="2559050" y="653732"/>
                  </a:lnTo>
                  <a:close/>
                </a:path>
                <a:path w="2600325" h="674370">
                  <a:moveTo>
                    <a:pt x="2600325" y="653732"/>
                  </a:moveTo>
                  <a:lnTo>
                    <a:pt x="2559050" y="653732"/>
                  </a:lnTo>
                  <a:lnTo>
                    <a:pt x="2579687" y="633094"/>
                  </a:lnTo>
                  <a:lnTo>
                    <a:pt x="2600325" y="633094"/>
                  </a:lnTo>
                  <a:lnTo>
                    <a:pt x="2600325" y="653732"/>
                  </a:lnTo>
                  <a:close/>
                </a:path>
              </a:pathLst>
            </a:custGeom>
            <a:solidFill>
              <a:srgbClr val="FFFFFF"/>
            </a:solidFill>
          </p:spPr>
          <p:txBody>
            <a:bodyPr bIns="0" lIns="0" rIns="0" rtlCol="0" tIns="0" wrap="square"/>
            <a:p/>
          </p:txBody>
        </p:sp>
      </p:grpSp>
      <p:sp>
        <p:nvSpPr>
          <p:cNvPr id="1048626" name="object 12"/>
          <p:cNvSpPr txBox="1"/>
          <p:nvPr/>
        </p:nvSpPr>
        <p:spPr>
          <a:xfrm>
            <a:off x="3350241" y="3826640"/>
            <a:ext cx="2559050" cy="462916"/>
          </a:xfrm>
          <a:prstGeom prst="rect"/>
        </p:spPr>
        <p:txBody>
          <a:bodyPr bIns="0" lIns="0" rIns="0" rtlCol="0" tIns="107315" vert="horz" wrap="square">
            <a:spAutoFit/>
          </a:bodyPr>
          <a:p>
            <a:pPr marL="669925">
              <a:lnSpc>
                <a:spcPct val="100000"/>
              </a:lnSpc>
              <a:spcBef>
                <a:spcPts val="845"/>
              </a:spcBef>
            </a:pPr>
            <a:r>
              <a:rPr altLang="en-US" dirty="0" sz="2400" lang="zh-CN">
                <a:solidFill>
                  <a:srgbClr val="FFFFFF"/>
                </a:solidFill>
                <a:latin typeface="FZQingKeBenYueSongS-R-GB" panose="02000000000000000000" pitchFamily="2" charset="-122"/>
                <a:ea typeface="FZQingKeBenYueSongS-R-GB" panose="02000000000000000000" pitchFamily="2" charset="-122"/>
                <a:cs typeface="方正姚体简体"/>
              </a:rPr>
              <a:t>传统游园会</a:t>
            </a:r>
            <a:endParaRPr dirty="0" sz="2400">
              <a:latin typeface="FZQingKeBenYueSongS-R-GB" panose="02000000000000000000" pitchFamily="2" charset="-122"/>
              <a:ea typeface="FZQingKeBenYueSongS-R-GB" panose="02000000000000000000" pitchFamily="2" charset="-122"/>
              <a:cs typeface="方正姚体简体"/>
            </a:endParaRPr>
          </a:p>
        </p:txBody>
      </p:sp>
      <p:grpSp>
        <p:nvGrpSpPr>
          <p:cNvPr id="85" name="object 13"/>
          <p:cNvGrpSpPr/>
          <p:nvPr/>
        </p:nvGrpSpPr>
        <p:grpSpPr>
          <a:xfrm>
            <a:off x="663128" y="3774933"/>
            <a:ext cx="2600325" cy="674370"/>
            <a:chOff x="814387" y="3662997"/>
            <a:chExt cx="2600325" cy="674370"/>
          </a:xfrm>
        </p:grpSpPr>
        <p:sp>
          <p:nvSpPr>
            <p:cNvPr id="1048627" name="object 14"/>
            <p:cNvSpPr/>
            <p:nvPr/>
          </p:nvSpPr>
          <p:spPr>
            <a:xfrm>
              <a:off x="835151" y="3683507"/>
              <a:ext cx="2559050" cy="634365"/>
            </a:xfrm>
            <a:custGeom>
              <a:avLst/>
              <a:ahLst/>
              <a:rect l="l" t="t" r="r" b="b"/>
              <a:pathLst>
                <a:path w="2559050" h="634364">
                  <a:moveTo>
                    <a:pt x="2558796" y="633984"/>
                  </a:moveTo>
                  <a:lnTo>
                    <a:pt x="0" y="633984"/>
                  </a:lnTo>
                  <a:lnTo>
                    <a:pt x="0" y="0"/>
                  </a:lnTo>
                  <a:lnTo>
                    <a:pt x="2558796" y="0"/>
                  </a:lnTo>
                  <a:lnTo>
                    <a:pt x="2558796" y="633984"/>
                  </a:lnTo>
                  <a:close/>
                </a:path>
              </a:pathLst>
            </a:custGeom>
            <a:solidFill>
              <a:srgbClr val="C00000"/>
            </a:solidFill>
          </p:spPr>
          <p:txBody>
            <a:bodyPr bIns="0" lIns="0" rIns="0" rtlCol="0" tIns="0" wrap="square"/>
            <a:p/>
          </p:txBody>
        </p:sp>
        <p:sp>
          <p:nvSpPr>
            <p:cNvPr id="1048628" name="object 15"/>
            <p:cNvSpPr/>
            <p:nvPr/>
          </p:nvSpPr>
          <p:spPr>
            <a:xfrm>
              <a:off x="814387" y="3662997"/>
              <a:ext cx="2600325" cy="674370"/>
            </a:xfrm>
            <a:custGeom>
              <a:avLst/>
              <a:ahLst/>
              <a:rect l="l" t="t" r="r" b="b"/>
              <a:pathLst>
                <a:path w="2600325" h="674370">
                  <a:moveTo>
                    <a:pt x="2579687" y="674369"/>
                  </a:moveTo>
                  <a:lnTo>
                    <a:pt x="20637" y="674369"/>
                  </a:lnTo>
                  <a:lnTo>
                    <a:pt x="0" y="653732"/>
                  </a:lnTo>
                  <a:lnTo>
                    <a:pt x="0" y="20637"/>
                  </a:lnTo>
                  <a:lnTo>
                    <a:pt x="20637" y="0"/>
                  </a:lnTo>
                  <a:lnTo>
                    <a:pt x="2579687" y="0"/>
                  </a:lnTo>
                  <a:lnTo>
                    <a:pt x="2600325" y="20637"/>
                  </a:lnTo>
                  <a:lnTo>
                    <a:pt x="41275" y="20637"/>
                  </a:lnTo>
                  <a:lnTo>
                    <a:pt x="20637" y="41275"/>
                  </a:lnTo>
                  <a:lnTo>
                    <a:pt x="41275" y="41275"/>
                  </a:lnTo>
                  <a:lnTo>
                    <a:pt x="41275" y="633094"/>
                  </a:lnTo>
                  <a:lnTo>
                    <a:pt x="20637" y="633094"/>
                  </a:lnTo>
                  <a:lnTo>
                    <a:pt x="41275" y="653732"/>
                  </a:lnTo>
                  <a:lnTo>
                    <a:pt x="2600325" y="653732"/>
                  </a:lnTo>
                  <a:lnTo>
                    <a:pt x="2579687" y="674369"/>
                  </a:lnTo>
                  <a:close/>
                </a:path>
                <a:path w="2600325" h="674370">
                  <a:moveTo>
                    <a:pt x="41275" y="41275"/>
                  </a:moveTo>
                  <a:lnTo>
                    <a:pt x="20637" y="41275"/>
                  </a:lnTo>
                  <a:lnTo>
                    <a:pt x="41275" y="20637"/>
                  </a:lnTo>
                  <a:lnTo>
                    <a:pt x="41275" y="41275"/>
                  </a:lnTo>
                  <a:close/>
                </a:path>
                <a:path w="2600325" h="674370">
                  <a:moveTo>
                    <a:pt x="2559050" y="41275"/>
                  </a:moveTo>
                  <a:lnTo>
                    <a:pt x="41275" y="41275"/>
                  </a:lnTo>
                  <a:lnTo>
                    <a:pt x="41275" y="20637"/>
                  </a:lnTo>
                  <a:lnTo>
                    <a:pt x="2559050" y="20637"/>
                  </a:lnTo>
                  <a:lnTo>
                    <a:pt x="2559050" y="41275"/>
                  </a:lnTo>
                  <a:close/>
                </a:path>
                <a:path w="2600325" h="674370">
                  <a:moveTo>
                    <a:pt x="2559050" y="653732"/>
                  </a:moveTo>
                  <a:lnTo>
                    <a:pt x="2559050" y="20637"/>
                  </a:lnTo>
                  <a:lnTo>
                    <a:pt x="2579687" y="41275"/>
                  </a:lnTo>
                  <a:lnTo>
                    <a:pt x="2600325" y="41275"/>
                  </a:lnTo>
                  <a:lnTo>
                    <a:pt x="2600325" y="633094"/>
                  </a:lnTo>
                  <a:lnTo>
                    <a:pt x="2579687" y="633094"/>
                  </a:lnTo>
                  <a:lnTo>
                    <a:pt x="2559050" y="653732"/>
                  </a:lnTo>
                  <a:close/>
                </a:path>
                <a:path w="2600325" h="674370">
                  <a:moveTo>
                    <a:pt x="2600325" y="41275"/>
                  </a:moveTo>
                  <a:lnTo>
                    <a:pt x="2579687" y="41275"/>
                  </a:lnTo>
                  <a:lnTo>
                    <a:pt x="2559050" y="20637"/>
                  </a:lnTo>
                  <a:lnTo>
                    <a:pt x="2600325" y="20637"/>
                  </a:lnTo>
                  <a:lnTo>
                    <a:pt x="2600325" y="41275"/>
                  </a:lnTo>
                  <a:close/>
                </a:path>
                <a:path w="2600325" h="674370">
                  <a:moveTo>
                    <a:pt x="41275" y="653732"/>
                  </a:moveTo>
                  <a:lnTo>
                    <a:pt x="20637" y="633094"/>
                  </a:lnTo>
                  <a:lnTo>
                    <a:pt x="41275" y="633094"/>
                  </a:lnTo>
                  <a:lnTo>
                    <a:pt x="41275" y="653732"/>
                  </a:lnTo>
                  <a:close/>
                </a:path>
                <a:path w="2600325" h="674370">
                  <a:moveTo>
                    <a:pt x="2559050" y="653732"/>
                  </a:moveTo>
                  <a:lnTo>
                    <a:pt x="41275" y="653732"/>
                  </a:lnTo>
                  <a:lnTo>
                    <a:pt x="41275" y="633094"/>
                  </a:lnTo>
                  <a:lnTo>
                    <a:pt x="2559050" y="633094"/>
                  </a:lnTo>
                  <a:lnTo>
                    <a:pt x="2559050" y="653732"/>
                  </a:lnTo>
                  <a:close/>
                </a:path>
                <a:path w="2600325" h="674370">
                  <a:moveTo>
                    <a:pt x="2600325" y="653732"/>
                  </a:moveTo>
                  <a:lnTo>
                    <a:pt x="2559050" y="653732"/>
                  </a:lnTo>
                  <a:lnTo>
                    <a:pt x="2579687" y="633094"/>
                  </a:lnTo>
                  <a:lnTo>
                    <a:pt x="2600325" y="633094"/>
                  </a:lnTo>
                  <a:lnTo>
                    <a:pt x="2600325" y="653732"/>
                  </a:lnTo>
                  <a:close/>
                </a:path>
              </a:pathLst>
            </a:custGeom>
            <a:solidFill>
              <a:srgbClr val="FFFFFF"/>
            </a:solidFill>
          </p:spPr>
          <p:txBody>
            <a:bodyPr bIns="0" lIns="0" rIns="0" rtlCol="0" tIns="0" wrap="square"/>
            <a:p/>
          </p:txBody>
        </p:sp>
      </p:grpSp>
      <p:sp>
        <p:nvSpPr>
          <p:cNvPr id="1048629" name="object 16"/>
          <p:cNvSpPr txBox="1"/>
          <p:nvPr/>
        </p:nvSpPr>
        <p:spPr>
          <a:xfrm>
            <a:off x="394458" y="3826640"/>
            <a:ext cx="2559050" cy="478336"/>
          </a:xfrm>
          <a:prstGeom prst="rect"/>
        </p:spPr>
        <p:txBody>
          <a:bodyPr bIns="0" lIns="0" rIns="0" rtlCol="0" tIns="107950" vert="horz" wrap="square">
            <a:spAutoFit/>
          </a:bodyPr>
          <a:p>
            <a:pPr marL="669290">
              <a:lnSpc>
                <a:spcPct val="100000"/>
              </a:lnSpc>
              <a:spcBef>
                <a:spcPts val="850"/>
              </a:spcBef>
            </a:pPr>
            <a:r>
              <a:rPr altLang="en-US" dirty="0" sz="2400" lang="zh-CN">
                <a:solidFill>
                  <a:srgbClr val="FFFFFF"/>
                </a:solidFill>
                <a:latin typeface="FZQingKeBenYueSongS-R-GB" panose="02000000000000000000" pitchFamily="2" charset="-122"/>
                <a:ea typeface="FZQingKeBenYueSongS-R-GB" panose="02000000000000000000" pitchFamily="2" charset="-122"/>
                <a:cs typeface="方正姚体简体"/>
              </a:rPr>
              <a:t>猜灯谜闹元宵</a:t>
            </a:r>
            <a:endParaRPr dirty="0" sz="2400">
              <a:latin typeface="FZQingKeBenYueSongS-R-GB" panose="02000000000000000000" pitchFamily="2" charset="-122"/>
              <a:ea typeface="FZQingKeBenYueSongS-R-GB" panose="02000000000000000000" pitchFamily="2" charset="-122"/>
              <a:cs typeface="方正姚体简体"/>
            </a:endParaRPr>
          </a:p>
        </p:txBody>
      </p:sp>
      <p:grpSp>
        <p:nvGrpSpPr>
          <p:cNvPr id="86" name="object 17"/>
          <p:cNvGrpSpPr/>
          <p:nvPr/>
        </p:nvGrpSpPr>
        <p:grpSpPr>
          <a:xfrm>
            <a:off x="6179538" y="3771457"/>
            <a:ext cx="2600325" cy="674370"/>
            <a:chOff x="6295707" y="3662997"/>
            <a:chExt cx="2600325" cy="674370"/>
          </a:xfrm>
        </p:grpSpPr>
        <p:sp>
          <p:nvSpPr>
            <p:cNvPr id="1048630" name="object 18"/>
            <p:cNvSpPr/>
            <p:nvPr/>
          </p:nvSpPr>
          <p:spPr>
            <a:xfrm>
              <a:off x="6316980" y="3683507"/>
              <a:ext cx="2559050" cy="634365"/>
            </a:xfrm>
            <a:custGeom>
              <a:avLst/>
              <a:ahLst/>
              <a:rect l="l" t="t" r="r" b="b"/>
              <a:pathLst>
                <a:path w="2559050" h="634364">
                  <a:moveTo>
                    <a:pt x="2558796" y="633984"/>
                  </a:moveTo>
                  <a:lnTo>
                    <a:pt x="0" y="633984"/>
                  </a:lnTo>
                  <a:lnTo>
                    <a:pt x="0" y="0"/>
                  </a:lnTo>
                  <a:lnTo>
                    <a:pt x="2558796" y="0"/>
                  </a:lnTo>
                  <a:lnTo>
                    <a:pt x="2558796" y="633984"/>
                  </a:lnTo>
                  <a:close/>
                </a:path>
              </a:pathLst>
            </a:custGeom>
            <a:solidFill>
              <a:srgbClr val="C00000"/>
            </a:solidFill>
          </p:spPr>
          <p:txBody>
            <a:bodyPr bIns="0" lIns="0" rIns="0" rtlCol="0" tIns="0" wrap="square"/>
            <a:p>
              <a:endParaRPr dirty="0"/>
            </a:p>
          </p:txBody>
        </p:sp>
        <p:sp>
          <p:nvSpPr>
            <p:cNvPr id="1048631" name="object 19"/>
            <p:cNvSpPr/>
            <p:nvPr/>
          </p:nvSpPr>
          <p:spPr>
            <a:xfrm>
              <a:off x="6295707" y="3662997"/>
              <a:ext cx="2600325" cy="674370"/>
            </a:xfrm>
            <a:custGeom>
              <a:avLst/>
              <a:ahLst/>
              <a:rect l="l" t="t" r="r" b="b"/>
              <a:pathLst>
                <a:path w="2600325" h="674370">
                  <a:moveTo>
                    <a:pt x="2579687" y="674369"/>
                  </a:moveTo>
                  <a:lnTo>
                    <a:pt x="20637" y="674369"/>
                  </a:lnTo>
                  <a:lnTo>
                    <a:pt x="0" y="653732"/>
                  </a:lnTo>
                  <a:lnTo>
                    <a:pt x="0" y="20637"/>
                  </a:lnTo>
                  <a:lnTo>
                    <a:pt x="20637" y="0"/>
                  </a:lnTo>
                  <a:lnTo>
                    <a:pt x="2579687" y="0"/>
                  </a:lnTo>
                  <a:lnTo>
                    <a:pt x="2600325" y="20637"/>
                  </a:lnTo>
                  <a:lnTo>
                    <a:pt x="41275" y="20637"/>
                  </a:lnTo>
                  <a:lnTo>
                    <a:pt x="20637" y="41275"/>
                  </a:lnTo>
                  <a:lnTo>
                    <a:pt x="41275" y="41275"/>
                  </a:lnTo>
                  <a:lnTo>
                    <a:pt x="41275" y="633094"/>
                  </a:lnTo>
                  <a:lnTo>
                    <a:pt x="20637" y="633094"/>
                  </a:lnTo>
                  <a:lnTo>
                    <a:pt x="41275" y="653732"/>
                  </a:lnTo>
                  <a:lnTo>
                    <a:pt x="2600325" y="653732"/>
                  </a:lnTo>
                  <a:lnTo>
                    <a:pt x="2579687" y="674369"/>
                  </a:lnTo>
                  <a:close/>
                </a:path>
                <a:path w="2600325" h="674370">
                  <a:moveTo>
                    <a:pt x="41275" y="41275"/>
                  </a:moveTo>
                  <a:lnTo>
                    <a:pt x="20637" y="41275"/>
                  </a:lnTo>
                  <a:lnTo>
                    <a:pt x="41275" y="20637"/>
                  </a:lnTo>
                  <a:lnTo>
                    <a:pt x="41275" y="41275"/>
                  </a:lnTo>
                  <a:close/>
                </a:path>
                <a:path w="2600325" h="674370">
                  <a:moveTo>
                    <a:pt x="2559050" y="41275"/>
                  </a:moveTo>
                  <a:lnTo>
                    <a:pt x="41275" y="41275"/>
                  </a:lnTo>
                  <a:lnTo>
                    <a:pt x="41275" y="20637"/>
                  </a:lnTo>
                  <a:lnTo>
                    <a:pt x="2559050" y="20637"/>
                  </a:lnTo>
                  <a:lnTo>
                    <a:pt x="2559050" y="41275"/>
                  </a:lnTo>
                  <a:close/>
                </a:path>
                <a:path w="2600325" h="674370">
                  <a:moveTo>
                    <a:pt x="2559050" y="653732"/>
                  </a:moveTo>
                  <a:lnTo>
                    <a:pt x="2559050" y="20637"/>
                  </a:lnTo>
                  <a:lnTo>
                    <a:pt x="2579687" y="41275"/>
                  </a:lnTo>
                  <a:lnTo>
                    <a:pt x="2600325" y="41275"/>
                  </a:lnTo>
                  <a:lnTo>
                    <a:pt x="2600325" y="633094"/>
                  </a:lnTo>
                  <a:lnTo>
                    <a:pt x="2579687" y="633094"/>
                  </a:lnTo>
                  <a:lnTo>
                    <a:pt x="2559050" y="653732"/>
                  </a:lnTo>
                  <a:close/>
                </a:path>
                <a:path w="2600325" h="674370">
                  <a:moveTo>
                    <a:pt x="2600325" y="41275"/>
                  </a:moveTo>
                  <a:lnTo>
                    <a:pt x="2579687" y="41275"/>
                  </a:lnTo>
                  <a:lnTo>
                    <a:pt x="2559050" y="20637"/>
                  </a:lnTo>
                  <a:lnTo>
                    <a:pt x="2600325" y="20637"/>
                  </a:lnTo>
                  <a:lnTo>
                    <a:pt x="2600325" y="41275"/>
                  </a:lnTo>
                  <a:close/>
                </a:path>
                <a:path w="2600325" h="674370">
                  <a:moveTo>
                    <a:pt x="41275" y="653732"/>
                  </a:moveTo>
                  <a:lnTo>
                    <a:pt x="20637" y="633094"/>
                  </a:lnTo>
                  <a:lnTo>
                    <a:pt x="41275" y="633094"/>
                  </a:lnTo>
                  <a:lnTo>
                    <a:pt x="41275" y="653732"/>
                  </a:lnTo>
                  <a:close/>
                </a:path>
                <a:path w="2600325" h="674370">
                  <a:moveTo>
                    <a:pt x="2559050" y="653732"/>
                  </a:moveTo>
                  <a:lnTo>
                    <a:pt x="41275" y="653732"/>
                  </a:lnTo>
                  <a:lnTo>
                    <a:pt x="41275" y="633094"/>
                  </a:lnTo>
                  <a:lnTo>
                    <a:pt x="2559050" y="633094"/>
                  </a:lnTo>
                  <a:lnTo>
                    <a:pt x="2559050" y="653732"/>
                  </a:lnTo>
                  <a:close/>
                </a:path>
                <a:path w="2600325" h="674370">
                  <a:moveTo>
                    <a:pt x="2600325" y="653732"/>
                  </a:moveTo>
                  <a:lnTo>
                    <a:pt x="2559050" y="653732"/>
                  </a:lnTo>
                  <a:lnTo>
                    <a:pt x="2579687" y="633094"/>
                  </a:lnTo>
                  <a:lnTo>
                    <a:pt x="2600325" y="633094"/>
                  </a:lnTo>
                  <a:lnTo>
                    <a:pt x="2600325" y="653732"/>
                  </a:lnTo>
                  <a:close/>
                </a:path>
              </a:pathLst>
            </a:custGeom>
            <a:solidFill>
              <a:srgbClr val="FFFFFF"/>
            </a:solidFill>
          </p:spPr>
          <p:txBody>
            <a:bodyPr bIns="0" lIns="0" rIns="0" rtlCol="0" tIns="0" wrap="square"/>
            <a:p/>
          </p:txBody>
        </p:sp>
      </p:grpSp>
      <p:sp>
        <p:nvSpPr>
          <p:cNvPr id="1048632" name="object 20"/>
          <p:cNvSpPr txBox="1"/>
          <p:nvPr/>
        </p:nvSpPr>
        <p:spPr>
          <a:xfrm>
            <a:off x="6191965" y="3826640"/>
            <a:ext cx="2559050" cy="478336"/>
          </a:xfrm>
          <a:prstGeom prst="rect"/>
        </p:spPr>
        <p:txBody>
          <a:bodyPr bIns="0" lIns="0" rIns="0" rtlCol="0" tIns="107950" vert="horz" wrap="square">
            <a:spAutoFit/>
          </a:bodyPr>
          <a:p>
            <a:pPr marL="669290">
              <a:lnSpc>
                <a:spcPct val="100000"/>
              </a:lnSpc>
              <a:spcBef>
                <a:spcPts val="850"/>
              </a:spcBef>
            </a:pPr>
            <a:r>
              <a:rPr altLang="en-US" dirty="0" sz="2400" lang="zh-CN">
                <a:solidFill>
                  <a:srgbClr val="FFFFFF"/>
                </a:solidFill>
                <a:latin typeface="FZQingKeBenYueSongS-R-GB" panose="02000000000000000000" pitchFamily="2" charset="-122"/>
                <a:ea typeface="FZQingKeBenYueSongS-R-GB" panose="02000000000000000000" pitchFamily="2" charset="-122"/>
                <a:cs typeface="方正姚体简体"/>
              </a:rPr>
              <a:t>民俗文化</a:t>
            </a:r>
            <a:endParaRPr dirty="0" sz="2400">
              <a:latin typeface="FZQingKeBenYueSongS-R-GB" panose="02000000000000000000" pitchFamily="2" charset="-122"/>
              <a:ea typeface="FZQingKeBenYueSongS-R-GB" panose="02000000000000000000" pitchFamily="2" charset="-122"/>
              <a:cs typeface="方正姚体简体"/>
            </a:endParaRPr>
          </a:p>
        </p:txBody>
      </p:sp>
      <p:grpSp>
        <p:nvGrpSpPr>
          <p:cNvPr id="87" name="object 21"/>
          <p:cNvGrpSpPr/>
          <p:nvPr/>
        </p:nvGrpSpPr>
        <p:grpSpPr>
          <a:xfrm>
            <a:off x="8909523" y="3771457"/>
            <a:ext cx="2600325" cy="674370"/>
            <a:chOff x="9036367" y="3662997"/>
            <a:chExt cx="2600325" cy="674370"/>
          </a:xfrm>
        </p:grpSpPr>
        <p:sp>
          <p:nvSpPr>
            <p:cNvPr id="1048633" name="object 22"/>
            <p:cNvSpPr/>
            <p:nvPr/>
          </p:nvSpPr>
          <p:spPr>
            <a:xfrm>
              <a:off x="9057132" y="3683507"/>
              <a:ext cx="2559050" cy="634365"/>
            </a:xfrm>
            <a:custGeom>
              <a:avLst/>
              <a:ahLst/>
              <a:rect l="l" t="t" r="r" b="b"/>
              <a:pathLst>
                <a:path w="2559050" h="634364">
                  <a:moveTo>
                    <a:pt x="2558796" y="633984"/>
                  </a:moveTo>
                  <a:lnTo>
                    <a:pt x="0" y="633984"/>
                  </a:lnTo>
                  <a:lnTo>
                    <a:pt x="0" y="0"/>
                  </a:lnTo>
                  <a:lnTo>
                    <a:pt x="2558796" y="0"/>
                  </a:lnTo>
                  <a:lnTo>
                    <a:pt x="2558796" y="633984"/>
                  </a:lnTo>
                  <a:close/>
                </a:path>
              </a:pathLst>
            </a:custGeom>
            <a:solidFill>
              <a:srgbClr val="C00000"/>
            </a:solidFill>
          </p:spPr>
          <p:txBody>
            <a:bodyPr bIns="0" lIns="0" rIns="0" rtlCol="0" tIns="0" wrap="square"/>
            <a:p>
              <a:endParaRPr dirty="0"/>
            </a:p>
          </p:txBody>
        </p:sp>
        <p:sp>
          <p:nvSpPr>
            <p:cNvPr id="1048634" name="object 23"/>
            <p:cNvSpPr/>
            <p:nvPr/>
          </p:nvSpPr>
          <p:spPr>
            <a:xfrm>
              <a:off x="9036367" y="3662997"/>
              <a:ext cx="2600325" cy="674370"/>
            </a:xfrm>
            <a:custGeom>
              <a:avLst/>
              <a:ahLst/>
              <a:rect l="l" t="t" r="r" b="b"/>
              <a:pathLst>
                <a:path w="2600325" h="674370">
                  <a:moveTo>
                    <a:pt x="2579687" y="674369"/>
                  </a:moveTo>
                  <a:lnTo>
                    <a:pt x="20637" y="674369"/>
                  </a:lnTo>
                  <a:lnTo>
                    <a:pt x="0" y="653732"/>
                  </a:lnTo>
                  <a:lnTo>
                    <a:pt x="0" y="20637"/>
                  </a:lnTo>
                  <a:lnTo>
                    <a:pt x="20637" y="0"/>
                  </a:lnTo>
                  <a:lnTo>
                    <a:pt x="2579687" y="0"/>
                  </a:lnTo>
                  <a:lnTo>
                    <a:pt x="2600325" y="20637"/>
                  </a:lnTo>
                  <a:lnTo>
                    <a:pt x="41275" y="20637"/>
                  </a:lnTo>
                  <a:lnTo>
                    <a:pt x="20637" y="41275"/>
                  </a:lnTo>
                  <a:lnTo>
                    <a:pt x="41275" y="41275"/>
                  </a:lnTo>
                  <a:lnTo>
                    <a:pt x="41275" y="633094"/>
                  </a:lnTo>
                  <a:lnTo>
                    <a:pt x="20637" y="633094"/>
                  </a:lnTo>
                  <a:lnTo>
                    <a:pt x="41275" y="653732"/>
                  </a:lnTo>
                  <a:lnTo>
                    <a:pt x="2600325" y="653732"/>
                  </a:lnTo>
                  <a:lnTo>
                    <a:pt x="2579687" y="674369"/>
                  </a:lnTo>
                  <a:close/>
                </a:path>
                <a:path w="2600325" h="674370">
                  <a:moveTo>
                    <a:pt x="41275" y="41275"/>
                  </a:moveTo>
                  <a:lnTo>
                    <a:pt x="20637" y="41275"/>
                  </a:lnTo>
                  <a:lnTo>
                    <a:pt x="41275" y="20637"/>
                  </a:lnTo>
                  <a:lnTo>
                    <a:pt x="41275" y="41275"/>
                  </a:lnTo>
                  <a:close/>
                </a:path>
                <a:path w="2600325" h="674370">
                  <a:moveTo>
                    <a:pt x="2559050" y="41275"/>
                  </a:moveTo>
                  <a:lnTo>
                    <a:pt x="41275" y="41275"/>
                  </a:lnTo>
                  <a:lnTo>
                    <a:pt x="41275" y="20637"/>
                  </a:lnTo>
                  <a:lnTo>
                    <a:pt x="2559050" y="20637"/>
                  </a:lnTo>
                  <a:lnTo>
                    <a:pt x="2559050" y="41275"/>
                  </a:lnTo>
                  <a:close/>
                </a:path>
                <a:path w="2600325" h="674370">
                  <a:moveTo>
                    <a:pt x="2559050" y="653732"/>
                  </a:moveTo>
                  <a:lnTo>
                    <a:pt x="2559050" y="20637"/>
                  </a:lnTo>
                  <a:lnTo>
                    <a:pt x="2579687" y="41275"/>
                  </a:lnTo>
                  <a:lnTo>
                    <a:pt x="2600325" y="41275"/>
                  </a:lnTo>
                  <a:lnTo>
                    <a:pt x="2600325" y="633094"/>
                  </a:lnTo>
                  <a:lnTo>
                    <a:pt x="2579687" y="633094"/>
                  </a:lnTo>
                  <a:lnTo>
                    <a:pt x="2559050" y="653732"/>
                  </a:lnTo>
                  <a:close/>
                </a:path>
                <a:path w="2600325" h="674370">
                  <a:moveTo>
                    <a:pt x="2600325" y="41275"/>
                  </a:moveTo>
                  <a:lnTo>
                    <a:pt x="2579687" y="41275"/>
                  </a:lnTo>
                  <a:lnTo>
                    <a:pt x="2559050" y="20637"/>
                  </a:lnTo>
                  <a:lnTo>
                    <a:pt x="2600325" y="20637"/>
                  </a:lnTo>
                  <a:lnTo>
                    <a:pt x="2600325" y="41275"/>
                  </a:lnTo>
                  <a:close/>
                </a:path>
                <a:path w="2600325" h="674370">
                  <a:moveTo>
                    <a:pt x="41275" y="653732"/>
                  </a:moveTo>
                  <a:lnTo>
                    <a:pt x="20637" y="633094"/>
                  </a:lnTo>
                  <a:lnTo>
                    <a:pt x="41275" y="633094"/>
                  </a:lnTo>
                  <a:lnTo>
                    <a:pt x="41275" y="653732"/>
                  </a:lnTo>
                  <a:close/>
                </a:path>
                <a:path w="2600325" h="674370">
                  <a:moveTo>
                    <a:pt x="2559050" y="653732"/>
                  </a:moveTo>
                  <a:lnTo>
                    <a:pt x="41275" y="653732"/>
                  </a:lnTo>
                  <a:lnTo>
                    <a:pt x="41275" y="633094"/>
                  </a:lnTo>
                  <a:lnTo>
                    <a:pt x="2559050" y="633094"/>
                  </a:lnTo>
                  <a:lnTo>
                    <a:pt x="2559050" y="653732"/>
                  </a:lnTo>
                  <a:close/>
                </a:path>
                <a:path w="2600325" h="674370">
                  <a:moveTo>
                    <a:pt x="2600325" y="653732"/>
                  </a:moveTo>
                  <a:lnTo>
                    <a:pt x="2559050" y="653732"/>
                  </a:lnTo>
                  <a:lnTo>
                    <a:pt x="2579687" y="633094"/>
                  </a:lnTo>
                  <a:lnTo>
                    <a:pt x="2600325" y="633094"/>
                  </a:lnTo>
                  <a:lnTo>
                    <a:pt x="2600325" y="653732"/>
                  </a:lnTo>
                  <a:close/>
                </a:path>
              </a:pathLst>
            </a:custGeom>
            <a:solidFill>
              <a:srgbClr val="FFFFFF"/>
            </a:solidFill>
          </p:spPr>
          <p:txBody>
            <a:bodyPr bIns="0" lIns="0" rIns="0" rtlCol="0" tIns="0" wrap="square"/>
            <a:p/>
          </p:txBody>
        </p:sp>
      </p:grpSp>
      <p:sp>
        <p:nvSpPr>
          <p:cNvPr id="1048635" name="object 24"/>
          <p:cNvSpPr txBox="1"/>
          <p:nvPr/>
        </p:nvSpPr>
        <p:spPr>
          <a:xfrm>
            <a:off x="8954236" y="3809707"/>
            <a:ext cx="2559050" cy="478336"/>
          </a:xfrm>
          <a:prstGeom prst="rect"/>
        </p:spPr>
        <p:txBody>
          <a:bodyPr bIns="0" lIns="0" rIns="0" rtlCol="0" tIns="107950" vert="horz" wrap="square">
            <a:spAutoFit/>
          </a:bodyPr>
          <a:p>
            <a:pPr marL="631190">
              <a:lnSpc>
                <a:spcPct val="100000"/>
              </a:lnSpc>
              <a:spcBef>
                <a:spcPts val="850"/>
              </a:spcBef>
            </a:pPr>
            <a:r>
              <a:rPr altLang="en-US" dirty="0" sz="2400" lang="zh-CN">
                <a:solidFill>
                  <a:srgbClr val="FFFFFF"/>
                </a:solidFill>
                <a:latin typeface="FZQingKeBenYueSongS-R-GB" panose="02000000000000000000" pitchFamily="2" charset="-122"/>
                <a:ea typeface="FZQingKeBenYueSongS-R-GB" panose="02000000000000000000" pitchFamily="2" charset="-122"/>
                <a:cs typeface="方正姚体简体"/>
              </a:rPr>
              <a:t>非遗文化</a:t>
            </a:r>
            <a:endParaRPr dirty="0" sz="2400">
              <a:latin typeface="FZQingKeBenYueSongS-R-GB" panose="02000000000000000000" pitchFamily="2" charset="-122"/>
              <a:ea typeface="FZQingKeBenYueSongS-R-GB" panose="02000000000000000000" pitchFamily="2" charset="-122"/>
              <a:cs typeface="方正姚体简体"/>
            </a:endParaRPr>
          </a:p>
        </p:txBody>
      </p:sp>
      <p:sp>
        <p:nvSpPr>
          <p:cNvPr id="1048636" name="object 6"/>
          <p:cNvSpPr txBox="1">
            <a:spLocks noGrp="1"/>
          </p:cNvSpPr>
          <p:nvPr>
            <p:ph type="title"/>
          </p:nvPr>
        </p:nvSpPr>
        <p:spPr>
          <a:xfrm>
            <a:off x="2652857" y="780645"/>
            <a:ext cx="6703019" cy="570028"/>
          </a:xfrm>
          <a:prstGeom prst="rect"/>
        </p:spPr>
        <p:txBody>
          <a:bodyPr bIns="0" lIns="0" rIns="0" rtlCol="0" tIns="15875" vert="horz" wrap="square">
            <a:spAutoFit/>
          </a:bodyPr>
          <a:p>
            <a:pPr algn="dist" marL="12700">
              <a:lnSpc>
                <a:spcPct val="100000"/>
              </a:lnSpc>
              <a:spcBef>
                <a:spcPts val="125"/>
              </a:spcBef>
            </a:pPr>
            <a:r>
              <a:rPr altLang="en-US" b="0" dirty="0" sz="3600" lang="zh-CN" spc="15">
                <a:solidFill>
                  <a:srgbClr val="FFD767"/>
                </a:solidFill>
                <a:latin typeface="FZQingKeBenYueSongS-R-GB" panose="02000000000000000000" pitchFamily="2" charset="-122"/>
                <a:ea typeface="FZQingKeBenYueSongS-R-GB" panose="02000000000000000000" pitchFamily="2" charset="-122"/>
                <a:cs typeface="宋体" panose="02010600030101010101" pitchFamily="2" charset="-122"/>
              </a:rPr>
              <a:t>地产项目</a:t>
            </a:r>
            <a:r>
              <a:rPr b="0" dirty="0" sz="3600" spc="15" err="1">
                <a:solidFill>
                  <a:srgbClr val="FFD767"/>
                </a:solidFill>
                <a:latin typeface="FZQingKeBenYueSongS-R-GB" panose="02000000000000000000" pitchFamily="2" charset="-122"/>
                <a:ea typeface="FZQingKeBenYueSongS-R-GB" panose="02000000000000000000" pitchFamily="2" charset="-122"/>
                <a:cs typeface="宋体" panose="02010600030101010101" pitchFamily="2" charset="-122"/>
              </a:rPr>
              <a:t>元宵</a:t>
            </a:r>
            <a:r>
              <a:rPr altLang="en-US" b="0" dirty="0" sz="3600" lang="zh-CN" spc="15">
                <a:solidFill>
                  <a:srgbClr val="FFD767"/>
                </a:solidFill>
                <a:latin typeface="FZQingKeBenYueSongS-R-GB" panose="02000000000000000000" pitchFamily="2" charset="-122"/>
                <a:ea typeface="FZQingKeBenYueSongS-R-GB" panose="02000000000000000000" pitchFamily="2" charset="-122"/>
                <a:cs typeface="宋体" panose="02010600030101010101" pitchFamily="2" charset="-122"/>
              </a:rPr>
              <a:t>节游园会</a:t>
            </a:r>
            <a:endParaRPr dirty="0" sz="3600">
              <a:solidFill>
                <a:srgbClr val="FFD767"/>
              </a:solidFill>
              <a:latin typeface="FZQingKeBenYueSongS-R-GB" panose="02000000000000000000" pitchFamily="2" charset="-122"/>
              <a:ea typeface="FZQingKeBenYueSongS-R-GB" panose="02000000000000000000" pitchFamily="2" charset="-122"/>
              <a:cs typeface="宋体" panose="02010600030101010101" pitchFamily="2" charset="-122"/>
            </a:endParaRPr>
          </a:p>
        </p:txBody>
      </p:sp>
      <p:pic>
        <p:nvPicPr>
          <p:cNvPr id="2097164" name="图片 33"/>
          <p:cNvPicPr>
            <a:picLocks noChangeAspect="1"/>
          </p:cNvPicPr>
          <p:nvPr/>
        </p:nvPicPr>
        <p:blipFill>
          <a:blip xmlns:r="http://schemas.openxmlformats.org/officeDocument/2006/relationships" r:embed="rId2"/>
          <a:stretch>
            <a:fillRect/>
          </a:stretch>
        </p:blipFill>
        <p:spPr>
          <a:xfrm>
            <a:off x="683892" y="4678474"/>
            <a:ext cx="2559050" cy="1728919"/>
          </a:xfrm>
          <a:prstGeom prst="rect"/>
        </p:spPr>
      </p:pic>
      <p:pic>
        <p:nvPicPr>
          <p:cNvPr id="2097165" name="图片 34"/>
          <p:cNvPicPr>
            <a:picLocks noChangeAspect="1"/>
          </p:cNvPicPr>
          <p:nvPr/>
        </p:nvPicPr>
        <p:blipFill rotWithShape="1">
          <a:blip xmlns:r="http://schemas.openxmlformats.org/officeDocument/2006/relationships" r:embed="rId3" cstate="email"/>
          <a:srcRect/>
          <a:stretch>
            <a:fillRect/>
          </a:stretch>
        </p:blipFill>
        <p:spPr>
          <a:xfrm>
            <a:off x="3466336" y="4691508"/>
            <a:ext cx="2559050" cy="1715885"/>
          </a:xfrm>
          <a:prstGeom prst="rect"/>
        </p:spPr>
      </p:pic>
      <p:pic>
        <p:nvPicPr>
          <p:cNvPr id="2097166" name="图片 36"/>
          <p:cNvPicPr>
            <a:picLocks noChangeAspect="1"/>
          </p:cNvPicPr>
          <p:nvPr/>
        </p:nvPicPr>
        <p:blipFill rotWithShape="1">
          <a:blip xmlns:r="http://schemas.openxmlformats.org/officeDocument/2006/relationships" r:embed="rId4"/>
          <a:srcRect/>
          <a:stretch>
            <a:fillRect/>
          </a:stretch>
        </p:blipFill>
        <p:spPr>
          <a:xfrm>
            <a:off x="6200811" y="4691508"/>
            <a:ext cx="2550204" cy="1716719"/>
          </a:xfrm>
          <a:prstGeom prst="rect"/>
        </p:spPr>
      </p:pic>
      <p:pic>
        <p:nvPicPr>
          <p:cNvPr id="2097167" name="图片 38"/>
          <p:cNvPicPr>
            <a:picLocks noChangeAspect="1"/>
          </p:cNvPicPr>
          <p:nvPr/>
        </p:nvPicPr>
        <p:blipFill>
          <a:blip xmlns:r="http://schemas.openxmlformats.org/officeDocument/2006/relationships" r:embed="rId5"/>
          <a:stretch>
            <a:fillRect/>
          </a:stretch>
        </p:blipFill>
        <p:spPr>
          <a:xfrm>
            <a:off x="8909523" y="4678474"/>
            <a:ext cx="2579816" cy="1728919"/>
          </a:xfrm>
          <a:prstGeom prst="rec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03" name=""/>
        <p:cNvGrpSpPr/>
        <p:nvPr/>
      </p:nvGrpSpPr>
      <p:grpSpPr>
        <a:xfrm>
          <a:off x="0" y="0"/>
          <a:ext cx="0" cy="0"/>
          <a:chOff x="0" y="0"/>
          <a:chExt cx="0" cy="0"/>
        </a:xfrm>
      </p:grpSpPr>
      <p:sp>
        <p:nvSpPr>
          <p:cNvPr id="1048645" name="矩形 1"/>
          <p:cNvSpPr/>
          <p:nvPr/>
        </p:nvSpPr>
        <p:spPr>
          <a:xfrm>
            <a:off x="9400674" y="0"/>
            <a:ext cx="2791326" cy="6858000"/>
          </a:xfrm>
          <a:prstGeom prst="rect"/>
          <a:solidFill>
            <a:srgbClr val="8F0F1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defTabSz="914400" eaLnBrk="1" fontAlgn="auto" hangingPunct="1" indent="0" latinLnBrk="0" lvl="0" marL="0" marR="0" rtl="0">
              <a:lnSpc>
                <a:spcPct val="100000"/>
              </a:lnSpc>
              <a:spcBef>
                <a:spcPts val="0"/>
              </a:spcBef>
              <a:spcAft>
                <a:spcPts val="0"/>
              </a:spcAft>
              <a:buClrTx/>
              <a:buSzTx/>
              <a:buFontTx/>
              <a:buNone/>
            </a:pPr>
            <a:endParaRPr altLang="en-US" baseline="0" b="0" cap="none" sz="1800" i="0" kern="1200" kumimoji="0" lang="zh-CN" noProof="0" normalizeH="0" spc="0" strike="noStrike" u="none">
              <a:ln>
                <a:noFill/>
              </a:ln>
              <a:solidFill>
                <a:srgbClr val="FFFFFF"/>
              </a:solidFill>
              <a:effectLst/>
              <a:uLnTx/>
              <a:uFillTx/>
              <a:latin typeface="Segoe UI Light" panose="020B0502040204020203"/>
              <a:ea typeface="微软雅黑" panose="020B0503020204020204" charset="-122"/>
              <a:cs typeface="+mn-cs"/>
            </a:endParaRPr>
          </a:p>
        </p:txBody>
      </p:sp>
      <p:sp>
        <p:nvSpPr>
          <p:cNvPr id="1048646" name="矩形 3"/>
          <p:cNvSpPr/>
          <p:nvPr/>
        </p:nvSpPr>
        <p:spPr>
          <a:xfrm>
            <a:off x="0" y="0"/>
            <a:ext cx="4283242" cy="6858000"/>
          </a:xfrm>
          <a:prstGeom prst="rect"/>
          <a:solidFill>
            <a:srgbClr val="8F0F1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defTabSz="914400" eaLnBrk="1" fontAlgn="auto" hangingPunct="1" indent="0" latinLnBrk="0" lvl="0" marL="0" marR="0" rtl="0">
              <a:lnSpc>
                <a:spcPct val="100000"/>
              </a:lnSpc>
              <a:spcBef>
                <a:spcPts val="0"/>
              </a:spcBef>
              <a:spcAft>
                <a:spcPts val="0"/>
              </a:spcAft>
              <a:buClrTx/>
              <a:buSzTx/>
              <a:buFontTx/>
              <a:buNone/>
            </a:pPr>
            <a:endParaRPr altLang="en-US" baseline="0" b="0" cap="none" sz="1800" i="0" kern="1200" kumimoji="0" lang="zh-CN" noProof="0" normalizeH="0" spc="0" strike="noStrike" u="none">
              <a:ln>
                <a:noFill/>
              </a:ln>
              <a:solidFill>
                <a:srgbClr val="FFFFFF"/>
              </a:solidFill>
              <a:effectLst/>
              <a:uLnTx/>
              <a:uFillTx/>
              <a:latin typeface="Segoe UI Light" panose="020B0502040204020203"/>
              <a:ea typeface="微软雅黑" panose="020B0503020204020204" charset="-122"/>
              <a:cs typeface="+mn-cs"/>
            </a:endParaRPr>
          </a:p>
        </p:txBody>
      </p:sp>
      <p:sp>
        <p:nvSpPr>
          <p:cNvPr id="1048647" name="矩形 8"/>
          <p:cNvSpPr/>
          <p:nvPr/>
        </p:nvSpPr>
        <p:spPr>
          <a:xfrm>
            <a:off x="220134" y="3611404"/>
            <a:ext cx="3843866" cy="2225040"/>
          </a:xfrm>
          <a:prstGeom prst="rect"/>
        </p:spPr>
        <p:txBody>
          <a:bodyPr wrap="square">
            <a:spAutoFit/>
          </a:bodyPr>
          <a:p>
            <a:pPr algn="just" lvl="0">
              <a:lnSpc>
                <a:spcPct val="150000"/>
              </a:lnSpc>
            </a:pPr>
            <a:r>
              <a:rPr altLang="zh-CN" dirty="0" sz="1400" lang="en-US">
                <a:solidFill>
                  <a:srgbClr val="FFD767"/>
                </a:solidFill>
                <a:latin typeface="FZQingKeBenYueSongS-R-GB" panose="02000000000000000000" pitchFamily="2" charset="-122"/>
                <a:ea typeface="FZQingKeBenYueSongS-R-GB" panose="02000000000000000000" pitchFamily="2" charset="-122"/>
              </a:rPr>
              <a:t>Folk custom + interaction + deduction: gather folk custom fair, garden party, lantern riddle guessing and folk performance together to gather popularity for </a:t>
            </a:r>
            <a:r>
              <a:rPr altLang="zh-CN" dirty="0" sz="1400" lang="en-US" err="1">
                <a:solidFill>
                  <a:srgbClr val="FFD767"/>
                </a:solidFill>
                <a:latin typeface="FZQingKeBenYueSongS-R-GB" panose="02000000000000000000" pitchFamily="2" charset="-122"/>
                <a:ea typeface="FZQingKeBenYueSongS-R-GB" panose="02000000000000000000" pitchFamily="2" charset="-122"/>
              </a:rPr>
              <a:t>youli</a:t>
            </a:r>
            <a:r>
              <a:rPr altLang="zh-CN" dirty="0" sz="1400" lang="en-US">
                <a:solidFill>
                  <a:srgbClr val="FFD767"/>
                </a:solidFill>
                <a:latin typeface="FZQingKeBenYueSongS-R-GB" panose="02000000000000000000" pitchFamily="2" charset="-122"/>
                <a:ea typeface="FZQingKeBenYueSongS-R-GB" panose="02000000000000000000" pitchFamily="2" charset="-122"/>
              </a:rPr>
              <a:t> </a:t>
            </a:r>
            <a:r>
              <a:rPr altLang="zh-CN" dirty="0" sz="1400" lang="en-US" err="1">
                <a:solidFill>
                  <a:srgbClr val="FFD767"/>
                </a:solidFill>
                <a:latin typeface="FZQingKeBenYueSongS-R-GB" panose="02000000000000000000" pitchFamily="2" charset="-122"/>
                <a:ea typeface="FZQingKeBenYueSongS-R-GB" panose="02000000000000000000" pitchFamily="2" charset="-122"/>
              </a:rPr>
              <a:t>liuan</a:t>
            </a:r>
            <a:r>
              <a:rPr altLang="zh-CN" dirty="0" sz="1400" lang="en-US">
                <a:solidFill>
                  <a:srgbClr val="FFD767"/>
                </a:solidFill>
                <a:latin typeface="FZQingKeBenYueSongS-R-GB" panose="02000000000000000000" pitchFamily="2" charset="-122"/>
                <a:ea typeface="FZQingKeBenYueSongS-R-GB" panose="02000000000000000000" pitchFamily="2" charset="-122"/>
              </a:rPr>
              <a:t> spring breeze project, drive guests to participate in activities and enhance experience</a:t>
            </a:r>
            <a:endParaRPr altLang="zh-CN" baseline="0" b="0" cap="none" dirty="0" sz="1400" i="0" kern="1200" kumimoji="0" lang="en-US" noProof="0" normalizeH="0" spc="0" strike="noStrike" u="none">
              <a:ln>
                <a:noFill/>
              </a:ln>
              <a:solidFill>
                <a:srgbClr val="FFD767"/>
              </a:solidFill>
              <a:effectLst/>
              <a:uLnTx/>
              <a:uFillTx/>
              <a:latin typeface="FZQingKeBenYueSongS-R-GB" panose="02000000000000000000" pitchFamily="2" charset="-122"/>
              <a:ea typeface="FZQingKeBenYueSongS-R-GB" panose="02000000000000000000" pitchFamily="2" charset="-122"/>
            </a:endParaRPr>
          </a:p>
        </p:txBody>
      </p:sp>
      <p:sp>
        <p:nvSpPr>
          <p:cNvPr id="1048648" name="矩形 9"/>
          <p:cNvSpPr/>
          <p:nvPr/>
        </p:nvSpPr>
        <p:spPr>
          <a:xfrm>
            <a:off x="-1111407" y="2321004"/>
            <a:ext cx="6506056" cy="1069340"/>
          </a:xfrm>
          <a:prstGeom prst="rect"/>
        </p:spPr>
        <p:txBody>
          <a:bodyPr wrap="square">
            <a:spAutoFit/>
          </a:bodyPr>
          <a:p>
            <a:pPr algn="ctr" defTabSz="914400" eaLnBrk="1" fontAlgn="auto" hangingPunct="1" indent="0" latinLnBrk="0" lvl="0" marL="0" marR="0" rtl="0">
              <a:lnSpc>
                <a:spcPct val="100000"/>
              </a:lnSpc>
              <a:spcBef>
                <a:spcPts val="0"/>
              </a:spcBef>
              <a:spcAft>
                <a:spcPts val="0"/>
              </a:spcAft>
              <a:buClrTx/>
              <a:buSzTx/>
              <a:buFontTx/>
              <a:buNone/>
            </a:pPr>
            <a:r>
              <a:rPr altLang="en-US" dirty="0" sz="6600" lang="zh-CN">
                <a:solidFill>
                  <a:srgbClr val="FFD767"/>
                </a:solidFill>
                <a:latin typeface="FZQingKeBenYueSongS-R-GB" panose="02000000000000000000" pitchFamily="2" charset="-122"/>
                <a:ea typeface="FZQingKeBenYueSongS-R-GB" panose="02000000000000000000" pitchFamily="2" charset="-122"/>
              </a:rPr>
              <a:t>活动</a:t>
            </a:r>
            <a:r>
              <a:rPr altLang="en-US" baseline="0" b="0" cap="none" dirty="0" sz="6600" i="0" kern="1200" kumimoji="0" lang="zh-CN" noProof="0" normalizeH="0" spc="0" strike="noStrike" u="none">
                <a:ln>
                  <a:noFill/>
                </a:ln>
                <a:solidFill>
                  <a:srgbClr val="FFD767"/>
                </a:solidFill>
                <a:effectLst/>
                <a:uLnTx/>
                <a:uFillTx/>
                <a:latin typeface="FZQingKeBenYueSongS-R-GB" panose="02000000000000000000" pitchFamily="2" charset="-122"/>
                <a:ea typeface="FZQingKeBenYueSongS-R-GB" panose="02000000000000000000" pitchFamily="2" charset="-122"/>
              </a:rPr>
              <a:t>内容</a:t>
            </a: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06" name=""/>
        <p:cNvGrpSpPr/>
        <p:nvPr/>
      </p:nvGrpSpPr>
      <p:grpSpPr>
        <a:xfrm>
          <a:off x="0" y="0"/>
          <a:ext cx="0" cy="0"/>
          <a:chOff x="0" y="0"/>
          <a:chExt cx="0" cy="0"/>
        </a:xfrm>
      </p:grpSpPr>
      <p:pic>
        <p:nvPicPr>
          <p:cNvPr id="2097168" name="图片 2"/>
          <p:cNvPicPr>
            <a:picLocks noChangeAspect="1"/>
          </p:cNvPicPr>
          <p:nvPr/>
        </p:nvPicPr>
        <p:blipFill rotWithShape="1">
          <a:blip xmlns:r="http://schemas.openxmlformats.org/officeDocument/2006/relationships" r:embed="rId1" cstate="email"/>
          <a:srcRect/>
          <a:stretch>
            <a:fillRect/>
          </a:stretch>
        </p:blipFill>
        <p:spPr>
          <a:xfrm>
            <a:off x="0" y="-1"/>
            <a:ext cx="12192000" cy="6858001"/>
          </a:xfrm>
          <a:prstGeom prst="rect"/>
        </p:spPr>
      </p:pic>
      <p:sp>
        <p:nvSpPr>
          <p:cNvPr id="1048652" name="矩形 3"/>
          <p:cNvSpPr/>
          <p:nvPr/>
        </p:nvSpPr>
        <p:spPr>
          <a:xfrm>
            <a:off x="304801" y="304800"/>
            <a:ext cx="11616266" cy="6231467"/>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kumimoji="1" lang="zh-CN"/>
          </a:p>
        </p:txBody>
      </p:sp>
      <p:sp>
        <p:nvSpPr>
          <p:cNvPr id="1048653" name="文本框 8"/>
          <p:cNvSpPr txBox="1"/>
          <p:nvPr/>
        </p:nvSpPr>
        <p:spPr>
          <a:xfrm>
            <a:off x="1831975" y="787246"/>
            <a:ext cx="4264025" cy="480131"/>
          </a:xfrm>
          <a:prstGeom prst="rect"/>
          <a:noFill/>
        </p:spPr>
        <p:txBody>
          <a:bodyPr rtlCol="0" wrap="square">
            <a:spAutoFit/>
          </a:bodyPr>
          <a:p>
            <a:pPr defTabSz="497840">
              <a:lnSpc>
                <a:spcPct val="90000"/>
              </a:lnSpc>
            </a:pP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售楼部签到</a:t>
            </a:r>
            <a:r>
              <a:rPr altLang="zh-CN" dirty="0" sz="2800" lang="en-US">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a:t>
            </a:r>
            <a:r>
              <a:rPr altLang="en-US" dirty="0" sz="2800" lang="zh-CN">
                <a:solidFill>
                  <a:srgbClr val="8F0F11"/>
                </a:solidFill>
                <a:latin typeface="FZQingKeBenYueSongS-R-GB" panose="02000000000000000000" pitchFamily="2" charset="-122"/>
                <a:ea typeface="FZQingKeBenYueSongS-R-GB" panose="02000000000000000000" pitchFamily="2" charset="-122"/>
                <a:cs typeface="BrowalliaUPC" panose="020B0604020202020204" pitchFamily="34" charset="-34"/>
              </a:rPr>
              <a:t>闹元宵</a:t>
            </a:r>
          </a:p>
        </p:txBody>
      </p:sp>
      <p:grpSp>
        <p:nvGrpSpPr>
          <p:cNvPr id="107" name="组合 9"/>
          <p:cNvGrpSpPr/>
          <p:nvPr/>
        </p:nvGrpSpPr>
        <p:grpSpPr>
          <a:xfrm>
            <a:off x="917575" y="608965"/>
            <a:ext cx="762000" cy="618490"/>
            <a:chOff x="623" y="331"/>
            <a:chExt cx="1200" cy="974"/>
          </a:xfrm>
        </p:grpSpPr>
        <p:pic>
          <p:nvPicPr>
            <p:cNvPr id="2097169" name="Picture 3" descr="C:\Users\Administrator\Desktop\微立体创业计划\005.png"/>
            <p:cNvPicPr>
              <a:picLocks noChangeAspect="1" noChangeArrowheads="1"/>
            </p:cNvPicPr>
            <p:nvPr userDrawn="1"/>
          </p:nvPicPr>
          <p:blipFill>
            <a:blip xmlns:r="http://schemas.openxmlformats.org/officeDocument/2006/relationships" r:embed="rId2" cstate="email">
              <a:duotone>
                <a:srgbClr val="951316">
                  <a:shade val="45000"/>
                  <a:satMod val="135000"/>
                </a:srgbClr>
                <a:prstClr val="white"/>
              </a:duotone>
            </a:blip>
            <a:srcRect/>
            <a:stretch>
              <a:fillRect/>
            </a:stretch>
          </p:blipFill>
          <p:spPr bwMode="auto">
            <a:xfrm>
              <a:off x="623" y="331"/>
              <a:ext cx="960" cy="960"/>
            </a:xfrm>
            <a:prstGeom prst="rect"/>
            <a:noFill/>
            <a:effectLst>
              <a:outerShdw algn="tl" blurRad="127000" dir="3000000" dist="63500" rotWithShape="0" sx="104000" sy="104000">
                <a:prstClr val="black">
                  <a:alpha val="34000"/>
                </a:prstClr>
              </a:outerShdw>
            </a:effectLst>
          </p:spPr>
        </p:pic>
        <p:pic>
          <p:nvPicPr>
            <p:cNvPr id="2097170" name="Picture 4" descr="C:\Users\Administrator\Desktop\微立体创业计划\004.png"/>
            <p:cNvPicPr>
              <a:picLocks noChangeAspect="1" noChangeArrowheads="1"/>
            </p:cNvPicPr>
            <p:nvPr userDrawn="1"/>
          </p:nvPicPr>
          <p:blipFill>
            <a:blip xmlns:r="http://schemas.openxmlformats.org/officeDocument/2006/relationships" r:embed="rId3" cstate="email"/>
            <a:srcRect/>
            <a:stretch>
              <a:fillRect/>
            </a:stretch>
          </p:blipFill>
          <p:spPr bwMode="auto">
            <a:xfrm>
              <a:off x="863" y="345"/>
              <a:ext cx="960" cy="960"/>
            </a:xfrm>
            <a:prstGeom prst="rect"/>
            <a:noFill/>
            <a:effectLst>
              <a:outerShdw algn="tl" blurRad="127000" dir="3000000" dist="63500" rotWithShape="0" sx="104000" sy="104000">
                <a:prstClr val="black">
                  <a:alpha val="34000"/>
                </a:prstClr>
              </a:outerShdw>
            </a:effectLst>
          </p:spPr>
        </p:pic>
      </p:grpSp>
      <p:pic>
        <p:nvPicPr>
          <p:cNvPr id="2097171" name="图片 16"/>
          <p:cNvPicPr>
            <a:picLocks noChangeAspect="1"/>
          </p:cNvPicPr>
          <p:nvPr/>
        </p:nvPicPr>
        <p:blipFill>
          <a:blip xmlns:r="http://schemas.openxmlformats.org/officeDocument/2006/relationships" r:embed="rId4"/>
          <a:stretch>
            <a:fillRect/>
          </a:stretch>
        </p:blipFill>
        <p:spPr>
          <a:xfrm>
            <a:off x="1951568" y="1689297"/>
            <a:ext cx="7852832" cy="4365122"/>
          </a:xfrm>
          <a:prstGeom prst="rec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Office 主题​​">
  <a:themeElements>
    <a:clrScheme name="Office">
      <a:dk1>
        <a:sysClr lastClr="000000" val="windowText"/>
      </a:dk1>
      <a:lt1>
        <a:sysClr lastClr="FFFFFF" val="window"/>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lipFill>
          <a:blip xmlns:r="http://schemas.openxmlformats.org/officeDocument/2006/relationships" r:embed="rId1" cstate="print"/>
          <a:stretch>
            <a:fillRect/>
          </a:stretch>
        </a:blipFill>
      </a:spPr>
      <a:bodyPr bIns="0" lIns="0" rIns="0" rtlCol="0" tIns="0" wrap="square"/>
      <a:lstStyle>
        <a:defPPr algn="l"/>
      </a:lstStyle>
    </a:spDef>
  </a:objectDefaults>
</a:theme>
</file>

<file path=ppt/theme/theme2.xml><?xml version="1.0" encoding="utf-8"?>
<a:theme xmlns:a="http://schemas.openxmlformats.org/drawingml/2006/main" name="木先生">
  <a:themeElements>
    <a:clrScheme name="中国红">
      <a:dk1>
        <a:srgbClr val="000000"/>
      </a:dk1>
      <a:lt1>
        <a:srgbClr val="FFFFFF"/>
      </a:lt1>
      <a:dk2>
        <a:srgbClr val="44546A"/>
      </a:dk2>
      <a:lt2>
        <a:srgbClr val="E7E6E6"/>
      </a:lt2>
      <a:accent1>
        <a:srgbClr val="DC3228"/>
      </a:accent1>
      <a:accent2>
        <a:srgbClr val="6A868F"/>
      </a:accent2>
      <a:accent3>
        <a:srgbClr val="32788E"/>
      </a:accent3>
      <a:accent4>
        <a:srgbClr val="D6C88B"/>
      </a:accent4>
      <a:accent5>
        <a:srgbClr val="D66E49"/>
      </a:accent5>
      <a:accent6>
        <a:srgbClr val="BFBFBF"/>
      </a:accent6>
      <a:hlink>
        <a:srgbClr val="49B6DF"/>
      </a:hlink>
      <a:folHlink>
        <a:srgbClr val="A8D08D"/>
      </a:folHlink>
    </a:clrScheme>
    <a:fontScheme name="木先生中国年">
      <a:majorFont>
        <a:latin typeface="微软雅黑"/>
        <a:ea typeface="微软雅黑"/>
        <a:cs typeface=""/>
      </a:majorFont>
      <a:minorFont>
        <a:latin typeface="Segoe UI Light"/>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anchor="ctr" rtlCol="0"/>
      <a:lstStyle>
        <a:defPPr algn="ctr"/>
      </a:lstStyle>
      <a:style>
        <a:lnRef idx="2">
          <a:schemeClr val="accent1">
            <a:shade val="50000"/>
          </a:schemeClr>
        </a:lnRef>
        <a:fillRef idx="1">
          <a:schemeClr val="accent1"/>
        </a:fillRef>
        <a:effectRef idx="0">
          <a:schemeClr val="accent1"/>
        </a:effectRef>
        <a:fontRef idx="minor">
          <a:schemeClr val="lt1"/>
        </a:fontRef>
      </a:style>
    </a:spDef>
    <a:lnDef>
      <a:spPr>
        <a:ln w="3175">
          <a:solidFill>
            <a:schemeClr val="bg2">
              <a:lumMod val="90000"/>
            </a:schemeClr>
          </a:solidFill>
        </a:ln>
      </a:spPr>
      <a:bodyPr/>
      <a:lstStyle/>
      <a:style>
        <a:lnRef idx="1">
          <a:schemeClr val="accent1"/>
        </a:lnRef>
        <a:fillRef idx="0">
          <a:schemeClr val="accent1"/>
        </a:fillRef>
        <a:effectRef idx="0">
          <a:schemeClr val="accent1"/>
        </a:effectRef>
        <a:fontRef idx="minor">
          <a:schemeClr val="tx1"/>
        </a:fontRef>
      </a:style>
    </a:lnDef>
  </a:objectDefaults>
</a:theme>
</file>

<file path=ppt/theme/theme3.xml><?xml version="1.0" encoding="utf-8"?>
<a:theme xmlns:a="http://schemas.openxmlformats.org/drawingml/2006/main" name="Office 主题​​">
  <a:themeElements>
    <a:clrScheme name="Office">
      <a:dk1>
        <a:sysClr lastClr="000000" val="windowText"/>
      </a:dk1>
      <a:lt1>
        <a:sysClr lastClr="FFFFFF" val="window"/>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docProps/app.xml><?xml version="1.0" encoding="utf-8"?>
<Properties xmlns="http://schemas.openxmlformats.org/officeDocument/2006/extended-properties">
  <Application>Microsoft Office PowerPoint</Application>
  <ScaleCrop>0</ScaleCrop>
  <LinksUpToDate>0</LinksUpToDate>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itle>PowerPoint 演示文稿</dc:title>
  <dc:creator>Administrator</dc:creator>
  <cp:lastModifiedBy>xb21cn</cp:lastModifiedBy>
  <dcterms:created xsi:type="dcterms:W3CDTF">2021-02-17T13:28:00Z</dcterms:created>
  <dcterms:modified xsi:type="dcterms:W3CDTF">2022-01-23T23:55:11Z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54905848</vt:lpwstr>
  </property>
  <property fmtid="{D5CDD505-2E9C-101B-9397-08002B2CF9AE}" pid="3" name="NXPowerLiteSettings">
    <vt:lpwstr>C700052003A000</vt:lpwstr>
  </property>
  <property fmtid="{D5CDD505-2E9C-101B-9397-08002B2CF9AE}" pid="4" name="NXPowerLiteVersion">
    <vt:lpwstr>D8.0.2</vt:lpwstr>
  </property>
  <property fmtid="{D5CDD505-2E9C-101B-9397-08002B2CF9AE}" pid="5" name="ICV">
    <vt:lpwstr>3315A6CF37F34FAB8664AF587DF1ED98</vt:lpwstr>
  </property>
  <property fmtid="{D5CDD505-2E9C-101B-9397-08002B2CF9AE}" pid="6" name="KSOProductBuildVer">
    <vt:lpwstr>2052-11.1.0.11294</vt:lpwstr>
  </property>
</Properties>
</file>