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gs/tag1.xml" ContentType="application/vnd.openxmlformats-officedocument.presentationml.tag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gs/tag2.xml" ContentType="application/vnd.openxmlformats-officedocument.presentationml.tags+xml"/>
  <Override PartName="/ppt/slides/slide7.xml" ContentType="application/vnd.openxmlformats-officedocument.presentationml.slide+xml"/>
  <Override PartName="/ppt/tags/tag3.xml" ContentType="application/vnd.openxmlformats-officedocument.presentationml.tags+xml"/>
  <Override PartName="/ppt/slides/slide8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gs/tag4.xml" ContentType="application/vnd.openxmlformats-officedocument.presentationml.tags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tags/tag5.xml" ContentType="application/vnd.openxmlformats-officedocument.presentationml.tags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ags/tag6.xml" ContentType="application/vnd.openxmlformats-officedocument.presentationml.tags+xml"/>
  <Override PartName="/ppt/slides/slide26.xml" ContentType="application/vnd.openxmlformats-officedocument.presentationml.slide+xml"/>
  <Override PartName="/ppt/tags/tag7.xml" ContentType="application/vnd.openxmlformats-officedocument.presentationml.tags+xml"/>
  <Override PartName="/ppt/slides/slide27.xml" ContentType="application/vnd.openxmlformats-officedocument.presentationml.slide+xml"/>
  <Override PartName="/ppt/tags/tag8.xml" ContentType="application/vnd.openxmlformats-officedocument.presentationml.tags+xml"/>
  <Override PartName="/ppt/slides/slide28.xml" ContentType="application/vnd.openxmlformats-officedocument.presentationml.slide+xml"/>
  <Override PartName="/ppt/tags/tag9.xml" ContentType="application/vnd.openxmlformats-officedocument.presentationml.tags+xml"/>
  <Override PartName="/ppt/slides/slide29.xml" ContentType="application/vnd.openxmlformats-officedocument.presentationml.slide+xml"/>
  <Override PartName="/ppt/tags/tag10.xml" ContentType="application/vnd.openxmlformats-officedocument.presentationml.tags+xml"/>
  <Override PartName="/ppt/slides/slide30.xml" ContentType="application/vnd.openxmlformats-officedocument.presentationml.slide+xml"/>
  <Override PartName="/ppt/tags/tag11.xml" ContentType="application/vnd.openxmlformats-officedocument.presentationml.tags+xml"/>
  <Override PartName="/ppt/slides/slide31.xml" ContentType="application/vnd.openxmlformats-officedocument.presentationml.slide+xml"/>
  <Override PartName="/ppt/tags/tag12.xml" ContentType="application/vnd.openxmlformats-officedocument.presentationml.tags+xml"/>
  <Override PartName="/ppt/slides/slide32.xml" ContentType="application/vnd.openxmlformats-officedocument.presentationml.slide+xml"/>
  <Override PartName="/ppt/tags/tag13.xml" ContentType="application/vnd.openxmlformats-officedocument.presentationml.tags+xml"/>
  <Override PartName="/ppt/slides/slide33.xml" ContentType="application/vnd.openxmlformats-officedocument.presentationml.slide+xml"/>
  <Override PartName="/ppt/tags/tag14.xml" ContentType="application/vnd.openxmlformats-officedocument.presentationml.tags+xml"/>
  <Override PartName="/ppt/slides/slide34.xml" ContentType="application/vnd.openxmlformats-officedocument.presentationml.slide+xml"/>
  <Override PartName="/ppt/tags/tag15.xml" ContentType="application/vnd.openxmlformats-officedocument.presentationml.tags+xml"/>
  <Override PartName="/ppt/slides/slide35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embedTrueTypeFonts="1" saveSubsetFonts="1">
  <p:sldMasterIdLst>
    <p:sldMasterId id="2147483648" r:id="rId1"/>
  </p:sldMasterIdLst>
  <p:notesMasterIdLst>
    <p:notesMasterId r:id="rId2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type="screen16x9" cy="6858000" cx="12192000"/>
  <p:notesSz cx="6858000" cy="9144000"/>
  <p:embeddedFontLst>
    <p:embeddedFont>
      <p:font typeface="微软雅黑 Light" panose="020B0502040204020203" pitchFamily="34" charset="-122"/>
      <p:regular r:id="rId38"/>
    </p:embeddedFont>
    <p:embeddedFont>
      <p:font typeface="创艺简老宋"/>
      <p:regular r:id="rId39"/>
    </p:embeddedFont>
    <p:embeddedFont>
      <p:font typeface="等线" panose="02010600030101010101" pitchFamily="2" charset="-122"/>
      <p:regular r:id="rId40"/>
      <p:bold r:id="rId41"/>
    </p:embeddedFont>
    <p:embeddedFont>
      <p:font typeface="方正粗金陵简体" panose="02010600030101010101" charset="-122"/>
      <p:regular r:id="rId42"/>
    </p:embeddedFont>
    <p:embeddedFont>
      <p:font typeface="幼圆" panose="02010600030101010101" charset="-122"/>
      <p:regular r:id="rId43"/>
    </p:embeddedFont>
    <p:embeddedFont>
      <p:font typeface="微软雅黑" panose="020B0503020204020204" pitchFamily="34" charset="-122"/>
      <p:regular r:id="rId44"/>
      <p:bold r:id="rId45"/>
    </p:embeddedFont>
    <p:embeddedFont>
      <p:font typeface="往后狗生请指教" panose="02010600030101010101" charset="-122"/>
      <p:regular r:id="rId46"/>
    </p:embeddedFont>
    <p:embeddedFont>
      <p:font typeface="等线 Light" panose="02010600030101010101" pitchFamily="2" charset="-122"/>
      <p:regular r:id="rId47"/>
    </p:embeddedFont>
    <p:embeddedFont>
      <p:font typeface="汉仪中宋简" panose="02010600030101010101" charset="-122"/>
      <p:regular r:id="rId48"/>
    </p:embeddedFont>
    <p:embeddedFont>
      <p:font typeface="方正清刻本悦宋简体" panose="02010600030101010101" charset="-122"/>
      <p:regular r:id="rId49"/>
    </p:embeddedFont>
    <p:embeddedFont>
      <p:font typeface="方正风雅宋简体" panose="02010600030101010101" charset="-122"/>
      <p:regular r:id="rId50"/>
    </p:embeddedFont>
    <p:embeddedFont>
      <p:font typeface="方正粗黑宋简体" panose="02000000000000000000" pitchFamily="2" charset="-122"/>
      <p:regular r:id="rId51"/>
    </p:embeddedFont>
    <p:embeddedFont>
      <p:font typeface="Microsoft JhengHei Light" panose="020B0304030504040204" pitchFamily="34" charset="-120"/>
      <p:regular r:id="rId52"/>
    </p:embeddedFont>
    <p:embeddedFont>
      <p:font typeface="华文细黑" panose="02010600030101010101" charset="-122"/>
      <p:regular r:id="rId53"/>
    </p:embeddedFont>
    <p:embeddedFont>
      <p:font typeface="Microsoft YaHei UI Light" panose="020B0502040204020203" pitchFamily="34" charset="-122"/>
      <p:regular r:id="rId54"/>
    </p:embeddedFont>
  </p:embeddedFontLst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p="http://schemas.openxmlformats.org/presentationml/2006/main" xmlns:r="http://schemas.openxmlformats.org/officeDocument/2006/relationships" xmlns:a="http://schemas.openxmlformats.org/drawingml/2006/main">
  <p:cmAuthor id="1" name="AD19官功肖" initials="A" lastIdx="1" clrIdx="0"/>
  <p:cmAuthor id="2" name="滕文" initials="滕" lastIdx="4" clrIdx="0"/>
  <p:cmAuthor id="3" name="宪平 孟" initials="宪" lastIdx="1" clrIdx="2"/>
  <p:cmAuthor id="4" name="User" initials="U" lastIdx="1" clrIdx="0"/>
  <p:cmAuthor id="5" name="邹庆" initials="邹" lastIdx="7" clrIdx="0"/>
  <p:cmAuthor id="6" name="李 晶" initials="李" lastIdx="1" clrIdx="4"/>
  <p:cmAuthor id="7" name="Office" initials="O" lastIdx="0" clrIdx="0"/>
  <p:cmAuthor id="8" name="姜伟光" initials="姜" lastIdx="1" clrIdx="0"/>
  <p:cmAuthor id="9" name="作者" initials="作" lastIdx="0" clrIdx="1"/>
  <p:cmAuthor id="10" name="陈 勇" initials="陈" lastIdx="1" clrIdx="3"/>
  <p:cmAuthor id="11" name="user" initials="u" lastIdx="4" clrIdx="11"/>
</p:cmAuthorLst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  <p:clrMru>
    <a:srgbClr val="000000"/>
    <a:srgbClr val="FFFFFF"/>
    <a:srgbClr val="22749E"/>
    <a:srgbClr val="82CCEE"/>
    <a:srgbClr val="FE5B4C"/>
    <a:srgbClr val="B3E7E8"/>
    <a:srgbClr val="F4D1E0"/>
    <a:srgbClr val="3A0D91"/>
    <a:srgbClr val="FFB59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22628" autoAdjust="0"/>
    <p:restoredTop sz="84957" autoAdjust="0"/>
  </p:normalViewPr>
  <p:slideViewPr>
    <p:cSldViewPr snapToGrid="0">
      <p:cViewPr varScale="1">
        <p:scale>
          <a:sx n="65" d="100"/>
          <a:sy n="65" d="100"/>
        </p:scale>
        <p:origin x="-72" y="-55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972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font" Target="fonts/font1.fntdata"/><Relationship Id="rId39" Type="http://schemas.openxmlformats.org/officeDocument/2006/relationships/font" Target="fonts/font2.fntdata"/><Relationship Id="rId40" Type="http://schemas.openxmlformats.org/officeDocument/2006/relationships/font" Target="fonts/font3.fntdata"/><Relationship Id="rId41" Type="http://schemas.openxmlformats.org/officeDocument/2006/relationships/font" Target="fonts/font4.fntdata"/><Relationship Id="rId42" Type="http://schemas.openxmlformats.org/officeDocument/2006/relationships/font" Target="fonts/font5.fntdata"/><Relationship Id="rId43" Type="http://schemas.openxmlformats.org/officeDocument/2006/relationships/font" Target="fonts/font6.fntdata"/><Relationship Id="rId44" Type="http://schemas.openxmlformats.org/officeDocument/2006/relationships/font" Target="fonts/font7.fntdata"/><Relationship Id="rId45" Type="http://schemas.openxmlformats.org/officeDocument/2006/relationships/font" Target="fonts/font8.fntdata"/><Relationship Id="rId46" Type="http://schemas.openxmlformats.org/officeDocument/2006/relationships/font" Target="fonts/font9.fntdata"/><Relationship Id="rId47" Type="http://schemas.openxmlformats.org/officeDocument/2006/relationships/font" Target="fonts/font10.fntdata"/><Relationship Id="rId48" Type="http://schemas.openxmlformats.org/officeDocument/2006/relationships/font" Target="fonts/font11.fntdata"/><Relationship Id="rId49" Type="http://schemas.openxmlformats.org/officeDocument/2006/relationships/font" Target="fonts/font12.fntdata"/><Relationship Id="rId50" Type="http://schemas.openxmlformats.org/officeDocument/2006/relationships/font" Target="fonts/font13.fntdata"/><Relationship Id="rId51" Type="http://schemas.openxmlformats.org/officeDocument/2006/relationships/font" Target="fonts/font14.fntdata"/><Relationship Id="rId52" Type="http://schemas.openxmlformats.org/officeDocument/2006/relationships/font" Target="fonts/font15.fntdata"/><Relationship Id="rId53" Type="http://schemas.openxmlformats.org/officeDocument/2006/relationships/font" Target="fonts/font16.fntdata"/><Relationship Id="rId54" Type="http://schemas.openxmlformats.org/officeDocument/2006/relationships/font" Target="fonts/font17.fntdata"/><Relationship Id="rId55" Type="http://schemas.openxmlformats.org/officeDocument/2006/relationships/tableStyles" Target="tableStyles.xml"/><Relationship Id="rId56" Type="http://schemas.openxmlformats.org/officeDocument/2006/relationships/presProps" Target="presProps.xml"/><Relationship Id="rId57" Type="http://schemas.openxmlformats.org/officeDocument/2006/relationships/viewProps" Target="viewProps.xml"/><Relationship Id="rId58" Type="http://schemas.openxmlformats.org/officeDocument/2006/relationships/commentAuthors" Target="commentAuthors.xml"/><Relationship Id="rId59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7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l">
              <a:defRPr sz="1200"/>
            </a:lvl1pPr>
          </a:lstStyle>
          <a:p>
            <a:endParaRPr altLang="en-US" lang="zh-CN"/>
          </a:p>
        </p:txBody>
      </p:sp>
      <p:sp>
        <p:nvSpPr>
          <p:cNvPr id="1048778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r">
              <a:defRPr sz="1200"/>
            </a:lvl1pPr>
          </a:lstStyle>
          <a:p>
            <a:fld id="{19896068-693F-49B8-A75C-59D9C7751070}" type="datetimeFigureOut">
              <a:rPr altLang="en-US" lang="zh-CN" smtClean="0"/>
              <a:t>2022/5/22</a:t>
            </a:fld>
            <a:endParaRPr altLang="en-US" lang="zh-CN"/>
          </a:p>
        </p:txBody>
      </p:sp>
      <p:sp>
        <p:nvSpPr>
          <p:cNvPr id="1048779" name="幻灯片图像占位符 3"/>
          <p:cNvSpPr>
            <a:spLocks noChangeAspect="1" noRot="1" noGrp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/>
          <a:noFill/>
          <a:ln w="12700">
            <a:solidFill>
              <a:prstClr val="black"/>
            </a:solidFill>
          </a:ln>
        </p:spPr>
        <p:txBody>
          <a:bodyPr anchor="ctr" bIns="45720" lIns="91440" rIns="91440" rtlCol="0" tIns="45720" vert="horz"/>
          <a:p>
            <a:endParaRPr altLang="en-US" lang="zh-CN"/>
          </a:p>
        </p:txBody>
      </p:sp>
      <p:sp>
        <p:nvSpPr>
          <p:cNvPr id="1048780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/>
        </p:spPr>
        <p:txBody>
          <a:bodyPr bIns="45720" lIns="91440" rIns="91440" rtlCol="0" tIns="45720" vert="horz"/>
          <a:p>
            <a:pPr lvl="0"/>
            <a:r>
              <a:rPr altLang="en-US" lang="zh-CN"/>
              <a:t>编辑母版文本样式</a:t>
            </a:r>
          </a:p>
          <a:p>
            <a:pPr lvl="1"/>
            <a:r>
              <a:rPr altLang="en-US" lang="zh-CN"/>
              <a:t>第二级</a:t>
            </a:r>
          </a:p>
          <a:p>
            <a:pPr lvl="2"/>
            <a:r>
              <a:rPr altLang="en-US" lang="zh-CN"/>
              <a:t>第三级</a:t>
            </a:r>
          </a:p>
          <a:p>
            <a:pPr lvl="3"/>
            <a:r>
              <a:rPr altLang="en-US" lang="zh-CN"/>
              <a:t>第四级</a:t>
            </a:r>
          </a:p>
          <a:p>
            <a:pPr lvl="4"/>
            <a:r>
              <a:rPr altLang="en-US" lang="zh-CN"/>
              <a:t>第五级</a:t>
            </a:r>
          </a:p>
        </p:txBody>
      </p:sp>
      <p:sp>
        <p:nvSpPr>
          <p:cNvPr id="1048781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l">
              <a:defRPr sz="1200"/>
            </a:lvl1pPr>
          </a:lstStyle>
          <a:p>
            <a:endParaRPr altLang="en-US" lang="zh-CN"/>
          </a:p>
        </p:txBody>
      </p:sp>
      <p:sp>
        <p:nvSpPr>
          <p:cNvPr id="1048782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r">
              <a:defRPr sz="1200"/>
            </a:lvl1pPr>
          </a:lstStyle>
          <a:p>
            <a:fld id="{C89A4813-40F7-425E-B0F7-6BB67B8FA5CE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defTabSz="914400" eaLnBrk="1" hangingPunct="1" latinLnBrk="0" marL="0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幻灯片图像占位符 1"/>
          <p:cNvSpPr>
            <a:spLocks noChangeAspect="1" noRot="1" noGrp="1" noTextEdit="1"/>
          </p:cNvSpPr>
          <p:nvPr>
            <p:ph type="sldImg"/>
          </p:nvPr>
        </p:nvSpPr>
        <p:spPr>
          <a:ln>
            <a:miter lim="800000"/>
          </a:ln>
        </p:spPr>
      </p:sp>
      <p:sp>
        <p:nvSpPr>
          <p:cNvPr id="1048631" name="备注占位符 2"/>
          <p:cNvSpPr>
            <a:spLocks noGrp="1"/>
          </p:cNvSpPr>
          <p:nvPr>
            <p:ph type="body"/>
          </p:nvPr>
        </p:nvSpPr>
        <p:spPr/>
        <p:txBody>
          <a:bodyPr anchor="t" anchorCtr="0" bIns="45720" lIns="91440" rIns="91440" tIns="45720" wrap="square"/>
          <a:p>
            <a:pPr eaLnBrk="1" hangingPunct="1" lvl="0"/>
            <a:endParaRPr altLang="en-US" dirty="0" lang="zh-CN"/>
          </a:p>
        </p:txBody>
      </p:sp>
      <p:sp>
        <p:nvSpPr>
          <p:cNvPr id="104863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4024313" y="9721850"/>
            <a:ext cx="3078162" cy="512763"/>
          </a:xfrm>
          <a:prstGeom prst="rect"/>
          <a:noFill/>
          <a:ln w="9525">
            <a:noFill/>
          </a:ln>
        </p:spPr>
        <p:txBody>
          <a:bodyPr anchor="b" anchorCtr="0"/>
          <a:p>
            <a:pPr algn="r" eaLnBrk="1" hangingPunct="1" lvl="0"/>
            <a:fld id="{9A0DB2DC-4C9A-4742-B13C-FB6460FD3503}" type="slidenum">
              <a:rPr altLang="en-US" dirty="0" sz="1200" lang="zh-CN"/>
              <a:t>8</a:t>
            </a:fld>
            <a:endParaRPr altLang="en-US" dirty="0" sz="1200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zh-CN" lang="en-US"/>
          </a:p>
        </p:txBody>
      </p:sp>
      <p:sp>
        <p:nvSpPr>
          <p:cNvPr id="1048638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38437AE9-B940-4800-8478-F2B29E57DAD7}" type="slidenum">
              <a:rPr altLang="en-US" lang="zh-CN" smtClean="0"/>
              <a:t>9</a:t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9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7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/>
              <a:t>单击此处编辑母版标题样式</a:t>
            </a:r>
          </a:p>
        </p:txBody>
      </p:sp>
      <p:sp>
        <p:nvSpPr>
          <p:cNvPr id="1048582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/>
              <a:t>单击此处编辑母版副标题样式</a:t>
            </a:r>
          </a:p>
        </p:txBody>
      </p:sp>
      <p:sp>
        <p:nvSpPr>
          <p:cNvPr id="104858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6D5D534-221B-4610-A0B4-D881C93F47C0}" type="datetimeFigureOut">
              <a:rPr altLang="en-US" lang="zh-CN" smtClean="0"/>
              <a:t>2022/5/22</a:t>
            </a:fld>
            <a:endParaRPr altLang="en-US" lang="zh-CN"/>
          </a:p>
        </p:txBody>
      </p:sp>
      <p:sp>
        <p:nvSpPr>
          <p:cNvPr id="104858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AF0A930-AD32-46C0-A5BA-B7D6E3321EDF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  <p:transition advTm="3000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</a:p>
        </p:txBody>
      </p:sp>
      <p:sp>
        <p:nvSpPr>
          <p:cNvPr id="1048622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p>
            <a:pPr lvl="0"/>
            <a:r>
              <a:rPr altLang="en-US" lang="zh-CN"/>
              <a:t>编辑母版文本样式</a:t>
            </a:r>
          </a:p>
          <a:p>
            <a:pPr lvl="1"/>
            <a:r>
              <a:rPr altLang="en-US" lang="zh-CN"/>
              <a:t>第二级</a:t>
            </a:r>
          </a:p>
          <a:p>
            <a:pPr lvl="2"/>
            <a:r>
              <a:rPr altLang="en-US" lang="zh-CN"/>
              <a:t>第三级</a:t>
            </a:r>
          </a:p>
          <a:p>
            <a:pPr lvl="3"/>
            <a:r>
              <a:rPr altLang="en-US" lang="zh-CN"/>
              <a:t>第四级</a:t>
            </a:r>
          </a:p>
          <a:p>
            <a:pPr lvl="4"/>
            <a:r>
              <a:rPr altLang="en-US" lang="zh-CN"/>
              <a:t>第五级</a:t>
            </a:r>
          </a:p>
        </p:txBody>
      </p:sp>
      <p:sp>
        <p:nvSpPr>
          <p:cNvPr id="104862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6D5D534-221B-4610-A0B4-D881C93F47C0}" type="datetimeFigureOut">
              <a:rPr altLang="en-US" lang="zh-CN" smtClean="0"/>
              <a:t>2022/5/22</a:t>
            </a:fld>
            <a:endParaRPr altLang="en-US" lang="zh-CN"/>
          </a:p>
        </p:txBody>
      </p:sp>
      <p:sp>
        <p:nvSpPr>
          <p:cNvPr id="104862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AF0A930-AD32-46C0-A5BA-B7D6E3321EDF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  <p:transition advTm="3000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/>
              <a:t>单击此处编辑母版标题样式</a:t>
            </a:r>
          </a:p>
        </p:txBody>
      </p:sp>
      <p:sp>
        <p:nvSpPr>
          <p:cNvPr id="104875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/>
              <a:t>编辑母版文本样式</a:t>
            </a: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6D5D534-221B-4610-A0B4-D881C93F47C0}" type="datetimeFigureOut">
              <a:rPr altLang="en-US" lang="zh-CN" smtClean="0"/>
              <a:t>2022/5/22</a:t>
            </a:fld>
            <a:endParaRPr altLang="en-US" lang="zh-CN"/>
          </a:p>
        </p:txBody>
      </p:sp>
      <p:sp>
        <p:nvSpPr>
          <p:cNvPr id="104875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AF0A930-AD32-46C0-A5BA-B7D6E3321EDF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  <p:transition advTm="3000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10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7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</a:p>
        </p:txBody>
      </p:sp>
      <p:sp>
        <p:nvSpPr>
          <p:cNvPr id="1048758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/>
              <a:t>编辑母版文本样式</a:t>
            </a:r>
          </a:p>
          <a:p>
            <a:pPr lvl="1"/>
            <a:r>
              <a:rPr altLang="en-US" lang="zh-CN"/>
              <a:t>第二级</a:t>
            </a:r>
          </a:p>
          <a:p>
            <a:pPr lvl="2"/>
            <a:r>
              <a:rPr altLang="en-US" lang="zh-CN"/>
              <a:t>第三级</a:t>
            </a:r>
          </a:p>
          <a:p>
            <a:pPr lvl="3"/>
            <a:r>
              <a:rPr altLang="en-US" lang="zh-CN"/>
              <a:t>第四级</a:t>
            </a:r>
          </a:p>
          <a:p>
            <a:pPr lvl="4"/>
            <a:r>
              <a:rPr altLang="en-US" lang="zh-CN"/>
              <a:t>第五级</a:t>
            </a:r>
          </a:p>
        </p:txBody>
      </p:sp>
      <p:sp>
        <p:nvSpPr>
          <p:cNvPr id="1048759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/>
              <a:t>编辑母版文本样式</a:t>
            </a:r>
          </a:p>
          <a:p>
            <a:pPr lvl="1"/>
            <a:r>
              <a:rPr altLang="en-US" lang="zh-CN"/>
              <a:t>第二级</a:t>
            </a:r>
          </a:p>
          <a:p>
            <a:pPr lvl="2"/>
            <a:r>
              <a:rPr altLang="en-US" lang="zh-CN"/>
              <a:t>第三级</a:t>
            </a:r>
          </a:p>
          <a:p>
            <a:pPr lvl="3"/>
            <a:r>
              <a:rPr altLang="en-US" lang="zh-CN"/>
              <a:t>第四级</a:t>
            </a:r>
          </a:p>
          <a:p>
            <a:pPr lvl="4"/>
            <a:r>
              <a:rPr altLang="en-US" lang="zh-CN"/>
              <a:t>第五级</a:t>
            </a:r>
          </a:p>
        </p:txBody>
      </p:sp>
      <p:sp>
        <p:nvSpPr>
          <p:cNvPr id="1048760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6D5D534-221B-4610-A0B4-D881C93F47C0}" type="datetimeFigureOut">
              <a:rPr altLang="en-US" lang="zh-CN" smtClean="0"/>
              <a:t>2022/5/22</a:t>
            </a:fld>
            <a:endParaRPr altLang="en-US" lang="zh-CN"/>
          </a:p>
        </p:txBody>
      </p:sp>
      <p:sp>
        <p:nvSpPr>
          <p:cNvPr id="1048761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AF0A930-AD32-46C0-A5BA-B7D6E3321EDF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  <p:transition advTm="3000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1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3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p>
            <a:r>
              <a:rPr altLang="en-US" lang="zh-CN"/>
              <a:t>单击此处编辑母版标题样式</a:t>
            </a:r>
          </a:p>
        </p:txBody>
      </p:sp>
      <p:sp>
        <p:nvSpPr>
          <p:cNvPr id="1048764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/>
              <a:t>编辑母版文本样式</a:t>
            </a:r>
          </a:p>
        </p:txBody>
      </p:sp>
      <p:sp>
        <p:nvSpPr>
          <p:cNvPr id="1048765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p>
            <a:pPr lvl="0"/>
            <a:r>
              <a:rPr altLang="en-US" lang="zh-CN"/>
              <a:t>编辑母版文本样式</a:t>
            </a:r>
          </a:p>
          <a:p>
            <a:pPr lvl="1"/>
            <a:r>
              <a:rPr altLang="en-US" lang="zh-CN"/>
              <a:t>第二级</a:t>
            </a:r>
          </a:p>
          <a:p>
            <a:pPr lvl="2"/>
            <a:r>
              <a:rPr altLang="en-US" lang="zh-CN"/>
              <a:t>第三级</a:t>
            </a:r>
          </a:p>
          <a:p>
            <a:pPr lvl="3"/>
            <a:r>
              <a:rPr altLang="en-US" lang="zh-CN"/>
              <a:t>第四级</a:t>
            </a:r>
          </a:p>
          <a:p>
            <a:pPr lvl="4"/>
            <a:r>
              <a:rPr altLang="en-US" lang="zh-CN"/>
              <a:t>第五级</a:t>
            </a:r>
          </a:p>
        </p:txBody>
      </p:sp>
      <p:sp>
        <p:nvSpPr>
          <p:cNvPr id="1048766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/>
              <a:t>编辑母版文本样式</a:t>
            </a:r>
          </a:p>
        </p:txBody>
      </p:sp>
      <p:sp>
        <p:nvSpPr>
          <p:cNvPr id="1048767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/>
              <a:t>编辑母版文本样式</a:t>
            </a:r>
          </a:p>
          <a:p>
            <a:pPr lvl="1"/>
            <a:r>
              <a:rPr altLang="en-US" lang="zh-CN"/>
              <a:t>第二级</a:t>
            </a:r>
          </a:p>
          <a:p>
            <a:pPr lvl="2"/>
            <a:r>
              <a:rPr altLang="en-US" lang="zh-CN"/>
              <a:t>第三级</a:t>
            </a:r>
          </a:p>
          <a:p>
            <a:pPr lvl="3"/>
            <a:r>
              <a:rPr altLang="en-US" lang="zh-CN"/>
              <a:t>第四级</a:t>
            </a:r>
          </a:p>
          <a:p>
            <a:pPr lvl="4"/>
            <a:r>
              <a:rPr altLang="en-US" lang="zh-CN"/>
              <a:t>第五级</a:t>
            </a:r>
          </a:p>
        </p:txBody>
      </p:sp>
      <p:sp>
        <p:nvSpPr>
          <p:cNvPr id="1048768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6D5D534-221B-4610-A0B4-D881C93F47C0}" type="datetimeFigureOut">
              <a:rPr altLang="en-US" lang="zh-CN" smtClean="0"/>
              <a:t>2022/5/22</a:t>
            </a:fld>
            <a:endParaRPr altLang="en-US" lang="zh-CN"/>
          </a:p>
        </p:txBody>
      </p:sp>
      <p:sp>
        <p:nvSpPr>
          <p:cNvPr id="1048769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0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AF0A930-AD32-46C0-A5BA-B7D6E3321EDF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  <p:transition advTm="3000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</a:p>
        </p:txBody>
      </p:sp>
      <p:sp>
        <p:nvSpPr>
          <p:cNvPr id="104873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6D5D534-221B-4610-A0B4-D881C93F47C0}" type="datetimeFigureOut">
              <a:rPr altLang="en-US" lang="zh-CN" smtClean="0"/>
              <a:t>2022/5/22</a:t>
            </a:fld>
            <a:endParaRPr altLang="en-US" lang="zh-CN"/>
          </a:p>
        </p:txBody>
      </p:sp>
      <p:sp>
        <p:nvSpPr>
          <p:cNvPr id="104873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3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AF0A930-AD32-46C0-A5BA-B7D6E3321EDF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  <p:transition advTm="3000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6D5D534-221B-4610-A0B4-D881C93F47C0}" type="datetimeFigureOut">
              <a:rPr altLang="en-US" lang="zh-CN" smtClean="0"/>
              <a:t>2022/5/22</a:t>
            </a:fld>
            <a:endParaRPr altLang="en-US" lang="zh-CN"/>
          </a:p>
        </p:txBody>
      </p:sp>
      <p:sp>
        <p:nvSpPr>
          <p:cNvPr id="104859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AF0A930-AD32-46C0-A5BA-B7D6E3321EDF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  <p:transition advTm="3000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10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1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/>
              <a:t>单击此处编辑母版标题样式</a:t>
            </a:r>
          </a:p>
        </p:txBody>
      </p:sp>
      <p:sp>
        <p:nvSpPr>
          <p:cNvPr id="1048772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/>
              <a:t>编辑母版文本样式</a:t>
            </a:r>
          </a:p>
          <a:p>
            <a:pPr lvl="1"/>
            <a:r>
              <a:rPr altLang="en-US" lang="zh-CN"/>
              <a:t>第二级</a:t>
            </a:r>
          </a:p>
          <a:p>
            <a:pPr lvl="2"/>
            <a:r>
              <a:rPr altLang="en-US" lang="zh-CN"/>
              <a:t>第三级</a:t>
            </a:r>
          </a:p>
          <a:p>
            <a:pPr lvl="3"/>
            <a:r>
              <a:rPr altLang="en-US" lang="zh-CN"/>
              <a:t>第四级</a:t>
            </a:r>
          </a:p>
          <a:p>
            <a:pPr lvl="4"/>
            <a:r>
              <a:rPr altLang="en-US" lang="zh-CN"/>
              <a:t>第五级</a:t>
            </a:r>
          </a:p>
        </p:txBody>
      </p:sp>
      <p:sp>
        <p:nvSpPr>
          <p:cNvPr id="1048773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/>
              <a:t>编辑母版文本样式</a:t>
            </a:r>
          </a:p>
        </p:txBody>
      </p:sp>
      <p:sp>
        <p:nvSpPr>
          <p:cNvPr id="1048774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6D5D534-221B-4610-A0B4-D881C93F47C0}" type="datetimeFigureOut">
              <a:rPr altLang="en-US" lang="zh-CN" smtClean="0"/>
              <a:t>2022/5/22</a:t>
            </a:fld>
            <a:endParaRPr altLang="en-US" lang="zh-CN"/>
          </a:p>
        </p:txBody>
      </p:sp>
      <p:sp>
        <p:nvSpPr>
          <p:cNvPr id="1048775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6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AF0A930-AD32-46C0-A5BA-B7D6E3321EDF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  <p:transition advTm="3000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1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/>
              <a:t>单击此处编辑母版标题样式</a:t>
            </a:r>
          </a:p>
        </p:txBody>
      </p:sp>
      <p:sp>
        <p:nvSpPr>
          <p:cNvPr id="1048742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endParaRPr altLang="en-US" lang="zh-CN"/>
          </a:p>
        </p:txBody>
      </p:sp>
      <p:sp>
        <p:nvSpPr>
          <p:cNvPr id="1048743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/>
              <a:t>编辑母版文本样式</a:t>
            </a: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6D5D534-221B-4610-A0B4-D881C93F47C0}" type="datetimeFigureOut">
              <a:rPr altLang="en-US" lang="zh-CN" smtClean="0"/>
              <a:t>2022/5/22</a:t>
            </a:fld>
            <a:endParaRPr altLang="en-US" lang="zh-CN"/>
          </a:p>
        </p:txBody>
      </p:sp>
      <p:sp>
        <p:nvSpPr>
          <p:cNvPr id="1048745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6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AF0A930-AD32-46C0-A5BA-B7D6E3321EDF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  <p:transition advTm="3000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9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7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</a:p>
        </p:txBody>
      </p:sp>
      <p:sp>
        <p:nvSpPr>
          <p:cNvPr id="1048748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p>
            <a:pPr lvl="0"/>
            <a:r>
              <a:rPr altLang="en-US" lang="zh-CN"/>
              <a:t>编辑母版文本样式</a:t>
            </a:r>
          </a:p>
          <a:p>
            <a:pPr lvl="1"/>
            <a:r>
              <a:rPr altLang="en-US" lang="zh-CN"/>
              <a:t>第二级</a:t>
            </a:r>
          </a:p>
          <a:p>
            <a:pPr lvl="2"/>
            <a:r>
              <a:rPr altLang="en-US" lang="zh-CN"/>
              <a:t>第三级</a:t>
            </a:r>
          </a:p>
          <a:p>
            <a:pPr lvl="3"/>
            <a:r>
              <a:rPr altLang="en-US" lang="zh-CN"/>
              <a:t>第四级</a:t>
            </a:r>
          </a:p>
          <a:p>
            <a:pPr lvl="4"/>
            <a:r>
              <a:rPr altLang="en-US" lang="zh-CN"/>
              <a:t>第五级</a:t>
            </a:r>
          </a:p>
        </p:txBody>
      </p:sp>
      <p:sp>
        <p:nvSpPr>
          <p:cNvPr id="104874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6D5D534-221B-4610-A0B4-D881C93F47C0}" type="datetimeFigureOut">
              <a:rPr altLang="en-US" lang="zh-CN" smtClean="0"/>
              <a:t>2022/5/22</a:t>
            </a:fld>
            <a:endParaRPr altLang="en-US" lang="zh-CN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AF0A930-AD32-46C0-A5BA-B7D6E3321EDF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  <p:transition advTm="3000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竖排标题与文本">
    <p:spTree>
      <p:nvGrpSpPr>
        <p:cNvPr id="9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6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/>
              <a:t>单击此处编辑母版标题样式</a:t>
            </a:r>
          </a:p>
        </p:txBody>
      </p:sp>
      <p:sp>
        <p:nvSpPr>
          <p:cNvPr id="1048737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/>
              <a:t>编辑母版文本样式</a:t>
            </a:r>
          </a:p>
          <a:p>
            <a:pPr lvl="1"/>
            <a:r>
              <a:rPr altLang="en-US" lang="zh-CN"/>
              <a:t>第二级</a:t>
            </a:r>
          </a:p>
          <a:p>
            <a:pPr lvl="2"/>
            <a:r>
              <a:rPr altLang="en-US" lang="zh-CN"/>
              <a:t>第三级</a:t>
            </a:r>
          </a:p>
          <a:p>
            <a:pPr lvl="3"/>
            <a:r>
              <a:rPr altLang="en-US" lang="zh-CN"/>
              <a:t>第四级</a:t>
            </a:r>
          </a:p>
          <a:p>
            <a:pPr lvl="4"/>
            <a:r>
              <a:rPr altLang="en-US" lang="zh-CN"/>
              <a:t>第五级</a:t>
            </a:r>
          </a:p>
        </p:txBody>
      </p:sp>
      <p:sp>
        <p:nvSpPr>
          <p:cNvPr id="104873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6D5D534-221B-4610-A0B4-D881C93F47C0}" type="datetimeFigureOut">
              <a:rPr altLang="en-US" lang="zh-CN" smtClean="0"/>
              <a:t>2022/5/22</a:t>
            </a:fld>
            <a:endParaRPr altLang="en-US" lang="zh-CN"/>
          </a:p>
        </p:txBody>
      </p:sp>
      <p:sp>
        <p:nvSpPr>
          <p:cNvPr id="104873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AF0A930-AD32-46C0-A5BA-B7D6E3321EDF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  <p:transition advTm="3000">
    <p:pull/>
  </p:transition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/>
              <a:t>单击此处编辑母版标题样式</a:t>
            </a:r>
          </a:p>
        </p:txBody>
      </p:sp>
      <p:sp>
        <p:nvSpPr>
          <p:cNvPr id="1048577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/>
              <a:t>编辑母版文本样式</a:t>
            </a:r>
          </a:p>
          <a:p>
            <a:pPr lvl="1"/>
            <a:r>
              <a:rPr altLang="en-US" lang="zh-CN"/>
              <a:t>第二级</a:t>
            </a:r>
          </a:p>
          <a:p>
            <a:pPr lvl="2"/>
            <a:r>
              <a:rPr altLang="en-US" lang="zh-CN"/>
              <a:t>第三级</a:t>
            </a:r>
          </a:p>
          <a:p>
            <a:pPr lvl="3"/>
            <a:r>
              <a:rPr altLang="en-US" lang="zh-CN"/>
              <a:t>第四级</a:t>
            </a:r>
          </a:p>
          <a:p>
            <a:pPr lvl="4"/>
            <a:r>
              <a:rPr altLang="en-US" lang="zh-CN"/>
              <a:t>第五级</a:t>
            </a:r>
          </a:p>
        </p:txBody>
      </p:sp>
      <p:sp>
        <p:nvSpPr>
          <p:cNvPr id="1048578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D5D534-221B-4610-A0B4-D881C93F47C0}" type="datetimeFigureOut">
              <a:rPr altLang="en-US" lang="zh-CN" smtClean="0"/>
              <a:t>2022/5/22</a:t>
            </a:fld>
            <a:endParaRPr altLang="en-US" lang="zh-CN"/>
          </a:p>
        </p:txBody>
      </p:sp>
      <p:sp>
        <p:nvSpPr>
          <p:cNvPr id="1048579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F0A930-AD32-46C0-A5BA-B7D6E3321EDF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Tm="3000">
    <p:pull/>
  </p:transition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tags" Target="../tags/tag1.xml"/><Relationship Id="rId3" Type="http://schemas.openxmlformats.org/officeDocument/2006/relationships/slideLayout" Target="../slideLayouts/slideLayout1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1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tags" Target="../tags/tag2.xml"/><Relationship Id="rId3" Type="http://schemas.openxmlformats.org/officeDocument/2006/relationships/slideLayout" Target="../slideLayouts/slideLayout1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tags" Target="../tags/tag3.xml"/><Relationship Id="rId3" Type="http://schemas.openxmlformats.org/officeDocument/2006/relationships/slideLayout" Target="../slideLayouts/slideLayout1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image" Target="../media/image9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image" Target="../media/image11.jpeg"/><Relationship Id="rId3" Type="http://schemas.openxmlformats.org/officeDocument/2006/relationships/image" Target="../media/image12.jpeg"/><Relationship Id="rId4" Type="http://schemas.openxmlformats.org/officeDocument/2006/relationships/image" Target="../media/image13.jpeg"/><Relationship Id="rId5" Type="http://schemas.openxmlformats.org/officeDocument/2006/relationships/image" Target="../media/image14.jpeg"/><Relationship Id="rId6" Type="http://schemas.openxmlformats.org/officeDocument/2006/relationships/image" Target="../media/image15.png"/><Relationship Id="rId7" Type="http://schemas.openxmlformats.org/officeDocument/2006/relationships/slideLayout" Target="../slideLayouts/slideLayout2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tags" Target="../tags/tag4.xml"/><Relationship Id="rId3" Type="http://schemas.openxmlformats.org/officeDocument/2006/relationships/slideLayout" Target="../slideLayouts/slideLayout1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image" Target="../media/image18.jpeg"/><Relationship Id="rId3" Type="http://schemas.openxmlformats.org/officeDocument/2006/relationships/slideLayout" Target="../slideLayouts/slideLayout2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image" Target="../media/image19.jpeg"/><Relationship Id="rId2" Type="http://schemas.openxmlformats.org/officeDocument/2006/relationships/slideLayout" Target="../slideLayouts/slideLayout1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image" Target="../media/image20.jpeg"/><Relationship Id="rId2" Type="http://schemas.openxmlformats.org/officeDocument/2006/relationships/image" Target="../media/image21.jpeg"/><Relationship Id="rId3" Type="http://schemas.openxmlformats.org/officeDocument/2006/relationships/image" Target="../media/image22.jpeg"/><Relationship Id="rId4" Type="http://schemas.openxmlformats.org/officeDocument/2006/relationships/slideLayout" Target="../slideLayouts/slideLayout1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image" Target="../media/image23.jpeg"/><Relationship Id="rId2" Type="http://schemas.openxmlformats.org/officeDocument/2006/relationships/image" Target="../media/image24.jpeg"/><Relationship Id="rId3" Type="http://schemas.openxmlformats.org/officeDocument/2006/relationships/image" Target="../media/image25.jpeg"/><Relationship Id="rId4" Type="http://schemas.openxmlformats.org/officeDocument/2006/relationships/slideLayout" Target="../slideLayouts/slideLayout1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image" Target="../media/image26.jpeg"/><Relationship Id="rId2" Type="http://schemas.openxmlformats.org/officeDocument/2006/relationships/slideLayout" Target="../slideLayouts/slideLayout1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image" Target="../media/image27.jpeg"/><Relationship Id="rId2" Type="http://schemas.openxmlformats.org/officeDocument/2006/relationships/image" Target="../media/image28.jpeg"/><Relationship Id="rId3" Type="http://schemas.openxmlformats.org/officeDocument/2006/relationships/image" Target="../media/image29.jpeg"/><Relationship Id="rId4" Type="http://schemas.openxmlformats.org/officeDocument/2006/relationships/slideLayout" Target="../slideLayouts/slideLayout1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image" Target="../media/image30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image" Target="../media/image31.jpeg"/><Relationship Id="rId2" Type="http://schemas.openxmlformats.org/officeDocument/2006/relationships/image" Target="../media/image32.jpeg"/><Relationship Id="rId3" Type="http://schemas.openxmlformats.org/officeDocument/2006/relationships/image" Target="../media/image33.jpeg"/><Relationship Id="rId4" Type="http://schemas.openxmlformats.org/officeDocument/2006/relationships/slideLayout" Target="../slideLayouts/slideLayout1.xml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tags" Target="../tags/tag5.xml"/><Relationship Id="rId3" Type="http://schemas.openxmlformats.org/officeDocument/2006/relationships/slideLayout" Target="../slideLayouts/slideLayout1.xml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image" Target="../media/image34.jpeg"/><Relationship Id="rId2" Type="http://schemas.openxmlformats.org/officeDocument/2006/relationships/slideLayout" Target="../slideLayouts/slideLayout1.xml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image" Target="../media/image35.jpeg"/><Relationship Id="rId2" Type="http://schemas.openxmlformats.org/officeDocument/2006/relationships/slideLayout" Target="../slideLayouts/slideLayout2.xml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image" Target="../media/image36.jpeg"/><Relationship Id="rId2" Type="http://schemas.openxmlformats.org/officeDocument/2006/relationships/image" Target="../media/image37.jpeg"/><Relationship Id="rId3" Type="http://schemas.openxmlformats.org/officeDocument/2006/relationships/image" Target="../media/image38.jpeg"/><Relationship Id="rId4" Type="http://schemas.openxmlformats.org/officeDocument/2006/relationships/slideLayout" Target="../slideLayouts/slideLayout2.xml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image" Target="../media/image39.jpeg"/><Relationship Id="rId2" Type="http://schemas.openxmlformats.org/officeDocument/2006/relationships/image" Target="../media/image40.jpeg"/><Relationship Id="rId3" Type="http://schemas.openxmlformats.org/officeDocument/2006/relationships/slideLayout" Target="../slideLayouts/slideLayout2.xml"/></Relationships>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image" Target="../media/image41.jpeg"/><Relationship Id="rId2" Type="http://schemas.openxmlformats.org/officeDocument/2006/relationships/tags" Target="../tags/tag6.xml"/><Relationship Id="rId3" Type="http://schemas.openxmlformats.org/officeDocument/2006/relationships/slideLayout" Target="../slideLayouts/slideLayout7.xml"/></Relationships>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image" Target="../media/image42.jpeg"/><Relationship Id="rId2" Type="http://schemas.openxmlformats.org/officeDocument/2006/relationships/image" Target="../media/image43.jpeg"/><Relationship Id="rId3" Type="http://schemas.openxmlformats.org/officeDocument/2006/relationships/image" Target="../media/image44.jpeg"/><Relationship Id="rId4" Type="http://schemas.openxmlformats.org/officeDocument/2006/relationships/tags" Target="../tags/tag7.xml"/><Relationship Id="rId5" Type="http://schemas.openxmlformats.org/officeDocument/2006/relationships/slideLayout" Target="../slideLayouts/slideLayout2.xml"/></Relationships>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image" Target="../media/image45.jpeg"/><Relationship Id="rId2" Type="http://schemas.openxmlformats.org/officeDocument/2006/relationships/image" Target="../media/image46.jpeg"/><Relationship Id="rId3" Type="http://schemas.openxmlformats.org/officeDocument/2006/relationships/image" Target="../media/image47.jpeg"/><Relationship Id="rId4" Type="http://schemas.openxmlformats.org/officeDocument/2006/relationships/tags" Target="../tags/tag8.xml"/><Relationship Id="rId5" Type="http://schemas.openxmlformats.org/officeDocument/2006/relationships/slideLayout" Target="../slideLayouts/slideLayout2.xml"/></Relationships>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image" Target="../media/image48.jpeg"/><Relationship Id="rId2" Type="http://schemas.openxmlformats.org/officeDocument/2006/relationships/image" Target="../media/image49.jpeg"/><Relationship Id="rId3" Type="http://schemas.openxmlformats.org/officeDocument/2006/relationships/image" Target="../media/image50.jpeg"/><Relationship Id="rId4" Type="http://schemas.openxmlformats.org/officeDocument/2006/relationships/tags" Target="../tags/tag9.xml"/><Relationship Id="rId5" Type="http://schemas.openxmlformats.org/officeDocument/2006/relationships/slideLayout" Target="../slideLayouts/slideLayout2.xml"/></Relationships>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tags" Target="../tags/tag10.xml"/><Relationship Id="rId3" Type="http://schemas.openxmlformats.org/officeDocument/2006/relationships/slideLayout" Target="../slideLayouts/slideLayout1.xml"/></Relationships>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image" Target="../media/image51.jpeg"/><Relationship Id="rId2" Type="http://schemas.openxmlformats.org/officeDocument/2006/relationships/tags" Target="../tags/tag11.xml"/><Relationship Id="rId3" Type="http://schemas.openxmlformats.org/officeDocument/2006/relationships/slideLayout" Target="../slideLayouts/slideLayout2.xml"/></Relationships>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slideLayout" Target="../slideLayouts/slideLayout2.xml"/></Relationships>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slideLayout" Target="../slideLayouts/slideLayout2.xml"/></Relationships>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image" Target="../media/image52.jpeg"/><Relationship Id="rId2" Type="http://schemas.openxmlformats.org/officeDocument/2006/relationships/image" Target="../media/image53.jpeg"/><Relationship Id="rId3" Type="http://schemas.openxmlformats.org/officeDocument/2006/relationships/image" Target="../media/image54.jpeg"/><Relationship Id="rId4" Type="http://schemas.openxmlformats.org/officeDocument/2006/relationships/image" Target="../media/image55.jpeg"/><Relationship Id="rId5" Type="http://schemas.openxmlformats.org/officeDocument/2006/relationships/tags" Target="../tags/tag14.xml"/><Relationship Id="rId6" Type="http://schemas.openxmlformats.org/officeDocument/2006/relationships/slideLayout" Target="../slideLayouts/slideLayout2.xml"/></Relationships>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image" Target="../media/image56.jpeg"/><Relationship Id="rId2" Type="http://schemas.openxmlformats.org/officeDocument/2006/relationships/tags" Target="../tags/tag15.xml"/><Relationship Id="rId3" Type="http://schemas.openxmlformats.org/officeDocument/2006/relationships/slideLayout" Target="../slideLayouts/slideLayout2.xml"/></Relationships>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图片 4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" cstate="email"/>
          <a:srcRect/>
          <a:stretch>
            <a:fillRect/>
          </a:stretch>
        </p:blipFill>
        <p:spPr>
          <a:xfrm>
            <a:off x="0" y="1"/>
            <a:ext cx="12192000" cy="6946900"/>
          </a:xfrm>
          <a:prstGeom prst="rect"/>
        </p:spPr>
      </p:pic>
      <p:sp>
        <p:nvSpPr>
          <p:cNvPr id="1048586" name="矩形 6"/>
          <p:cNvSpPr/>
          <p:nvPr/>
        </p:nvSpPr>
        <p:spPr>
          <a:xfrm>
            <a:off x="0" y="0"/>
            <a:ext cx="12192000" cy="6946901"/>
          </a:xfrm>
          <a:prstGeom prst="rect"/>
          <a:solidFill>
            <a:srgbClr val="0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587" name="文本框 26"/>
          <p:cNvSpPr txBox="1"/>
          <p:nvPr/>
        </p:nvSpPr>
        <p:spPr>
          <a:xfrm>
            <a:off x="1029970" y="2850515"/>
            <a:ext cx="9841230" cy="1069340"/>
          </a:xfrm>
          <a:prstGeom prst="rect"/>
          <a:noFill/>
        </p:spPr>
        <p:txBody>
          <a:bodyPr rtlCol="0" wrap="square">
            <a:spAutoFit/>
          </a:bodyPr>
          <a:p>
            <a:pPr algn="dist"/>
            <a:r>
              <a:rPr altLang="en-US" dirty="0" sz="6600" lang="zh-CN">
                <a:solidFill>
                  <a:schemeClr val="bg1"/>
                </a:solidFill>
                <a:latin typeface="方正风雅宋简体" panose="02000000000000000000" charset="-122"/>
                <a:ea typeface="方正风雅宋简体" panose="02000000000000000000" charset="-122"/>
                <a:cs typeface="方正风雅宋简体" panose="02000000000000000000" charset="-122"/>
              </a:rPr>
              <a:t>彩色生活季 仲夏乐满营</a:t>
            </a:r>
          </a:p>
        </p:txBody>
      </p:sp>
      <p:sp>
        <p:nvSpPr>
          <p:cNvPr id="1048588" name="矩形 27"/>
          <p:cNvSpPr/>
          <p:nvPr/>
        </p:nvSpPr>
        <p:spPr>
          <a:xfrm>
            <a:off x="1029970" y="2117628"/>
            <a:ext cx="5727065" cy="706755"/>
          </a:xfrm>
          <a:prstGeom prst="rect"/>
        </p:spPr>
        <p:txBody>
          <a:bodyPr wrap="square">
            <a:spAutoFit/>
          </a:bodyPr>
          <a:p>
            <a:pPr algn="dist"/>
            <a:r>
              <a:rPr altLang="zh-CN" dirty="0" sz="4000" lang="en-US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SPRING LIVE</a:t>
            </a:r>
            <a:endParaRPr altLang="zh-CN" dirty="0" sz="4000" lang="en-US">
              <a:solidFill>
                <a:schemeClr val="bg1"/>
              </a:solidFill>
              <a:effectLst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048589" name="文本框 3"/>
          <p:cNvSpPr txBox="1"/>
          <p:nvPr/>
        </p:nvSpPr>
        <p:spPr>
          <a:xfrm>
            <a:off x="10928985" y="-57150"/>
            <a:ext cx="1262380" cy="7004051"/>
          </a:xfrm>
          <a:prstGeom prst="rect"/>
          <a:noFill/>
        </p:spPr>
        <p:txBody>
          <a:bodyPr rtlCol="0" vert="eaVert" wrap="square">
            <a:spAutoFit/>
          </a:bodyPr>
          <a:p>
            <a:pPr algn="ctr">
              <a:lnSpc>
                <a:spcPct val="100000"/>
              </a:lnSpc>
            </a:pPr>
            <a:r>
              <a:rPr altLang="zh-CN" b="1" dirty="0" sz="7200" lang="en-US" spc="2000">
                <a:ln>
                  <a:solidFill>
                    <a:schemeClr val="bg1">
                      <a:alpha val="33000"/>
                    </a:schemeClr>
                  </a:solidFill>
                </a:ln>
                <a:noFill/>
                <a:latin typeface="方正风雅宋简体" panose="02000000000000000000" charset="-122"/>
                <a:ea typeface="方正风雅宋简体" panose="02000000000000000000" charset="-122"/>
                <a:cs typeface="Droid Sans" panose="020B0606030804020204" pitchFamily="34" charset="0"/>
              </a:rPr>
              <a:t>CAMPING</a:t>
            </a:r>
          </a:p>
        </p:txBody>
      </p:sp>
      <p:sp>
        <p:nvSpPr>
          <p:cNvPr id="1048590" name="文本框 10"/>
          <p:cNvSpPr txBox="1"/>
          <p:nvPr/>
        </p:nvSpPr>
        <p:spPr>
          <a:xfrm rot="16200000">
            <a:off x="5403523" y="21619"/>
            <a:ext cx="461665" cy="8387715"/>
          </a:xfrm>
          <a:prstGeom prst="rect"/>
          <a:noFill/>
        </p:spPr>
        <p:txBody>
          <a:bodyPr rtlCol="0" vert="eaVert" wrap="square">
            <a:spAutoFit/>
          </a:bodyPr>
          <a:p>
            <a:pPr algn="dist">
              <a:lnSpc>
                <a:spcPct val="100000"/>
              </a:lnSpc>
            </a:pPr>
            <a:r>
              <a:rPr altLang="zh-CN" dirty="0" lang="en-US">
                <a:solidFill>
                  <a:schemeClr val="bg1"/>
                </a:solidFill>
                <a:effectLst/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  <a:sym typeface="+mn-ea"/>
              </a:rPr>
              <a:t>—</a:t>
            </a:r>
            <a:r>
              <a:rPr altLang="en-US" dirty="0" lang="zh-CN">
                <a:solidFill>
                  <a:schemeClr val="bg1"/>
                </a:solidFill>
                <a:effectLst/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  <a:sym typeface="+mn-ea"/>
              </a:rPr>
              <a:t>地产项目</a:t>
            </a:r>
            <a:r>
              <a:rPr altLang="zh-CN" dirty="0" lang="en-US">
                <a:solidFill>
                  <a:schemeClr val="bg1"/>
                </a:solidFill>
                <a:effectLst/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  <a:sym typeface="+mn-ea"/>
              </a:rPr>
              <a:t>|</a:t>
            </a:r>
            <a:r>
              <a:rPr dirty="0" lang="zh-CN">
                <a:solidFill>
                  <a:schemeClr val="bg1"/>
                </a:solidFill>
                <a:effectLst/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  <a:sym typeface="+mn-ea"/>
              </a:rPr>
              <a:t>城市野奢计划</a:t>
            </a:r>
            <a:r>
              <a:rPr altLang="zh-CN" dirty="0" lang="en-US">
                <a:solidFill>
                  <a:schemeClr val="bg1"/>
                </a:solidFill>
                <a:effectLst/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  <a:sym typeface="+mn-ea"/>
              </a:rPr>
              <a:t>—</a:t>
            </a:r>
            <a:endParaRPr altLang="zh-CN" dirty="0" sz="1000" lang="en-US">
              <a:solidFill>
                <a:schemeClr val="bg1"/>
              </a:solidFill>
              <a:effectLst/>
              <a:latin typeface="汉仪中宋简" panose="02010609000101010101" charset="-128"/>
              <a:ea typeface="汉仪中宋简" panose="02010609000101010101" charset="-128"/>
              <a:cs typeface="汉仪中宋简" panose="02010609000101010101" charset="-128"/>
              <a:sym typeface="+mn-ea"/>
            </a:endParaRPr>
          </a:p>
        </p:txBody>
      </p:sp>
    </p:spTree>
  </p:cSld>
  <p:clrMapOvr>
    <a:masterClrMapping/>
  </p:clrMapOvr>
  <p:transition advTm="3000">
    <p:pull/>
  </p:transition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500" id="7"/>
                                        <p:tgtEl>
                                          <p:spTgt spid="10485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485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9"/>
                                        <p:tgtEl>
                                          <p:spTgt spid="10485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grpId="0" id="10" nodeType="with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500" id="12"/>
                                        <p:tgtEl>
                                          <p:spTgt spid="10485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500" fill="hold" id="13"/>
                                        <p:tgtEl>
                                          <p:spTgt spid="10485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14"/>
                                        <p:tgtEl>
                                          <p:spTgt spid="10485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5">
                      <p:stCondLst>
                        <p:cond delay="indefinite"/>
                      </p:stCondLst>
                      <p:childTnLst>
                        <p:par>
                          <p:cTn fill="hold" id="16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7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19"/>
                                        <p:tgtEl>
                                          <p:spTgt spid="10485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20"/>
                                        <p:tgtEl>
                                          <p:spTgt spid="10485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21"/>
                                        <p:tgtEl>
                                          <p:spTgt spid="10485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87" grpId="0"/>
      <p:bldP spid="1048588" grpId="0"/>
      <p:bldP spid="104858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5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" cstate="email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591" name="矩形 8"/>
          <p:cNvSpPr/>
          <p:nvPr/>
        </p:nvSpPr>
        <p:spPr>
          <a:xfrm>
            <a:off x="0" y="0"/>
            <a:ext cx="12192000" cy="6946901"/>
          </a:xfrm>
          <a:prstGeom prst="rect"/>
          <a:solidFill>
            <a:srgbClr val="0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592" name="文本框 9"/>
          <p:cNvSpPr txBox="1"/>
          <p:nvPr/>
        </p:nvSpPr>
        <p:spPr>
          <a:xfrm>
            <a:off x="476249" y="2868930"/>
            <a:ext cx="8599170" cy="2948940"/>
          </a:xfrm>
          <a:prstGeom prst="rect"/>
          <a:noFill/>
        </p:spPr>
        <p:txBody>
          <a:bodyPr rtlCol="0" wrap="square">
            <a:spAutoFit/>
          </a:bodyPr>
          <a:p>
            <a:pPr algn="l"/>
            <a:r>
              <a:rPr altLang="zh-CN" dirty="0" sz="4800" lang="en-US">
                <a:solidFill>
                  <a:schemeClr val="bg1"/>
                </a:solidFill>
                <a:latin typeface="方正风雅宋简体" panose="02000000000000000000" charset="-122"/>
                <a:ea typeface="方正风雅宋简体" panose="02000000000000000000" charset="-122"/>
                <a:cs typeface="方正粗金陵简体" panose="02000000000000000000" charset="-122"/>
              </a:rPr>
              <a:t>Go Camping</a:t>
            </a:r>
            <a:endParaRPr altLang="zh-CN" dirty="0" lang="en-US">
              <a:solidFill>
                <a:schemeClr val="bg1"/>
              </a:solidFill>
              <a:latin typeface="方正粗金陵简体" panose="02000000000000000000" charset="-122"/>
              <a:ea typeface="方正粗金陵简体" panose="02000000000000000000" charset="-122"/>
              <a:cs typeface="方正粗金陵简体" panose="02000000000000000000" charset="-122"/>
            </a:endParaRPr>
          </a:p>
          <a:p>
            <a:pPr algn="l">
              <a:lnSpc>
                <a:spcPct val="150000"/>
              </a:lnSpc>
            </a:pPr>
            <a:endParaRPr altLang="zh-CN" dirty="0" sz="1400" lang="en-US">
              <a:solidFill>
                <a:schemeClr val="bg1"/>
              </a:solidFill>
              <a:latin typeface="方正风雅宋简体" panose="02000000000000000000" charset="-122"/>
              <a:ea typeface="方正风雅宋简体" panose="02000000000000000000" charset="-122"/>
              <a:cs typeface="方正风雅宋简体" panose="02000000000000000000" charset="-122"/>
            </a:endParaRPr>
          </a:p>
          <a:p>
            <a:pPr algn="l">
              <a:lnSpc>
                <a:spcPct val="150000"/>
              </a:lnSpc>
            </a:pPr>
            <a:r>
              <a:rPr altLang="en-US" dirty="0" sz="1400" lang="zh-CN">
                <a:solidFill>
                  <a:schemeClr val="bg1"/>
                </a:solidFill>
                <a:latin typeface="方正风雅宋简体" panose="02000000000000000000" charset="-122"/>
                <a:ea typeface="方正风雅宋简体" panose="02000000000000000000" charset="-122"/>
                <a:cs typeface="方正风雅宋简体" panose="02000000000000000000" charset="-122"/>
              </a:rPr>
              <a:t>自带氧气绿的春天</a:t>
            </a:r>
            <a:r>
              <a:rPr altLang="zh-CN" dirty="0" sz="1400" lang="en-US">
                <a:solidFill>
                  <a:schemeClr val="bg1"/>
                </a:solidFill>
                <a:latin typeface="方正风雅宋简体" panose="02000000000000000000" charset="-122"/>
                <a:ea typeface="方正风雅宋简体" panose="02000000000000000000" charset="-122"/>
                <a:cs typeface="方正风雅宋简体" panose="02000000000000000000" charset="-122"/>
              </a:rPr>
              <a:t> </a:t>
            </a:r>
            <a:r>
              <a:rPr altLang="en-US" dirty="0" sz="1400" lang="zh-CN">
                <a:solidFill>
                  <a:schemeClr val="bg1"/>
                </a:solidFill>
                <a:latin typeface="方正风雅宋简体" panose="02000000000000000000" charset="-122"/>
                <a:ea typeface="方正风雅宋简体" panose="02000000000000000000" charset="-122"/>
                <a:cs typeface="方正风雅宋简体" panose="02000000000000000000" charset="-122"/>
              </a:rPr>
              <a:t>绿意盎然的森系</a:t>
            </a:r>
          </a:p>
          <a:p>
            <a:pPr algn="l">
              <a:lnSpc>
                <a:spcPct val="150000"/>
              </a:lnSpc>
            </a:pPr>
            <a:r>
              <a:rPr altLang="en-US" dirty="0" sz="1400" lang="zh-CN">
                <a:solidFill>
                  <a:schemeClr val="bg1"/>
                </a:solidFill>
                <a:latin typeface="方正风雅宋简体" panose="02000000000000000000" charset="-122"/>
                <a:ea typeface="方正风雅宋简体" panose="02000000000000000000" charset="-122"/>
                <a:cs typeface="方正风雅宋简体" panose="02000000000000000000" charset="-122"/>
              </a:rPr>
              <a:t>共同奏响欢乐的序曲</a:t>
            </a:r>
          </a:p>
          <a:p>
            <a:pPr algn="l">
              <a:lnSpc>
                <a:spcPct val="150000"/>
              </a:lnSpc>
            </a:pPr>
            <a:r>
              <a:rPr altLang="en-US" dirty="0" sz="1400" lang="zh-CN">
                <a:solidFill>
                  <a:schemeClr val="bg1"/>
                </a:solidFill>
                <a:latin typeface="方正风雅宋简体" panose="02000000000000000000" charset="-122"/>
                <a:ea typeface="方正风雅宋简体" panose="02000000000000000000" charset="-122"/>
                <a:cs typeface="方正风雅宋简体" panose="02000000000000000000" charset="-122"/>
              </a:rPr>
              <a:t>我们希望疫情结束的时候</a:t>
            </a:r>
          </a:p>
          <a:p>
            <a:pPr algn="l">
              <a:lnSpc>
                <a:spcPct val="150000"/>
              </a:lnSpc>
            </a:pPr>
            <a:r>
              <a:rPr altLang="en-US" dirty="0" sz="1400" lang="zh-CN">
                <a:solidFill>
                  <a:schemeClr val="bg1"/>
                </a:solidFill>
                <a:latin typeface="方正风雅宋简体" panose="02000000000000000000" charset="-122"/>
                <a:ea typeface="方正风雅宋简体" panose="02000000000000000000" charset="-122"/>
                <a:cs typeface="方正风雅宋简体" panose="02000000000000000000" charset="-122"/>
              </a:rPr>
              <a:t>每一个走出家门的人都能尽情拥抱大自然</a:t>
            </a:r>
          </a:p>
          <a:p>
            <a:pPr algn="l">
              <a:lnSpc>
                <a:spcPct val="150000"/>
              </a:lnSpc>
            </a:pPr>
            <a:r>
              <a:rPr altLang="en-US" dirty="0" sz="1400" lang="zh-CN">
                <a:solidFill>
                  <a:schemeClr val="bg1"/>
                </a:solidFill>
                <a:latin typeface="方正风雅宋简体" panose="02000000000000000000" charset="-122"/>
                <a:ea typeface="方正风雅宋简体" panose="02000000000000000000" charset="-122"/>
                <a:cs typeface="方正风雅宋简体" panose="02000000000000000000" charset="-122"/>
              </a:rPr>
              <a:t>整理好心情迎接复苏的世界</a:t>
            </a:r>
          </a:p>
          <a:p>
            <a:pPr algn="l">
              <a:lnSpc>
                <a:spcPct val="150000"/>
              </a:lnSpc>
            </a:pPr>
            <a:r>
              <a:rPr altLang="en-US" dirty="0" sz="1400" lang="zh-CN">
                <a:solidFill>
                  <a:schemeClr val="bg1"/>
                </a:solidFill>
                <a:latin typeface="方正风雅宋简体" panose="02000000000000000000" charset="-122"/>
                <a:ea typeface="方正风雅宋简体" panose="02000000000000000000" charset="-122"/>
                <a:cs typeface="方正风雅宋简体" panose="02000000000000000000" charset="-122"/>
              </a:rPr>
              <a:t>愿我们都有随时“逃离规矩城市，奔向内心森林的勇气</a:t>
            </a:r>
          </a:p>
        </p:txBody>
      </p:sp>
      <p:sp>
        <p:nvSpPr>
          <p:cNvPr id="1048593" name="文本框 6"/>
          <p:cNvSpPr txBox="1"/>
          <p:nvPr/>
        </p:nvSpPr>
        <p:spPr>
          <a:xfrm>
            <a:off x="8071802" y="188595"/>
            <a:ext cx="2007235" cy="6035041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dirty="0" sz="19900" i="1" lang="zh-CN">
                <a:ln>
                  <a:solidFill>
                    <a:schemeClr val="bg1">
                      <a:alpha val="40000"/>
                    </a:schemeClr>
                  </a:solidFill>
                </a:ln>
                <a:noFill/>
                <a:latin typeface="方正粗黑宋简体" panose="02000000000000000000" charset="-122"/>
                <a:ea typeface="方正粗黑宋简体" panose="02000000000000000000" charset="-122"/>
              </a:rPr>
              <a:t>露营</a:t>
            </a:r>
          </a:p>
        </p:txBody>
      </p:sp>
    </p:spTree>
  </p:cSld>
  <p:clrMapOvr>
    <a:masterClrMapping/>
  </p:clrMapOvr>
  <p:transition advTm="3000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4" name="图片 5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" cstate="email"/>
          <a:srcRect/>
          <a:stretch>
            <a:fillRect/>
          </a:stretch>
        </p:blipFill>
        <p:spPr>
          <a:xfrm>
            <a:off x="1270" y="1"/>
            <a:ext cx="12190730" cy="6858000"/>
          </a:xfrm>
          <a:prstGeom prst="rect"/>
        </p:spPr>
      </p:pic>
      <p:sp>
        <p:nvSpPr>
          <p:cNvPr id="1048597" name="矩形 7"/>
          <p:cNvSpPr/>
          <p:nvPr/>
        </p:nvSpPr>
        <p:spPr>
          <a:xfrm>
            <a:off x="0" y="0"/>
            <a:ext cx="12192000" cy="6946901"/>
          </a:xfrm>
          <a:prstGeom prst="rect"/>
          <a:solidFill>
            <a:srgbClr val="0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598" name="文本框 3"/>
          <p:cNvSpPr txBox="1"/>
          <p:nvPr/>
        </p:nvSpPr>
        <p:spPr>
          <a:xfrm>
            <a:off x="5965825" y="3422650"/>
            <a:ext cx="5916930" cy="2428240"/>
          </a:xfrm>
          <a:prstGeom prst="rect"/>
          <a:noFill/>
        </p:spPr>
        <p:txBody>
          <a:bodyPr anchor="t" rtlCol="0" wrap="square">
            <a:spAutoFit/>
          </a:bodyPr>
          <a:p>
            <a:pPr>
              <a:lnSpc>
                <a:spcPct val="180000"/>
              </a:lnSpc>
            </a:pPr>
            <a:r>
              <a:rPr altLang="en-US" dirty="0" sz="3200" i="1" lang="zh-CN" spc="200">
                <a:solidFill>
                  <a:schemeClr val="bg1"/>
                </a:solidFill>
                <a:latin typeface="方正风雅宋简体" panose="02000000000000000000" charset="-122"/>
                <a:ea typeface="方正风雅宋简体" panose="02000000000000000000" charset="-122"/>
                <a:cs typeface="方正风雅宋简体" panose="02000000000000000000" charset="-122"/>
                <a:sym typeface="+mn-ea"/>
              </a:rPr>
              <a:t>『城市野奢计划』</a:t>
            </a:r>
            <a:endParaRPr altLang="en-US" dirty="0" sz="2400" i="1" lang="zh-CN" spc="200">
              <a:solidFill>
                <a:schemeClr val="bg1"/>
              </a:solidFill>
              <a:latin typeface="方正风雅宋简体" panose="02000000000000000000" charset="-122"/>
              <a:ea typeface="方正风雅宋简体" panose="02000000000000000000" charset="-122"/>
              <a:cs typeface="方正风雅宋简体" panose="02000000000000000000" charset="-122"/>
            </a:endParaRPr>
          </a:p>
          <a:p>
            <a:pPr>
              <a:lnSpc>
                <a:spcPct val="180000"/>
              </a:lnSpc>
            </a:pPr>
            <a:r>
              <a:rPr altLang="en-US" dirty="0" sz="1400" i="1" lang="zh-CN" spc="200">
                <a:solidFill>
                  <a:schemeClr val="bg1"/>
                </a:solidFill>
                <a:latin typeface="方正风雅宋简体" panose="02000000000000000000" charset="-122"/>
                <a:ea typeface="方正风雅宋简体" panose="02000000000000000000" charset="-122"/>
                <a:cs typeface="方正风雅宋简体" panose="02000000000000000000" charset="-122"/>
                <a:sym typeface="+mn-ea"/>
              </a:rPr>
              <a:t>四倍快乐轻松</a:t>
            </a:r>
            <a:r>
              <a:rPr altLang="zh-CN" dirty="0" sz="1400" i="1" lang="en-US" spc="200">
                <a:solidFill>
                  <a:schemeClr val="bg1"/>
                </a:solidFill>
                <a:latin typeface="方正风雅宋简体" panose="02000000000000000000" charset="-122"/>
                <a:ea typeface="方正风雅宋简体" panose="02000000000000000000" charset="-122"/>
                <a:cs typeface="方正风雅宋简体" panose="02000000000000000000" charset="-122"/>
                <a:sym typeface="+mn-ea"/>
              </a:rPr>
              <a:t>get</a:t>
            </a:r>
          </a:p>
          <a:p>
            <a:pPr>
              <a:lnSpc>
                <a:spcPct val="180000"/>
              </a:lnSpc>
            </a:pPr>
            <a:r>
              <a:rPr altLang="en-US" dirty="0" sz="1400" i="1" lang="zh-CN" spc="200">
                <a:solidFill>
                  <a:schemeClr val="bg1"/>
                </a:solidFill>
                <a:latin typeface="方正风雅宋简体" panose="02000000000000000000" charset="-122"/>
                <a:ea typeface="方正风雅宋简体" panose="02000000000000000000" charset="-122"/>
                <a:cs typeface="方正风雅宋简体" panose="02000000000000000000" charset="-122"/>
                <a:sym typeface="+mn-ea"/>
              </a:rPr>
              <a:t>相约地产项目</a:t>
            </a:r>
            <a:r>
              <a:rPr altLang="zh-CN" dirty="0" sz="1400" i="1" lang="en-US" spc="200">
                <a:solidFill>
                  <a:schemeClr val="bg1"/>
                </a:solidFill>
                <a:latin typeface="方正风雅宋简体" panose="02000000000000000000" charset="-122"/>
                <a:ea typeface="方正风雅宋简体" panose="02000000000000000000" charset="-122"/>
                <a:cs typeface="方正风雅宋简体" panose="02000000000000000000" charset="-122"/>
                <a:sym typeface="+mn-ea"/>
              </a:rPr>
              <a:t/>
            </a:r>
            <a:br>
              <a:rPr altLang="zh-CN" dirty="0" sz="1400" i="1" lang="en-US" spc="200">
                <a:solidFill>
                  <a:schemeClr val="bg1"/>
                </a:solidFill>
                <a:latin typeface="方正风雅宋简体" panose="02000000000000000000" charset="-122"/>
                <a:ea typeface="方正风雅宋简体" panose="02000000000000000000" charset="-122"/>
                <a:cs typeface="方正风雅宋简体" panose="02000000000000000000" charset="-122"/>
                <a:sym typeface="+mn-ea"/>
              </a:rPr>
            </a:br>
            <a:r>
              <a:rPr altLang="en-US" dirty="0" sz="1400" i="1" lang="zh-CN" spc="200">
                <a:solidFill>
                  <a:schemeClr val="bg1"/>
                </a:solidFill>
                <a:latin typeface="方正风雅宋简体" panose="02000000000000000000" charset="-122"/>
                <a:ea typeface="方正风雅宋简体" panose="02000000000000000000" charset="-122"/>
                <a:cs typeface="方正风雅宋简体" panose="02000000000000000000" charset="-122"/>
                <a:sym typeface="+mn-ea"/>
              </a:rPr>
              <a:t>治愈一切的不美好</a:t>
            </a:r>
          </a:p>
          <a:p>
            <a:pPr>
              <a:lnSpc>
                <a:spcPct val="180000"/>
              </a:lnSpc>
            </a:pPr>
            <a:r>
              <a:rPr altLang="en-US" dirty="0" sz="1400" i="1" lang="zh-CN" spc="200">
                <a:solidFill>
                  <a:schemeClr val="bg1"/>
                </a:solidFill>
                <a:latin typeface="方正风雅宋简体" panose="02000000000000000000" charset="-122"/>
                <a:ea typeface="方正风雅宋简体" panose="02000000000000000000" charset="-122"/>
                <a:cs typeface="方正风雅宋简体" panose="02000000000000000000" charset="-122"/>
                <a:sym typeface="+mn-ea"/>
              </a:rPr>
              <a:t>体验不一样的生活方式</a:t>
            </a:r>
          </a:p>
        </p:txBody>
      </p:sp>
      <p:sp>
        <p:nvSpPr>
          <p:cNvPr id="1048599" name="文本框 6"/>
          <p:cNvSpPr txBox="1"/>
          <p:nvPr/>
        </p:nvSpPr>
        <p:spPr>
          <a:xfrm>
            <a:off x="976312" y="320992"/>
            <a:ext cx="2007235" cy="6035040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dirty="0" sz="19900" i="1" lang="zh-CN">
                <a:ln>
                  <a:solidFill>
                    <a:schemeClr val="bg1">
                      <a:alpha val="40000"/>
                    </a:schemeClr>
                  </a:solidFill>
                </a:ln>
                <a:noFill/>
                <a:latin typeface="方正粗黑宋简体" panose="02000000000000000000" charset="-122"/>
                <a:ea typeface="方正粗黑宋简体" panose="02000000000000000000" charset="-122"/>
              </a:rPr>
              <a:t>露营</a:t>
            </a:r>
          </a:p>
        </p:txBody>
      </p:sp>
    </p:spTree>
  </p:cSld>
  <p:clrMapOvr>
    <a:masterClrMapping/>
  </p:clrMapOvr>
  <p:transition advTm="3000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4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" cstate="email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00" name="矩形 5"/>
          <p:cNvSpPr/>
          <p:nvPr/>
        </p:nvSpPr>
        <p:spPr>
          <a:xfrm>
            <a:off x="0" y="0"/>
            <a:ext cx="12192000" cy="6946901"/>
          </a:xfrm>
          <a:prstGeom prst="rect"/>
          <a:solidFill>
            <a:srgbClr val="0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01" name="文本框 1"/>
          <p:cNvSpPr txBox="1"/>
          <p:nvPr/>
        </p:nvSpPr>
        <p:spPr>
          <a:xfrm>
            <a:off x="1191260" y="1731645"/>
            <a:ext cx="9597390" cy="4358640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altLang="en-US" dirty="0" sz="4400" lang="zh-CN">
                <a:solidFill>
                  <a:schemeClr val="bg1"/>
                </a:solidFill>
                <a:latin typeface="方正风雅宋简体" panose="02000000000000000000" charset="-122"/>
                <a:ea typeface="方正风雅宋简体" panose="02000000000000000000" charset="-122"/>
                <a:cs typeface="方正风雅宋简体" panose="02000000000000000000" charset="-122"/>
              </a:rPr>
              <a:t>与地产项目一起</a:t>
            </a:r>
          </a:p>
          <a:p>
            <a:pPr algn="ctr"/>
            <a:r>
              <a:rPr altLang="zh-CN" dirty="0" sz="4400" lang="en-US">
                <a:solidFill>
                  <a:schemeClr val="bg1"/>
                </a:solidFill>
                <a:latin typeface="方正风雅宋简体" panose="02000000000000000000" charset="-122"/>
                <a:ea typeface="方正风雅宋简体" panose="02000000000000000000" charset="-122"/>
                <a:cs typeface="方正风雅宋简体" panose="02000000000000000000" charset="-122"/>
              </a:rPr>
              <a:t>|</a:t>
            </a:r>
            <a:r>
              <a:rPr altLang="zh-CN" dirty="0" sz="4400" lang="en-US" err="1">
                <a:solidFill>
                  <a:schemeClr val="bg1"/>
                </a:solidFill>
                <a:latin typeface="方正风雅宋简体" panose="02000000000000000000" charset="-122"/>
                <a:ea typeface="方正风雅宋简体" panose="02000000000000000000" charset="-122"/>
                <a:cs typeface="方正风雅宋简体" panose="02000000000000000000" charset="-122"/>
              </a:rPr>
              <a:t>一同开启一场城市野奢</a:t>
            </a:r>
            <a:r>
              <a:rPr altLang="en-US" dirty="0" sz="4400" lang="zh-CN">
                <a:solidFill>
                  <a:schemeClr val="bg1"/>
                </a:solidFill>
                <a:latin typeface="方正风雅宋简体" panose="02000000000000000000" charset="-122"/>
                <a:ea typeface="方正风雅宋简体" panose="02000000000000000000" charset="-122"/>
                <a:cs typeface="方正风雅宋简体" panose="02000000000000000000" charset="-122"/>
              </a:rPr>
              <a:t>派对</a:t>
            </a:r>
            <a:r>
              <a:rPr altLang="zh-CN" dirty="0" sz="4400" lang="en-US">
                <a:solidFill>
                  <a:schemeClr val="bg1"/>
                </a:solidFill>
                <a:latin typeface="方正风雅宋简体" panose="02000000000000000000" charset="-122"/>
                <a:ea typeface="方正风雅宋简体" panose="02000000000000000000" charset="-122"/>
                <a:cs typeface="方正风雅宋简体" panose="02000000000000000000" charset="-122"/>
              </a:rPr>
              <a:t>|</a:t>
            </a:r>
            <a:endParaRPr altLang="zh-CN" dirty="0" sz="3200" lang="en-US">
              <a:solidFill>
                <a:schemeClr val="bg1"/>
              </a:solidFill>
              <a:latin typeface="方正风雅宋简体" panose="02000000000000000000" charset="-122"/>
              <a:ea typeface="方正风雅宋简体" panose="02000000000000000000" charset="-122"/>
              <a:cs typeface="方正风雅宋简体" panose="02000000000000000000" charset="-122"/>
            </a:endParaRPr>
          </a:p>
          <a:p>
            <a:pPr algn="ctr"/>
            <a:endParaRPr altLang="en-US" dirty="0" sz="2000" lang="zh-CN">
              <a:solidFill>
                <a:schemeClr val="bg1"/>
              </a:solidFill>
              <a:latin typeface="方正风雅宋简体" panose="02000000000000000000" charset="-122"/>
              <a:ea typeface="方正风雅宋简体" panose="02000000000000000000" charset="-122"/>
              <a:cs typeface="方正风雅宋简体" panose="02000000000000000000" charset="-122"/>
            </a:endParaRPr>
          </a:p>
          <a:p>
            <a:pPr algn="ctr"/>
            <a:r>
              <a:rPr altLang="en-US" dirty="0" sz="2000" lang="zh-CN">
                <a:solidFill>
                  <a:schemeClr val="bg1"/>
                </a:solidFill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</a:rPr>
              <a:t>我们的生活</a:t>
            </a:r>
            <a:r>
              <a:rPr altLang="zh-CN" dirty="0" sz="2000" lang="en-US">
                <a:solidFill>
                  <a:schemeClr val="bg1"/>
                </a:solidFill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</a:rPr>
              <a:t> </a:t>
            </a:r>
            <a:r>
              <a:rPr altLang="en-US" dirty="0" sz="2000" lang="zh-CN">
                <a:solidFill>
                  <a:schemeClr val="bg1"/>
                </a:solidFill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</a:rPr>
              <a:t>拥有无限可能</a:t>
            </a:r>
            <a:endParaRPr altLang="en-US" dirty="0" sz="3200" lang="zh-CN">
              <a:solidFill>
                <a:schemeClr val="bg1"/>
              </a:solidFill>
              <a:latin typeface="汉仪中宋简" panose="02010609000101010101" charset="-128"/>
              <a:ea typeface="汉仪中宋简" panose="02010609000101010101" charset="-128"/>
              <a:cs typeface="汉仪中宋简" panose="02010609000101010101" charset="-128"/>
            </a:endParaRPr>
          </a:p>
          <a:p>
            <a:pPr algn="ctr"/>
            <a:endParaRPr altLang="en-US" dirty="0" lang="zh-CN">
              <a:solidFill>
                <a:schemeClr val="bg1"/>
              </a:solidFill>
              <a:latin typeface="汉仪中宋简" panose="02010609000101010101" charset="-128"/>
              <a:ea typeface="汉仪中宋简" panose="02010609000101010101" charset="-128"/>
              <a:cs typeface="汉仪中宋简" panose="02010609000101010101" charset="-128"/>
            </a:endParaRPr>
          </a:p>
          <a:p>
            <a:pPr algn="ctr"/>
            <a:endParaRPr altLang="en-US" dirty="0" lang="zh-CN">
              <a:solidFill>
                <a:schemeClr val="bg1"/>
              </a:solidFill>
              <a:latin typeface="汉仪中宋简" panose="02010609000101010101" charset="-128"/>
              <a:ea typeface="汉仪中宋简" panose="02010609000101010101" charset="-128"/>
              <a:cs typeface="汉仪中宋简" panose="02010609000101010101" charset="-128"/>
            </a:endParaRPr>
          </a:p>
          <a:p>
            <a:pPr algn="ctr"/>
            <a:endParaRPr altLang="en-US" dirty="0" lang="zh-CN">
              <a:solidFill>
                <a:schemeClr val="bg1"/>
              </a:solidFill>
              <a:latin typeface="汉仪中宋简" panose="02010609000101010101" charset="-128"/>
              <a:ea typeface="汉仪中宋简" panose="02010609000101010101" charset="-128"/>
              <a:cs typeface="汉仪中宋简" panose="02010609000101010101" charset="-128"/>
            </a:endParaRPr>
          </a:p>
          <a:p>
            <a:pPr algn="ctr"/>
            <a:endParaRPr altLang="en-US" dirty="0" lang="zh-CN">
              <a:solidFill>
                <a:schemeClr val="bg1"/>
              </a:solidFill>
              <a:latin typeface="汉仪中宋简" panose="02010609000101010101" charset="-128"/>
              <a:ea typeface="汉仪中宋简" panose="02010609000101010101" charset="-128"/>
              <a:cs typeface="汉仪中宋简" panose="02010609000101010101" charset="-128"/>
            </a:endParaRPr>
          </a:p>
          <a:p>
            <a:pPr algn="ctr"/>
            <a:endParaRPr altLang="en-US" dirty="0" lang="zh-CN">
              <a:solidFill>
                <a:schemeClr val="bg1"/>
              </a:solidFill>
              <a:latin typeface="汉仪中宋简" panose="02010609000101010101" charset="-128"/>
              <a:ea typeface="汉仪中宋简" panose="02010609000101010101" charset="-128"/>
              <a:cs typeface="汉仪中宋简" panose="02010609000101010101" charset="-128"/>
            </a:endParaRPr>
          </a:p>
          <a:p>
            <a:pPr algn="ctr"/>
            <a:endParaRPr altLang="en-US" dirty="0" lang="zh-CN">
              <a:solidFill>
                <a:schemeClr val="bg1"/>
              </a:solidFill>
              <a:latin typeface="汉仪中宋简" panose="02010609000101010101" charset="-128"/>
              <a:ea typeface="汉仪中宋简" panose="02010609000101010101" charset="-128"/>
              <a:cs typeface="汉仪中宋简" panose="02010609000101010101" charset="-128"/>
            </a:endParaRPr>
          </a:p>
          <a:p>
            <a:pPr algn="ctr"/>
            <a:endParaRPr altLang="en-US" dirty="0" lang="zh-CN">
              <a:solidFill>
                <a:schemeClr val="bg1"/>
              </a:solidFill>
              <a:latin typeface="汉仪中宋简" panose="02010609000101010101" charset="-128"/>
              <a:ea typeface="汉仪中宋简" panose="02010609000101010101" charset="-128"/>
              <a:cs typeface="汉仪中宋简" panose="02010609000101010101" charset="-128"/>
            </a:endParaRPr>
          </a:p>
          <a:p>
            <a:pPr algn="ctr"/>
            <a:endParaRPr altLang="en-US" dirty="0" lang="zh-CN">
              <a:solidFill>
                <a:schemeClr val="bg1"/>
              </a:solidFill>
              <a:latin typeface="汉仪中宋简" panose="02010609000101010101" charset="-128"/>
              <a:ea typeface="汉仪中宋简" panose="02010609000101010101" charset="-128"/>
              <a:cs typeface="汉仪中宋简" panose="02010609000101010101" charset="-128"/>
            </a:endParaRPr>
          </a:p>
          <a:p>
            <a:pPr algn="ctr"/>
            <a:r>
              <a:rPr dirty="0" sz="1400" err="1">
                <a:solidFill>
                  <a:schemeClr val="bg1"/>
                </a:solidFill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</a:rPr>
              <a:t>感受多彩的户外生活|和大自然来个亲密接触</a:t>
            </a:r>
            <a:endParaRPr dirty="0" sz="1400">
              <a:solidFill>
                <a:schemeClr val="bg1"/>
              </a:solidFill>
              <a:latin typeface="汉仪中宋简" panose="02010609000101010101" charset="-128"/>
              <a:ea typeface="汉仪中宋简" panose="02010609000101010101" charset="-128"/>
              <a:cs typeface="汉仪中宋简" panose="02010609000101010101" charset="-128"/>
            </a:endParaRPr>
          </a:p>
        </p:txBody>
      </p:sp>
    </p:spTree>
    <p:custDataLst>
      <p:tags r:id="rId2"/>
    </p:custDataLst>
  </p:cSld>
  <p:clrMapOvr>
    <a:masterClrMapping/>
  </p:clrMapOvr>
  <p:transition advTm="3000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6" name="图片 3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>
          <a:xfrm>
            <a:off x="16510" y="0"/>
            <a:ext cx="12190730" cy="6857365"/>
          </a:xfrm>
          <a:prstGeom prst="rect"/>
        </p:spPr>
      </p:pic>
      <p:sp>
        <p:nvSpPr>
          <p:cNvPr id="1048602" name="矩形 8"/>
          <p:cNvSpPr/>
          <p:nvPr/>
        </p:nvSpPr>
        <p:spPr>
          <a:xfrm>
            <a:off x="0" y="0"/>
            <a:ext cx="12192000" cy="6857365"/>
          </a:xfrm>
          <a:prstGeom prst="rect"/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03" name="文本框 26"/>
          <p:cNvSpPr txBox="1"/>
          <p:nvPr/>
        </p:nvSpPr>
        <p:spPr>
          <a:xfrm>
            <a:off x="586423" y="1923415"/>
            <a:ext cx="11019155" cy="1539240"/>
          </a:xfrm>
          <a:prstGeom prst="rect"/>
          <a:noFill/>
        </p:spPr>
        <p:txBody>
          <a:bodyPr rtlCol="0" wrap="square">
            <a:spAutoFit/>
          </a:bodyPr>
          <a:p>
            <a:pPr algn="ctr">
              <a:lnSpc>
                <a:spcPct val="110000"/>
              </a:lnSpc>
            </a:pPr>
            <a:r>
              <a:rPr b="1" dirty="0" sz="4400" lang="zh-CN" spc="1000">
                <a:solidFill>
                  <a:schemeClr val="bg1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</a:rPr>
              <a:t>这个五月 城市野奢计划</a:t>
            </a:r>
          </a:p>
          <a:p>
            <a:pPr algn="ctr">
              <a:lnSpc>
                <a:spcPct val="110000"/>
              </a:lnSpc>
            </a:pPr>
            <a:r>
              <a:rPr b="1" dirty="0" sz="4400" lang="zh-CN" spc="1000">
                <a:solidFill>
                  <a:schemeClr val="bg1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</a:rPr>
              <a:t>云上理想生活</a:t>
            </a:r>
            <a:endParaRPr altLang="zh-CN" b="1" dirty="0" sz="4400" lang="zh-CN" spc="1000">
              <a:solidFill>
                <a:schemeClr val="bg1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latin typeface="汉仪中宋简" panose="02010609000101010101" charset="-128"/>
              <a:ea typeface="汉仪中宋简" panose="02010609000101010101" charset="-128"/>
              <a:cs typeface="汉仪中宋简" panose="02010609000101010101" charset="-128"/>
            </a:endParaRPr>
          </a:p>
        </p:txBody>
      </p:sp>
      <p:sp>
        <p:nvSpPr>
          <p:cNvPr id="1048604" name="文本框 7"/>
          <p:cNvSpPr txBox="1"/>
          <p:nvPr/>
        </p:nvSpPr>
        <p:spPr>
          <a:xfrm rot="16200000">
            <a:off x="5897245" y="470535"/>
            <a:ext cx="428625" cy="7819390"/>
          </a:xfrm>
          <a:prstGeom prst="rect"/>
          <a:noFill/>
        </p:spPr>
        <p:txBody>
          <a:bodyPr rtlCol="0" vert="eaVert" wrap="square">
            <a:spAutoFit/>
          </a:bodyPr>
          <a:p>
            <a:pPr algn="dist">
              <a:lnSpc>
                <a:spcPct val="100000"/>
              </a:lnSpc>
            </a:pPr>
            <a:r>
              <a:rPr altLang="en-US" sz="1600" lang="zh-CN">
                <a:solidFill>
                  <a:schemeClr val="bg1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汉仪中宋简" panose="02010609000101010101" charset="-128"/>
                <a:ea typeface="汉仪中宋简" panose="02010609000101010101" charset="-128"/>
                <a:cs typeface="往后狗生请指教" panose="02000500000000000000" charset="-122"/>
                <a:sym typeface="+mn-ea"/>
              </a:rPr>
              <a:t>在这个春日</a:t>
            </a:r>
            <a:r>
              <a:rPr sz="1600" lang="zh-CN">
                <a:solidFill>
                  <a:schemeClr val="bg1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汉仪中宋简" panose="02010609000101010101" charset="-128"/>
                <a:ea typeface="汉仪中宋简" panose="02010609000101010101" charset="-128"/>
                <a:cs typeface="往后狗生请指教" panose="02000500000000000000" charset="-122"/>
                <a:sym typeface="+mn-ea"/>
              </a:rPr>
              <a:t>与</a:t>
            </a:r>
            <a:r>
              <a:rPr altLang="zh-CN" sz="1600" lang="en-US">
                <a:solidFill>
                  <a:schemeClr val="bg1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汉仪中宋简" panose="02010609000101010101" charset="-128"/>
                <a:ea typeface="汉仪中宋简" panose="02010609000101010101" charset="-128"/>
                <a:cs typeface="往后狗生请指教" panose="02000500000000000000" charset="-122"/>
                <a:sym typeface="+mn-ea"/>
              </a:rPr>
              <a:t>XX</a:t>
            </a:r>
            <a:r>
              <a:rPr sz="1600" lang="zh-CN">
                <a:solidFill>
                  <a:schemeClr val="bg1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汉仪中宋简" panose="02010609000101010101" charset="-128"/>
                <a:ea typeface="汉仪中宋简" panose="02010609000101010101" charset="-128"/>
                <a:cs typeface="往后狗生请指教" panose="02000500000000000000" charset="-122"/>
                <a:sym typeface="+mn-ea"/>
              </a:rPr>
              <a:t>一起唤起对生活的热爱</a:t>
            </a:r>
          </a:p>
        </p:txBody>
      </p:sp>
      <p:grpSp>
        <p:nvGrpSpPr>
          <p:cNvPr id="56" name="组合 35"/>
          <p:cNvGrpSpPr/>
          <p:nvPr/>
        </p:nvGrpSpPr>
        <p:grpSpPr>
          <a:xfrm>
            <a:off x="4611370" y="6490970"/>
            <a:ext cx="2188845" cy="135255"/>
            <a:chOff x="16028" y="7796"/>
            <a:chExt cx="3447" cy="213"/>
          </a:xfrm>
        </p:grpSpPr>
        <p:cxnSp>
          <p:nvCxnSpPr>
            <p:cNvPr id="3145728" name="直接连接符 36"/>
            <p:cNvCxnSpPr>
              <a:cxnSpLocks/>
            </p:cNvCxnSpPr>
            <p:nvPr/>
          </p:nvCxnSpPr>
          <p:spPr>
            <a:xfrm flipH="1">
              <a:off x="16028" y="7900"/>
              <a:ext cx="945" cy="5"/>
            </a:xfrm>
            <a:prstGeom prst="line"/>
            <a:ln>
              <a:solidFill>
                <a:schemeClr val="bg1">
                  <a:alpha val="5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8605" name="object 28"/>
            <p:cNvSpPr txBox="1"/>
            <p:nvPr/>
          </p:nvSpPr>
          <p:spPr>
            <a:xfrm>
              <a:off x="16973" y="7796"/>
              <a:ext cx="2502" cy="213"/>
            </a:xfrm>
            <a:prstGeom prst="rect"/>
          </p:spPr>
          <p:txBody>
            <a:bodyPr bIns="0" lIns="0" rIns="0" rtlCol="0" tIns="12700" vert="horz" wrap="square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b="0" dirty="0" sz="800" lang="en-US" spc="-5">
                  <a:solidFill>
                    <a:schemeClr val="bg1"/>
                  </a:solidFill>
                  <a:latin typeface="Microsoft JhengHei Light" panose="020B0304030504040204" charset="-120"/>
                  <a:ea typeface="Microsoft JhengHei Light" panose="020B0304030504040204" charset="-120"/>
                  <a:cs typeface="Microsoft YaHei UI Light" panose="020B0502040204020203" charset="-122"/>
                </a:rPr>
                <a:t>LAN CHENG CHUN FENG RU YI  </a:t>
              </a:r>
            </a:p>
          </p:txBody>
        </p:sp>
      </p:grpSp>
      <p:cxnSp>
        <p:nvCxnSpPr>
          <p:cNvPr id="3145729" name="直接连接符 31"/>
          <p:cNvCxnSpPr>
            <a:cxnSpLocks/>
          </p:cNvCxnSpPr>
          <p:nvPr/>
        </p:nvCxnSpPr>
        <p:spPr>
          <a:xfrm flipH="1">
            <a:off x="6682740" y="6560185"/>
            <a:ext cx="600075" cy="3175"/>
          </a:xfrm>
          <a:prstGeom prst="line"/>
          <a:ln>
            <a:solidFill>
              <a:schemeClr val="bg1">
                <a:alpha val="5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3000">
    <p:pull/>
  </p:transition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500" id="7"/>
                                        <p:tgtEl>
                                          <p:spTgt spid="10486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48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9"/>
                                        <p:tgtEl>
                                          <p:spTgt spid="1048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0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6"/>
          <p:cNvPicPr>
            <a:picLocks noChangeAspect="1"/>
          </p:cNvPicPr>
          <p:nvPr/>
        </p:nvPicPr>
        <p:blipFill>
          <a:blip xmlns:r="http://schemas.openxmlformats.org/officeDocument/2006/relationships" r:embed="rId1" cstate="email"/>
          <a:srcRect/>
          <a:stretch>
            <a:fillRect/>
          </a:stretch>
        </p:blipFill>
        <p:spPr>
          <a:xfrm>
            <a:off x="0" y="0"/>
            <a:ext cx="12191365" cy="6858000"/>
          </a:xfrm>
          <a:prstGeom prst="rect"/>
        </p:spPr>
      </p:pic>
      <p:sp>
        <p:nvSpPr>
          <p:cNvPr id="1048606" name="矩形 5"/>
          <p:cNvSpPr/>
          <p:nvPr/>
        </p:nvSpPr>
        <p:spPr>
          <a:xfrm>
            <a:off x="0" y="-635"/>
            <a:ext cx="12191365" cy="6858635"/>
          </a:xfrm>
          <a:prstGeom prst="rect"/>
          <a:solidFill>
            <a:schemeClr val="tx1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07" name="文本框 1"/>
          <p:cNvSpPr txBox="1"/>
          <p:nvPr/>
        </p:nvSpPr>
        <p:spPr>
          <a:xfrm>
            <a:off x="572135" y="465455"/>
            <a:ext cx="7210425" cy="730885"/>
          </a:xfrm>
          <a:prstGeom prst="rect"/>
          <a:noFill/>
        </p:spPr>
        <p:txBody>
          <a:bodyPr rtlCol="0" wrap="square">
            <a:spAutoFit/>
          </a:bodyPr>
          <a:p>
            <a:pPr algn="l">
              <a:lnSpc>
                <a:spcPct val="130000"/>
              </a:lnSpc>
            </a:pPr>
            <a:r>
              <a:rPr altLang="zh-CN" sz="1600" lang="en-US">
                <a:solidFill>
                  <a:schemeClr val="bg1"/>
                </a:solidFill>
                <a:latin typeface="方正风雅宋简体" panose="02000000000000000000" charset="-122"/>
                <a:ea typeface="方正风雅宋简体" panose="02000000000000000000" charset="-122"/>
                <a:cs typeface="方正风雅宋简体" panose="02000000000000000000" charset="-122"/>
              </a:rPr>
              <a:t>SUMMARY OF ACTIVITIES</a:t>
            </a:r>
            <a:endParaRPr altLang="en-US" sz="1600" lang="zh-CN">
              <a:solidFill>
                <a:schemeClr val="bg1"/>
              </a:solidFill>
              <a:latin typeface="方正风雅宋简体" panose="02000000000000000000" charset="-122"/>
              <a:ea typeface="方正风雅宋简体" panose="02000000000000000000" charset="-122"/>
              <a:cs typeface="方正风雅宋简体" panose="02000000000000000000" charset="-122"/>
            </a:endParaRPr>
          </a:p>
          <a:p>
            <a:pPr algn="l">
              <a:lnSpc>
                <a:spcPct val="130000"/>
              </a:lnSpc>
            </a:pPr>
            <a:r>
              <a:rPr altLang="en-US" sz="1600" lang="zh-CN">
                <a:solidFill>
                  <a:schemeClr val="bg1"/>
                </a:solidFill>
                <a:latin typeface="方正风雅宋简体" panose="02000000000000000000" charset="-122"/>
                <a:ea typeface="方正风雅宋简体" panose="02000000000000000000" charset="-122"/>
                <a:cs typeface="方正风雅宋简体" panose="02000000000000000000" charset="-122"/>
              </a:rPr>
              <a:t>活动概述</a:t>
            </a:r>
          </a:p>
        </p:txBody>
      </p:sp>
      <p:sp>
        <p:nvSpPr>
          <p:cNvPr id="1048608" name="文本框 2"/>
          <p:cNvSpPr txBox="1"/>
          <p:nvPr/>
        </p:nvSpPr>
        <p:spPr>
          <a:xfrm>
            <a:off x="572135" y="2223135"/>
            <a:ext cx="8094980" cy="2796540"/>
          </a:xfrm>
          <a:prstGeom prst="rect"/>
          <a:noFill/>
        </p:spPr>
        <p:txBody>
          <a:bodyPr rtlCol="0" wrap="square">
            <a:spAutoFit/>
          </a:bodyPr>
          <a:p>
            <a:pPr algn="l">
              <a:lnSpc>
                <a:spcPct val="180000"/>
              </a:lnSpc>
            </a:pPr>
            <a:r>
              <a:rPr altLang="en-US" dirty="0" sz="2800" i="1" lang="zh-CN">
                <a:solidFill>
                  <a:schemeClr val="bg1"/>
                </a:solidFill>
                <a:latin typeface="方正风雅宋简体" panose="02000000000000000000" charset="-122"/>
                <a:ea typeface="方正风雅宋简体" panose="02000000000000000000" charset="-122"/>
                <a:cs typeface="方正风雅宋简体" panose="02000000000000000000" charset="-122"/>
              </a:rPr>
              <a:t>主题</a:t>
            </a:r>
            <a:r>
              <a:rPr altLang="zh-CN" dirty="0" sz="2800" i="1" lang="en-US">
                <a:solidFill>
                  <a:schemeClr val="bg1"/>
                </a:solidFill>
                <a:latin typeface="方正风雅宋简体" panose="02000000000000000000" charset="-122"/>
                <a:ea typeface="方正风雅宋简体" panose="02000000000000000000" charset="-122"/>
                <a:cs typeface="方正风雅宋简体" panose="02000000000000000000" charset="-122"/>
              </a:rPr>
              <a:t>/Theme</a:t>
            </a:r>
            <a:r>
              <a:rPr altLang="en-US" dirty="0" sz="2800" i="1" lang="zh-CN">
                <a:solidFill>
                  <a:schemeClr val="bg1"/>
                </a:solidFill>
                <a:latin typeface="方正风雅宋简体" panose="02000000000000000000" charset="-122"/>
                <a:ea typeface="方正风雅宋简体" panose="02000000000000000000" charset="-122"/>
                <a:cs typeface="方正风雅宋简体" panose="02000000000000000000" charset="-122"/>
              </a:rPr>
              <a:t>：彩色生活季 仲夏乐满营</a:t>
            </a:r>
            <a:endParaRPr altLang="en-US" dirty="0" sz="3600" i="1" lang="zh-CN">
              <a:solidFill>
                <a:schemeClr val="bg1"/>
              </a:solidFill>
              <a:latin typeface="方正风雅宋简体" panose="02000000000000000000" charset="-122"/>
              <a:ea typeface="方正风雅宋简体" panose="02000000000000000000" charset="-122"/>
              <a:cs typeface="方正风雅宋简体" panose="02000000000000000000" charset="-122"/>
            </a:endParaRPr>
          </a:p>
          <a:p>
            <a:pPr algn="r">
              <a:lnSpc>
                <a:spcPct val="180000"/>
              </a:lnSpc>
            </a:pPr>
            <a:r>
              <a:rPr altLang="zh-CN" b="1" dirty="0" i="1" lang="en-US">
                <a:solidFill>
                  <a:schemeClr val="bg1"/>
                </a:solidFill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</a:rPr>
              <a:t>——</a:t>
            </a:r>
            <a:r>
              <a:rPr altLang="en-US" b="1" dirty="0" i="1" lang="zh-CN">
                <a:solidFill>
                  <a:schemeClr val="bg1"/>
                </a:solidFill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</a:rPr>
              <a:t>地产项目城市野奢计划</a:t>
            </a:r>
          </a:p>
          <a:p>
            <a:pPr algn="l">
              <a:lnSpc>
                <a:spcPct val="180000"/>
              </a:lnSpc>
            </a:pPr>
            <a:r>
              <a:rPr altLang="en-US" dirty="0" sz="1400" i="1" lang="zh-CN">
                <a:solidFill>
                  <a:schemeClr val="bg1"/>
                </a:solidFill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</a:rPr>
              <a:t>时间</a:t>
            </a:r>
            <a:r>
              <a:rPr altLang="zh-CN" dirty="0" sz="1400" i="1" lang="en-US">
                <a:solidFill>
                  <a:schemeClr val="bg1"/>
                </a:solidFill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</a:rPr>
              <a:t>/Time</a:t>
            </a:r>
            <a:r>
              <a:rPr altLang="en-US" dirty="0" sz="1400" i="1" lang="zh-CN">
                <a:solidFill>
                  <a:schemeClr val="bg1"/>
                </a:solidFill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</a:rPr>
              <a:t>：</a:t>
            </a:r>
            <a:r>
              <a:rPr dirty="0" sz="1400" i="1" lang="en-US">
                <a:solidFill>
                  <a:schemeClr val="bg1"/>
                </a:solidFill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</a:rPr>
              <a:t>5</a:t>
            </a:r>
            <a:r>
              <a:rPr altLang="en-US" dirty="0" sz="1400" i="1" lang="zh-CN">
                <a:solidFill>
                  <a:schemeClr val="bg1"/>
                </a:solidFill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</a:rPr>
              <a:t>月</a:t>
            </a:r>
            <a:endParaRPr dirty="0" sz="1400" i="1">
              <a:solidFill>
                <a:schemeClr val="bg1"/>
              </a:solidFill>
              <a:latin typeface="汉仪中宋简" panose="02010609000101010101" charset="-128"/>
              <a:ea typeface="汉仪中宋简" panose="02010609000101010101" charset="-128"/>
              <a:cs typeface="汉仪中宋简" panose="02010609000101010101" charset="-128"/>
            </a:endParaRPr>
          </a:p>
          <a:p>
            <a:pPr algn="l">
              <a:lnSpc>
                <a:spcPct val="180000"/>
              </a:lnSpc>
            </a:pPr>
            <a:r>
              <a:rPr altLang="en-US" dirty="0" sz="1400" i="1" lang="zh-CN">
                <a:solidFill>
                  <a:schemeClr val="bg1"/>
                </a:solidFill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</a:rPr>
              <a:t>地点</a:t>
            </a:r>
            <a:r>
              <a:rPr altLang="zh-CN" dirty="0" sz="1400" i="1" lang="en-US">
                <a:solidFill>
                  <a:schemeClr val="bg1"/>
                </a:solidFill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</a:rPr>
              <a:t>/Location</a:t>
            </a:r>
            <a:r>
              <a:rPr altLang="en-US" dirty="0" sz="1400" i="1" lang="zh-CN">
                <a:solidFill>
                  <a:schemeClr val="bg1"/>
                </a:solidFill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</a:rPr>
              <a:t>：</a:t>
            </a:r>
            <a:r>
              <a:rPr dirty="0" sz="1400" i="1" lang="zh-CN">
                <a:solidFill>
                  <a:schemeClr val="bg1"/>
                </a:solidFill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</a:rPr>
              <a:t>城市展厅</a:t>
            </a:r>
            <a:r>
              <a:rPr dirty="0" sz="1400" i="1">
                <a:solidFill>
                  <a:schemeClr val="bg1"/>
                </a:solidFill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</a:rPr>
              <a:t>，</a:t>
            </a:r>
          </a:p>
          <a:p>
            <a:pPr algn="l">
              <a:lnSpc>
                <a:spcPct val="180000"/>
              </a:lnSpc>
            </a:pPr>
            <a:r>
              <a:rPr altLang="en-US" dirty="0" sz="1400" i="1" lang="zh-CN">
                <a:solidFill>
                  <a:schemeClr val="bg1"/>
                </a:solidFill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</a:rPr>
              <a:t>对象</a:t>
            </a:r>
            <a:r>
              <a:rPr altLang="zh-CN" dirty="0" sz="1400" i="1" lang="en-US">
                <a:solidFill>
                  <a:schemeClr val="bg1"/>
                </a:solidFill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</a:rPr>
              <a:t>/Guest</a:t>
            </a:r>
            <a:r>
              <a:rPr altLang="en-US" dirty="0" sz="1400" i="1" lang="zh-CN">
                <a:solidFill>
                  <a:schemeClr val="bg1"/>
                </a:solidFill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</a:rPr>
              <a:t>：新老业主、意向客户、潜在客户、市民</a:t>
            </a:r>
          </a:p>
          <a:p>
            <a:pPr algn="l">
              <a:lnSpc>
                <a:spcPct val="180000"/>
              </a:lnSpc>
            </a:pPr>
            <a:r>
              <a:rPr altLang="en-US" dirty="0" sz="1400" i="1" lang="zh-CN">
                <a:solidFill>
                  <a:schemeClr val="bg1"/>
                </a:solidFill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</a:rPr>
              <a:t>调性</a:t>
            </a:r>
            <a:r>
              <a:rPr altLang="zh-CN" dirty="0" sz="1400" i="1" lang="en-US">
                <a:solidFill>
                  <a:schemeClr val="bg1"/>
                </a:solidFill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</a:rPr>
              <a:t>/Tonality</a:t>
            </a:r>
            <a:r>
              <a:rPr altLang="en-US" dirty="0" sz="1400" i="1" lang="zh-CN">
                <a:solidFill>
                  <a:schemeClr val="bg1"/>
                </a:solidFill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</a:rPr>
              <a:t>：自然、活力、休闲</a:t>
            </a:r>
          </a:p>
        </p:txBody>
      </p:sp>
      <p:sp>
        <p:nvSpPr>
          <p:cNvPr id="1048609" name="文本框 3"/>
          <p:cNvSpPr txBox="1"/>
          <p:nvPr/>
        </p:nvSpPr>
        <p:spPr>
          <a:xfrm>
            <a:off x="5875020" y="5888355"/>
            <a:ext cx="6085205" cy="523240"/>
          </a:xfrm>
          <a:prstGeom prst="rect"/>
          <a:noFill/>
        </p:spPr>
        <p:txBody>
          <a:bodyPr anchor="t" rtlCol="0" wrap="square">
            <a:spAutoFit/>
          </a:bodyPr>
          <a:p>
            <a:pPr algn="r">
              <a:lnSpc>
                <a:spcPct val="170000"/>
              </a:lnSpc>
            </a:pPr>
            <a:r>
              <a:rPr altLang="en-US" dirty="0" sz="900" lang="zh-CN">
                <a:solidFill>
                  <a:schemeClr val="tx1"/>
                </a:solidFill>
                <a:latin typeface="往后狗生请指教" panose="02000500000000000000" charset="-122"/>
                <a:ea typeface="往后狗生请指教" panose="02000500000000000000" charset="-122"/>
                <a:cs typeface="往后狗生请指教" panose="02000500000000000000" charset="-122"/>
                <a:sym typeface="+mn-ea"/>
              </a:rPr>
              <a:t>Zhongnan Xiyue outdoor tent camping CarnivalTime: May 2021Location: Zhongnan Xiyue Marketing Center</a:t>
            </a:r>
            <a:endParaRPr altLang="en-US" dirty="0" sz="900" lang="zh-CN">
              <a:solidFill>
                <a:schemeClr val="tx1"/>
              </a:solidFill>
              <a:latin typeface="往后狗生请指教" panose="02000500000000000000" charset="-122"/>
              <a:ea typeface="往后狗生请指教" panose="02000500000000000000" charset="-122"/>
              <a:cs typeface="往后狗生请指教" panose="02000500000000000000" charset="-122"/>
            </a:endParaRPr>
          </a:p>
          <a:p>
            <a:pPr algn="r">
              <a:lnSpc>
                <a:spcPct val="170000"/>
              </a:lnSpc>
            </a:pPr>
            <a:r>
              <a:rPr altLang="en-US" dirty="0" sz="900" lang="zh-CN">
                <a:solidFill>
                  <a:schemeClr val="tx1"/>
                </a:solidFill>
                <a:latin typeface="往后狗生请指教" panose="02000500000000000000" charset="-122"/>
                <a:ea typeface="往后狗生请指教" panose="02000500000000000000" charset="-122"/>
                <a:cs typeface="往后狗生请指教" panose="02000500000000000000" charset="-122"/>
                <a:sym typeface="+mn-ea"/>
              </a:rPr>
              <a:t>Object / guest: new and old owners, intended customers, specially</a:t>
            </a:r>
          </a:p>
        </p:txBody>
      </p:sp>
    </p:spTree>
    <p:custDataLst>
      <p:tags r:id="rId2"/>
    </p:custDataLst>
  </p:cSld>
  <p:clrMapOvr>
    <a:masterClrMapping/>
  </p:clrMapOvr>
  <p:transition advTm="3000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8" name="图片 6"/>
          <p:cNvPicPr>
            <a:picLocks noChangeAspect="1"/>
          </p:cNvPicPr>
          <p:nvPr/>
        </p:nvPicPr>
        <p:blipFill>
          <a:blip xmlns:r="http://schemas.openxmlformats.org/officeDocument/2006/relationships" r:embed="rId1" cstate="email"/>
          <a:srcRect/>
          <a:stretch>
            <a:fillRect/>
          </a:stretch>
        </p:blipFill>
        <p:spPr>
          <a:xfrm>
            <a:off x="0" y="0"/>
            <a:ext cx="12191365" cy="6858000"/>
          </a:xfrm>
          <a:prstGeom prst="rect"/>
        </p:spPr>
      </p:pic>
      <p:sp>
        <p:nvSpPr>
          <p:cNvPr id="1048610" name="矩形 4"/>
          <p:cNvSpPr/>
          <p:nvPr/>
        </p:nvSpPr>
        <p:spPr>
          <a:xfrm>
            <a:off x="0" y="2541"/>
            <a:ext cx="12191365" cy="6858635"/>
          </a:xfrm>
          <a:prstGeom prst="rect"/>
          <a:solidFill>
            <a:schemeClr val="tx1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0" name="直接箭头连接符 2"/>
          <p:cNvCxnSpPr>
            <a:cxnSpLocks/>
          </p:cNvCxnSpPr>
          <p:nvPr/>
        </p:nvCxnSpPr>
        <p:spPr>
          <a:xfrm>
            <a:off x="1978025" y="3241675"/>
            <a:ext cx="8500745" cy="0"/>
          </a:xfrm>
          <a:prstGeom prst="straightConnector1"/>
          <a:ln w="38100" cmpd="sng">
            <a:solidFill>
              <a:schemeClr val="bg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连接符 7"/>
          <p:cNvCxnSpPr>
            <a:cxnSpLocks/>
          </p:cNvCxnSpPr>
          <p:nvPr/>
        </p:nvCxnSpPr>
        <p:spPr>
          <a:xfrm>
            <a:off x="2623820" y="3241675"/>
            <a:ext cx="0" cy="592455"/>
          </a:xfrm>
          <a:prstGeom prst="line"/>
          <a:ln w="28575" cmpd="sng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2" name="直接连接符 8"/>
          <p:cNvCxnSpPr>
            <a:cxnSpLocks/>
          </p:cNvCxnSpPr>
          <p:nvPr/>
        </p:nvCxnSpPr>
        <p:spPr>
          <a:xfrm>
            <a:off x="6229350" y="3241675"/>
            <a:ext cx="0" cy="592455"/>
          </a:xfrm>
          <a:prstGeom prst="line"/>
          <a:ln w="28575" cmpd="sng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9"/>
          <p:cNvCxnSpPr>
            <a:cxnSpLocks/>
          </p:cNvCxnSpPr>
          <p:nvPr/>
        </p:nvCxnSpPr>
        <p:spPr>
          <a:xfrm>
            <a:off x="9834880" y="3241675"/>
            <a:ext cx="0" cy="592455"/>
          </a:xfrm>
          <a:prstGeom prst="line"/>
          <a:ln w="28575" cmpd="sng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11" name="文本框 11"/>
          <p:cNvSpPr txBox="1"/>
          <p:nvPr/>
        </p:nvSpPr>
        <p:spPr>
          <a:xfrm>
            <a:off x="1102360" y="4519295"/>
            <a:ext cx="3042920" cy="802640"/>
          </a:xfrm>
          <a:prstGeom prst="rect"/>
          <a:noFill/>
        </p:spPr>
        <p:txBody>
          <a:bodyPr rtlCol="0" wrap="square">
            <a:spAutoFit/>
          </a:bodyPr>
          <a:p>
            <a:pPr algn="ctr">
              <a:lnSpc>
                <a:spcPct val="150000"/>
              </a:lnSpc>
            </a:pPr>
            <a:r>
              <a:rPr altLang="en-US" b="1" lang="zh-CN">
                <a:solidFill>
                  <a:schemeClr val="bg1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汉仪中宋简" panose="02010609000101010101" charset="-128"/>
                <a:ea typeface="汉仪中宋简" panose="02010609000101010101" charset="-128"/>
                <a:cs typeface="往后狗生请指教" panose="02000500000000000000" charset="-122"/>
              </a:rPr>
              <a:t>春日野奢行</a:t>
            </a:r>
            <a:endParaRPr altLang="zh-CN" b="1" sz="1600" lang="en-US">
              <a:solidFill>
                <a:schemeClr val="bg1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latin typeface="汉仪中宋简" panose="02010609000101010101" charset="-128"/>
              <a:ea typeface="汉仪中宋简" panose="02010609000101010101" charset="-128"/>
              <a:cs typeface="往后狗生请指教" panose="02000500000000000000" charset="-122"/>
            </a:endParaRPr>
          </a:p>
          <a:p>
            <a:pPr algn="ctr">
              <a:lnSpc>
                <a:spcPct val="150000"/>
              </a:lnSpc>
            </a:pPr>
            <a:r>
              <a:rPr altLang="en-US" b="1" sz="1400" lang="zh-CN">
                <a:solidFill>
                  <a:schemeClr val="bg1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汉仪中宋简" panose="02010609000101010101" charset="-128"/>
                <a:ea typeface="汉仪中宋简" panose="02010609000101010101" charset="-128"/>
                <a:cs typeface="往后狗生请指教" panose="02000500000000000000" charset="-122"/>
              </a:rPr>
              <a:t>线上小程序野奢装备租赁</a:t>
            </a:r>
          </a:p>
        </p:txBody>
      </p:sp>
      <p:sp>
        <p:nvSpPr>
          <p:cNvPr id="1048612" name="文本框 19"/>
          <p:cNvSpPr txBox="1"/>
          <p:nvPr/>
        </p:nvSpPr>
        <p:spPr>
          <a:xfrm>
            <a:off x="4770755" y="4519295"/>
            <a:ext cx="2915285" cy="802640"/>
          </a:xfrm>
          <a:prstGeom prst="rect"/>
          <a:noFill/>
        </p:spPr>
        <p:txBody>
          <a:bodyPr rtlCol="0" wrap="square">
            <a:spAutoFit/>
          </a:bodyPr>
          <a:p>
            <a:pPr algn="ctr">
              <a:lnSpc>
                <a:spcPct val="150000"/>
              </a:lnSpc>
            </a:pPr>
            <a:r>
              <a:rPr altLang="en-US" b="1" lang="zh-CN">
                <a:solidFill>
                  <a:schemeClr val="bg1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  <a:sym typeface="+mn-ea"/>
              </a:rPr>
              <a:t>城市露营咖</a:t>
            </a:r>
            <a:endParaRPr altLang="zh-CN" b="1" sz="1400" lang="en-US">
              <a:solidFill>
                <a:schemeClr val="bg1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latin typeface="汉仪中宋简" panose="02010609000101010101" charset="-128"/>
              <a:ea typeface="汉仪中宋简" panose="02010609000101010101" charset="-128"/>
              <a:cs typeface="汉仪中宋简" panose="02010609000101010101" charset="-128"/>
            </a:endParaRPr>
          </a:p>
          <a:p>
            <a:pPr algn="ctr">
              <a:lnSpc>
                <a:spcPct val="150000"/>
              </a:lnSpc>
            </a:pPr>
            <a:r>
              <a:rPr b="1" sz="1400">
                <a:solidFill>
                  <a:schemeClr val="bg1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  <a:sym typeface="+mn-ea"/>
              </a:rPr>
              <a:t>手冲咖啡教学</a:t>
            </a:r>
            <a:r>
              <a:rPr b="1" sz="1400" lang="en-US">
                <a:solidFill>
                  <a:schemeClr val="bg1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  <a:sym typeface="+mn-ea"/>
              </a:rPr>
              <a:t>/</a:t>
            </a:r>
            <a:r>
              <a:rPr b="1" sz="1400" lang="zh-CN">
                <a:solidFill>
                  <a:schemeClr val="bg1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  <a:sym typeface="+mn-ea"/>
              </a:rPr>
              <a:t>手作体验</a:t>
            </a:r>
          </a:p>
        </p:txBody>
      </p:sp>
      <p:sp>
        <p:nvSpPr>
          <p:cNvPr id="1048613" name="文本框 20"/>
          <p:cNvSpPr txBox="1"/>
          <p:nvPr/>
        </p:nvSpPr>
        <p:spPr>
          <a:xfrm>
            <a:off x="8204518" y="4519295"/>
            <a:ext cx="3277870" cy="802640"/>
          </a:xfrm>
          <a:prstGeom prst="rect"/>
          <a:noFill/>
        </p:spPr>
        <p:txBody>
          <a:bodyPr rtlCol="0" wrap="square">
            <a:spAutoFit/>
          </a:bodyPr>
          <a:p>
            <a:pPr algn="ctr">
              <a:lnSpc>
                <a:spcPct val="150000"/>
              </a:lnSpc>
            </a:pPr>
            <a:r>
              <a:rPr altLang="en-US" b="1" lang="zh-CN">
                <a:solidFill>
                  <a:schemeClr val="bg1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  <a:sym typeface="+mn-ea"/>
              </a:rPr>
              <a:t>野奢春日市集</a:t>
            </a:r>
            <a:endParaRPr altLang="zh-CN" b="1" lang="en-US">
              <a:solidFill>
                <a:schemeClr val="bg1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latin typeface="汉仪中宋简" panose="02010609000101010101" charset="-128"/>
              <a:ea typeface="汉仪中宋简" panose="02010609000101010101" charset="-128"/>
              <a:cs typeface="汉仪中宋简" panose="02010609000101010101" charset="-128"/>
            </a:endParaRPr>
          </a:p>
          <a:p>
            <a:pPr algn="ctr">
              <a:lnSpc>
                <a:spcPct val="150000"/>
              </a:lnSpc>
            </a:pPr>
            <a:r>
              <a:rPr altLang="en-US" b="1" sz="1400" lang="zh-CN">
                <a:solidFill>
                  <a:schemeClr val="bg1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  <a:sym typeface="+mn-ea"/>
              </a:rPr>
              <a:t>咖啡、花束礼遇</a:t>
            </a:r>
            <a:r>
              <a:rPr altLang="zh-CN" b="1" sz="1400" lang="en-US">
                <a:solidFill>
                  <a:schemeClr val="bg1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  <a:sym typeface="+mn-ea"/>
              </a:rPr>
              <a:t>/</a:t>
            </a:r>
            <a:r>
              <a:rPr altLang="en-US" b="1" sz="1400" lang="zh-CN">
                <a:solidFill>
                  <a:schemeClr val="bg1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  <a:sym typeface="+mn-ea"/>
              </a:rPr>
              <a:t>盲盒抽取</a:t>
            </a:r>
          </a:p>
        </p:txBody>
      </p:sp>
      <p:sp>
        <p:nvSpPr>
          <p:cNvPr id="1048614" name="文本框 14"/>
          <p:cNvSpPr txBox="1"/>
          <p:nvPr/>
        </p:nvSpPr>
        <p:spPr>
          <a:xfrm>
            <a:off x="2570480" y="1928495"/>
            <a:ext cx="7157085" cy="521970"/>
          </a:xfrm>
          <a:prstGeom prst="rect"/>
          <a:noFill/>
        </p:spPr>
        <p:txBody>
          <a:bodyPr rtlCol="0" wrap="square">
            <a:spAutoFit/>
          </a:bodyPr>
          <a:p>
            <a:pPr algn="dist"/>
            <a:r>
              <a:rPr altLang="en-US" b="1" dirty="0" sz="2800" lang="zh-CN">
                <a:solidFill>
                  <a:schemeClr val="bg1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</a:rPr>
              <a:t>地产项目城市野奢计划</a:t>
            </a:r>
            <a:endParaRPr altLang="zh-CN" b="1" dirty="0" sz="2000" lang="en-US">
              <a:solidFill>
                <a:schemeClr val="bg1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latin typeface="汉仪中宋简" panose="02010609000101010101" charset="-128"/>
              <a:ea typeface="汉仪中宋简" panose="02010609000101010101" charset="-128"/>
              <a:cs typeface="汉仪中宋简" panose="02010609000101010101" charset="-128"/>
            </a:endParaRPr>
          </a:p>
        </p:txBody>
      </p:sp>
      <p:cxnSp>
        <p:nvCxnSpPr>
          <p:cNvPr id="3145734" name="直接箭头连接符 15"/>
          <p:cNvCxnSpPr>
            <a:cxnSpLocks/>
          </p:cNvCxnSpPr>
          <p:nvPr/>
        </p:nvCxnSpPr>
        <p:spPr>
          <a:xfrm flipV="1">
            <a:off x="2570480" y="2787015"/>
            <a:ext cx="7157085" cy="26670"/>
          </a:xfrm>
          <a:prstGeom prst="straightConnector1"/>
          <a:ln w="28575" cmpd="sng">
            <a:solidFill>
              <a:schemeClr val="bg1"/>
            </a:solidFill>
            <a:prstDash val="solid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直接连接符 16"/>
          <p:cNvCxnSpPr>
            <a:cxnSpLocks/>
          </p:cNvCxnSpPr>
          <p:nvPr/>
        </p:nvCxnSpPr>
        <p:spPr>
          <a:xfrm>
            <a:off x="6229350" y="2407920"/>
            <a:ext cx="0" cy="389890"/>
          </a:xfrm>
          <a:prstGeom prst="line"/>
          <a:ln w="28575" cmpd="sng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15" name="文本框 17"/>
          <p:cNvSpPr txBox="1"/>
          <p:nvPr/>
        </p:nvSpPr>
        <p:spPr>
          <a:xfrm>
            <a:off x="5093335" y="4175760"/>
            <a:ext cx="2270125" cy="368300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altLang="en-US" lang="zh-CN">
                <a:solidFill>
                  <a:schemeClr val="bg1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汉仪中宋简" panose="02010609000101010101" charset="-128"/>
                <a:ea typeface="汉仪中宋简" panose="02010609000101010101" charset="-128"/>
                <a:sym typeface="+mn-ea"/>
              </a:rPr>
              <a:t>售楼处内部活动</a:t>
            </a:r>
          </a:p>
        </p:txBody>
      </p:sp>
      <p:sp>
        <p:nvSpPr>
          <p:cNvPr id="1048616" name="文本框 1"/>
          <p:cNvSpPr txBox="1"/>
          <p:nvPr/>
        </p:nvSpPr>
        <p:spPr>
          <a:xfrm>
            <a:off x="1488758" y="4175760"/>
            <a:ext cx="2270125" cy="368300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altLang="en-US" lang="zh-CN">
                <a:solidFill>
                  <a:schemeClr val="bg1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汉仪中宋简" panose="02010609000101010101" charset="-128"/>
                <a:ea typeface="汉仪中宋简" panose="02010609000101010101" charset="-128"/>
              </a:rPr>
              <a:t>线上装备租赁</a:t>
            </a:r>
          </a:p>
        </p:txBody>
      </p:sp>
      <p:sp>
        <p:nvSpPr>
          <p:cNvPr id="1048617" name="文本框 12"/>
          <p:cNvSpPr txBox="1"/>
          <p:nvPr/>
        </p:nvSpPr>
        <p:spPr>
          <a:xfrm>
            <a:off x="8708390" y="4175760"/>
            <a:ext cx="2270125" cy="368300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altLang="en-US" lang="zh-CN">
                <a:solidFill>
                  <a:schemeClr val="bg1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汉仪中宋简" panose="02010609000101010101" charset="-128"/>
                <a:ea typeface="汉仪中宋简" panose="02010609000101010101" charset="-128"/>
                <a:sym typeface="+mn-ea"/>
              </a:rPr>
              <a:t>外场公园活动</a:t>
            </a:r>
          </a:p>
        </p:txBody>
      </p:sp>
      <p:sp>
        <p:nvSpPr>
          <p:cNvPr id="1048618" name="右箭头 23"/>
          <p:cNvSpPr/>
          <p:nvPr/>
        </p:nvSpPr>
        <p:spPr>
          <a:xfrm>
            <a:off x="4241800" y="4504055"/>
            <a:ext cx="558165" cy="354965"/>
          </a:xfrm>
          <a:prstGeom prst="rightArrow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latin typeface="汉仪中宋简" panose="02010609000101010101" charset="-128"/>
              <a:ea typeface="汉仪中宋简" panose="02010609000101010101" charset="-128"/>
            </a:endParaRPr>
          </a:p>
        </p:txBody>
      </p:sp>
      <p:sp>
        <p:nvSpPr>
          <p:cNvPr id="1048619" name="右箭头 24"/>
          <p:cNvSpPr/>
          <p:nvPr/>
        </p:nvSpPr>
        <p:spPr>
          <a:xfrm>
            <a:off x="8039100" y="4519295"/>
            <a:ext cx="558165" cy="354965"/>
          </a:xfrm>
          <a:prstGeom prst="rightArrow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1600" lang="zh-CN"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latin typeface="汉仪中宋简" panose="02010609000101010101" charset="-128"/>
              <a:ea typeface="汉仪中宋简" panose="02010609000101010101" charset="-128"/>
            </a:endParaRPr>
          </a:p>
        </p:txBody>
      </p:sp>
      <p:sp>
        <p:nvSpPr>
          <p:cNvPr id="1048620" name="文本框 5"/>
          <p:cNvSpPr txBox="1"/>
          <p:nvPr/>
        </p:nvSpPr>
        <p:spPr>
          <a:xfrm>
            <a:off x="572135" y="465455"/>
            <a:ext cx="7210425" cy="730885"/>
          </a:xfrm>
          <a:prstGeom prst="rect"/>
          <a:noFill/>
        </p:spPr>
        <p:txBody>
          <a:bodyPr rtlCol="0" wrap="square">
            <a:spAutoFit/>
          </a:bodyPr>
          <a:p>
            <a:pPr algn="l">
              <a:lnSpc>
                <a:spcPct val="130000"/>
              </a:lnSpc>
            </a:pPr>
            <a:r>
              <a:rPr altLang="zh-CN" sz="1600" lang="en-US">
                <a:solidFill>
                  <a:schemeClr val="bg1"/>
                </a:solidFill>
                <a:latin typeface="方正风雅宋简体" panose="02000000000000000000" charset="-122"/>
                <a:ea typeface="方正风雅宋简体" panose="02000000000000000000" charset="-122"/>
                <a:cs typeface="方正风雅宋简体" panose="02000000000000000000" charset="-122"/>
              </a:rPr>
              <a:t>SUMMARY OF ACTIVITIES</a:t>
            </a:r>
            <a:endParaRPr altLang="en-US" sz="1600" lang="zh-CN">
              <a:solidFill>
                <a:schemeClr val="bg1"/>
              </a:solidFill>
              <a:latin typeface="方正风雅宋简体" panose="02000000000000000000" charset="-122"/>
              <a:ea typeface="方正风雅宋简体" panose="02000000000000000000" charset="-122"/>
              <a:cs typeface="方正风雅宋简体" panose="02000000000000000000" charset="-122"/>
            </a:endParaRPr>
          </a:p>
          <a:p>
            <a:pPr algn="l">
              <a:lnSpc>
                <a:spcPct val="130000"/>
              </a:lnSpc>
            </a:pPr>
            <a:r>
              <a:rPr altLang="en-US" sz="1600" lang="zh-CN">
                <a:solidFill>
                  <a:schemeClr val="bg1"/>
                </a:solidFill>
                <a:latin typeface="方正风雅宋简体" panose="02000000000000000000" charset="-122"/>
                <a:ea typeface="方正风雅宋简体" panose="02000000000000000000" charset="-122"/>
                <a:cs typeface="方正风雅宋简体" panose="02000000000000000000" charset="-122"/>
              </a:rPr>
              <a:t>活动整体流程规划</a:t>
            </a:r>
          </a:p>
        </p:txBody>
      </p:sp>
    </p:spTree>
    <p:custDataLst>
      <p:tags r:id="rId2"/>
    </p:custDataLst>
  </p:cSld>
  <p:clrMapOvr>
    <a:masterClrMapping/>
  </p:clrMapOvr>
  <p:transition advTm="3000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" descr="b0f8346c4362ce468b67efb4aee33f0"/>
          <p:cNvPicPr>
            <a:picLocks noChangeAspect="1"/>
          </p:cNvPicPr>
          <p:nvPr/>
        </p:nvPicPr>
        <p:blipFill>
          <a:blip xmlns:r="http://schemas.openxmlformats.org/officeDocument/2006/relationships" r:embed="rId1" cstate="email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26" name="矩形 4"/>
          <p:cNvSpPr/>
          <p:nvPr/>
        </p:nvSpPr>
        <p:spPr>
          <a:xfrm>
            <a:off x="906145" y="0"/>
            <a:ext cx="3908425" cy="5316855"/>
          </a:xfrm>
          <a:prstGeom prst="rect"/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51606" lIns="103212" rIns="103212" tIns="51606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altLang="en-US" baseline="0" b="0" cap="none" sz="2030" i="0" kern="1200" kumimoji="1" lang="zh-CN" noProof="1" normalizeH="0" spc="0" strike="noStrike" u="none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48627" name="文本框 7"/>
          <p:cNvSpPr txBox="1"/>
          <p:nvPr/>
        </p:nvSpPr>
        <p:spPr>
          <a:xfrm>
            <a:off x="1126490" y="635000"/>
            <a:ext cx="4492625" cy="700405"/>
          </a:xfrm>
          <a:prstGeom prst="rect"/>
          <a:noFill/>
          <a:ln w="9525">
            <a:noFill/>
          </a:ln>
        </p:spPr>
        <p:txBody>
          <a:bodyPr>
            <a:spAutoFit/>
          </a:bodyPr>
          <a:p>
            <a:pPr defTabSz="914400" eaLnBrk="1" fontAlgn="auto" hangingPunct="1" marR="0">
              <a:lnSpc>
                <a:spcPct val="110000"/>
              </a:lnSpc>
              <a:buClrTx/>
              <a:buSzTx/>
              <a:buFontTx/>
              <a:buNone/>
            </a:pPr>
            <a:r>
              <a:rPr altLang="en-US" baseline="0" cap="none" sz="3600" i="1" kern="1200" kumimoji="0" lang="zh-CN" noProof="1" normalizeH="0" spc="0">
                <a:solidFill>
                  <a:schemeClr val="tx1"/>
                </a:solidFill>
                <a:latin typeface="方正风雅宋简体" panose="02000000000000000000" charset="-122"/>
                <a:ea typeface="方正风雅宋简体" panose="02000000000000000000" charset="-122"/>
                <a:cs typeface="+mn-cs"/>
                <a:sym typeface="字魂152号-机甲超级黑" charset="0"/>
              </a:rPr>
              <a:t>城市野奢计划</a:t>
            </a:r>
          </a:p>
        </p:txBody>
      </p:sp>
      <p:sp>
        <p:nvSpPr>
          <p:cNvPr id="1048628" name="文本框 8"/>
          <p:cNvSpPr txBox="1"/>
          <p:nvPr/>
        </p:nvSpPr>
        <p:spPr>
          <a:xfrm>
            <a:off x="1126490" y="1167765"/>
            <a:ext cx="4135120" cy="3749041"/>
          </a:xfrm>
          <a:prstGeom prst="rect"/>
          <a:noFill/>
          <a:ln w="9525">
            <a:noFill/>
          </a:ln>
        </p:spPr>
        <p:txBody>
          <a:bodyPr wrap="square">
            <a:spAutoFit/>
          </a:bodyPr>
          <a:lstStyle>
            <a:lvl1pPr algn="l" eaLnBrk="0" fontAlgn="base" hangingPunct="0" indent="-228600" marL="228600" rtl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eaLnBrk="0" fontAlgn="base" hangingPunct="0" indent="-228600" marL="685800" rtl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eaLnBrk="0" fontAlgn="base" hangingPunct="0" indent="-228600" marL="1143000" rtl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eaLnBrk="0" fontAlgn="base" hangingPunct="0" indent="-228600" marL="1600200" rtl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eaLnBrk="0" fontAlgn="base" hangingPunct="0" indent="-228600" marL="2057400" rtl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eaLnBrk="1" hangingPunct="1" indent="0" lvl="0" marL="0">
              <a:lnSpc>
                <a:spcPct val="250000"/>
              </a:lnSpc>
              <a:spcBef>
                <a:spcPct val="0"/>
              </a:spcBef>
              <a:buFontTx/>
              <a:buNone/>
            </a:pPr>
            <a:r>
              <a:rPr dirty="0" sz="1600" i="1">
                <a:latin typeface="汉仪中宋简" panose="02010609000101010101" charset="-128"/>
                <a:ea typeface="汉仪中宋简" panose="02010609000101010101" charset="-128"/>
                <a:cs typeface="往后狗生请指教" panose="02000500000000000000" charset="-122"/>
                <a:sym typeface="字魂152号-机甲超级黑" charset="0"/>
              </a:rPr>
              <a:t>天空很蓝，太阳很暖</a:t>
            </a:r>
          </a:p>
          <a:p>
            <a:pPr eaLnBrk="1" hangingPunct="1" indent="0" lvl="0" marL="0">
              <a:lnSpc>
                <a:spcPct val="250000"/>
              </a:lnSpc>
              <a:spcBef>
                <a:spcPct val="0"/>
              </a:spcBef>
              <a:buFontTx/>
              <a:buNone/>
            </a:pPr>
            <a:r>
              <a:rPr dirty="0" sz="1600" i="1">
                <a:latin typeface="汉仪中宋简" panose="02010609000101010101" charset="-128"/>
                <a:ea typeface="汉仪中宋简" panose="02010609000101010101" charset="-128"/>
                <a:cs typeface="往后狗生请指教" panose="02000500000000000000" charset="-122"/>
                <a:sym typeface="字魂152号-机甲超级黑" charset="0"/>
              </a:rPr>
              <a:t>一年四季最舒服的季节来了</a:t>
            </a:r>
          </a:p>
          <a:p>
            <a:pPr eaLnBrk="1" hangingPunct="1" indent="0" lvl="0" marL="0">
              <a:lnSpc>
                <a:spcPct val="250000"/>
              </a:lnSpc>
              <a:spcBef>
                <a:spcPct val="0"/>
              </a:spcBef>
              <a:buFontTx/>
              <a:buNone/>
            </a:pPr>
            <a:r>
              <a:rPr dirty="0" sz="1600" i="1" lang="zh-CN">
                <a:latin typeface="汉仪中宋简" panose="02010609000101010101" charset="-128"/>
                <a:ea typeface="汉仪中宋简" panose="02010609000101010101" charset="-128"/>
                <a:cs typeface="往后狗生请指教" panose="02000500000000000000" charset="-122"/>
                <a:sym typeface="字魂152号-机甲超级黑" charset="0"/>
              </a:rPr>
              <a:t>遇见春日的美好与</a:t>
            </a:r>
            <a:r>
              <a:rPr dirty="0" sz="1600" i="1">
                <a:latin typeface="汉仪中宋简" panose="02010609000101010101" charset="-128"/>
                <a:ea typeface="汉仪中宋简" panose="02010609000101010101" charset="-128"/>
                <a:cs typeface="往后狗生请指教" panose="02000500000000000000" charset="-122"/>
                <a:sym typeface="字魂152号-机甲超级黑" charset="0"/>
              </a:rPr>
              <a:t>浪漫</a:t>
            </a:r>
          </a:p>
          <a:p>
            <a:pPr eaLnBrk="1" hangingPunct="1" indent="0" lvl="0" marL="0">
              <a:lnSpc>
                <a:spcPct val="250000"/>
              </a:lnSpc>
              <a:spcBef>
                <a:spcPct val="0"/>
              </a:spcBef>
              <a:buFontTx/>
              <a:buNone/>
            </a:pPr>
            <a:r>
              <a:rPr dirty="0" sz="1600" i="1" lang="zh-CN">
                <a:latin typeface="汉仪中宋简" panose="02010609000101010101" charset="-128"/>
                <a:ea typeface="汉仪中宋简" panose="02010609000101010101" charset="-128"/>
                <a:cs typeface="往后狗生请指教" panose="02000500000000000000" charset="-122"/>
                <a:sym typeface="字魂152号-机甲超级黑" charset="0"/>
              </a:rPr>
              <a:t>我们为您准备了野奢露营装备</a:t>
            </a:r>
            <a:endParaRPr dirty="0" sz="1600" i="1">
              <a:latin typeface="汉仪中宋简" panose="02010609000101010101" charset="-128"/>
              <a:ea typeface="汉仪中宋简" panose="02010609000101010101" charset="-128"/>
              <a:cs typeface="往后狗生请指教" panose="02000500000000000000" charset="-122"/>
              <a:sym typeface="字魂152号-机甲超级黑" charset="0"/>
            </a:endParaRPr>
          </a:p>
          <a:p>
            <a:pPr eaLnBrk="1" hangingPunct="1" indent="0" lvl="0" marL="0">
              <a:lnSpc>
                <a:spcPct val="250000"/>
              </a:lnSpc>
              <a:spcBef>
                <a:spcPct val="0"/>
              </a:spcBef>
              <a:buFontTx/>
              <a:buNone/>
            </a:pPr>
            <a:r>
              <a:rPr dirty="0" sz="1600" i="1" lang="zh-CN">
                <a:latin typeface="汉仪中宋简" panose="02010609000101010101" charset="-128"/>
                <a:ea typeface="汉仪中宋简" panose="02010609000101010101" charset="-128"/>
                <a:cs typeface="往后狗生请指教" panose="02000500000000000000" charset="-122"/>
                <a:sym typeface="字魂152号-机甲超级黑" charset="0"/>
              </a:rPr>
              <a:t>香浓咖啡，缤纷气球花，手作体验</a:t>
            </a:r>
          </a:p>
          <a:p>
            <a:pPr eaLnBrk="1" hangingPunct="1" indent="0" lvl="0" marL="0">
              <a:lnSpc>
                <a:spcPct val="250000"/>
              </a:lnSpc>
              <a:spcBef>
                <a:spcPct val="0"/>
              </a:spcBef>
              <a:buFontTx/>
              <a:buNone/>
            </a:pPr>
            <a:r>
              <a:rPr dirty="0" sz="1600" i="1" lang="zh-CN">
                <a:latin typeface="汉仪中宋简" panose="02010609000101010101" charset="-128"/>
                <a:ea typeface="汉仪中宋简" panose="02010609000101010101" charset="-128"/>
                <a:cs typeface="往后狗生请指教" panose="02000500000000000000" charset="-122"/>
                <a:sym typeface="字魂152号-机甲超级黑" charset="0"/>
              </a:rPr>
              <a:t>还有盲盒抽奖，还不快来打卡！</a:t>
            </a:r>
          </a:p>
        </p:txBody>
      </p:sp>
      <p:cxnSp>
        <p:nvCxnSpPr>
          <p:cNvPr id="3145736" name="直接连接符 10"/>
          <p:cNvCxnSpPr>
            <a:cxnSpLocks/>
          </p:cNvCxnSpPr>
          <p:nvPr/>
        </p:nvCxnSpPr>
        <p:spPr>
          <a:xfrm>
            <a:off x="278130" y="153353"/>
            <a:ext cx="0" cy="960438"/>
          </a:xfrm>
          <a:prstGeom prst="line"/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29" name="文本框 1"/>
          <p:cNvSpPr txBox="1"/>
          <p:nvPr/>
        </p:nvSpPr>
        <p:spPr>
          <a:xfrm>
            <a:off x="3582035" y="4843780"/>
            <a:ext cx="8661400" cy="2148841"/>
          </a:xfrm>
          <a:prstGeom prst="rect"/>
          <a:noFill/>
        </p:spPr>
        <p:txBody>
          <a:bodyPr rtlCol="0" wrap="square">
            <a:spAutoFit/>
          </a:bodyPr>
          <a:p>
            <a:pPr algn="dist"/>
            <a:r>
              <a:rPr altLang="zh-CN" b="1" sz="13800" lang="en-US">
                <a:ln>
                  <a:solidFill>
                    <a:schemeClr val="bg1">
                      <a:alpha val="49000"/>
                    </a:schemeClr>
                  </a:solidFill>
                </a:ln>
                <a:noFill/>
              </a:rPr>
              <a:t>SPRING</a:t>
            </a:r>
          </a:p>
        </p:txBody>
      </p:sp>
    </p:spTree>
  </p:cSld>
  <p:clrMapOvr>
    <a:masterClrMapping/>
  </p:clrMapOvr>
  <p:transition spd="slow" advClick="0" advTm="3000">
    <p:push dir="u"/>
  </p:transition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1" id="5" nodeType="afterEffect" presetClass="entr" presetID="41" presetSubtype="0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48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48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9"/>
                                        <p:tgtEl>
                                          <p:spTgt spid="10486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10"/>
                                        <p:tgtEl>
                                          <p:spTgt spid="10486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11" tmFilter="0,0; .5, 1; 1, 1"/>
                                        <p:tgtEl>
                                          <p:spTgt spid="1048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12">
                            <p:stCondLst>
                              <p:cond delay="750"/>
                            </p:stCondLst>
                            <p:childTnLst>
                              <p:par>
                                <p:cTn fill="hold" grpId="1" id="13" nodeType="afterEffect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id="15"/>
                                        <p:tgtEl>
                                          <p:spTgt spid="1048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dur="500" id="16"/>
                                        <p:tgtEl>
                                          <p:spTgt spid="1048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27" grpId="0"/>
      <p:bldP spid="1048627" grpId="1"/>
      <p:bldP spid="1048628" grpId="0"/>
      <p:bldP spid="1048628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0" name="图片 10" descr="6ae1d03351647059cdf4d1a9fbeecff"/>
          <p:cNvPicPr>
            <a:picLocks noChangeAspect="1"/>
          </p:cNvPicPr>
          <p:nvPr/>
        </p:nvPicPr>
        <p:blipFill>
          <a:blip xmlns:r="http://schemas.openxmlformats.org/officeDocument/2006/relationships" r:embed="rId1" cstate="email"/>
          <a:srcRect/>
          <a:stretch>
            <a:fillRect/>
          </a:stretch>
        </p:blipFill>
        <p:spPr>
          <a:xfrm>
            <a:off x="6243955" y="1905"/>
            <a:ext cx="5352415" cy="6856730"/>
          </a:xfrm>
          <a:prstGeom prst="rect"/>
        </p:spPr>
      </p:pic>
      <p:sp>
        <p:nvSpPr>
          <p:cNvPr id="1048633" name="文本框 1"/>
          <p:cNvSpPr txBox="1"/>
          <p:nvPr/>
        </p:nvSpPr>
        <p:spPr>
          <a:xfrm>
            <a:off x="1685290" y="2627630"/>
            <a:ext cx="3664585" cy="1920241"/>
          </a:xfrm>
          <a:prstGeom prst="rect"/>
          <a:noFill/>
        </p:spPr>
        <p:txBody>
          <a:bodyPr rtlCol="0" wrap="square">
            <a:spAutoFit/>
          </a:bodyPr>
          <a:p>
            <a:pPr algn="l">
              <a:lnSpc>
                <a:spcPct val="150000"/>
              </a:lnSpc>
            </a:pPr>
            <a:r>
              <a:rPr altLang="en-US" sz="1400" lang="zh-CN">
                <a:solidFill>
                  <a:schemeClr val="tx1"/>
                </a:solidFill>
                <a:latin typeface="汉仪中宋简" panose="02010609000101010101" charset="-128"/>
                <a:ea typeface="汉仪中宋简" panose="02010609000101010101" charset="-128"/>
              </a:rPr>
              <a:t>制作野奢装备租赁小程序</a:t>
            </a:r>
          </a:p>
          <a:p>
            <a:pPr algn="l">
              <a:lnSpc>
                <a:spcPct val="150000"/>
              </a:lnSpc>
            </a:pPr>
            <a:r>
              <a:rPr altLang="en-US" sz="1400" lang="zh-CN">
                <a:solidFill>
                  <a:schemeClr val="tx1"/>
                </a:solidFill>
                <a:latin typeface="汉仪中宋简" panose="02010609000101010101" charset="-128"/>
                <a:ea typeface="汉仪中宋简" panose="02010609000101010101" charset="-128"/>
              </a:rPr>
              <a:t>客户们通过线上预定</a:t>
            </a:r>
          </a:p>
          <a:p>
            <a:pPr algn="l">
              <a:lnSpc>
                <a:spcPct val="150000"/>
              </a:lnSpc>
            </a:pPr>
            <a:r>
              <a:rPr altLang="en-US" sz="1400" lang="zh-CN">
                <a:solidFill>
                  <a:schemeClr val="tx1"/>
                </a:solidFill>
                <a:latin typeface="汉仪中宋简" panose="02010609000101010101" charset="-128"/>
                <a:ea typeface="汉仪中宋简" panose="02010609000101010101" charset="-128"/>
              </a:rPr>
              <a:t>就能轻松租到想要的野奢装备</a:t>
            </a:r>
            <a:endParaRPr altLang="en-US" b="1" sz="1400" lang="zh-CN">
              <a:solidFill>
                <a:schemeClr val="tx1"/>
              </a:solidFill>
              <a:latin typeface="汉仪中宋简" panose="02010609000101010101" charset="-128"/>
              <a:ea typeface="汉仪中宋简" panose="02010609000101010101" charset="-128"/>
            </a:endParaRPr>
          </a:p>
          <a:p>
            <a:pPr algn="l">
              <a:lnSpc>
                <a:spcPct val="150000"/>
              </a:lnSpc>
            </a:pPr>
            <a:endParaRPr altLang="en-US" b="1" sz="1400" lang="zh-CN">
              <a:solidFill>
                <a:schemeClr val="tx1"/>
              </a:solidFill>
              <a:latin typeface="汉仪中宋简" panose="02010609000101010101" charset="-128"/>
              <a:ea typeface="汉仪中宋简" panose="02010609000101010101" charset="-128"/>
            </a:endParaRPr>
          </a:p>
          <a:p>
            <a:pPr algn="l">
              <a:lnSpc>
                <a:spcPct val="150000"/>
              </a:lnSpc>
            </a:pPr>
            <a:r>
              <a:rPr altLang="en-US" sz="1400" lang="zh-CN">
                <a:solidFill>
                  <a:schemeClr val="tx1"/>
                </a:solidFill>
                <a:latin typeface="汉仪中宋简" panose="02010609000101010101" charset="-128"/>
                <a:ea typeface="汉仪中宋简" panose="02010609000101010101" charset="-128"/>
              </a:rPr>
              <a:t>客户在售楼处领取装备</a:t>
            </a:r>
          </a:p>
          <a:p>
            <a:pPr algn="l">
              <a:lnSpc>
                <a:spcPct val="150000"/>
              </a:lnSpc>
            </a:pPr>
            <a:r>
              <a:rPr altLang="en-US" sz="1400" lang="zh-CN">
                <a:solidFill>
                  <a:schemeClr val="tx1"/>
                </a:solidFill>
                <a:latin typeface="汉仪中宋简" panose="02010609000101010101" charset="-128"/>
                <a:ea typeface="汉仪中宋简" panose="02010609000101010101" charset="-128"/>
              </a:rPr>
              <a:t>同时可以参与在售楼处的体验活动</a:t>
            </a:r>
            <a:endParaRPr altLang="en-US" sz="1400" i="1" lang="zh-CN">
              <a:solidFill>
                <a:schemeClr val="tx1"/>
              </a:solidFill>
              <a:latin typeface="汉仪中宋简" panose="02010609000101010101" charset="-128"/>
              <a:ea typeface="汉仪中宋简" panose="02010609000101010101" charset="-128"/>
            </a:endParaRPr>
          </a:p>
        </p:txBody>
      </p:sp>
      <p:sp>
        <p:nvSpPr>
          <p:cNvPr id="1048634" name="文本框 2"/>
          <p:cNvSpPr txBox="1"/>
          <p:nvPr/>
        </p:nvSpPr>
        <p:spPr>
          <a:xfrm>
            <a:off x="629920" y="1793875"/>
            <a:ext cx="2884170" cy="737235"/>
          </a:xfrm>
          <a:prstGeom prst="rect"/>
          <a:noFill/>
        </p:spPr>
        <p:txBody>
          <a:bodyPr rtlCol="0" wrap="square">
            <a:spAutoFit/>
          </a:bodyPr>
          <a:p>
            <a:pPr algn="dist" defTabSz="914400">
              <a:lnSpc>
                <a:spcPct val="150000"/>
              </a:lnSpc>
            </a:pPr>
            <a:r>
              <a:rPr altLang="en-US" dirty="0" sz="2800" lang="zh-CN">
                <a:solidFill>
                  <a:schemeClr val="tx1"/>
                </a:solidFill>
                <a:latin typeface="方正风雅宋简体" panose="02000000000000000000" charset="-122"/>
                <a:ea typeface="方正风雅宋简体" panose="02000000000000000000" charset="-122"/>
                <a:cs typeface="幼圆" panose="02010509060101010101" pitchFamily="49" charset="-122"/>
                <a:sym typeface="+mn-ea"/>
              </a:rPr>
              <a:t>线上装备租赁</a:t>
            </a:r>
          </a:p>
        </p:txBody>
      </p:sp>
      <p:pic>
        <p:nvPicPr>
          <p:cNvPr id="2097161" name="图片 7" descr="图片1111"/>
          <p:cNvPicPr>
            <a:picLocks noChangeAspect="1"/>
          </p:cNvPicPr>
          <p:nvPr/>
        </p:nvPicPr>
        <p:blipFill>
          <a:blip xmlns:r="http://schemas.openxmlformats.org/officeDocument/2006/relationships" r:embed="rId2" cstate="email"/>
          <a:srcRect/>
          <a:stretch>
            <a:fillRect/>
          </a:stretch>
        </p:blipFill>
        <p:spPr>
          <a:xfrm>
            <a:off x="4276725" y="705485"/>
            <a:ext cx="3251200" cy="5854700"/>
          </a:xfrm>
          <a:prstGeom prst="rect"/>
        </p:spPr>
      </p:pic>
      <p:sp>
        <p:nvSpPr>
          <p:cNvPr id="1048635" name="Rectangle 11"/>
          <p:cNvSpPr/>
          <p:nvPr/>
        </p:nvSpPr>
        <p:spPr>
          <a:xfrm>
            <a:off x="588418" y="4848489"/>
            <a:ext cx="4006329" cy="447040"/>
          </a:xfrm>
          <a:prstGeom prst="rect"/>
        </p:spPr>
        <p:txBody>
          <a:bodyPr wrap="square">
            <a:spAutoFit/>
          </a:bodyPr>
          <a:p>
            <a:pPr>
              <a:lnSpc>
                <a:spcPct val="125000"/>
              </a:lnSpc>
            </a:pPr>
            <a:r>
              <a:rPr altLang="zh-CN" dirty="0" sz="1000" lang="en-US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cs typeface="Arial" panose="020B0604020202020204" pitchFamily="34" charset="0"/>
              </a:rPr>
              <a:t>A company is an association or collection of individuals, whether natural persons, legal persons.</a:t>
            </a:r>
          </a:p>
        </p:txBody>
      </p:sp>
    </p:spTree>
  </p:cSld>
  <p:clrMapOvr>
    <a:masterClrMapping/>
  </p:clrMapOvr>
  <p:transition advTm="3000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8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428625"/>
            <a:ext cx="4796155" cy="6000115"/>
          </a:xfrm>
          <a:prstGeom prst="rect"/>
        </p:spPr>
      </p:pic>
      <p:pic>
        <p:nvPicPr>
          <p:cNvPr id="2097164" name="图片 7" descr="515f2e081ea8ebf528cd022a0ba1747"/>
          <p:cNvPicPr>
            <a:picLocks noChangeAspect="1"/>
          </p:cNvPicPr>
          <p:nvPr/>
        </p:nvPicPr>
        <p:blipFill>
          <a:blip xmlns:r="http://schemas.openxmlformats.org/officeDocument/2006/relationships" r:embed="rId2" cstate="email"/>
          <a:srcRect/>
          <a:stretch>
            <a:fillRect/>
          </a:stretch>
        </p:blipFill>
        <p:spPr>
          <a:xfrm>
            <a:off x="5683885" y="2529205"/>
            <a:ext cx="1366520" cy="1790700"/>
          </a:xfrm>
          <a:prstGeom prst="rect"/>
        </p:spPr>
      </p:pic>
      <p:pic>
        <p:nvPicPr>
          <p:cNvPr id="2097165" name="图片 6" descr="9eb1370ff2dd4d61583e18fffe9a2b0"/>
          <p:cNvPicPr>
            <a:picLocks noChangeAspect="1"/>
          </p:cNvPicPr>
          <p:nvPr/>
        </p:nvPicPr>
        <p:blipFill>
          <a:blip xmlns:r="http://schemas.openxmlformats.org/officeDocument/2006/relationships" r:embed="rId3" cstate="email"/>
          <a:srcRect/>
          <a:stretch>
            <a:fillRect/>
          </a:stretch>
        </p:blipFill>
        <p:spPr>
          <a:xfrm>
            <a:off x="4501515" y="428625"/>
            <a:ext cx="3870325" cy="2100580"/>
          </a:xfrm>
          <a:prstGeom prst="rect"/>
        </p:spPr>
      </p:pic>
      <p:pic>
        <p:nvPicPr>
          <p:cNvPr id="2097166" name="图片 2" descr="36a3a3572036d7fed72fd44f986b806"/>
          <p:cNvPicPr>
            <a:picLocks noChangeAspect="1"/>
          </p:cNvPicPr>
          <p:nvPr/>
        </p:nvPicPr>
        <p:blipFill>
          <a:blip xmlns:r="http://schemas.openxmlformats.org/officeDocument/2006/relationships" r:embed="rId4" cstate="email"/>
          <a:srcRect/>
          <a:stretch>
            <a:fillRect/>
          </a:stretch>
        </p:blipFill>
        <p:spPr>
          <a:xfrm>
            <a:off x="4501515" y="4319905"/>
            <a:ext cx="3859530" cy="2109470"/>
          </a:xfrm>
          <a:prstGeom prst="rect"/>
        </p:spPr>
      </p:pic>
      <p:pic>
        <p:nvPicPr>
          <p:cNvPr id="2097167" name="图片 3" descr="d7d934a64d45f3245b8e71042a94c00"/>
          <p:cNvPicPr>
            <a:picLocks noChangeAspect="1"/>
          </p:cNvPicPr>
          <p:nvPr/>
        </p:nvPicPr>
        <p:blipFill>
          <a:blip xmlns:r="http://schemas.openxmlformats.org/officeDocument/2006/relationships" r:embed="rId5" cstate="email"/>
          <a:srcRect/>
          <a:stretch>
            <a:fillRect/>
          </a:stretch>
        </p:blipFill>
        <p:spPr>
          <a:xfrm>
            <a:off x="4501515" y="2529205"/>
            <a:ext cx="1223645" cy="1791335"/>
          </a:xfrm>
          <a:prstGeom prst="rect"/>
        </p:spPr>
      </p:pic>
      <p:sp>
        <p:nvSpPr>
          <p:cNvPr id="1048639" name="文本框 14"/>
          <p:cNvSpPr txBox="1"/>
          <p:nvPr/>
        </p:nvSpPr>
        <p:spPr>
          <a:xfrm>
            <a:off x="8568055" y="2604770"/>
            <a:ext cx="3383915" cy="694055"/>
          </a:xfrm>
          <a:prstGeom prst="rect"/>
          <a:noFill/>
        </p:spPr>
        <p:txBody>
          <a:bodyPr anchor="t" rtlCol="0" wrap="square">
            <a:spAutoFit/>
          </a:bodyPr>
          <a:p>
            <a:pPr algn="l">
              <a:lnSpc>
                <a:spcPct val="140000"/>
              </a:lnSpc>
            </a:pPr>
            <a:r>
              <a:rPr sz="2800" lang="zh-CN">
                <a:solidFill>
                  <a:schemeClr val="tx1"/>
                </a:solidFill>
                <a:latin typeface="方正风雅宋简体" panose="02000000000000000000" charset="-122"/>
                <a:ea typeface="方正风雅宋简体" panose="02000000000000000000" charset="-122"/>
                <a:cs typeface="方正风雅宋简体" panose="02000000000000000000" charset="-122"/>
                <a:sym typeface="+mn-ea"/>
              </a:rPr>
              <a:t>野奢装备</a:t>
            </a:r>
            <a:r>
              <a:rPr sz="2800">
                <a:solidFill>
                  <a:schemeClr val="tx1"/>
                </a:solidFill>
                <a:latin typeface="方正风雅宋简体" panose="02000000000000000000" charset="-122"/>
                <a:ea typeface="方正风雅宋简体" panose="02000000000000000000" charset="-122"/>
                <a:cs typeface="方正风雅宋简体" panose="02000000000000000000" charset="-122"/>
                <a:sym typeface="+mn-ea"/>
              </a:rPr>
              <a:t>-</a:t>
            </a:r>
            <a:r>
              <a:rPr sz="2800" lang="zh-CN">
                <a:solidFill>
                  <a:schemeClr val="tx1"/>
                </a:solidFill>
                <a:latin typeface="方正风雅宋简体" panose="02000000000000000000" charset="-122"/>
                <a:ea typeface="方正风雅宋简体" panose="02000000000000000000" charset="-122"/>
                <a:cs typeface="方正风雅宋简体" panose="02000000000000000000" charset="-122"/>
                <a:sym typeface="+mn-ea"/>
              </a:rPr>
              <a:t>租赁</a:t>
            </a:r>
            <a:r>
              <a:rPr sz="2800">
                <a:solidFill>
                  <a:schemeClr val="tx1"/>
                </a:solidFill>
                <a:latin typeface="方正风雅宋简体" panose="02000000000000000000" charset="-122"/>
                <a:ea typeface="方正风雅宋简体" panose="02000000000000000000" charset="-122"/>
                <a:cs typeface="方正风雅宋简体" panose="02000000000000000000" charset="-122"/>
                <a:sym typeface="+mn-ea"/>
              </a:rPr>
              <a:t>建议</a:t>
            </a:r>
          </a:p>
        </p:txBody>
      </p:sp>
      <p:sp>
        <p:nvSpPr>
          <p:cNvPr id="1048640" name="文本框 23"/>
          <p:cNvSpPr txBox="1"/>
          <p:nvPr/>
        </p:nvSpPr>
        <p:spPr>
          <a:xfrm>
            <a:off x="8599805" y="3397250"/>
            <a:ext cx="3814445" cy="1014730"/>
          </a:xfrm>
          <a:prstGeom prst="rect"/>
          <a:noFill/>
        </p:spPr>
        <p:txBody>
          <a:bodyPr anchor="t" rtlCol="0" wrap="square">
            <a:spAutoFit/>
          </a:bodyPr>
          <a:p>
            <a:pPr algn="l">
              <a:lnSpc>
                <a:spcPct val="150000"/>
              </a:lnSpc>
            </a:pPr>
            <a:r>
              <a:rPr altLang="en-US" dirty="0" sz="1600" kumimoji="1" lang="zh-CN" spc="200">
                <a:solidFill>
                  <a:schemeClr val="tx1"/>
                </a:solidFill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  <a:sym typeface="+mn-ea"/>
              </a:rPr>
              <a:t>精致露营必备品：</a:t>
            </a:r>
          </a:p>
          <a:p>
            <a:pPr algn="l">
              <a:lnSpc>
                <a:spcPct val="150000"/>
              </a:lnSpc>
            </a:pPr>
            <a:r>
              <a:rPr dirty="0" sz="1200" kumimoji="1" lang="zh-CN" spc="200">
                <a:solidFill>
                  <a:schemeClr val="tx1"/>
                </a:solidFill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  <a:sym typeface="+mn-ea"/>
              </a:rPr>
              <a:t>天幕帐篷</a:t>
            </a:r>
            <a:r>
              <a:rPr altLang="zh-CN" dirty="0" sz="1200" kumimoji="1" lang="en-US" spc="200">
                <a:solidFill>
                  <a:schemeClr val="tx1"/>
                </a:solidFill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  <a:sym typeface="+mn-ea"/>
              </a:rPr>
              <a:t>/</a:t>
            </a:r>
            <a:r>
              <a:rPr altLang="en-US" dirty="0" sz="1200" kumimoji="1" lang="zh-CN" spc="200">
                <a:solidFill>
                  <a:schemeClr val="tx1"/>
                </a:solidFill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  <a:sym typeface="+mn-ea"/>
              </a:rPr>
              <a:t>露营灯</a:t>
            </a:r>
            <a:r>
              <a:rPr altLang="zh-CN" dirty="0" sz="1200" kumimoji="1" lang="en-US" spc="200">
                <a:solidFill>
                  <a:schemeClr val="tx1"/>
                </a:solidFill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  <a:sym typeface="+mn-ea"/>
              </a:rPr>
              <a:t>/</a:t>
            </a:r>
            <a:r>
              <a:rPr altLang="en-US" dirty="0" sz="1200" kumimoji="1" lang="zh-CN" spc="200">
                <a:solidFill>
                  <a:schemeClr val="tx1"/>
                </a:solidFill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  <a:sym typeface="+mn-ea"/>
              </a:rPr>
              <a:t>吊炉架</a:t>
            </a:r>
            <a:r>
              <a:rPr altLang="zh-CN" dirty="0" sz="1200" kumimoji="1" lang="en-US" spc="200">
                <a:solidFill>
                  <a:schemeClr val="tx1"/>
                </a:solidFill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  <a:sym typeface="+mn-ea"/>
              </a:rPr>
              <a:t>/</a:t>
            </a:r>
            <a:r>
              <a:rPr altLang="en-US" dirty="0" sz="1200" kumimoji="1" lang="zh-CN" spc="200">
                <a:solidFill>
                  <a:schemeClr val="tx1"/>
                </a:solidFill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  <a:sym typeface="+mn-ea"/>
              </a:rPr>
              <a:t>仿真花束</a:t>
            </a:r>
          </a:p>
          <a:p>
            <a:pPr algn="l">
              <a:lnSpc>
                <a:spcPct val="150000"/>
              </a:lnSpc>
            </a:pPr>
            <a:r>
              <a:rPr altLang="en-US" dirty="0" sz="1200" kumimoji="1" lang="zh-CN" spc="200">
                <a:solidFill>
                  <a:schemeClr val="tx1"/>
                </a:solidFill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  <a:sym typeface="+mn-ea"/>
              </a:rPr>
              <a:t>木质折叠椅</a:t>
            </a:r>
            <a:r>
              <a:rPr altLang="zh-CN" dirty="0" sz="1200" kumimoji="1" lang="en-US" spc="200">
                <a:solidFill>
                  <a:schemeClr val="tx1"/>
                </a:solidFill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  <a:sym typeface="+mn-ea"/>
              </a:rPr>
              <a:t>/</a:t>
            </a:r>
            <a:r>
              <a:rPr altLang="en-US" dirty="0" sz="1200" kumimoji="1" lang="zh-CN" spc="200">
                <a:solidFill>
                  <a:schemeClr val="tx1"/>
                </a:solidFill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  <a:sym typeface="+mn-ea"/>
              </a:rPr>
              <a:t>木质折叠桌等野外用品</a:t>
            </a:r>
          </a:p>
        </p:txBody>
      </p:sp>
      <p:pic>
        <p:nvPicPr>
          <p:cNvPr id="2097168" name="图片 20"/>
          <p:cNvPicPr>
            <a:picLocks noChangeAspect="1"/>
          </p:cNvPicPr>
          <p:nvPr/>
        </p:nvPicPr>
        <p:blipFill>
          <a:blip xmlns:r="http://schemas.openxmlformats.org/officeDocument/2006/relationships" r:embed="rId6" cstate="email"/>
          <a:srcRect/>
          <a:stretch>
            <a:fillRect/>
          </a:stretch>
        </p:blipFill>
        <p:spPr>
          <a:xfrm>
            <a:off x="7050405" y="2529205"/>
            <a:ext cx="1321435" cy="1791335"/>
          </a:xfrm>
          <a:prstGeom prst="rect"/>
        </p:spPr>
      </p:pic>
      <p:sp>
        <p:nvSpPr>
          <p:cNvPr id="1048641" name="Rectangle 11"/>
          <p:cNvSpPr/>
          <p:nvPr/>
        </p:nvSpPr>
        <p:spPr>
          <a:xfrm>
            <a:off x="9456828" y="4503684"/>
            <a:ext cx="4006329" cy="447040"/>
          </a:xfrm>
          <a:prstGeom prst="rect"/>
        </p:spPr>
        <p:txBody>
          <a:bodyPr wrap="square">
            <a:spAutoFit/>
          </a:bodyPr>
          <a:p>
            <a:pPr>
              <a:lnSpc>
                <a:spcPct val="125000"/>
              </a:lnSpc>
            </a:pPr>
            <a:r>
              <a:rPr altLang="zh-CN" dirty="0" sz="1000" lang="en-US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cs typeface="Arial" panose="020B0604020202020204" pitchFamily="34" charset="0"/>
              </a:rPr>
              <a:t>A company is an association or collection of individuals, whether natural persons, legal persons.</a:t>
            </a:r>
          </a:p>
        </p:txBody>
      </p:sp>
    </p:spTree>
  </p:cSld>
  <p:clrMapOvr>
    <a:masterClrMapping/>
  </p:clrMapOvr>
  <p:transition advTm="2000">
    <p:wedg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12" descr="e050f3b57e943a420a9ea58dd0e8b096f0fb9270299857-ukDoBU_fw1200"/>
          <p:cNvPicPr>
            <a:picLocks noChangeAspect="1"/>
          </p:cNvPicPr>
          <p:nvPr/>
        </p:nvPicPr>
        <p:blipFill>
          <a:blip xmlns:r="http://schemas.openxmlformats.org/officeDocument/2006/relationships" r:embed="rId1" cstate="email"/>
          <a:stretch>
            <a:fillRect/>
          </a:stretch>
        </p:blipFill>
        <p:spPr>
          <a:xfrm rot="5400000">
            <a:off x="2720340" y="-2033270"/>
            <a:ext cx="6538595" cy="11243945"/>
          </a:xfrm>
          <a:prstGeom prst="rect"/>
        </p:spPr>
      </p:pic>
      <p:sp>
        <p:nvSpPr>
          <p:cNvPr id="1048642" name="文本框 3"/>
          <p:cNvSpPr txBox="1"/>
          <p:nvPr/>
        </p:nvSpPr>
        <p:spPr>
          <a:xfrm>
            <a:off x="46355" y="3571240"/>
            <a:ext cx="7204710" cy="583565"/>
          </a:xfrm>
          <a:prstGeom prst="rect"/>
          <a:noFill/>
        </p:spPr>
        <p:txBody>
          <a:bodyPr rtlCol="0" wrap="square">
            <a:spAutoFit/>
          </a:bodyPr>
          <a:p>
            <a:pPr algn="dist"/>
            <a:r>
              <a:rPr altLang="en-US" sz="3200" lang="zh-CN">
                <a:latin typeface="汉仪中宋简" panose="02010609000101010101" charset="-128"/>
                <a:ea typeface="汉仪中宋简" panose="02010609000101010101" charset="-128"/>
              </a:rPr>
              <a:t>展厅内活动内容配合</a:t>
            </a:r>
          </a:p>
        </p:txBody>
      </p:sp>
      <p:cxnSp>
        <p:nvCxnSpPr>
          <p:cNvPr id="3145737" name="直接连接符 4"/>
          <p:cNvCxnSpPr>
            <a:cxnSpLocks/>
          </p:cNvCxnSpPr>
          <p:nvPr/>
        </p:nvCxnSpPr>
        <p:spPr>
          <a:xfrm>
            <a:off x="-4445" y="3526790"/>
            <a:ext cx="7232650" cy="0"/>
          </a:xfrm>
          <a:prstGeom prst="line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45738" name="直接连接符 5"/>
          <p:cNvCxnSpPr>
            <a:cxnSpLocks/>
          </p:cNvCxnSpPr>
          <p:nvPr/>
        </p:nvCxnSpPr>
        <p:spPr>
          <a:xfrm>
            <a:off x="-4445" y="4211955"/>
            <a:ext cx="7232650" cy="0"/>
          </a:xfrm>
          <a:prstGeom prst="line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48643" name="文本框 1"/>
          <p:cNvSpPr txBox="1"/>
          <p:nvPr/>
        </p:nvSpPr>
        <p:spPr>
          <a:xfrm>
            <a:off x="1190625" y="1461135"/>
            <a:ext cx="12245975" cy="2567941"/>
          </a:xfrm>
          <a:prstGeom prst="rect"/>
          <a:noFill/>
        </p:spPr>
        <p:txBody>
          <a:bodyPr rtlCol="0" wrap="square">
            <a:spAutoFit/>
          </a:bodyPr>
          <a:p>
            <a:r>
              <a:rPr altLang="zh-CN" b="1" sz="16600" lang="en-US">
                <a:ln>
                  <a:solidFill>
                    <a:schemeClr val="bg2">
                      <a:lumMod val="10000"/>
                      <a:alpha val="22000"/>
                    </a:schemeClr>
                  </a:solidFill>
                </a:ln>
                <a:noFill/>
              </a:rPr>
              <a:t>NEW FUN’S</a:t>
            </a:r>
          </a:p>
        </p:txBody>
      </p:sp>
      <p:sp>
        <p:nvSpPr>
          <p:cNvPr id="1048644" name="椭圆 9"/>
          <p:cNvSpPr/>
          <p:nvPr/>
        </p:nvSpPr>
        <p:spPr>
          <a:xfrm>
            <a:off x="8966835" y="4598670"/>
            <a:ext cx="238125" cy="224790"/>
          </a:xfrm>
          <a:prstGeom prst="ellipse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45" name="椭圆 6"/>
          <p:cNvSpPr/>
          <p:nvPr/>
        </p:nvSpPr>
        <p:spPr>
          <a:xfrm>
            <a:off x="9345295" y="4598670"/>
            <a:ext cx="238125" cy="224790"/>
          </a:xfrm>
          <a:prstGeom prst="ellipse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46" name="椭圆 11"/>
          <p:cNvSpPr/>
          <p:nvPr/>
        </p:nvSpPr>
        <p:spPr>
          <a:xfrm>
            <a:off x="9736455" y="4598670"/>
            <a:ext cx="238125" cy="224790"/>
          </a:xfrm>
          <a:prstGeom prst="ellipse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47" name="Rectangle 11"/>
          <p:cNvSpPr/>
          <p:nvPr/>
        </p:nvSpPr>
        <p:spPr>
          <a:xfrm>
            <a:off x="6150383" y="4212219"/>
            <a:ext cx="4006329" cy="447040"/>
          </a:xfrm>
          <a:prstGeom prst="rect"/>
        </p:spPr>
        <p:txBody>
          <a:bodyPr wrap="square">
            <a:spAutoFit/>
          </a:bodyPr>
          <a:p>
            <a:pPr>
              <a:lnSpc>
                <a:spcPct val="125000"/>
              </a:lnSpc>
            </a:pPr>
            <a:r>
              <a:rPr altLang="zh-CN" dirty="0" sz="1000" lang="en-US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cs typeface="Arial" panose="020B0604020202020204" pitchFamily="34" charset="0"/>
              </a:rPr>
              <a:t>A company is an association or collection of individuals, whether natural persons, legal persons.</a:t>
            </a:r>
          </a:p>
        </p:txBody>
      </p:sp>
    </p:spTree>
    <p:custDataLst>
      <p:tags r:id="rId2"/>
    </p:custDataLst>
  </p:cSld>
  <p:clrMapOvr>
    <a:masterClrMapping/>
  </p:clrMapOvr>
  <p:transition advTm="3000">
    <p:pull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图片 13" descr="606acd1477457c014bc736d7a3712de"/>
          <p:cNvPicPr>
            <a:picLocks noChangeAspect="1"/>
          </p:cNvPicPr>
          <p:nvPr/>
        </p:nvPicPr>
        <p:blipFill>
          <a:blip xmlns:r="http://schemas.openxmlformats.org/officeDocument/2006/relationships" r:embed="rId1" cstate="email"/>
          <a:srcRect/>
          <a:stretch>
            <a:fillRect/>
          </a:stretch>
        </p:blipFill>
        <p:spPr>
          <a:xfrm>
            <a:off x="0" y="1064895"/>
            <a:ext cx="8779510" cy="5793740"/>
          </a:xfrm>
          <a:prstGeom prst="rect"/>
        </p:spPr>
      </p:pic>
      <p:sp>
        <p:nvSpPr>
          <p:cNvPr id="1048648" name="文本框 11"/>
          <p:cNvSpPr txBox="1"/>
          <p:nvPr/>
        </p:nvSpPr>
        <p:spPr>
          <a:xfrm>
            <a:off x="274955" y="438785"/>
            <a:ext cx="5362575" cy="460375"/>
          </a:xfrm>
          <a:prstGeom prst="rect"/>
          <a:noFill/>
        </p:spPr>
        <p:txBody>
          <a:bodyPr rtlCol="0" wrap="square">
            <a:spAutoFit/>
          </a:bodyPr>
          <a:p>
            <a:pPr algn="dist" indent="0">
              <a:buFont typeface="Wingdings" panose="05000000000000000000" charset="0"/>
              <a:buNone/>
            </a:pPr>
            <a:r>
              <a:rPr altLang="en-US" dirty="0" sz="2400" lang="zh-CN">
                <a:effectLst/>
                <a:latin typeface="方正风雅宋简体" panose="02000000000000000000" charset="-122"/>
                <a:ea typeface="方正风雅宋简体" panose="02000000000000000000" charset="-122"/>
                <a:sym typeface="+mn-ea"/>
              </a:rPr>
              <a:t>现场布置 — 以露营氛围做整体营造</a:t>
            </a:r>
            <a:endParaRPr altLang="en-US" dirty="0" sz="2400" lang="zh-CN">
              <a:solidFill>
                <a:schemeClr val="tx1"/>
              </a:solidFill>
              <a:effectLst/>
              <a:latin typeface="方正风雅宋简体" panose="02000000000000000000" charset="-122"/>
              <a:ea typeface="方正风雅宋简体" panose="02000000000000000000" charset="-122"/>
              <a:sym typeface="+mn-ea"/>
            </a:endParaRPr>
          </a:p>
        </p:txBody>
      </p:sp>
      <p:sp>
        <p:nvSpPr>
          <p:cNvPr id="1048649" name="矩形 12"/>
          <p:cNvSpPr/>
          <p:nvPr/>
        </p:nvSpPr>
        <p:spPr>
          <a:xfrm>
            <a:off x="5739765" y="515620"/>
            <a:ext cx="5795645" cy="306705"/>
          </a:xfrm>
          <a:prstGeom prst="rect"/>
        </p:spPr>
        <p:txBody>
          <a:bodyPr wrap="square">
            <a:spAutoFit/>
          </a:bodyPr>
          <a:p>
            <a:pPr algn="l"/>
            <a:r>
              <a:rPr dirty="0" sz="1400" lang="zh-CN">
                <a:latin typeface="汉仪中宋简" panose="02010609000101010101" charset="-128"/>
                <a:ea typeface="汉仪中宋简" panose="02010609000101010101" charset="-128"/>
                <a:sym typeface="+mn-ea"/>
              </a:rPr>
              <a:t>将野营装备打造内场打卡点位，客户可在此参与展厅内活动体验</a:t>
            </a:r>
            <a:endParaRPr altLang="zh-CN" dirty="0" sz="1400" lang="zh-CN">
              <a:solidFill>
                <a:schemeClr val="tx1"/>
              </a:solidFill>
              <a:latin typeface="汉仪中宋简" panose="02010609000101010101" charset="-128"/>
              <a:ea typeface="汉仪中宋简" panose="02010609000101010101" charset="-128"/>
              <a:sym typeface="+mn-ea"/>
            </a:endParaRPr>
          </a:p>
        </p:txBody>
      </p:sp>
      <p:pic>
        <p:nvPicPr>
          <p:cNvPr id="2097171" name="图片 5" descr="57a8bc5015d0d9614190c3f259e9036"/>
          <p:cNvPicPr>
            <a:picLocks noChangeAspect="1"/>
          </p:cNvPicPr>
          <p:nvPr/>
        </p:nvPicPr>
        <p:blipFill>
          <a:blip xmlns:r="http://schemas.openxmlformats.org/officeDocument/2006/relationships" r:embed="rId2" cstate="email"/>
          <a:srcRect/>
          <a:stretch>
            <a:fillRect/>
          </a:stretch>
        </p:blipFill>
        <p:spPr>
          <a:xfrm>
            <a:off x="8306435" y="1064895"/>
            <a:ext cx="3885565" cy="5824220"/>
          </a:xfrm>
          <a:prstGeom prst="rect"/>
        </p:spPr>
      </p:pic>
      <p:sp>
        <p:nvSpPr>
          <p:cNvPr id="1048650" name="Rectangle 11"/>
          <p:cNvSpPr/>
          <p:nvPr/>
        </p:nvSpPr>
        <p:spPr>
          <a:xfrm>
            <a:off x="8245883" y="822589"/>
            <a:ext cx="4006329" cy="447041"/>
          </a:xfrm>
          <a:prstGeom prst="rect"/>
        </p:spPr>
        <p:txBody>
          <a:bodyPr wrap="square">
            <a:spAutoFit/>
          </a:bodyPr>
          <a:p>
            <a:pPr>
              <a:lnSpc>
                <a:spcPct val="125000"/>
              </a:lnSpc>
            </a:pPr>
            <a:r>
              <a:rPr altLang="zh-CN" dirty="0" sz="1000" lang="en-US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cs typeface="Arial" panose="020B0604020202020204" pitchFamily="34" charset="0"/>
              </a:rPr>
              <a:t>A company is an association or collection of individuals, whether natural persons, legal persons.</a:t>
            </a:r>
          </a:p>
        </p:txBody>
      </p:sp>
    </p:spTree>
  </p:cSld>
  <p:clrMapOvr>
    <a:masterClrMapping/>
  </p:clrMapOvr>
  <p:transition advTm="2000">
    <p:wedg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2" name="图片 3" descr="798aa395a2ee4a1d1ce5250688fd2c9"/>
          <p:cNvPicPr>
            <a:picLocks noChangeAspect="1"/>
          </p:cNvPicPr>
          <p:nvPr/>
        </p:nvPicPr>
        <p:blipFill>
          <a:blip xmlns:r="http://schemas.openxmlformats.org/officeDocument/2006/relationships" r:embed="rId1" cstate="email"/>
          <a:srcRect/>
          <a:stretch>
            <a:fillRect/>
          </a:stretch>
        </p:blipFill>
        <p:spPr>
          <a:xfrm>
            <a:off x="0" y="-635"/>
            <a:ext cx="12191365" cy="6858000"/>
          </a:xfrm>
          <a:prstGeom prst="rect"/>
        </p:spPr>
      </p:pic>
      <p:sp>
        <p:nvSpPr>
          <p:cNvPr id="1048651" name="矩形 12"/>
          <p:cNvSpPr/>
          <p:nvPr/>
        </p:nvSpPr>
        <p:spPr>
          <a:xfrm>
            <a:off x="0" y="635"/>
            <a:ext cx="12192000" cy="6857365"/>
          </a:xfrm>
          <a:prstGeom prst="rect"/>
          <a:solidFill>
            <a:schemeClr val="tx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52" name="文本框 7"/>
          <p:cNvSpPr txBox="1"/>
          <p:nvPr/>
        </p:nvSpPr>
        <p:spPr>
          <a:xfrm>
            <a:off x="613410" y="788035"/>
            <a:ext cx="6797675" cy="700405"/>
          </a:xfrm>
          <a:prstGeom prst="rect"/>
          <a:noFill/>
          <a:ln w="9525">
            <a:noFill/>
          </a:ln>
        </p:spPr>
        <p:txBody>
          <a:bodyPr wrap="square">
            <a:spAutoFit/>
          </a:bodyPr>
          <a:p>
            <a:pPr algn="dist" defTabSz="914400" eaLnBrk="1" fontAlgn="auto" hangingPunct="1" marR="0">
              <a:lnSpc>
                <a:spcPct val="110000"/>
              </a:lnSpc>
              <a:buClrTx/>
              <a:buSzTx/>
              <a:buFontTx/>
              <a:buNone/>
            </a:pPr>
            <a:r>
              <a:rPr altLang="en-US" baseline="0" cap="none" sz="3600" kern="1200" kumimoji="0" lang="zh-CN" noProof="1" normalizeH="0" spc="0">
                <a:solidFill>
                  <a:schemeClr val="bg1">
                    <a:lumMod val="95000"/>
                  </a:schemeClr>
                </a:solidFill>
                <a:latin typeface="方正风雅宋简体" panose="02000000000000000000" charset="-122"/>
                <a:ea typeface="方正风雅宋简体" panose="02000000000000000000" charset="-122"/>
                <a:cs typeface="+mn-cs"/>
                <a:sym typeface="字魂152号-机甲超级黑" charset="0"/>
              </a:rPr>
              <a:t>精致生活</a:t>
            </a:r>
            <a:r>
              <a:rPr altLang="zh-CN" baseline="0" cap="none" sz="3600" kern="1200" kumimoji="0" lang="en-US" noProof="1" normalizeH="0" spc="0">
                <a:solidFill>
                  <a:schemeClr val="bg1">
                    <a:lumMod val="95000"/>
                  </a:schemeClr>
                </a:solidFill>
                <a:latin typeface="方正风雅宋简体" panose="02000000000000000000" charset="-122"/>
                <a:ea typeface="方正风雅宋简体" panose="02000000000000000000" charset="-122"/>
                <a:cs typeface="+mn-cs"/>
                <a:sym typeface="字魂152号-机甲超级黑" charset="0"/>
              </a:rPr>
              <a:t> </a:t>
            </a:r>
            <a:r>
              <a:rPr altLang="en-US" baseline="0" cap="none" sz="3600" kern="1200" kumimoji="0" lang="zh-CN" noProof="1" normalizeH="0" spc="0">
                <a:solidFill>
                  <a:schemeClr val="bg1">
                    <a:lumMod val="95000"/>
                  </a:schemeClr>
                </a:solidFill>
                <a:latin typeface="方正风雅宋简体" panose="02000000000000000000" charset="-122"/>
                <a:ea typeface="方正风雅宋简体" panose="02000000000000000000" charset="-122"/>
                <a:cs typeface="+mn-cs"/>
                <a:sym typeface="字魂152号-机甲超级黑" charset="0"/>
              </a:rPr>
              <a:t>手冲咖啡课堂</a:t>
            </a:r>
          </a:p>
        </p:txBody>
      </p:sp>
      <p:sp>
        <p:nvSpPr>
          <p:cNvPr id="1048653" name="矩形 2"/>
          <p:cNvSpPr/>
          <p:nvPr/>
        </p:nvSpPr>
        <p:spPr>
          <a:xfrm>
            <a:off x="676275" y="1576705"/>
            <a:ext cx="6734810" cy="306705"/>
          </a:xfrm>
          <a:prstGeom prst="rect"/>
        </p:spPr>
        <p:txBody>
          <a:bodyPr wrap="square">
            <a:spAutoFit/>
          </a:bodyPr>
          <a:p>
            <a:pPr algn="dist"/>
            <a:r>
              <a:rPr altLang="en-US" dirty="0" sz="1400" lang="zh-CN">
                <a:solidFill>
                  <a:schemeClr val="bg1">
                    <a:lumMod val="95000"/>
                  </a:schemeClr>
                </a:solidFill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</a:rPr>
              <a:t>一杯咖啡</a:t>
            </a:r>
            <a:r>
              <a:rPr altLang="zh-CN" dirty="0" sz="1400" lang="en-US">
                <a:solidFill>
                  <a:schemeClr val="bg1">
                    <a:lumMod val="95000"/>
                  </a:schemeClr>
                </a:solidFill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</a:rPr>
              <a:t>,</a:t>
            </a:r>
            <a:r>
              <a:rPr altLang="en-US" dirty="0" sz="1400" lang="zh-CN">
                <a:solidFill>
                  <a:schemeClr val="bg1">
                    <a:lumMod val="95000"/>
                  </a:schemeClr>
                </a:solidFill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</a:rPr>
              <a:t>一群朋友</a:t>
            </a:r>
            <a:r>
              <a:rPr altLang="zh-CN" dirty="0" sz="1400" lang="en-US">
                <a:solidFill>
                  <a:schemeClr val="bg1">
                    <a:lumMod val="95000"/>
                  </a:schemeClr>
                </a:solidFill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</a:rPr>
              <a:t>,</a:t>
            </a:r>
            <a:r>
              <a:rPr altLang="en-US" dirty="0" sz="1400" lang="zh-CN">
                <a:solidFill>
                  <a:schemeClr val="bg1">
                    <a:lumMod val="95000"/>
                  </a:schemeClr>
                </a:solidFill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</a:rPr>
              <a:t>感受生活的简单美好</a:t>
            </a:r>
          </a:p>
        </p:txBody>
      </p:sp>
      <p:cxnSp>
        <p:nvCxnSpPr>
          <p:cNvPr id="3145739" name="直接连接符 5"/>
          <p:cNvCxnSpPr>
            <a:cxnSpLocks/>
          </p:cNvCxnSpPr>
          <p:nvPr/>
        </p:nvCxnSpPr>
        <p:spPr>
          <a:xfrm>
            <a:off x="676275" y="1478280"/>
            <a:ext cx="6734810" cy="1016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3000">
    <p:pull/>
  </p:transition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1" id="5" nodeType="afterEffect" presetClass="entr" presetID="41" presetSubtype="0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48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48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9"/>
                                        <p:tgtEl>
                                          <p:spTgt spid="10486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10"/>
                                        <p:tgtEl>
                                          <p:spTgt spid="10486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11" tmFilter="0,0; .5, 1; 1, 1"/>
                                        <p:tgtEl>
                                          <p:spTgt spid="1048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52" grpId="0"/>
      <p:bldP spid="1048652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1" descr="8f3e48dae81c1c24d37073497920707"/>
          <p:cNvPicPr>
            <a:picLocks noChangeAspect="1"/>
          </p:cNvPicPr>
          <p:nvPr/>
        </p:nvPicPr>
        <p:blipFill>
          <a:blip xmlns:r="http://schemas.openxmlformats.org/officeDocument/2006/relationships" r:embed="rId1" cstate="email"/>
          <a:srcRect/>
          <a:stretch>
            <a:fillRect/>
          </a:stretch>
        </p:blipFill>
        <p:spPr>
          <a:xfrm>
            <a:off x="635" y="1247775"/>
            <a:ext cx="8331200" cy="5610860"/>
          </a:xfrm>
          <a:prstGeom prst="rect"/>
        </p:spPr>
      </p:pic>
      <p:pic>
        <p:nvPicPr>
          <p:cNvPr id="2097174" name="图片 5" descr="3e0d967d49d6675606906c9d60cccf9"/>
          <p:cNvPicPr>
            <a:picLocks noChangeAspect="1"/>
          </p:cNvPicPr>
          <p:nvPr/>
        </p:nvPicPr>
        <p:blipFill>
          <a:blip xmlns:r="http://schemas.openxmlformats.org/officeDocument/2006/relationships" r:embed="rId2" cstate="email"/>
          <a:srcRect/>
          <a:stretch>
            <a:fillRect/>
          </a:stretch>
        </p:blipFill>
        <p:spPr>
          <a:xfrm>
            <a:off x="8272780" y="1261110"/>
            <a:ext cx="3919855" cy="2609215"/>
          </a:xfrm>
          <a:prstGeom prst="rect"/>
        </p:spPr>
      </p:pic>
      <p:pic>
        <p:nvPicPr>
          <p:cNvPr id="2097175" name="图片 7" descr="3523bf41e09fcd348116f58aa2a233e"/>
          <p:cNvPicPr>
            <a:picLocks noChangeAspect="1"/>
          </p:cNvPicPr>
          <p:nvPr/>
        </p:nvPicPr>
        <p:blipFill>
          <a:blip xmlns:r="http://schemas.openxmlformats.org/officeDocument/2006/relationships" r:embed="rId3" cstate="email"/>
          <a:srcRect/>
          <a:stretch>
            <a:fillRect/>
          </a:stretch>
        </p:blipFill>
        <p:spPr>
          <a:xfrm>
            <a:off x="8272780" y="3870325"/>
            <a:ext cx="3919855" cy="2987040"/>
          </a:xfrm>
          <a:prstGeom prst="rect"/>
        </p:spPr>
      </p:pic>
      <p:sp>
        <p:nvSpPr>
          <p:cNvPr id="1048654" name="文本框 11"/>
          <p:cNvSpPr txBox="1"/>
          <p:nvPr/>
        </p:nvSpPr>
        <p:spPr>
          <a:xfrm>
            <a:off x="274955" y="438785"/>
            <a:ext cx="5362575" cy="460375"/>
          </a:xfrm>
          <a:prstGeom prst="rect"/>
          <a:noFill/>
        </p:spPr>
        <p:txBody>
          <a:bodyPr rtlCol="0" wrap="square">
            <a:spAutoFit/>
          </a:bodyPr>
          <a:p>
            <a:pPr algn="dist" indent="0">
              <a:buFont typeface="Wingdings" panose="05000000000000000000" charset="0"/>
              <a:buNone/>
            </a:pPr>
            <a:r>
              <a:rPr altLang="en-US" dirty="0" sz="2400" lang="zh-CN">
                <a:effectLst/>
                <a:latin typeface="方正风雅宋简体" panose="02000000000000000000" charset="-122"/>
                <a:ea typeface="方正风雅宋简体" panose="02000000000000000000" charset="-122"/>
                <a:sym typeface="+mn-ea"/>
              </a:rPr>
              <a:t>互动参与 — 手冲咖啡专场课堂教学</a:t>
            </a:r>
            <a:endParaRPr altLang="en-US" dirty="0" sz="2400" lang="zh-CN">
              <a:solidFill>
                <a:schemeClr val="tx1"/>
              </a:solidFill>
              <a:effectLst/>
              <a:latin typeface="方正风雅宋简体" panose="02000000000000000000" charset="-122"/>
              <a:ea typeface="方正风雅宋简体" panose="02000000000000000000" charset="-122"/>
              <a:sym typeface="+mn-ea"/>
            </a:endParaRPr>
          </a:p>
        </p:txBody>
      </p:sp>
      <p:sp>
        <p:nvSpPr>
          <p:cNvPr id="1048655" name="矩形 12"/>
          <p:cNvSpPr/>
          <p:nvPr/>
        </p:nvSpPr>
        <p:spPr>
          <a:xfrm>
            <a:off x="5739130" y="407670"/>
            <a:ext cx="6452870" cy="521970"/>
          </a:xfrm>
          <a:prstGeom prst="rect"/>
        </p:spPr>
        <p:txBody>
          <a:bodyPr wrap="square">
            <a:spAutoFit/>
          </a:bodyPr>
          <a:p>
            <a:pPr algn="l"/>
            <a:r>
              <a:rPr dirty="0" sz="1400" lang="zh-CN">
                <a:latin typeface="汉仪中宋简" panose="02010609000101010101" charset="-128"/>
                <a:ea typeface="汉仪中宋简" panose="02010609000101010101" charset="-128"/>
                <a:sym typeface="+mn-ea"/>
              </a:rPr>
              <a:t>现场邀请专业咖啡师进行现场教学，学员们在老师的指导下</a:t>
            </a:r>
          </a:p>
          <a:p>
            <a:pPr algn="l"/>
            <a:r>
              <a:rPr dirty="0" sz="1400" lang="zh-CN">
                <a:latin typeface="汉仪中宋简" panose="02010609000101010101" charset="-128"/>
                <a:ea typeface="汉仪中宋简" panose="02010609000101010101" charset="-128"/>
                <a:sym typeface="+mn-ea"/>
              </a:rPr>
              <a:t>自己制作手冲咖啡，感受生活的美好，从一杯自制的手冲咖啡开始</a:t>
            </a:r>
          </a:p>
        </p:txBody>
      </p:sp>
      <p:sp>
        <p:nvSpPr>
          <p:cNvPr id="1048656" name="Rectangle 11"/>
          <p:cNvSpPr/>
          <p:nvPr/>
        </p:nvSpPr>
        <p:spPr>
          <a:xfrm>
            <a:off x="864008" y="899424"/>
            <a:ext cx="4006329" cy="447040"/>
          </a:xfrm>
          <a:prstGeom prst="rect"/>
        </p:spPr>
        <p:txBody>
          <a:bodyPr wrap="square">
            <a:spAutoFit/>
          </a:bodyPr>
          <a:p>
            <a:pPr>
              <a:lnSpc>
                <a:spcPct val="125000"/>
              </a:lnSpc>
            </a:pPr>
            <a:r>
              <a:rPr altLang="zh-CN" dirty="0" sz="1000" lang="en-US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cs typeface="Arial" panose="020B0604020202020204" pitchFamily="34" charset="0"/>
              </a:rPr>
              <a:t>A company is an association or collection of individuals, whether natural persons, legal persons.</a:t>
            </a:r>
          </a:p>
        </p:txBody>
      </p:sp>
    </p:spTree>
  </p:cSld>
  <p:clrMapOvr>
    <a:masterClrMapping/>
  </p:clrMapOvr>
  <p:transition advTm="3000">
    <p:pull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6" name="图片 4" descr="d03a8c1f9342f566d33be261e0ae642"/>
          <p:cNvPicPr>
            <a:picLocks noChangeAspect="1"/>
          </p:cNvPicPr>
          <p:nvPr/>
        </p:nvPicPr>
        <p:blipFill>
          <a:blip xmlns:r="http://schemas.openxmlformats.org/officeDocument/2006/relationships" r:embed="rId1" cstate="email"/>
          <a:srcRect/>
          <a:stretch>
            <a:fillRect/>
          </a:stretch>
        </p:blipFill>
        <p:spPr>
          <a:xfrm>
            <a:off x="8274685" y="1260475"/>
            <a:ext cx="3917315" cy="5597525"/>
          </a:xfrm>
          <a:prstGeom prst="rect"/>
        </p:spPr>
      </p:pic>
      <p:pic>
        <p:nvPicPr>
          <p:cNvPr id="2097177" name="图片 1" descr="405ff85ba0690fae5f433820bf51abc"/>
          <p:cNvPicPr>
            <a:picLocks noChangeAspect="1"/>
          </p:cNvPicPr>
          <p:nvPr/>
        </p:nvPicPr>
        <p:blipFill>
          <a:blip xmlns:r="http://schemas.openxmlformats.org/officeDocument/2006/relationships" r:embed="rId2" cstate="email"/>
          <a:srcRect/>
          <a:stretch>
            <a:fillRect/>
          </a:stretch>
        </p:blipFill>
        <p:spPr>
          <a:xfrm>
            <a:off x="-1905" y="1260475"/>
            <a:ext cx="4271010" cy="5597525"/>
          </a:xfrm>
          <a:prstGeom prst="rect"/>
        </p:spPr>
      </p:pic>
      <p:pic>
        <p:nvPicPr>
          <p:cNvPr id="2097178" name="图片 7" descr="5e2bd06d38733986fd0952a51d5cecf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269740" y="1260475"/>
            <a:ext cx="4004310" cy="5597525"/>
          </a:xfrm>
          <a:prstGeom prst="rect"/>
        </p:spPr>
      </p:pic>
      <p:sp>
        <p:nvSpPr>
          <p:cNvPr id="1048657" name="文本框 11"/>
          <p:cNvSpPr txBox="1"/>
          <p:nvPr/>
        </p:nvSpPr>
        <p:spPr>
          <a:xfrm>
            <a:off x="274955" y="438785"/>
            <a:ext cx="4057015" cy="460375"/>
          </a:xfrm>
          <a:prstGeom prst="rect"/>
          <a:noFill/>
        </p:spPr>
        <p:txBody>
          <a:bodyPr rtlCol="0" wrap="square">
            <a:spAutoFit/>
          </a:bodyPr>
          <a:p>
            <a:pPr algn="dist" indent="0">
              <a:buFont typeface="Wingdings" panose="05000000000000000000" charset="0"/>
              <a:buNone/>
            </a:pPr>
            <a:r>
              <a:rPr altLang="en-US" dirty="0" sz="2400" lang="zh-CN">
                <a:effectLst/>
                <a:latin typeface="方正风雅宋简体" panose="02000000000000000000" charset="-122"/>
                <a:ea typeface="方正风雅宋简体" panose="02000000000000000000" charset="-122"/>
                <a:sym typeface="+mn-ea"/>
              </a:rPr>
              <a:t>互动参与 — 手冲咖啡品鉴</a:t>
            </a:r>
            <a:endParaRPr altLang="en-US" dirty="0" sz="2400" lang="zh-CN">
              <a:solidFill>
                <a:schemeClr val="tx1"/>
              </a:solidFill>
              <a:effectLst/>
              <a:latin typeface="方正风雅宋简体" panose="02000000000000000000" charset="-122"/>
              <a:ea typeface="方正风雅宋简体" panose="02000000000000000000" charset="-122"/>
              <a:sym typeface="+mn-ea"/>
            </a:endParaRPr>
          </a:p>
        </p:txBody>
      </p:sp>
      <p:sp>
        <p:nvSpPr>
          <p:cNvPr id="1048658" name="矩形 12"/>
          <p:cNvSpPr/>
          <p:nvPr/>
        </p:nvSpPr>
        <p:spPr>
          <a:xfrm>
            <a:off x="4426585" y="407670"/>
            <a:ext cx="7765415" cy="521970"/>
          </a:xfrm>
          <a:prstGeom prst="rect"/>
        </p:spPr>
        <p:txBody>
          <a:bodyPr wrap="square">
            <a:spAutoFit/>
          </a:bodyPr>
          <a:p>
            <a:pPr algn="l"/>
            <a:r>
              <a:rPr dirty="0" sz="1400" lang="zh-CN">
                <a:latin typeface="汉仪中宋简" panose="02010609000101010101" charset="-128"/>
                <a:ea typeface="汉仪中宋简" panose="02010609000101010101" charset="-128"/>
                <a:sym typeface="+mn-ea"/>
              </a:rPr>
              <a:t>除了自己冲调，现场还准备多款咖啡,来宾们可根据自己喜好挑选喜爱的咖啡</a:t>
            </a:r>
          </a:p>
          <a:p>
            <a:pPr algn="l"/>
            <a:r>
              <a:rPr dirty="0" sz="1400" lang="zh-CN">
                <a:latin typeface="汉仪中宋简" panose="02010609000101010101" charset="-128"/>
                <a:ea typeface="汉仪中宋简" panose="02010609000101010101" charset="-128"/>
                <a:sym typeface="+mn-ea"/>
              </a:rPr>
              <a:t>感受不同咖啡带来的香气与惊喜口感,在这精心布置的野奢空间,所有压力都在这一刻得到释放</a:t>
            </a:r>
          </a:p>
        </p:txBody>
      </p:sp>
      <p:sp>
        <p:nvSpPr>
          <p:cNvPr id="1048659" name="Rectangle 11"/>
          <p:cNvSpPr/>
          <p:nvPr/>
        </p:nvSpPr>
        <p:spPr>
          <a:xfrm>
            <a:off x="864008" y="899424"/>
            <a:ext cx="4006329" cy="447040"/>
          </a:xfrm>
          <a:prstGeom prst="rect"/>
        </p:spPr>
        <p:txBody>
          <a:bodyPr wrap="square">
            <a:spAutoFit/>
          </a:bodyPr>
          <a:p>
            <a:pPr>
              <a:lnSpc>
                <a:spcPct val="125000"/>
              </a:lnSpc>
            </a:pPr>
            <a:r>
              <a:rPr altLang="zh-CN" dirty="0" sz="1000" lang="en-US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cs typeface="Arial" panose="020B0604020202020204" pitchFamily="34" charset="0"/>
              </a:rPr>
              <a:t>A company is an association or collection of individuals, whether natural persons, legal persons.</a:t>
            </a:r>
          </a:p>
        </p:txBody>
      </p:sp>
    </p:spTree>
  </p:cSld>
  <p:clrMapOvr>
    <a:masterClrMapping/>
  </p:clrMapOvr>
  <p:transition advTm="3000">
    <p:pull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1" descr="294eee05216b054821c32ad25be5a73"/>
          <p:cNvPicPr>
            <a:picLocks noChangeAspect="1"/>
          </p:cNvPicPr>
          <p:nvPr/>
        </p:nvPicPr>
        <p:blipFill>
          <a:blip xmlns:r="http://schemas.openxmlformats.org/officeDocument/2006/relationships" r:embed="rId1" cstate="email"/>
          <a:srcRect/>
          <a:stretch>
            <a:fillRect/>
          </a:stretch>
        </p:blipFill>
        <p:spPr>
          <a:xfrm>
            <a:off x="0" y="635"/>
            <a:ext cx="12190730" cy="6857365"/>
          </a:xfrm>
          <a:prstGeom prst="rect"/>
        </p:spPr>
      </p:pic>
      <p:sp>
        <p:nvSpPr>
          <p:cNvPr id="1048660" name="矩形 12"/>
          <p:cNvSpPr/>
          <p:nvPr/>
        </p:nvSpPr>
        <p:spPr>
          <a:xfrm>
            <a:off x="0" y="1270"/>
            <a:ext cx="12192000" cy="6856730"/>
          </a:xfrm>
          <a:prstGeom prst="rect"/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lt1">
                  <a:alpha val="6000"/>
                </a:schemeClr>
              </a:solidFill>
            </a:endParaRPr>
          </a:p>
        </p:txBody>
      </p:sp>
      <p:sp>
        <p:nvSpPr>
          <p:cNvPr id="1048661" name="文本框 3"/>
          <p:cNvSpPr txBox="1"/>
          <p:nvPr/>
        </p:nvSpPr>
        <p:spPr>
          <a:xfrm>
            <a:off x="613410" y="788035"/>
            <a:ext cx="6797675" cy="700405"/>
          </a:xfrm>
          <a:prstGeom prst="rect"/>
          <a:noFill/>
          <a:ln w="9525">
            <a:noFill/>
          </a:ln>
        </p:spPr>
        <p:txBody>
          <a:bodyPr wrap="square">
            <a:spAutoFit/>
          </a:bodyPr>
          <a:p>
            <a:pPr algn="dist" defTabSz="914400" eaLnBrk="1" fontAlgn="auto" hangingPunct="1" marR="0">
              <a:lnSpc>
                <a:spcPct val="110000"/>
              </a:lnSpc>
              <a:buClrTx/>
              <a:buSzTx/>
              <a:buFontTx/>
              <a:buNone/>
            </a:pPr>
            <a:r>
              <a:rPr baseline="0" cap="none" sz="3600" kern="1200" kumimoji="0" lang="zh-CN" noProof="1" normalizeH="0" spc="0">
                <a:solidFill>
                  <a:schemeClr val="bg1">
                    <a:lumMod val="95000"/>
                  </a:schemeClr>
                </a:solidFill>
                <a:latin typeface="方正风雅宋简体" panose="02000000000000000000" charset="-122"/>
                <a:ea typeface="方正风雅宋简体" panose="02000000000000000000" charset="-122"/>
                <a:cs typeface="+mn-cs"/>
                <a:sym typeface="字魂152号-机甲超级黑" charset="0"/>
              </a:rPr>
              <a:t>带上一顶专属草帽去野餐吧！</a:t>
            </a:r>
          </a:p>
        </p:txBody>
      </p:sp>
      <p:sp>
        <p:nvSpPr>
          <p:cNvPr id="1048662" name="矩形 4"/>
          <p:cNvSpPr/>
          <p:nvPr/>
        </p:nvSpPr>
        <p:spPr>
          <a:xfrm>
            <a:off x="676275" y="1576705"/>
            <a:ext cx="6734810" cy="306705"/>
          </a:xfrm>
          <a:prstGeom prst="rect"/>
        </p:spPr>
        <p:txBody>
          <a:bodyPr wrap="square">
            <a:spAutoFit/>
          </a:bodyPr>
          <a:p>
            <a:pPr algn="dist"/>
            <a:r>
              <a:rPr dirty="0" sz="1400">
                <a:solidFill>
                  <a:schemeClr val="bg1">
                    <a:lumMod val="95000"/>
                  </a:schemeClr>
                </a:solidFill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</a:rPr>
              <a:t>草帽遮住刺眼阳光，目之所及皆是美好</a:t>
            </a:r>
          </a:p>
        </p:txBody>
      </p:sp>
      <p:cxnSp>
        <p:nvCxnSpPr>
          <p:cNvPr id="3145740" name="直接连接符 6"/>
          <p:cNvCxnSpPr>
            <a:cxnSpLocks/>
          </p:cNvCxnSpPr>
          <p:nvPr/>
        </p:nvCxnSpPr>
        <p:spPr>
          <a:xfrm>
            <a:off x="676275" y="1478280"/>
            <a:ext cx="6734810" cy="1016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3000">
    <p:pull/>
  </p:transition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1" id="5" nodeType="afterEffect" presetClass="entr" presetID="41" presetSubtype="0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486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486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9"/>
                                        <p:tgtEl>
                                          <p:spTgt spid="10486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10"/>
                                        <p:tgtEl>
                                          <p:spTgt spid="10486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11" tmFilter="0,0; .5, 1; 1, 1"/>
                                        <p:tgtEl>
                                          <p:spTgt spid="1048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61" grpId="0"/>
      <p:bldP spid="1048661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0" name="图片 1" descr="3c1583d924fc78185158a8594412f95"/>
          <p:cNvPicPr>
            <a:picLocks noChangeAspect="1"/>
          </p:cNvPicPr>
          <p:nvPr/>
        </p:nvPicPr>
        <p:blipFill>
          <a:blip xmlns:r="http://schemas.openxmlformats.org/officeDocument/2006/relationships" r:embed="rId1" cstate="email"/>
          <a:srcRect/>
          <a:stretch>
            <a:fillRect/>
          </a:stretch>
        </p:blipFill>
        <p:spPr>
          <a:xfrm>
            <a:off x="0" y="1170940"/>
            <a:ext cx="8122285" cy="5687695"/>
          </a:xfrm>
          <a:prstGeom prst="rect"/>
        </p:spPr>
      </p:pic>
      <p:pic>
        <p:nvPicPr>
          <p:cNvPr id="2097181" name="图片 3" descr="b9f017237320719d7c7420d42c84ddb"/>
          <p:cNvPicPr>
            <a:picLocks noChangeAspect="1"/>
          </p:cNvPicPr>
          <p:nvPr/>
        </p:nvPicPr>
        <p:blipFill>
          <a:blip xmlns:r="http://schemas.openxmlformats.org/officeDocument/2006/relationships" r:embed="rId2" cstate="email"/>
          <a:srcRect/>
          <a:stretch>
            <a:fillRect/>
          </a:stretch>
        </p:blipFill>
        <p:spPr>
          <a:xfrm>
            <a:off x="8122920" y="4075430"/>
            <a:ext cx="4068445" cy="2781935"/>
          </a:xfrm>
          <a:prstGeom prst="rect"/>
        </p:spPr>
      </p:pic>
      <p:pic>
        <p:nvPicPr>
          <p:cNvPr id="2097182" name="图片 2" descr="99b8616575cc36e50792f8f05646444"/>
          <p:cNvPicPr>
            <a:picLocks noChangeAspect="1"/>
          </p:cNvPicPr>
          <p:nvPr/>
        </p:nvPicPr>
        <p:blipFill>
          <a:blip xmlns:r="http://schemas.openxmlformats.org/officeDocument/2006/relationships" r:embed="rId3" cstate="email"/>
          <a:srcRect/>
          <a:stretch>
            <a:fillRect/>
          </a:stretch>
        </p:blipFill>
        <p:spPr>
          <a:xfrm>
            <a:off x="8122285" y="1170940"/>
            <a:ext cx="4070350" cy="2928620"/>
          </a:xfrm>
          <a:prstGeom prst="rect"/>
        </p:spPr>
      </p:pic>
      <p:sp>
        <p:nvSpPr>
          <p:cNvPr id="1048663" name="文本框 11"/>
          <p:cNvSpPr txBox="1"/>
          <p:nvPr/>
        </p:nvSpPr>
        <p:spPr>
          <a:xfrm>
            <a:off x="274955" y="438785"/>
            <a:ext cx="4702810" cy="460375"/>
          </a:xfrm>
          <a:prstGeom prst="rect"/>
          <a:noFill/>
        </p:spPr>
        <p:txBody>
          <a:bodyPr rtlCol="0" wrap="square">
            <a:spAutoFit/>
          </a:bodyPr>
          <a:p>
            <a:pPr algn="dist" indent="0">
              <a:buFont typeface="Wingdings" panose="05000000000000000000" charset="0"/>
              <a:buNone/>
            </a:pPr>
            <a:r>
              <a:rPr altLang="en-US" dirty="0" sz="2400" lang="zh-CN">
                <a:effectLst/>
                <a:latin typeface="方正风雅宋简体" panose="02000000000000000000" charset="-122"/>
                <a:ea typeface="方正风雅宋简体" panose="02000000000000000000" charset="-122"/>
                <a:sym typeface="+mn-ea"/>
              </a:rPr>
              <a:t>互动参与 — 花艺草帽手作</a:t>
            </a:r>
            <a:endParaRPr altLang="en-US" dirty="0" sz="2400" lang="zh-CN">
              <a:solidFill>
                <a:schemeClr val="tx1"/>
              </a:solidFill>
              <a:effectLst/>
              <a:latin typeface="方正风雅宋简体" panose="02000000000000000000" charset="-122"/>
              <a:ea typeface="方正风雅宋简体" panose="02000000000000000000" charset="-122"/>
              <a:sym typeface="+mn-ea"/>
            </a:endParaRPr>
          </a:p>
        </p:txBody>
      </p:sp>
      <p:sp>
        <p:nvSpPr>
          <p:cNvPr id="1048664" name="矩形 12"/>
          <p:cNvSpPr/>
          <p:nvPr/>
        </p:nvSpPr>
        <p:spPr>
          <a:xfrm>
            <a:off x="5113020" y="407670"/>
            <a:ext cx="7078980" cy="521970"/>
          </a:xfrm>
          <a:prstGeom prst="rect"/>
        </p:spPr>
        <p:txBody>
          <a:bodyPr wrap="square">
            <a:spAutoFit/>
          </a:bodyPr>
          <a:p>
            <a:pPr algn="l"/>
            <a:r>
              <a:rPr dirty="0" sz="1400" lang="zh-CN">
                <a:latin typeface="汉仪中宋简" panose="02010609000101010101" charset="-128"/>
                <a:ea typeface="汉仪中宋简" panose="02010609000101010101" charset="-128"/>
                <a:sym typeface="+mn-ea"/>
              </a:rPr>
              <a:t>在这个出游季，怎能少了草帽的装扮，一顶干花手作草帽</a:t>
            </a:r>
          </a:p>
          <a:p>
            <a:pPr algn="l"/>
            <a:r>
              <a:rPr dirty="0" sz="1400" lang="zh-CN">
                <a:latin typeface="汉仪中宋简" panose="02010609000101010101" charset="-128"/>
                <a:ea typeface="汉仪中宋简" panose="02010609000101010101" charset="-128"/>
                <a:sym typeface="+mn-ea"/>
              </a:rPr>
              <a:t>既能遮住刺眼的阳光，又是野餐氛围拍照的绝佳装饰</a:t>
            </a:r>
          </a:p>
        </p:txBody>
      </p:sp>
      <p:sp>
        <p:nvSpPr>
          <p:cNvPr id="1048665" name="Rectangle 11"/>
          <p:cNvSpPr/>
          <p:nvPr/>
        </p:nvSpPr>
        <p:spPr>
          <a:xfrm>
            <a:off x="864008" y="899424"/>
            <a:ext cx="4006329" cy="447040"/>
          </a:xfrm>
          <a:prstGeom prst="rect"/>
        </p:spPr>
        <p:txBody>
          <a:bodyPr wrap="square">
            <a:spAutoFit/>
          </a:bodyPr>
          <a:p>
            <a:pPr>
              <a:lnSpc>
                <a:spcPct val="125000"/>
              </a:lnSpc>
            </a:pPr>
            <a:r>
              <a:rPr altLang="zh-CN" dirty="0" sz="1000" lang="en-US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cs typeface="Arial" panose="020B0604020202020204" pitchFamily="34" charset="0"/>
              </a:rPr>
              <a:t>A company is an association or collection of individuals, whether natural persons, legal persons.</a:t>
            </a:r>
          </a:p>
        </p:txBody>
      </p:sp>
    </p:spTree>
  </p:cSld>
  <p:clrMapOvr>
    <a:masterClrMapping/>
  </p:clrMapOvr>
  <p:transition advTm="3000">
    <p:pull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3" name="图片 1" descr="9977574ecd20cad4f7a1301da845937"/>
          <p:cNvPicPr>
            <a:picLocks noChangeAspect="1"/>
          </p:cNvPicPr>
          <p:nvPr/>
        </p:nvPicPr>
        <p:blipFill>
          <a:blip xmlns:r="http://schemas.openxmlformats.org/officeDocument/2006/relationships" r:embed="rId1" cstate="email"/>
          <a:srcRect/>
          <a:stretch>
            <a:fillRect/>
          </a:stretch>
        </p:blipFill>
        <p:spPr>
          <a:xfrm>
            <a:off x="0" y="635"/>
            <a:ext cx="12183745" cy="6856730"/>
          </a:xfrm>
          <a:prstGeom prst="rect"/>
        </p:spPr>
      </p:pic>
      <p:sp>
        <p:nvSpPr>
          <p:cNvPr id="1048666" name="矩形 12"/>
          <p:cNvSpPr/>
          <p:nvPr/>
        </p:nvSpPr>
        <p:spPr>
          <a:xfrm>
            <a:off x="0" y="635"/>
            <a:ext cx="12192000" cy="6857365"/>
          </a:xfrm>
          <a:prstGeom prst="rect"/>
          <a:solidFill>
            <a:schemeClr val="tx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67" name="文本框 3"/>
          <p:cNvSpPr txBox="1"/>
          <p:nvPr/>
        </p:nvSpPr>
        <p:spPr>
          <a:xfrm>
            <a:off x="613410" y="788035"/>
            <a:ext cx="6797675" cy="700405"/>
          </a:xfrm>
          <a:prstGeom prst="rect"/>
          <a:noFill/>
          <a:ln w="9525">
            <a:noFill/>
          </a:ln>
        </p:spPr>
        <p:txBody>
          <a:bodyPr wrap="square">
            <a:spAutoFit/>
          </a:bodyPr>
          <a:p>
            <a:pPr algn="dist" defTabSz="914400" eaLnBrk="1" fontAlgn="auto" hangingPunct="1" marR="0">
              <a:lnSpc>
                <a:spcPct val="110000"/>
              </a:lnSpc>
              <a:buClrTx/>
              <a:buSzTx/>
              <a:buFontTx/>
              <a:buNone/>
            </a:pPr>
            <a:r>
              <a:rPr altLang="zh-CN" baseline="0" cap="none" sz="3600" kern="1200" kumimoji="0" lang="en-US" noProof="1" normalizeH="0" spc="0">
                <a:solidFill>
                  <a:schemeClr val="bg1">
                    <a:lumMod val="95000"/>
                  </a:schemeClr>
                </a:solidFill>
                <a:latin typeface="方正风雅宋简体" panose="02000000000000000000" charset="-122"/>
                <a:ea typeface="方正风雅宋简体" panose="02000000000000000000" charset="-122"/>
                <a:cs typeface="+mn-cs"/>
                <a:sym typeface="字魂152号-机甲超级黑" charset="0"/>
              </a:rPr>
              <a:t>INS</a:t>
            </a:r>
            <a:r>
              <a:rPr altLang="en-US" baseline="0" cap="none" sz="3600" kern="1200" kumimoji="0" lang="zh-CN" noProof="1" normalizeH="0" spc="0">
                <a:solidFill>
                  <a:schemeClr val="bg1">
                    <a:lumMod val="95000"/>
                  </a:schemeClr>
                </a:solidFill>
                <a:latin typeface="方正风雅宋简体" panose="02000000000000000000" charset="-122"/>
                <a:ea typeface="方正风雅宋简体" panose="02000000000000000000" charset="-122"/>
                <a:cs typeface="+mn-cs"/>
                <a:sym typeface="字魂152号-机甲超级黑" charset="0"/>
              </a:rPr>
              <a:t>风野餐蛋糕定制</a:t>
            </a:r>
          </a:p>
        </p:txBody>
      </p:sp>
      <p:sp>
        <p:nvSpPr>
          <p:cNvPr id="1048668" name="矩形 4"/>
          <p:cNvSpPr/>
          <p:nvPr/>
        </p:nvSpPr>
        <p:spPr>
          <a:xfrm>
            <a:off x="676275" y="1576705"/>
            <a:ext cx="6734810" cy="306705"/>
          </a:xfrm>
          <a:prstGeom prst="rect"/>
        </p:spPr>
        <p:txBody>
          <a:bodyPr wrap="square">
            <a:spAutoFit/>
          </a:bodyPr>
          <a:p>
            <a:pPr algn="dist"/>
            <a:r>
              <a:rPr dirty="0" sz="1400">
                <a:solidFill>
                  <a:schemeClr val="bg1">
                    <a:lumMod val="95000"/>
                  </a:schemeClr>
                </a:solidFill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</a:rPr>
              <a:t>不辜负大自然的美意，自然要有美味的蛋糕相衬</a:t>
            </a:r>
          </a:p>
        </p:txBody>
      </p:sp>
      <p:cxnSp>
        <p:nvCxnSpPr>
          <p:cNvPr id="3145741" name="直接连接符 6"/>
          <p:cNvCxnSpPr>
            <a:cxnSpLocks/>
          </p:cNvCxnSpPr>
          <p:nvPr/>
        </p:nvCxnSpPr>
        <p:spPr>
          <a:xfrm>
            <a:off x="676275" y="1478280"/>
            <a:ext cx="6734810" cy="1016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3000">
    <p:pull/>
  </p:transition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1" id="5" nodeType="afterEffect" presetClass="entr" presetID="41" presetSubtype="0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486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486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9"/>
                                        <p:tgtEl>
                                          <p:spTgt spid="10486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10"/>
                                        <p:tgtEl>
                                          <p:spTgt spid="10486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11" tmFilter="0,0; .5, 1; 1, 1"/>
                                        <p:tgtEl>
                                          <p:spTgt spid="1048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67" grpId="0"/>
      <p:bldP spid="1048667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4" name="图片 4" descr="89701c90584106be4d3a90ba3ed89c6"/>
          <p:cNvPicPr>
            <a:picLocks noChangeAspect="1"/>
          </p:cNvPicPr>
          <p:nvPr/>
        </p:nvPicPr>
        <p:blipFill>
          <a:blip xmlns:r="http://schemas.openxmlformats.org/officeDocument/2006/relationships" r:embed="rId1" cstate="email"/>
          <a:srcRect/>
          <a:stretch>
            <a:fillRect/>
          </a:stretch>
        </p:blipFill>
        <p:spPr>
          <a:xfrm>
            <a:off x="0" y="1260475"/>
            <a:ext cx="8331835" cy="5597525"/>
          </a:xfrm>
          <a:prstGeom prst="rect"/>
        </p:spPr>
      </p:pic>
      <p:pic>
        <p:nvPicPr>
          <p:cNvPr id="2097185" name="图片 8" descr="3375d172265428fd059ad5dee0cd58c"/>
          <p:cNvPicPr>
            <a:picLocks noChangeAspect="1"/>
          </p:cNvPicPr>
          <p:nvPr/>
        </p:nvPicPr>
        <p:blipFill>
          <a:blip xmlns:r="http://schemas.openxmlformats.org/officeDocument/2006/relationships" r:embed="rId2" cstate="email"/>
          <a:srcRect/>
          <a:stretch>
            <a:fillRect/>
          </a:stretch>
        </p:blipFill>
        <p:spPr>
          <a:xfrm>
            <a:off x="8331835" y="1271905"/>
            <a:ext cx="3860165" cy="2598420"/>
          </a:xfrm>
          <a:prstGeom prst="rect"/>
        </p:spPr>
      </p:pic>
      <p:pic>
        <p:nvPicPr>
          <p:cNvPr id="2097186" name="图片 9" descr="1464c3fae3ed7eb5fab3f65509f941b"/>
          <p:cNvPicPr>
            <a:picLocks noChangeAspect="1"/>
          </p:cNvPicPr>
          <p:nvPr/>
        </p:nvPicPr>
        <p:blipFill>
          <a:blip xmlns:r="http://schemas.openxmlformats.org/officeDocument/2006/relationships" r:embed="rId3" cstate="email"/>
          <a:srcRect/>
          <a:stretch>
            <a:fillRect/>
          </a:stretch>
        </p:blipFill>
        <p:spPr>
          <a:xfrm>
            <a:off x="8331835" y="3870325"/>
            <a:ext cx="3860165" cy="2987675"/>
          </a:xfrm>
          <a:prstGeom prst="rect"/>
        </p:spPr>
      </p:pic>
      <p:sp>
        <p:nvSpPr>
          <p:cNvPr id="1048671" name="文本框 11"/>
          <p:cNvSpPr txBox="1"/>
          <p:nvPr/>
        </p:nvSpPr>
        <p:spPr>
          <a:xfrm>
            <a:off x="274955" y="438785"/>
            <a:ext cx="4702810" cy="460375"/>
          </a:xfrm>
          <a:prstGeom prst="rect"/>
          <a:noFill/>
        </p:spPr>
        <p:txBody>
          <a:bodyPr rtlCol="0" wrap="square">
            <a:spAutoFit/>
          </a:bodyPr>
          <a:p>
            <a:pPr algn="dist" indent="0">
              <a:buFont typeface="Wingdings" panose="05000000000000000000" charset="0"/>
              <a:buNone/>
            </a:pPr>
            <a:r>
              <a:rPr altLang="en-US" dirty="0" sz="2400" lang="zh-CN">
                <a:effectLst/>
                <a:latin typeface="方正风雅宋简体" panose="02000000000000000000" charset="-122"/>
                <a:ea typeface="方正风雅宋简体" panose="02000000000000000000" charset="-122"/>
                <a:sym typeface="+mn-ea"/>
              </a:rPr>
              <a:t>互动参与 — </a:t>
            </a:r>
            <a:r>
              <a:rPr altLang="zh-CN" dirty="0" sz="2400" lang="en-US">
                <a:effectLst/>
                <a:latin typeface="方正风雅宋简体" panose="02000000000000000000" charset="-122"/>
                <a:ea typeface="方正风雅宋简体" panose="02000000000000000000" charset="-122"/>
                <a:sym typeface="+mn-ea"/>
              </a:rPr>
              <a:t>INS</a:t>
            </a:r>
            <a:r>
              <a:rPr altLang="en-US" dirty="0" sz="2400" lang="zh-CN">
                <a:effectLst/>
                <a:latin typeface="方正风雅宋简体" panose="02000000000000000000" charset="-122"/>
                <a:ea typeface="方正风雅宋简体" panose="02000000000000000000" charset="-122"/>
                <a:sym typeface="+mn-ea"/>
              </a:rPr>
              <a:t>风野餐蛋糕</a:t>
            </a:r>
            <a:endParaRPr altLang="en-US" dirty="0" sz="2400" lang="zh-CN">
              <a:solidFill>
                <a:schemeClr val="tx1"/>
              </a:solidFill>
              <a:effectLst/>
              <a:latin typeface="方正风雅宋简体" panose="02000000000000000000" charset="-122"/>
              <a:ea typeface="方正风雅宋简体" panose="02000000000000000000" charset="-122"/>
              <a:sym typeface="+mn-ea"/>
            </a:endParaRPr>
          </a:p>
        </p:txBody>
      </p:sp>
      <p:sp>
        <p:nvSpPr>
          <p:cNvPr id="1048672" name="矩形 12"/>
          <p:cNvSpPr/>
          <p:nvPr/>
        </p:nvSpPr>
        <p:spPr>
          <a:xfrm>
            <a:off x="5113020" y="407670"/>
            <a:ext cx="7078980" cy="521970"/>
          </a:xfrm>
          <a:prstGeom prst="rect"/>
        </p:spPr>
        <p:txBody>
          <a:bodyPr wrap="square">
            <a:spAutoFit/>
          </a:bodyPr>
          <a:p>
            <a:pPr algn="l"/>
            <a:r>
              <a:rPr dirty="0" sz="1400" lang="zh-CN">
                <a:latin typeface="汉仪中宋简" panose="02010609000101010101" charset="-128"/>
                <a:ea typeface="汉仪中宋简" panose="02010609000101010101" charset="-128"/>
                <a:sym typeface="+mn-ea"/>
              </a:rPr>
              <a:t>现场准备了制作野餐蛋糕的食材，来宾们在老师的指导下制作蛋糕</a:t>
            </a:r>
          </a:p>
          <a:p>
            <a:pPr algn="l"/>
            <a:r>
              <a:rPr dirty="0" sz="1400" lang="zh-CN">
                <a:latin typeface="汉仪中宋简" panose="02010609000101010101" charset="-128"/>
                <a:ea typeface="汉仪中宋简" panose="02010609000101010101" charset="-128"/>
                <a:sym typeface="+mn-ea"/>
              </a:rPr>
              <a:t>带上一款高颜值蛋糕，与家人朋友们去相约这限定的春日野营聚会吧</a:t>
            </a:r>
          </a:p>
        </p:txBody>
      </p:sp>
      <p:sp>
        <p:nvSpPr>
          <p:cNvPr id="1048673" name="Rectangle 11"/>
          <p:cNvSpPr/>
          <p:nvPr/>
        </p:nvSpPr>
        <p:spPr>
          <a:xfrm>
            <a:off x="864008" y="899424"/>
            <a:ext cx="4006329" cy="447040"/>
          </a:xfrm>
          <a:prstGeom prst="rect"/>
        </p:spPr>
        <p:txBody>
          <a:bodyPr wrap="square">
            <a:spAutoFit/>
          </a:bodyPr>
          <a:p>
            <a:pPr>
              <a:lnSpc>
                <a:spcPct val="125000"/>
              </a:lnSpc>
            </a:pPr>
            <a:r>
              <a:rPr altLang="zh-CN" dirty="0" sz="1000" lang="en-US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cs typeface="Arial" panose="020B0604020202020204" pitchFamily="34" charset="0"/>
              </a:rPr>
              <a:t>A company is an association or collection of individuals, whether natural persons, legal persons.</a:t>
            </a:r>
          </a:p>
        </p:txBody>
      </p:sp>
    </p:spTree>
  </p:cSld>
  <p:clrMapOvr>
    <a:masterClrMapping/>
  </p:clrMapOvr>
  <p:transition advTm="3000">
    <p:pull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7" name="图片 12" descr="e050f3b57e943a420a9ea58dd0e8b096f0fb9270299857-ukDoBU_fw1200"/>
          <p:cNvPicPr>
            <a:picLocks noChangeAspect="1"/>
          </p:cNvPicPr>
          <p:nvPr/>
        </p:nvPicPr>
        <p:blipFill>
          <a:blip xmlns:r="http://schemas.openxmlformats.org/officeDocument/2006/relationships" r:embed="rId1" cstate="email"/>
          <a:stretch>
            <a:fillRect/>
          </a:stretch>
        </p:blipFill>
        <p:spPr>
          <a:xfrm rot="5400000">
            <a:off x="2720340" y="-2033270"/>
            <a:ext cx="6538595" cy="11243945"/>
          </a:xfrm>
          <a:prstGeom prst="rect"/>
        </p:spPr>
      </p:pic>
      <p:sp>
        <p:nvSpPr>
          <p:cNvPr id="1048674" name="文本框 3"/>
          <p:cNvSpPr txBox="1"/>
          <p:nvPr/>
        </p:nvSpPr>
        <p:spPr>
          <a:xfrm>
            <a:off x="46355" y="3571240"/>
            <a:ext cx="7204710" cy="583565"/>
          </a:xfrm>
          <a:prstGeom prst="rect"/>
          <a:noFill/>
        </p:spPr>
        <p:txBody>
          <a:bodyPr rtlCol="0" wrap="square">
            <a:spAutoFit/>
          </a:bodyPr>
          <a:p>
            <a:pPr algn="dist"/>
            <a:r>
              <a:rPr altLang="en-US" dirty="0" sz="3200" lang="zh-CN">
                <a:latin typeface="汉仪中宋简" panose="02010609000101010101" charset="-128"/>
                <a:ea typeface="汉仪中宋简" panose="02010609000101010101" charset="-128"/>
              </a:rPr>
              <a:t>公园里活动内容配合</a:t>
            </a:r>
          </a:p>
        </p:txBody>
      </p:sp>
      <p:cxnSp>
        <p:nvCxnSpPr>
          <p:cNvPr id="3145742" name="直接连接符 4"/>
          <p:cNvCxnSpPr>
            <a:cxnSpLocks/>
          </p:cNvCxnSpPr>
          <p:nvPr/>
        </p:nvCxnSpPr>
        <p:spPr>
          <a:xfrm>
            <a:off x="-4445" y="3526790"/>
            <a:ext cx="7232650" cy="0"/>
          </a:xfrm>
          <a:prstGeom prst="line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45743" name="直接连接符 5"/>
          <p:cNvCxnSpPr>
            <a:cxnSpLocks/>
          </p:cNvCxnSpPr>
          <p:nvPr/>
        </p:nvCxnSpPr>
        <p:spPr>
          <a:xfrm>
            <a:off x="-4445" y="4211955"/>
            <a:ext cx="7232650" cy="0"/>
          </a:xfrm>
          <a:prstGeom prst="line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48675" name="文本框 1"/>
          <p:cNvSpPr txBox="1"/>
          <p:nvPr/>
        </p:nvSpPr>
        <p:spPr>
          <a:xfrm>
            <a:off x="1190625" y="1461135"/>
            <a:ext cx="12245975" cy="2567941"/>
          </a:xfrm>
          <a:prstGeom prst="rect"/>
          <a:noFill/>
        </p:spPr>
        <p:txBody>
          <a:bodyPr rtlCol="0" wrap="square">
            <a:spAutoFit/>
          </a:bodyPr>
          <a:p>
            <a:r>
              <a:rPr altLang="zh-CN" b="1" dirty="0" sz="16600" lang="en-US">
                <a:ln>
                  <a:solidFill>
                    <a:schemeClr val="bg2">
                      <a:lumMod val="10000"/>
                      <a:alpha val="22000"/>
                    </a:schemeClr>
                  </a:solidFill>
                </a:ln>
                <a:noFill/>
              </a:rPr>
              <a:t>NEW FUN’S</a:t>
            </a:r>
          </a:p>
        </p:txBody>
      </p:sp>
      <p:sp>
        <p:nvSpPr>
          <p:cNvPr id="1048676" name="椭圆 9"/>
          <p:cNvSpPr/>
          <p:nvPr/>
        </p:nvSpPr>
        <p:spPr>
          <a:xfrm>
            <a:off x="8966835" y="4598670"/>
            <a:ext cx="238125" cy="224790"/>
          </a:xfrm>
          <a:prstGeom prst="ellipse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7" name="椭圆 6"/>
          <p:cNvSpPr/>
          <p:nvPr/>
        </p:nvSpPr>
        <p:spPr>
          <a:xfrm>
            <a:off x="9345295" y="4598670"/>
            <a:ext cx="238125" cy="224790"/>
          </a:xfrm>
          <a:prstGeom prst="ellipse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8" name="椭圆 11"/>
          <p:cNvSpPr/>
          <p:nvPr/>
        </p:nvSpPr>
        <p:spPr>
          <a:xfrm>
            <a:off x="9736455" y="4598670"/>
            <a:ext cx="238125" cy="224790"/>
          </a:xfrm>
          <a:prstGeom prst="ellipse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79" name="Rectangle 11"/>
          <p:cNvSpPr/>
          <p:nvPr/>
        </p:nvSpPr>
        <p:spPr>
          <a:xfrm>
            <a:off x="6150383" y="4212219"/>
            <a:ext cx="4006329" cy="447040"/>
          </a:xfrm>
          <a:prstGeom prst="rect"/>
        </p:spPr>
        <p:txBody>
          <a:bodyPr wrap="square">
            <a:spAutoFit/>
          </a:bodyPr>
          <a:p>
            <a:pPr>
              <a:lnSpc>
                <a:spcPct val="125000"/>
              </a:lnSpc>
            </a:pPr>
            <a:r>
              <a:rPr altLang="zh-CN" dirty="0" sz="1000" lang="en-US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cs typeface="Arial" panose="020B0604020202020204" pitchFamily="34" charset="0"/>
              </a:rPr>
              <a:t>A company is an association or collection of individuals, whether natural persons, legal persons.</a:t>
            </a:r>
          </a:p>
        </p:txBody>
      </p:sp>
    </p:spTree>
    <p:custDataLst>
      <p:tags r:id="rId2"/>
    </p:custDataLst>
  </p:cSld>
  <p:clrMapOvr>
    <a:masterClrMapping/>
  </p:clrMapOvr>
  <p:transition advTm="3000">
    <p:pull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8" name="图片 11"/>
          <p:cNvPicPr>
            <a:picLocks noChangeAspect="1"/>
          </p:cNvPicPr>
          <p:nvPr/>
        </p:nvPicPr>
        <p:blipFill>
          <a:blip xmlns:r="http://schemas.openxmlformats.org/officeDocument/2006/relationships" r:embed="rId1" cstate="email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0" name="矩形 12"/>
          <p:cNvSpPr/>
          <p:nvPr/>
        </p:nvSpPr>
        <p:spPr>
          <a:xfrm>
            <a:off x="0" y="-635"/>
            <a:ext cx="12192000" cy="6858635"/>
          </a:xfrm>
          <a:prstGeom prst="rect"/>
          <a:solidFill>
            <a:schemeClr val="tx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81" name="文本框 8"/>
          <p:cNvSpPr txBox="1"/>
          <p:nvPr/>
        </p:nvSpPr>
        <p:spPr>
          <a:xfrm>
            <a:off x="613410" y="788035"/>
            <a:ext cx="6797675" cy="700405"/>
          </a:xfrm>
          <a:prstGeom prst="rect"/>
          <a:noFill/>
          <a:ln w="9525">
            <a:noFill/>
          </a:ln>
        </p:spPr>
        <p:txBody>
          <a:bodyPr wrap="square">
            <a:spAutoFit/>
          </a:bodyPr>
          <a:p>
            <a:pPr algn="dist" defTabSz="914400" eaLnBrk="1" fontAlgn="auto" hangingPunct="1" marR="0">
              <a:lnSpc>
                <a:spcPct val="110000"/>
              </a:lnSpc>
              <a:buClrTx/>
              <a:buSzTx/>
              <a:buFontTx/>
              <a:buNone/>
            </a:pPr>
            <a:r>
              <a:rPr baseline="0" b="1" cap="none" sz="3600" kern="1200" kumimoji="0" lang="zh-CN" noProof="1" normalizeH="0" spc="0">
                <a:solidFill>
                  <a:schemeClr val="bg1">
                    <a:lumMod val="95000"/>
                  </a:schemeClr>
                </a:solidFill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  <a:sym typeface="字魂152号-机甲超级黑" charset="0"/>
              </a:rPr>
              <a:t>春日公园市集</a:t>
            </a:r>
            <a:r>
              <a:rPr altLang="zh-CN" baseline="0" b="1" cap="none" sz="3600" kern="1200" kumimoji="0" lang="en-US" noProof="1" normalizeH="0" spc="0">
                <a:solidFill>
                  <a:schemeClr val="bg1">
                    <a:lumMod val="95000"/>
                  </a:schemeClr>
                </a:solidFill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  <a:sym typeface="字魂152号-机甲超级黑" charset="0"/>
              </a:rPr>
              <a:t>PARTY</a:t>
            </a:r>
          </a:p>
        </p:txBody>
      </p:sp>
      <p:sp>
        <p:nvSpPr>
          <p:cNvPr id="1048682" name="矩形 9"/>
          <p:cNvSpPr/>
          <p:nvPr/>
        </p:nvSpPr>
        <p:spPr>
          <a:xfrm>
            <a:off x="676275" y="1576705"/>
            <a:ext cx="6734810" cy="306705"/>
          </a:xfrm>
          <a:prstGeom prst="rect"/>
        </p:spPr>
        <p:txBody>
          <a:bodyPr wrap="square">
            <a:spAutoFit/>
          </a:bodyPr>
          <a:p>
            <a:pPr algn="dist"/>
            <a:r>
              <a:rPr dirty="0" sz="1400" lang="zh-CN">
                <a:solidFill>
                  <a:schemeClr val="bg1">
                    <a:lumMod val="95000"/>
                  </a:schemeClr>
                </a:solidFill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</a:rPr>
              <a:t>这个五一，</a:t>
            </a:r>
            <a:r>
              <a:rPr altLang="en-US" dirty="0" sz="1400" lang="zh-CN">
                <a:solidFill>
                  <a:schemeClr val="bg1">
                    <a:lumMod val="95000"/>
                  </a:schemeClr>
                </a:solidFill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</a:rPr>
              <a:t>地产项目</a:t>
            </a:r>
            <a:r>
              <a:rPr dirty="0" sz="1400" lang="zh-CN">
                <a:solidFill>
                  <a:schemeClr val="bg1">
                    <a:lumMod val="95000"/>
                  </a:schemeClr>
                </a:solidFill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</a:rPr>
              <a:t>望来公园里送福利啦！</a:t>
            </a:r>
          </a:p>
        </p:txBody>
      </p:sp>
      <p:cxnSp>
        <p:nvCxnSpPr>
          <p:cNvPr id="3145744" name="直接连接符 10"/>
          <p:cNvCxnSpPr>
            <a:cxnSpLocks/>
          </p:cNvCxnSpPr>
          <p:nvPr/>
        </p:nvCxnSpPr>
        <p:spPr>
          <a:xfrm>
            <a:off x="676275" y="1478280"/>
            <a:ext cx="6734810" cy="1016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3000">
    <p:pull/>
  </p:transition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1" id="5" nodeType="afterEffect" presetClass="entr" presetID="41" presetSubtype="0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486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486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9"/>
                                        <p:tgtEl>
                                          <p:spTgt spid="10486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10"/>
                                        <p:tgtEl>
                                          <p:spTgt spid="10486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11" tmFilter="0,0; .5, 1; 1, 1"/>
                                        <p:tgtEl>
                                          <p:spTgt spid="1048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81" grpId="0"/>
      <p:bldP spid="1048681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3" name="文本框 14"/>
          <p:cNvSpPr txBox="1"/>
          <p:nvPr/>
        </p:nvSpPr>
        <p:spPr>
          <a:xfrm>
            <a:off x="6478905" y="1815465"/>
            <a:ext cx="3505835" cy="694055"/>
          </a:xfrm>
          <a:prstGeom prst="rect"/>
          <a:noFill/>
        </p:spPr>
        <p:txBody>
          <a:bodyPr anchor="t" rtlCol="0" wrap="square">
            <a:spAutoFit/>
          </a:bodyPr>
          <a:p>
            <a:pPr algn="dist">
              <a:lnSpc>
                <a:spcPct val="140000"/>
              </a:lnSpc>
            </a:pPr>
            <a:r>
              <a:rPr sz="2800" lang="zh-CN">
                <a:solidFill>
                  <a:schemeClr val="tx1"/>
                </a:solidFill>
                <a:latin typeface="方正风雅宋简体" panose="02000000000000000000" charset="-122"/>
                <a:ea typeface="方正风雅宋简体" panose="02000000000000000000" charset="-122"/>
                <a:cs typeface="方正风雅宋简体" panose="02000000000000000000" charset="-122"/>
                <a:sym typeface="+mn-ea"/>
              </a:rPr>
              <a:t>云端派对参与形式</a:t>
            </a:r>
          </a:p>
        </p:txBody>
      </p:sp>
      <p:sp>
        <p:nvSpPr>
          <p:cNvPr id="1048684" name="文本框 23"/>
          <p:cNvSpPr txBox="1"/>
          <p:nvPr/>
        </p:nvSpPr>
        <p:spPr>
          <a:xfrm>
            <a:off x="6510655" y="2607945"/>
            <a:ext cx="5078730" cy="2250441"/>
          </a:xfrm>
          <a:prstGeom prst="rect"/>
          <a:noFill/>
        </p:spPr>
        <p:txBody>
          <a:bodyPr anchor="t" rtlCol="0" wrap="square">
            <a:spAutoFit/>
          </a:bodyPr>
          <a:p>
            <a:pPr algn="l">
              <a:lnSpc>
                <a:spcPct val="150000"/>
              </a:lnSpc>
            </a:pPr>
            <a:r>
              <a:rPr altLang="en-US" dirty="0" sz="2000" kumimoji="1" lang="zh-CN" spc="200">
                <a:solidFill>
                  <a:schemeClr val="tx1"/>
                </a:solidFill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  <a:sym typeface="+mn-ea"/>
              </a:rPr>
              <a:t>与展厅进行两地联动：</a:t>
            </a:r>
          </a:p>
          <a:p>
            <a:pPr algn="l">
              <a:lnSpc>
                <a:spcPct val="150000"/>
              </a:lnSpc>
            </a:pPr>
            <a:endParaRPr altLang="en-US" dirty="0" sz="1600" kumimoji="1" lang="zh-CN" spc="200">
              <a:solidFill>
                <a:schemeClr val="tx1"/>
              </a:solidFill>
              <a:latin typeface="汉仪中宋简" panose="02010609000101010101" charset="-128"/>
              <a:ea typeface="汉仪中宋简" panose="02010609000101010101" charset="-128"/>
              <a:cs typeface="汉仪中宋简" panose="02010609000101010101" charset="-128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dirty="0" sz="1200" kumimoji="1" spc="200">
                <a:solidFill>
                  <a:schemeClr val="tx1"/>
                </a:solidFill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  <a:sym typeface="+mn-ea"/>
              </a:rPr>
              <a:t>•在售楼处领取完装备或体验完活动的客户可得到一张</a:t>
            </a:r>
          </a:p>
          <a:p>
            <a:pPr algn="l">
              <a:lnSpc>
                <a:spcPct val="150000"/>
              </a:lnSpc>
            </a:pPr>
            <a:r>
              <a:rPr dirty="0" sz="1200" kumimoji="1" spc="200">
                <a:solidFill>
                  <a:schemeClr val="tx1"/>
                </a:solidFill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  <a:sym typeface="+mn-ea"/>
              </a:rPr>
              <a:t>公园体验券，凭券打卡公园内的市集活动</a:t>
            </a:r>
          </a:p>
          <a:p>
            <a:pPr algn="l">
              <a:lnSpc>
                <a:spcPct val="150000"/>
              </a:lnSpc>
            </a:pPr>
            <a:endParaRPr dirty="0" sz="1200" kumimoji="1" spc="200">
              <a:solidFill>
                <a:schemeClr val="tx1"/>
              </a:solidFill>
              <a:latin typeface="汉仪中宋简" panose="02010609000101010101" charset="-128"/>
              <a:ea typeface="汉仪中宋简" panose="02010609000101010101" charset="-128"/>
              <a:cs typeface="汉仪中宋简" panose="02010609000101010101" charset="-128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dirty="0" sz="1200" kumimoji="1" spc="200">
                <a:solidFill>
                  <a:schemeClr val="tx1"/>
                </a:solidFill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  <a:sym typeface="+mn-ea"/>
              </a:rPr>
              <a:t>•完成市集打卡的来宾可在券上得到一枚幸运章</a:t>
            </a:r>
          </a:p>
          <a:p>
            <a:pPr algn="l">
              <a:lnSpc>
                <a:spcPct val="150000"/>
              </a:lnSpc>
            </a:pPr>
            <a:r>
              <a:rPr dirty="0" sz="1200" kumimoji="1" spc="200">
                <a:solidFill>
                  <a:schemeClr val="tx1"/>
                </a:solidFill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  <a:sym typeface="+mn-ea"/>
              </a:rPr>
              <a:t>凭盖有幸运章的活动券可在鸿翔.云望售楼处领取礼品一份</a:t>
            </a:r>
          </a:p>
        </p:txBody>
      </p:sp>
      <p:sp>
        <p:nvSpPr>
          <p:cNvPr id="1048685" name="Rectangle 11"/>
          <p:cNvSpPr/>
          <p:nvPr/>
        </p:nvSpPr>
        <p:spPr>
          <a:xfrm>
            <a:off x="9442858" y="4939294"/>
            <a:ext cx="4006329" cy="447040"/>
          </a:xfrm>
          <a:prstGeom prst="rect"/>
        </p:spPr>
        <p:txBody>
          <a:bodyPr wrap="square">
            <a:spAutoFit/>
          </a:bodyPr>
          <a:p>
            <a:pPr>
              <a:lnSpc>
                <a:spcPct val="125000"/>
              </a:lnSpc>
            </a:pPr>
            <a:r>
              <a:rPr altLang="zh-CN" dirty="0" sz="1000" lang="en-US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cs typeface="Arial" panose="020B0604020202020204" pitchFamily="34" charset="0"/>
              </a:rPr>
              <a:t>A company is an association or collection of individuals, whether natural persons, legal persons.</a:t>
            </a:r>
          </a:p>
        </p:txBody>
      </p:sp>
      <p:pic>
        <p:nvPicPr>
          <p:cNvPr id="2097189" name="图片 10" descr="7313c7c2a74294f649696b3ca9a1029"/>
          <p:cNvPicPr>
            <a:picLocks noChangeAspect="1"/>
          </p:cNvPicPr>
          <p:nvPr/>
        </p:nvPicPr>
        <p:blipFill>
          <a:blip xmlns:r="http://schemas.openxmlformats.org/officeDocument/2006/relationships" r:embed="rId1" cstate="email"/>
          <a:srcRect/>
          <a:stretch>
            <a:fillRect/>
          </a:stretch>
        </p:blipFill>
        <p:spPr>
          <a:xfrm>
            <a:off x="502920" y="0"/>
            <a:ext cx="5829935" cy="6858635"/>
          </a:xfrm>
          <a:prstGeom prst="rect"/>
        </p:spPr>
      </p:pic>
    </p:spTree>
  </p:cSld>
  <p:clrMapOvr>
    <a:masterClrMapping/>
  </p:clrMapOvr>
  <p:transition advTm="2000">
    <p:wedg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0" name="图片 2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4572000" cy="6858635"/>
          </a:xfrm>
          <a:prstGeom prst="rect"/>
        </p:spPr>
      </p:pic>
      <p:pic>
        <p:nvPicPr>
          <p:cNvPr id="2097191" name="图片 6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7620635" y="0"/>
            <a:ext cx="4571365" cy="6858000"/>
          </a:xfrm>
          <a:prstGeom prst="rect"/>
        </p:spPr>
      </p:pic>
      <p:pic>
        <p:nvPicPr>
          <p:cNvPr id="2097192" name="图片 5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3749675" y="0"/>
            <a:ext cx="4572000" cy="6858635"/>
          </a:xfrm>
          <a:prstGeom prst="rect"/>
        </p:spPr>
      </p:pic>
      <p:sp>
        <p:nvSpPr>
          <p:cNvPr id="1048686" name="文本框 11"/>
          <p:cNvSpPr txBox="1"/>
          <p:nvPr/>
        </p:nvSpPr>
        <p:spPr>
          <a:xfrm>
            <a:off x="274955" y="438785"/>
            <a:ext cx="5362575" cy="460375"/>
          </a:xfrm>
          <a:prstGeom prst="rect"/>
          <a:noFill/>
        </p:spPr>
        <p:txBody>
          <a:bodyPr rtlCol="0" wrap="square">
            <a:spAutoFit/>
          </a:bodyPr>
          <a:p>
            <a:pPr algn="dist" indent="0">
              <a:buFont typeface="Wingdings" panose="05000000000000000000" charset="0"/>
              <a:buNone/>
            </a:pPr>
            <a:r>
              <a:rPr altLang="en-US" dirty="0" sz="2400" lang="zh-CN">
                <a:effectLst/>
                <a:latin typeface="方正风雅宋简体" panose="02000000000000000000" charset="-122"/>
                <a:ea typeface="方正风雅宋简体" panose="02000000000000000000" charset="-122"/>
                <a:sym typeface="+mn-ea"/>
              </a:rPr>
              <a:t>现场布置 — 漂浮云朵</a:t>
            </a:r>
            <a:r>
              <a:rPr altLang="zh-CN" dirty="0" sz="2400" lang="en-US">
                <a:effectLst/>
                <a:latin typeface="方正风雅宋简体" panose="02000000000000000000" charset="-122"/>
                <a:ea typeface="方正风雅宋简体" panose="02000000000000000000" charset="-122"/>
                <a:sym typeface="+mn-ea"/>
              </a:rPr>
              <a:t>|</a:t>
            </a:r>
            <a:r>
              <a:rPr altLang="en-US" dirty="0" sz="2400" lang="zh-CN">
                <a:effectLst/>
                <a:latin typeface="方正风雅宋简体" panose="02000000000000000000" charset="-122"/>
                <a:ea typeface="方正风雅宋简体" panose="02000000000000000000" charset="-122"/>
                <a:sym typeface="+mn-ea"/>
              </a:rPr>
              <a:t>天幕市集摊位</a:t>
            </a:r>
            <a:endParaRPr altLang="en-US" dirty="0" sz="2400" lang="zh-CN">
              <a:solidFill>
                <a:schemeClr val="tx1"/>
              </a:solidFill>
              <a:effectLst/>
              <a:latin typeface="方正风雅宋简体" panose="02000000000000000000" charset="-122"/>
              <a:ea typeface="方正风雅宋简体" panose="02000000000000000000" charset="-122"/>
              <a:sym typeface="+mn-ea"/>
            </a:endParaRPr>
          </a:p>
        </p:txBody>
      </p:sp>
      <p:sp>
        <p:nvSpPr>
          <p:cNvPr id="1048687" name="矩形 12"/>
          <p:cNvSpPr/>
          <p:nvPr/>
        </p:nvSpPr>
        <p:spPr>
          <a:xfrm>
            <a:off x="5739765" y="515620"/>
            <a:ext cx="5795645" cy="306705"/>
          </a:xfrm>
          <a:prstGeom prst="rect"/>
        </p:spPr>
        <p:txBody>
          <a:bodyPr wrap="square">
            <a:spAutoFit/>
          </a:bodyPr>
          <a:p>
            <a:pPr algn="l"/>
            <a:r>
              <a:rPr dirty="0" sz="1400" lang="zh-CN">
                <a:latin typeface="汉仪中宋简" panose="02010609000101010101" charset="-128"/>
                <a:ea typeface="汉仪中宋简" panose="02010609000101010101" charset="-128"/>
                <a:sym typeface="+mn-ea"/>
              </a:rPr>
              <a:t>城市云朵搭配主题布艺背景及户外折叠椅，打造个性拍照点</a:t>
            </a:r>
          </a:p>
        </p:txBody>
      </p:sp>
      <p:sp>
        <p:nvSpPr>
          <p:cNvPr id="1048688" name="Rectangle 11"/>
          <p:cNvSpPr/>
          <p:nvPr/>
        </p:nvSpPr>
        <p:spPr>
          <a:xfrm>
            <a:off x="8245883" y="822589"/>
            <a:ext cx="4006329" cy="447041"/>
          </a:xfrm>
          <a:prstGeom prst="rect"/>
        </p:spPr>
        <p:txBody>
          <a:bodyPr wrap="square">
            <a:spAutoFit/>
          </a:bodyPr>
          <a:p>
            <a:pPr>
              <a:lnSpc>
                <a:spcPct val="125000"/>
              </a:lnSpc>
            </a:pPr>
            <a:r>
              <a:rPr altLang="zh-CN" dirty="0" sz="1000" lang="en-US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cs typeface="Arial" panose="020B0604020202020204" pitchFamily="34" charset="0"/>
              </a:rPr>
              <a:t>A company is an association or collection of individuals, whether natural persons, legal persons.</a:t>
            </a:r>
          </a:p>
        </p:txBody>
      </p:sp>
    </p:spTree>
  </p:cSld>
  <p:clrMapOvr>
    <a:masterClrMapping/>
  </p:clrMapOvr>
  <p:transition advTm="2000">
    <p:wedg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3" name="图片 4"/>
          <p:cNvPicPr>
            <a:picLocks noChangeAspect="1"/>
          </p:cNvPicPr>
          <p:nvPr/>
        </p:nvPicPr>
        <p:blipFill>
          <a:blip xmlns:r="http://schemas.openxmlformats.org/officeDocument/2006/relationships" r:embed="rId1" cstate="email"/>
          <a:srcRect/>
          <a:stretch>
            <a:fillRect/>
          </a:stretch>
        </p:blipFill>
        <p:spPr>
          <a:xfrm>
            <a:off x="0" y="1104265"/>
            <a:ext cx="8541385" cy="5753735"/>
          </a:xfrm>
          <a:prstGeom prst="rect"/>
        </p:spPr>
      </p:pic>
      <p:sp>
        <p:nvSpPr>
          <p:cNvPr id="1048689" name="文本框 11"/>
          <p:cNvSpPr txBox="1"/>
          <p:nvPr/>
        </p:nvSpPr>
        <p:spPr>
          <a:xfrm>
            <a:off x="274955" y="438785"/>
            <a:ext cx="5647690" cy="460375"/>
          </a:xfrm>
          <a:prstGeom prst="rect"/>
          <a:noFill/>
        </p:spPr>
        <p:txBody>
          <a:bodyPr rtlCol="0" wrap="square">
            <a:spAutoFit/>
          </a:bodyPr>
          <a:p>
            <a:pPr algn="dist" indent="0">
              <a:buFont typeface="Wingdings" panose="05000000000000000000" charset="0"/>
              <a:buNone/>
            </a:pPr>
            <a:r>
              <a:rPr altLang="en-US" dirty="0" sz="2400" lang="zh-CN">
                <a:effectLst/>
                <a:latin typeface="方正风雅宋简体" panose="02000000000000000000" charset="-122"/>
                <a:ea typeface="方正风雅宋简体" panose="02000000000000000000" charset="-122"/>
                <a:sym typeface="+mn-ea"/>
              </a:rPr>
              <a:t>现场布置 — </a:t>
            </a:r>
            <a:r>
              <a:rPr dirty="0" sz="2400">
                <a:effectLst/>
                <a:latin typeface="方正风雅宋简体" panose="02000000000000000000" charset="-122"/>
                <a:ea typeface="方正风雅宋简体" panose="02000000000000000000" charset="-122"/>
                <a:sym typeface="+mn-ea"/>
              </a:rPr>
              <a:t>野餐盲盒抽取堆头布置</a:t>
            </a:r>
          </a:p>
        </p:txBody>
      </p:sp>
      <p:sp>
        <p:nvSpPr>
          <p:cNvPr id="1048690" name="矩形 12"/>
          <p:cNvSpPr/>
          <p:nvPr/>
        </p:nvSpPr>
        <p:spPr>
          <a:xfrm>
            <a:off x="6100445" y="377190"/>
            <a:ext cx="5795645" cy="521970"/>
          </a:xfrm>
          <a:prstGeom prst="rect"/>
        </p:spPr>
        <p:txBody>
          <a:bodyPr wrap="square">
            <a:spAutoFit/>
          </a:bodyPr>
          <a:p>
            <a:pPr algn="l"/>
            <a:r>
              <a:rPr dirty="0" sz="1400" lang="zh-CN"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  <a:sym typeface="+mn-ea"/>
              </a:rPr>
              <a:t>摆放主题礼品堆头，配合整体布置</a:t>
            </a:r>
          </a:p>
          <a:p>
            <a:pPr algn="l"/>
            <a:r>
              <a:rPr dirty="0" sz="1400" lang="zh-CN"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  <a:sym typeface="+mn-ea"/>
              </a:rPr>
              <a:t>当天可在此抽取零食盲盒礼包</a:t>
            </a:r>
            <a:r>
              <a:rPr altLang="zh-CN" dirty="0" sz="1400" lang="en-US"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  <a:sym typeface="+mn-ea"/>
              </a:rPr>
              <a:t>|</a:t>
            </a:r>
            <a:r>
              <a:rPr altLang="en-US" dirty="0" sz="1400" lang="zh-CN"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  <a:sym typeface="+mn-ea"/>
              </a:rPr>
              <a:t>风筝</a:t>
            </a:r>
            <a:r>
              <a:rPr altLang="zh-CN" dirty="0" sz="1400" lang="en-US"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  <a:sym typeface="+mn-ea"/>
              </a:rPr>
              <a:t>|</a:t>
            </a:r>
            <a:r>
              <a:rPr altLang="en-US" dirty="0" sz="1400" lang="zh-CN"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  <a:sym typeface="+mn-ea"/>
              </a:rPr>
              <a:t>公仔等主题小礼品</a:t>
            </a:r>
          </a:p>
        </p:txBody>
      </p:sp>
      <p:sp>
        <p:nvSpPr>
          <p:cNvPr id="1048691" name="Rectangle 11"/>
          <p:cNvSpPr/>
          <p:nvPr/>
        </p:nvSpPr>
        <p:spPr>
          <a:xfrm>
            <a:off x="1149758" y="849894"/>
            <a:ext cx="4006329" cy="447040"/>
          </a:xfrm>
          <a:prstGeom prst="rect"/>
        </p:spPr>
        <p:txBody>
          <a:bodyPr wrap="square">
            <a:spAutoFit/>
          </a:bodyPr>
          <a:p>
            <a:pPr>
              <a:lnSpc>
                <a:spcPct val="125000"/>
              </a:lnSpc>
            </a:pPr>
            <a:r>
              <a:rPr altLang="zh-CN" dirty="0" sz="1000" lang="en-US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cs typeface="Arial" panose="020B0604020202020204" pitchFamily="34" charset="0"/>
              </a:rPr>
              <a:t>A company is an association or collection of individuals, whether natural persons, legal persons.</a:t>
            </a:r>
          </a:p>
        </p:txBody>
      </p:sp>
      <p:pic>
        <p:nvPicPr>
          <p:cNvPr id="2097194" name="图片 5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8292465" y="1104265"/>
            <a:ext cx="3902075" cy="5754370"/>
          </a:xfrm>
          <a:prstGeom prst="rect"/>
        </p:spPr>
      </p:pic>
    </p:spTree>
  </p:cSld>
  <p:clrMapOvr>
    <a:masterClrMapping/>
  </p:clrMapOvr>
  <p:transition advTm="2000">
    <p:wedg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5" name="图片 1" descr="d8adfaced6e03d104fbd936e481984c"/>
          <p:cNvPicPr>
            <a:picLocks noChangeAspect="1"/>
          </p:cNvPicPr>
          <p:nvPr/>
        </p:nvPicPr>
        <p:blipFill>
          <a:blip xmlns:r="http://schemas.openxmlformats.org/officeDocument/2006/relationships" r:embed="rId1" cstate="email"/>
          <a:srcRect/>
          <a:stretch>
            <a:fillRect/>
          </a:stretch>
        </p:blipFill>
        <p:spPr>
          <a:xfrm>
            <a:off x="0" y="635"/>
            <a:ext cx="12191365" cy="6858000"/>
          </a:xfrm>
          <a:prstGeom prst="rect"/>
        </p:spPr>
      </p:pic>
      <p:sp>
        <p:nvSpPr>
          <p:cNvPr id="1048692" name="矩形 12"/>
          <p:cNvSpPr/>
          <p:nvPr/>
        </p:nvSpPr>
        <p:spPr>
          <a:xfrm>
            <a:off x="0" y="1270"/>
            <a:ext cx="12192000" cy="6856730"/>
          </a:xfrm>
          <a:prstGeom prst="rect"/>
          <a:solidFill>
            <a:schemeClr val="tx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93" name="文本框 8"/>
          <p:cNvSpPr txBox="1"/>
          <p:nvPr/>
        </p:nvSpPr>
        <p:spPr>
          <a:xfrm>
            <a:off x="613410" y="788035"/>
            <a:ext cx="6797675" cy="700405"/>
          </a:xfrm>
          <a:prstGeom prst="rect"/>
          <a:noFill/>
          <a:ln w="9525">
            <a:noFill/>
          </a:ln>
        </p:spPr>
        <p:txBody>
          <a:bodyPr wrap="square">
            <a:spAutoFit/>
          </a:bodyPr>
          <a:p>
            <a:pPr algn="dist" defTabSz="914400" eaLnBrk="1" fontAlgn="auto" hangingPunct="1" marR="0">
              <a:lnSpc>
                <a:spcPct val="110000"/>
              </a:lnSpc>
              <a:buClrTx/>
              <a:buSzTx/>
              <a:buFontTx/>
              <a:buNone/>
            </a:pPr>
            <a:r>
              <a:rPr baseline="0" cap="none" sz="3600" kern="1200" kumimoji="0" lang="zh-CN" noProof="1" normalizeH="0" spc="0">
                <a:solidFill>
                  <a:schemeClr val="bg1">
                    <a:lumMod val="95000"/>
                  </a:schemeClr>
                </a:solidFill>
                <a:latin typeface="方正风雅宋简体" panose="02000000000000000000" charset="-122"/>
                <a:ea typeface="方正风雅宋简体" panose="02000000000000000000" charset="-122"/>
                <a:cs typeface="+mn-cs"/>
                <a:sym typeface="字魂152号-机甲超级黑" charset="0"/>
              </a:rPr>
              <a:t>现场福利派发</a:t>
            </a:r>
            <a:r>
              <a:rPr altLang="zh-CN" baseline="0" cap="none" sz="3600" kern="1200" kumimoji="0" lang="en-US" noProof="1" normalizeH="0" spc="0">
                <a:solidFill>
                  <a:schemeClr val="bg1">
                    <a:lumMod val="95000"/>
                  </a:schemeClr>
                </a:solidFill>
                <a:latin typeface="方正风雅宋简体" panose="02000000000000000000" charset="-122"/>
                <a:ea typeface="方正风雅宋简体" panose="02000000000000000000" charset="-122"/>
                <a:cs typeface="+mn-cs"/>
                <a:sym typeface="字魂152号-机甲超级黑" charset="0"/>
              </a:rPr>
              <a:t>-</a:t>
            </a:r>
            <a:r>
              <a:rPr baseline="0" cap="none" sz="3600" kern="1200" kumimoji="0" lang="zh-CN" noProof="1" normalizeH="0" spc="0">
                <a:solidFill>
                  <a:schemeClr val="bg1">
                    <a:lumMod val="95000"/>
                  </a:schemeClr>
                </a:solidFill>
                <a:latin typeface="方正风雅宋简体" panose="02000000000000000000" charset="-122"/>
                <a:ea typeface="方正风雅宋简体" panose="02000000000000000000" charset="-122"/>
                <a:cs typeface="+mn-cs"/>
                <a:sym typeface="字魂152号-机甲超级黑" charset="0"/>
              </a:rPr>
              <a:t>咖啡</a:t>
            </a:r>
            <a:r>
              <a:rPr baseline="0" cap="none" sz="3600" kern="1200" kumimoji="0" noProof="1" normalizeH="0" spc="0">
                <a:solidFill>
                  <a:schemeClr val="bg1">
                    <a:lumMod val="95000"/>
                  </a:schemeClr>
                </a:solidFill>
                <a:latin typeface="方正风雅宋简体" panose="02000000000000000000" charset="-122"/>
                <a:ea typeface="方正风雅宋简体" panose="02000000000000000000" charset="-122"/>
                <a:cs typeface="+mn-cs"/>
                <a:sym typeface="字魂152号-机甲超级黑" charset="0"/>
              </a:rPr>
              <a:t>/气球/盲盒</a:t>
            </a:r>
          </a:p>
        </p:txBody>
      </p:sp>
      <p:sp>
        <p:nvSpPr>
          <p:cNvPr id="1048694" name="矩形 9"/>
          <p:cNvSpPr/>
          <p:nvPr/>
        </p:nvSpPr>
        <p:spPr>
          <a:xfrm>
            <a:off x="676275" y="1576705"/>
            <a:ext cx="6734810" cy="306705"/>
          </a:xfrm>
          <a:prstGeom prst="rect"/>
        </p:spPr>
        <p:txBody>
          <a:bodyPr wrap="square">
            <a:spAutoFit/>
          </a:bodyPr>
          <a:p>
            <a:pPr algn="dist"/>
            <a:r>
              <a:rPr dirty="0" sz="1400" lang="zh-CN">
                <a:solidFill>
                  <a:schemeClr val="bg1">
                    <a:lumMod val="95000"/>
                  </a:schemeClr>
                </a:solidFill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</a:rPr>
              <a:t>这个五一，鸿翔</a:t>
            </a:r>
            <a:r>
              <a:rPr altLang="zh-CN" dirty="0" sz="1400" lang="en-US">
                <a:solidFill>
                  <a:schemeClr val="bg1">
                    <a:lumMod val="95000"/>
                  </a:schemeClr>
                </a:solidFill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</a:rPr>
              <a:t>.</a:t>
            </a:r>
            <a:r>
              <a:rPr dirty="0" sz="1400" lang="zh-CN">
                <a:solidFill>
                  <a:schemeClr val="bg1">
                    <a:lumMod val="95000"/>
                  </a:schemeClr>
                </a:solidFill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</a:rPr>
              <a:t>云望来公园里送福利啦！</a:t>
            </a:r>
          </a:p>
        </p:txBody>
      </p:sp>
      <p:cxnSp>
        <p:nvCxnSpPr>
          <p:cNvPr id="3145745" name="直接连接符 10"/>
          <p:cNvCxnSpPr>
            <a:cxnSpLocks/>
          </p:cNvCxnSpPr>
          <p:nvPr/>
        </p:nvCxnSpPr>
        <p:spPr>
          <a:xfrm>
            <a:off x="676275" y="1478280"/>
            <a:ext cx="6734810" cy="1016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advClick="0" advTm="0" p14:dur="1500">
        <p:random/>
      </p:transition>
    </mc:Choice>
    <mc:Fallback>
      <p:transition spd="slow">
        <p:fade/>
      </p:transition>
    </mc:Fallback>
  </mc:AlternateContent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1" id="5" nodeType="afterEffect" presetClass="entr" presetID="41" presetSubtype="0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486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486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9"/>
                                        <p:tgtEl>
                                          <p:spTgt spid="10486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10"/>
                                        <p:tgtEl>
                                          <p:spTgt spid="10486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11" tmFilter="0,0; .5, 1; 1, 1"/>
                                        <p:tgtEl>
                                          <p:spTgt spid="1048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93" grpId="0"/>
      <p:bldP spid="1048693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6" name="图片 13" descr="5ffacf797b8f23ca43350a649f4b3c4"/>
          <p:cNvPicPr>
            <a:picLocks noChangeAspect="1"/>
          </p:cNvPicPr>
          <p:nvPr/>
        </p:nvPicPr>
        <p:blipFill>
          <a:blip xmlns:r="http://schemas.openxmlformats.org/officeDocument/2006/relationships" r:embed="rId1" cstate="email"/>
          <a:srcRect/>
          <a:stretch>
            <a:fillRect/>
          </a:stretch>
        </p:blipFill>
        <p:spPr>
          <a:xfrm>
            <a:off x="8340725" y="1809750"/>
            <a:ext cx="3849370" cy="4086860"/>
          </a:xfrm>
          <a:prstGeom prst="rect"/>
        </p:spPr>
      </p:pic>
      <p:pic>
        <p:nvPicPr>
          <p:cNvPr id="2097197" name="图片 12" descr="6aea9917252d55b0c4786185def5690"/>
          <p:cNvPicPr>
            <a:picLocks noChangeAspect="1"/>
          </p:cNvPicPr>
          <p:nvPr/>
        </p:nvPicPr>
        <p:blipFill>
          <a:blip xmlns:r="http://schemas.openxmlformats.org/officeDocument/2006/relationships" r:embed="rId2" cstate="email"/>
          <a:srcRect/>
          <a:stretch>
            <a:fillRect/>
          </a:stretch>
        </p:blipFill>
        <p:spPr>
          <a:xfrm>
            <a:off x="4345940" y="1809115"/>
            <a:ext cx="3994785" cy="4088765"/>
          </a:xfrm>
          <a:prstGeom prst="rect"/>
        </p:spPr>
      </p:pic>
      <p:pic>
        <p:nvPicPr>
          <p:cNvPr id="2097198" name="图片 10" descr="8a91c106f234952f766679879c98d99"/>
          <p:cNvPicPr>
            <a:picLocks noChangeAspect="1"/>
          </p:cNvPicPr>
          <p:nvPr/>
        </p:nvPicPr>
        <p:blipFill>
          <a:blip xmlns:r="http://schemas.openxmlformats.org/officeDocument/2006/relationships" r:embed="rId3" cstate="email"/>
          <a:srcRect/>
          <a:stretch>
            <a:fillRect/>
          </a:stretch>
        </p:blipFill>
        <p:spPr>
          <a:xfrm>
            <a:off x="635" y="1821180"/>
            <a:ext cx="4345305" cy="4075430"/>
          </a:xfrm>
          <a:prstGeom prst="rect"/>
        </p:spPr>
      </p:pic>
      <p:sp>
        <p:nvSpPr>
          <p:cNvPr id="1048695" name="文本框 1"/>
          <p:cNvSpPr txBox="1"/>
          <p:nvPr/>
        </p:nvSpPr>
        <p:spPr>
          <a:xfrm>
            <a:off x="635" y="499745"/>
            <a:ext cx="12204700" cy="1285240"/>
          </a:xfrm>
          <a:prstGeom prst="rect"/>
          <a:noFill/>
        </p:spPr>
        <p:txBody>
          <a:bodyPr rtlCol="0" wrap="square">
            <a:spAutoFit/>
          </a:bodyPr>
          <a:p>
            <a:pPr algn="dist"/>
            <a:r>
              <a:rPr altLang="zh-CN" b="1" dirty="0" sz="8000" kumimoji="1" lang="en-GB">
                <a:ln>
                  <a:solidFill>
                    <a:schemeClr val="accent6">
                      <a:lumMod val="60000"/>
                      <a:lumOff val="40000"/>
                      <a:alpha val="36000"/>
                    </a:schemeClr>
                  </a:solidFill>
                </a:ln>
                <a:noFill/>
                <a:latin typeface="微软雅黑" panose="020B0503020204020204" charset="-122"/>
                <a:ea typeface="微软雅黑" panose="020B0503020204020204" charset="-122"/>
              </a:rPr>
              <a:t>PROMISED LAND</a:t>
            </a:r>
            <a:r>
              <a:rPr altLang="zh-CN" b="1" dirty="0" sz="8000" kumimoji="1" lang="en-GB">
                <a:ln>
                  <a:solidFill>
                    <a:schemeClr val="accent6">
                      <a:lumMod val="60000"/>
                      <a:lumOff val="40000"/>
                      <a:alpha val="22000"/>
                    </a:schemeClr>
                  </a:solidFill>
                </a:ln>
                <a:noFill/>
                <a:latin typeface="微软雅黑" panose="020B0503020204020204" charset="-122"/>
                <a:ea typeface="微软雅黑" panose="020B0503020204020204" charset="-122"/>
              </a:rPr>
              <a:t> </a:t>
            </a:r>
          </a:p>
        </p:txBody>
      </p:sp>
      <p:sp>
        <p:nvSpPr>
          <p:cNvPr id="1048696" name="文本框 3"/>
          <p:cNvSpPr txBox="1"/>
          <p:nvPr/>
        </p:nvSpPr>
        <p:spPr>
          <a:xfrm>
            <a:off x="864870" y="784860"/>
            <a:ext cx="4925060" cy="460375"/>
          </a:xfrm>
          <a:prstGeom prst="rect"/>
          <a:noFill/>
        </p:spPr>
        <p:txBody>
          <a:bodyPr rtlCol="0" wrap="square">
            <a:spAutoFit/>
          </a:bodyPr>
          <a:p>
            <a:pPr algn="dist" indent="0">
              <a:buFont typeface="Wingdings" panose="05000000000000000000" charset="0"/>
              <a:buNone/>
            </a:pPr>
            <a:r>
              <a:rPr altLang="en-US" dirty="0" sz="2400" lang="zh-CN">
                <a:latin typeface="创艺简老宋" charset="0"/>
                <a:ea typeface="创艺简老宋" charset="0"/>
                <a:cs typeface="创艺简老宋" charset="0"/>
              </a:rPr>
              <a:t>现场互动</a:t>
            </a:r>
            <a:r>
              <a:rPr altLang="zh-CN" dirty="0" sz="2400" lang="en-US">
                <a:latin typeface="创艺简老宋" charset="0"/>
                <a:ea typeface="创艺简老宋" charset="0"/>
                <a:cs typeface="创艺简老宋" charset="0"/>
              </a:rPr>
              <a:t>-</a:t>
            </a:r>
            <a:r>
              <a:rPr altLang="en-US" dirty="0" sz="2400" lang="zh-CN">
                <a:latin typeface="创艺简老宋" charset="0"/>
                <a:ea typeface="创艺简老宋" charset="0"/>
                <a:cs typeface="创艺简老宋" charset="0"/>
              </a:rPr>
              <a:t>气球花束免费送</a:t>
            </a:r>
          </a:p>
        </p:txBody>
      </p:sp>
      <p:sp>
        <p:nvSpPr>
          <p:cNvPr id="1048697" name="文本框 8"/>
          <p:cNvSpPr txBox="1"/>
          <p:nvPr/>
        </p:nvSpPr>
        <p:spPr>
          <a:xfrm>
            <a:off x="864870" y="1301115"/>
            <a:ext cx="10887075" cy="337185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dirty="0" sz="1600" lang="zh-CN">
                <a:latin typeface="汉仪中宋简" panose="02010609000101010101" charset="-128"/>
                <a:ea typeface="汉仪中宋简" panose="02010609000101010101" charset="-128"/>
              </a:rPr>
              <a:t>蓝天暖阳，带上一束气球花朵小花束，与大自然来个美美的合照吧</a:t>
            </a:r>
          </a:p>
        </p:txBody>
      </p:sp>
    </p:spTree>
    <p:custDataLst>
      <p:tags r:id="rId4"/>
    </p:custDataLst>
  </p:cSld>
  <p:clrMapOvr>
    <a:masterClrMapping/>
  </p:clrMapOvr>
  <p:transition advTm="2000">
    <p:wedg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文本框 2"/>
          <p:cNvSpPr txBox="1"/>
          <p:nvPr/>
        </p:nvSpPr>
        <p:spPr>
          <a:xfrm>
            <a:off x="635" y="499745"/>
            <a:ext cx="12204700" cy="1285240"/>
          </a:xfrm>
          <a:prstGeom prst="rect"/>
          <a:noFill/>
        </p:spPr>
        <p:txBody>
          <a:bodyPr rtlCol="0" wrap="square">
            <a:spAutoFit/>
          </a:bodyPr>
          <a:p>
            <a:pPr algn="dist"/>
            <a:r>
              <a:rPr altLang="zh-CN" b="1" dirty="0" sz="8000" kumimoji="1" lang="en-GB">
                <a:ln>
                  <a:solidFill>
                    <a:schemeClr val="accent6">
                      <a:lumMod val="60000"/>
                      <a:lumOff val="40000"/>
                      <a:alpha val="36000"/>
                    </a:schemeClr>
                  </a:solidFill>
                </a:ln>
                <a:noFill/>
                <a:latin typeface="微软雅黑" panose="020B0503020204020204" charset="-122"/>
                <a:ea typeface="微软雅黑" panose="020B0503020204020204" charset="-122"/>
              </a:rPr>
              <a:t>PROMISED LAND</a:t>
            </a:r>
            <a:r>
              <a:rPr altLang="zh-CN" b="1" dirty="0" sz="8000" kumimoji="1" lang="en-GB">
                <a:ln>
                  <a:solidFill>
                    <a:schemeClr val="accent6">
                      <a:lumMod val="60000"/>
                      <a:lumOff val="40000"/>
                      <a:alpha val="22000"/>
                    </a:schemeClr>
                  </a:solidFill>
                </a:ln>
                <a:noFill/>
                <a:latin typeface="微软雅黑" panose="020B0503020204020204" charset="-122"/>
                <a:ea typeface="微软雅黑" panose="020B0503020204020204" charset="-122"/>
              </a:rPr>
              <a:t> </a:t>
            </a:r>
          </a:p>
        </p:txBody>
      </p:sp>
      <p:pic>
        <p:nvPicPr>
          <p:cNvPr id="2097199" name="图片 6" descr="68f1c8119d83e3cc6c17cf112a8e584"/>
          <p:cNvPicPr>
            <a:picLocks noChangeAspect="1"/>
          </p:cNvPicPr>
          <p:nvPr/>
        </p:nvPicPr>
        <p:blipFill>
          <a:blip xmlns:r="http://schemas.openxmlformats.org/officeDocument/2006/relationships" r:embed="rId1" cstate="email"/>
          <a:srcRect/>
          <a:stretch>
            <a:fillRect/>
          </a:stretch>
        </p:blipFill>
        <p:spPr>
          <a:xfrm>
            <a:off x="635" y="1808480"/>
            <a:ext cx="3866515" cy="4088130"/>
          </a:xfrm>
          <a:prstGeom prst="rect"/>
        </p:spPr>
      </p:pic>
      <p:pic>
        <p:nvPicPr>
          <p:cNvPr id="2097200" name="图片 7" descr="5168bbe45745ff2704a24333bee90f5"/>
          <p:cNvPicPr>
            <a:picLocks noChangeAspect="1"/>
          </p:cNvPicPr>
          <p:nvPr/>
        </p:nvPicPr>
        <p:blipFill>
          <a:blip xmlns:r="http://schemas.openxmlformats.org/officeDocument/2006/relationships" r:embed="rId2" cstate="email"/>
          <a:srcRect/>
          <a:stretch>
            <a:fillRect/>
          </a:stretch>
        </p:blipFill>
        <p:spPr>
          <a:xfrm>
            <a:off x="3867150" y="1808480"/>
            <a:ext cx="4506595" cy="4088130"/>
          </a:xfrm>
          <a:prstGeom prst="rect"/>
        </p:spPr>
      </p:pic>
      <p:pic>
        <p:nvPicPr>
          <p:cNvPr id="2097201" name="图片 9" descr="20b07ebdae82ed85a64fc3333faa9c5"/>
          <p:cNvPicPr>
            <a:picLocks noChangeAspect="1"/>
          </p:cNvPicPr>
          <p:nvPr/>
        </p:nvPicPr>
        <p:blipFill>
          <a:blip xmlns:r="http://schemas.openxmlformats.org/officeDocument/2006/relationships" r:embed="rId3" cstate="email"/>
          <a:srcRect/>
          <a:stretch>
            <a:fillRect/>
          </a:stretch>
        </p:blipFill>
        <p:spPr>
          <a:xfrm>
            <a:off x="8324215" y="1807845"/>
            <a:ext cx="3862705" cy="4098925"/>
          </a:xfrm>
          <a:prstGeom prst="rect"/>
        </p:spPr>
      </p:pic>
      <p:sp>
        <p:nvSpPr>
          <p:cNvPr id="1048699" name="文本框 3"/>
          <p:cNvSpPr txBox="1"/>
          <p:nvPr/>
        </p:nvSpPr>
        <p:spPr>
          <a:xfrm>
            <a:off x="864870" y="784860"/>
            <a:ext cx="4925060" cy="460375"/>
          </a:xfrm>
          <a:prstGeom prst="rect"/>
          <a:noFill/>
        </p:spPr>
        <p:txBody>
          <a:bodyPr rtlCol="0" wrap="square">
            <a:spAutoFit/>
          </a:bodyPr>
          <a:p>
            <a:pPr algn="dist" indent="0">
              <a:buFont typeface="Wingdings" panose="05000000000000000000" charset="0"/>
              <a:buNone/>
            </a:pPr>
            <a:r>
              <a:rPr altLang="en-US" dirty="0" sz="2400" lang="zh-CN">
                <a:latin typeface="创艺简老宋" charset="0"/>
                <a:ea typeface="创艺简老宋" charset="0"/>
                <a:cs typeface="创艺简老宋" charset="0"/>
              </a:rPr>
              <a:t>市集互动</a:t>
            </a:r>
            <a:r>
              <a:rPr altLang="zh-CN" dirty="0" sz="2400" lang="en-US">
                <a:latin typeface="创艺简老宋" charset="0"/>
                <a:ea typeface="创艺简老宋" charset="0"/>
                <a:cs typeface="创艺简老宋" charset="0"/>
              </a:rPr>
              <a:t>-</a:t>
            </a:r>
            <a:r>
              <a:rPr altLang="en-US" dirty="0" sz="2400" lang="zh-CN">
                <a:latin typeface="创艺简老宋" charset="0"/>
                <a:ea typeface="创艺简老宋" charset="0"/>
                <a:cs typeface="创艺简老宋" charset="0"/>
              </a:rPr>
              <a:t>春日咖啡</a:t>
            </a:r>
          </a:p>
        </p:txBody>
      </p:sp>
      <p:sp>
        <p:nvSpPr>
          <p:cNvPr id="1048700" name="文本框 8"/>
          <p:cNvSpPr txBox="1"/>
          <p:nvPr/>
        </p:nvSpPr>
        <p:spPr>
          <a:xfrm>
            <a:off x="864870" y="1301115"/>
            <a:ext cx="10887075" cy="337185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dirty="0" sz="1600" lang="zh-CN">
                <a:latin typeface="汉仪中宋简" panose="02010609000101010101" charset="-128"/>
                <a:ea typeface="汉仪中宋简" panose="02010609000101010101" charset="-128"/>
              </a:rPr>
              <a:t>咖啡师现场制作咖啡，来宾在此领取春日咖啡，在大自然的景色下享受轻松时刻</a:t>
            </a:r>
          </a:p>
        </p:txBody>
      </p:sp>
    </p:spTree>
    <p:custDataLst>
      <p:tags r:id="rId4"/>
    </p:custDataLst>
  </p:cSld>
  <p:clrMapOvr>
    <a:masterClrMapping/>
  </p:clrMapOvr>
  <p:transition advTm="2000">
    <p:wedg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1" name="文本框 6"/>
          <p:cNvSpPr txBox="1"/>
          <p:nvPr/>
        </p:nvSpPr>
        <p:spPr>
          <a:xfrm>
            <a:off x="635" y="499745"/>
            <a:ext cx="12204700" cy="1285240"/>
          </a:xfrm>
          <a:prstGeom prst="rect"/>
          <a:noFill/>
        </p:spPr>
        <p:txBody>
          <a:bodyPr rtlCol="0" wrap="square">
            <a:spAutoFit/>
          </a:bodyPr>
          <a:p>
            <a:pPr algn="dist"/>
            <a:r>
              <a:rPr altLang="zh-CN" b="1" dirty="0" sz="8000" kumimoji="1" lang="en-GB">
                <a:ln>
                  <a:solidFill>
                    <a:schemeClr val="accent6">
                      <a:lumMod val="60000"/>
                      <a:lumOff val="40000"/>
                      <a:alpha val="36000"/>
                    </a:schemeClr>
                  </a:solidFill>
                </a:ln>
                <a:noFill/>
                <a:latin typeface="微软雅黑" panose="020B0503020204020204" charset="-122"/>
                <a:ea typeface="微软雅黑" panose="020B0503020204020204" charset="-122"/>
              </a:rPr>
              <a:t>PROMISED LAND</a:t>
            </a:r>
            <a:r>
              <a:rPr altLang="zh-CN" b="1" dirty="0" sz="8000" kumimoji="1" lang="en-GB">
                <a:ln>
                  <a:solidFill>
                    <a:schemeClr val="accent6">
                      <a:lumMod val="60000"/>
                      <a:lumOff val="40000"/>
                      <a:alpha val="22000"/>
                    </a:schemeClr>
                  </a:solidFill>
                </a:ln>
                <a:noFill/>
                <a:latin typeface="微软雅黑" panose="020B0503020204020204" charset="-122"/>
                <a:ea typeface="微软雅黑" panose="020B0503020204020204" charset="-122"/>
              </a:rPr>
              <a:t> </a:t>
            </a:r>
          </a:p>
        </p:txBody>
      </p:sp>
      <p:pic>
        <p:nvPicPr>
          <p:cNvPr id="2097202" name="图片 2" descr="4b04cb61ed22717c33bb3a11bcd441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635" y="1807845"/>
            <a:ext cx="4140200" cy="4088765"/>
          </a:xfrm>
          <a:prstGeom prst="rect"/>
        </p:spPr>
      </p:pic>
      <p:pic>
        <p:nvPicPr>
          <p:cNvPr id="2097203" name="图片 4" descr="185933e79afc619328f287528844d9b"/>
          <p:cNvPicPr>
            <a:picLocks noChangeAspect="1"/>
          </p:cNvPicPr>
          <p:nvPr/>
        </p:nvPicPr>
        <p:blipFill>
          <a:blip xmlns:r="http://schemas.openxmlformats.org/officeDocument/2006/relationships" r:embed="rId2" cstate="email"/>
          <a:srcRect/>
          <a:stretch>
            <a:fillRect/>
          </a:stretch>
        </p:blipFill>
        <p:spPr>
          <a:xfrm>
            <a:off x="4118610" y="1807845"/>
            <a:ext cx="4205605" cy="4088130"/>
          </a:xfrm>
          <a:prstGeom prst="rect"/>
        </p:spPr>
      </p:pic>
      <p:pic>
        <p:nvPicPr>
          <p:cNvPr id="2097204" name="图片 5" descr="9789bba6b3ee3466d4e0a082c6b9a63"/>
          <p:cNvPicPr>
            <a:picLocks noChangeAspect="1"/>
          </p:cNvPicPr>
          <p:nvPr/>
        </p:nvPicPr>
        <p:blipFill>
          <a:blip xmlns:r="http://schemas.openxmlformats.org/officeDocument/2006/relationships" r:embed="rId3" cstate="email"/>
          <a:srcRect/>
          <a:stretch>
            <a:fillRect/>
          </a:stretch>
        </p:blipFill>
        <p:spPr>
          <a:xfrm>
            <a:off x="8324215" y="1807210"/>
            <a:ext cx="3863340" cy="4088765"/>
          </a:xfrm>
          <a:prstGeom prst="rect"/>
        </p:spPr>
      </p:pic>
      <p:sp>
        <p:nvSpPr>
          <p:cNvPr id="1048702" name="文本框 3"/>
          <p:cNvSpPr txBox="1"/>
          <p:nvPr/>
        </p:nvSpPr>
        <p:spPr>
          <a:xfrm>
            <a:off x="864870" y="784860"/>
            <a:ext cx="4925060" cy="460375"/>
          </a:xfrm>
          <a:prstGeom prst="rect"/>
          <a:noFill/>
        </p:spPr>
        <p:txBody>
          <a:bodyPr rtlCol="0" wrap="square">
            <a:spAutoFit/>
          </a:bodyPr>
          <a:p>
            <a:pPr algn="dist" indent="0">
              <a:buFont typeface="Wingdings" panose="05000000000000000000" charset="0"/>
              <a:buNone/>
            </a:pPr>
            <a:r>
              <a:rPr altLang="en-US" dirty="0" sz="2400" lang="zh-CN">
                <a:latin typeface="创艺简老宋" charset="0"/>
                <a:ea typeface="创艺简老宋" charset="0"/>
                <a:cs typeface="创艺简老宋" charset="0"/>
              </a:rPr>
              <a:t>市集互动</a:t>
            </a:r>
            <a:r>
              <a:rPr altLang="zh-CN" dirty="0" sz="2400" lang="en-US">
                <a:latin typeface="创艺简老宋" charset="0"/>
                <a:ea typeface="创艺简老宋" charset="0"/>
                <a:cs typeface="创艺简老宋" charset="0"/>
              </a:rPr>
              <a:t>-</a:t>
            </a:r>
            <a:r>
              <a:rPr altLang="en-US" dirty="0" sz="2400" lang="zh-CN">
                <a:latin typeface="创艺简老宋" charset="0"/>
                <a:ea typeface="创艺简老宋" charset="0"/>
                <a:cs typeface="创艺简老宋" charset="0"/>
              </a:rPr>
              <a:t>盲盒抽取</a:t>
            </a:r>
          </a:p>
        </p:txBody>
      </p:sp>
      <p:sp>
        <p:nvSpPr>
          <p:cNvPr id="1048703" name="文本框 8"/>
          <p:cNvSpPr txBox="1"/>
          <p:nvPr/>
        </p:nvSpPr>
        <p:spPr>
          <a:xfrm>
            <a:off x="864870" y="1301115"/>
            <a:ext cx="10887075" cy="337185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dirty="0" sz="1600" lang="zh-CN">
                <a:latin typeface="汉仪中宋简" panose="02010609000101010101" charset="-128"/>
                <a:ea typeface="汉仪中宋简" panose="02010609000101010101" charset="-128"/>
              </a:rPr>
              <a:t>在礼品抽取区，为大家准备了各种零食盲盒礼包，来宾可以在现场抽取这份春日小幸运</a:t>
            </a:r>
          </a:p>
        </p:txBody>
      </p:sp>
    </p:spTree>
    <p:custDataLst>
      <p:tags r:id="rId4"/>
    </p:custDataLst>
  </p:cSld>
  <p:clrMapOvr>
    <a:masterClrMapping/>
  </p:clrMapOvr>
  <p:transition advTm="2000">
    <p:wedg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05" name="图片 12" descr="e050f3b57e943a420a9ea58dd0e8b096f0fb9270299857-ukDoBU_fw1200"/>
          <p:cNvPicPr>
            <a:picLocks noChangeAspect="1"/>
          </p:cNvPicPr>
          <p:nvPr/>
        </p:nvPicPr>
        <p:blipFill>
          <a:blip xmlns:r="http://schemas.openxmlformats.org/officeDocument/2006/relationships" r:embed="rId1" cstate="email"/>
          <a:stretch>
            <a:fillRect/>
          </a:stretch>
        </p:blipFill>
        <p:spPr>
          <a:xfrm rot="5400000">
            <a:off x="2720340" y="-2033270"/>
            <a:ext cx="6538595" cy="11243945"/>
          </a:xfrm>
          <a:prstGeom prst="rect"/>
        </p:spPr>
      </p:pic>
      <p:sp>
        <p:nvSpPr>
          <p:cNvPr id="1048704" name="文本框 3"/>
          <p:cNvSpPr txBox="1"/>
          <p:nvPr/>
        </p:nvSpPr>
        <p:spPr>
          <a:xfrm>
            <a:off x="580389" y="3571240"/>
            <a:ext cx="6036311" cy="583565"/>
          </a:xfrm>
          <a:prstGeom prst="rect"/>
          <a:noFill/>
        </p:spPr>
        <p:txBody>
          <a:bodyPr rtlCol="0" wrap="square">
            <a:spAutoFit/>
          </a:bodyPr>
          <a:p>
            <a:pPr algn="dist"/>
            <a:r>
              <a:rPr altLang="en-US" dirty="0" sz="3200" lang="zh-CN">
                <a:latin typeface="汉仪中宋简" panose="02010609000101010101" charset="-128"/>
                <a:ea typeface="汉仪中宋简" panose="02010609000101010101" charset="-128"/>
              </a:rPr>
              <a:t>方案附录</a:t>
            </a:r>
          </a:p>
        </p:txBody>
      </p:sp>
      <p:cxnSp>
        <p:nvCxnSpPr>
          <p:cNvPr id="3145746" name="直接连接符 4"/>
          <p:cNvCxnSpPr>
            <a:cxnSpLocks/>
          </p:cNvCxnSpPr>
          <p:nvPr/>
        </p:nvCxnSpPr>
        <p:spPr>
          <a:xfrm>
            <a:off x="-4445" y="3526790"/>
            <a:ext cx="7232650" cy="0"/>
          </a:xfrm>
          <a:prstGeom prst="line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45747" name="直接连接符 5"/>
          <p:cNvCxnSpPr>
            <a:cxnSpLocks/>
          </p:cNvCxnSpPr>
          <p:nvPr/>
        </p:nvCxnSpPr>
        <p:spPr>
          <a:xfrm>
            <a:off x="-4445" y="4211955"/>
            <a:ext cx="7232650" cy="0"/>
          </a:xfrm>
          <a:prstGeom prst="line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48705" name="文本框 1"/>
          <p:cNvSpPr txBox="1"/>
          <p:nvPr/>
        </p:nvSpPr>
        <p:spPr>
          <a:xfrm>
            <a:off x="1190625" y="1461135"/>
            <a:ext cx="12245975" cy="2567941"/>
          </a:xfrm>
          <a:prstGeom prst="rect"/>
          <a:noFill/>
        </p:spPr>
        <p:txBody>
          <a:bodyPr rtlCol="0" wrap="square">
            <a:spAutoFit/>
          </a:bodyPr>
          <a:p>
            <a:r>
              <a:rPr altLang="zh-CN" b="1" dirty="0" sz="16600" lang="en-US">
                <a:ln>
                  <a:solidFill>
                    <a:schemeClr val="bg2">
                      <a:lumMod val="10000"/>
                      <a:alpha val="22000"/>
                    </a:schemeClr>
                  </a:solidFill>
                </a:ln>
                <a:noFill/>
              </a:rPr>
              <a:t>NEW FUN’S</a:t>
            </a:r>
          </a:p>
        </p:txBody>
      </p:sp>
      <p:sp>
        <p:nvSpPr>
          <p:cNvPr id="1048706" name="椭圆 9"/>
          <p:cNvSpPr/>
          <p:nvPr/>
        </p:nvSpPr>
        <p:spPr>
          <a:xfrm>
            <a:off x="8966835" y="4598670"/>
            <a:ext cx="238125" cy="224790"/>
          </a:xfrm>
          <a:prstGeom prst="ellipse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7" name="椭圆 6"/>
          <p:cNvSpPr/>
          <p:nvPr/>
        </p:nvSpPr>
        <p:spPr>
          <a:xfrm>
            <a:off x="9345295" y="4598670"/>
            <a:ext cx="238125" cy="224790"/>
          </a:xfrm>
          <a:prstGeom prst="ellipse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8" name="椭圆 11"/>
          <p:cNvSpPr/>
          <p:nvPr/>
        </p:nvSpPr>
        <p:spPr>
          <a:xfrm>
            <a:off x="9736455" y="4598670"/>
            <a:ext cx="238125" cy="224790"/>
          </a:xfrm>
          <a:prstGeom prst="ellipse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9" name="Rectangle 11"/>
          <p:cNvSpPr/>
          <p:nvPr/>
        </p:nvSpPr>
        <p:spPr>
          <a:xfrm>
            <a:off x="6150383" y="4212219"/>
            <a:ext cx="4006329" cy="447040"/>
          </a:xfrm>
          <a:prstGeom prst="rect"/>
        </p:spPr>
        <p:txBody>
          <a:bodyPr wrap="square">
            <a:spAutoFit/>
          </a:bodyPr>
          <a:p>
            <a:pPr>
              <a:lnSpc>
                <a:spcPct val="125000"/>
              </a:lnSpc>
            </a:pPr>
            <a:r>
              <a:rPr altLang="zh-CN" dirty="0" sz="1000" lang="en-US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cs typeface="Arial" panose="020B0604020202020204" pitchFamily="34" charset="0"/>
              </a:rPr>
              <a:t>A company is an association or collection of individuals, whether natural persons, legal persons.</a:t>
            </a:r>
          </a:p>
        </p:txBody>
      </p:sp>
    </p:spTree>
    <p:custDataLst>
      <p:tags r:id="rId2"/>
    </p:custDataLst>
  </p:cSld>
  <p:clrMapOvr>
    <a:masterClrMapping/>
  </p:clrMapOvr>
  <p:transition advTm="3000">
    <p:pull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object 6"/>
          <p:cNvSpPr txBox="1"/>
          <p:nvPr/>
        </p:nvSpPr>
        <p:spPr>
          <a:xfrm>
            <a:off x="1082167" y="2081532"/>
            <a:ext cx="3398520" cy="3468835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 sz="200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j-cs"/>
              </a:rPr>
              <a:t>环境消毒</a:t>
            </a:r>
          </a:p>
          <a:p>
            <a:pPr indent="-172720" marL="184785" marR="157480">
              <a:lnSpc>
                <a:spcPct val="150000"/>
              </a:lnSpc>
              <a:spcBef>
                <a:spcPts val="345"/>
              </a:spcBef>
              <a:buFont typeface="Arial" panose="020B0604020202020204"/>
              <a:buChar char="•"/>
              <a:tabLst>
                <a:tab algn="l" pos="185420"/>
              </a:tabLst>
            </a:pPr>
            <a:r>
              <a:rPr dirty="0" sz="120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j-cs"/>
              </a:rPr>
              <a:t>活动前专人负责所有活动区域的消毒、清扫工 作，保证活动场景的安全性。</a:t>
            </a:r>
          </a:p>
          <a:p>
            <a:pPr indent="-172720" marL="184785">
              <a:lnSpc>
                <a:spcPct val="100000"/>
              </a:lnSpc>
              <a:spcBef>
                <a:spcPts val="720"/>
              </a:spcBef>
              <a:buFont typeface="Arial" panose="020B0604020202020204"/>
              <a:buChar char="•"/>
              <a:tabLst>
                <a:tab algn="l" pos="185420"/>
              </a:tabLst>
            </a:pPr>
            <a:r>
              <a:rPr dirty="0" sz="120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j-cs"/>
              </a:rPr>
              <a:t>每场活动后，安排专人负责活动空间及相关道</a:t>
            </a:r>
          </a:p>
          <a:p>
            <a:pPr marL="184785">
              <a:lnSpc>
                <a:spcPct val="100000"/>
              </a:lnSpc>
              <a:spcBef>
                <a:spcPts val="720"/>
              </a:spcBef>
            </a:pPr>
            <a:r>
              <a:rPr dirty="0" sz="120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j-cs"/>
              </a:rPr>
              <a:t>具陈设的逐一消毒处理，保证活动安全。</a:t>
            </a:r>
          </a:p>
          <a:p>
            <a:pPr>
              <a:lnSpc>
                <a:spcPct val="100000"/>
              </a:lnSpc>
            </a:pPr>
            <a:endParaRPr dirty="0" sz="1200">
              <a:latin typeface="方正清刻本悦宋简体" panose="02000000000000000000" pitchFamily="2" charset="-122"/>
              <a:ea typeface="方正清刻本悦宋简体" panose="02000000000000000000" pitchFamily="2" charset="-122"/>
              <a:cs typeface="+mj-c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dirty="0" sz="1200">
              <a:latin typeface="方正清刻本悦宋简体" panose="02000000000000000000" pitchFamily="2" charset="-122"/>
              <a:ea typeface="方正清刻本悦宋简体" panose="02000000000000000000" pitchFamily="2" charset="-122"/>
              <a:cs typeface="+mj-cs"/>
            </a:endParaRPr>
          </a:p>
          <a:p>
            <a:pPr marL="12700">
              <a:lnSpc>
                <a:spcPct val="100000"/>
              </a:lnSpc>
            </a:pPr>
            <a:r>
              <a:rPr b="1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j-cs"/>
              </a:rPr>
              <a:t>人员管控</a:t>
            </a:r>
          </a:p>
          <a:p>
            <a:pPr indent="-172720" marL="184785" marR="5080">
              <a:lnSpc>
                <a:spcPts val="2160"/>
              </a:lnSpc>
              <a:spcBef>
                <a:spcPts val="55"/>
              </a:spcBef>
              <a:buFont typeface="Arial" panose="020B0604020202020204"/>
              <a:buChar char="•"/>
              <a:tabLst>
                <a:tab algn="l" pos="185420"/>
              </a:tabLst>
            </a:pPr>
            <a:r>
              <a:rPr dirty="0" sz="120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j-cs"/>
              </a:rPr>
              <a:t>所有参与活动人员，都将统一安排多个检疫安 全点，有专人负责体温及通行码的检验，并设 置基础消毒措施，对到场的来宾进行简单消毒。</a:t>
            </a:r>
          </a:p>
          <a:p>
            <a:pPr indent="-172720" marL="184785" marR="157480">
              <a:lnSpc>
                <a:spcPts val="2160"/>
              </a:lnSpc>
              <a:spcBef>
                <a:spcPts val="5"/>
              </a:spcBef>
              <a:buFont typeface="Arial" panose="020B0604020202020204"/>
              <a:buChar char="•"/>
              <a:tabLst>
                <a:tab algn="l" pos="185420"/>
              </a:tabLst>
            </a:pPr>
            <a:r>
              <a:rPr dirty="0" sz="120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j-cs"/>
              </a:rPr>
              <a:t>要求所有现场参与的顾客必须佩带口罩进入活 动场地。</a:t>
            </a:r>
          </a:p>
        </p:txBody>
      </p:sp>
      <p:sp>
        <p:nvSpPr>
          <p:cNvPr id="1048711" name="object 7"/>
          <p:cNvSpPr txBox="1"/>
          <p:nvPr/>
        </p:nvSpPr>
        <p:spPr>
          <a:xfrm>
            <a:off x="3172460" y="1282064"/>
            <a:ext cx="5713095" cy="269876"/>
          </a:xfrm>
          <a:prstGeom prst="rect"/>
        </p:spPr>
        <p:txBody>
          <a:bodyPr bIns="0" lIns="0" rIns="0" rtlCol="0" tIns="15875" vert="horz" wrap="square">
            <a:spAutoFit/>
          </a:bodyPr>
          <a:p>
            <a:pPr marL="12700">
              <a:lnSpc>
                <a:spcPct val="100000"/>
              </a:lnSpc>
              <a:spcBef>
                <a:spcPts val="125"/>
              </a:spcBef>
              <a:tabLst>
                <a:tab algn="l" pos="551815"/>
                <a:tab algn="l" pos="1115060"/>
                <a:tab algn="l" pos="1675130"/>
                <a:tab algn="l" pos="2224405"/>
                <a:tab algn="l" pos="2784475"/>
                <a:tab algn="l" pos="3343910"/>
                <a:tab algn="l" pos="3895090"/>
                <a:tab algn="l" pos="4462145"/>
                <a:tab algn="l" pos="5001260"/>
                <a:tab algn="l" pos="5566410"/>
              </a:tabLst>
            </a:pPr>
            <a:r>
              <a:rPr dirty="0" sz="1750" spc="10">
                <a:latin typeface="方正清刻本悦宋简体" panose="02000000000000000000" pitchFamily="2" charset="-122"/>
                <a:cs typeface="方正清刻本悦宋简体" panose="02000000000000000000" pitchFamily="2" charset="-122"/>
              </a:rPr>
              <a:t>P	</a:t>
            </a:r>
            <a:r>
              <a:rPr dirty="0" sz="1750" spc="15">
                <a:latin typeface="方正清刻本悦宋简体" panose="02000000000000000000" pitchFamily="2" charset="-122"/>
                <a:cs typeface="方正清刻本悦宋简体" panose="02000000000000000000" pitchFamily="2" charset="-122"/>
              </a:rPr>
              <a:t>H	O	</a:t>
            </a:r>
            <a:r>
              <a:rPr dirty="0" sz="1750" spc="10">
                <a:latin typeface="方正清刻本悦宋简体" panose="02000000000000000000" pitchFamily="2" charset="-122"/>
                <a:cs typeface="方正清刻本悦宋简体" panose="02000000000000000000" pitchFamily="2" charset="-122"/>
              </a:rPr>
              <a:t>T	</a:t>
            </a:r>
            <a:r>
              <a:rPr dirty="0" sz="1750" spc="15">
                <a:latin typeface="方正清刻本悦宋简体" panose="02000000000000000000" pitchFamily="2" charset="-122"/>
                <a:cs typeface="方正清刻本悦宋简体" panose="02000000000000000000" pitchFamily="2" charset="-122"/>
              </a:rPr>
              <a:t>O	G	</a:t>
            </a:r>
            <a:r>
              <a:rPr dirty="0" sz="1750" spc="10">
                <a:latin typeface="方正清刻本悦宋简体" panose="02000000000000000000" pitchFamily="2" charset="-122"/>
                <a:cs typeface="方正清刻本悦宋简体" panose="02000000000000000000" pitchFamily="2" charset="-122"/>
              </a:rPr>
              <a:t>R	</a:t>
            </a:r>
            <a:r>
              <a:rPr dirty="0" sz="1750" spc="15">
                <a:latin typeface="方正清刻本悦宋简体" panose="02000000000000000000" pitchFamily="2" charset="-122"/>
                <a:cs typeface="方正清刻本悦宋简体" panose="02000000000000000000" pitchFamily="2" charset="-122"/>
              </a:rPr>
              <a:t>A	</a:t>
            </a:r>
            <a:r>
              <a:rPr dirty="0" sz="1750" spc="10">
                <a:latin typeface="方正清刻本悦宋简体" panose="02000000000000000000" pitchFamily="2" charset="-122"/>
                <a:cs typeface="方正清刻本悦宋简体" panose="02000000000000000000" pitchFamily="2" charset="-122"/>
              </a:rPr>
              <a:t>P	</a:t>
            </a:r>
            <a:r>
              <a:rPr dirty="0" sz="1750" spc="15">
                <a:latin typeface="方正清刻本悦宋简体" panose="02000000000000000000" pitchFamily="2" charset="-122"/>
                <a:cs typeface="方正清刻本悦宋简体" panose="02000000000000000000" pitchFamily="2" charset="-122"/>
              </a:rPr>
              <a:t>H	Y</a:t>
            </a:r>
            <a:endParaRPr dirty="0" sz="1750">
              <a:latin typeface="方正清刻本悦宋简体" panose="02000000000000000000" pitchFamily="2" charset="-122"/>
              <a:cs typeface="方正清刻本悦宋简体" panose="02000000000000000000" pitchFamily="2" charset="-122"/>
            </a:endParaRPr>
          </a:p>
        </p:txBody>
      </p:sp>
      <p:sp>
        <p:nvSpPr>
          <p:cNvPr id="1048712" name="object 8"/>
          <p:cNvSpPr txBox="1"/>
          <p:nvPr/>
        </p:nvSpPr>
        <p:spPr>
          <a:xfrm>
            <a:off x="4815078" y="890981"/>
            <a:ext cx="2429510" cy="622934"/>
          </a:xfrm>
          <a:prstGeom prst="rect"/>
        </p:spPr>
        <p:txBody>
          <a:bodyPr bIns="0" lIns="0" rIns="0" rtlCol="0" tIns="13335" vert="horz" wrap="square">
            <a:spAutoFit/>
          </a:bodyPr>
          <a:lstStyle>
            <a:lvl1pPr algn="l" defTabSz="914400" eaLnBrk="1" hangingPunct="1" latinLnBrk="0" rtl="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  <a:tabLst>
                <a:tab algn="l" pos="441325"/>
                <a:tab algn="l" pos="871855"/>
                <a:tab algn="l" pos="1301750"/>
                <a:tab algn="l" pos="1731645"/>
                <a:tab algn="l" pos="2161540"/>
              </a:tabLst>
            </a:pPr>
            <a:r>
              <a:rPr altLang="en-US" dirty="0" sz="2000" lang="zh-CN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疫	情	防	控	预	案</a:t>
            </a:r>
          </a:p>
        </p:txBody>
      </p:sp>
      <p:pic>
        <p:nvPicPr>
          <p:cNvPr id="2097206" name="图片 1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5106923" y="2221237"/>
            <a:ext cx="6500812" cy="3429618"/>
          </a:xfrm>
          <a:prstGeom prst="rect"/>
        </p:spPr>
      </p:pic>
    </p:spTree>
    <p:custDataLst>
      <p:tags r:id="rId2"/>
    </p:custDataLst>
  </p:cSld>
  <p:clrMapOvr>
    <a:masterClrMapping/>
  </p:clrMapOvr>
  <p:transition advTm="2000">
    <p:wedg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3" name="object 7"/>
          <p:cNvSpPr txBox="1"/>
          <p:nvPr/>
        </p:nvSpPr>
        <p:spPr>
          <a:xfrm>
            <a:off x="3172460" y="1282064"/>
            <a:ext cx="5713095" cy="269876"/>
          </a:xfrm>
          <a:prstGeom prst="rect"/>
        </p:spPr>
        <p:txBody>
          <a:bodyPr bIns="0" lIns="0" rIns="0" rtlCol="0" tIns="15875" vert="horz" wrap="square">
            <a:spAutoFit/>
          </a:bodyPr>
          <a:p>
            <a:pPr marL="12700">
              <a:lnSpc>
                <a:spcPct val="100000"/>
              </a:lnSpc>
              <a:spcBef>
                <a:spcPts val="125"/>
              </a:spcBef>
              <a:tabLst>
                <a:tab algn="l" pos="551815"/>
                <a:tab algn="l" pos="1115060"/>
                <a:tab algn="l" pos="1675130"/>
                <a:tab algn="l" pos="2224405"/>
                <a:tab algn="l" pos="2784475"/>
                <a:tab algn="l" pos="3343910"/>
                <a:tab algn="l" pos="3895090"/>
                <a:tab algn="l" pos="4462145"/>
                <a:tab algn="l" pos="5001260"/>
                <a:tab algn="l" pos="5566410"/>
              </a:tabLst>
            </a:pPr>
            <a:r>
              <a:rPr dirty="0" sz="1750" spc="10">
                <a:latin typeface="方正清刻本悦宋简体" panose="02000000000000000000" pitchFamily="2" charset="-122"/>
                <a:cs typeface="方正清刻本悦宋简体" panose="02000000000000000000" pitchFamily="2" charset="-122"/>
              </a:rPr>
              <a:t>P	</a:t>
            </a:r>
            <a:r>
              <a:rPr dirty="0" sz="1750" spc="15">
                <a:latin typeface="方正清刻本悦宋简体" panose="02000000000000000000" pitchFamily="2" charset="-122"/>
                <a:cs typeface="方正清刻本悦宋简体" panose="02000000000000000000" pitchFamily="2" charset="-122"/>
              </a:rPr>
              <a:t>H	O	</a:t>
            </a:r>
            <a:r>
              <a:rPr dirty="0" sz="1750" spc="10">
                <a:latin typeface="方正清刻本悦宋简体" panose="02000000000000000000" pitchFamily="2" charset="-122"/>
                <a:cs typeface="方正清刻本悦宋简体" panose="02000000000000000000" pitchFamily="2" charset="-122"/>
              </a:rPr>
              <a:t>T	</a:t>
            </a:r>
            <a:r>
              <a:rPr dirty="0" sz="1750" spc="15">
                <a:latin typeface="方正清刻本悦宋简体" panose="02000000000000000000" pitchFamily="2" charset="-122"/>
                <a:cs typeface="方正清刻本悦宋简体" panose="02000000000000000000" pitchFamily="2" charset="-122"/>
              </a:rPr>
              <a:t>O	G	</a:t>
            </a:r>
            <a:r>
              <a:rPr dirty="0" sz="1750" spc="10">
                <a:latin typeface="方正清刻本悦宋简体" panose="02000000000000000000" pitchFamily="2" charset="-122"/>
                <a:cs typeface="方正清刻本悦宋简体" panose="02000000000000000000" pitchFamily="2" charset="-122"/>
              </a:rPr>
              <a:t>R	</a:t>
            </a:r>
            <a:r>
              <a:rPr dirty="0" sz="1750" spc="15">
                <a:latin typeface="方正清刻本悦宋简体" panose="02000000000000000000" pitchFamily="2" charset="-122"/>
                <a:cs typeface="方正清刻本悦宋简体" panose="02000000000000000000" pitchFamily="2" charset="-122"/>
              </a:rPr>
              <a:t>A	</a:t>
            </a:r>
            <a:r>
              <a:rPr dirty="0" sz="1750" spc="10">
                <a:latin typeface="方正清刻本悦宋简体" panose="02000000000000000000" pitchFamily="2" charset="-122"/>
                <a:cs typeface="方正清刻本悦宋简体" panose="02000000000000000000" pitchFamily="2" charset="-122"/>
              </a:rPr>
              <a:t>P	</a:t>
            </a:r>
            <a:r>
              <a:rPr dirty="0" sz="1750" spc="15">
                <a:latin typeface="方正清刻本悦宋简体" panose="02000000000000000000" pitchFamily="2" charset="-122"/>
                <a:cs typeface="方正清刻本悦宋简体" panose="02000000000000000000" pitchFamily="2" charset="-122"/>
              </a:rPr>
              <a:t>H	Y</a:t>
            </a:r>
            <a:endParaRPr dirty="0" sz="1750">
              <a:latin typeface="方正清刻本悦宋简体" panose="02000000000000000000" pitchFamily="2" charset="-122"/>
              <a:cs typeface="方正清刻本悦宋简体" panose="02000000000000000000" pitchFamily="2" charset="-122"/>
            </a:endParaRPr>
          </a:p>
        </p:txBody>
      </p:sp>
      <p:sp>
        <p:nvSpPr>
          <p:cNvPr id="1048714" name="object 8"/>
          <p:cNvSpPr txBox="1"/>
          <p:nvPr/>
        </p:nvSpPr>
        <p:spPr>
          <a:xfrm>
            <a:off x="4815078" y="890981"/>
            <a:ext cx="2429510" cy="622934"/>
          </a:xfrm>
          <a:prstGeom prst="rect"/>
        </p:spPr>
        <p:txBody>
          <a:bodyPr bIns="0" lIns="0" rIns="0" rtlCol="0" tIns="13335" vert="horz" wrap="square">
            <a:spAutoFit/>
          </a:bodyPr>
          <a:lstStyle>
            <a:lvl1pPr algn="l" defTabSz="914400" eaLnBrk="1" hangingPunct="1" latinLnBrk="0" rtl="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  <a:tabLst>
                <a:tab algn="l" pos="441325"/>
                <a:tab algn="l" pos="871855"/>
                <a:tab algn="l" pos="1301750"/>
                <a:tab algn="l" pos="1731645"/>
                <a:tab algn="l" pos="2161540"/>
              </a:tabLst>
            </a:pPr>
            <a:r>
              <a:rPr altLang="en-US" dirty="0" sz="2000" lang="zh-CN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极	端	天	气	预	案</a:t>
            </a:r>
          </a:p>
        </p:txBody>
      </p:sp>
      <p:sp>
        <p:nvSpPr>
          <p:cNvPr id="1048715" name="object 6"/>
          <p:cNvSpPr txBox="1"/>
          <p:nvPr/>
        </p:nvSpPr>
        <p:spPr>
          <a:xfrm>
            <a:off x="876300" y="2005332"/>
            <a:ext cx="10617200" cy="3748405"/>
          </a:xfrm>
          <a:prstGeom prst="rect"/>
        </p:spPr>
        <p:txBody>
          <a:bodyPr bIns="0" lIns="0" rIns="0" rtlCol="0" tIns="12700" vert="horz" wrap="square">
            <a:spAutoFit/>
          </a:bodyPr>
          <a:p>
            <a:pPr indent="-285750" marL="285750" marR="104140">
              <a:lnSpc>
                <a:spcPct val="200000"/>
              </a:lnSpc>
              <a:spcBef>
                <a:spcPts val="5"/>
              </a:spcBef>
              <a:buFont typeface="Wingdings" panose="05000000000000000000" pitchFamily="2" charset="2"/>
              <a:buChar char="p"/>
              <a:tabLst>
                <a:tab algn="l" pos="1021715"/>
              </a:tabLst>
            </a:pPr>
            <a:r>
              <a:rPr altLang="en-US" dirty="0" lang="zh-CN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j-cs"/>
              </a:rPr>
              <a:t>活动现场准备遮阳伞融合现场设计，针对日间活动遮阳。</a:t>
            </a:r>
            <a:endParaRPr altLang="zh-CN" dirty="0" lang="en-US">
              <a:latin typeface="方正清刻本悦宋简体" panose="02000000000000000000" pitchFamily="2" charset="-122"/>
              <a:ea typeface="方正清刻本悦宋简体" panose="02000000000000000000" pitchFamily="2" charset="-122"/>
              <a:cs typeface="+mj-cs"/>
            </a:endParaRPr>
          </a:p>
          <a:p>
            <a:pPr indent="-285750" marL="285750" marR="104140">
              <a:lnSpc>
                <a:spcPct val="200000"/>
              </a:lnSpc>
              <a:spcBef>
                <a:spcPts val="5"/>
              </a:spcBef>
              <a:buFont typeface="Wingdings" panose="05000000000000000000" pitchFamily="2" charset="2"/>
              <a:buChar char="p"/>
              <a:tabLst>
                <a:tab algn="l" pos="1021715"/>
              </a:tabLst>
            </a:pPr>
            <a:r>
              <a:rPr altLang="en-US" dirty="0" lang="zh-CN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j-cs"/>
              </a:rPr>
              <a:t>每周活动至少前三天查看活动当天天气预告，如遇阴雨天，将 调解万象城将场地内懒人沙发等不防水设备收进库房或灵活挪 到其他可遮雨位置。</a:t>
            </a:r>
            <a:endParaRPr altLang="zh-CN" dirty="0" lang="en-US">
              <a:latin typeface="方正清刻本悦宋简体" panose="02000000000000000000" pitchFamily="2" charset="-122"/>
              <a:ea typeface="方正清刻本悦宋简体" panose="02000000000000000000" pitchFamily="2" charset="-122"/>
              <a:cs typeface="+mj-cs"/>
            </a:endParaRPr>
          </a:p>
          <a:p>
            <a:pPr indent="-285750" marL="285750" marR="104140">
              <a:lnSpc>
                <a:spcPct val="200000"/>
              </a:lnSpc>
              <a:spcBef>
                <a:spcPts val="5"/>
              </a:spcBef>
              <a:buFont typeface="Wingdings" panose="05000000000000000000" pitchFamily="2" charset="2"/>
              <a:buChar char="p"/>
              <a:tabLst>
                <a:tab algn="l" pos="1021715"/>
              </a:tabLst>
            </a:pPr>
            <a:r>
              <a:rPr altLang="en-US" dirty="0" lang="zh-CN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j-cs"/>
              </a:rPr>
              <a:t>提前购买一次性雨衣、防水布等物料，活动当中如遇突然降雨， 将最大程度协调顾客疏散，将不防水物料进行快速撤离。</a:t>
            </a:r>
            <a:endParaRPr altLang="zh-CN" dirty="0" lang="en-US">
              <a:latin typeface="方正清刻本悦宋简体" panose="02000000000000000000" pitchFamily="2" charset="-122"/>
              <a:ea typeface="方正清刻本悦宋简体" panose="02000000000000000000" pitchFamily="2" charset="-122"/>
              <a:cs typeface="+mj-cs"/>
            </a:endParaRPr>
          </a:p>
          <a:p>
            <a:pPr indent="-285750" marL="285750" marR="104140">
              <a:lnSpc>
                <a:spcPct val="200000"/>
              </a:lnSpc>
              <a:spcBef>
                <a:spcPts val="5"/>
              </a:spcBef>
              <a:buFont typeface="Wingdings" panose="05000000000000000000" pitchFamily="2" charset="2"/>
              <a:buChar char="p"/>
              <a:tabLst>
                <a:tab algn="l" pos="1021715"/>
              </a:tabLst>
            </a:pPr>
            <a:r>
              <a:rPr altLang="en-US" dirty="0" lang="zh-CN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j-cs"/>
              </a:rPr>
              <a:t>如遇大风等极端天气，首先安排工作人员将现场顾客引入室内 进行暂避，同时安排工人第一时间切断一切电源，撤出伞棚等 装置，保证顾客安全。</a:t>
            </a:r>
          </a:p>
        </p:txBody>
      </p:sp>
    </p:spTree>
    <p:custDataLst>
      <p:tags r:id="rId1"/>
    </p:custDataLst>
  </p:cSld>
  <p:clrMapOvr>
    <a:masterClrMapping/>
  </p:clrMapOvr>
  <p:transition advTm="2000">
    <p:wedg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object 7"/>
          <p:cNvSpPr txBox="1"/>
          <p:nvPr/>
        </p:nvSpPr>
        <p:spPr>
          <a:xfrm>
            <a:off x="3172460" y="1282064"/>
            <a:ext cx="5713095" cy="269876"/>
          </a:xfrm>
          <a:prstGeom prst="rect"/>
        </p:spPr>
        <p:txBody>
          <a:bodyPr bIns="0" lIns="0" rIns="0" rtlCol="0" tIns="15875" vert="horz" wrap="square">
            <a:spAutoFit/>
          </a:bodyPr>
          <a:p>
            <a:pPr marL="12700">
              <a:lnSpc>
                <a:spcPct val="100000"/>
              </a:lnSpc>
              <a:spcBef>
                <a:spcPts val="125"/>
              </a:spcBef>
              <a:tabLst>
                <a:tab algn="l" pos="551815"/>
                <a:tab algn="l" pos="1115060"/>
                <a:tab algn="l" pos="1675130"/>
                <a:tab algn="l" pos="2224405"/>
                <a:tab algn="l" pos="2784475"/>
                <a:tab algn="l" pos="3343910"/>
                <a:tab algn="l" pos="3895090"/>
                <a:tab algn="l" pos="4462145"/>
                <a:tab algn="l" pos="5001260"/>
                <a:tab algn="l" pos="5566410"/>
              </a:tabLst>
            </a:pPr>
            <a:r>
              <a:rPr dirty="0" sz="1750" spc="10">
                <a:latin typeface="方正清刻本悦宋简体" panose="02000000000000000000" pitchFamily="2" charset="-122"/>
                <a:cs typeface="方正清刻本悦宋简体" panose="02000000000000000000" pitchFamily="2" charset="-122"/>
              </a:rPr>
              <a:t>P	</a:t>
            </a:r>
            <a:r>
              <a:rPr dirty="0" sz="1750" spc="15">
                <a:latin typeface="方正清刻本悦宋简体" panose="02000000000000000000" pitchFamily="2" charset="-122"/>
                <a:cs typeface="方正清刻本悦宋简体" panose="02000000000000000000" pitchFamily="2" charset="-122"/>
              </a:rPr>
              <a:t>H	O	</a:t>
            </a:r>
            <a:r>
              <a:rPr dirty="0" sz="1750" spc="10">
                <a:latin typeface="方正清刻本悦宋简体" panose="02000000000000000000" pitchFamily="2" charset="-122"/>
                <a:cs typeface="方正清刻本悦宋简体" panose="02000000000000000000" pitchFamily="2" charset="-122"/>
              </a:rPr>
              <a:t>T	</a:t>
            </a:r>
            <a:r>
              <a:rPr dirty="0" sz="1750" spc="15">
                <a:latin typeface="方正清刻本悦宋简体" panose="02000000000000000000" pitchFamily="2" charset="-122"/>
                <a:cs typeface="方正清刻本悦宋简体" panose="02000000000000000000" pitchFamily="2" charset="-122"/>
              </a:rPr>
              <a:t>O	G	</a:t>
            </a:r>
            <a:r>
              <a:rPr dirty="0" sz="1750" spc="10">
                <a:latin typeface="方正清刻本悦宋简体" panose="02000000000000000000" pitchFamily="2" charset="-122"/>
                <a:cs typeface="方正清刻本悦宋简体" panose="02000000000000000000" pitchFamily="2" charset="-122"/>
              </a:rPr>
              <a:t>R	</a:t>
            </a:r>
            <a:r>
              <a:rPr dirty="0" sz="1750" spc="15">
                <a:latin typeface="方正清刻本悦宋简体" panose="02000000000000000000" pitchFamily="2" charset="-122"/>
                <a:cs typeface="方正清刻本悦宋简体" panose="02000000000000000000" pitchFamily="2" charset="-122"/>
              </a:rPr>
              <a:t>A	</a:t>
            </a:r>
            <a:r>
              <a:rPr dirty="0" sz="1750" spc="10">
                <a:latin typeface="方正清刻本悦宋简体" panose="02000000000000000000" pitchFamily="2" charset="-122"/>
                <a:cs typeface="方正清刻本悦宋简体" panose="02000000000000000000" pitchFamily="2" charset="-122"/>
              </a:rPr>
              <a:t>P	</a:t>
            </a:r>
            <a:r>
              <a:rPr dirty="0" sz="1750" spc="15">
                <a:latin typeface="方正清刻本悦宋简体" panose="02000000000000000000" pitchFamily="2" charset="-122"/>
                <a:cs typeface="方正清刻本悦宋简体" panose="02000000000000000000" pitchFamily="2" charset="-122"/>
              </a:rPr>
              <a:t>H	Y</a:t>
            </a:r>
            <a:endParaRPr dirty="0" sz="1750">
              <a:latin typeface="方正清刻本悦宋简体" panose="02000000000000000000" pitchFamily="2" charset="-122"/>
              <a:cs typeface="方正清刻本悦宋简体" panose="02000000000000000000" pitchFamily="2" charset="-122"/>
            </a:endParaRPr>
          </a:p>
        </p:txBody>
      </p:sp>
      <p:sp>
        <p:nvSpPr>
          <p:cNvPr id="1048717" name="object 8"/>
          <p:cNvSpPr txBox="1"/>
          <p:nvPr/>
        </p:nvSpPr>
        <p:spPr>
          <a:xfrm>
            <a:off x="4815078" y="890981"/>
            <a:ext cx="2429510" cy="622934"/>
          </a:xfrm>
          <a:prstGeom prst="rect"/>
        </p:spPr>
        <p:txBody>
          <a:bodyPr bIns="0" lIns="0" rIns="0" rtlCol="0" tIns="13335" vert="horz" wrap="square">
            <a:spAutoFit/>
          </a:bodyPr>
          <a:lstStyle>
            <a:lvl1pPr algn="l" defTabSz="914400" eaLnBrk="1" hangingPunct="1" latinLnBrk="0" rtl="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  <a:tabLst>
                <a:tab algn="l" pos="441325"/>
                <a:tab algn="l" pos="871855"/>
                <a:tab algn="l" pos="1301750"/>
                <a:tab algn="l" pos="1731645"/>
                <a:tab algn="l" pos="2161540"/>
              </a:tabLst>
            </a:pPr>
            <a:r>
              <a:rPr altLang="en-US" dirty="0" sz="2000" lang="zh-CN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区	域	管	控	预	案</a:t>
            </a:r>
          </a:p>
        </p:txBody>
      </p:sp>
      <p:sp>
        <p:nvSpPr>
          <p:cNvPr id="1048718" name="object 6"/>
          <p:cNvSpPr txBox="1"/>
          <p:nvPr/>
        </p:nvSpPr>
        <p:spPr>
          <a:xfrm>
            <a:off x="660400" y="2005332"/>
            <a:ext cx="10998200" cy="3673475"/>
          </a:xfrm>
          <a:prstGeom prst="rect"/>
        </p:spPr>
        <p:txBody>
          <a:bodyPr bIns="0" lIns="0" rIns="0" rtlCol="0" tIns="12700" vert="horz" wrap="square">
            <a:spAutoFit/>
          </a:bodyPr>
          <a:p>
            <a:pPr indent="-342900" marL="342900" marR="104140">
              <a:lnSpc>
                <a:spcPct val="150000"/>
              </a:lnSpc>
              <a:spcBef>
                <a:spcPts val="5"/>
              </a:spcBef>
              <a:buFont typeface="+mj-lt"/>
              <a:buAutoNum type="arabicPeriod"/>
              <a:tabLst>
                <a:tab algn="l" pos="1021715"/>
              </a:tabLst>
            </a:pPr>
            <a:r>
              <a:rPr altLang="en-US" dirty="0" sz="1400" lang="zh-CN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j-cs"/>
              </a:rPr>
              <a:t>活动现场所有顾客须有次序互动，安排工作人员现场督导，避免现场拥挤；</a:t>
            </a:r>
            <a:endParaRPr altLang="zh-CN" dirty="0" sz="1400" lang="en-US">
              <a:latin typeface="方正清刻本悦宋简体" panose="02000000000000000000" pitchFamily="2" charset="-122"/>
              <a:ea typeface="方正清刻本悦宋简体" panose="02000000000000000000" pitchFamily="2" charset="-122"/>
              <a:cs typeface="+mj-cs"/>
            </a:endParaRPr>
          </a:p>
          <a:p>
            <a:pPr indent="-342900" marL="342900" marR="104140">
              <a:lnSpc>
                <a:spcPct val="150000"/>
              </a:lnSpc>
              <a:spcBef>
                <a:spcPts val="5"/>
              </a:spcBef>
              <a:buFont typeface="+mj-lt"/>
              <a:buAutoNum type="arabicPeriod"/>
              <a:tabLst>
                <a:tab algn="l" pos="1021715"/>
              </a:tabLst>
            </a:pPr>
            <a:r>
              <a:rPr altLang="en-US" dirty="0" sz="1400" lang="zh-CN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j-cs"/>
              </a:rPr>
              <a:t>活动前对活动场地内所有供电线路、灯光照明线路和音响设备进行彻底检查，避免电器设备存在漏电的隐患；并在活动期间安排专人进行巡视，保证活动期间的正常使用</a:t>
            </a:r>
            <a:r>
              <a:rPr altLang="zh-CN" dirty="0" sz="1400" lang="en-US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j-cs"/>
              </a:rPr>
              <a:t>;</a:t>
            </a:r>
          </a:p>
          <a:p>
            <a:pPr indent="-342900" marL="342900" marR="104140">
              <a:lnSpc>
                <a:spcPct val="150000"/>
              </a:lnSpc>
              <a:spcBef>
                <a:spcPts val="5"/>
              </a:spcBef>
              <a:buFont typeface="+mj-lt"/>
              <a:buAutoNum type="arabicPeriod"/>
              <a:tabLst>
                <a:tab algn="l" pos="1021715"/>
              </a:tabLst>
            </a:pPr>
            <a:r>
              <a:rPr altLang="en-US" dirty="0" sz="1400" lang="zh-CN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j-cs"/>
              </a:rPr>
              <a:t>活动前，要配备应急药品和相关物品，轻者就地处置，及时将伤者或病者送医院救治，伤情严重时应立即拨打急救电话（</a:t>
            </a:r>
            <a:r>
              <a:rPr altLang="zh-CN" dirty="0" sz="1400" lang="en-US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j-cs"/>
              </a:rPr>
              <a:t>120</a:t>
            </a:r>
            <a:r>
              <a:rPr altLang="en-US" dirty="0" sz="1400" lang="zh-CN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j-cs"/>
              </a:rPr>
              <a:t>）求救，重病者送医院</a:t>
            </a:r>
            <a:r>
              <a:rPr altLang="zh-CN" dirty="0" sz="1400" lang="en-US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j-cs"/>
              </a:rPr>
              <a:t>;</a:t>
            </a:r>
          </a:p>
          <a:p>
            <a:pPr indent="-342900" marL="342900" marR="104140">
              <a:lnSpc>
                <a:spcPct val="150000"/>
              </a:lnSpc>
              <a:spcBef>
                <a:spcPts val="5"/>
              </a:spcBef>
              <a:buFont typeface="+mj-lt"/>
              <a:buAutoNum type="arabicPeriod"/>
              <a:tabLst>
                <a:tab algn="l" pos="1021715"/>
              </a:tabLst>
            </a:pPr>
            <a:r>
              <a:rPr altLang="en-US" dirty="0" sz="1400" lang="zh-CN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j-cs"/>
              </a:rPr>
              <a:t>舞台表演开始时，严禁现场非工作人员靠近设备电源及舞台后方，现场将采用一米线将活动区域及工作区域进行严格划分，同时安排巡场工作人员在演 艺环节进行实时检查及人群活动引导，避免发生意外。</a:t>
            </a:r>
          </a:p>
          <a:p>
            <a:pPr indent="-342900" marL="342900" marR="104140">
              <a:lnSpc>
                <a:spcPct val="150000"/>
              </a:lnSpc>
              <a:spcBef>
                <a:spcPts val="5"/>
              </a:spcBef>
              <a:buFont typeface="+mj-lt"/>
              <a:buAutoNum type="arabicPeriod"/>
              <a:tabLst>
                <a:tab algn="l" pos="1021715"/>
              </a:tabLst>
            </a:pPr>
            <a:r>
              <a:rPr altLang="en-US" dirty="0" sz="1400" lang="zh-CN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j-cs"/>
              </a:rPr>
              <a:t>活动期间，要禁止外来人员进入工作区域，若有滋事者，现场工作人员有权驱赶，并拨打</a:t>
            </a:r>
            <a:r>
              <a:rPr altLang="zh-CN" dirty="0" sz="1400" lang="en-US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j-cs"/>
              </a:rPr>
              <a:t>110</a:t>
            </a:r>
            <a:r>
              <a:rPr altLang="en-US" dirty="0" sz="1400" lang="zh-CN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j-cs"/>
              </a:rPr>
              <a:t>报警。活动途中有打架斗殴或其他争吵时现场工作人员应 立即制止，必要时拨打</a:t>
            </a:r>
            <a:r>
              <a:rPr altLang="zh-CN" dirty="0" sz="1400" lang="en-US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j-cs"/>
              </a:rPr>
              <a:t>110</a:t>
            </a:r>
            <a:r>
              <a:rPr altLang="en-US" dirty="0" sz="1400" lang="zh-CN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j-cs"/>
              </a:rPr>
              <a:t>报警请求帮助</a:t>
            </a:r>
            <a:r>
              <a:rPr altLang="zh-CN" dirty="0" sz="1400" lang="en-US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j-cs"/>
              </a:rPr>
              <a:t>;</a:t>
            </a:r>
          </a:p>
          <a:p>
            <a:pPr indent="-342900" marL="342900" marR="104140">
              <a:lnSpc>
                <a:spcPct val="150000"/>
              </a:lnSpc>
              <a:spcBef>
                <a:spcPts val="5"/>
              </a:spcBef>
              <a:buFont typeface="+mj-lt"/>
              <a:buAutoNum type="arabicPeriod"/>
              <a:tabLst>
                <a:tab algn="l" pos="1021715"/>
              </a:tabLst>
            </a:pPr>
            <a:r>
              <a:rPr altLang="en-US" dirty="0" sz="1400" lang="zh-CN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j-cs"/>
              </a:rPr>
              <a:t>发生火灾时，立即切断电源，停止一切运转设备；并开启所有通道，保证现场四周疏散通道的流畅，组织人员有次序的从安全通道疏散，并及时向相关 负责人汇报；现场负责人立即组织人员利用现有的消防设备进行灭火，控制火源继续蔓延。同时，根据火势情况拨打火警电话（</a:t>
            </a:r>
            <a:r>
              <a:rPr altLang="zh-CN" dirty="0" sz="1400" lang="en-US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j-cs"/>
              </a:rPr>
              <a:t>119</a:t>
            </a:r>
            <a:r>
              <a:rPr altLang="en-US" dirty="0" sz="1400" lang="zh-CN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j-cs"/>
              </a:rPr>
              <a:t>），报告着火地点火 势情况。并进行现场警戒，等消防人员进行扑救。</a:t>
            </a:r>
            <a:endParaRPr altLang="zh-CN" dirty="0" sz="1400" lang="en-US">
              <a:latin typeface="方正清刻本悦宋简体" panose="02000000000000000000" pitchFamily="2" charset="-122"/>
              <a:ea typeface="方正清刻本悦宋简体" panose="02000000000000000000" pitchFamily="2" charset="-122"/>
              <a:cs typeface="+mj-cs"/>
            </a:endParaRPr>
          </a:p>
        </p:txBody>
      </p:sp>
    </p:spTree>
    <p:custDataLst>
      <p:tags r:id="rId1"/>
    </p:custDataLst>
  </p:cSld>
  <p:clrMapOvr>
    <a:masterClrMapping/>
  </p:clrMapOvr>
  <p:transition advTm="2000">
    <p:wedg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object 7"/>
          <p:cNvGrpSpPr/>
          <p:nvPr/>
        </p:nvGrpSpPr>
        <p:grpSpPr>
          <a:xfrm>
            <a:off x="597408" y="751331"/>
            <a:ext cx="2505710" cy="5515610"/>
            <a:chOff x="597408" y="751331"/>
            <a:chExt cx="2505710" cy="5515610"/>
          </a:xfrm>
        </p:grpSpPr>
        <p:sp>
          <p:nvSpPr>
            <p:cNvPr id="1048719" name="object 8"/>
            <p:cNvSpPr/>
            <p:nvPr/>
          </p:nvSpPr>
          <p:spPr>
            <a:xfrm>
              <a:off x="597408" y="751331"/>
              <a:ext cx="2505456" cy="1519427"/>
            </a:xfrm>
            <a:prstGeom prst="rect"/>
            <a:blipFill>
              <a:blip xmlns:r="http://schemas.openxmlformats.org/officeDocument/2006/relationships" r:embed="rId1" cstate="print"/>
              <a:stretch>
                <a:fillRect/>
              </a:stretch>
            </a:blipFill>
          </p:spPr>
          <p:txBody>
            <a:bodyPr bIns="0" lIns="0" rIns="0" rtlCol="0" tIns="0" wrap="square"/>
            <a:p/>
          </p:txBody>
        </p:sp>
        <p:sp>
          <p:nvSpPr>
            <p:cNvPr id="1048720" name="object 9"/>
            <p:cNvSpPr/>
            <p:nvPr/>
          </p:nvSpPr>
          <p:spPr>
            <a:xfrm>
              <a:off x="597408" y="2295143"/>
              <a:ext cx="2493264" cy="1278636"/>
            </a:xfrm>
            <a:prstGeom prst="rect"/>
            <a:blipFill>
              <a:blip xmlns:r="http://schemas.openxmlformats.org/officeDocument/2006/relationships" r:embed="rId2" cstate="print"/>
              <a:stretch>
                <a:fillRect/>
              </a:stretch>
            </a:blipFill>
          </p:spPr>
          <p:txBody>
            <a:bodyPr bIns="0" lIns="0" rIns="0" rtlCol="0" tIns="0" wrap="square"/>
            <a:p/>
          </p:txBody>
        </p:sp>
        <p:sp>
          <p:nvSpPr>
            <p:cNvPr id="1048721" name="object 10"/>
            <p:cNvSpPr/>
            <p:nvPr/>
          </p:nvSpPr>
          <p:spPr>
            <a:xfrm>
              <a:off x="597408" y="3619499"/>
              <a:ext cx="2493264" cy="1328927"/>
            </a:xfrm>
            <a:prstGeom prst="rect"/>
            <a:blipFill>
              <a:blip xmlns:r="http://schemas.openxmlformats.org/officeDocument/2006/relationships" r:embed="rId3" cstate="print"/>
              <a:stretch>
                <a:fillRect/>
              </a:stretch>
            </a:blipFill>
          </p:spPr>
          <p:txBody>
            <a:bodyPr bIns="0" lIns="0" rIns="0" rtlCol="0" tIns="0" wrap="square"/>
            <a:p/>
          </p:txBody>
        </p:sp>
        <p:sp>
          <p:nvSpPr>
            <p:cNvPr id="1048722" name="object 11"/>
            <p:cNvSpPr/>
            <p:nvPr/>
          </p:nvSpPr>
          <p:spPr>
            <a:xfrm>
              <a:off x="597408" y="4988115"/>
              <a:ext cx="2493264" cy="1278572"/>
            </a:xfrm>
            <a:prstGeom prst="rect"/>
            <a:blipFill>
              <a:blip xmlns:r="http://schemas.openxmlformats.org/officeDocument/2006/relationships" r:embed="rId4" cstate="print"/>
              <a:stretch>
                <a:fillRect/>
              </a:stretch>
            </a:blipFill>
          </p:spPr>
          <p:txBody>
            <a:bodyPr bIns="0" lIns="0" rIns="0" rtlCol="0" tIns="0" wrap="square"/>
            <a:p/>
          </p:txBody>
        </p:sp>
      </p:grpSp>
      <p:sp>
        <p:nvSpPr>
          <p:cNvPr id="1048723" name="object 5"/>
          <p:cNvSpPr txBox="1"/>
          <p:nvPr/>
        </p:nvSpPr>
        <p:spPr>
          <a:xfrm>
            <a:off x="3347084" y="818769"/>
            <a:ext cx="1735455" cy="723900"/>
          </a:xfrm>
          <a:prstGeom prst="rect"/>
        </p:spPr>
        <p:txBody>
          <a:bodyPr bIns="0" lIns="0" rIns="0" rtlCol="0" tIns="12700" vert="horz" wrap="square">
            <a:spAutoFit/>
          </a:bodyPr>
          <a:lstStyle>
            <a:lvl1pPr algn="l" defTabSz="914400" eaLnBrk="1" hangingPunct="1" latinLnBrk="0" rtl="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 sz="2400" lang="en-US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EHS</a:t>
            </a:r>
            <a:r>
              <a:rPr altLang="en-US" b="1" dirty="0" sz="2400" lang="zh-CN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保障方案</a:t>
            </a:r>
          </a:p>
        </p:txBody>
      </p:sp>
      <p:sp>
        <p:nvSpPr>
          <p:cNvPr id="1048724" name="object 6"/>
          <p:cNvSpPr txBox="1"/>
          <p:nvPr/>
        </p:nvSpPr>
        <p:spPr>
          <a:xfrm>
            <a:off x="3283711" y="1292225"/>
            <a:ext cx="8446770" cy="4750434"/>
          </a:xfrm>
          <a:prstGeom prst="rect"/>
        </p:spPr>
        <p:txBody>
          <a:bodyPr bIns="0" lIns="0" rIns="0" rtlCol="0" tIns="104139" vert="horz" wrap="square">
            <a:spAutoFit/>
          </a:bodyPr>
          <a:p>
            <a:pPr marL="12700">
              <a:lnSpc>
                <a:spcPct val="100000"/>
              </a:lnSpc>
              <a:spcBef>
                <a:spcPts val="820"/>
              </a:spcBef>
            </a:pPr>
            <a:r>
              <a:rPr dirty="0" sz="1200" err="1">
                <a:solidFill>
                  <a:srgbClr val="585858"/>
                </a:solidFill>
                <a:latin typeface="方正清刻本悦宋简体" panose="02000000000000000000" pitchFamily="2" charset="-122"/>
                <a:cs typeface="方正清刻本悦宋简体" panose="02000000000000000000" pitchFamily="2" charset="-122"/>
              </a:rPr>
              <a:t>对于活动执行一直以业内高标准、高品质作为不懈追求。鉴于此，为保证活动执行达到预期效果，现提</a:t>
            </a:r>
            <a:r>
              <a:rPr dirty="0" sz="1200" spc="5" err="1">
                <a:solidFill>
                  <a:srgbClr val="585858"/>
                </a:solidFill>
                <a:latin typeface="方正清刻本悦宋简体" panose="02000000000000000000" pitchFamily="2" charset="-122"/>
                <a:cs typeface="方正清刻本悦宋简体" panose="02000000000000000000" pitchFamily="2" charset="-122"/>
              </a:rPr>
              <a:t>供</a:t>
            </a:r>
            <a:r>
              <a:rPr dirty="0" sz="1200" err="1">
                <a:solidFill>
                  <a:srgbClr val="585858"/>
                </a:solidFill>
                <a:latin typeface="方正清刻本悦宋简体" panose="02000000000000000000" pitchFamily="2" charset="-122"/>
                <a:cs typeface="方正清刻本悦宋简体" panose="02000000000000000000" pitchFamily="2" charset="-122"/>
              </a:rPr>
              <a:t>《</a:t>
            </a:r>
            <a:r>
              <a:rPr dirty="0" sz="1200" spc="-5" err="1">
                <a:solidFill>
                  <a:srgbClr val="585858"/>
                </a:solidFill>
                <a:latin typeface="方正清刻本悦宋简体" panose="02000000000000000000" pitchFamily="2" charset="-122"/>
                <a:cs typeface="方正清刻本悦宋简体" panose="02000000000000000000" pitchFamily="2" charset="-122"/>
              </a:rPr>
              <a:t>EHS</a:t>
            </a:r>
            <a:r>
              <a:rPr dirty="0" sz="1200" err="1">
                <a:solidFill>
                  <a:srgbClr val="585858"/>
                </a:solidFill>
                <a:latin typeface="方正清刻本悦宋简体" panose="02000000000000000000" pitchFamily="2" charset="-122"/>
                <a:cs typeface="方正清刻本悦宋简体" panose="02000000000000000000" pitchFamily="2" charset="-122"/>
              </a:rPr>
              <a:t>保</a:t>
            </a:r>
            <a:endParaRPr dirty="0" sz="1200">
              <a:latin typeface="方正清刻本悦宋简体" panose="02000000000000000000" pitchFamily="2" charset="-122"/>
              <a:cs typeface="方正清刻本悦宋简体" panose="02000000000000000000" pitchFamily="2" charset="-122"/>
            </a:endParaRPr>
          </a:p>
          <a:p>
            <a:pPr marL="12700" marR="5080">
              <a:lnSpc>
                <a:spcPct val="150000"/>
              </a:lnSpc>
            </a:pPr>
            <a:r>
              <a:rPr dirty="0" sz="1200">
                <a:solidFill>
                  <a:srgbClr val="585858"/>
                </a:solidFill>
                <a:latin typeface="方正清刻本悦宋简体" panose="02000000000000000000" pitchFamily="2" charset="-122"/>
                <a:cs typeface="方正清刻本悦宋简体" panose="02000000000000000000" pitchFamily="2" charset="-122"/>
              </a:rPr>
              <a:t>障方案》以作现场执行指导原则。我方将依据此标准，在活动执行中对各个环节严格把控，</a:t>
            </a:r>
            <a:r>
              <a:rPr dirty="0" sz="1200" spc="-95">
                <a:solidFill>
                  <a:srgbClr val="585858"/>
                </a:solidFill>
                <a:latin typeface="方正清刻本悦宋简体" panose="02000000000000000000" pitchFamily="2" charset="-122"/>
                <a:cs typeface="方正清刻本悦宋简体" panose="02000000000000000000" pitchFamily="2" charset="-122"/>
              </a:rPr>
              <a:t> </a:t>
            </a:r>
            <a:r>
              <a:rPr dirty="0" sz="1200">
                <a:solidFill>
                  <a:srgbClr val="585858"/>
                </a:solidFill>
                <a:latin typeface="方正清刻本悦宋简体" panose="02000000000000000000" pitchFamily="2" charset="-122"/>
                <a:cs typeface="方正清刻本悦宋简体" panose="02000000000000000000" pitchFamily="2" charset="-122"/>
              </a:rPr>
              <a:t>避免出现不符合质量要求的问题，  通过双方的共同努力，</a:t>
            </a:r>
            <a:r>
              <a:rPr dirty="0" sz="1200" spc="-5">
                <a:solidFill>
                  <a:srgbClr val="585858"/>
                </a:solidFill>
                <a:latin typeface="方正清刻本悦宋简体" panose="02000000000000000000" pitchFamily="2" charset="-122"/>
                <a:cs typeface="方正清刻本悦宋简体" panose="02000000000000000000" pitchFamily="2" charset="-122"/>
              </a:rPr>
              <a:t> </a:t>
            </a:r>
            <a:r>
              <a:rPr dirty="0" sz="1200">
                <a:solidFill>
                  <a:srgbClr val="585858"/>
                </a:solidFill>
                <a:latin typeface="方正清刻本悦宋简体" panose="02000000000000000000" pitchFamily="2" charset="-122"/>
                <a:cs typeface="方正清刻本悦宋简体" panose="02000000000000000000" pitchFamily="2" charset="-122"/>
              </a:rPr>
              <a:t>呈现出完美的活动现场。</a:t>
            </a:r>
            <a:endParaRPr dirty="0" sz="1200">
              <a:latin typeface="方正清刻本悦宋简体" panose="02000000000000000000" pitchFamily="2" charset="-122"/>
              <a:cs typeface="方正清刻本悦宋简体" panose="02000000000000000000" pitchFamily="2" charset="-122"/>
            </a:endParaRPr>
          </a:p>
          <a:p>
            <a:pPr indent="-254000" marL="672465">
              <a:lnSpc>
                <a:spcPct val="100000"/>
              </a:lnSpc>
              <a:spcBef>
                <a:spcPts val="1010"/>
              </a:spcBef>
              <a:buChar char="–"/>
              <a:tabLst>
                <a:tab algn="l" pos="673100"/>
              </a:tabLst>
            </a:pPr>
            <a:r>
              <a:rPr dirty="0" sz="1200">
                <a:solidFill>
                  <a:srgbClr val="585858"/>
                </a:solidFill>
                <a:latin typeface="方正清刻本悦宋简体" panose="02000000000000000000" pitchFamily="2" charset="-122"/>
                <a:cs typeface="方正清刻本悦宋简体" panose="02000000000000000000" pitchFamily="2" charset="-122"/>
              </a:rPr>
              <a:t>1、有搭建物料符合规定防火等级</a:t>
            </a:r>
            <a:r>
              <a:rPr dirty="0" sz="1200" spc="-5">
                <a:solidFill>
                  <a:srgbClr val="585858"/>
                </a:solidFill>
                <a:latin typeface="方正清刻本悦宋简体" panose="02000000000000000000" pitchFamily="2" charset="-122"/>
                <a:cs typeface="方正清刻本悦宋简体" panose="02000000000000000000" pitchFamily="2" charset="-122"/>
              </a:rPr>
              <a:t>（B1</a:t>
            </a:r>
            <a:r>
              <a:rPr dirty="0" sz="1200">
                <a:solidFill>
                  <a:srgbClr val="585858"/>
                </a:solidFill>
                <a:latin typeface="方正清刻本悦宋简体" panose="02000000000000000000" pitchFamily="2" charset="-122"/>
                <a:cs typeface="方正清刻本悦宋简体" panose="02000000000000000000" pitchFamily="2" charset="-122"/>
              </a:rPr>
              <a:t>级以上），木质结构做防火处理</a:t>
            </a:r>
            <a:endParaRPr dirty="0" sz="1200">
              <a:latin typeface="方正清刻本悦宋简体" panose="02000000000000000000" pitchFamily="2" charset="-122"/>
              <a:cs typeface="方正清刻本悦宋简体" panose="02000000000000000000" pitchFamily="2" charset="-122"/>
            </a:endParaRPr>
          </a:p>
          <a:p>
            <a:pPr indent="-254000" marL="672465">
              <a:lnSpc>
                <a:spcPct val="100000"/>
              </a:lnSpc>
              <a:spcBef>
                <a:spcPts val="1010"/>
              </a:spcBef>
              <a:buChar char="–"/>
              <a:tabLst>
                <a:tab algn="l" pos="673100"/>
              </a:tabLst>
            </a:pPr>
            <a:r>
              <a:rPr dirty="0" sz="1200">
                <a:solidFill>
                  <a:srgbClr val="585858"/>
                </a:solidFill>
                <a:latin typeface="方正清刻本悦宋简体" panose="02000000000000000000" pitchFamily="2" charset="-122"/>
                <a:cs typeface="方正清刻本悦宋简体" panose="02000000000000000000" pitchFamily="2" charset="-122"/>
              </a:rPr>
              <a:t>2、装置、过线槽等不遮挡防火卷帘</a:t>
            </a:r>
            <a:endParaRPr dirty="0" sz="1200">
              <a:latin typeface="方正清刻本悦宋简体" panose="02000000000000000000" pitchFamily="2" charset="-122"/>
              <a:cs typeface="方正清刻本悦宋简体" panose="02000000000000000000" pitchFamily="2" charset="-122"/>
            </a:endParaRPr>
          </a:p>
          <a:p>
            <a:pPr indent="-254000" marL="672465">
              <a:lnSpc>
                <a:spcPct val="100000"/>
              </a:lnSpc>
              <a:spcBef>
                <a:spcPts val="1005"/>
              </a:spcBef>
              <a:buChar char="–"/>
              <a:tabLst>
                <a:tab algn="l" pos="673100"/>
              </a:tabLst>
            </a:pPr>
            <a:r>
              <a:rPr dirty="0" sz="1200">
                <a:solidFill>
                  <a:srgbClr val="585858"/>
                </a:solidFill>
                <a:latin typeface="方正清刻本悦宋简体" panose="02000000000000000000" pitchFamily="2" charset="-122"/>
                <a:cs typeface="方正清刻本悦宋简体" panose="02000000000000000000" pitchFamily="2" charset="-122"/>
              </a:rPr>
              <a:t>3</a:t>
            </a:r>
            <a:r>
              <a:rPr dirty="0" sz="1200" spc="-5">
                <a:solidFill>
                  <a:srgbClr val="585858"/>
                </a:solidFill>
                <a:latin typeface="方正清刻本悦宋简体" panose="02000000000000000000" pitchFamily="2" charset="-122"/>
                <a:cs typeface="方正清刻本悦宋简体" panose="02000000000000000000" pitchFamily="2" charset="-122"/>
              </a:rPr>
              <a:t>、装置、过线槽等不遮挡紧急疏散指示灯（包括灯的连线）</a:t>
            </a:r>
            <a:endParaRPr dirty="0" sz="1200">
              <a:latin typeface="方正清刻本悦宋简体" panose="02000000000000000000" pitchFamily="2" charset="-122"/>
              <a:cs typeface="方正清刻本悦宋简体" panose="02000000000000000000" pitchFamily="2" charset="-122"/>
            </a:endParaRPr>
          </a:p>
          <a:p>
            <a:pPr indent="-254000" marL="672465">
              <a:lnSpc>
                <a:spcPct val="100000"/>
              </a:lnSpc>
              <a:spcBef>
                <a:spcPts val="1015"/>
              </a:spcBef>
              <a:buChar char="–"/>
              <a:tabLst>
                <a:tab algn="l" pos="673100"/>
              </a:tabLst>
            </a:pPr>
            <a:r>
              <a:rPr dirty="0" sz="1200" spc="-5">
                <a:solidFill>
                  <a:srgbClr val="585858"/>
                </a:solidFill>
                <a:latin typeface="方正清刻本悦宋简体" panose="02000000000000000000" pitchFamily="2" charset="-122"/>
                <a:cs typeface="方正清刻本悦宋简体" panose="02000000000000000000" pitchFamily="2" charset="-122"/>
              </a:rPr>
              <a:t>4</a:t>
            </a:r>
            <a:r>
              <a:rPr dirty="0" sz="1200">
                <a:solidFill>
                  <a:srgbClr val="585858"/>
                </a:solidFill>
                <a:latin typeface="方正清刻本悦宋简体" panose="02000000000000000000" pitchFamily="2" charset="-122"/>
                <a:cs typeface="方正清刻本悦宋简体" panose="02000000000000000000" pitchFamily="2" charset="-122"/>
              </a:rPr>
              <a:t>、活动多天搭建，加设围挡，整理好物料，并用整块灰色不透光布完全遮挡。</a:t>
            </a:r>
            <a:endParaRPr dirty="0" sz="1200">
              <a:latin typeface="方正清刻本悦宋简体" panose="02000000000000000000" pitchFamily="2" charset="-122"/>
              <a:cs typeface="方正清刻本悦宋简体" panose="02000000000000000000" pitchFamily="2" charset="-122"/>
            </a:endParaRPr>
          </a:p>
          <a:p>
            <a:pPr indent="-254000" marL="672465">
              <a:lnSpc>
                <a:spcPct val="100000"/>
              </a:lnSpc>
              <a:spcBef>
                <a:spcPts val="1005"/>
              </a:spcBef>
              <a:buChar char="–"/>
              <a:tabLst>
                <a:tab algn="l" pos="673100"/>
              </a:tabLst>
            </a:pPr>
            <a:r>
              <a:rPr dirty="0" sz="1200" spc="5">
                <a:solidFill>
                  <a:srgbClr val="585858"/>
                </a:solidFill>
                <a:latin typeface="方正清刻本悦宋简体" panose="02000000000000000000" pitchFamily="2" charset="-122"/>
                <a:cs typeface="方正清刻本悦宋简体" panose="02000000000000000000" pitchFamily="2" charset="-122"/>
              </a:rPr>
              <a:t>5</a:t>
            </a:r>
            <a:r>
              <a:rPr dirty="0" sz="1200">
                <a:solidFill>
                  <a:srgbClr val="585858"/>
                </a:solidFill>
                <a:latin typeface="方正清刻本悦宋简体" panose="02000000000000000000" pitchFamily="2" charset="-122"/>
                <a:cs typeface="方正清刻本悦宋简体" panose="02000000000000000000" pitchFamily="2" charset="-122"/>
              </a:rPr>
              <a:t>、地面铺地胶应保证揭掉后无留胶。</a:t>
            </a:r>
            <a:endParaRPr dirty="0" sz="1200">
              <a:latin typeface="方正清刻本悦宋简体" panose="02000000000000000000" pitchFamily="2" charset="-122"/>
              <a:cs typeface="方正清刻本悦宋简体" panose="02000000000000000000" pitchFamily="2" charset="-122"/>
            </a:endParaRPr>
          </a:p>
          <a:p>
            <a:pPr indent="-254000" marL="672465">
              <a:lnSpc>
                <a:spcPct val="100000"/>
              </a:lnSpc>
              <a:spcBef>
                <a:spcPts val="1010"/>
              </a:spcBef>
              <a:buChar char="–"/>
              <a:tabLst>
                <a:tab algn="l" pos="673100"/>
              </a:tabLst>
            </a:pPr>
            <a:r>
              <a:rPr dirty="0" sz="1200">
                <a:solidFill>
                  <a:srgbClr val="585858"/>
                </a:solidFill>
                <a:latin typeface="方正清刻本悦宋简体" panose="02000000000000000000" pitchFamily="2" charset="-122"/>
                <a:cs typeface="方正清刻本悦宋简体" panose="02000000000000000000" pitchFamily="2" charset="-122"/>
              </a:rPr>
              <a:t>6、活动现场桌子必须有适当颜色的桌布，且将桌子全部包裹，不能露出腿。</a:t>
            </a:r>
            <a:endParaRPr dirty="0" sz="1200">
              <a:latin typeface="方正清刻本悦宋简体" panose="02000000000000000000" pitchFamily="2" charset="-122"/>
              <a:cs typeface="方正清刻本悦宋简体" panose="02000000000000000000" pitchFamily="2" charset="-122"/>
            </a:endParaRPr>
          </a:p>
          <a:p>
            <a:pPr indent="-254000" marL="672465">
              <a:lnSpc>
                <a:spcPct val="100000"/>
              </a:lnSpc>
              <a:spcBef>
                <a:spcPts val="1005"/>
              </a:spcBef>
              <a:buChar char="–"/>
              <a:tabLst>
                <a:tab algn="l" pos="673100"/>
              </a:tabLst>
            </a:pPr>
            <a:r>
              <a:rPr dirty="0" sz="1200" spc="-5">
                <a:solidFill>
                  <a:srgbClr val="585858"/>
                </a:solidFill>
                <a:latin typeface="方正清刻本悦宋简体" panose="02000000000000000000" pitchFamily="2" charset="-122"/>
                <a:cs typeface="方正清刻本悦宋简体" panose="02000000000000000000" pitchFamily="2" charset="-122"/>
              </a:rPr>
              <a:t>7、搭建舞台时，尽量将线缆藏于舞台下、地胶下。若台上线缆过多，使用过线槽。</a:t>
            </a:r>
            <a:endParaRPr dirty="0" sz="1200">
              <a:latin typeface="方正清刻本悦宋简体" panose="02000000000000000000" pitchFamily="2" charset="-122"/>
              <a:cs typeface="方正清刻本悦宋简体" panose="02000000000000000000" pitchFamily="2" charset="-122"/>
            </a:endParaRPr>
          </a:p>
          <a:p>
            <a:pPr indent="-254000" marL="672465">
              <a:lnSpc>
                <a:spcPct val="100000"/>
              </a:lnSpc>
              <a:spcBef>
                <a:spcPts val="1010"/>
              </a:spcBef>
              <a:buChar char="–"/>
              <a:tabLst>
                <a:tab algn="l" pos="673100"/>
              </a:tabLst>
            </a:pPr>
            <a:r>
              <a:rPr dirty="0" sz="1200" spc="-5">
                <a:solidFill>
                  <a:srgbClr val="585858"/>
                </a:solidFill>
                <a:latin typeface="方正清刻本悦宋简体" panose="02000000000000000000" pitchFamily="2" charset="-122"/>
                <a:cs typeface="方正清刻本悦宋简体" panose="02000000000000000000" pitchFamily="2" charset="-122"/>
              </a:rPr>
              <a:t>8</a:t>
            </a:r>
            <a:r>
              <a:rPr dirty="0" sz="1200">
                <a:solidFill>
                  <a:srgbClr val="585858"/>
                </a:solidFill>
                <a:latin typeface="方正清刻本悦宋简体" panose="02000000000000000000" pitchFamily="2" charset="-122"/>
                <a:cs typeface="方正清刻本悦宋简体" panose="02000000000000000000" pitchFamily="2" charset="-122"/>
              </a:rPr>
              <a:t>、活动物料应保证干净整洁无褶皱，没有明显污渍、褶皱等。包含但不限于座椅</a:t>
            </a:r>
            <a:r>
              <a:rPr dirty="0" sz="1200" spc="5">
                <a:solidFill>
                  <a:srgbClr val="585858"/>
                </a:solidFill>
                <a:latin typeface="方正清刻本悦宋简体" panose="02000000000000000000" pitchFamily="2" charset="-122"/>
                <a:cs typeface="方正清刻本悦宋简体" panose="02000000000000000000" pitchFamily="2" charset="-122"/>
              </a:rPr>
              <a:t> </a:t>
            </a:r>
            <a:r>
              <a:rPr dirty="0" sz="1200">
                <a:solidFill>
                  <a:srgbClr val="585858"/>
                </a:solidFill>
                <a:latin typeface="方正清刻本悦宋简体" panose="02000000000000000000" pitchFamily="2" charset="-122"/>
                <a:cs typeface="方正清刻本悦宋简体" panose="02000000000000000000" pitchFamily="2" charset="-122"/>
              </a:rPr>
              <a:t>套、桌布、演员服装等。</a:t>
            </a:r>
            <a:endParaRPr dirty="0" sz="1200">
              <a:latin typeface="方正清刻本悦宋简体" panose="02000000000000000000" pitchFamily="2" charset="-122"/>
              <a:cs typeface="方正清刻本悦宋简体" panose="02000000000000000000" pitchFamily="2" charset="-122"/>
            </a:endParaRPr>
          </a:p>
          <a:p>
            <a:pPr indent="-254000" marL="672465">
              <a:lnSpc>
                <a:spcPct val="100000"/>
              </a:lnSpc>
              <a:spcBef>
                <a:spcPts val="1010"/>
              </a:spcBef>
              <a:buChar char="–"/>
              <a:tabLst>
                <a:tab algn="l" pos="673100"/>
              </a:tabLst>
            </a:pPr>
            <a:r>
              <a:rPr dirty="0" sz="1200">
                <a:solidFill>
                  <a:srgbClr val="585858"/>
                </a:solidFill>
                <a:latin typeface="方正清刻本悦宋简体" panose="02000000000000000000" pitchFamily="2" charset="-122"/>
                <a:cs typeface="方正清刻本悦宋简体" panose="02000000000000000000" pitchFamily="2" charset="-122"/>
              </a:rPr>
              <a:t>9、如遇借用库房情况，严格遵守使用规定，保证库房整洁，电线不可乱搭，</a:t>
            </a:r>
            <a:r>
              <a:rPr dirty="0" sz="1200" spc="-10">
                <a:solidFill>
                  <a:srgbClr val="585858"/>
                </a:solidFill>
                <a:latin typeface="方正清刻本悦宋简体" panose="02000000000000000000" pitchFamily="2" charset="-122"/>
                <a:cs typeface="方正清刻本悦宋简体" panose="02000000000000000000" pitchFamily="2" charset="-122"/>
              </a:rPr>
              <a:t> </a:t>
            </a:r>
            <a:r>
              <a:rPr dirty="0" sz="1200">
                <a:solidFill>
                  <a:srgbClr val="585858"/>
                </a:solidFill>
                <a:latin typeface="方正清刻本悦宋简体" panose="02000000000000000000" pitchFamily="2" charset="-122"/>
                <a:cs typeface="方正清刻本悦宋简体" panose="02000000000000000000" pitchFamily="2" charset="-122"/>
              </a:rPr>
              <a:t>必要时应使用过线槽及黄黑胶条。</a:t>
            </a:r>
            <a:endParaRPr dirty="0" sz="1200">
              <a:latin typeface="方正清刻本悦宋简体" panose="02000000000000000000" pitchFamily="2" charset="-122"/>
              <a:cs typeface="方正清刻本悦宋简体" panose="02000000000000000000" pitchFamily="2" charset="-122"/>
            </a:endParaRPr>
          </a:p>
          <a:p>
            <a:pPr indent="-254000" marL="672465">
              <a:lnSpc>
                <a:spcPct val="100000"/>
              </a:lnSpc>
              <a:spcBef>
                <a:spcPts val="1005"/>
              </a:spcBef>
              <a:buChar char="–"/>
              <a:tabLst>
                <a:tab algn="l" pos="673100"/>
              </a:tabLst>
            </a:pPr>
            <a:r>
              <a:rPr dirty="0" sz="1200" spc="-5">
                <a:solidFill>
                  <a:srgbClr val="585858"/>
                </a:solidFill>
                <a:latin typeface="方正清刻本悦宋简体" panose="02000000000000000000" pitchFamily="2" charset="-122"/>
                <a:cs typeface="方正清刻本悦宋简体" panose="02000000000000000000" pitchFamily="2" charset="-122"/>
              </a:rPr>
              <a:t>10</a:t>
            </a:r>
            <a:r>
              <a:rPr dirty="0" sz="1200">
                <a:solidFill>
                  <a:srgbClr val="585858"/>
                </a:solidFill>
                <a:latin typeface="方正清刻本悦宋简体" panose="02000000000000000000" pitchFamily="2" charset="-122"/>
                <a:cs typeface="方正清刻本悦宋简体" panose="02000000000000000000" pitchFamily="2" charset="-122"/>
              </a:rPr>
              <a:t>、装置的锐角需做防护处理，打磨倒角或加装防撞垫。</a:t>
            </a:r>
            <a:endParaRPr dirty="0" sz="1200">
              <a:latin typeface="方正清刻本悦宋简体" panose="02000000000000000000" pitchFamily="2" charset="-122"/>
              <a:cs typeface="方正清刻本悦宋简体" panose="02000000000000000000" pitchFamily="2" charset="-122"/>
            </a:endParaRPr>
          </a:p>
          <a:p>
            <a:pPr indent="-254000" marL="672465">
              <a:lnSpc>
                <a:spcPct val="100000"/>
              </a:lnSpc>
              <a:spcBef>
                <a:spcPts val="1010"/>
              </a:spcBef>
              <a:buChar char="–"/>
              <a:tabLst>
                <a:tab algn="l" pos="673100"/>
              </a:tabLst>
            </a:pPr>
            <a:r>
              <a:rPr dirty="0" sz="1200" spc="-5">
                <a:solidFill>
                  <a:srgbClr val="585858"/>
                </a:solidFill>
                <a:latin typeface="方正清刻本悦宋简体" panose="02000000000000000000" pitchFamily="2" charset="-122"/>
                <a:cs typeface="方正清刻本悦宋简体" panose="02000000000000000000" pitchFamily="2" charset="-122"/>
              </a:rPr>
              <a:t>11</a:t>
            </a:r>
            <a:r>
              <a:rPr dirty="0" sz="1200">
                <a:solidFill>
                  <a:srgbClr val="585858"/>
                </a:solidFill>
                <a:latin typeface="方正清刻本悦宋简体" panose="02000000000000000000" pitchFamily="2" charset="-122"/>
                <a:cs typeface="方正清刻本悦宋简体" panose="02000000000000000000" pitchFamily="2" charset="-122"/>
              </a:rPr>
              <a:t>、如商场天棚有消防水炮，灯光避免直射、扫射到消防水炮，以免发生喷水事故</a:t>
            </a:r>
            <a:endParaRPr dirty="0" sz="1200">
              <a:latin typeface="方正清刻本悦宋简体" panose="02000000000000000000" pitchFamily="2" charset="-122"/>
              <a:cs typeface="方正清刻本悦宋简体" panose="02000000000000000000" pitchFamily="2" charset="-122"/>
            </a:endParaRPr>
          </a:p>
          <a:p>
            <a:pPr indent="-253365" marL="672465" marR="137160">
              <a:lnSpc>
                <a:spcPct val="150000"/>
              </a:lnSpc>
              <a:spcBef>
                <a:spcPts val="290"/>
              </a:spcBef>
              <a:buChar char="–"/>
              <a:tabLst>
                <a:tab algn="l" pos="673100"/>
              </a:tabLst>
            </a:pPr>
            <a:r>
              <a:rPr dirty="0" sz="1200" spc="-5">
                <a:solidFill>
                  <a:srgbClr val="585858"/>
                </a:solidFill>
                <a:latin typeface="方正清刻本悦宋简体" panose="02000000000000000000" pitchFamily="2" charset="-122"/>
                <a:cs typeface="方正清刻本悦宋简体" panose="02000000000000000000" pitchFamily="2" charset="-122"/>
              </a:rPr>
              <a:t>12</a:t>
            </a:r>
            <a:r>
              <a:rPr dirty="0" sz="1200">
                <a:solidFill>
                  <a:srgbClr val="585858"/>
                </a:solidFill>
                <a:latin typeface="方正清刻本悦宋简体" panose="02000000000000000000" pitchFamily="2" charset="-122"/>
                <a:cs typeface="方正清刻本悦宋简体" panose="02000000000000000000" pitchFamily="2" charset="-122"/>
              </a:rPr>
              <a:t>、施工、彩排及活动期间工作人员不在场内吸烟、饮酒、吃饭、睡觉、换衣、追</a:t>
            </a:r>
            <a:r>
              <a:rPr dirty="0" sz="1200" spc="-85">
                <a:solidFill>
                  <a:srgbClr val="585858"/>
                </a:solidFill>
                <a:latin typeface="方正清刻本悦宋简体" panose="02000000000000000000" pitchFamily="2" charset="-122"/>
                <a:cs typeface="方正清刻本悦宋简体" panose="02000000000000000000" pitchFamily="2" charset="-122"/>
              </a:rPr>
              <a:t> </a:t>
            </a:r>
            <a:r>
              <a:rPr dirty="0" sz="1200">
                <a:solidFill>
                  <a:srgbClr val="585858"/>
                </a:solidFill>
                <a:latin typeface="方正清刻本悦宋简体" panose="02000000000000000000" pitchFamily="2" charset="-122"/>
                <a:cs typeface="方正清刻本悦宋简体" panose="02000000000000000000" pitchFamily="2" charset="-122"/>
              </a:rPr>
              <a:t>逐打闹、闲聊天、玩手机、随意 回答媒体问题、迟到早退、与顾客发生冲突。</a:t>
            </a:r>
            <a:endParaRPr dirty="0" sz="1200">
              <a:latin typeface="方正清刻本悦宋简体" panose="02000000000000000000" pitchFamily="2" charset="-122"/>
              <a:cs typeface="方正清刻本悦宋简体" panose="02000000000000000000" pitchFamily="2" charset="-122"/>
            </a:endParaRPr>
          </a:p>
        </p:txBody>
      </p:sp>
    </p:spTree>
    <p:custDataLst>
      <p:tags r:id="rId5"/>
    </p:custDataLst>
  </p:cSld>
  <p:clrMapOvr>
    <a:masterClrMapping/>
  </p:clrMapOvr>
  <p:transition advTm="2000">
    <p:wedg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07" name="图片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5439849" y="1118870"/>
            <a:ext cx="5624423" cy="4876800"/>
          </a:xfrm>
          <a:prstGeom prst="rect"/>
        </p:spPr>
      </p:pic>
      <p:sp>
        <p:nvSpPr>
          <p:cNvPr id="1048725" name="object 3"/>
          <p:cNvSpPr txBox="1"/>
          <p:nvPr/>
        </p:nvSpPr>
        <p:spPr>
          <a:xfrm>
            <a:off x="1127728" y="3000832"/>
            <a:ext cx="3149981" cy="382797"/>
          </a:xfrm>
          <a:prstGeom prst="rect"/>
        </p:spPr>
        <p:txBody>
          <a:bodyPr bIns="0" lIns="0" rIns="0" rtlCol="0" tIns="13335" vert="horz" wrap="square">
            <a:spAutoFit/>
          </a:bodyPr>
          <a:lstStyle>
            <a:lvl1pPr algn="l" defTabSz="914400" eaLnBrk="1" hangingPunct="1" latinLnBrk="0" rtl="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altLang="zh-CN" b="1" dirty="0" sz="2400" lang="en-US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EHS</a:t>
            </a:r>
            <a:r>
              <a:rPr altLang="en-US" b="1" dirty="0" sz="2400" lang="zh-CN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：施工及电源安全</a:t>
            </a:r>
          </a:p>
        </p:txBody>
      </p:sp>
      <p:sp>
        <p:nvSpPr>
          <p:cNvPr id="1048726" name="object 4"/>
          <p:cNvSpPr txBox="1"/>
          <p:nvPr/>
        </p:nvSpPr>
        <p:spPr>
          <a:xfrm>
            <a:off x="1127729" y="3437001"/>
            <a:ext cx="2387600" cy="499745"/>
          </a:xfrm>
          <a:prstGeom prst="rect"/>
        </p:spPr>
        <p:txBody>
          <a:bodyPr bIns="0" lIns="0" rIns="0" rtlCol="0" tIns="12700" vert="horz" wrap="square">
            <a:spAutoFit/>
          </a:bodyPr>
          <a:p>
            <a:pPr indent="-228600" marL="241300">
              <a:lnSpc>
                <a:spcPct val="100000"/>
              </a:lnSpc>
              <a:spcBef>
                <a:spcPts val="100"/>
              </a:spcBef>
              <a:buFont typeface="Arial" panose="020B0604020202020204"/>
              <a:buChar char="•"/>
              <a:tabLst>
                <a:tab algn="l" pos="240665"/>
                <a:tab algn="l" pos="241300"/>
              </a:tabLst>
            </a:pPr>
            <a:r>
              <a:rPr dirty="0" sz="1200">
                <a:latin typeface="方正清刻本悦宋简体" panose="02000000000000000000" pitchFamily="2" charset="-122"/>
                <a:cs typeface="方正清刻本悦宋简体" panose="02000000000000000000" pitchFamily="2" charset="-122"/>
              </a:rPr>
              <a:t>施工脚手架作业，员工系安全绳</a:t>
            </a:r>
            <a:endParaRPr sz="1200">
              <a:latin typeface="方正清刻本悦宋简体" panose="02000000000000000000" pitchFamily="2" charset="-122"/>
              <a:cs typeface="方正清刻本悦宋简体" panose="02000000000000000000" pitchFamily="2" charset="-122"/>
            </a:endParaRPr>
          </a:p>
          <a:p>
            <a:pPr indent="-228600" marL="241300">
              <a:lnSpc>
                <a:spcPct val="100000"/>
              </a:lnSpc>
              <a:spcBef>
                <a:spcPts val="850"/>
              </a:spcBef>
              <a:buFont typeface="Arial" panose="020B0604020202020204"/>
              <a:buChar char="•"/>
              <a:tabLst>
                <a:tab algn="l" pos="240665"/>
                <a:tab algn="l" pos="241300"/>
              </a:tabLst>
            </a:pPr>
            <a:r>
              <a:rPr dirty="0" sz="1200">
                <a:latin typeface="方正清刻本悦宋简体" panose="02000000000000000000" pitchFamily="2" charset="-122"/>
                <a:cs typeface="方正清刻本悦宋简体" panose="02000000000000000000" pitchFamily="2" charset="-122"/>
              </a:rPr>
              <a:t>现场电源接线图</a:t>
            </a:r>
            <a:endParaRPr sz="1200">
              <a:latin typeface="方正清刻本悦宋简体" panose="02000000000000000000" pitchFamily="2" charset="-122"/>
              <a:cs typeface="方正清刻本悦宋简体" panose="02000000000000000000" pitchFamily="2" charset="-122"/>
            </a:endParaRPr>
          </a:p>
        </p:txBody>
      </p:sp>
    </p:spTree>
    <p:custDataLst>
      <p:tags r:id="rId2"/>
    </p:custDataLst>
  </p:cSld>
  <p:clrMapOvr>
    <a:masterClrMapping/>
  </p:clrMapOvr>
  <p:transition advTm="2000">
    <p:wedg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09" name="图片 4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" cstate="email"/>
          <a:srcRect/>
          <a:stretch>
            <a:fillRect/>
          </a:stretch>
        </p:blipFill>
        <p:spPr>
          <a:xfrm>
            <a:off x="0" y="1"/>
            <a:ext cx="12192000" cy="6946900"/>
          </a:xfrm>
          <a:prstGeom prst="rect"/>
        </p:spPr>
      </p:pic>
      <p:sp>
        <p:nvSpPr>
          <p:cNvPr id="1048727" name="矩形 6"/>
          <p:cNvSpPr/>
          <p:nvPr/>
        </p:nvSpPr>
        <p:spPr>
          <a:xfrm>
            <a:off x="0" y="0"/>
            <a:ext cx="12192000" cy="6946901"/>
          </a:xfrm>
          <a:prstGeom prst="rect"/>
          <a:solidFill>
            <a:srgbClr val="0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28" name="文本框 26"/>
          <p:cNvSpPr txBox="1"/>
          <p:nvPr/>
        </p:nvSpPr>
        <p:spPr>
          <a:xfrm>
            <a:off x="1029970" y="2850515"/>
            <a:ext cx="9841230" cy="1069340"/>
          </a:xfrm>
          <a:prstGeom prst="rect"/>
          <a:noFill/>
        </p:spPr>
        <p:txBody>
          <a:bodyPr rtlCol="0" wrap="square">
            <a:spAutoFit/>
          </a:bodyPr>
          <a:p>
            <a:pPr algn="dist"/>
            <a:r>
              <a:rPr altLang="en-US" dirty="0" sz="6600" lang="zh-CN">
                <a:solidFill>
                  <a:schemeClr val="bg1"/>
                </a:solidFill>
                <a:latin typeface="方正风雅宋简体" panose="02000000000000000000" charset="-122"/>
                <a:ea typeface="方正风雅宋简体" panose="02000000000000000000" charset="-122"/>
                <a:cs typeface="方正风雅宋简体" panose="02000000000000000000" charset="-122"/>
              </a:rPr>
              <a:t>感谢观看 </a:t>
            </a:r>
            <a:r>
              <a:rPr altLang="zh-CN" dirty="0" sz="6600" lang="en-US">
                <a:solidFill>
                  <a:schemeClr val="bg1"/>
                </a:solidFill>
                <a:latin typeface="方正风雅宋简体" panose="02000000000000000000" charset="-122"/>
                <a:ea typeface="方正风雅宋简体" panose="02000000000000000000" charset="-122"/>
                <a:cs typeface="方正风雅宋简体" panose="02000000000000000000" charset="-122"/>
              </a:rPr>
              <a:t>THANKS</a:t>
            </a:r>
          </a:p>
        </p:txBody>
      </p:sp>
      <p:sp>
        <p:nvSpPr>
          <p:cNvPr id="1048729" name="矩形 27"/>
          <p:cNvSpPr/>
          <p:nvPr/>
        </p:nvSpPr>
        <p:spPr>
          <a:xfrm>
            <a:off x="1029970" y="2117628"/>
            <a:ext cx="5727065" cy="706755"/>
          </a:xfrm>
          <a:prstGeom prst="rect"/>
        </p:spPr>
        <p:txBody>
          <a:bodyPr wrap="square">
            <a:spAutoFit/>
          </a:bodyPr>
          <a:p>
            <a:pPr algn="dist"/>
            <a:r>
              <a:rPr altLang="zh-CN" dirty="0" sz="4000" lang="en-US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SPRING LIVE</a:t>
            </a:r>
            <a:endParaRPr altLang="zh-CN" dirty="0" sz="4000" lang="en-US">
              <a:solidFill>
                <a:schemeClr val="bg1"/>
              </a:solidFill>
              <a:effectLst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048730" name="文本框 3"/>
          <p:cNvSpPr txBox="1"/>
          <p:nvPr/>
        </p:nvSpPr>
        <p:spPr>
          <a:xfrm>
            <a:off x="10928985" y="-57150"/>
            <a:ext cx="1262380" cy="7004051"/>
          </a:xfrm>
          <a:prstGeom prst="rect"/>
          <a:noFill/>
        </p:spPr>
        <p:txBody>
          <a:bodyPr rtlCol="0" vert="eaVert" wrap="square">
            <a:spAutoFit/>
          </a:bodyPr>
          <a:p>
            <a:pPr algn="ctr">
              <a:lnSpc>
                <a:spcPct val="100000"/>
              </a:lnSpc>
            </a:pPr>
            <a:r>
              <a:rPr altLang="zh-CN" b="1" dirty="0" sz="7200" lang="en-US" spc="2000">
                <a:ln>
                  <a:solidFill>
                    <a:schemeClr val="bg1">
                      <a:alpha val="33000"/>
                    </a:schemeClr>
                  </a:solidFill>
                </a:ln>
                <a:noFill/>
                <a:latin typeface="方正风雅宋简体" panose="02000000000000000000" charset="-122"/>
                <a:ea typeface="方正风雅宋简体" panose="02000000000000000000" charset="-122"/>
                <a:cs typeface="Droid Sans" panose="020B0606030804020204" pitchFamily="34" charset="0"/>
              </a:rPr>
              <a:t>CAMPING</a:t>
            </a:r>
          </a:p>
        </p:txBody>
      </p:sp>
      <p:sp>
        <p:nvSpPr>
          <p:cNvPr id="1048731" name="文本框 10"/>
          <p:cNvSpPr txBox="1"/>
          <p:nvPr/>
        </p:nvSpPr>
        <p:spPr>
          <a:xfrm rot="16200000">
            <a:off x="5403523" y="21619"/>
            <a:ext cx="461665" cy="8387715"/>
          </a:xfrm>
          <a:prstGeom prst="rect"/>
          <a:noFill/>
        </p:spPr>
        <p:txBody>
          <a:bodyPr rtlCol="0" vert="eaVert" wrap="square">
            <a:spAutoFit/>
          </a:bodyPr>
          <a:p>
            <a:pPr algn="dist">
              <a:lnSpc>
                <a:spcPct val="100000"/>
              </a:lnSpc>
            </a:pPr>
            <a:r>
              <a:rPr altLang="zh-CN" dirty="0" lang="en-US">
                <a:solidFill>
                  <a:schemeClr val="bg1"/>
                </a:solidFill>
                <a:effectLst/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  <a:sym typeface="+mn-ea"/>
              </a:rPr>
              <a:t>—</a:t>
            </a:r>
            <a:r>
              <a:rPr altLang="en-US" dirty="0" lang="zh-CN">
                <a:solidFill>
                  <a:schemeClr val="bg1"/>
                </a:solidFill>
                <a:effectLst/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  <a:sym typeface="+mn-ea"/>
              </a:rPr>
              <a:t>地产项目</a:t>
            </a:r>
            <a:r>
              <a:rPr altLang="zh-CN" dirty="0" lang="en-US">
                <a:solidFill>
                  <a:schemeClr val="bg1"/>
                </a:solidFill>
                <a:effectLst/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  <a:sym typeface="+mn-ea"/>
              </a:rPr>
              <a:t>|</a:t>
            </a:r>
            <a:r>
              <a:rPr dirty="0" lang="zh-CN">
                <a:solidFill>
                  <a:schemeClr val="bg1"/>
                </a:solidFill>
                <a:effectLst/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  <a:sym typeface="+mn-ea"/>
              </a:rPr>
              <a:t>城市野奢计划</a:t>
            </a:r>
            <a:r>
              <a:rPr altLang="zh-CN" dirty="0" lang="en-US">
                <a:solidFill>
                  <a:schemeClr val="bg1"/>
                </a:solidFill>
                <a:effectLst/>
                <a:latin typeface="汉仪中宋简" panose="02010609000101010101" charset="-128"/>
                <a:ea typeface="汉仪中宋简" panose="02010609000101010101" charset="-128"/>
                <a:cs typeface="汉仪中宋简" panose="02010609000101010101" charset="-128"/>
                <a:sym typeface="+mn-ea"/>
              </a:rPr>
              <a:t>—</a:t>
            </a:r>
            <a:endParaRPr altLang="zh-CN" dirty="0" sz="1000" lang="en-US">
              <a:solidFill>
                <a:schemeClr val="bg1"/>
              </a:solidFill>
              <a:effectLst/>
              <a:latin typeface="汉仪中宋简" panose="02010609000101010101" charset="-128"/>
              <a:ea typeface="汉仪中宋简" panose="02010609000101010101" charset="-128"/>
              <a:cs typeface="汉仪中宋简" panose="02010609000101010101" charset="-128"/>
              <a:sym typeface="+mn-ea"/>
            </a:endParaRPr>
          </a:p>
        </p:txBody>
      </p:sp>
    </p:spTree>
  </p:cSld>
  <p:clrMapOvr>
    <a:masterClrMapping/>
  </p:clrMapOvr>
  <p:transition advTm="3000">
    <p:pull/>
  </p:transition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500" id="7"/>
                                        <p:tgtEl>
                                          <p:spTgt spid="10487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487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9"/>
                                        <p:tgtEl>
                                          <p:spTgt spid="10487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grpId="0" id="10" nodeType="with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500" id="12"/>
                                        <p:tgtEl>
                                          <p:spTgt spid="10487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500" fill="hold" id="13"/>
                                        <p:tgtEl>
                                          <p:spTgt spid="10487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14"/>
                                        <p:tgtEl>
                                          <p:spTgt spid="10487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5">
                      <p:stCondLst>
                        <p:cond delay="indefinite"/>
                      </p:stCondLst>
                      <p:childTnLst>
                        <p:par>
                          <p:cTn fill="hold" id="16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7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19"/>
                                        <p:tgtEl>
                                          <p:spTgt spid="10487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20"/>
                                        <p:tgtEl>
                                          <p:spTgt spid="10487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21"/>
                                        <p:tgtEl>
                                          <p:spTgt spid="10487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728" grpId="0"/>
      <p:bldP spid="1048729" grpId="0"/>
      <p:bldP spid="1048730" grpId="0"/>
    </p:bldLst>
  </p:timing>
</p:sld>
</file>

<file path=ppt/tags/tag1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.xml><?xml version="1.0" encoding="utf-8"?>
<p:tagLst xmlns:p="http://schemas.openxmlformats.org/presentationml/2006/main">
  <p:tag name="KSO_WM_SPECIAL_SOURCE" val="bdnull"/>
</p:tagLst>
</file>

<file path=ppt/tags/tag7.xml><?xml version="1.0" encoding="utf-8"?>
<p:tagLst xmlns:p="http://schemas.openxmlformats.org/presentationml/2006/main">
  <p:tag name="KSO_WM_SPECIAL_SOURCE" val="bdnull"/>
</p:tagLst>
</file>

<file path=ppt/tags/tag8.xml><?xml version="1.0" encoding="utf-8"?>
<p:tagLst xmlns:p="http://schemas.openxmlformats.org/presentationml/2006/main">
  <p:tag name="KSO_WM_SPECIAL_SOURCE" val="bdnull"/>
</p:tagLst>
</file>

<file path=ppt/tags/tag9.xml><?xml version="1.0" encoding="utf-8"?>
<p:tagLst xmlns:p="http://schemas.openxmlformats.org/presentationml/2006/main">
  <p:tag name="KSO_WM_SPECIAL_SOURCE" val="bdnull"/>
</p:tagLst>
</file>

<file path=ppt/tags/tag10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1.xml><?xml version="1.0" encoding="utf-8"?>
<p:tagLst xmlns:p="http://schemas.openxmlformats.org/presentationml/2006/main">
  <p:tag name="KSO_WM_SPECIAL_SOURCE" val="bdnull"/>
</p:tagLst>
</file>

<file path=ppt/tags/tag12.xml><?xml version="1.0" encoding="utf-8"?>
<p:tagLst xmlns:p="http://schemas.openxmlformats.org/presentationml/2006/main">
  <p:tag name="KSO_WM_SPECIAL_SOURCE" val="bdnull"/>
</p:tagLst>
</file>

<file path=ppt/tags/tag13.xml><?xml version="1.0" encoding="utf-8"?>
<p:tagLst xmlns:p="http://schemas.openxmlformats.org/presentationml/2006/main">
  <p:tag name="KSO_WM_SPECIAL_SOURCE" val="bdnull"/>
</p:tagLst>
</file>

<file path=ppt/tags/tag14.xml><?xml version="1.0" encoding="utf-8"?>
<p:tagLst xmlns:p="http://schemas.openxmlformats.org/presentationml/2006/main">
  <p:tag name="KSO_WM_SPECIAL_SOURCE" val="bdnull"/>
</p:tagLst>
</file>

<file path=ppt/tags/tag15.xml><?xml version="1.0" encoding="utf-8"?>
<p:tagLst xmlns:p="http://schemas.openxmlformats.org/presentationml/2006/main">
  <p:tag name="KSO_WM_SPECIAL_SOURCE" val="bdnull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PowerPoint 演示文稿</dc:title>
  <dc:creator>Administrator</dc:creator>
  <cp:lastModifiedBy>xb21cn</cp:lastModifiedBy>
  <dcterms:created xsi:type="dcterms:W3CDTF">2022-05-13T19:10:05Z</dcterms:created>
  <dcterms:modified xsi:type="dcterms:W3CDTF">2022-05-24T00:34:22Z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9723E60CEEAC4475A36CCE0FC9654D15</vt:lpwstr>
  </property>
  <property fmtid="{D5CDD505-2E9C-101B-9397-08002B2CF9AE}" pid="3" name="KSOProductBuildVer">
    <vt:lpwstr>2052-11.1.0.11636</vt:lpwstr>
  </property>
  <property fmtid="{D5CDD505-2E9C-101B-9397-08002B2CF9AE}" pid="4" name="KSOSaveFontToCloudKey">
    <vt:lpwstr>205825249_embed</vt:lpwstr>
  </property>
  <property fmtid="{D5CDD505-2E9C-101B-9397-08002B2CF9AE}" pid="5" name="NXPowerLiteLastOptimized">
    <vt:lpwstr>10595136</vt:lpwstr>
  </property>
  <property fmtid="{D5CDD505-2E9C-101B-9397-08002B2CF9AE}" pid="6" name="NXPowerLiteSettings">
    <vt:lpwstr>C700052003A000</vt:lpwstr>
  </property>
  <property fmtid="{D5CDD505-2E9C-101B-9397-08002B2CF9AE}" pid="7" name="NXPowerLiteVersion">
    <vt:lpwstr>D8.0.2</vt:lpwstr>
  </property>
</Properties>
</file>