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2" r:id="rId3"/>
    <p:sldId id="336" r:id="rId5"/>
    <p:sldId id="337" r:id="rId6"/>
    <p:sldId id="338" r:id="rId7"/>
    <p:sldId id="358" r:id="rId8"/>
    <p:sldId id="314" r:id="rId9"/>
    <p:sldId id="363" r:id="rId10"/>
    <p:sldId id="313" r:id="rId11"/>
    <p:sldId id="366" r:id="rId12"/>
    <p:sldId id="319" r:id="rId13"/>
    <p:sldId id="360" r:id="rId14"/>
    <p:sldId id="361" r:id="rId15"/>
    <p:sldId id="362" r:id="rId16"/>
    <p:sldId id="365" r:id="rId17"/>
    <p:sldId id="369" r:id="rId18"/>
    <p:sldId id="370" r:id="rId19"/>
    <p:sldId id="371" r:id="rId20"/>
    <p:sldId id="364" r:id="rId21"/>
    <p:sldId id="321" r:id="rId22"/>
    <p:sldId id="372" r:id="rId23"/>
    <p:sldId id="373" r:id="rId24"/>
    <p:sldId id="374" r:id="rId25"/>
    <p:sldId id="368" r:id="rId26"/>
    <p:sldId id="380" r:id="rId27"/>
    <p:sldId id="378" r:id="rId28"/>
    <p:sldId id="379" r:id="rId29"/>
    <p:sldId id="377" r:id="rId30"/>
    <p:sldId id="381" r:id="rId31"/>
    <p:sldId id="376" r:id="rId32"/>
    <p:sldId id="382" r:id="rId33"/>
    <p:sldId id="330" r:id="rId34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1" userDrawn="1">
          <p15:clr>
            <a:srgbClr val="A4A3A4"/>
          </p15:clr>
        </p15:guide>
        <p15:guide id="2" pos="29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凯 唐" initials="凯" lastIdx="1" clrIdx="0"/>
  <p:cmAuthor id="2" name="Administra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D8F6"/>
    <a:srgbClr val="FFFFFF"/>
    <a:srgbClr val="F4B4CF"/>
    <a:srgbClr val="586676"/>
    <a:srgbClr val="E65493"/>
    <a:srgbClr val="69C4F1"/>
    <a:srgbClr val="2E287E"/>
    <a:srgbClr val="2D277E"/>
    <a:srgbClr val="E4C9AE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57" d="100"/>
          <a:sy n="157" d="100"/>
        </p:scale>
        <p:origin x="138" y="786"/>
      </p:cViewPr>
      <p:guideLst>
        <p:guide orient="horz" pos="1721"/>
        <p:guide pos="29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1" d="100"/>
          <a:sy n="61" d="100"/>
        </p:scale>
        <p:origin x="-3216" y="-72"/>
      </p:cViewPr>
      <p:guideLst>
        <p:guide orient="horz" pos="3059"/>
        <p:guide pos="219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gs" Target="tags/tag1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CDB1E-9234-4DE3-B1B0-A3145D9229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A8746-F1BF-4756-BE87-F7DCC251CE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7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jpe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/>
          <p:cNvSpPr/>
          <p:nvPr/>
        </p:nvSpPr>
        <p:spPr>
          <a:xfrm rot="504426">
            <a:off x="-141094" y="-317661"/>
            <a:ext cx="4136037" cy="2848655"/>
          </a:xfrm>
          <a:custGeom>
            <a:avLst/>
            <a:gdLst>
              <a:gd name="connsiteX0" fmla="*/ 4136037 w 4136037"/>
              <a:gd name="connsiteY0" fmla="*/ 0 h 2848655"/>
              <a:gd name="connsiteX1" fmla="*/ 4120121 w 4136037"/>
              <a:gd name="connsiteY1" fmla="*/ 16948 h 2848655"/>
              <a:gd name="connsiteX2" fmla="*/ 3692992 w 4136037"/>
              <a:gd name="connsiteY2" fmla="*/ 336152 h 2848655"/>
              <a:gd name="connsiteX3" fmla="*/ 2273065 w 4136037"/>
              <a:gd name="connsiteY3" fmla="*/ 598645 h 2848655"/>
              <a:gd name="connsiteX4" fmla="*/ 2119936 w 4136037"/>
              <a:gd name="connsiteY4" fmla="*/ 1249627 h 2848655"/>
              <a:gd name="connsiteX5" fmla="*/ 2189542 w 4136037"/>
              <a:gd name="connsiteY5" fmla="*/ 2037106 h 2848655"/>
              <a:gd name="connsiteX6" fmla="*/ 435511 w 4136037"/>
              <a:gd name="connsiteY6" fmla="*/ 2814083 h 2848655"/>
              <a:gd name="connsiteX7" fmla="*/ 330670 w 4136037"/>
              <a:gd name="connsiteY7" fmla="*/ 2848655 h 2848655"/>
              <a:gd name="connsiteX8" fmla="*/ 0 w 4136037"/>
              <a:gd name="connsiteY8" fmla="*/ 611281 h 2848655"/>
              <a:gd name="connsiteX9" fmla="*/ 4136037 w 4136037"/>
              <a:gd name="connsiteY9" fmla="*/ 0 h 28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36037" h="2848655">
                <a:moveTo>
                  <a:pt x="4136037" y="0"/>
                </a:moveTo>
                <a:lnTo>
                  <a:pt x="4120121" y="16948"/>
                </a:lnTo>
                <a:cubicBezTo>
                  <a:pt x="3979459" y="145435"/>
                  <a:pt x="3800011" y="261343"/>
                  <a:pt x="3692992" y="336152"/>
                </a:cubicBezTo>
                <a:cubicBezTo>
                  <a:pt x="3407614" y="535648"/>
                  <a:pt x="2535240" y="446399"/>
                  <a:pt x="2273065" y="598645"/>
                </a:cubicBezTo>
                <a:cubicBezTo>
                  <a:pt x="2010890" y="750891"/>
                  <a:pt x="2133856" y="1009883"/>
                  <a:pt x="2119936" y="1249627"/>
                </a:cubicBezTo>
                <a:cubicBezTo>
                  <a:pt x="2106016" y="1489371"/>
                  <a:pt x="2470278" y="1776363"/>
                  <a:pt x="2189542" y="2037106"/>
                </a:cubicBezTo>
                <a:cubicBezTo>
                  <a:pt x="1908805" y="2297847"/>
                  <a:pt x="1003946" y="2654838"/>
                  <a:pt x="435511" y="2814083"/>
                </a:cubicBezTo>
                <a:lnTo>
                  <a:pt x="330670" y="2848655"/>
                </a:lnTo>
                <a:lnTo>
                  <a:pt x="0" y="611281"/>
                </a:lnTo>
                <a:lnTo>
                  <a:pt x="4136037" y="0"/>
                </a:lnTo>
                <a:close/>
              </a:path>
            </a:pathLst>
          </a:custGeom>
          <a:solidFill>
            <a:srgbClr val="9F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4" name="任意多边形: 形状 33"/>
          <p:cNvSpPr/>
          <p:nvPr/>
        </p:nvSpPr>
        <p:spPr>
          <a:xfrm>
            <a:off x="6747079" y="0"/>
            <a:ext cx="2400011" cy="2279218"/>
          </a:xfrm>
          <a:custGeom>
            <a:avLst/>
            <a:gdLst>
              <a:gd name="connsiteX0" fmla="*/ 0 w 2400011"/>
              <a:gd name="connsiteY0" fmla="*/ 0 h 2279218"/>
              <a:gd name="connsiteX1" fmla="*/ 2400011 w 2400011"/>
              <a:gd name="connsiteY1" fmla="*/ 0 h 2279218"/>
              <a:gd name="connsiteX2" fmla="*/ 2400010 w 2400011"/>
              <a:gd name="connsiteY2" fmla="*/ 2279218 h 2279218"/>
              <a:gd name="connsiteX3" fmla="*/ 2368717 w 2400011"/>
              <a:gd name="connsiteY3" fmla="*/ 2253252 h 2279218"/>
              <a:gd name="connsiteX4" fmla="*/ 1436915 w 2400011"/>
              <a:gd name="connsiteY4" fmla="*/ 1842387 h 2279218"/>
              <a:gd name="connsiteX5" fmla="*/ 1007545 w 2400011"/>
              <a:gd name="connsiteY5" fmla="*/ 659127 h 2279218"/>
              <a:gd name="connsiteX6" fmla="*/ 164707 w 2400011"/>
              <a:gd name="connsiteY6" fmla="*/ 188675 h 2279218"/>
              <a:gd name="connsiteX7" fmla="*/ 69145 w 2400011"/>
              <a:gd name="connsiteY7" fmla="*/ 76885 h 2279218"/>
              <a:gd name="connsiteX8" fmla="*/ 0 w 2400011"/>
              <a:gd name="connsiteY8" fmla="*/ 0 h 227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0011" h="2279218">
                <a:moveTo>
                  <a:pt x="0" y="0"/>
                </a:moveTo>
                <a:lnTo>
                  <a:pt x="2400011" y="0"/>
                </a:lnTo>
                <a:lnTo>
                  <a:pt x="2400010" y="2279218"/>
                </a:lnTo>
                <a:lnTo>
                  <a:pt x="2368717" y="2253252"/>
                </a:lnTo>
                <a:cubicBezTo>
                  <a:pt x="2031483" y="2001691"/>
                  <a:pt x="1656073" y="2093948"/>
                  <a:pt x="1436915" y="1842387"/>
                </a:cubicBezTo>
                <a:cubicBezTo>
                  <a:pt x="1186449" y="1554889"/>
                  <a:pt x="1219580" y="934745"/>
                  <a:pt x="1007545" y="659127"/>
                </a:cubicBezTo>
                <a:cubicBezTo>
                  <a:pt x="795510" y="383509"/>
                  <a:pt x="319757" y="400140"/>
                  <a:pt x="164707" y="188675"/>
                </a:cubicBezTo>
                <a:cubicBezTo>
                  <a:pt x="140481" y="155634"/>
                  <a:pt x="106645" y="117835"/>
                  <a:pt x="69145" y="76885"/>
                </a:cubicBezTo>
                <a:lnTo>
                  <a:pt x="0" y="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任意多边形: 形状 36"/>
          <p:cNvSpPr/>
          <p:nvPr/>
        </p:nvSpPr>
        <p:spPr>
          <a:xfrm rot="21095574" flipV="1">
            <a:off x="-96321" y="4014430"/>
            <a:ext cx="1110147" cy="1233504"/>
          </a:xfrm>
          <a:custGeom>
            <a:avLst/>
            <a:gdLst>
              <a:gd name="connsiteX0" fmla="*/ 0 w 2686038"/>
              <a:gd name="connsiteY0" fmla="*/ 396980 h 2984504"/>
              <a:gd name="connsiteX1" fmla="*/ 2686038 w 2686038"/>
              <a:gd name="connsiteY1" fmla="*/ 0 h 2984504"/>
              <a:gd name="connsiteX2" fmla="*/ 2631071 w 2686038"/>
              <a:gd name="connsiteY2" fmla="*/ 102470 h 2984504"/>
              <a:gd name="connsiteX3" fmla="*/ 2387104 w 2686038"/>
              <a:gd name="connsiteY3" fmla="*/ 421675 h 2984504"/>
              <a:gd name="connsiteX4" fmla="*/ 1576071 w 2686038"/>
              <a:gd name="connsiteY4" fmla="*/ 684167 h 2984504"/>
              <a:gd name="connsiteX5" fmla="*/ 1488607 w 2686038"/>
              <a:gd name="connsiteY5" fmla="*/ 1335149 h 2984504"/>
              <a:gd name="connsiteX6" fmla="*/ 1528365 w 2686038"/>
              <a:gd name="connsiteY6" fmla="*/ 2122627 h 2984504"/>
              <a:gd name="connsiteX7" fmla="*/ 526499 w 2686038"/>
              <a:gd name="connsiteY7" fmla="*/ 2899605 h 2984504"/>
              <a:gd name="connsiteX8" fmla="*/ 400451 w 2686038"/>
              <a:gd name="connsiteY8" fmla="*/ 2972375 h 2984504"/>
              <a:gd name="connsiteX9" fmla="*/ 382420 w 2686038"/>
              <a:gd name="connsiteY9" fmla="*/ 2984504 h 2984504"/>
              <a:gd name="connsiteX10" fmla="*/ 0 w 2686038"/>
              <a:gd name="connsiteY10" fmla="*/ 396980 h 298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038" h="2984504">
                <a:moveTo>
                  <a:pt x="0" y="396980"/>
                </a:moveTo>
                <a:lnTo>
                  <a:pt x="2686038" y="0"/>
                </a:lnTo>
                <a:lnTo>
                  <a:pt x="2631071" y="102470"/>
                </a:lnTo>
                <a:cubicBezTo>
                  <a:pt x="2550727" y="230958"/>
                  <a:pt x="2448230" y="346865"/>
                  <a:pt x="2387104" y="421675"/>
                </a:cubicBezTo>
                <a:cubicBezTo>
                  <a:pt x="2224102" y="621170"/>
                  <a:pt x="1725820" y="531921"/>
                  <a:pt x="1576071" y="684167"/>
                </a:cubicBezTo>
                <a:cubicBezTo>
                  <a:pt x="1426322" y="836413"/>
                  <a:pt x="1496558" y="1095405"/>
                  <a:pt x="1488607" y="1335149"/>
                </a:cubicBezTo>
                <a:cubicBezTo>
                  <a:pt x="1480656" y="1574892"/>
                  <a:pt x="1688715" y="1861885"/>
                  <a:pt x="1528365" y="2122627"/>
                </a:cubicBezTo>
                <a:cubicBezTo>
                  <a:pt x="1368013" y="2383369"/>
                  <a:pt x="851177" y="2740360"/>
                  <a:pt x="526499" y="2899605"/>
                </a:cubicBezTo>
                <a:cubicBezTo>
                  <a:pt x="485915" y="2919511"/>
                  <a:pt x="443673" y="2944612"/>
                  <a:pt x="400451" y="2972375"/>
                </a:cubicBezTo>
                <a:lnTo>
                  <a:pt x="382420" y="2984504"/>
                </a:lnTo>
                <a:lnTo>
                  <a:pt x="0" y="39698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2064629" y="1242462"/>
            <a:ext cx="1183149" cy="3860269"/>
            <a:chOff x="1920484" y="1059582"/>
            <a:chExt cx="1183149" cy="3860269"/>
          </a:xfrm>
        </p:grpSpPr>
        <p:sp>
          <p:nvSpPr>
            <p:cNvPr id="4" name="文本框 3"/>
            <p:cNvSpPr txBox="1"/>
            <p:nvPr/>
          </p:nvSpPr>
          <p:spPr>
            <a:xfrm>
              <a:off x="1920484" y="1059582"/>
              <a:ext cx="927029" cy="193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最美的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时光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遇到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最美的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4B4CF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你</a:t>
              </a:r>
              <a:endPara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843808" y="1134199"/>
              <a:ext cx="25982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当风不再追云，当冰不再化水，当火不再炽热，当石不再坚硬，当世上没有爱情，我才能停止爱你</a:t>
              </a:r>
              <a:r>
                <a:rPr lang="en-US" altLang="zh-CN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……</a:t>
              </a:r>
              <a:endParaRPr lang="zh-CN" altLang="en-US" sz="600" dirty="0">
                <a:solidFill>
                  <a:srgbClr val="9FD8F6">
                    <a:alpha val="45000"/>
                  </a:srgb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3248025" y="2686050"/>
            <a:ext cx="62458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9FD8F6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I WANGT TO HAVE A HOME WITH YOU</a:t>
            </a:r>
            <a:endParaRPr lang="zh-CN" altLang="en-US" sz="2400" b="1" dirty="0">
              <a:solidFill>
                <a:srgbClr val="9FD8F6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248025" y="1487170"/>
            <a:ext cx="23856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solidFill>
                  <a:srgbClr val="F4B4CF"/>
                </a:solidFill>
              </a:rPr>
              <a:t>我</a:t>
            </a:r>
            <a:endParaRPr lang="en-US" altLang="zh-CN" sz="7200" b="1" dirty="0">
              <a:solidFill>
                <a:srgbClr val="F4B4CF"/>
              </a:solidFill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sp>
        <p:nvSpPr>
          <p:cNvPr id="3" name="心形 2"/>
          <p:cNvSpPr/>
          <p:nvPr/>
        </p:nvSpPr>
        <p:spPr>
          <a:xfrm>
            <a:off x="4644112" y="1596048"/>
            <a:ext cx="1087200" cy="982066"/>
          </a:xfrm>
          <a:prstGeom prst="heart">
            <a:avLst/>
          </a:pr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任意多边形: 形状 48"/>
          <p:cNvSpPr/>
          <p:nvPr/>
        </p:nvSpPr>
        <p:spPr>
          <a:xfrm>
            <a:off x="4746016" y="1836804"/>
            <a:ext cx="289921" cy="384588"/>
          </a:xfrm>
          <a:custGeom>
            <a:avLst/>
            <a:gdLst>
              <a:gd name="connsiteX0" fmla="*/ 0 w 219636"/>
              <a:gd name="connsiteY0" fmla="*/ 0 h 291353"/>
              <a:gd name="connsiteX1" fmla="*/ 40341 w 219636"/>
              <a:gd name="connsiteY1" fmla="*/ 103094 h 291353"/>
              <a:gd name="connsiteX2" fmla="*/ 219636 w 219636"/>
              <a:gd name="connsiteY2" fmla="*/ 291353 h 2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9636" h="291353">
                <a:moveTo>
                  <a:pt x="0" y="0"/>
                </a:moveTo>
                <a:cubicBezTo>
                  <a:pt x="1867" y="27267"/>
                  <a:pt x="3735" y="54535"/>
                  <a:pt x="40341" y="103094"/>
                </a:cubicBezTo>
                <a:cubicBezTo>
                  <a:pt x="76947" y="151653"/>
                  <a:pt x="148291" y="221503"/>
                  <a:pt x="219636" y="291353"/>
                </a:cubicBez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/>
          <p:cNvSpPr/>
          <p:nvPr/>
        </p:nvSpPr>
        <p:spPr>
          <a:xfrm rot="504426">
            <a:off x="-141094" y="-317661"/>
            <a:ext cx="4136037" cy="2848655"/>
          </a:xfrm>
          <a:custGeom>
            <a:avLst/>
            <a:gdLst>
              <a:gd name="connsiteX0" fmla="*/ 4136037 w 4136037"/>
              <a:gd name="connsiteY0" fmla="*/ 0 h 2848655"/>
              <a:gd name="connsiteX1" fmla="*/ 4120121 w 4136037"/>
              <a:gd name="connsiteY1" fmla="*/ 16948 h 2848655"/>
              <a:gd name="connsiteX2" fmla="*/ 3692992 w 4136037"/>
              <a:gd name="connsiteY2" fmla="*/ 336152 h 2848655"/>
              <a:gd name="connsiteX3" fmla="*/ 2273065 w 4136037"/>
              <a:gd name="connsiteY3" fmla="*/ 598645 h 2848655"/>
              <a:gd name="connsiteX4" fmla="*/ 2119936 w 4136037"/>
              <a:gd name="connsiteY4" fmla="*/ 1249627 h 2848655"/>
              <a:gd name="connsiteX5" fmla="*/ 2189542 w 4136037"/>
              <a:gd name="connsiteY5" fmla="*/ 2037106 h 2848655"/>
              <a:gd name="connsiteX6" fmla="*/ 435511 w 4136037"/>
              <a:gd name="connsiteY6" fmla="*/ 2814083 h 2848655"/>
              <a:gd name="connsiteX7" fmla="*/ 330670 w 4136037"/>
              <a:gd name="connsiteY7" fmla="*/ 2848655 h 2848655"/>
              <a:gd name="connsiteX8" fmla="*/ 0 w 4136037"/>
              <a:gd name="connsiteY8" fmla="*/ 611281 h 2848655"/>
              <a:gd name="connsiteX9" fmla="*/ 4136037 w 4136037"/>
              <a:gd name="connsiteY9" fmla="*/ 0 h 28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36037" h="2848655">
                <a:moveTo>
                  <a:pt x="4136037" y="0"/>
                </a:moveTo>
                <a:lnTo>
                  <a:pt x="4120121" y="16948"/>
                </a:lnTo>
                <a:cubicBezTo>
                  <a:pt x="3979459" y="145435"/>
                  <a:pt x="3800011" y="261343"/>
                  <a:pt x="3692992" y="336152"/>
                </a:cubicBezTo>
                <a:cubicBezTo>
                  <a:pt x="3407614" y="535648"/>
                  <a:pt x="2535240" y="446399"/>
                  <a:pt x="2273065" y="598645"/>
                </a:cubicBezTo>
                <a:cubicBezTo>
                  <a:pt x="2010890" y="750891"/>
                  <a:pt x="2133856" y="1009883"/>
                  <a:pt x="2119936" y="1249627"/>
                </a:cubicBezTo>
                <a:cubicBezTo>
                  <a:pt x="2106016" y="1489371"/>
                  <a:pt x="2470278" y="1776363"/>
                  <a:pt x="2189542" y="2037106"/>
                </a:cubicBezTo>
                <a:cubicBezTo>
                  <a:pt x="1908805" y="2297847"/>
                  <a:pt x="1003946" y="2654838"/>
                  <a:pt x="435511" y="2814083"/>
                </a:cubicBezTo>
                <a:lnTo>
                  <a:pt x="330670" y="2848655"/>
                </a:lnTo>
                <a:lnTo>
                  <a:pt x="0" y="611281"/>
                </a:lnTo>
                <a:lnTo>
                  <a:pt x="4136037" y="0"/>
                </a:lnTo>
                <a:close/>
              </a:path>
            </a:pathLst>
          </a:custGeom>
          <a:solidFill>
            <a:srgbClr val="9F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4" name="任意多边形: 形状 33"/>
          <p:cNvSpPr/>
          <p:nvPr/>
        </p:nvSpPr>
        <p:spPr>
          <a:xfrm>
            <a:off x="6747079" y="0"/>
            <a:ext cx="2400011" cy="2279218"/>
          </a:xfrm>
          <a:custGeom>
            <a:avLst/>
            <a:gdLst>
              <a:gd name="connsiteX0" fmla="*/ 0 w 2400011"/>
              <a:gd name="connsiteY0" fmla="*/ 0 h 2279218"/>
              <a:gd name="connsiteX1" fmla="*/ 2400011 w 2400011"/>
              <a:gd name="connsiteY1" fmla="*/ 0 h 2279218"/>
              <a:gd name="connsiteX2" fmla="*/ 2400010 w 2400011"/>
              <a:gd name="connsiteY2" fmla="*/ 2279218 h 2279218"/>
              <a:gd name="connsiteX3" fmla="*/ 2368717 w 2400011"/>
              <a:gd name="connsiteY3" fmla="*/ 2253252 h 2279218"/>
              <a:gd name="connsiteX4" fmla="*/ 1436915 w 2400011"/>
              <a:gd name="connsiteY4" fmla="*/ 1842387 h 2279218"/>
              <a:gd name="connsiteX5" fmla="*/ 1007545 w 2400011"/>
              <a:gd name="connsiteY5" fmla="*/ 659127 h 2279218"/>
              <a:gd name="connsiteX6" fmla="*/ 164707 w 2400011"/>
              <a:gd name="connsiteY6" fmla="*/ 188675 h 2279218"/>
              <a:gd name="connsiteX7" fmla="*/ 69145 w 2400011"/>
              <a:gd name="connsiteY7" fmla="*/ 76885 h 2279218"/>
              <a:gd name="connsiteX8" fmla="*/ 0 w 2400011"/>
              <a:gd name="connsiteY8" fmla="*/ 0 h 227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0011" h="2279218">
                <a:moveTo>
                  <a:pt x="0" y="0"/>
                </a:moveTo>
                <a:lnTo>
                  <a:pt x="2400011" y="0"/>
                </a:lnTo>
                <a:lnTo>
                  <a:pt x="2400010" y="2279218"/>
                </a:lnTo>
                <a:lnTo>
                  <a:pt x="2368717" y="2253252"/>
                </a:lnTo>
                <a:cubicBezTo>
                  <a:pt x="2031483" y="2001691"/>
                  <a:pt x="1656073" y="2093948"/>
                  <a:pt x="1436915" y="1842387"/>
                </a:cubicBezTo>
                <a:cubicBezTo>
                  <a:pt x="1186449" y="1554889"/>
                  <a:pt x="1219580" y="934745"/>
                  <a:pt x="1007545" y="659127"/>
                </a:cubicBezTo>
                <a:cubicBezTo>
                  <a:pt x="795510" y="383509"/>
                  <a:pt x="319757" y="400140"/>
                  <a:pt x="164707" y="188675"/>
                </a:cubicBezTo>
                <a:cubicBezTo>
                  <a:pt x="140481" y="155634"/>
                  <a:pt x="106645" y="117835"/>
                  <a:pt x="69145" y="76885"/>
                </a:cubicBezTo>
                <a:lnTo>
                  <a:pt x="0" y="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任意多边形: 形状 36"/>
          <p:cNvSpPr/>
          <p:nvPr/>
        </p:nvSpPr>
        <p:spPr>
          <a:xfrm rot="21095574" flipV="1">
            <a:off x="-96321" y="4014430"/>
            <a:ext cx="1110147" cy="1233504"/>
          </a:xfrm>
          <a:custGeom>
            <a:avLst/>
            <a:gdLst>
              <a:gd name="connsiteX0" fmla="*/ 0 w 2686038"/>
              <a:gd name="connsiteY0" fmla="*/ 396980 h 2984504"/>
              <a:gd name="connsiteX1" fmla="*/ 2686038 w 2686038"/>
              <a:gd name="connsiteY1" fmla="*/ 0 h 2984504"/>
              <a:gd name="connsiteX2" fmla="*/ 2631071 w 2686038"/>
              <a:gd name="connsiteY2" fmla="*/ 102470 h 2984504"/>
              <a:gd name="connsiteX3" fmla="*/ 2387104 w 2686038"/>
              <a:gd name="connsiteY3" fmla="*/ 421675 h 2984504"/>
              <a:gd name="connsiteX4" fmla="*/ 1576071 w 2686038"/>
              <a:gd name="connsiteY4" fmla="*/ 684167 h 2984504"/>
              <a:gd name="connsiteX5" fmla="*/ 1488607 w 2686038"/>
              <a:gd name="connsiteY5" fmla="*/ 1335149 h 2984504"/>
              <a:gd name="connsiteX6" fmla="*/ 1528365 w 2686038"/>
              <a:gd name="connsiteY6" fmla="*/ 2122627 h 2984504"/>
              <a:gd name="connsiteX7" fmla="*/ 526499 w 2686038"/>
              <a:gd name="connsiteY7" fmla="*/ 2899605 h 2984504"/>
              <a:gd name="connsiteX8" fmla="*/ 400451 w 2686038"/>
              <a:gd name="connsiteY8" fmla="*/ 2972375 h 2984504"/>
              <a:gd name="connsiteX9" fmla="*/ 382420 w 2686038"/>
              <a:gd name="connsiteY9" fmla="*/ 2984504 h 2984504"/>
              <a:gd name="connsiteX10" fmla="*/ 0 w 2686038"/>
              <a:gd name="connsiteY10" fmla="*/ 396980 h 298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038" h="2984504">
                <a:moveTo>
                  <a:pt x="0" y="396980"/>
                </a:moveTo>
                <a:lnTo>
                  <a:pt x="2686038" y="0"/>
                </a:lnTo>
                <a:lnTo>
                  <a:pt x="2631071" y="102470"/>
                </a:lnTo>
                <a:cubicBezTo>
                  <a:pt x="2550727" y="230958"/>
                  <a:pt x="2448230" y="346865"/>
                  <a:pt x="2387104" y="421675"/>
                </a:cubicBezTo>
                <a:cubicBezTo>
                  <a:pt x="2224102" y="621170"/>
                  <a:pt x="1725820" y="531921"/>
                  <a:pt x="1576071" y="684167"/>
                </a:cubicBezTo>
                <a:cubicBezTo>
                  <a:pt x="1426322" y="836413"/>
                  <a:pt x="1496558" y="1095405"/>
                  <a:pt x="1488607" y="1335149"/>
                </a:cubicBezTo>
                <a:cubicBezTo>
                  <a:pt x="1480656" y="1574892"/>
                  <a:pt x="1688715" y="1861885"/>
                  <a:pt x="1528365" y="2122627"/>
                </a:cubicBezTo>
                <a:cubicBezTo>
                  <a:pt x="1368013" y="2383369"/>
                  <a:pt x="851177" y="2740360"/>
                  <a:pt x="526499" y="2899605"/>
                </a:cubicBezTo>
                <a:cubicBezTo>
                  <a:pt x="485915" y="2919511"/>
                  <a:pt x="443673" y="2944612"/>
                  <a:pt x="400451" y="2972375"/>
                </a:cubicBezTo>
                <a:lnTo>
                  <a:pt x="382420" y="2984504"/>
                </a:lnTo>
                <a:lnTo>
                  <a:pt x="0" y="39698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64385" y="1242695"/>
            <a:ext cx="48133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浮世三千，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吾爱</a:t>
            </a: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有三。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日、月、与卿。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日为朝，月为暮。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卿</a:t>
            </a: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为朝朝暮暮。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47060" y="3625850"/>
            <a:ext cx="48133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——</a:t>
            </a:r>
            <a:r>
              <a:rPr lang="zh-CN" altLang="en-US" sz="20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泰戈尔《飞鸟集》</a:t>
            </a:r>
            <a:endParaRPr lang="zh-CN" altLang="en-US" sz="20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/>
          <p:cNvSpPr/>
          <p:nvPr/>
        </p:nvSpPr>
        <p:spPr>
          <a:xfrm rot="504426">
            <a:off x="-141094" y="-317661"/>
            <a:ext cx="4136037" cy="2848655"/>
          </a:xfrm>
          <a:custGeom>
            <a:avLst/>
            <a:gdLst>
              <a:gd name="connsiteX0" fmla="*/ 4136037 w 4136037"/>
              <a:gd name="connsiteY0" fmla="*/ 0 h 2848655"/>
              <a:gd name="connsiteX1" fmla="*/ 4120121 w 4136037"/>
              <a:gd name="connsiteY1" fmla="*/ 16948 h 2848655"/>
              <a:gd name="connsiteX2" fmla="*/ 3692992 w 4136037"/>
              <a:gd name="connsiteY2" fmla="*/ 336152 h 2848655"/>
              <a:gd name="connsiteX3" fmla="*/ 2273065 w 4136037"/>
              <a:gd name="connsiteY3" fmla="*/ 598645 h 2848655"/>
              <a:gd name="connsiteX4" fmla="*/ 2119936 w 4136037"/>
              <a:gd name="connsiteY4" fmla="*/ 1249627 h 2848655"/>
              <a:gd name="connsiteX5" fmla="*/ 2189542 w 4136037"/>
              <a:gd name="connsiteY5" fmla="*/ 2037106 h 2848655"/>
              <a:gd name="connsiteX6" fmla="*/ 435511 w 4136037"/>
              <a:gd name="connsiteY6" fmla="*/ 2814083 h 2848655"/>
              <a:gd name="connsiteX7" fmla="*/ 330670 w 4136037"/>
              <a:gd name="connsiteY7" fmla="*/ 2848655 h 2848655"/>
              <a:gd name="connsiteX8" fmla="*/ 0 w 4136037"/>
              <a:gd name="connsiteY8" fmla="*/ 611281 h 2848655"/>
              <a:gd name="connsiteX9" fmla="*/ 4136037 w 4136037"/>
              <a:gd name="connsiteY9" fmla="*/ 0 h 28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36037" h="2848655">
                <a:moveTo>
                  <a:pt x="4136037" y="0"/>
                </a:moveTo>
                <a:lnTo>
                  <a:pt x="4120121" y="16948"/>
                </a:lnTo>
                <a:cubicBezTo>
                  <a:pt x="3979459" y="145435"/>
                  <a:pt x="3800011" y="261343"/>
                  <a:pt x="3692992" y="336152"/>
                </a:cubicBezTo>
                <a:cubicBezTo>
                  <a:pt x="3407614" y="535648"/>
                  <a:pt x="2535240" y="446399"/>
                  <a:pt x="2273065" y="598645"/>
                </a:cubicBezTo>
                <a:cubicBezTo>
                  <a:pt x="2010890" y="750891"/>
                  <a:pt x="2133856" y="1009883"/>
                  <a:pt x="2119936" y="1249627"/>
                </a:cubicBezTo>
                <a:cubicBezTo>
                  <a:pt x="2106016" y="1489371"/>
                  <a:pt x="2470278" y="1776363"/>
                  <a:pt x="2189542" y="2037106"/>
                </a:cubicBezTo>
                <a:cubicBezTo>
                  <a:pt x="1908805" y="2297847"/>
                  <a:pt x="1003946" y="2654838"/>
                  <a:pt x="435511" y="2814083"/>
                </a:cubicBezTo>
                <a:lnTo>
                  <a:pt x="330670" y="2848655"/>
                </a:lnTo>
                <a:lnTo>
                  <a:pt x="0" y="611281"/>
                </a:lnTo>
                <a:lnTo>
                  <a:pt x="4136037" y="0"/>
                </a:lnTo>
                <a:close/>
              </a:path>
            </a:pathLst>
          </a:custGeom>
          <a:solidFill>
            <a:srgbClr val="9F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4" name="任意多边形: 形状 33"/>
          <p:cNvSpPr/>
          <p:nvPr/>
        </p:nvSpPr>
        <p:spPr>
          <a:xfrm>
            <a:off x="6747079" y="0"/>
            <a:ext cx="2400011" cy="2279218"/>
          </a:xfrm>
          <a:custGeom>
            <a:avLst/>
            <a:gdLst>
              <a:gd name="connsiteX0" fmla="*/ 0 w 2400011"/>
              <a:gd name="connsiteY0" fmla="*/ 0 h 2279218"/>
              <a:gd name="connsiteX1" fmla="*/ 2400011 w 2400011"/>
              <a:gd name="connsiteY1" fmla="*/ 0 h 2279218"/>
              <a:gd name="connsiteX2" fmla="*/ 2400010 w 2400011"/>
              <a:gd name="connsiteY2" fmla="*/ 2279218 h 2279218"/>
              <a:gd name="connsiteX3" fmla="*/ 2368717 w 2400011"/>
              <a:gd name="connsiteY3" fmla="*/ 2253252 h 2279218"/>
              <a:gd name="connsiteX4" fmla="*/ 1436915 w 2400011"/>
              <a:gd name="connsiteY4" fmla="*/ 1842387 h 2279218"/>
              <a:gd name="connsiteX5" fmla="*/ 1007545 w 2400011"/>
              <a:gd name="connsiteY5" fmla="*/ 659127 h 2279218"/>
              <a:gd name="connsiteX6" fmla="*/ 164707 w 2400011"/>
              <a:gd name="connsiteY6" fmla="*/ 188675 h 2279218"/>
              <a:gd name="connsiteX7" fmla="*/ 69145 w 2400011"/>
              <a:gd name="connsiteY7" fmla="*/ 76885 h 2279218"/>
              <a:gd name="connsiteX8" fmla="*/ 0 w 2400011"/>
              <a:gd name="connsiteY8" fmla="*/ 0 h 227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0011" h="2279218">
                <a:moveTo>
                  <a:pt x="0" y="0"/>
                </a:moveTo>
                <a:lnTo>
                  <a:pt x="2400011" y="0"/>
                </a:lnTo>
                <a:lnTo>
                  <a:pt x="2400010" y="2279218"/>
                </a:lnTo>
                <a:lnTo>
                  <a:pt x="2368717" y="2253252"/>
                </a:lnTo>
                <a:cubicBezTo>
                  <a:pt x="2031483" y="2001691"/>
                  <a:pt x="1656073" y="2093948"/>
                  <a:pt x="1436915" y="1842387"/>
                </a:cubicBezTo>
                <a:cubicBezTo>
                  <a:pt x="1186449" y="1554889"/>
                  <a:pt x="1219580" y="934745"/>
                  <a:pt x="1007545" y="659127"/>
                </a:cubicBezTo>
                <a:cubicBezTo>
                  <a:pt x="795510" y="383509"/>
                  <a:pt x="319757" y="400140"/>
                  <a:pt x="164707" y="188675"/>
                </a:cubicBezTo>
                <a:cubicBezTo>
                  <a:pt x="140481" y="155634"/>
                  <a:pt x="106645" y="117835"/>
                  <a:pt x="69145" y="76885"/>
                </a:cubicBezTo>
                <a:lnTo>
                  <a:pt x="0" y="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任意多边形: 形状 36"/>
          <p:cNvSpPr/>
          <p:nvPr/>
        </p:nvSpPr>
        <p:spPr>
          <a:xfrm rot="21095574" flipV="1">
            <a:off x="-96321" y="4014430"/>
            <a:ext cx="1110147" cy="1233504"/>
          </a:xfrm>
          <a:custGeom>
            <a:avLst/>
            <a:gdLst>
              <a:gd name="connsiteX0" fmla="*/ 0 w 2686038"/>
              <a:gd name="connsiteY0" fmla="*/ 396980 h 2984504"/>
              <a:gd name="connsiteX1" fmla="*/ 2686038 w 2686038"/>
              <a:gd name="connsiteY1" fmla="*/ 0 h 2984504"/>
              <a:gd name="connsiteX2" fmla="*/ 2631071 w 2686038"/>
              <a:gd name="connsiteY2" fmla="*/ 102470 h 2984504"/>
              <a:gd name="connsiteX3" fmla="*/ 2387104 w 2686038"/>
              <a:gd name="connsiteY3" fmla="*/ 421675 h 2984504"/>
              <a:gd name="connsiteX4" fmla="*/ 1576071 w 2686038"/>
              <a:gd name="connsiteY4" fmla="*/ 684167 h 2984504"/>
              <a:gd name="connsiteX5" fmla="*/ 1488607 w 2686038"/>
              <a:gd name="connsiteY5" fmla="*/ 1335149 h 2984504"/>
              <a:gd name="connsiteX6" fmla="*/ 1528365 w 2686038"/>
              <a:gd name="connsiteY6" fmla="*/ 2122627 h 2984504"/>
              <a:gd name="connsiteX7" fmla="*/ 526499 w 2686038"/>
              <a:gd name="connsiteY7" fmla="*/ 2899605 h 2984504"/>
              <a:gd name="connsiteX8" fmla="*/ 400451 w 2686038"/>
              <a:gd name="connsiteY8" fmla="*/ 2972375 h 2984504"/>
              <a:gd name="connsiteX9" fmla="*/ 382420 w 2686038"/>
              <a:gd name="connsiteY9" fmla="*/ 2984504 h 2984504"/>
              <a:gd name="connsiteX10" fmla="*/ 0 w 2686038"/>
              <a:gd name="connsiteY10" fmla="*/ 396980 h 298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038" h="2984504">
                <a:moveTo>
                  <a:pt x="0" y="396980"/>
                </a:moveTo>
                <a:lnTo>
                  <a:pt x="2686038" y="0"/>
                </a:lnTo>
                <a:lnTo>
                  <a:pt x="2631071" y="102470"/>
                </a:lnTo>
                <a:cubicBezTo>
                  <a:pt x="2550727" y="230958"/>
                  <a:pt x="2448230" y="346865"/>
                  <a:pt x="2387104" y="421675"/>
                </a:cubicBezTo>
                <a:cubicBezTo>
                  <a:pt x="2224102" y="621170"/>
                  <a:pt x="1725820" y="531921"/>
                  <a:pt x="1576071" y="684167"/>
                </a:cubicBezTo>
                <a:cubicBezTo>
                  <a:pt x="1426322" y="836413"/>
                  <a:pt x="1496558" y="1095405"/>
                  <a:pt x="1488607" y="1335149"/>
                </a:cubicBezTo>
                <a:cubicBezTo>
                  <a:pt x="1480656" y="1574892"/>
                  <a:pt x="1688715" y="1861885"/>
                  <a:pt x="1528365" y="2122627"/>
                </a:cubicBezTo>
                <a:cubicBezTo>
                  <a:pt x="1368013" y="2383369"/>
                  <a:pt x="851177" y="2740360"/>
                  <a:pt x="526499" y="2899605"/>
                </a:cubicBezTo>
                <a:cubicBezTo>
                  <a:pt x="485915" y="2919511"/>
                  <a:pt x="443673" y="2944612"/>
                  <a:pt x="400451" y="2972375"/>
                </a:cubicBezTo>
                <a:lnTo>
                  <a:pt x="382420" y="2984504"/>
                </a:lnTo>
                <a:lnTo>
                  <a:pt x="0" y="39698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06930" y="1418590"/>
            <a:ext cx="48133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你认识感受，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你会发现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爱情</a:t>
            </a: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，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其实就存在于生活的每个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角落</a:t>
            </a: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之中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/>
          <p:cNvSpPr/>
          <p:nvPr/>
        </p:nvSpPr>
        <p:spPr>
          <a:xfrm rot="504426">
            <a:off x="-141094" y="-317661"/>
            <a:ext cx="4136037" cy="2848655"/>
          </a:xfrm>
          <a:custGeom>
            <a:avLst/>
            <a:gdLst>
              <a:gd name="connsiteX0" fmla="*/ 4136037 w 4136037"/>
              <a:gd name="connsiteY0" fmla="*/ 0 h 2848655"/>
              <a:gd name="connsiteX1" fmla="*/ 4120121 w 4136037"/>
              <a:gd name="connsiteY1" fmla="*/ 16948 h 2848655"/>
              <a:gd name="connsiteX2" fmla="*/ 3692992 w 4136037"/>
              <a:gd name="connsiteY2" fmla="*/ 336152 h 2848655"/>
              <a:gd name="connsiteX3" fmla="*/ 2273065 w 4136037"/>
              <a:gd name="connsiteY3" fmla="*/ 598645 h 2848655"/>
              <a:gd name="connsiteX4" fmla="*/ 2119936 w 4136037"/>
              <a:gd name="connsiteY4" fmla="*/ 1249627 h 2848655"/>
              <a:gd name="connsiteX5" fmla="*/ 2189542 w 4136037"/>
              <a:gd name="connsiteY5" fmla="*/ 2037106 h 2848655"/>
              <a:gd name="connsiteX6" fmla="*/ 435511 w 4136037"/>
              <a:gd name="connsiteY6" fmla="*/ 2814083 h 2848655"/>
              <a:gd name="connsiteX7" fmla="*/ 330670 w 4136037"/>
              <a:gd name="connsiteY7" fmla="*/ 2848655 h 2848655"/>
              <a:gd name="connsiteX8" fmla="*/ 0 w 4136037"/>
              <a:gd name="connsiteY8" fmla="*/ 611281 h 2848655"/>
              <a:gd name="connsiteX9" fmla="*/ 4136037 w 4136037"/>
              <a:gd name="connsiteY9" fmla="*/ 0 h 28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36037" h="2848655">
                <a:moveTo>
                  <a:pt x="4136037" y="0"/>
                </a:moveTo>
                <a:lnTo>
                  <a:pt x="4120121" y="16948"/>
                </a:lnTo>
                <a:cubicBezTo>
                  <a:pt x="3979459" y="145435"/>
                  <a:pt x="3800011" y="261343"/>
                  <a:pt x="3692992" y="336152"/>
                </a:cubicBezTo>
                <a:cubicBezTo>
                  <a:pt x="3407614" y="535648"/>
                  <a:pt x="2535240" y="446399"/>
                  <a:pt x="2273065" y="598645"/>
                </a:cubicBezTo>
                <a:cubicBezTo>
                  <a:pt x="2010890" y="750891"/>
                  <a:pt x="2133856" y="1009883"/>
                  <a:pt x="2119936" y="1249627"/>
                </a:cubicBezTo>
                <a:cubicBezTo>
                  <a:pt x="2106016" y="1489371"/>
                  <a:pt x="2470278" y="1776363"/>
                  <a:pt x="2189542" y="2037106"/>
                </a:cubicBezTo>
                <a:cubicBezTo>
                  <a:pt x="1908805" y="2297847"/>
                  <a:pt x="1003946" y="2654838"/>
                  <a:pt x="435511" y="2814083"/>
                </a:cubicBezTo>
                <a:lnTo>
                  <a:pt x="330670" y="2848655"/>
                </a:lnTo>
                <a:lnTo>
                  <a:pt x="0" y="611281"/>
                </a:lnTo>
                <a:lnTo>
                  <a:pt x="4136037" y="0"/>
                </a:lnTo>
                <a:close/>
              </a:path>
            </a:pathLst>
          </a:custGeom>
          <a:solidFill>
            <a:srgbClr val="9F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4" name="任意多边形: 形状 33"/>
          <p:cNvSpPr/>
          <p:nvPr/>
        </p:nvSpPr>
        <p:spPr>
          <a:xfrm>
            <a:off x="6747079" y="0"/>
            <a:ext cx="2400011" cy="2279218"/>
          </a:xfrm>
          <a:custGeom>
            <a:avLst/>
            <a:gdLst>
              <a:gd name="connsiteX0" fmla="*/ 0 w 2400011"/>
              <a:gd name="connsiteY0" fmla="*/ 0 h 2279218"/>
              <a:gd name="connsiteX1" fmla="*/ 2400011 w 2400011"/>
              <a:gd name="connsiteY1" fmla="*/ 0 h 2279218"/>
              <a:gd name="connsiteX2" fmla="*/ 2400010 w 2400011"/>
              <a:gd name="connsiteY2" fmla="*/ 2279218 h 2279218"/>
              <a:gd name="connsiteX3" fmla="*/ 2368717 w 2400011"/>
              <a:gd name="connsiteY3" fmla="*/ 2253252 h 2279218"/>
              <a:gd name="connsiteX4" fmla="*/ 1436915 w 2400011"/>
              <a:gd name="connsiteY4" fmla="*/ 1842387 h 2279218"/>
              <a:gd name="connsiteX5" fmla="*/ 1007545 w 2400011"/>
              <a:gd name="connsiteY5" fmla="*/ 659127 h 2279218"/>
              <a:gd name="connsiteX6" fmla="*/ 164707 w 2400011"/>
              <a:gd name="connsiteY6" fmla="*/ 188675 h 2279218"/>
              <a:gd name="connsiteX7" fmla="*/ 69145 w 2400011"/>
              <a:gd name="connsiteY7" fmla="*/ 76885 h 2279218"/>
              <a:gd name="connsiteX8" fmla="*/ 0 w 2400011"/>
              <a:gd name="connsiteY8" fmla="*/ 0 h 227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0011" h="2279218">
                <a:moveTo>
                  <a:pt x="0" y="0"/>
                </a:moveTo>
                <a:lnTo>
                  <a:pt x="2400011" y="0"/>
                </a:lnTo>
                <a:lnTo>
                  <a:pt x="2400010" y="2279218"/>
                </a:lnTo>
                <a:lnTo>
                  <a:pt x="2368717" y="2253252"/>
                </a:lnTo>
                <a:cubicBezTo>
                  <a:pt x="2031483" y="2001691"/>
                  <a:pt x="1656073" y="2093948"/>
                  <a:pt x="1436915" y="1842387"/>
                </a:cubicBezTo>
                <a:cubicBezTo>
                  <a:pt x="1186449" y="1554889"/>
                  <a:pt x="1219580" y="934745"/>
                  <a:pt x="1007545" y="659127"/>
                </a:cubicBezTo>
                <a:cubicBezTo>
                  <a:pt x="795510" y="383509"/>
                  <a:pt x="319757" y="400140"/>
                  <a:pt x="164707" y="188675"/>
                </a:cubicBezTo>
                <a:cubicBezTo>
                  <a:pt x="140481" y="155634"/>
                  <a:pt x="106645" y="117835"/>
                  <a:pt x="69145" y="76885"/>
                </a:cubicBezTo>
                <a:lnTo>
                  <a:pt x="0" y="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任意多边形: 形状 36"/>
          <p:cNvSpPr/>
          <p:nvPr/>
        </p:nvSpPr>
        <p:spPr>
          <a:xfrm rot="21095574" flipV="1">
            <a:off x="-96321" y="4014430"/>
            <a:ext cx="1110147" cy="1233504"/>
          </a:xfrm>
          <a:custGeom>
            <a:avLst/>
            <a:gdLst>
              <a:gd name="connsiteX0" fmla="*/ 0 w 2686038"/>
              <a:gd name="connsiteY0" fmla="*/ 396980 h 2984504"/>
              <a:gd name="connsiteX1" fmla="*/ 2686038 w 2686038"/>
              <a:gd name="connsiteY1" fmla="*/ 0 h 2984504"/>
              <a:gd name="connsiteX2" fmla="*/ 2631071 w 2686038"/>
              <a:gd name="connsiteY2" fmla="*/ 102470 h 2984504"/>
              <a:gd name="connsiteX3" fmla="*/ 2387104 w 2686038"/>
              <a:gd name="connsiteY3" fmla="*/ 421675 h 2984504"/>
              <a:gd name="connsiteX4" fmla="*/ 1576071 w 2686038"/>
              <a:gd name="connsiteY4" fmla="*/ 684167 h 2984504"/>
              <a:gd name="connsiteX5" fmla="*/ 1488607 w 2686038"/>
              <a:gd name="connsiteY5" fmla="*/ 1335149 h 2984504"/>
              <a:gd name="connsiteX6" fmla="*/ 1528365 w 2686038"/>
              <a:gd name="connsiteY6" fmla="*/ 2122627 h 2984504"/>
              <a:gd name="connsiteX7" fmla="*/ 526499 w 2686038"/>
              <a:gd name="connsiteY7" fmla="*/ 2899605 h 2984504"/>
              <a:gd name="connsiteX8" fmla="*/ 400451 w 2686038"/>
              <a:gd name="connsiteY8" fmla="*/ 2972375 h 2984504"/>
              <a:gd name="connsiteX9" fmla="*/ 382420 w 2686038"/>
              <a:gd name="connsiteY9" fmla="*/ 2984504 h 2984504"/>
              <a:gd name="connsiteX10" fmla="*/ 0 w 2686038"/>
              <a:gd name="connsiteY10" fmla="*/ 396980 h 298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038" h="2984504">
                <a:moveTo>
                  <a:pt x="0" y="396980"/>
                </a:moveTo>
                <a:lnTo>
                  <a:pt x="2686038" y="0"/>
                </a:lnTo>
                <a:lnTo>
                  <a:pt x="2631071" y="102470"/>
                </a:lnTo>
                <a:cubicBezTo>
                  <a:pt x="2550727" y="230958"/>
                  <a:pt x="2448230" y="346865"/>
                  <a:pt x="2387104" y="421675"/>
                </a:cubicBezTo>
                <a:cubicBezTo>
                  <a:pt x="2224102" y="621170"/>
                  <a:pt x="1725820" y="531921"/>
                  <a:pt x="1576071" y="684167"/>
                </a:cubicBezTo>
                <a:cubicBezTo>
                  <a:pt x="1426322" y="836413"/>
                  <a:pt x="1496558" y="1095405"/>
                  <a:pt x="1488607" y="1335149"/>
                </a:cubicBezTo>
                <a:cubicBezTo>
                  <a:pt x="1480656" y="1574892"/>
                  <a:pt x="1688715" y="1861885"/>
                  <a:pt x="1528365" y="2122627"/>
                </a:cubicBezTo>
                <a:cubicBezTo>
                  <a:pt x="1368013" y="2383369"/>
                  <a:pt x="851177" y="2740360"/>
                  <a:pt x="526499" y="2899605"/>
                </a:cubicBezTo>
                <a:cubicBezTo>
                  <a:pt x="485915" y="2919511"/>
                  <a:pt x="443673" y="2944612"/>
                  <a:pt x="400451" y="2972375"/>
                </a:cubicBezTo>
                <a:lnTo>
                  <a:pt x="382420" y="2984504"/>
                </a:lnTo>
                <a:lnTo>
                  <a:pt x="0" y="39698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81250" y="1388110"/>
            <a:ext cx="48133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我曾与很多姑娘说过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情话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但让我习惯为她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买早餐</a:t>
            </a: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的人只有你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我要成为你的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夜晚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也要成为你的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早晨</a:t>
            </a:r>
            <a:endParaRPr lang="zh-CN" altLang="en-US" sz="2400" b="1" dirty="0">
              <a:solidFill>
                <a:srgbClr val="F4B4CF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/>
          <p:cNvSpPr/>
          <p:nvPr/>
        </p:nvSpPr>
        <p:spPr>
          <a:xfrm rot="504426">
            <a:off x="-141094" y="-317661"/>
            <a:ext cx="4136037" cy="2848655"/>
          </a:xfrm>
          <a:custGeom>
            <a:avLst/>
            <a:gdLst>
              <a:gd name="connsiteX0" fmla="*/ 4136037 w 4136037"/>
              <a:gd name="connsiteY0" fmla="*/ 0 h 2848655"/>
              <a:gd name="connsiteX1" fmla="*/ 4120121 w 4136037"/>
              <a:gd name="connsiteY1" fmla="*/ 16948 h 2848655"/>
              <a:gd name="connsiteX2" fmla="*/ 3692992 w 4136037"/>
              <a:gd name="connsiteY2" fmla="*/ 336152 h 2848655"/>
              <a:gd name="connsiteX3" fmla="*/ 2273065 w 4136037"/>
              <a:gd name="connsiteY3" fmla="*/ 598645 h 2848655"/>
              <a:gd name="connsiteX4" fmla="*/ 2119936 w 4136037"/>
              <a:gd name="connsiteY4" fmla="*/ 1249627 h 2848655"/>
              <a:gd name="connsiteX5" fmla="*/ 2189542 w 4136037"/>
              <a:gd name="connsiteY5" fmla="*/ 2037106 h 2848655"/>
              <a:gd name="connsiteX6" fmla="*/ 435511 w 4136037"/>
              <a:gd name="connsiteY6" fmla="*/ 2814083 h 2848655"/>
              <a:gd name="connsiteX7" fmla="*/ 330670 w 4136037"/>
              <a:gd name="connsiteY7" fmla="*/ 2848655 h 2848655"/>
              <a:gd name="connsiteX8" fmla="*/ 0 w 4136037"/>
              <a:gd name="connsiteY8" fmla="*/ 611281 h 2848655"/>
              <a:gd name="connsiteX9" fmla="*/ 4136037 w 4136037"/>
              <a:gd name="connsiteY9" fmla="*/ 0 h 28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36037" h="2848655">
                <a:moveTo>
                  <a:pt x="4136037" y="0"/>
                </a:moveTo>
                <a:lnTo>
                  <a:pt x="4120121" y="16948"/>
                </a:lnTo>
                <a:cubicBezTo>
                  <a:pt x="3979459" y="145435"/>
                  <a:pt x="3800011" y="261343"/>
                  <a:pt x="3692992" y="336152"/>
                </a:cubicBezTo>
                <a:cubicBezTo>
                  <a:pt x="3407614" y="535648"/>
                  <a:pt x="2535240" y="446399"/>
                  <a:pt x="2273065" y="598645"/>
                </a:cubicBezTo>
                <a:cubicBezTo>
                  <a:pt x="2010890" y="750891"/>
                  <a:pt x="2133856" y="1009883"/>
                  <a:pt x="2119936" y="1249627"/>
                </a:cubicBezTo>
                <a:cubicBezTo>
                  <a:pt x="2106016" y="1489371"/>
                  <a:pt x="2470278" y="1776363"/>
                  <a:pt x="2189542" y="2037106"/>
                </a:cubicBezTo>
                <a:cubicBezTo>
                  <a:pt x="1908805" y="2297847"/>
                  <a:pt x="1003946" y="2654838"/>
                  <a:pt x="435511" y="2814083"/>
                </a:cubicBezTo>
                <a:lnTo>
                  <a:pt x="330670" y="2848655"/>
                </a:lnTo>
                <a:lnTo>
                  <a:pt x="0" y="611281"/>
                </a:lnTo>
                <a:lnTo>
                  <a:pt x="4136037" y="0"/>
                </a:lnTo>
                <a:close/>
              </a:path>
            </a:pathLst>
          </a:custGeom>
          <a:solidFill>
            <a:srgbClr val="9F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4" name="任意多边形: 形状 33"/>
          <p:cNvSpPr/>
          <p:nvPr/>
        </p:nvSpPr>
        <p:spPr>
          <a:xfrm>
            <a:off x="6747079" y="0"/>
            <a:ext cx="2400011" cy="2279218"/>
          </a:xfrm>
          <a:custGeom>
            <a:avLst/>
            <a:gdLst>
              <a:gd name="connsiteX0" fmla="*/ 0 w 2400011"/>
              <a:gd name="connsiteY0" fmla="*/ 0 h 2279218"/>
              <a:gd name="connsiteX1" fmla="*/ 2400011 w 2400011"/>
              <a:gd name="connsiteY1" fmla="*/ 0 h 2279218"/>
              <a:gd name="connsiteX2" fmla="*/ 2400010 w 2400011"/>
              <a:gd name="connsiteY2" fmla="*/ 2279218 h 2279218"/>
              <a:gd name="connsiteX3" fmla="*/ 2368717 w 2400011"/>
              <a:gd name="connsiteY3" fmla="*/ 2253252 h 2279218"/>
              <a:gd name="connsiteX4" fmla="*/ 1436915 w 2400011"/>
              <a:gd name="connsiteY4" fmla="*/ 1842387 h 2279218"/>
              <a:gd name="connsiteX5" fmla="*/ 1007545 w 2400011"/>
              <a:gd name="connsiteY5" fmla="*/ 659127 h 2279218"/>
              <a:gd name="connsiteX6" fmla="*/ 164707 w 2400011"/>
              <a:gd name="connsiteY6" fmla="*/ 188675 h 2279218"/>
              <a:gd name="connsiteX7" fmla="*/ 69145 w 2400011"/>
              <a:gd name="connsiteY7" fmla="*/ 76885 h 2279218"/>
              <a:gd name="connsiteX8" fmla="*/ 0 w 2400011"/>
              <a:gd name="connsiteY8" fmla="*/ 0 h 2279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0011" h="2279218">
                <a:moveTo>
                  <a:pt x="0" y="0"/>
                </a:moveTo>
                <a:lnTo>
                  <a:pt x="2400011" y="0"/>
                </a:lnTo>
                <a:lnTo>
                  <a:pt x="2400010" y="2279218"/>
                </a:lnTo>
                <a:lnTo>
                  <a:pt x="2368717" y="2253252"/>
                </a:lnTo>
                <a:cubicBezTo>
                  <a:pt x="2031483" y="2001691"/>
                  <a:pt x="1656073" y="2093948"/>
                  <a:pt x="1436915" y="1842387"/>
                </a:cubicBezTo>
                <a:cubicBezTo>
                  <a:pt x="1186449" y="1554889"/>
                  <a:pt x="1219580" y="934745"/>
                  <a:pt x="1007545" y="659127"/>
                </a:cubicBezTo>
                <a:cubicBezTo>
                  <a:pt x="795510" y="383509"/>
                  <a:pt x="319757" y="400140"/>
                  <a:pt x="164707" y="188675"/>
                </a:cubicBezTo>
                <a:cubicBezTo>
                  <a:pt x="140481" y="155634"/>
                  <a:pt x="106645" y="117835"/>
                  <a:pt x="69145" y="76885"/>
                </a:cubicBezTo>
                <a:lnTo>
                  <a:pt x="0" y="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任意多边形: 形状 36"/>
          <p:cNvSpPr/>
          <p:nvPr/>
        </p:nvSpPr>
        <p:spPr>
          <a:xfrm rot="21095574" flipV="1">
            <a:off x="-96321" y="4014430"/>
            <a:ext cx="1110147" cy="1233504"/>
          </a:xfrm>
          <a:custGeom>
            <a:avLst/>
            <a:gdLst>
              <a:gd name="connsiteX0" fmla="*/ 0 w 2686038"/>
              <a:gd name="connsiteY0" fmla="*/ 396980 h 2984504"/>
              <a:gd name="connsiteX1" fmla="*/ 2686038 w 2686038"/>
              <a:gd name="connsiteY1" fmla="*/ 0 h 2984504"/>
              <a:gd name="connsiteX2" fmla="*/ 2631071 w 2686038"/>
              <a:gd name="connsiteY2" fmla="*/ 102470 h 2984504"/>
              <a:gd name="connsiteX3" fmla="*/ 2387104 w 2686038"/>
              <a:gd name="connsiteY3" fmla="*/ 421675 h 2984504"/>
              <a:gd name="connsiteX4" fmla="*/ 1576071 w 2686038"/>
              <a:gd name="connsiteY4" fmla="*/ 684167 h 2984504"/>
              <a:gd name="connsiteX5" fmla="*/ 1488607 w 2686038"/>
              <a:gd name="connsiteY5" fmla="*/ 1335149 h 2984504"/>
              <a:gd name="connsiteX6" fmla="*/ 1528365 w 2686038"/>
              <a:gd name="connsiteY6" fmla="*/ 2122627 h 2984504"/>
              <a:gd name="connsiteX7" fmla="*/ 526499 w 2686038"/>
              <a:gd name="connsiteY7" fmla="*/ 2899605 h 2984504"/>
              <a:gd name="connsiteX8" fmla="*/ 400451 w 2686038"/>
              <a:gd name="connsiteY8" fmla="*/ 2972375 h 2984504"/>
              <a:gd name="connsiteX9" fmla="*/ 382420 w 2686038"/>
              <a:gd name="connsiteY9" fmla="*/ 2984504 h 2984504"/>
              <a:gd name="connsiteX10" fmla="*/ 0 w 2686038"/>
              <a:gd name="connsiteY10" fmla="*/ 396980 h 298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038" h="2984504">
                <a:moveTo>
                  <a:pt x="0" y="396980"/>
                </a:moveTo>
                <a:lnTo>
                  <a:pt x="2686038" y="0"/>
                </a:lnTo>
                <a:lnTo>
                  <a:pt x="2631071" y="102470"/>
                </a:lnTo>
                <a:cubicBezTo>
                  <a:pt x="2550727" y="230958"/>
                  <a:pt x="2448230" y="346865"/>
                  <a:pt x="2387104" y="421675"/>
                </a:cubicBezTo>
                <a:cubicBezTo>
                  <a:pt x="2224102" y="621170"/>
                  <a:pt x="1725820" y="531921"/>
                  <a:pt x="1576071" y="684167"/>
                </a:cubicBezTo>
                <a:cubicBezTo>
                  <a:pt x="1426322" y="836413"/>
                  <a:pt x="1496558" y="1095405"/>
                  <a:pt x="1488607" y="1335149"/>
                </a:cubicBezTo>
                <a:cubicBezTo>
                  <a:pt x="1480656" y="1574892"/>
                  <a:pt x="1688715" y="1861885"/>
                  <a:pt x="1528365" y="2122627"/>
                </a:cubicBezTo>
                <a:cubicBezTo>
                  <a:pt x="1368013" y="2383369"/>
                  <a:pt x="851177" y="2740360"/>
                  <a:pt x="526499" y="2899605"/>
                </a:cubicBezTo>
                <a:cubicBezTo>
                  <a:pt x="485915" y="2919511"/>
                  <a:pt x="443673" y="2944612"/>
                  <a:pt x="400451" y="2972375"/>
                </a:cubicBezTo>
                <a:lnTo>
                  <a:pt x="382420" y="2984504"/>
                </a:lnTo>
                <a:lnTo>
                  <a:pt x="0" y="39698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14550" y="1418590"/>
            <a:ext cx="48133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然而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表达爱意最直接的方式就是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“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我想和你有个家</a:t>
            </a:r>
            <a:r>
              <a:rPr lang="en-US" altLang="zh-CN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”</a:t>
            </a:r>
            <a:endParaRPr lang="en-US" altLang="zh-CN" sz="2400" b="1" dirty="0">
              <a:solidFill>
                <a:srgbClr val="F4B4CF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房子是来自一生的浪漫</a:t>
            </a:r>
            <a:endParaRPr lang="zh-CN" altLang="en-US" sz="2400" b="1" dirty="0">
              <a:solidFill>
                <a:srgbClr val="9FD8F6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爱</a:t>
            </a:r>
            <a:r>
              <a:rPr lang="en-US" altLang="zh-CN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TA,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就</a:t>
            </a:r>
            <a:r>
              <a:rPr lang="en-US" altLang="zh-CN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“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购</a:t>
            </a:r>
            <a:r>
              <a:rPr lang="en-US" altLang="zh-CN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”</a:t>
            </a:r>
            <a:r>
              <a:rPr lang="zh-CN" altLang="en-US" sz="24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rPr>
              <a:t>了</a:t>
            </a:r>
            <a:endParaRPr lang="zh-CN" altLang="en-US" sz="2400" b="1" dirty="0">
              <a:solidFill>
                <a:srgbClr val="F4B4CF"/>
              </a:solidFill>
              <a:latin typeface="Source Han Sans Heavy" panose="020B0A00000000000000" pitchFamily="34" charset="-122"/>
              <a:ea typeface="Source Han Sans Heavy" panose="020B0A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051720" y="1779662"/>
            <a:ext cx="208823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01</a:t>
            </a:r>
            <a:endParaRPr lang="en-US" altLang="zh-CN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活动总体概况</a:t>
            </a:r>
            <a:endParaRPr lang="zh-CN" altLang="en-US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64088" y="1779662"/>
            <a:ext cx="208823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02</a:t>
            </a:r>
            <a:endParaRPr lang="en-US" altLang="zh-CN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活动前期宣传</a:t>
            </a:r>
            <a:endParaRPr lang="zh-CN" altLang="en-US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1720" y="3003798"/>
            <a:ext cx="208823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03</a:t>
            </a:r>
            <a:endParaRPr lang="en-US" altLang="zh-CN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装饰展陈设计</a:t>
            </a:r>
            <a:endParaRPr lang="zh-CN" altLang="en-US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64088" y="3003798"/>
            <a:ext cx="208823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04</a:t>
            </a:r>
            <a:endParaRPr lang="en-US" altLang="zh-CN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活动细节规划</a:t>
            </a:r>
            <a:endParaRPr lang="zh-CN" altLang="en-US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691680" y="1419622"/>
            <a:ext cx="5616624" cy="2592288"/>
            <a:chOff x="1547664" y="1419622"/>
            <a:chExt cx="5616624" cy="2592288"/>
          </a:xfrm>
        </p:grpSpPr>
        <p:grpSp>
          <p:nvGrpSpPr>
            <p:cNvPr id="30" name="组合 29"/>
            <p:cNvGrpSpPr/>
            <p:nvPr/>
          </p:nvGrpSpPr>
          <p:grpSpPr>
            <a:xfrm>
              <a:off x="1547664" y="1419622"/>
              <a:ext cx="720080" cy="1800200"/>
              <a:chOff x="3563888" y="555526"/>
              <a:chExt cx="720080" cy="180020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3563888" y="555526"/>
                <a:ext cx="720080" cy="0"/>
              </a:xfrm>
              <a:prstGeom prst="line">
                <a:avLst/>
              </a:prstGeom>
              <a:ln w="19050">
                <a:solidFill>
                  <a:srgbClr val="9FD8F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3563888" y="555526"/>
                <a:ext cx="0" cy="1800200"/>
              </a:xfrm>
              <a:prstGeom prst="line">
                <a:avLst/>
              </a:prstGeom>
              <a:ln w="19050">
                <a:solidFill>
                  <a:srgbClr val="9FD8F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 flipH="1" flipV="1">
              <a:off x="6444208" y="2211710"/>
              <a:ext cx="720080" cy="1800200"/>
              <a:chOff x="3563888" y="555526"/>
              <a:chExt cx="720080" cy="1800200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3563888" y="555526"/>
                <a:ext cx="720080" cy="0"/>
              </a:xfrm>
              <a:prstGeom prst="line">
                <a:avLst/>
              </a:prstGeom>
              <a:ln w="19050">
                <a:solidFill>
                  <a:srgbClr val="9FD8F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3563888" y="555526"/>
                <a:ext cx="0" cy="1800200"/>
              </a:xfrm>
              <a:prstGeom prst="line">
                <a:avLst/>
              </a:prstGeom>
              <a:ln w="19050">
                <a:solidFill>
                  <a:srgbClr val="9FD8F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文本框 33"/>
          <p:cNvSpPr txBox="1"/>
          <p:nvPr/>
        </p:nvSpPr>
        <p:spPr>
          <a:xfrm>
            <a:off x="3905913" y="446059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  <a:endParaRPr lang="en-US" altLang="zh-CN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000" b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content</a:t>
            </a:r>
            <a:endParaRPr lang="zh-CN" altLang="en-US" sz="2000" b="1" dirty="0">
              <a:solidFill>
                <a:srgbClr val="F4B4C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5536" y="215624"/>
            <a:ext cx="8352928" cy="4712252"/>
            <a:chOff x="467544" y="123478"/>
            <a:chExt cx="8352928" cy="4712252"/>
          </a:xfrm>
        </p:grpSpPr>
        <p:sp>
          <p:nvSpPr>
            <p:cNvPr id="13" name="矩形 12"/>
            <p:cNvSpPr/>
            <p:nvPr/>
          </p:nvSpPr>
          <p:spPr>
            <a:xfrm>
              <a:off x="467544" y="227218"/>
              <a:ext cx="8208912" cy="4608512"/>
            </a:xfrm>
            <a:prstGeom prst="rect">
              <a:avLst/>
            </a:prstGeom>
            <a:noFill/>
            <a:ln w="19050">
              <a:solidFill>
                <a:srgbClr val="9FD8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1560" y="123478"/>
              <a:ext cx="8208912" cy="4608512"/>
            </a:xfrm>
            <a:prstGeom prst="rect">
              <a:avLst/>
            </a:prstGeom>
            <a:noFill/>
            <a:ln w="19050">
              <a:solidFill>
                <a:srgbClr val="F4B4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251520" y="4612352"/>
            <a:ext cx="423567" cy="423567"/>
          </a:xfrm>
          <a:prstGeom prst="rect">
            <a:avLst/>
          </a:prstGeom>
          <a:solidFill>
            <a:srgbClr val="9F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8460432" y="55711"/>
            <a:ext cx="423567" cy="423567"/>
          </a:xfrm>
          <a:prstGeom prst="rect">
            <a:avLst/>
          </a:pr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772977" y="540423"/>
            <a:ext cx="150952" cy="519159"/>
          </a:xfrm>
          <a:prstGeom prst="rect">
            <a:avLst/>
          </a:pr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3131841" y="2499742"/>
            <a:ext cx="331236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9FD8F6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PART 01</a:t>
            </a:r>
            <a:endParaRPr lang="en-US" altLang="zh-CN" sz="4000" b="1" dirty="0">
              <a:solidFill>
                <a:srgbClr val="9FD8F6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  <a:p>
            <a:r>
              <a:rPr lang="zh-CN" altLang="en-US" sz="4000" b="1" dirty="0">
                <a:solidFill>
                  <a:srgbClr val="F4B4CF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活动总体概况</a:t>
            </a:r>
            <a:endParaRPr lang="zh-CN" altLang="en-US" sz="4000" b="1" dirty="0">
              <a:solidFill>
                <a:srgbClr val="F4B4CF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7792" t="13531" b="30755"/>
          <a:stretch>
            <a:fillRect/>
          </a:stretch>
        </p:blipFill>
        <p:spPr>
          <a:xfrm>
            <a:off x="3131840" y="1707654"/>
            <a:ext cx="1476248" cy="86979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3275856" y="3795886"/>
            <a:ext cx="3096344" cy="0"/>
          </a:xfrm>
          <a:prstGeom prst="line">
            <a:avLst/>
          </a:prstGeom>
          <a:ln w="19050">
            <a:solidFill>
              <a:srgbClr val="F4B4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-96321" y="-122942"/>
            <a:ext cx="9422335" cy="5370876"/>
            <a:chOff x="-96321" y="-122942"/>
            <a:chExt cx="9422335" cy="5370876"/>
          </a:xfrm>
        </p:grpSpPr>
        <p:sp>
          <p:nvSpPr>
            <p:cNvPr id="18" name="任意多边形: 形状 17"/>
            <p:cNvSpPr/>
            <p:nvPr/>
          </p:nvSpPr>
          <p:spPr>
            <a:xfrm rot="21095574" flipH="1">
              <a:off x="7740179" y="-122942"/>
              <a:ext cx="1585835" cy="2842024"/>
            </a:xfrm>
            <a:custGeom>
              <a:avLst/>
              <a:gdLst>
                <a:gd name="connsiteX0" fmla="*/ 1585835 w 1585835"/>
                <a:gd name="connsiteY0" fmla="*/ 0 h 2842024"/>
                <a:gd name="connsiteX1" fmla="*/ 0 w 1585835"/>
                <a:gd name="connsiteY1" fmla="*/ 234377 h 2842024"/>
                <a:gd name="connsiteX2" fmla="*/ 385394 w 1585835"/>
                <a:gd name="connsiteY2" fmla="*/ 2842024 h 2842024"/>
                <a:gd name="connsiteX3" fmla="*/ 398287 w 1585835"/>
                <a:gd name="connsiteY3" fmla="*/ 2819250 h 2842024"/>
                <a:gd name="connsiteX4" fmla="*/ 344216 w 1585835"/>
                <a:gd name="connsiteY4" fmla="*/ 1527268 h 2842024"/>
                <a:gd name="connsiteX5" fmla="*/ 463167 w 1585835"/>
                <a:gd name="connsiteY5" fmla="*/ 459231 h 2842024"/>
                <a:gd name="connsiteX6" fmla="*/ 1566172 w 1585835"/>
                <a:gd name="connsiteY6" fmla="*/ 28572 h 2842024"/>
                <a:gd name="connsiteX7" fmla="*/ 1585835 w 1585835"/>
                <a:gd name="connsiteY7" fmla="*/ 0 h 284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5835" h="2842024">
                  <a:moveTo>
                    <a:pt x="1585835" y="0"/>
                  </a:moveTo>
                  <a:lnTo>
                    <a:pt x="0" y="234377"/>
                  </a:lnTo>
                  <a:lnTo>
                    <a:pt x="385394" y="2842024"/>
                  </a:lnTo>
                  <a:lnTo>
                    <a:pt x="398287" y="2819250"/>
                  </a:lnTo>
                  <a:cubicBezTo>
                    <a:pt x="616362" y="2391462"/>
                    <a:pt x="333402" y="1920604"/>
                    <a:pt x="344216" y="1527268"/>
                  </a:cubicBezTo>
                  <a:cubicBezTo>
                    <a:pt x="355029" y="1133931"/>
                    <a:pt x="259507" y="709015"/>
                    <a:pt x="463167" y="459231"/>
                  </a:cubicBezTo>
                  <a:cubicBezTo>
                    <a:pt x="666826" y="209447"/>
                    <a:pt x="1344488" y="355874"/>
                    <a:pt x="1566172" y="28572"/>
                  </a:cubicBezTo>
                  <a:lnTo>
                    <a:pt x="1585835" y="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9" name="任意多边形: 形状 18"/>
            <p:cNvSpPr/>
            <p:nvPr/>
          </p:nvSpPr>
          <p:spPr>
            <a:xfrm flipH="1">
              <a:off x="0" y="8256"/>
              <a:ext cx="2804988" cy="1783168"/>
            </a:xfrm>
            <a:custGeom>
              <a:avLst/>
              <a:gdLst>
                <a:gd name="connsiteX0" fmla="*/ 2804988 w 2804988"/>
                <a:gd name="connsiteY0" fmla="*/ 0 h 1783168"/>
                <a:gd name="connsiteX1" fmla="*/ 0 w 2804988"/>
                <a:gd name="connsiteY1" fmla="*/ 0 h 1783168"/>
                <a:gd name="connsiteX2" fmla="*/ 3481 w 2804988"/>
                <a:gd name="connsiteY2" fmla="*/ 1936 h 1783168"/>
                <a:gd name="connsiteX3" fmla="*/ 1051774 w 2804988"/>
                <a:gd name="connsiteY3" fmla="*/ 368723 h 1783168"/>
                <a:gd name="connsiteX4" fmla="*/ 1635718 w 2804988"/>
                <a:gd name="connsiteY4" fmla="*/ 1451489 h 1783168"/>
                <a:gd name="connsiteX5" fmla="*/ 2803992 w 2804988"/>
                <a:gd name="connsiteY5" fmla="*/ 1782718 h 1783168"/>
                <a:gd name="connsiteX6" fmla="*/ 2804988 w 2804988"/>
                <a:gd name="connsiteY6" fmla="*/ 1783168 h 1783168"/>
                <a:gd name="connsiteX7" fmla="*/ 2804988 w 2804988"/>
                <a:gd name="connsiteY7" fmla="*/ 0 h 178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4988" h="1783168">
                  <a:moveTo>
                    <a:pt x="2804988" y="0"/>
                  </a:moveTo>
                  <a:lnTo>
                    <a:pt x="0" y="0"/>
                  </a:lnTo>
                  <a:lnTo>
                    <a:pt x="3481" y="1936"/>
                  </a:lnTo>
                  <a:cubicBezTo>
                    <a:pt x="272534" y="132105"/>
                    <a:pt x="799452" y="148039"/>
                    <a:pt x="1051774" y="368723"/>
                  </a:cubicBezTo>
                  <a:cubicBezTo>
                    <a:pt x="1340142" y="620933"/>
                    <a:pt x="1295084" y="1188408"/>
                    <a:pt x="1635718" y="1451489"/>
                  </a:cubicBezTo>
                  <a:cubicBezTo>
                    <a:pt x="1912483" y="1665242"/>
                    <a:pt x="2372479" y="1607718"/>
                    <a:pt x="2803992" y="1782718"/>
                  </a:cubicBezTo>
                  <a:lnTo>
                    <a:pt x="2804988" y="1783168"/>
                  </a:lnTo>
                  <a:lnTo>
                    <a:pt x="2804988" y="0"/>
                  </a:lnTo>
                  <a:close/>
                </a:path>
              </a:pathLst>
            </a:cu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任意多边形: 形状 19"/>
            <p:cNvSpPr/>
            <p:nvPr/>
          </p:nvSpPr>
          <p:spPr>
            <a:xfrm rot="21095574" flipV="1">
              <a:off x="-96321" y="4014430"/>
              <a:ext cx="1110147" cy="1233504"/>
            </a:xfrm>
            <a:custGeom>
              <a:avLst/>
              <a:gdLst>
                <a:gd name="connsiteX0" fmla="*/ 0 w 2686038"/>
                <a:gd name="connsiteY0" fmla="*/ 396980 h 2984504"/>
                <a:gd name="connsiteX1" fmla="*/ 2686038 w 2686038"/>
                <a:gd name="connsiteY1" fmla="*/ 0 h 2984504"/>
                <a:gd name="connsiteX2" fmla="*/ 2631071 w 2686038"/>
                <a:gd name="connsiteY2" fmla="*/ 102470 h 2984504"/>
                <a:gd name="connsiteX3" fmla="*/ 2387104 w 2686038"/>
                <a:gd name="connsiteY3" fmla="*/ 421675 h 2984504"/>
                <a:gd name="connsiteX4" fmla="*/ 1576071 w 2686038"/>
                <a:gd name="connsiteY4" fmla="*/ 684167 h 2984504"/>
                <a:gd name="connsiteX5" fmla="*/ 1488607 w 2686038"/>
                <a:gd name="connsiteY5" fmla="*/ 1335149 h 2984504"/>
                <a:gd name="connsiteX6" fmla="*/ 1528365 w 2686038"/>
                <a:gd name="connsiteY6" fmla="*/ 2122627 h 2984504"/>
                <a:gd name="connsiteX7" fmla="*/ 526499 w 2686038"/>
                <a:gd name="connsiteY7" fmla="*/ 2899605 h 2984504"/>
                <a:gd name="connsiteX8" fmla="*/ 400451 w 2686038"/>
                <a:gd name="connsiteY8" fmla="*/ 2972375 h 2984504"/>
                <a:gd name="connsiteX9" fmla="*/ 382420 w 2686038"/>
                <a:gd name="connsiteY9" fmla="*/ 2984504 h 2984504"/>
                <a:gd name="connsiteX10" fmla="*/ 0 w 2686038"/>
                <a:gd name="connsiteY10" fmla="*/ 396980 h 29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6038" h="2984504">
                  <a:moveTo>
                    <a:pt x="0" y="396980"/>
                  </a:moveTo>
                  <a:lnTo>
                    <a:pt x="2686038" y="0"/>
                  </a:lnTo>
                  <a:lnTo>
                    <a:pt x="2631071" y="102470"/>
                  </a:lnTo>
                  <a:cubicBezTo>
                    <a:pt x="2550727" y="230958"/>
                    <a:pt x="2448230" y="346865"/>
                    <a:pt x="2387104" y="421675"/>
                  </a:cubicBezTo>
                  <a:cubicBezTo>
                    <a:pt x="2224102" y="621170"/>
                    <a:pt x="1725820" y="531921"/>
                    <a:pt x="1576071" y="684167"/>
                  </a:cubicBezTo>
                  <a:cubicBezTo>
                    <a:pt x="1426322" y="836413"/>
                    <a:pt x="1496558" y="1095405"/>
                    <a:pt x="1488607" y="1335149"/>
                  </a:cubicBezTo>
                  <a:cubicBezTo>
                    <a:pt x="1480656" y="1574892"/>
                    <a:pt x="1688715" y="1861885"/>
                    <a:pt x="1528365" y="2122627"/>
                  </a:cubicBezTo>
                  <a:cubicBezTo>
                    <a:pt x="1368013" y="2383369"/>
                    <a:pt x="851177" y="2740360"/>
                    <a:pt x="526499" y="2899605"/>
                  </a:cubicBezTo>
                  <a:cubicBezTo>
                    <a:pt x="485915" y="2919511"/>
                    <a:pt x="443673" y="2944612"/>
                    <a:pt x="400451" y="2972375"/>
                  </a:cubicBezTo>
                  <a:lnTo>
                    <a:pt x="382420" y="2984504"/>
                  </a:lnTo>
                  <a:lnTo>
                    <a:pt x="0" y="39698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20484" y="1059582"/>
            <a:ext cx="1183149" cy="3860269"/>
            <a:chOff x="1920484" y="1059582"/>
            <a:chExt cx="1183149" cy="3860269"/>
          </a:xfrm>
        </p:grpSpPr>
        <p:sp>
          <p:nvSpPr>
            <p:cNvPr id="13" name="文本框 12"/>
            <p:cNvSpPr txBox="1"/>
            <p:nvPr/>
          </p:nvSpPr>
          <p:spPr>
            <a:xfrm>
              <a:off x="1920484" y="1059582"/>
              <a:ext cx="927029" cy="1522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我</a:t>
              </a:r>
              <a:endParaRPr lang="zh-CN" altLang="en-US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想和你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有一个家</a:t>
              </a:r>
              <a:r>
                <a:rPr lang="zh-CN" altLang="en-US" sz="2000" b="1" dirty="0">
                  <a:solidFill>
                    <a:srgbClr val="F4B4CF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你</a:t>
              </a:r>
              <a:endParaRPr lang="zh-CN" altLang="en-US" sz="20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43808" y="1134199"/>
              <a:ext cx="25982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当风不再追云，当冰不再化水，当火不再炽热，当石不再坚硬，当世上没有爱情，我才能停止爱你</a:t>
              </a:r>
              <a:r>
                <a:rPr lang="en-US" altLang="zh-CN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……</a:t>
              </a:r>
              <a:endParaRPr lang="zh-CN" altLang="en-US" sz="600" dirty="0">
                <a:solidFill>
                  <a:srgbClr val="9FD8F6">
                    <a:alpha val="45000"/>
                  </a:srgb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0" y="0"/>
            <a:ext cx="1446530" cy="454660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33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活动概况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697230" y="3999230"/>
            <a:ext cx="1381125" cy="26035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11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Activity overview</a:t>
            </a:r>
            <a:endParaRPr lang="en-US" altLang="zh-CN" sz="11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97230" y="1548765"/>
            <a:ext cx="5013325" cy="235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21666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活动主题：我爱你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|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我想和你有个家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marL="285750" indent="-285750" defTabSz="121666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活动地点：营销中心、售楼部外场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marL="285750" indent="-285750" defTabSz="121666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活动时间：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2022.2.14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285750" indent="-285750" defTabSz="121666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活动人群：业主、意向客户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285750" indent="-285750" defTabSz="121666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活动人数：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150-200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 marL="285750" indent="-285750" defTabSz="121666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活动调性：告白、相遇、浪漫、温馨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969" y="1334914"/>
            <a:ext cx="2787774" cy="2787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3131841" y="2499742"/>
            <a:ext cx="331236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9FD8F6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PART 02</a:t>
            </a:r>
            <a:endParaRPr lang="en-US" altLang="zh-CN" sz="4000" b="1" dirty="0">
              <a:solidFill>
                <a:srgbClr val="9FD8F6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  <a:p>
            <a:r>
              <a:rPr lang="zh-CN" altLang="en-US" sz="4000" b="1" dirty="0">
                <a:solidFill>
                  <a:srgbClr val="F4B4CF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活动前期宣传</a:t>
            </a:r>
            <a:endParaRPr lang="zh-CN" altLang="en-US" sz="4000" b="1" dirty="0">
              <a:solidFill>
                <a:srgbClr val="F4B4CF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7792" t="13531" b="30755"/>
          <a:stretch>
            <a:fillRect/>
          </a:stretch>
        </p:blipFill>
        <p:spPr>
          <a:xfrm>
            <a:off x="3131840" y="1707654"/>
            <a:ext cx="1476248" cy="86979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3275856" y="3795886"/>
            <a:ext cx="3096344" cy="0"/>
          </a:xfrm>
          <a:prstGeom prst="line">
            <a:avLst/>
          </a:prstGeom>
          <a:ln w="19050">
            <a:solidFill>
              <a:srgbClr val="F4B4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-96321" y="-122942"/>
            <a:ext cx="9422335" cy="5370876"/>
            <a:chOff x="-96321" y="-122942"/>
            <a:chExt cx="9422335" cy="5370876"/>
          </a:xfrm>
        </p:grpSpPr>
        <p:sp>
          <p:nvSpPr>
            <p:cNvPr id="18" name="任意多边形: 形状 17"/>
            <p:cNvSpPr/>
            <p:nvPr/>
          </p:nvSpPr>
          <p:spPr>
            <a:xfrm rot="21095574" flipH="1">
              <a:off x="7740179" y="-122942"/>
              <a:ext cx="1585835" cy="2842024"/>
            </a:xfrm>
            <a:custGeom>
              <a:avLst/>
              <a:gdLst>
                <a:gd name="connsiteX0" fmla="*/ 1585835 w 1585835"/>
                <a:gd name="connsiteY0" fmla="*/ 0 h 2842024"/>
                <a:gd name="connsiteX1" fmla="*/ 0 w 1585835"/>
                <a:gd name="connsiteY1" fmla="*/ 234377 h 2842024"/>
                <a:gd name="connsiteX2" fmla="*/ 385394 w 1585835"/>
                <a:gd name="connsiteY2" fmla="*/ 2842024 h 2842024"/>
                <a:gd name="connsiteX3" fmla="*/ 398287 w 1585835"/>
                <a:gd name="connsiteY3" fmla="*/ 2819250 h 2842024"/>
                <a:gd name="connsiteX4" fmla="*/ 344216 w 1585835"/>
                <a:gd name="connsiteY4" fmla="*/ 1527268 h 2842024"/>
                <a:gd name="connsiteX5" fmla="*/ 463167 w 1585835"/>
                <a:gd name="connsiteY5" fmla="*/ 459231 h 2842024"/>
                <a:gd name="connsiteX6" fmla="*/ 1566172 w 1585835"/>
                <a:gd name="connsiteY6" fmla="*/ 28572 h 2842024"/>
                <a:gd name="connsiteX7" fmla="*/ 1585835 w 1585835"/>
                <a:gd name="connsiteY7" fmla="*/ 0 h 284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5835" h="2842024">
                  <a:moveTo>
                    <a:pt x="1585835" y="0"/>
                  </a:moveTo>
                  <a:lnTo>
                    <a:pt x="0" y="234377"/>
                  </a:lnTo>
                  <a:lnTo>
                    <a:pt x="385394" y="2842024"/>
                  </a:lnTo>
                  <a:lnTo>
                    <a:pt x="398287" y="2819250"/>
                  </a:lnTo>
                  <a:cubicBezTo>
                    <a:pt x="616362" y="2391462"/>
                    <a:pt x="333402" y="1920604"/>
                    <a:pt x="344216" y="1527268"/>
                  </a:cubicBezTo>
                  <a:cubicBezTo>
                    <a:pt x="355029" y="1133931"/>
                    <a:pt x="259507" y="709015"/>
                    <a:pt x="463167" y="459231"/>
                  </a:cubicBezTo>
                  <a:cubicBezTo>
                    <a:pt x="666826" y="209447"/>
                    <a:pt x="1344488" y="355874"/>
                    <a:pt x="1566172" y="28572"/>
                  </a:cubicBezTo>
                  <a:lnTo>
                    <a:pt x="1585835" y="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9" name="任意多边形: 形状 18"/>
            <p:cNvSpPr/>
            <p:nvPr/>
          </p:nvSpPr>
          <p:spPr>
            <a:xfrm flipH="1">
              <a:off x="0" y="8256"/>
              <a:ext cx="2804988" cy="1783168"/>
            </a:xfrm>
            <a:custGeom>
              <a:avLst/>
              <a:gdLst>
                <a:gd name="connsiteX0" fmla="*/ 2804988 w 2804988"/>
                <a:gd name="connsiteY0" fmla="*/ 0 h 1783168"/>
                <a:gd name="connsiteX1" fmla="*/ 0 w 2804988"/>
                <a:gd name="connsiteY1" fmla="*/ 0 h 1783168"/>
                <a:gd name="connsiteX2" fmla="*/ 3481 w 2804988"/>
                <a:gd name="connsiteY2" fmla="*/ 1936 h 1783168"/>
                <a:gd name="connsiteX3" fmla="*/ 1051774 w 2804988"/>
                <a:gd name="connsiteY3" fmla="*/ 368723 h 1783168"/>
                <a:gd name="connsiteX4" fmla="*/ 1635718 w 2804988"/>
                <a:gd name="connsiteY4" fmla="*/ 1451489 h 1783168"/>
                <a:gd name="connsiteX5" fmla="*/ 2803992 w 2804988"/>
                <a:gd name="connsiteY5" fmla="*/ 1782718 h 1783168"/>
                <a:gd name="connsiteX6" fmla="*/ 2804988 w 2804988"/>
                <a:gd name="connsiteY6" fmla="*/ 1783168 h 1783168"/>
                <a:gd name="connsiteX7" fmla="*/ 2804988 w 2804988"/>
                <a:gd name="connsiteY7" fmla="*/ 0 h 178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4988" h="1783168">
                  <a:moveTo>
                    <a:pt x="2804988" y="0"/>
                  </a:moveTo>
                  <a:lnTo>
                    <a:pt x="0" y="0"/>
                  </a:lnTo>
                  <a:lnTo>
                    <a:pt x="3481" y="1936"/>
                  </a:lnTo>
                  <a:cubicBezTo>
                    <a:pt x="272534" y="132105"/>
                    <a:pt x="799452" y="148039"/>
                    <a:pt x="1051774" y="368723"/>
                  </a:cubicBezTo>
                  <a:cubicBezTo>
                    <a:pt x="1340142" y="620933"/>
                    <a:pt x="1295084" y="1188408"/>
                    <a:pt x="1635718" y="1451489"/>
                  </a:cubicBezTo>
                  <a:cubicBezTo>
                    <a:pt x="1912483" y="1665242"/>
                    <a:pt x="2372479" y="1607718"/>
                    <a:pt x="2803992" y="1782718"/>
                  </a:cubicBezTo>
                  <a:lnTo>
                    <a:pt x="2804988" y="1783168"/>
                  </a:lnTo>
                  <a:lnTo>
                    <a:pt x="2804988" y="0"/>
                  </a:lnTo>
                  <a:close/>
                </a:path>
              </a:pathLst>
            </a:cu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任意多边形: 形状 19"/>
            <p:cNvSpPr/>
            <p:nvPr/>
          </p:nvSpPr>
          <p:spPr>
            <a:xfrm rot="21095574" flipV="1">
              <a:off x="-96321" y="4014430"/>
              <a:ext cx="1110147" cy="1233504"/>
            </a:xfrm>
            <a:custGeom>
              <a:avLst/>
              <a:gdLst>
                <a:gd name="connsiteX0" fmla="*/ 0 w 2686038"/>
                <a:gd name="connsiteY0" fmla="*/ 396980 h 2984504"/>
                <a:gd name="connsiteX1" fmla="*/ 2686038 w 2686038"/>
                <a:gd name="connsiteY1" fmla="*/ 0 h 2984504"/>
                <a:gd name="connsiteX2" fmla="*/ 2631071 w 2686038"/>
                <a:gd name="connsiteY2" fmla="*/ 102470 h 2984504"/>
                <a:gd name="connsiteX3" fmla="*/ 2387104 w 2686038"/>
                <a:gd name="connsiteY3" fmla="*/ 421675 h 2984504"/>
                <a:gd name="connsiteX4" fmla="*/ 1576071 w 2686038"/>
                <a:gd name="connsiteY4" fmla="*/ 684167 h 2984504"/>
                <a:gd name="connsiteX5" fmla="*/ 1488607 w 2686038"/>
                <a:gd name="connsiteY5" fmla="*/ 1335149 h 2984504"/>
                <a:gd name="connsiteX6" fmla="*/ 1528365 w 2686038"/>
                <a:gd name="connsiteY6" fmla="*/ 2122627 h 2984504"/>
                <a:gd name="connsiteX7" fmla="*/ 526499 w 2686038"/>
                <a:gd name="connsiteY7" fmla="*/ 2899605 h 2984504"/>
                <a:gd name="connsiteX8" fmla="*/ 400451 w 2686038"/>
                <a:gd name="connsiteY8" fmla="*/ 2972375 h 2984504"/>
                <a:gd name="connsiteX9" fmla="*/ 382420 w 2686038"/>
                <a:gd name="connsiteY9" fmla="*/ 2984504 h 2984504"/>
                <a:gd name="connsiteX10" fmla="*/ 0 w 2686038"/>
                <a:gd name="connsiteY10" fmla="*/ 396980 h 29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6038" h="2984504">
                  <a:moveTo>
                    <a:pt x="0" y="396980"/>
                  </a:moveTo>
                  <a:lnTo>
                    <a:pt x="2686038" y="0"/>
                  </a:lnTo>
                  <a:lnTo>
                    <a:pt x="2631071" y="102470"/>
                  </a:lnTo>
                  <a:cubicBezTo>
                    <a:pt x="2550727" y="230958"/>
                    <a:pt x="2448230" y="346865"/>
                    <a:pt x="2387104" y="421675"/>
                  </a:cubicBezTo>
                  <a:cubicBezTo>
                    <a:pt x="2224102" y="621170"/>
                    <a:pt x="1725820" y="531921"/>
                    <a:pt x="1576071" y="684167"/>
                  </a:cubicBezTo>
                  <a:cubicBezTo>
                    <a:pt x="1426322" y="836413"/>
                    <a:pt x="1496558" y="1095405"/>
                    <a:pt x="1488607" y="1335149"/>
                  </a:cubicBezTo>
                  <a:cubicBezTo>
                    <a:pt x="1480656" y="1574892"/>
                    <a:pt x="1688715" y="1861885"/>
                    <a:pt x="1528365" y="2122627"/>
                  </a:cubicBezTo>
                  <a:cubicBezTo>
                    <a:pt x="1368013" y="2383369"/>
                    <a:pt x="851177" y="2740360"/>
                    <a:pt x="526499" y="2899605"/>
                  </a:cubicBezTo>
                  <a:cubicBezTo>
                    <a:pt x="485915" y="2919511"/>
                    <a:pt x="443673" y="2944612"/>
                    <a:pt x="400451" y="2972375"/>
                  </a:cubicBezTo>
                  <a:lnTo>
                    <a:pt x="382420" y="2984504"/>
                  </a:lnTo>
                  <a:lnTo>
                    <a:pt x="0" y="39698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20484" y="1059582"/>
            <a:ext cx="1183149" cy="3860269"/>
            <a:chOff x="1920484" y="1059582"/>
            <a:chExt cx="1183149" cy="3860269"/>
          </a:xfrm>
        </p:grpSpPr>
        <p:sp>
          <p:nvSpPr>
            <p:cNvPr id="13" name="文本框 12"/>
            <p:cNvSpPr txBox="1"/>
            <p:nvPr/>
          </p:nvSpPr>
          <p:spPr>
            <a:xfrm>
              <a:off x="1920484" y="1059582"/>
              <a:ext cx="927029" cy="1522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我</a:t>
              </a:r>
              <a:endParaRPr lang="zh-CN" altLang="en-US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想和你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有一个家</a:t>
              </a:r>
              <a:r>
                <a:rPr lang="zh-CN" altLang="en-US" sz="2000" b="1" dirty="0">
                  <a:solidFill>
                    <a:srgbClr val="F4B4CF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你</a:t>
              </a:r>
              <a:endParaRPr lang="zh-CN" altLang="en-US" sz="20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43808" y="1134199"/>
              <a:ext cx="25982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当风不再追云，当冰不再化水，当火不再炽热，当石不再坚硬，当世上没有爱情，我才能停止爱你</a:t>
              </a:r>
              <a:r>
                <a:rPr lang="en-US" altLang="zh-CN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……</a:t>
              </a:r>
              <a:endParaRPr lang="zh-CN" altLang="en-US" sz="600" dirty="0">
                <a:solidFill>
                  <a:srgbClr val="9FD8F6">
                    <a:alpha val="45000"/>
                  </a:srgb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468120" cy="483235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前期宣传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7" name="图片 26" descr="webp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285" y="2783205"/>
            <a:ext cx="2247900" cy="1397000"/>
          </a:xfrm>
          <a:prstGeom prst="rect">
            <a:avLst/>
          </a:prstGeom>
        </p:spPr>
      </p:pic>
      <p:pic>
        <p:nvPicPr>
          <p:cNvPr id="28" name="图片 27" descr="web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355" y="2565400"/>
            <a:ext cx="1832610" cy="1832610"/>
          </a:xfrm>
          <a:prstGeom prst="rect">
            <a:avLst/>
          </a:prstGeom>
        </p:spPr>
      </p:pic>
      <p:pic>
        <p:nvPicPr>
          <p:cNvPr id="29" name="图片 28" descr="webp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5360" y="2710180"/>
            <a:ext cx="1543050" cy="1543050"/>
          </a:xfrm>
          <a:prstGeom prst="rect">
            <a:avLst/>
          </a:prstGeom>
        </p:spPr>
      </p:pic>
      <p:sp>
        <p:nvSpPr>
          <p:cNvPr id="37" name="TextBox 13"/>
          <p:cNvSpPr txBox="1"/>
          <p:nvPr/>
        </p:nvSpPr>
        <p:spPr>
          <a:xfrm>
            <a:off x="1445895" y="1370330"/>
            <a:ext cx="6448425" cy="8858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通过本地大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V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微博、微信公众号、销售人员朋友圈的形式传播本次活动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468120" cy="483235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前期宣传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731520" y="1355725"/>
            <a:ext cx="8114030" cy="442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婚纱快闪：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舞者着婚纱前往标志性建筑快闪打卡，瞬间点燃全名话题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305050"/>
            <a:ext cx="9131300" cy="2838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468120" cy="483235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前期宣传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731520" y="1355725"/>
            <a:ext cx="8114030" cy="442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BUSS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巡游：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活动前粉红色大巴全程巡游，派送鲜花，扩散活动信息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1247"/>
          <a:stretch>
            <a:fillRect/>
          </a:stretch>
        </p:blipFill>
        <p:spPr>
          <a:xfrm>
            <a:off x="12700" y="2628900"/>
            <a:ext cx="9131300" cy="2514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468120" cy="483235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前期宣传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724535" y="1261745"/>
            <a:ext cx="8114030" cy="829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话题炒作：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转发软文，参与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#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美好时光与你相遇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#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话题营销，点赞最高者得精美礼品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5400"/>
            <a:ext cx="9137650" cy="2578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3131841" y="2499742"/>
            <a:ext cx="331236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9FD8F6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PART 03</a:t>
            </a:r>
            <a:endParaRPr lang="en-US" altLang="zh-CN" sz="4000" b="1" dirty="0">
              <a:solidFill>
                <a:srgbClr val="9FD8F6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  <a:p>
            <a:r>
              <a:rPr lang="zh-CN" altLang="en-US" sz="4000" b="1" dirty="0">
                <a:solidFill>
                  <a:srgbClr val="F4B4CF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装饰展陈设计</a:t>
            </a:r>
            <a:endParaRPr lang="zh-CN" altLang="en-US" sz="4000" b="1" dirty="0">
              <a:solidFill>
                <a:srgbClr val="F4B4CF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7792" t="13531" b="30755"/>
          <a:stretch>
            <a:fillRect/>
          </a:stretch>
        </p:blipFill>
        <p:spPr>
          <a:xfrm>
            <a:off x="3131840" y="1707654"/>
            <a:ext cx="1476248" cy="86979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3275856" y="3795886"/>
            <a:ext cx="3096344" cy="0"/>
          </a:xfrm>
          <a:prstGeom prst="line">
            <a:avLst/>
          </a:prstGeom>
          <a:ln w="19050">
            <a:solidFill>
              <a:srgbClr val="F4B4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-96321" y="-122942"/>
            <a:ext cx="9422335" cy="5370876"/>
            <a:chOff x="-96321" y="-122942"/>
            <a:chExt cx="9422335" cy="5370876"/>
          </a:xfrm>
        </p:grpSpPr>
        <p:sp>
          <p:nvSpPr>
            <p:cNvPr id="18" name="任意多边形: 形状 17"/>
            <p:cNvSpPr/>
            <p:nvPr/>
          </p:nvSpPr>
          <p:spPr>
            <a:xfrm rot="21095574" flipH="1">
              <a:off x="7740179" y="-122942"/>
              <a:ext cx="1585835" cy="2842024"/>
            </a:xfrm>
            <a:custGeom>
              <a:avLst/>
              <a:gdLst>
                <a:gd name="connsiteX0" fmla="*/ 1585835 w 1585835"/>
                <a:gd name="connsiteY0" fmla="*/ 0 h 2842024"/>
                <a:gd name="connsiteX1" fmla="*/ 0 w 1585835"/>
                <a:gd name="connsiteY1" fmla="*/ 234377 h 2842024"/>
                <a:gd name="connsiteX2" fmla="*/ 385394 w 1585835"/>
                <a:gd name="connsiteY2" fmla="*/ 2842024 h 2842024"/>
                <a:gd name="connsiteX3" fmla="*/ 398287 w 1585835"/>
                <a:gd name="connsiteY3" fmla="*/ 2819250 h 2842024"/>
                <a:gd name="connsiteX4" fmla="*/ 344216 w 1585835"/>
                <a:gd name="connsiteY4" fmla="*/ 1527268 h 2842024"/>
                <a:gd name="connsiteX5" fmla="*/ 463167 w 1585835"/>
                <a:gd name="connsiteY5" fmla="*/ 459231 h 2842024"/>
                <a:gd name="connsiteX6" fmla="*/ 1566172 w 1585835"/>
                <a:gd name="connsiteY6" fmla="*/ 28572 h 2842024"/>
                <a:gd name="connsiteX7" fmla="*/ 1585835 w 1585835"/>
                <a:gd name="connsiteY7" fmla="*/ 0 h 284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5835" h="2842024">
                  <a:moveTo>
                    <a:pt x="1585835" y="0"/>
                  </a:moveTo>
                  <a:lnTo>
                    <a:pt x="0" y="234377"/>
                  </a:lnTo>
                  <a:lnTo>
                    <a:pt x="385394" y="2842024"/>
                  </a:lnTo>
                  <a:lnTo>
                    <a:pt x="398287" y="2819250"/>
                  </a:lnTo>
                  <a:cubicBezTo>
                    <a:pt x="616362" y="2391462"/>
                    <a:pt x="333402" y="1920604"/>
                    <a:pt x="344216" y="1527268"/>
                  </a:cubicBezTo>
                  <a:cubicBezTo>
                    <a:pt x="355029" y="1133931"/>
                    <a:pt x="259507" y="709015"/>
                    <a:pt x="463167" y="459231"/>
                  </a:cubicBezTo>
                  <a:cubicBezTo>
                    <a:pt x="666826" y="209447"/>
                    <a:pt x="1344488" y="355874"/>
                    <a:pt x="1566172" y="28572"/>
                  </a:cubicBezTo>
                  <a:lnTo>
                    <a:pt x="1585835" y="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9" name="任意多边形: 形状 18"/>
            <p:cNvSpPr/>
            <p:nvPr/>
          </p:nvSpPr>
          <p:spPr>
            <a:xfrm flipH="1">
              <a:off x="0" y="8256"/>
              <a:ext cx="2804988" cy="1783168"/>
            </a:xfrm>
            <a:custGeom>
              <a:avLst/>
              <a:gdLst>
                <a:gd name="connsiteX0" fmla="*/ 2804988 w 2804988"/>
                <a:gd name="connsiteY0" fmla="*/ 0 h 1783168"/>
                <a:gd name="connsiteX1" fmla="*/ 0 w 2804988"/>
                <a:gd name="connsiteY1" fmla="*/ 0 h 1783168"/>
                <a:gd name="connsiteX2" fmla="*/ 3481 w 2804988"/>
                <a:gd name="connsiteY2" fmla="*/ 1936 h 1783168"/>
                <a:gd name="connsiteX3" fmla="*/ 1051774 w 2804988"/>
                <a:gd name="connsiteY3" fmla="*/ 368723 h 1783168"/>
                <a:gd name="connsiteX4" fmla="*/ 1635718 w 2804988"/>
                <a:gd name="connsiteY4" fmla="*/ 1451489 h 1783168"/>
                <a:gd name="connsiteX5" fmla="*/ 2803992 w 2804988"/>
                <a:gd name="connsiteY5" fmla="*/ 1782718 h 1783168"/>
                <a:gd name="connsiteX6" fmla="*/ 2804988 w 2804988"/>
                <a:gd name="connsiteY6" fmla="*/ 1783168 h 1783168"/>
                <a:gd name="connsiteX7" fmla="*/ 2804988 w 2804988"/>
                <a:gd name="connsiteY7" fmla="*/ 0 h 178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4988" h="1783168">
                  <a:moveTo>
                    <a:pt x="2804988" y="0"/>
                  </a:moveTo>
                  <a:lnTo>
                    <a:pt x="0" y="0"/>
                  </a:lnTo>
                  <a:lnTo>
                    <a:pt x="3481" y="1936"/>
                  </a:lnTo>
                  <a:cubicBezTo>
                    <a:pt x="272534" y="132105"/>
                    <a:pt x="799452" y="148039"/>
                    <a:pt x="1051774" y="368723"/>
                  </a:cubicBezTo>
                  <a:cubicBezTo>
                    <a:pt x="1340142" y="620933"/>
                    <a:pt x="1295084" y="1188408"/>
                    <a:pt x="1635718" y="1451489"/>
                  </a:cubicBezTo>
                  <a:cubicBezTo>
                    <a:pt x="1912483" y="1665242"/>
                    <a:pt x="2372479" y="1607718"/>
                    <a:pt x="2803992" y="1782718"/>
                  </a:cubicBezTo>
                  <a:lnTo>
                    <a:pt x="2804988" y="1783168"/>
                  </a:lnTo>
                  <a:lnTo>
                    <a:pt x="2804988" y="0"/>
                  </a:lnTo>
                  <a:close/>
                </a:path>
              </a:pathLst>
            </a:cu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任意多边形: 形状 19"/>
            <p:cNvSpPr/>
            <p:nvPr/>
          </p:nvSpPr>
          <p:spPr>
            <a:xfrm rot="21095574" flipV="1">
              <a:off x="-96321" y="4014430"/>
              <a:ext cx="1110147" cy="1233504"/>
            </a:xfrm>
            <a:custGeom>
              <a:avLst/>
              <a:gdLst>
                <a:gd name="connsiteX0" fmla="*/ 0 w 2686038"/>
                <a:gd name="connsiteY0" fmla="*/ 396980 h 2984504"/>
                <a:gd name="connsiteX1" fmla="*/ 2686038 w 2686038"/>
                <a:gd name="connsiteY1" fmla="*/ 0 h 2984504"/>
                <a:gd name="connsiteX2" fmla="*/ 2631071 w 2686038"/>
                <a:gd name="connsiteY2" fmla="*/ 102470 h 2984504"/>
                <a:gd name="connsiteX3" fmla="*/ 2387104 w 2686038"/>
                <a:gd name="connsiteY3" fmla="*/ 421675 h 2984504"/>
                <a:gd name="connsiteX4" fmla="*/ 1576071 w 2686038"/>
                <a:gd name="connsiteY4" fmla="*/ 684167 h 2984504"/>
                <a:gd name="connsiteX5" fmla="*/ 1488607 w 2686038"/>
                <a:gd name="connsiteY5" fmla="*/ 1335149 h 2984504"/>
                <a:gd name="connsiteX6" fmla="*/ 1528365 w 2686038"/>
                <a:gd name="connsiteY6" fmla="*/ 2122627 h 2984504"/>
                <a:gd name="connsiteX7" fmla="*/ 526499 w 2686038"/>
                <a:gd name="connsiteY7" fmla="*/ 2899605 h 2984504"/>
                <a:gd name="connsiteX8" fmla="*/ 400451 w 2686038"/>
                <a:gd name="connsiteY8" fmla="*/ 2972375 h 2984504"/>
                <a:gd name="connsiteX9" fmla="*/ 382420 w 2686038"/>
                <a:gd name="connsiteY9" fmla="*/ 2984504 h 2984504"/>
                <a:gd name="connsiteX10" fmla="*/ 0 w 2686038"/>
                <a:gd name="connsiteY10" fmla="*/ 396980 h 29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6038" h="2984504">
                  <a:moveTo>
                    <a:pt x="0" y="396980"/>
                  </a:moveTo>
                  <a:lnTo>
                    <a:pt x="2686038" y="0"/>
                  </a:lnTo>
                  <a:lnTo>
                    <a:pt x="2631071" y="102470"/>
                  </a:lnTo>
                  <a:cubicBezTo>
                    <a:pt x="2550727" y="230958"/>
                    <a:pt x="2448230" y="346865"/>
                    <a:pt x="2387104" y="421675"/>
                  </a:cubicBezTo>
                  <a:cubicBezTo>
                    <a:pt x="2224102" y="621170"/>
                    <a:pt x="1725820" y="531921"/>
                    <a:pt x="1576071" y="684167"/>
                  </a:cubicBezTo>
                  <a:cubicBezTo>
                    <a:pt x="1426322" y="836413"/>
                    <a:pt x="1496558" y="1095405"/>
                    <a:pt x="1488607" y="1335149"/>
                  </a:cubicBezTo>
                  <a:cubicBezTo>
                    <a:pt x="1480656" y="1574892"/>
                    <a:pt x="1688715" y="1861885"/>
                    <a:pt x="1528365" y="2122627"/>
                  </a:cubicBezTo>
                  <a:cubicBezTo>
                    <a:pt x="1368013" y="2383369"/>
                    <a:pt x="851177" y="2740360"/>
                    <a:pt x="526499" y="2899605"/>
                  </a:cubicBezTo>
                  <a:cubicBezTo>
                    <a:pt x="485915" y="2919511"/>
                    <a:pt x="443673" y="2944612"/>
                    <a:pt x="400451" y="2972375"/>
                  </a:cubicBezTo>
                  <a:lnTo>
                    <a:pt x="382420" y="2984504"/>
                  </a:lnTo>
                  <a:lnTo>
                    <a:pt x="0" y="39698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20484" y="1059582"/>
            <a:ext cx="1183149" cy="3860269"/>
            <a:chOff x="1920484" y="1059582"/>
            <a:chExt cx="1183149" cy="3860269"/>
          </a:xfrm>
        </p:grpSpPr>
        <p:sp>
          <p:nvSpPr>
            <p:cNvPr id="13" name="文本框 12"/>
            <p:cNvSpPr txBox="1"/>
            <p:nvPr/>
          </p:nvSpPr>
          <p:spPr>
            <a:xfrm>
              <a:off x="1920484" y="1059582"/>
              <a:ext cx="927029" cy="1522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我</a:t>
              </a:r>
              <a:endParaRPr lang="zh-CN" altLang="en-US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想和你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有一个家</a:t>
              </a:r>
              <a:r>
                <a:rPr lang="zh-CN" altLang="en-US" sz="2000" b="1" dirty="0">
                  <a:solidFill>
                    <a:srgbClr val="F4B4CF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你</a:t>
              </a:r>
              <a:endParaRPr lang="zh-CN" altLang="en-US" sz="20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43808" y="1134199"/>
              <a:ext cx="25982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当风不再追云，当冰不再化水，当火不再炽热，当石不再坚硬，当世上没有爱情，我才能停止爱你</a:t>
              </a:r>
              <a:r>
                <a:rPr lang="en-US" altLang="zh-CN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……</a:t>
              </a:r>
              <a:endParaRPr lang="zh-CN" altLang="en-US" sz="600" dirty="0">
                <a:solidFill>
                  <a:srgbClr val="9FD8F6">
                    <a:alpha val="45000"/>
                  </a:srgb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0" y="0"/>
            <a:ext cx="1763688" cy="483518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95" y="664210"/>
            <a:ext cx="7327265" cy="406781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57835" y="1699260"/>
            <a:ext cx="7766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节日主题拱门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(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参考）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0" y="0"/>
            <a:ext cx="1763688" cy="483518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481455" y="912495"/>
            <a:ext cx="58553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情话地毯：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以红色为背景，白色文字，写上众多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		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情话、情诗。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		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大大提升视觉延伸，出发情感</a:t>
            </a:r>
            <a:endParaRPr lang="zh-CN" altLang="en-US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90" y="2355850"/>
            <a:ext cx="2389505" cy="23755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005" y="2355850"/>
            <a:ext cx="1782445" cy="23698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640" y="2355850"/>
            <a:ext cx="1832610" cy="2375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0515" y="0"/>
            <a:ext cx="9867900" cy="523875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1139190" y="715010"/>
            <a:ext cx="6866255" cy="442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气球吊顶：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艺术装饰中提取向对应颜色，与整体装置融合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3131841" y="2499742"/>
            <a:ext cx="3312368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9FD8F6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PART 04</a:t>
            </a:r>
            <a:endParaRPr lang="en-US" altLang="zh-CN" sz="4000" b="1" dirty="0">
              <a:solidFill>
                <a:srgbClr val="9FD8F6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  <a:p>
            <a:r>
              <a:rPr lang="zh-CN" altLang="en-US" sz="4000" b="1" dirty="0">
                <a:solidFill>
                  <a:srgbClr val="F4B4CF"/>
                </a:solidFill>
                <a:latin typeface="Source Han Sans Bold" panose="020B0800000000000000" pitchFamily="34" charset="-122"/>
                <a:ea typeface="Source Han Sans Bold" panose="020B0800000000000000" pitchFamily="34" charset="-122"/>
              </a:rPr>
              <a:t>活动细节规划</a:t>
            </a:r>
            <a:endParaRPr lang="zh-CN" altLang="en-US" sz="4000" b="1" dirty="0">
              <a:solidFill>
                <a:srgbClr val="F4B4CF"/>
              </a:solidFill>
              <a:latin typeface="Source Han Sans Bold" panose="020B0800000000000000" pitchFamily="34" charset="-122"/>
              <a:ea typeface="Source Han Sans Bold" panose="020B0800000000000000" pitchFamily="34" charset="-122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7792" t="13531" b="30755"/>
          <a:stretch>
            <a:fillRect/>
          </a:stretch>
        </p:blipFill>
        <p:spPr>
          <a:xfrm>
            <a:off x="3131840" y="1707654"/>
            <a:ext cx="1476248" cy="86979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3275856" y="3795886"/>
            <a:ext cx="3096344" cy="0"/>
          </a:xfrm>
          <a:prstGeom prst="line">
            <a:avLst/>
          </a:prstGeom>
          <a:ln w="19050">
            <a:solidFill>
              <a:srgbClr val="F4B4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-96321" y="-122942"/>
            <a:ext cx="9422335" cy="5370876"/>
            <a:chOff x="-96321" y="-122942"/>
            <a:chExt cx="9422335" cy="5370876"/>
          </a:xfrm>
        </p:grpSpPr>
        <p:sp>
          <p:nvSpPr>
            <p:cNvPr id="18" name="任意多边形: 形状 17"/>
            <p:cNvSpPr/>
            <p:nvPr/>
          </p:nvSpPr>
          <p:spPr>
            <a:xfrm rot="21095574" flipH="1">
              <a:off x="7740179" y="-122942"/>
              <a:ext cx="1585835" cy="2842024"/>
            </a:xfrm>
            <a:custGeom>
              <a:avLst/>
              <a:gdLst>
                <a:gd name="connsiteX0" fmla="*/ 1585835 w 1585835"/>
                <a:gd name="connsiteY0" fmla="*/ 0 h 2842024"/>
                <a:gd name="connsiteX1" fmla="*/ 0 w 1585835"/>
                <a:gd name="connsiteY1" fmla="*/ 234377 h 2842024"/>
                <a:gd name="connsiteX2" fmla="*/ 385394 w 1585835"/>
                <a:gd name="connsiteY2" fmla="*/ 2842024 h 2842024"/>
                <a:gd name="connsiteX3" fmla="*/ 398287 w 1585835"/>
                <a:gd name="connsiteY3" fmla="*/ 2819250 h 2842024"/>
                <a:gd name="connsiteX4" fmla="*/ 344216 w 1585835"/>
                <a:gd name="connsiteY4" fmla="*/ 1527268 h 2842024"/>
                <a:gd name="connsiteX5" fmla="*/ 463167 w 1585835"/>
                <a:gd name="connsiteY5" fmla="*/ 459231 h 2842024"/>
                <a:gd name="connsiteX6" fmla="*/ 1566172 w 1585835"/>
                <a:gd name="connsiteY6" fmla="*/ 28572 h 2842024"/>
                <a:gd name="connsiteX7" fmla="*/ 1585835 w 1585835"/>
                <a:gd name="connsiteY7" fmla="*/ 0 h 284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5835" h="2842024">
                  <a:moveTo>
                    <a:pt x="1585835" y="0"/>
                  </a:moveTo>
                  <a:lnTo>
                    <a:pt x="0" y="234377"/>
                  </a:lnTo>
                  <a:lnTo>
                    <a:pt x="385394" y="2842024"/>
                  </a:lnTo>
                  <a:lnTo>
                    <a:pt x="398287" y="2819250"/>
                  </a:lnTo>
                  <a:cubicBezTo>
                    <a:pt x="616362" y="2391462"/>
                    <a:pt x="333402" y="1920604"/>
                    <a:pt x="344216" y="1527268"/>
                  </a:cubicBezTo>
                  <a:cubicBezTo>
                    <a:pt x="355029" y="1133931"/>
                    <a:pt x="259507" y="709015"/>
                    <a:pt x="463167" y="459231"/>
                  </a:cubicBezTo>
                  <a:cubicBezTo>
                    <a:pt x="666826" y="209447"/>
                    <a:pt x="1344488" y="355874"/>
                    <a:pt x="1566172" y="28572"/>
                  </a:cubicBezTo>
                  <a:lnTo>
                    <a:pt x="1585835" y="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9" name="任意多边形: 形状 18"/>
            <p:cNvSpPr/>
            <p:nvPr/>
          </p:nvSpPr>
          <p:spPr>
            <a:xfrm flipH="1">
              <a:off x="0" y="8256"/>
              <a:ext cx="2804988" cy="1783168"/>
            </a:xfrm>
            <a:custGeom>
              <a:avLst/>
              <a:gdLst>
                <a:gd name="connsiteX0" fmla="*/ 2804988 w 2804988"/>
                <a:gd name="connsiteY0" fmla="*/ 0 h 1783168"/>
                <a:gd name="connsiteX1" fmla="*/ 0 w 2804988"/>
                <a:gd name="connsiteY1" fmla="*/ 0 h 1783168"/>
                <a:gd name="connsiteX2" fmla="*/ 3481 w 2804988"/>
                <a:gd name="connsiteY2" fmla="*/ 1936 h 1783168"/>
                <a:gd name="connsiteX3" fmla="*/ 1051774 w 2804988"/>
                <a:gd name="connsiteY3" fmla="*/ 368723 h 1783168"/>
                <a:gd name="connsiteX4" fmla="*/ 1635718 w 2804988"/>
                <a:gd name="connsiteY4" fmla="*/ 1451489 h 1783168"/>
                <a:gd name="connsiteX5" fmla="*/ 2803992 w 2804988"/>
                <a:gd name="connsiteY5" fmla="*/ 1782718 h 1783168"/>
                <a:gd name="connsiteX6" fmla="*/ 2804988 w 2804988"/>
                <a:gd name="connsiteY6" fmla="*/ 1783168 h 1783168"/>
                <a:gd name="connsiteX7" fmla="*/ 2804988 w 2804988"/>
                <a:gd name="connsiteY7" fmla="*/ 0 h 178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04988" h="1783168">
                  <a:moveTo>
                    <a:pt x="2804988" y="0"/>
                  </a:moveTo>
                  <a:lnTo>
                    <a:pt x="0" y="0"/>
                  </a:lnTo>
                  <a:lnTo>
                    <a:pt x="3481" y="1936"/>
                  </a:lnTo>
                  <a:cubicBezTo>
                    <a:pt x="272534" y="132105"/>
                    <a:pt x="799452" y="148039"/>
                    <a:pt x="1051774" y="368723"/>
                  </a:cubicBezTo>
                  <a:cubicBezTo>
                    <a:pt x="1340142" y="620933"/>
                    <a:pt x="1295084" y="1188408"/>
                    <a:pt x="1635718" y="1451489"/>
                  </a:cubicBezTo>
                  <a:cubicBezTo>
                    <a:pt x="1912483" y="1665242"/>
                    <a:pt x="2372479" y="1607718"/>
                    <a:pt x="2803992" y="1782718"/>
                  </a:cubicBezTo>
                  <a:lnTo>
                    <a:pt x="2804988" y="1783168"/>
                  </a:lnTo>
                  <a:lnTo>
                    <a:pt x="2804988" y="0"/>
                  </a:lnTo>
                  <a:close/>
                </a:path>
              </a:pathLst>
            </a:cu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任意多边形: 形状 19"/>
            <p:cNvSpPr/>
            <p:nvPr/>
          </p:nvSpPr>
          <p:spPr>
            <a:xfrm rot="21095574" flipV="1">
              <a:off x="-96321" y="4014430"/>
              <a:ext cx="1110147" cy="1233504"/>
            </a:xfrm>
            <a:custGeom>
              <a:avLst/>
              <a:gdLst>
                <a:gd name="connsiteX0" fmla="*/ 0 w 2686038"/>
                <a:gd name="connsiteY0" fmla="*/ 396980 h 2984504"/>
                <a:gd name="connsiteX1" fmla="*/ 2686038 w 2686038"/>
                <a:gd name="connsiteY1" fmla="*/ 0 h 2984504"/>
                <a:gd name="connsiteX2" fmla="*/ 2631071 w 2686038"/>
                <a:gd name="connsiteY2" fmla="*/ 102470 h 2984504"/>
                <a:gd name="connsiteX3" fmla="*/ 2387104 w 2686038"/>
                <a:gd name="connsiteY3" fmla="*/ 421675 h 2984504"/>
                <a:gd name="connsiteX4" fmla="*/ 1576071 w 2686038"/>
                <a:gd name="connsiteY4" fmla="*/ 684167 h 2984504"/>
                <a:gd name="connsiteX5" fmla="*/ 1488607 w 2686038"/>
                <a:gd name="connsiteY5" fmla="*/ 1335149 h 2984504"/>
                <a:gd name="connsiteX6" fmla="*/ 1528365 w 2686038"/>
                <a:gd name="connsiteY6" fmla="*/ 2122627 h 2984504"/>
                <a:gd name="connsiteX7" fmla="*/ 526499 w 2686038"/>
                <a:gd name="connsiteY7" fmla="*/ 2899605 h 2984504"/>
                <a:gd name="connsiteX8" fmla="*/ 400451 w 2686038"/>
                <a:gd name="connsiteY8" fmla="*/ 2972375 h 2984504"/>
                <a:gd name="connsiteX9" fmla="*/ 382420 w 2686038"/>
                <a:gd name="connsiteY9" fmla="*/ 2984504 h 2984504"/>
                <a:gd name="connsiteX10" fmla="*/ 0 w 2686038"/>
                <a:gd name="connsiteY10" fmla="*/ 396980 h 298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6038" h="2984504">
                  <a:moveTo>
                    <a:pt x="0" y="396980"/>
                  </a:moveTo>
                  <a:lnTo>
                    <a:pt x="2686038" y="0"/>
                  </a:lnTo>
                  <a:lnTo>
                    <a:pt x="2631071" y="102470"/>
                  </a:lnTo>
                  <a:cubicBezTo>
                    <a:pt x="2550727" y="230958"/>
                    <a:pt x="2448230" y="346865"/>
                    <a:pt x="2387104" y="421675"/>
                  </a:cubicBezTo>
                  <a:cubicBezTo>
                    <a:pt x="2224102" y="621170"/>
                    <a:pt x="1725820" y="531921"/>
                    <a:pt x="1576071" y="684167"/>
                  </a:cubicBezTo>
                  <a:cubicBezTo>
                    <a:pt x="1426322" y="836413"/>
                    <a:pt x="1496558" y="1095405"/>
                    <a:pt x="1488607" y="1335149"/>
                  </a:cubicBezTo>
                  <a:cubicBezTo>
                    <a:pt x="1480656" y="1574892"/>
                    <a:pt x="1688715" y="1861885"/>
                    <a:pt x="1528365" y="2122627"/>
                  </a:cubicBezTo>
                  <a:cubicBezTo>
                    <a:pt x="1368013" y="2383369"/>
                    <a:pt x="851177" y="2740360"/>
                    <a:pt x="526499" y="2899605"/>
                  </a:cubicBezTo>
                  <a:cubicBezTo>
                    <a:pt x="485915" y="2919511"/>
                    <a:pt x="443673" y="2944612"/>
                    <a:pt x="400451" y="2972375"/>
                  </a:cubicBezTo>
                  <a:lnTo>
                    <a:pt x="382420" y="2984504"/>
                  </a:lnTo>
                  <a:lnTo>
                    <a:pt x="0" y="396980"/>
                  </a:lnTo>
                  <a:close/>
                </a:path>
              </a:pathLst>
            </a:custGeom>
            <a:solidFill>
              <a:srgbClr val="9F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20484" y="1059582"/>
            <a:ext cx="1183149" cy="3860269"/>
            <a:chOff x="1920484" y="1059582"/>
            <a:chExt cx="1183149" cy="3860269"/>
          </a:xfrm>
        </p:grpSpPr>
        <p:sp>
          <p:nvSpPr>
            <p:cNvPr id="13" name="文本框 12"/>
            <p:cNvSpPr txBox="1"/>
            <p:nvPr/>
          </p:nvSpPr>
          <p:spPr>
            <a:xfrm>
              <a:off x="1920484" y="1059582"/>
              <a:ext cx="927029" cy="1522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我</a:t>
              </a:r>
              <a:endParaRPr lang="zh-CN" altLang="en-US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想和你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有一个家</a:t>
              </a:r>
              <a:r>
                <a:rPr lang="zh-CN" altLang="en-US" sz="2000" b="1" dirty="0">
                  <a:solidFill>
                    <a:srgbClr val="F4B4CF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你</a:t>
              </a:r>
              <a:endParaRPr lang="zh-CN" altLang="en-US" sz="20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43808" y="1134199"/>
              <a:ext cx="25982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当风不再追云，当冰不再化水，当火不再炽热，当石不再坚硬，当世上没有爱情，我才能停止爱你</a:t>
              </a:r>
              <a:r>
                <a:rPr lang="en-US" altLang="zh-CN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……</a:t>
              </a:r>
              <a:endParaRPr lang="zh-CN" altLang="en-US" sz="600" dirty="0">
                <a:solidFill>
                  <a:srgbClr val="9FD8F6">
                    <a:alpha val="45000"/>
                  </a:srgb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0" y="0"/>
            <a:ext cx="1763688" cy="483518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活动细节规划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9592" y="915566"/>
            <a:ext cx="7589520" cy="3416371"/>
            <a:chOff x="880110" y="1546860"/>
            <a:chExt cx="10596892" cy="4770120"/>
          </a:xfrm>
        </p:grpSpPr>
        <p:sp>
          <p:nvSpPr>
            <p:cNvPr id="43" name="椭圆 42"/>
            <p:cNvSpPr/>
            <p:nvPr/>
          </p:nvSpPr>
          <p:spPr>
            <a:xfrm>
              <a:off x="3272790" y="3177540"/>
              <a:ext cx="3139440" cy="3139440"/>
            </a:xfrm>
            <a:prstGeom prst="ellipse">
              <a:avLst/>
            </a:prstGeom>
            <a:solidFill>
              <a:srgbClr val="9FD8F6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880110" y="1546860"/>
              <a:ext cx="3139440" cy="3139440"/>
            </a:xfrm>
            <a:prstGeom prst="ellipse">
              <a:avLst/>
            </a:prstGeom>
            <a:solidFill>
              <a:srgbClr val="F4B4C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098091" y="2154226"/>
              <a:ext cx="2737885" cy="1377100"/>
              <a:chOff x="4469941" y="1106476"/>
              <a:chExt cx="2737885" cy="1377100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5358054" y="1106476"/>
                <a:ext cx="1296240" cy="3847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altLang="zh-CN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SCENARIO 1</a:t>
                </a:r>
                <a:endParaRPr lang="zh-CN" altLang="en-US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469941" y="1754774"/>
                <a:ext cx="2737885" cy="728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cs typeface="+mn-ea"/>
                    <a:sym typeface="+mn-lt"/>
                  </a:rPr>
                  <a:t>商场售楼部</a:t>
                </a:r>
                <a:endParaRPr lang="zh-CN" altLang="en-US" sz="2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3836457" y="3666483"/>
              <a:ext cx="2241377" cy="1444952"/>
              <a:chOff x="4865157" y="900780"/>
              <a:chExt cx="2241377" cy="1444952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5223287" y="900780"/>
                <a:ext cx="1296240" cy="3847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altLang="zh-CN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SCENARIO 2</a:t>
                </a:r>
                <a:endParaRPr lang="en-US" altLang="zh-CN" sz="1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4865157" y="1616930"/>
                <a:ext cx="2241377" cy="728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cs typeface="+mn-ea"/>
                    <a:sym typeface="+mn-lt"/>
                  </a:rPr>
                  <a:t>营销中心</a:t>
                </a:r>
                <a:endParaRPr lang="zh-CN" altLang="en-US" sz="28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7119261" y="3177356"/>
              <a:ext cx="4357741" cy="16739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rPr>
                <a:t>考虑到情人节在春节期间</a:t>
              </a:r>
              <a:endPara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  <a:p>
              <a:r>
                <a:rPr lang="zh-CN" altLang="en-US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rPr>
                <a:t>商场人流量巨大因素</a:t>
              </a:r>
              <a:endPara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  <a:p>
              <a:r>
                <a:rPr lang="zh-CN" altLang="en-US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rPr>
                <a:t>增加外部的商场售楼部活动</a:t>
              </a:r>
              <a:endPara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  <a:p>
              <a:r>
                <a:rPr lang="zh-CN" altLang="en-US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rPr>
                <a:t>相互配合，达到能效最大化</a:t>
              </a:r>
              <a:endPara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活动细节规划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4594860" y="980440"/>
            <a:ext cx="3244850" cy="11068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应急玫瑰站：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售楼部外场入口设置，情侣来访可获得专属玫瑰一只，由可爱小熊送上。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0" y="980440"/>
            <a:ext cx="2892425" cy="38328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5" y="2349500"/>
            <a:ext cx="4084320" cy="2463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活动细节规划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1615440" y="1282065"/>
            <a:ext cx="3763645" cy="829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告白留声亭子：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一个情感与爱互动的装置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95" y="2711450"/>
            <a:ext cx="3175635" cy="20796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875" y="2711450"/>
            <a:ext cx="3188335" cy="20802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110" y="1051560"/>
            <a:ext cx="2209800" cy="1562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活动细节规划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890905" y="727075"/>
            <a:ext cx="3763645" cy="829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告白留声亭子：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一个情感与爱互动的装置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075" y="727075"/>
            <a:ext cx="2209800" cy="1562100"/>
          </a:xfrm>
          <a:prstGeom prst="rect">
            <a:avLst/>
          </a:prstGeom>
        </p:spPr>
      </p:pic>
      <p:sp>
        <p:nvSpPr>
          <p:cNvPr id="11" name="TextBox 13"/>
          <p:cNvSpPr txBox="1"/>
          <p:nvPr/>
        </p:nvSpPr>
        <p:spPr>
          <a:xfrm>
            <a:off x="890905" y="2075815"/>
            <a:ext cx="7550785" cy="26562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操作说明：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在售楼部外场设置告白留声亭,通过明信片用声音表达爱 ,信虽简短 ,却意味深长,让文字化作爱的声音,将爱大声说出来。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操作形式:明信片制作与声音内容采集。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明信片制作:微信关注二维码输入关键字一选择明信片样式一 打印密码生成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声音内容采集:扫描二维码一点击音频录音 ，录音完毕--扫描声纹二 维码，进入留声亭听取留言声音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活动细节规划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1615440" y="887095"/>
            <a:ext cx="6866255" cy="9594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告白墙：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爱，请大胆写出来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r="25052"/>
          <a:stretch>
            <a:fillRect/>
          </a:stretch>
        </p:blipFill>
        <p:spPr>
          <a:xfrm>
            <a:off x="4996815" y="2050415"/>
            <a:ext cx="2890520" cy="25469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2051050"/>
            <a:ext cx="3816350" cy="2546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活动细节规划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908685" y="1160780"/>
            <a:ext cx="7651750" cy="829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互动合影区：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时间定格，留下最美记忆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    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主题式置景互动合影区，以背板加组合置景共同搭建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t="2097"/>
          <a:stretch>
            <a:fillRect/>
          </a:stretch>
        </p:blipFill>
        <p:spPr>
          <a:xfrm>
            <a:off x="3190240" y="2445385"/>
            <a:ext cx="2893695" cy="21609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35" y="2445385"/>
            <a:ext cx="2912745" cy="21615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935" y="2446020"/>
            <a:ext cx="2941955" cy="2160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882650" y="1113790"/>
            <a:ext cx="7494905" cy="12172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寻宝活动：</a:t>
            </a:r>
            <a:r>
              <a:rPr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在项目部的步道边设置装有纸条的宝箱</a:t>
            </a:r>
            <a:endParaRPr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   </a:t>
            </a:r>
            <a:r>
              <a:rPr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婚恋专家组织男女生两两一对在项目步道园区内寻宝</a:t>
            </a:r>
            <a:endParaRPr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    </a:t>
            </a:r>
            <a:r>
              <a:rPr 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   </a:t>
            </a:r>
            <a:r>
              <a:rPr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找到宝箱的将获得项目部提供的奖品一份</a:t>
            </a:r>
            <a:endParaRPr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35" y="2588895"/>
            <a:ext cx="3270250" cy="2012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415" y="2588895"/>
            <a:ext cx="3232150" cy="2006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889635" y="1063625"/>
            <a:ext cx="7494905" cy="4425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寻宝活动奖品推荐：</a:t>
            </a:r>
            <a:endParaRPr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035" y="1802130"/>
            <a:ext cx="2510790" cy="25107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540" y="1802130"/>
            <a:ext cx="2482850" cy="25279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645" y="1794510"/>
            <a:ext cx="1901190" cy="253555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047750" y="4472940"/>
            <a:ext cx="2510790" cy="3321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鲸鱼麦芽饼干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43020" y="4472940"/>
            <a:ext cx="2510790" cy="3321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JoyFlower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永生花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419215" y="4472940"/>
            <a:ext cx="2510790" cy="3321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Mini bar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洋酒礼盒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1047750" y="1131570"/>
            <a:ext cx="7494905" cy="829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香水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DIY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多种香味沁人心脾，调制出属于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TA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的专属味道。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65" y="2418715"/>
            <a:ext cx="3342640" cy="218313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385" y="2418715"/>
            <a:ext cx="1369695" cy="21812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575" y="2431415"/>
            <a:ext cx="2749550" cy="2170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1047750" y="1059180"/>
            <a:ext cx="7494905" cy="12172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星空棒棒糖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DIY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做一整个太阳系送给你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初次见到星空，喜欢棒棒糖，大多都是惊喜的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433320"/>
            <a:ext cx="3401060" cy="22269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433320"/>
            <a:ext cx="3479800" cy="2176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活动细节规划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917575" y="720725"/>
            <a:ext cx="7494905" cy="14941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浪漫定格：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售楼部一角转变为婚纱影楼~在售楼部内设置婚纱/西装衣架及换衣处,活动当天到访的情侣&amp;家人可享受一次婚纱照拍摄，谁说婚纱照只能情侣和夫妻拍摄，孩子也可参与其中，当个花童也是浪漫的选择。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0" y="2515235"/>
            <a:ext cx="3479165" cy="22167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365" y="2515235"/>
            <a:ext cx="3459480" cy="2216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985" y="0"/>
            <a:ext cx="1807210" cy="483231"/>
            <a:chOff x="0" y="0"/>
            <a:chExt cx="1763688" cy="41151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0" y="411510"/>
              <a:ext cx="1691680" cy="0"/>
            </a:xfrm>
            <a:prstGeom prst="line">
              <a:avLst/>
            </a:prstGeom>
            <a:ln w="12700">
              <a:solidFill>
                <a:srgbClr val="F4B4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79512" y="43805"/>
              <a:ext cx="1584176" cy="313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i="1" dirty="0">
                  <a:solidFill>
                    <a:srgbClr val="F4B4C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装饰展陈设计</a:t>
              </a:r>
              <a:endParaRPr lang="zh-CN" altLang="en-US" i="1" dirty="0">
                <a:solidFill>
                  <a:srgbClr val="F4B4C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251520" cy="411510"/>
            </a:xfrm>
            <a:prstGeom prst="rect">
              <a:avLst/>
            </a:prstGeom>
            <a:solidFill>
              <a:srgbClr val="F4B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13"/>
          <p:cNvSpPr txBox="1"/>
          <p:nvPr/>
        </p:nvSpPr>
        <p:spPr>
          <a:xfrm>
            <a:off x="1047750" y="1059180"/>
            <a:ext cx="7494905" cy="829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美食区域：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我要把这世间最好吃的都给你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Calibri" panose="020F0502020204030204" pitchFamily="34" charset="0"/>
              </a:rPr>
              <a:t>	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72004" y="115079"/>
            <a:ext cx="642620" cy="368300"/>
          </a:xfrm>
          <a:prstGeom prst="rect">
            <a:avLst/>
          </a:prstGeom>
          <a:solidFill>
            <a:srgbClr val="9FD8F6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内场</a:t>
            </a:r>
            <a:endParaRPr lang="zh-CN" altLang="en-US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2117725"/>
            <a:ext cx="2057400" cy="2716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2117725"/>
            <a:ext cx="2042160" cy="2717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205" y="2117725"/>
            <a:ext cx="2057400" cy="2703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/>
          <p:nvPr/>
        </p:nvSpPr>
        <p:spPr>
          <a:xfrm rot="504426">
            <a:off x="-174567" y="-212392"/>
            <a:ext cx="2686038" cy="2984504"/>
          </a:xfrm>
          <a:custGeom>
            <a:avLst/>
            <a:gdLst>
              <a:gd name="connsiteX0" fmla="*/ 0 w 2686038"/>
              <a:gd name="connsiteY0" fmla="*/ 396980 h 2984504"/>
              <a:gd name="connsiteX1" fmla="*/ 2686038 w 2686038"/>
              <a:gd name="connsiteY1" fmla="*/ 0 h 2984504"/>
              <a:gd name="connsiteX2" fmla="*/ 2631071 w 2686038"/>
              <a:gd name="connsiteY2" fmla="*/ 102470 h 2984504"/>
              <a:gd name="connsiteX3" fmla="*/ 2387104 w 2686038"/>
              <a:gd name="connsiteY3" fmla="*/ 421675 h 2984504"/>
              <a:gd name="connsiteX4" fmla="*/ 1576071 w 2686038"/>
              <a:gd name="connsiteY4" fmla="*/ 684167 h 2984504"/>
              <a:gd name="connsiteX5" fmla="*/ 1488607 w 2686038"/>
              <a:gd name="connsiteY5" fmla="*/ 1335149 h 2984504"/>
              <a:gd name="connsiteX6" fmla="*/ 1528365 w 2686038"/>
              <a:gd name="connsiteY6" fmla="*/ 2122627 h 2984504"/>
              <a:gd name="connsiteX7" fmla="*/ 526499 w 2686038"/>
              <a:gd name="connsiteY7" fmla="*/ 2899605 h 2984504"/>
              <a:gd name="connsiteX8" fmla="*/ 400451 w 2686038"/>
              <a:gd name="connsiteY8" fmla="*/ 2972375 h 2984504"/>
              <a:gd name="connsiteX9" fmla="*/ 382420 w 2686038"/>
              <a:gd name="connsiteY9" fmla="*/ 2984504 h 2984504"/>
              <a:gd name="connsiteX10" fmla="*/ 0 w 2686038"/>
              <a:gd name="connsiteY10" fmla="*/ 396980 h 298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038" h="2984504">
                <a:moveTo>
                  <a:pt x="0" y="396980"/>
                </a:moveTo>
                <a:lnTo>
                  <a:pt x="2686038" y="0"/>
                </a:lnTo>
                <a:lnTo>
                  <a:pt x="2631071" y="102470"/>
                </a:lnTo>
                <a:cubicBezTo>
                  <a:pt x="2550727" y="230958"/>
                  <a:pt x="2448230" y="346865"/>
                  <a:pt x="2387104" y="421675"/>
                </a:cubicBezTo>
                <a:cubicBezTo>
                  <a:pt x="2224102" y="621170"/>
                  <a:pt x="1725820" y="531921"/>
                  <a:pt x="1576071" y="684167"/>
                </a:cubicBezTo>
                <a:cubicBezTo>
                  <a:pt x="1426322" y="836413"/>
                  <a:pt x="1496558" y="1095405"/>
                  <a:pt x="1488607" y="1335149"/>
                </a:cubicBezTo>
                <a:cubicBezTo>
                  <a:pt x="1480656" y="1574892"/>
                  <a:pt x="1688715" y="1861885"/>
                  <a:pt x="1528365" y="2122627"/>
                </a:cubicBezTo>
                <a:cubicBezTo>
                  <a:pt x="1368013" y="2383369"/>
                  <a:pt x="851177" y="2740360"/>
                  <a:pt x="526499" y="2899605"/>
                </a:cubicBezTo>
                <a:cubicBezTo>
                  <a:pt x="485915" y="2919511"/>
                  <a:pt x="443673" y="2944612"/>
                  <a:pt x="400451" y="2972375"/>
                </a:cubicBezTo>
                <a:lnTo>
                  <a:pt x="382420" y="2984504"/>
                </a:lnTo>
                <a:lnTo>
                  <a:pt x="0" y="396980"/>
                </a:lnTo>
                <a:close/>
              </a:path>
            </a:pathLst>
          </a:custGeom>
          <a:solidFill>
            <a:srgbClr val="9F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任意多边形: 形状 14"/>
          <p:cNvSpPr/>
          <p:nvPr/>
        </p:nvSpPr>
        <p:spPr>
          <a:xfrm>
            <a:off x="5448880" y="0"/>
            <a:ext cx="3695120" cy="2639251"/>
          </a:xfrm>
          <a:custGeom>
            <a:avLst/>
            <a:gdLst>
              <a:gd name="connsiteX0" fmla="*/ 1 w 3695120"/>
              <a:gd name="connsiteY0" fmla="*/ 0 h 2639251"/>
              <a:gd name="connsiteX1" fmla="*/ 3695120 w 3695120"/>
              <a:gd name="connsiteY1" fmla="*/ 0 h 2639251"/>
              <a:gd name="connsiteX2" fmla="*/ 3695120 w 3695120"/>
              <a:gd name="connsiteY2" fmla="*/ 2639251 h 2639251"/>
              <a:gd name="connsiteX3" fmla="*/ 3633249 w 3695120"/>
              <a:gd name="connsiteY3" fmla="*/ 2599021 h 2639251"/>
              <a:gd name="connsiteX4" fmla="*/ 2717110 w 3695120"/>
              <a:gd name="connsiteY4" fmla="*/ 1518699 h 2639251"/>
              <a:gd name="connsiteX5" fmla="*/ 1643683 w 3695120"/>
              <a:gd name="connsiteY5" fmla="*/ 1216550 h 2639251"/>
              <a:gd name="connsiteX6" fmla="*/ 1214313 w 3695120"/>
              <a:gd name="connsiteY6" fmla="*/ 556591 h 2639251"/>
              <a:gd name="connsiteX7" fmla="*/ 371475 w 3695120"/>
              <a:gd name="connsiteY7" fmla="*/ 294198 h 2639251"/>
              <a:gd name="connsiteX8" fmla="*/ 0 w 3695120"/>
              <a:gd name="connsiteY8" fmla="*/ 2974 h 2639251"/>
              <a:gd name="connsiteX9" fmla="*/ 1 w 3695120"/>
              <a:gd name="connsiteY9" fmla="*/ 0 h 263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95120" h="2639251">
                <a:moveTo>
                  <a:pt x="1" y="0"/>
                </a:moveTo>
                <a:lnTo>
                  <a:pt x="3695120" y="0"/>
                </a:lnTo>
                <a:lnTo>
                  <a:pt x="3695120" y="2639251"/>
                </a:lnTo>
                <a:lnTo>
                  <a:pt x="3633249" y="2599021"/>
                </a:lnTo>
                <a:cubicBezTo>
                  <a:pt x="3368123" y="2389864"/>
                  <a:pt x="2993418" y="1692634"/>
                  <a:pt x="2717110" y="1518699"/>
                </a:cubicBezTo>
                <a:cubicBezTo>
                  <a:pt x="2348700" y="1286786"/>
                  <a:pt x="1894149" y="1376901"/>
                  <a:pt x="1643683" y="1216550"/>
                </a:cubicBezTo>
                <a:cubicBezTo>
                  <a:pt x="1393217" y="1056199"/>
                  <a:pt x="1426348" y="710316"/>
                  <a:pt x="1214313" y="556591"/>
                </a:cubicBezTo>
                <a:cubicBezTo>
                  <a:pt x="1002278" y="402866"/>
                  <a:pt x="526525" y="412142"/>
                  <a:pt x="371475" y="294198"/>
                </a:cubicBezTo>
                <a:cubicBezTo>
                  <a:pt x="274569" y="220483"/>
                  <a:pt x="23916" y="104319"/>
                  <a:pt x="0" y="2974"/>
                </a:cubicBezTo>
                <a:lnTo>
                  <a:pt x="1" y="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任意多边形: 形状 36"/>
          <p:cNvSpPr/>
          <p:nvPr/>
        </p:nvSpPr>
        <p:spPr>
          <a:xfrm rot="21095574" flipV="1">
            <a:off x="-96321" y="4014430"/>
            <a:ext cx="1110147" cy="1233504"/>
          </a:xfrm>
          <a:custGeom>
            <a:avLst/>
            <a:gdLst>
              <a:gd name="connsiteX0" fmla="*/ 0 w 2686038"/>
              <a:gd name="connsiteY0" fmla="*/ 396980 h 2984504"/>
              <a:gd name="connsiteX1" fmla="*/ 2686038 w 2686038"/>
              <a:gd name="connsiteY1" fmla="*/ 0 h 2984504"/>
              <a:gd name="connsiteX2" fmla="*/ 2631071 w 2686038"/>
              <a:gd name="connsiteY2" fmla="*/ 102470 h 2984504"/>
              <a:gd name="connsiteX3" fmla="*/ 2387104 w 2686038"/>
              <a:gd name="connsiteY3" fmla="*/ 421675 h 2984504"/>
              <a:gd name="connsiteX4" fmla="*/ 1576071 w 2686038"/>
              <a:gd name="connsiteY4" fmla="*/ 684167 h 2984504"/>
              <a:gd name="connsiteX5" fmla="*/ 1488607 w 2686038"/>
              <a:gd name="connsiteY5" fmla="*/ 1335149 h 2984504"/>
              <a:gd name="connsiteX6" fmla="*/ 1528365 w 2686038"/>
              <a:gd name="connsiteY6" fmla="*/ 2122627 h 2984504"/>
              <a:gd name="connsiteX7" fmla="*/ 526499 w 2686038"/>
              <a:gd name="connsiteY7" fmla="*/ 2899605 h 2984504"/>
              <a:gd name="connsiteX8" fmla="*/ 400451 w 2686038"/>
              <a:gd name="connsiteY8" fmla="*/ 2972375 h 2984504"/>
              <a:gd name="connsiteX9" fmla="*/ 382420 w 2686038"/>
              <a:gd name="connsiteY9" fmla="*/ 2984504 h 2984504"/>
              <a:gd name="connsiteX10" fmla="*/ 0 w 2686038"/>
              <a:gd name="connsiteY10" fmla="*/ 396980 h 298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86038" h="2984504">
                <a:moveTo>
                  <a:pt x="0" y="396980"/>
                </a:moveTo>
                <a:lnTo>
                  <a:pt x="2686038" y="0"/>
                </a:lnTo>
                <a:lnTo>
                  <a:pt x="2631071" y="102470"/>
                </a:lnTo>
                <a:cubicBezTo>
                  <a:pt x="2550727" y="230958"/>
                  <a:pt x="2448230" y="346865"/>
                  <a:pt x="2387104" y="421675"/>
                </a:cubicBezTo>
                <a:cubicBezTo>
                  <a:pt x="2224102" y="621170"/>
                  <a:pt x="1725820" y="531921"/>
                  <a:pt x="1576071" y="684167"/>
                </a:cubicBezTo>
                <a:cubicBezTo>
                  <a:pt x="1426322" y="836413"/>
                  <a:pt x="1496558" y="1095405"/>
                  <a:pt x="1488607" y="1335149"/>
                </a:cubicBezTo>
                <a:cubicBezTo>
                  <a:pt x="1480656" y="1574892"/>
                  <a:pt x="1688715" y="1861885"/>
                  <a:pt x="1528365" y="2122627"/>
                </a:cubicBezTo>
                <a:cubicBezTo>
                  <a:pt x="1368013" y="2383369"/>
                  <a:pt x="851177" y="2740360"/>
                  <a:pt x="526499" y="2899605"/>
                </a:cubicBezTo>
                <a:cubicBezTo>
                  <a:pt x="485915" y="2919511"/>
                  <a:pt x="443673" y="2944612"/>
                  <a:pt x="400451" y="2972375"/>
                </a:cubicBezTo>
                <a:lnTo>
                  <a:pt x="382420" y="2984504"/>
                </a:lnTo>
                <a:lnTo>
                  <a:pt x="0" y="396980"/>
                </a:lnTo>
                <a:close/>
              </a:path>
            </a:pathLst>
          </a:custGeom>
          <a:solidFill>
            <a:srgbClr val="F4B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3218454" y="2638936"/>
            <a:ext cx="4680520" cy="753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3200" b="1" i="1" dirty="0">
                <a:solidFill>
                  <a:srgbClr val="9FD8F6"/>
                </a:solidFill>
                <a:latin typeface="Times New Roman" panose="02020603050405020304" pitchFamily="18" charset="0"/>
                <a:ea typeface="Source Han Sans Bold" panose="020B0800000000000000" pitchFamily="34" charset="-122"/>
                <a:cs typeface="Times New Roman" panose="02020603050405020304" pitchFamily="18" charset="0"/>
              </a:rPr>
              <a:t>Thanks for watching</a:t>
            </a:r>
            <a:endParaRPr lang="zh-CN" altLang="en-US" sz="3200" b="1" i="1" dirty="0">
              <a:solidFill>
                <a:srgbClr val="9FD8F6"/>
              </a:solidFill>
              <a:latin typeface="Times New Roman" panose="02020603050405020304" pitchFamily="18" charset="0"/>
              <a:ea typeface="Source Han Sans Bold" panose="020B0800000000000000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3103265" y="1134259"/>
            <a:ext cx="2798227" cy="2017825"/>
            <a:chOff x="3214144" y="2054322"/>
            <a:chExt cx="2119861" cy="1528649"/>
          </a:xfrm>
        </p:grpSpPr>
        <p:sp>
          <p:nvSpPr>
            <p:cNvPr id="38" name="文本框 37"/>
            <p:cNvSpPr txBox="1"/>
            <p:nvPr/>
          </p:nvSpPr>
          <p:spPr>
            <a:xfrm>
              <a:off x="3214144" y="2054322"/>
              <a:ext cx="1540020" cy="1528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F4B4CF"/>
                  </a:solidFill>
                </a:rPr>
                <a:t>52</a:t>
              </a:r>
              <a:endParaRPr lang="zh-CN" altLang="en-US" sz="11500" b="1" dirty="0">
                <a:solidFill>
                  <a:srgbClr val="F4B4CF"/>
                </a:solidFill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510372" y="2405604"/>
              <a:ext cx="823633" cy="743986"/>
              <a:chOff x="4625247" y="1939343"/>
              <a:chExt cx="823633" cy="743986"/>
            </a:xfrm>
          </p:grpSpPr>
          <p:sp>
            <p:nvSpPr>
              <p:cNvPr id="39" name="心形 38"/>
              <p:cNvSpPr/>
              <p:nvPr/>
            </p:nvSpPr>
            <p:spPr>
              <a:xfrm>
                <a:off x="4625247" y="1939343"/>
                <a:ext cx="823633" cy="743986"/>
              </a:xfrm>
              <a:prstGeom prst="heart">
                <a:avLst/>
              </a:prstGeom>
              <a:solidFill>
                <a:srgbClr val="F4B4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4715435" y="2229971"/>
                <a:ext cx="219636" cy="291353"/>
              </a:xfrm>
              <a:custGeom>
                <a:avLst/>
                <a:gdLst>
                  <a:gd name="connsiteX0" fmla="*/ 0 w 219636"/>
                  <a:gd name="connsiteY0" fmla="*/ 0 h 291353"/>
                  <a:gd name="connsiteX1" fmla="*/ 40341 w 219636"/>
                  <a:gd name="connsiteY1" fmla="*/ 103094 h 291353"/>
                  <a:gd name="connsiteX2" fmla="*/ 219636 w 219636"/>
                  <a:gd name="connsiteY2" fmla="*/ 291353 h 291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9636" h="291353">
                    <a:moveTo>
                      <a:pt x="0" y="0"/>
                    </a:moveTo>
                    <a:cubicBezTo>
                      <a:pt x="1867" y="27267"/>
                      <a:pt x="3735" y="54535"/>
                      <a:pt x="40341" y="103094"/>
                    </a:cubicBezTo>
                    <a:cubicBezTo>
                      <a:pt x="76947" y="151653"/>
                      <a:pt x="148291" y="221503"/>
                      <a:pt x="219636" y="291353"/>
                    </a:cubicBez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8370" y="4731990"/>
            <a:ext cx="1579001" cy="542591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920484" y="1059582"/>
            <a:ext cx="1183149" cy="3860269"/>
            <a:chOff x="1920484" y="1059582"/>
            <a:chExt cx="1183149" cy="3860269"/>
          </a:xfrm>
        </p:grpSpPr>
        <p:sp>
          <p:nvSpPr>
            <p:cNvPr id="17" name="文本框 16"/>
            <p:cNvSpPr txBox="1"/>
            <p:nvPr/>
          </p:nvSpPr>
          <p:spPr>
            <a:xfrm>
              <a:off x="1920484" y="1059582"/>
              <a:ext cx="927029" cy="1792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最美的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时光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遇到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9FD8F6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最美的</a:t>
              </a:r>
              <a:endParaRPr lang="en-US" altLang="zh-CN" sz="1400" b="1" dirty="0">
                <a:solidFill>
                  <a:srgbClr val="9FD8F6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F4B4CF"/>
                  </a:solidFill>
                  <a:latin typeface="Source Han Sans Heavy" panose="020B0A00000000000000" pitchFamily="34" charset="-122"/>
                  <a:ea typeface="Source Han Sans Heavy" panose="020B0A00000000000000" pitchFamily="34" charset="-122"/>
                </a:rPr>
                <a:t>你</a:t>
              </a:r>
              <a:endParaRPr lang="zh-CN" altLang="en-US" sz="2000" b="1" dirty="0">
                <a:solidFill>
                  <a:srgbClr val="F4B4CF"/>
                </a:solidFill>
                <a:latin typeface="Source Han Sans Heavy" panose="020B0A00000000000000" pitchFamily="34" charset="-122"/>
                <a:ea typeface="Source Han Sans Heavy" panose="020B0A00000000000000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43808" y="1134199"/>
              <a:ext cx="259825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当风不再追云，当冰不再化水，当火不再炽热，当石不再坚硬，当世上没有爱情，我才能停止爱你</a:t>
              </a:r>
              <a:r>
                <a:rPr lang="en-US" altLang="zh-CN" sz="600" dirty="0">
                  <a:solidFill>
                    <a:srgbClr val="9FD8F6">
                      <a:alpha val="45000"/>
                    </a:srgb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……</a:t>
              </a:r>
              <a:endParaRPr lang="zh-CN" altLang="en-US" sz="600" dirty="0">
                <a:solidFill>
                  <a:srgbClr val="9FD8F6">
                    <a:alpha val="45000"/>
                  </a:srgb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tags/tag1.xml><?xml version="1.0" encoding="utf-8"?>
<p:tagLst xmlns:p="http://schemas.openxmlformats.org/presentationml/2006/main">
  <p:tag name="ISPRING_PRESENTATION_TITLE" val="简洁2018运营总结报告ppt模板"/>
  <p:tag name="ISPRING_FIRST_PUBLISH" val="1"/>
  <p:tag name="KSO_WPP_MARK_KEY" val="d963e1b7-8168-41e1-96ae-7c275e4a02d2"/>
  <p:tag name="COMMONDATA" val="eyJoZGlkIjoiYTZmNjcyMWQ4NWZkZGVmNGIzZDY5ZmY0ODc1ODExYWE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1765</Words>
  <Application>WPS 演示</Application>
  <PresentationFormat>全屏显示(16:9)</PresentationFormat>
  <Paragraphs>245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Arial</vt:lpstr>
      <vt:lpstr>宋体</vt:lpstr>
      <vt:lpstr>Wingdings</vt:lpstr>
      <vt:lpstr>Source Han Sans Heavy</vt:lpstr>
      <vt:lpstr>思源黑体 CN Light</vt:lpstr>
      <vt:lpstr>Source Han Sans Bold</vt:lpstr>
      <vt:lpstr>黑体</vt:lpstr>
      <vt:lpstr>Calibri</vt:lpstr>
      <vt:lpstr>微软雅黑</vt:lpstr>
      <vt:lpstr>Arial Unicode MS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简洁2018运营总结报告ppt模板</dc:title>
  <dc:creator>gkl</dc:creator>
  <cp:lastModifiedBy>大魔王66</cp:lastModifiedBy>
  <cp:revision>116</cp:revision>
  <dcterms:created xsi:type="dcterms:W3CDTF">2018-11-28T05:41:00Z</dcterms:created>
  <dcterms:modified xsi:type="dcterms:W3CDTF">2023-02-05T10:10:43Z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NXPowerLiteLastOptimized">
    <vt:lpwstr>1397265</vt:lpwstr>
  </property>
  <property fmtid="{D5CDD505-2E9C-101B-9397-08002B2CF9AE}" pid="4" name="NXPowerLiteSettings">
    <vt:lpwstr>C700052003A000</vt:lpwstr>
  </property>
  <property fmtid="{D5CDD505-2E9C-101B-9397-08002B2CF9AE}" pid="5" name="NXPowerLiteVersion">
    <vt:lpwstr>D8.0.2</vt:lpwstr>
  </property>
  <property fmtid="{D5CDD505-2E9C-101B-9397-08002B2CF9AE}" pid="6" name="ICV">
    <vt:lpwstr>FA6A2262CF6345A7BD5EA204D34C291D</vt:lpwstr>
  </property>
</Properties>
</file>