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Override1.xml" ContentType="application/vnd.openxmlformats-officedocument.themeOverride+xml"/>
  <Override PartName="/ppt/slides/slide3.xml" ContentType="application/vnd.openxmlformats-officedocument.presentationml.slide+xml"/>
  <Override PartName="/ppt/theme/themeOverride2.xml" ContentType="application/vnd.openxmlformats-officedocument.themeOverride+xml"/>
  <Override PartName="/ppt/slides/slide4.xml" ContentType="application/vnd.openxmlformats-officedocument.presentationml.slide+xml"/>
  <Override PartName="/ppt/theme/themeOverride3.xml" ContentType="application/vnd.openxmlformats-officedocument.themeOverride+xml"/>
  <Override PartName="/ppt/slides/slide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7.xml" ContentType="application/vnd.openxmlformats-officedocument.presentationml.notesSlide+xml"/>
  <Override PartName="/ppt/slides/slide12.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9.xml" ContentType="application/vnd.openxmlformats-officedocument.presentationml.notesSlide+xml"/>
  <Override PartName="/ppt/slides/slide14.xml" ContentType="application/vnd.openxmlformats-officedocument.presentationml.slide+xml"/>
  <Override PartName="/ppt/tags/tag1.xml" ContentType="application/vnd.openxmlformats-officedocument.presentationml.tags+xml"/>
  <Override PartName="/ppt/slides/slide15.xml" ContentType="application/vnd.openxmlformats-officedocument.presentationml.slide+xml"/>
  <Override PartName="/ppt/notesSlides/notesSlide10.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1.xml" ContentType="application/vnd.openxmlformats-officedocument.presentationml.notesSlide+xml"/>
  <Override PartName="/ppt/slides/slide22.xml" ContentType="application/vnd.openxmlformats-officedocument.presentationml.slide+xml"/>
  <Override PartName="/ppt/notesSlides/notesSlide12.xml" ContentType="application/vnd.openxmlformats-officedocument.presentationml.notesSlide+xml"/>
  <Override PartName="/ppt/slides/slide23.xml" ContentType="application/vnd.openxmlformats-officedocument.presentationml.slide+xml"/>
  <Override PartName="/ppt/notesSlides/notesSlide13.xml" ContentType="application/vnd.openxmlformats-officedocument.presentationml.notesSlide+xml"/>
  <Override PartName="/ppt/slides/slide24.xml" ContentType="application/vnd.openxmlformats-officedocument.presentationml.slide+xml"/>
  <Override PartName="/ppt/notesSlides/notesSlide14.xml" ContentType="application/vnd.openxmlformats-officedocument.presentationml.notesSlide+xml"/>
  <Override PartName="/ppt/slides/slide25.xml" ContentType="application/vnd.openxmlformats-officedocument.presentationml.slide+xml"/>
  <Override PartName="/ppt/notesSlides/notesSlide15.xml" ContentType="application/vnd.openxmlformats-officedocument.presentationml.notesSlide+xml"/>
  <Override PartName="/ppt/slides/slide26.xml" ContentType="application/vnd.openxmlformats-officedocument.presentationml.slide+xml"/>
  <Override PartName="/ppt/notesSlides/notesSlide16.xml" ContentType="application/vnd.openxmlformats-officedocument.presentationml.notesSlide+xml"/>
  <Override PartName="/ppt/slides/slide27.xml" ContentType="application/vnd.openxmlformats-officedocument.presentationml.slide+xml"/>
  <Override PartName="/ppt/notesSlides/notesSlide17.xml" ContentType="application/vnd.openxmlformats-officedocument.presentationml.notesSlide+xml"/>
  <Override PartName="/ppt/slides/slide28.xml" ContentType="application/vnd.openxmlformats-officedocument.presentationml.slide+xml"/>
  <Override PartName="/ppt/notesSlides/notesSlide18.xml" ContentType="application/vnd.openxmlformats-officedocument.presentationml.notesSlide+xml"/>
  <Override PartName="/ppt/slides/slide29.xml" ContentType="application/vnd.openxmlformats-officedocument.presentationml.slide+xml"/>
  <Override PartName="/ppt/notesSlides/notesSlide19.xml" ContentType="application/vnd.openxmlformats-officedocument.presentationml.notesSlide+xml"/>
  <Override PartName="/ppt/slides/slide30.xml" ContentType="application/vnd.openxmlformats-officedocument.presentationml.slide+xml"/>
  <Override PartName="/ppt/tags/tag2.xml" ContentType="application/vnd.openxmlformats-officedocument.presentationml.tags+xml"/>
  <Override PartName="/ppt/notesSlides/notesSlide2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21.xml" ContentType="application/vnd.openxmlformats-officedocument.presentationml.notesSlide+xml"/>
  <Override PartName="/ppt/slides/slide33.xml" ContentType="application/vnd.openxmlformats-officedocument.presentationml.slide+xml"/>
  <Override PartName="/ppt/notesSlides/notesSlide22.xml" ContentType="application/vnd.openxmlformats-officedocument.presentationml.notesSlide+xml"/>
  <Override PartName="/ppt/slides/slide34.xml" ContentType="application/vnd.openxmlformats-officedocument.presentationml.slide+xml"/>
  <Override PartName="/ppt/notesSlides/notesSlide23.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tags/tag3.xml" ContentType="application/vnd.openxmlformats-officedocument.presentationml.tags+xml"/>
  <Override PartName="/ppt/notesSlides/notesSlide24.xml" ContentType="application/vnd.openxmlformats-officedocument.presentationml.notesSlide+xml"/>
  <Override PartName="/ppt/slides/slide37.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72" r:id="rId1"/>
    <p:sldMasterId id="2147483673" r:id="rId2"/>
  </p:sldMasterIdLst>
  <p:notesMasterIdLst>
    <p:notesMasterId r:id="rId3"/>
  </p:notesMasterIdLst>
  <p:sldIdLst>
    <p:sldId id="369" r:id="rId4"/>
    <p:sldId id="370" r:id="rId5"/>
    <p:sldId id="371" r:id="rId6"/>
    <p:sldId id="372" r:id="rId7"/>
    <p:sldId id="373" r:id="rId8"/>
    <p:sldId id="374" r:id="rId9"/>
    <p:sldId id="375" r:id="rId10"/>
    <p:sldId id="376" r:id="rId11"/>
    <p:sldId id="377" r:id="rId12"/>
    <p:sldId id="378" r:id="rId13"/>
    <p:sldId id="379" r:id="rId14"/>
    <p:sldId id="380" r:id="rId15"/>
    <p:sldId id="381" r:id="rId16"/>
    <p:sldId id="382" r:id="rId17"/>
    <p:sldId id="383" r:id="rId18"/>
    <p:sldId id="384" r:id="rId19"/>
    <p:sldId id="385" r:id="rId20"/>
    <p:sldId id="386" r:id="rId21"/>
    <p:sldId id="387" r:id="rId22"/>
    <p:sldId id="388" r:id="rId23"/>
    <p:sldId id="389" r:id="rId24"/>
    <p:sldId id="390" r:id="rId25"/>
    <p:sldId id="391" r:id="rId26"/>
    <p:sldId id="392" r:id="rId27"/>
    <p:sldId id="393" r:id="rId28"/>
    <p:sldId id="394" r:id="rId29"/>
    <p:sldId id="395" r:id="rId30"/>
    <p:sldId id="396" r:id="rId31"/>
    <p:sldId id="397" r:id="rId32"/>
    <p:sldId id="398" r:id="rId33"/>
    <p:sldId id="399" r:id="rId34"/>
    <p:sldId id="400" r:id="rId35"/>
    <p:sldId id="401" r:id="rId36"/>
    <p:sldId id="402" r:id="rId37"/>
    <p:sldId id="403" r:id="rId38"/>
    <p:sldId id="404" r:id="rId39"/>
    <p:sldId id="405" r:id="rId40"/>
  </p:sldIdLst>
  <p:sldSz type="screen16x9" cy="6858000" cx="12192000"/>
  <p:notesSz cx="6858000" cy="9144000"/>
  <p:defaultTextStyle>
    <a:defPPr>
      <a:defRPr lang="zh-CN"/>
    </a:defPPr>
    <a:lvl1pPr algn="l" fontAlgn="base" rtl="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algn="l" fontAlgn="base" marL="457200" rtl="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algn="l" fontAlgn="base" marL="914400" rtl="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algn="l" fontAlgn="base" marL="1371600" rtl="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algn="l" fontAlgn="base" marL="1828800" rtl="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algn="l" defTabSz="914400" eaLnBrk="1" hangingPunct="1" latinLnBrk="0" marL="2286000" rtl="0">
      <a:defRPr kern="1200">
        <a:solidFill>
          <a:schemeClr val="tx1"/>
        </a:solidFill>
        <a:latin typeface="等线" panose="02010600030101010101" pitchFamily="2" charset="-122"/>
        <a:ea typeface="等线" panose="02010600030101010101" pitchFamily="2" charset="-122"/>
        <a:cs typeface="+mn-cs"/>
      </a:defRPr>
    </a:lvl6pPr>
    <a:lvl7pPr algn="l" defTabSz="914400" eaLnBrk="1" hangingPunct="1" latinLnBrk="0" marL="2743200" rtl="0">
      <a:defRPr kern="1200">
        <a:solidFill>
          <a:schemeClr val="tx1"/>
        </a:solidFill>
        <a:latin typeface="等线" panose="02010600030101010101" pitchFamily="2" charset="-122"/>
        <a:ea typeface="等线" panose="02010600030101010101" pitchFamily="2" charset="-122"/>
        <a:cs typeface="+mn-cs"/>
      </a:defRPr>
    </a:lvl7pPr>
    <a:lvl8pPr algn="l" defTabSz="914400" eaLnBrk="1" hangingPunct="1" latinLnBrk="0" marL="3200400" rtl="0">
      <a:defRPr kern="1200">
        <a:solidFill>
          <a:schemeClr val="tx1"/>
        </a:solidFill>
        <a:latin typeface="等线" panose="02010600030101010101" pitchFamily="2" charset="-122"/>
        <a:ea typeface="等线" panose="02010600030101010101" pitchFamily="2" charset="-122"/>
        <a:cs typeface="+mn-cs"/>
      </a:defRPr>
    </a:lvl8pPr>
    <a:lvl9pPr algn="l" defTabSz="914400" eaLnBrk="1" hangingPunct="1" latinLnBrk="0" marL="3657600" rtl="0">
      <a:defRPr kern="1200">
        <a:solidFill>
          <a:schemeClr val="tx1"/>
        </a:solidFill>
        <a:latin typeface="等线" panose="02010600030101010101" pitchFamily="2" charset="-122"/>
        <a:ea typeface="等线" panose="02010600030101010101" pitchFamily="2" charset="-122"/>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1" name="邹庆" initials="" lastIdx="7" clrIdx="0"/>
</p:cmAuthorLst>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clrMru>
    <a:srgbClr val="E6A28E"/>
    <a:srgbClr val="606060"/>
    <a:srgbClr val="918D8F"/>
    <a:srgbClr val="E15025"/>
    <a:srgbClr val="F6D0D6"/>
    <a:srgbClr val="F7CFD7"/>
    <a:srgbClr val="FFEDF1"/>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20051" autoAdjust="0"/>
    <p:restoredTop sz="94660" autoAdjust="0"/>
  </p:normalViewPr>
  <p:slideViewPr>
    <p:cSldViewPr showGuides="1" snapToGrid="0">
      <p:cViewPr varScale="1">
        <p:scale>
          <a:sx n="67" d="100"/>
          <a:sy n="67" d="100"/>
        </p:scale>
        <p:origin x="-96" y="-514"/>
      </p:cViewPr>
      <p:guideLst>
        <p:guide orient="horz" pos="2160"/>
        <p:guide pos="3843"/>
      </p:guideLst>
    </p:cSldViewPr>
  </p:slideViewPr>
  <p:notesTextViewPr>
    <p:cViewPr>
      <p:scale>
        <a:sx n="1" d="1"/>
        <a:sy n="1" d="1"/>
      </p:scale>
      <p:origin x="0" y="0"/>
    </p:cViewPr>
  </p:notesTextViewPr>
  <p:sorterViewPr showFormatting="0">
    <p:cViewPr varScale="1">
      <p:scale>
        <a:sx n="1" d="1"/>
        <a:sy n="1" d="1"/>
      </p:scale>
      <p:origin x="0" y="0"/>
    </p:cViewPr>
  </p:sorterViewPr>
  <p:gridSpacing cx="72006" cy="72006"/>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tableStyles" Target="tableStyle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commentAuthors" Target="commentAuthor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234" name=""/>
        <p:cNvGrpSpPr/>
        <p:nvPr/>
      </p:nvGrpSpPr>
      <p:grpSpPr>
        <a:xfrm>
          <a:off x="0" y="0"/>
          <a:ext cx="0" cy="0"/>
          <a:chOff x="0" y="0"/>
          <a:chExt cx="0" cy="0"/>
        </a:xfrm>
      </p:grpSpPr>
      <p:sp>
        <p:nvSpPr>
          <p:cNvPr id="1048920" name="页眉占位符 1"/>
          <p:cNvSpPr>
            <a:spLocks noGrp="1"/>
          </p:cNvSpPr>
          <p:nvPr>
            <p:ph type="hdr" sz="quarter"/>
          </p:nvPr>
        </p:nvSpPr>
        <p:spPr>
          <a:xfrm>
            <a:off x="0" y="0"/>
            <a:ext cx="2971800" cy="458788"/>
          </a:xfrm>
          <a:prstGeom prst="rect"/>
        </p:spPr>
        <p:txBody>
          <a:bodyPr bIns="45720" lIns="91440" rIns="91440" rtlCol="0" tIns="45720" vert="horz"/>
          <a:lstStyle>
            <a:lvl1pPr algn="l" fontAlgn="auto">
              <a:defRPr sz="1200" noProof="1"/>
            </a:lvl1pPr>
          </a:lstStyle>
          <a:p>
            <a:endParaRPr altLang="en-US" lang="zh-CN"/>
          </a:p>
        </p:txBody>
      </p:sp>
      <p:sp>
        <p:nvSpPr>
          <p:cNvPr id="1048921" name="日期占位符 2"/>
          <p:cNvSpPr>
            <a:spLocks noGrp="1"/>
          </p:cNvSpPr>
          <p:nvPr>
            <p:ph type="dt" idx="1"/>
          </p:nvPr>
        </p:nvSpPr>
        <p:spPr>
          <a:xfrm>
            <a:off x="3884613" y="0"/>
            <a:ext cx="2971800" cy="458788"/>
          </a:xfrm>
          <a:prstGeom prst="rect"/>
        </p:spPr>
        <p:txBody>
          <a:bodyPr bIns="45720" lIns="91440" rIns="91440" rtlCol="0" tIns="45720" vert="horz"/>
          <a:lstStyle>
            <a:lvl1pPr algn="r" fontAlgn="auto">
              <a:defRPr sz="1200" noProof="1" smtClean="0">
                <a:latin typeface="+mn-lt"/>
                <a:ea typeface="+mn-ea"/>
              </a:defRPr>
            </a:lvl1pPr>
          </a:lstStyle>
          <a:p>
            <a:fld id="{9A3B6E29-FA47-473B-B485-94BC45E679BB}" type="datetimeFigureOut">
              <a:rPr altLang="en-US" lang="zh-CN"/>
              <a:t>2022/4/18</a:t>
            </a:fld>
            <a:endParaRPr altLang="en-US" lang="zh-CN"/>
          </a:p>
        </p:txBody>
      </p:sp>
      <p:sp>
        <p:nvSpPr>
          <p:cNvPr id="1048922" name="幻灯片图像占位符 3"/>
          <p:cNvSpPr>
            <a:spLocks noChangeAspect="1" noRot="1" noGrp="1" noChangeArrowheads="1"/>
          </p:cNvSpPr>
          <p:nvPr>
            <p:ph type="sldImg" idx="4294967295"/>
          </p:nvPr>
        </p:nvSpPr>
        <p:spPr bwMode="auto">
          <a:xfrm>
            <a:off x="685800" y="1143000"/>
            <a:ext cx="5486400" cy="3086100"/>
          </a:xfrm>
          <a:prstGeom prst="rect"/>
          <a:noFill/>
          <a:ln w="12700">
            <a:solidFill>
              <a:srgbClr val="000000"/>
            </a:solidFill>
            <a:round/>
          </a:ln>
        </p:spPr>
      </p:sp>
      <p:sp>
        <p:nvSpPr>
          <p:cNvPr id="1048923" name="备注占位符 4"/>
          <p:cNvSpPr>
            <a:spLocks noGrp="1" noChangeArrowheads="1"/>
          </p:cNvSpPr>
          <p:nvPr>
            <p:ph type="body" sz="quarter" idx="9"/>
          </p:nvPr>
        </p:nvSpPr>
        <p:spPr bwMode="auto">
          <a:xfrm>
            <a:off x="685800" y="4400550"/>
            <a:ext cx="5486400" cy="3600450"/>
          </a:xfrm>
          <a:prstGeom prst="rect"/>
          <a:noFill/>
          <a:ln>
            <a:noFill/>
          </a:ln>
        </p:spPr>
        <p:txBody>
          <a:bodyPr anchor="t" anchorCtr="0" bIns="45720" compatLnSpc="1" lIns="91440" numCol="1" rIns="91440" tIns="45720" vert="horz" wrap="square"/>
          <a:p>
            <a:pPr lvl="0"/>
            <a:r>
              <a:rPr altLang="en-US" lang="zh-CN"/>
              <a:t>单击此处编辑母版文本样式</a:t>
            </a:r>
          </a:p>
          <a:p>
            <a:pPr lvl="1"/>
            <a:r>
              <a:rPr altLang="en-US" lang="zh-CN"/>
              <a:t>二级</a:t>
            </a:r>
          </a:p>
          <a:p>
            <a:pPr lvl="2"/>
            <a:r>
              <a:rPr altLang="en-US" lang="zh-CN"/>
              <a:t>三级</a:t>
            </a:r>
          </a:p>
          <a:p>
            <a:pPr lvl="3"/>
            <a:r>
              <a:rPr altLang="en-US" lang="zh-CN"/>
              <a:t>四级</a:t>
            </a:r>
          </a:p>
          <a:p>
            <a:pPr lvl="4"/>
            <a:r>
              <a:rPr altLang="en-US" lang="zh-CN"/>
              <a:t>五级</a:t>
            </a:r>
          </a:p>
        </p:txBody>
      </p:sp>
      <p:sp>
        <p:nvSpPr>
          <p:cNvPr id="1048924" name="页脚占位符 5"/>
          <p:cNvSpPr>
            <a:spLocks noGrp="1"/>
          </p:cNvSpPr>
          <p:nvPr>
            <p:ph type="ftr" sz="quarter" idx="4"/>
          </p:nvPr>
        </p:nvSpPr>
        <p:spPr>
          <a:xfrm>
            <a:off x="0" y="8685213"/>
            <a:ext cx="2971800" cy="458787"/>
          </a:xfrm>
          <a:prstGeom prst="rect"/>
        </p:spPr>
        <p:txBody>
          <a:bodyPr anchor="b" bIns="45720" lIns="91440" rIns="91440" rtlCol="0" tIns="45720" vert="horz"/>
          <a:lstStyle>
            <a:lvl1pPr algn="l" fontAlgn="auto">
              <a:defRPr sz="1200" noProof="1"/>
            </a:lvl1pPr>
          </a:lstStyle>
          <a:p>
            <a:endParaRPr altLang="en-US" lang="zh-CN"/>
          </a:p>
        </p:txBody>
      </p:sp>
      <p:sp>
        <p:nvSpPr>
          <p:cNvPr id="1048925" name="灯片编号占位符 6"/>
          <p:cNvSpPr>
            <a:spLocks noGrp="1"/>
          </p:cNvSpPr>
          <p:nvPr>
            <p:ph type="sldNum" sz="quarter" idx="5"/>
          </p:nvPr>
        </p:nvSpPr>
        <p:spPr>
          <a:xfrm>
            <a:off x="3884613" y="8685213"/>
            <a:ext cx="2971800" cy="458787"/>
          </a:xfrm>
          <a:prstGeom prst="rect"/>
        </p:spPr>
        <p:txBody>
          <a:bodyPr anchor="b" anchorCtr="0" bIns="45720" compatLnSpc="1" lIns="91440" numCol="1" rIns="91440" tIns="45720" vert="horz" wrap="square"/>
          <a:lstStyle>
            <a:lvl1pPr algn="r">
              <a:defRPr sz="1200"/>
            </a:lvl1pPr>
          </a:lstStyle>
          <a:p>
            <a:fld id="{6BF31294-6F7E-4BFF-9092-80F6C8E00624}" type="slidenum">
              <a:rPr altLang="en-US" lang="zh-CN"/>
              <a:t>‹#›</a:t>
            </a:fld>
            <a:endParaRPr altLang="en-US" lang="zh-CN"/>
          </a:p>
        </p:txBody>
      </p:sp>
    </p:spTree>
  </p:cSld>
  <p:clrMap accent1="accent1" accent2="accent2" accent3="accent3" accent4="accent4" accent5="accent5" accent6="accent6" bg1="lt1" bg2="lt2" tx1="dk1" tx2="dk2" hlink="hlink" folHlink="folHlink"/>
  <p:notesStyle>
    <a:lvl1pPr algn="l" fontAlgn="base" rtl="0">
      <a:spcBef>
        <a:spcPct val="0"/>
      </a:spcBef>
      <a:spcAft>
        <a:spcPct val="0"/>
      </a:spcAft>
      <a:defRPr sz="1200" kern="1200">
        <a:solidFill>
          <a:schemeClr val="tx1"/>
        </a:solidFill>
        <a:latin typeface="+mn-lt"/>
        <a:ea typeface="+mn-ea"/>
        <a:cs typeface="+mn-cs"/>
      </a:defRPr>
    </a:lvl1pPr>
    <a:lvl2pPr algn="l" fontAlgn="base" marL="457200" rtl="0">
      <a:spcBef>
        <a:spcPct val="0"/>
      </a:spcBef>
      <a:spcAft>
        <a:spcPct val="0"/>
      </a:spcAft>
      <a:defRPr sz="1200" kern="1200">
        <a:solidFill>
          <a:schemeClr val="tx1"/>
        </a:solidFill>
        <a:latin typeface="+mn-lt"/>
        <a:ea typeface="+mn-ea"/>
        <a:cs typeface="+mn-cs"/>
      </a:defRPr>
    </a:lvl2pPr>
    <a:lvl3pPr algn="l" fontAlgn="base" marL="914400" rtl="0">
      <a:spcBef>
        <a:spcPct val="0"/>
      </a:spcBef>
      <a:spcAft>
        <a:spcPct val="0"/>
      </a:spcAft>
      <a:defRPr sz="1200" kern="1200">
        <a:solidFill>
          <a:schemeClr val="tx1"/>
        </a:solidFill>
        <a:latin typeface="+mn-lt"/>
        <a:ea typeface="+mn-ea"/>
        <a:cs typeface="+mn-cs"/>
      </a:defRPr>
    </a:lvl3pPr>
    <a:lvl4pPr algn="l" fontAlgn="base" marL="1371600" rtl="0">
      <a:spcBef>
        <a:spcPct val="0"/>
      </a:spcBef>
      <a:spcAft>
        <a:spcPct val="0"/>
      </a:spcAft>
      <a:defRPr sz="1200" kern="1200">
        <a:solidFill>
          <a:schemeClr val="tx1"/>
        </a:solidFill>
        <a:latin typeface="+mn-lt"/>
        <a:ea typeface="+mn-ea"/>
        <a:cs typeface="+mn-cs"/>
      </a:defRPr>
    </a:lvl4pPr>
    <a:lvl5pPr algn="l" fontAlgn="base" marL="1828800" rtl="0">
      <a:spcBef>
        <a:spcPct val="0"/>
      </a:spcBef>
      <a:spcAft>
        <a:spcPct val="0"/>
      </a:spcAft>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07" name="幻灯片图像占位符 1"/>
          <p:cNvSpPr>
            <a:spLocks noChangeAspect="1" noRot="1" noGrp="1" noChangeArrowheads="1"/>
          </p:cNvSpPr>
          <p:nvPr>
            <p:ph type="sldImg" idx="4294967295"/>
          </p:nvPr>
        </p:nvSpPr>
        <p:spPr>
          <a:ln>
            <a:miter lim="800000"/>
          </a:ln>
        </p:spPr>
      </p:sp>
      <p:sp>
        <p:nvSpPr>
          <p:cNvPr id="1048608" name="备注占位符 2"/>
          <p:cNvSpPr>
            <a:spLocks noGrp="1" noChangeArrowheads="1"/>
          </p:cNvSpPr>
          <p:nvPr>
            <p:ph type="body" idx="4294967295"/>
          </p:nvPr>
        </p:nvSpPr>
        <p:spPr/>
        <p:txBody>
          <a:bodyPr/>
          <a:p>
            <a:endParaRPr altLang="en-US" lang="zh-CN"/>
          </a:p>
        </p:txBody>
      </p:sp>
      <p:sp>
        <p:nvSpPr>
          <p:cNvPr id="1048609" name="灯片编号占位符 3"/>
          <p:cNvSpPr>
            <a:spLocks noGrp="1" noChangeArrowheads="1"/>
          </p:cNvSpPr>
          <p:nvPr>
            <p:ph type="sldNum" sz="quarter" idx="5"/>
          </p:nvPr>
        </p:nvSpPr>
        <p:spPr bwMode="auto">
          <a:noFill/>
        </p:spPr>
        <p:txBody>
          <a:bodyPr/>
          <a:p>
            <a:fld id="{4A00341C-CA9E-4F56-95F2-7E382F63E870}" type="slidenum">
              <a:rPr altLang="en-US" lang="zh-CN"/>
              <a:t>5</a:t>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16" name="幻灯片图像占位符 1"/>
          <p:cNvSpPr>
            <a:spLocks noChangeAspect="1" noRot="1" noGrp="1" noChangeArrowheads="1"/>
          </p:cNvSpPr>
          <p:nvPr>
            <p:ph type="sldImg" idx="4294967295"/>
          </p:nvPr>
        </p:nvSpPr>
        <p:spPr>
          <a:ln>
            <a:miter lim="800000"/>
          </a:ln>
        </p:spPr>
      </p:sp>
      <p:sp>
        <p:nvSpPr>
          <p:cNvPr id="1048617" name="备注占位符 2"/>
          <p:cNvSpPr>
            <a:spLocks noGrp="1" noChangeArrowheads="1"/>
          </p:cNvSpPr>
          <p:nvPr>
            <p:ph type="body" idx="4294967295"/>
          </p:nvPr>
        </p:nvSpPr>
        <p:spPr/>
        <p:txBody>
          <a:bodyPr/>
          <a:p>
            <a:endParaRPr altLang="en-US" lang="zh-CN"/>
          </a:p>
        </p:txBody>
      </p:sp>
      <p:sp>
        <p:nvSpPr>
          <p:cNvPr id="1048618" name="灯片编号占位符 3"/>
          <p:cNvSpPr>
            <a:spLocks noGrp="1" noChangeArrowheads="1"/>
          </p:cNvSpPr>
          <p:nvPr>
            <p:ph type="sldNum" sz="quarter" idx="5"/>
          </p:nvPr>
        </p:nvSpPr>
        <p:spPr bwMode="auto">
          <a:noFill/>
        </p:spPr>
        <p:txBody>
          <a:bodyPr/>
          <a:p>
            <a:fld id="{EFB927A8-78C7-4510-8088-F2DCBC2DBC16}" type="slidenum">
              <a:rPr altLang="en-US" lang="zh-CN"/>
              <a:t>6</a:t>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25" name="幻灯片图像占位符 1"/>
          <p:cNvSpPr>
            <a:spLocks noChangeAspect="1" noRot="1" noGrp="1" noChangeArrowheads="1"/>
          </p:cNvSpPr>
          <p:nvPr>
            <p:ph type="sldImg" idx="4294967295"/>
          </p:nvPr>
        </p:nvSpPr>
        <p:spPr>
          <a:ln>
            <a:miter lim="800000"/>
          </a:ln>
        </p:spPr>
      </p:sp>
      <p:sp>
        <p:nvSpPr>
          <p:cNvPr id="1048626" name="备注占位符 2"/>
          <p:cNvSpPr>
            <a:spLocks noGrp="1" noChangeArrowheads="1"/>
          </p:cNvSpPr>
          <p:nvPr>
            <p:ph type="body" idx="4294967295"/>
          </p:nvPr>
        </p:nvSpPr>
        <p:spPr/>
        <p:txBody>
          <a:bodyPr/>
          <a:p>
            <a:endParaRPr altLang="en-US" lang="zh-CN"/>
          </a:p>
        </p:txBody>
      </p:sp>
      <p:sp>
        <p:nvSpPr>
          <p:cNvPr id="1048627" name="灯片编号占位符 3"/>
          <p:cNvSpPr>
            <a:spLocks noGrp="1" noChangeArrowheads="1"/>
          </p:cNvSpPr>
          <p:nvPr>
            <p:ph type="sldNum" sz="quarter" idx="5"/>
          </p:nvPr>
        </p:nvSpPr>
        <p:spPr bwMode="auto">
          <a:noFill/>
        </p:spPr>
        <p:txBody>
          <a:bodyPr/>
          <a:p>
            <a:fld id="{52D25C7D-B75E-4AB2-BDAA-68C23EDE2785}" type="slidenum">
              <a:rPr altLang="en-US" lang="zh-CN"/>
              <a:t>7</a:t>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8634" name="幻灯片图像占位符 1"/>
          <p:cNvSpPr>
            <a:spLocks noChangeAspect="1" noRot="1" noGrp="1" noChangeArrowheads="1"/>
          </p:cNvSpPr>
          <p:nvPr>
            <p:ph type="sldImg" idx="4294967295"/>
          </p:nvPr>
        </p:nvSpPr>
        <p:spPr>
          <a:ln>
            <a:miter lim="800000"/>
          </a:ln>
        </p:spPr>
      </p:sp>
      <p:sp>
        <p:nvSpPr>
          <p:cNvPr id="1048635" name="备注占位符 2"/>
          <p:cNvSpPr>
            <a:spLocks noGrp="1" noChangeArrowheads="1"/>
          </p:cNvSpPr>
          <p:nvPr>
            <p:ph type="body" idx="4294967295"/>
          </p:nvPr>
        </p:nvSpPr>
        <p:spPr/>
        <p:txBody>
          <a:bodyPr/>
          <a:p>
            <a:endParaRPr altLang="en-US" lang="zh-CN"/>
          </a:p>
        </p:txBody>
      </p:sp>
      <p:sp>
        <p:nvSpPr>
          <p:cNvPr id="1048636" name="灯片编号占位符 3"/>
          <p:cNvSpPr>
            <a:spLocks noGrp="1" noChangeArrowheads="1"/>
          </p:cNvSpPr>
          <p:nvPr>
            <p:ph type="sldNum" sz="quarter" idx="5"/>
          </p:nvPr>
        </p:nvSpPr>
        <p:spPr bwMode="auto">
          <a:noFill/>
        </p:spPr>
        <p:txBody>
          <a:bodyPr/>
          <a:p>
            <a:fld id="{4001639D-96D7-42A4-8734-1D6D1CF471F4}" type="slidenum">
              <a:rPr altLang="en-US" lang="zh-CN"/>
              <a:t>8</a:t>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648"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649" name="备注占位符 2"/>
          <p:cNvSpPr>
            <a:spLocks noGrp="1" noChangeArrowheads="1"/>
          </p:cNvSpPr>
          <p:nvPr>
            <p:ph type="body" idx="4294967295"/>
          </p:nvPr>
        </p:nvSpPr>
        <p:spPr/>
        <p:txBody>
          <a:bodyPr/>
          <a:p>
            <a:endParaRPr altLang="en-US" lang="zh-CN"/>
          </a:p>
        </p:txBody>
      </p:sp>
      <p:sp>
        <p:nvSpPr>
          <p:cNvPr id="1048650"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34E37D19-EEE2-49B0-B4AD-C70FFA90B3C9}" type="slidenum">
              <a:rPr altLang="en-US" sz="1200" lang="zh-CN">
                <a:solidFill>
                  <a:srgbClr val="000000"/>
                </a:solidFill>
              </a:rPr>
              <a:t>9</a:t>
            </a:fld>
            <a:endParaRPr altLang="en-US" sz="1200" lang="zh-CN">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14" name=""/>
        <p:cNvGrpSpPr/>
        <p:nvPr/>
      </p:nvGrpSpPr>
      <p:grpSpPr>
        <a:xfrm>
          <a:off x="0" y="0"/>
          <a:ext cx="0" cy="0"/>
          <a:chOff x="0" y="0"/>
          <a:chExt cx="0" cy="0"/>
        </a:xfrm>
      </p:grpSpPr>
      <p:sp>
        <p:nvSpPr>
          <p:cNvPr id="1048657" name="幻灯片图像占位符 1"/>
          <p:cNvSpPr>
            <a:spLocks noChangeAspect="1" noRot="1" noGrp="1" noChangeArrowheads="1"/>
          </p:cNvSpPr>
          <p:nvPr>
            <p:ph type="sldImg" idx="4294967295"/>
          </p:nvPr>
        </p:nvSpPr>
        <p:spPr>
          <a:ln>
            <a:miter lim="800000"/>
          </a:ln>
        </p:spPr>
      </p:sp>
      <p:sp>
        <p:nvSpPr>
          <p:cNvPr id="1048658" name="备注占位符 2"/>
          <p:cNvSpPr>
            <a:spLocks noGrp="1" noChangeArrowheads="1"/>
          </p:cNvSpPr>
          <p:nvPr>
            <p:ph type="body" idx="4294967295"/>
          </p:nvPr>
        </p:nvSpPr>
        <p:spPr/>
        <p:txBody>
          <a:bodyPr/>
          <a:p>
            <a:endParaRPr altLang="en-US" lang="zh-CN"/>
          </a:p>
        </p:txBody>
      </p:sp>
      <p:sp>
        <p:nvSpPr>
          <p:cNvPr id="1048659" name="灯片编号占位符 3"/>
          <p:cNvSpPr>
            <a:spLocks noGrp="1" noChangeArrowheads="1"/>
          </p:cNvSpPr>
          <p:nvPr>
            <p:ph type="sldNum" sz="quarter" idx="5"/>
          </p:nvPr>
        </p:nvSpPr>
        <p:spPr bwMode="auto">
          <a:noFill/>
        </p:spPr>
        <p:txBody>
          <a:bodyPr/>
          <a:p>
            <a:fld id="{E26FC7AD-07CD-4289-B2CA-1009090574F9}" type="slidenum">
              <a:rPr altLang="en-US" lang="zh-CN"/>
              <a:t>10</a:t>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18" name=""/>
        <p:cNvGrpSpPr/>
        <p:nvPr/>
      </p:nvGrpSpPr>
      <p:grpSpPr>
        <a:xfrm>
          <a:off x="0" y="0"/>
          <a:ext cx="0" cy="0"/>
          <a:chOff x="0" y="0"/>
          <a:chExt cx="0" cy="0"/>
        </a:xfrm>
      </p:grpSpPr>
      <p:sp>
        <p:nvSpPr>
          <p:cNvPr id="1048663"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664" name="备注占位符 2"/>
          <p:cNvSpPr>
            <a:spLocks noGrp="1" noChangeArrowheads="1"/>
          </p:cNvSpPr>
          <p:nvPr>
            <p:ph type="body" idx="4294967295"/>
          </p:nvPr>
        </p:nvSpPr>
        <p:spPr/>
        <p:txBody>
          <a:bodyPr/>
          <a:p>
            <a:endParaRPr altLang="en-US" lang="zh-CN"/>
          </a:p>
        </p:txBody>
      </p:sp>
      <p:sp>
        <p:nvSpPr>
          <p:cNvPr id="1048665"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3EB04C97-24AE-4491-A211-194D5F5EACBE}" type="slidenum">
              <a:rPr altLang="en-US" sz="1200" lang="zh-CN">
                <a:solidFill>
                  <a:srgbClr val="000000"/>
                </a:solidFill>
              </a:rPr>
              <a:t>11</a:t>
            </a:fld>
            <a:endParaRPr altLang="en-US" sz="1200" lang="zh-CN">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22" name=""/>
        <p:cNvGrpSpPr/>
        <p:nvPr/>
      </p:nvGrpSpPr>
      <p:grpSpPr>
        <a:xfrm>
          <a:off x="0" y="0"/>
          <a:ext cx="0" cy="0"/>
          <a:chOff x="0" y="0"/>
          <a:chExt cx="0" cy="0"/>
        </a:xfrm>
      </p:grpSpPr>
      <p:sp>
        <p:nvSpPr>
          <p:cNvPr id="1048669"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670" name="备注占位符 2"/>
          <p:cNvSpPr>
            <a:spLocks noGrp="1" noChangeArrowheads="1"/>
          </p:cNvSpPr>
          <p:nvPr>
            <p:ph type="body" idx="4294967295"/>
          </p:nvPr>
        </p:nvSpPr>
        <p:spPr/>
        <p:txBody>
          <a:bodyPr/>
          <a:p>
            <a:endParaRPr altLang="en-US" lang="zh-CN"/>
          </a:p>
        </p:txBody>
      </p:sp>
      <p:sp>
        <p:nvSpPr>
          <p:cNvPr id="1048671"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1483C40C-4C2D-4531-BC4D-282096AB4D12}" type="slidenum">
              <a:rPr altLang="en-US" sz="1200" lang="zh-CN">
                <a:solidFill>
                  <a:srgbClr val="000000"/>
                </a:solidFill>
              </a:rPr>
              <a:t>12</a:t>
            </a:fld>
            <a:endParaRPr altLang="en-US" sz="1200" lang="zh-CN">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25" name=""/>
        <p:cNvGrpSpPr/>
        <p:nvPr/>
      </p:nvGrpSpPr>
      <p:grpSpPr>
        <a:xfrm>
          <a:off x="0" y="0"/>
          <a:ext cx="0" cy="0"/>
          <a:chOff x="0" y="0"/>
          <a:chExt cx="0" cy="0"/>
        </a:xfrm>
      </p:grpSpPr>
      <p:sp>
        <p:nvSpPr>
          <p:cNvPr id="1048676"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677" name="备注占位符 2"/>
          <p:cNvSpPr>
            <a:spLocks noGrp="1" noChangeArrowheads="1"/>
          </p:cNvSpPr>
          <p:nvPr>
            <p:ph type="body" idx="4294967295"/>
          </p:nvPr>
        </p:nvSpPr>
        <p:spPr/>
        <p:txBody>
          <a:bodyPr/>
          <a:p>
            <a:endParaRPr altLang="en-US" lang="zh-CN"/>
          </a:p>
        </p:txBody>
      </p:sp>
      <p:sp>
        <p:nvSpPr>
          <p:cNvPr id="1048678"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EDBFFE08-31F1-4EBF-83EF-DFA2ECB2328D}" type="slidenum">
              <a:rPr altLang="en-US" sz="1200" lang="zh-CN">
                <a:solidFill>
                  <a:srgbClr val="000000"/>
                </a:solidFill>
              </a:rPr>
              <a:t>13</a:t>
            </a:fld>
            <a:endParaRPr altLang="en-US" sz="1200" lang="zh-CN">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8689" name="幻灯片图像占位符 1"/>
          <p:cNvSpPr>
            <a:spLocks noChangeAspect="1" noRot="1" noGrp="1" noChangeArrowheads="1"/>
          </p:cNvSpPr>
          <p:nvPr>
            <p:ph type="sldImg" idx="4294967295"/>
          </p:nvPr>
        </p:nvSpPr>
        <p:spPr>
          <a:ln>
            <a:miter lim="800000"/>
          </a:ln>
        </p:spPr>
      </p:sp>
      <p:sp>
        <p:nvSpPr>
          <p:cNvPr id="1048690" name="备注占位符 2"/>
          <p:cNvSpPr>
            <a:spLocks noGrp="1" noChangeArrowheads="1"/>
          </p:cNvSpPr>
          <p:nvPr>
            <p:ph type="body" idx="4294967295"/>
          </p:nvPr>
        </p:nvSpPr>
        <p:spPr/>
        <p:txBody>
          <a:bodyPr/>
          <a:p>
            <a:endParaRPr altLang="en-US" lang="zh-CN"/>
          </a:p>
        </p:txBody>
      </p:sp>
      <p:sp>
        <p:nvSpPr>
          <p:cNvPr id="1048691" name="灯片编号占位符 3"/>
          <p:cNvSpPr>
            <a:spLocks noGrp="1" noChangeArrowheads="1"/>
          </p:cNvSpPr>
          <p:nvPr>
            <p:ph type="sldNum" sz="quarter" idx="5"/>
          </p:nvPr>
        </p:nvSpPr>
        <p:spPr bwMode="auto">
          <a:noFill/>
        </p:spPr>
        <p:txBody>
          <a:bodyPr/>
          <a:p>
            <a:fld id="{BDE0A2F3-A5B4-4480-AA79-1224BBA7AD74}" type="slidenum">
              <a:rPr altLang="en-US" lang="zh-CN"/>
              <a:t>15</a:t>
            </a:fld>
            <a:endParaRPr altLang="en-US" 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8710"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711" name="备注占位符 2"/>
          <p:cNvSpPr>
            <a:spLocks noGrp="1" noChangeArrowheads="1"/>
          </p:cNvSpPr>
          <p:nvPr>
            <p:ph type="body" idx="4294967295"/>
          </p:nvPr>
        </p:nvSpPr>
        <p:spPr/>
        <p:txBody>
          <a:bodyPr/>
          <a:p>
            <a:endParaRPr altLang="en-US" lang="zh-CN"/>
          </a:p>
        </p:txBody>
      </p:sp>
      <p:sp>
        <p:nvSpPr>
          <p:cNvPr id="1048712"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8E72AC84-8CE5-4B5D-96BA-992E19791EA1}" type="slidenum">
              <a:rPr altLang="en-US" sz="1200" lang="zh-CN">
                <a:solidFill>
                  <a:srgbClr val="000000"/>
                </a:solidFill>
              </a:rPr>
              <a:t>21</a:t>
            </a:fld>
            <a:endParaRPr altLang="en-US" sz="1200" lang="zh-CN">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8716"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717" name="备注占位符 2"/>
          <p:cNvSpPr>
            <a:spLocks noGrp="1" noChangeArrowheads="1"/>
          </p:cNvSpPr>
          <p:nvPr>
            <p:ph type="body" idx="4294967295"/>
          </p:nvPr>
        </p:nvSpPr>
        <p:spPr/>
        <p:txBody>
          <a:bodyPr/>
          <a:p>
            <a:endParaRPr altLang="en-US" lang="zh-CN"/>
          </a:p>
        </p:txBody>
      </p:sp>
      <p:sp>
        <p:nvSpPr>
          <p:cNvPr id="1048718"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CF08EC6D-C177-429C-AD52-C1B814532279}" type="slidenum">
              <a:rPr altLang="en-US" sz="1200" lang="zh-CN">
                <a:solidFill>
                  <a:srgbClr val="000000"/>
                </a:solidFill>
              </a:rPr>
              <a:t>22</a:t>
            </a:fld>
            <a:endParaRPr altLang="en-US" sz="1200" lang="zh-CN">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50" name=""/>
        <p:cNvGrpSpPr/>
        <p:nvPr/>
      </p:nvGrpSpPr>
      <p:grpSpPr>
        <a:xfrm>
          <a:off x="0" y="0"/>
          <a:ext cx="0" cy="0"/>
          <a:chOff x="0" y="0"/>
          <a:chExt cx="0" cy="0"/>
        </a:xfrm>
      </p:grpSpPr>
      <p:sp>
        <p:nvSpPr>
          <p:cNvPr id="1048725" name="幻灯片图像占位符 1"/>
          <p:cNvSpPr>
            <a:spLocks noChangeAspect="1" noRot="1" noGrp="1" noChangeArrowheads="1"/>
          </p:cNvSpPr>
          <p:nvPr>
            <p:ph type="sldImg" idx="4294967295"/>
          </p:nvPr>
        </p:nvSpPr>
        <p:spPr>
          <a:ln>
            <a:miter lim="800000"/>
          </a:ln>
        </p:spPr>
      </p:sp>
      <p:sp>
        <p:nvSpPr>
          <p:cNvPr id="1048726" name="备注占位符 2"/>
          <p:cNvSpPr>
            <a:spLocks noGrp="1" noChangeArrowheads="1"/>
          </p:cNvSpPr>
          <p:nvPr>
            <p:ph type="body" idx="4294967295"/>
          </p:nvPr>
        </p:nvSpPr>
        <p:spPr/>
        <p:txBody>
          <a:bodyPr/>
          <a:p>
            <a:endParaRPr altLang="en-US" lang="zh-CN"/>
          </a:p>
        </p:txBody>
      </p:sp>
      <p:sp>
        <p:nvSpPr>
          <p:cNvPr id="1048727" name="灯片编号占位符 3"/>
          <p:cNvSpPr>
            <a:spLocks noGrp="1" noChangeArrowheads="1"/>
          </p:cNvSpPr>
          <p:nvPr>
            <p:ph type="sldNum" sz="quarter" idx="5"/>
          </p:nvPr>
        </p:nvSpPr>
        <p:spPr bwMode="auto">
          <a:noFill/>
        </p:spPr>
        <p:txBody>
          <a:bodyPr/>
          <a:p>
            <a:fld id="{7D782A3B-9AEC-4358-984B-ED3A3FEF9931}" type="slidenum">
              <a:rPr altLang="en-US" lang="zh-CN"/>
              <a:t>23</a:t>
            </a:fld>
            <a:endParaRPr altLang="en-US" 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8734" name="幻灯片图像占位符 1"/>
          <p:cNvSpPr>
            <a:spLocks noChangeAspect="1" noRot="1" noGrp="1" noChangeArrowheads="1"/>
          </p:cNvSpPr>
          <p:nvPr>
            <p:ph type="sldImg" idx="4294967295"/>
          </p:nvPr>
        </p:nvSpPr>
        <p:spPr>
          <a:ln>
            <a:miter lim="800000"/>
          </a:ln>
        </p:spPr>
      </p:sp>
      <p:sp>
        <p:nvSpPr>
          <p:cNvPr id="1048735" name="备注占位符 2"/>
          <p:cNvSpPr>
            <a:spLocks noGrp="1" noChangeArrowheads="1"/>
          </p:cNvSpPr>
          <p:nvPr>
            <p:ph type="body" idx="4294967295"/>
          </p:nvPr>
        </p:nvSpPr>
        <p:spPr/>
        <p:txBody>
          <a:bodyPr/>
          <a:p>
            <a:endParaRPr altLang="en-US" lang="zh-CN"/>
          </a:p>
        </p:txBody>
      </p:sp>
      <p:sp>
        <p:nvSpPr>
          <p:cNvPr id="1048736" name="灯片编号占位符 3"/>
          <p:cNvSpPr>
            <a:spLocks noGrp="1" noChangeArrowheads="1"/>
          </p:cNvSpPr>
          <p:nvPr>
            <p:ph type="sldNum" sz="quarter" idx="5"/>
          </p:nvPr>
        </p:nvSpPr>
        <p:spPr bwMode="auto">
          <a:xfrm>
            <a:off x="3884613" y="8685213"/>
            <a:ext cx="2971800" cy="457200"/>
          </a:xfrm>
          <a:noFill/>
        </p:spPr>
        <p:txBody>
          <a:bodyPr/>
          <a:p>
            <a:fld id="{6962DA58-BFFF-42E2-A44C-099689452981}" type="slidenum">
              <a:rPr altLang="en-US" lang="zh-CN">
                <a:latin typeface="Calibri" panose="020F0502020204030204" pitchFamily="34" charset="0"/>
                <a:ea typeface="宋体" panose="02010600030101010101" pitchFamily="2" charset="-122"/>
              </a:rPr>
              <a:t>24</a:t>
            </a:fld>
            <a:endParaRPr altLang="en-US" lang="zh-CN">
              <a:latin typeface="Calibri" panose="020F050202020403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8740"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741" name="备注占位符 2"/>
          <p:cNvSpPr>
            <a:spLocks noGrp="1" noChangeArrowheads="1"/>
          </p:cNvSpPr>
          <p:nvPr>
            <p:ph type="body" idx="4294967295"/>
          </p:nvPr>
        </p:nvSpPr>
        <p:spPr/>
        <p:txBody>
          <a:bodyPr/>
          <a:p>
            <a:endParaRPr altLang="en-US" lang="zh-CN"/>
          </a:p>
        </p:txBody>
      </p:sp>
      <p:sp>
        <p:nvSpPr>
          <p:cNvPr id="1048742"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8E169820-CC1D-4867-8DA7-2D6A4EA1BB70}" type="slidenum">
              <a:rPr altLang="en-US" sz="1200" lang="zh-CN">
                <a:solidFill>
                  <a:srgbClr val="000000"/>
                </a:solidFill>
              </a:rPr>
              <a:t>25</a:t>
            </a:fld>
            <a:endParaRPr altLang="en-US" sz="1200" lang="zh-CN">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62" name=""/>
        <p:cNvGrpSpPr/>
        <p:nvPr/>
      </p:nvGrpSpPr>
      <p:grpSpPr>
        <a:xfrm>
          <a:off x="0" y="0"/>
          <a:ext cx="0" cy="0"/>
          <a:chOff x="0" y="0"/>
          <a:chExt cx="0" cy="0"/>
        </a:xfrm>
      </p:grpSpPr>
      <p:sp>
        <p:nvSpPr>
          <p:cNvPr id="1048746"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747" name="备注占位符 2"/>
          <p:cNvSpPr>
            <a:spLocks noGrp="1" noChangeArrowheads="1"/>
          </p:cNvSpPr>
          <p:nvPr>
            <p:ph type="body" idx="4294967295"/>
          </p:nvPr>
        </p:nvSpPr>
        <p:spPr/>
        <p:txBody>
          <a:bodyPr/>
          <a:p>
            <a:endParaRPr altLang="en-US" lang="zh-CN"/>
          </a:p>
        </p:txBody>
      </p:sp>
      <p:sp>
        <p:nvSpPr>
          <p:cNvPr id="1048748"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4386D881-2376-4509-83C6-CF19C39D3314}" type="slidenum">
              <a:rPr altLang="en-US" sz="1200" lang="zh-CN">
                <a:solidFill>
                  <a:srgbClr val="000000"/>
                </a:solidFill>
              </a:rPr>
              <a:t>26</a:t>
            </a:fld>
            <a:endParaRPr altLang="en-US" sz="1200" lang="zh-CN">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66" name=""/>
        <p:cNvGrpSpPr/>
        <p:nvPr/>
      </p:nvGrpSpPr>
      <p:grpSpPr>
        <a:xfrm>
          <a:off x="0" y="0"/>
          <a:ext cx="0" cy="0"/>
          <a:chOff x="0" y="0"/>
          <a:chExt cx="0" cy="0"/>
        </a:xfrm>
      </p:grpSpPr>
      <p:sp>
        <p:nvSpPr>
          <p:cNvPr id="1048752"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753" name="备注占位符 2"/>
          <p:cNvSpPr>
            <a:spLocks noGrp="1" noChangeArrowheads="1"/>
          </p:cNvSpPr>
          <p:nvPr>
            <p:ph type="body" idx="4294967295"/>
          </p:nvPr>
        </p:nvSpPr>
        <p:spPr/>
        <p:txBody>
          <a:bodyPr/>
          <a:p>
            <a:endParaRPr altLang="en-US" lang="zh-CN"/>
          </a:p>
        </p:txBody>
      </p:sp>
      <p:sp>
        <p:nvSpPr>
          <p:cNvPr id="1048754"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5E76A0E6-5DF5-4295-9D29-DDEFEC5DF9CA}" type="slidenum">
              <a:rPr altLang="en-US" sz="1200" lang="zh-CN">
                <a:solidFill>
                  <a:srgbClr val="000000"/>
                </a:solidFill>
              </a:rPr>
              <a:t>27</a:t>
            </a:fld>
            <a:endParaRPr altLang="en-US" sz="1200" lang="zh-CN">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70" name=""/>
        <p:cNvGrpSpPr/>
        <p:nvPr/>
      </p:nvGrpSpPr>
      <p:grpSpPr>
        <a:xfrm>
          <a:off x="0" y="0"/>
          <a:ext cx="0" cy="0"/>
          <a:chOff x="0" y="0"/>
          <a:chExt cx="0" cy="0"/>
        </a:xfrm>
      </p:grpSpPr>
      <p:sp>
        <p:nvSpPr>
          <p:cNvPr id="1048758"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759" name="备注占位符 2"/>
          <p:cNvSpPr>
            <a:spLocks noGrp="1" noChangeArrowheads="1"/>
          </p:cNvSpPr>
          <p:nvPr>
            <p:ph type="body" idx="4294967295"/>
          </p:nvPr>
        </p:nvSpPr>
        <p:spPr/>
        <p:txBody>
          <a:bodyPr/>
          <a:p>
            <a:endParaRPr altLang="en-US" lang="zh-CN"/>
          </a:p>
        </p:txBody>
      </p:sp>
      <p:sp>
        <p:nvSpPr>
          <p:cNvPr id="1048760"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892ADFBF-7643-4C41-9ABE-A0B0A116EC39}" type="slidenum">
              <a:rPr altLang="en-US" sz="1200" lang="zh-CN">
                <a:solidFill>
                  <a:srgbClr val="000000"/>
                </a:solidFill>
              </a:rPr>
              <a:t>28</a:t>
            </a:fld>
            <a:endParaRPr altLang="en-US" sz="1200" lang="zh-CN">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74" name=""/>
        <p:cNvGrpSpPr/>
        <p:nvPr/>
      </p:nvGrpSpPr>
      <p:grpSpPr>
        <a:xfrm>
          <a:off x="0" y="0"/>
          <a:ext cx="0" cy="0"/>
          <a:chOff x="0" y="0"/>
          <a:chExt cx="0" cy="0"/>
        </a:xfrm>
      </p:grpSpPr>
      <p:sp>
        <p:nvSpPr>
          <p:cNvPr id="1048764"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765" name="备注占位符 2"/>
          <p:cNvSpPr>
            <a:spLocks noGrp="1" noChangeArrowheads="1"/>
          </p:cNvSpPr>
          <p:nvPr>
            <p:ph type="body" idx="4294967295"/>
          </p:nvPr>
        </p:nvSpPr>
        <p:spPr/>
        <p:txBody>
          <a:bodyPr/>
          <a:p>
            <a:endParaRPr altLang="en-US" lang="zh-CN"/>
          </a:p>
        </p:txBody>
      </p:sp>
      <p:sp>
        <p:nvSpPr>
          <p:cNvPr id="1048766"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3588BBBA-4D99-4C6A-9522-EA113EED16CE}" type="slidenum">
              <a:rPr altLang="en-US" sz="1200" lang="zh-CN">
                <a:solidFill>
                  <a:srgbClr val="000000"/>
                </a:solidFill>
              </a:rPr>
              <a:t>29</a:t>
            </a:fld>
            <a:endParaRPr altLang="en-US" sz="1200" lang="zh-CN">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78" name=""/>
        <p:cNvGrpSpPr/>
        <p:nvPr/>
      </p:nvGrpSpPr>
      <p:grpSpPr>
        <a:xfrm>
          <a:off x="0" y="0"/>
          <a:ext cx="0" cy="0"/>
          <a:chOff x="0" y="0"/>
          <a:chExt cx="0" cy="0"/>
        </a:xfrm>
      </p:grpSpPr>
      <p:sp>
        <p:nvSpPr>
          <p:cNvPr id="1048770"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771" name="备注占位符 2"/>
          <p:cNvSpPr>
            <a:spLocks noGrp="1" noChangeArrowheads="1"/>
          </p:cNvSpPr>
          <p:nvPr>
            <p:ph type="body" idx="4294967295"/>
          </p:nvPr>
        </p:nvSpPr>
        <p:spPr/>
        <p:txBody>
          <a:bodyPr/>
          <a:p>
            <a:endParaRPr altLang="en-US" lang="zh-CN"/>
          </a:p>
        </p:txBody>
      </p:sp>
      <p:sp>
        <p:nvSpPr>
          <p:cNvPr id="1048772"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92AC1BC2-8910-4404-91B5-995DD5A8A2EF}" type="slidenum">
              <a:rPr altLang="en-US" sz="1200" lang="zh-CN">
                <a:solidFill>
                  <a:srgbClr val="000000"/>
                </a:solidFill>
              </a:rPr>
              <a:t>30</a:t>
            </a:fld>
            <a:endParaRPr altLang="en-US" sz="1200" lang="zh-CN">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83" name=""/>
        <p:cNvGrpSpPr/>
        <p:nvPr/>
      </p:nvGrpSpPr>
      <p:grpSpPr>
        <a:xfrm>
          <a:off x="0" y="0"/>
          <a:ext cx="0" cy="0"/>
          <a:chOff x="0" y="0"/>
          <a:chExt cx="0" cy="0"/>
        </a:xfrm>
      </p:grpSpPr>
      <p:sp>
        <p:nvSpPr>
          <p:cNvPr id="1048779"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780" name="备注占位符 2"/>
          <p:cNvSpPr>
            <a:spLocks noGrp="1" noChangeArrowheads="1"/>
          </p:cNvSpPr>
          <p:nvPr>
            <p:ph type="body" idx="4294967295"/>
          </p:nvPr>
        </p:nvSpPr>
        <p:spPr/>
        <p:txBody>
          <a:bodyPr/>
          <a:p>
            <a:endParaRPr altLang="en-US" lang="zh-CN"/>
          </a:p>
        </p:txBody>
      </p:sp>
      <p:sp>
        <p:nvSpPr>
          <p:cNvPr id="1048781"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D31ED31A-E911-4D31-B112-3FA417DD168B}" type="slidenum">
              <a:rPr altLang="en-US" sz="1200" lang="zh-CN">
                <a:solidFill>
                  <a:srgbClr val="000000"/>
                </a:solidFill>
              </a:rPr>
              <a:t>32</a:t>
            </a:fld>
            <a:endParaRPr altLang="en-US" sz="1200" lang="zh-CN">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8785" name="幻灯片图像占位符 1"/>
          <p:cNvSpPr>
            <a:spLocks noChangeAspect="1" noRot="1" noGrp="1" noChangeArrowheads="1"/>
          </p:cNvSpPr>
          <p:nvPr>
            <p:ph type="sldImg" idx="4294967295"/>
          </p:nvPr>
        </p:nvSpPr>
        <p:spPr>
          <a:ln>
            <a:miter lim="800000"/>
          </a:ln>
        </p:spPr>
      </p:sp>
      <p:sp>
        <p:nvSpPr>
          <p:cNvPr id="1048786" name="备注占位符 2"/>
          <p:cNvSpPr>
            <a:spLocks noGrp="1" noChangeArrowheads="1"/>
          </p:cNvSpPr>
          <p:nvPr>
            <p:ph type="body" idx="4294967295"/>
          </p:nvPr>
        </p:nvSpPr>
        <p:spPr/>
        <p:txBody>
          <a:bodyPr/>
          <a:p>
            <a:endParaRPr altLang="en-US" lang="zh-CN"/>
          </a:p>
        </p:txBody>
      </p:sp>
      <p:sp>
        <p:nvSpPr>
          <p:cNvPr id="1048787" name="灯片编号占位符 3"/>
          <p:cNvSpPr>
            <a:spLocks noGrp="1" noChangeArrowheads="1"/>
          </p:cNvSpPr>
          <p:nvPr>
            <p:ph type="sldNum" sz="quarter" idx="5"/>
          </p:nvPr>
        </p:nvSpPr>
        <p:spPr bwMode="auto">
          <a:noFill/>
        </p:spPr>
        <p:txBody>
          <a:bodyPr/>
          <a:p>
            <a:fld id="{3BE1B578-6B56-479A-B0AE-884AF074C518}" type="slidenum">
              <a:rPr altLang="en-US" lang="zh-CN"/>
              <a:t>33</a:t>
            </a:fld>
            <a:endParaRPr altLang="en-US" 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91" name=""/>
        <p:cNvGrpSpPr/>
        <p:nvPr/>
      </p:nvGrpSpPr>
      <p:grpSpPr>
        <a:xfrm>
          <a:off x="0" y="0"/>
          <a:ext cx="0" cy="0"/>
          <a:chOff x="0" y="0"/>
          <a:chExt cx="0" cy="0"/>
        </a:xfrm>
      </p:grpSpPr>
      <p:sp>
        <p:nvSpPr>
          <p:cNvPr id="1048791" name="幻灯片图像占位符 1"/>
          <p:cNvSpPr>
            <a:spLocks noChangeAspect="1" noRot="1" noGrp="1" noChangeArrowheads="1"/>
          </p:cNvSpPr>
          <p:nvPr>
            <p:ph type="sldImg" idx="4294967295"/>
          </p:nvPr>
        </p:nvSpPr>
        <p:spPr>
          <a:xfrm>
            <a:off x="381000" y="685800"/>
            <a:ext cx="6096000" cy="3429000"/>
          </a:xfrm>
          <a:ln>
            <a:miter lim="800000"/>
          </a:ln>
        </p:spPr>
      </p:sp>
      <p:sp>
        <p:nvSpPr>
          <p:cNvPr id="1048792" name="备注占位符 2"/>
          <p:cNvSpPr>
            <a:spLocks noGrp="1" noChangeArrowheads="1"/>
          </p:cNvSpPr>
          <p:nvPr>
            <p:ph type="body" idx="4294967295"/>
          </p:nvPr>
        </p:nvSpPr>
        <p:spPr/>
        <p:txBody>
          <a:bodyPr/>
          <a:p>
            <a:endParaRPr altLang="en-US" lang="zh-CN"/>
          </a:p>
        </p:txBody>
      </p:sp>
      <p:sp>
        <p:nvSpPr>
          <p:cNvPr id="1048793" name="灯片编号占位符 3"/>
          <p:cNvSpPr>
            <a:spLocks noGrp="1"/>
          </p:cNvSpPr>
          <p:nvPr>
            <p:ph type="sldNum" sz="quarter" idx="10"/>
          </p:nvPr>
        </p:nvSpPr>
        <p:spPr>
          <a:xfrm>
            <a:off x="3884613" y="8685213"/>
            <a:ext cx="2971800" cy="458787"/>
          </a:xfrm>
          <a:prstGeom prst="rect"/>
        </p:spPr>
        <p:txBody>
          <a:bodyPr anchor="b"/>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a:fld id="{A4C1D66E-9DBC-4A4E-A821-63634F00F850}" type="slidenum">
              <a:rPr altLang="en-US" sz="1200" lang="zh-CN">
                <a:solidFill>
                  <a:srgbClr val="000000"/>
                </a:solidFill>
              </a:rPr>
              <a:t>34</a:t>
            </a:fld>
            <a:endParaRPr altLang="en-US" sz="1200" lang="zh-CN">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98" name=""/>
        <p:cNvGrpSpPr/>
        <p:nvPr/>
      </p:nvGrpSpPr>
      <p:grpSpPr>
        <a:xfrm>
          <a:off x="0" y="0"/>
          <a:ext cx="0" cy="0"/>
          <a:chOff x="0" y="0"/>
          <a:chExt cx="0" cy="0"/>
        </a:xfrm>
      </p:grpSpPr>
      <p:sp>
        <p:nvSpPr>
          <p:cNvPr id="1048804" name="幻灯片图像占位符 1"/>
          <p:cNvSpPr>
            <a:spLocks noChangeAspect="1" noRot="1" noGrp="1" noChangeArrowheads="1" noTextEdit="1"/>
          </p:cNvSpPr>
          <p:nvPr>
            <p:ph type="sldImg" idx="4294967295"/>
          </p:nvPr>
        </p:nvSpPr>
        <p:spPr>
          <a:ln>
            <a:miter lim="800000"/>
          </a:ln>
        </p:spPr>
      </p:sp>
      <p:sp>
        <p:nvSpPr>
          <p:cNvPr id="1048805" name="备注占位符 2"/>
          <p:cNvSpPr>
            <a:spLocks noGrp="1" noChangeArrowheads="1"/>
          </p:cNvSpPr>
          <p:nvPr>
            <p:ph type="body" idx="4294967295"/>
          </p:nvPr>
        </p:nvSpPr>
        <p:spPr/>
        <p:txBody>
          <a:bodyPr/>
          <a:p>
            <a:endParaRPr altLang="en-US" lang="zh-CN"/>
          </a:p>
        </p:txBody>
      </p:sp>
      <p:sp>
        <p:nvSpPr>
          <p:cNvPr id="1048806" name="灯片编号占位符 3"/>
          <p:cNvSpPr>
            <a:spLocks noGrp="1" noChangeArrowheads="1"/>
          </p:cNvSpPr>
          <p:nvPr>
            <p:ph type="sldNum" sz="quarter" idx="5"/>
          </p:nvPr>
        </p:nvSpPr>
        <p:spPr bwMode="auto">
          <a:xfrm>
            <a:off x="3884613" y="8685213"/>
            <a:ext cx="2971800" cy="457200"/>
          </a:xfrm>
          <a:noFill/>
        </p:spPr>
        <p:txBody>
          <a:bodyPr/>
          <a:p>
            <a:fld id="{444CF1B6-B76F-4E18-BFBE-B65D10443837}" type="slidenum">
              <a:rPr altLang="en-US" lang="zh-CN">
                <a:latin typeface="Arial" panose="020B0604020202020204" pitchFamily="34" charset="0"/>
                <a:ea typeface="宋体" panose="02010600030101010101" pitchFamily="2" charset="-122"/>
              </a:rPr>
              <a:t>36</a:t>
            </a:fld>
            <a:endParaRPr altLang="en-US" lang="zh-CN">
              <a:latin typeface="Arial" panose="020B060402020202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bwMode="auto">
      <p:bgPr>
        <a:solidFill>
          <a:srgbClr val="E15025"/>
        </a:solidFill>
        <a:effectLst/>
      </p:bgPr>
    </p:bg>
    <p:spTree>
      <p:nvGrpSpPr>
        <p:cNvPr id="218" name=""/>
        <p:cNvGrpSpPr/>
        <p:nvPr/>
      </p:nvGrpSpPr>
      <p:grpSpPr>
        <a:xfrm>
          <a:off x="0" y="0"/>
          <a:ext cx="0" cy="0"/>
          <a:chOff x="0" y="0"/>
          <a:chExt cx="0" cy="0"/>
        </a:xfrm>
      </p:grpSpPr>
      <p:pic>
        <p:nvPicPr>
          <p:cNvPr id="2097243" name="图片 15"/>
          <p:cNvPicPr>
            <a:picLocks noChangeAspect="1" noChangeArrowheads="1"/>
          </p:cNvPicPr>
          <p:nvPr userDrawn="1"/>
        </p:nvPicPr>
        <p:blipFill>
          <a:blip xmlns:r="http://schemas.openxmlformats.org/officeDocument/2006/relationships" r:embed="rId1" cstate="email"/>
          <a:srcRect/>
          <a:stretch>
            <a:fillRect/>
          </a:stretch>
        </p:blipFill>
        <p:spPr bwMode="auto">
          <a:xfrm>
            <a:off x="9210675" y="1652588"/>
            <a:ext cx="2998788" cy="5205412"/>
          </a:xfrm>
          <a:prstGeom prst="rect"/>
          <a:noFill/>
          <a:ln>
            <a:noFill/>
          </a:ln>
        </p:spPr>
      </p:pic>
      <p:pic>
        <p:nvPicPr>
          <p:cNvPr id="2097244" name="图片 9"/>
          <p:cNvPicPr>
            <a:picLocks noChangeAspect="1" noChangeArrowheads="1"/>
          </p:cNvPicPr>
          <p:nvPr userDrawn="1"/>
        </p:nvPicPr>
        <p:blipFill>
          <a:blip xmlns:r="http://schemas.openxmlformats.org/officeDocument/2006/relationships" r:embed="rId2" cstate="email"/>
          <a:srcRect/>
          <a:stretch>
            <a:fillRect/>
          </a:stretch>
        </p:blipFill>
        <p:spPr bwMode="auto">
          <a:xfrm>
            <a:off x="0" y="0"/>
            <a:ext cx="12192000" cy="3776663"/>
          </a:xfrm>
          <a:prstGeom prst="rect"/>
          <a:noFill/>
          <a:ln>
            <a:noFill/>
          </a:ln>
        </p:spPr>
      </p:pic>
      <p:pic>
        <p:nvPicPr>
          <p:cNvPr id="2097245" name="图片 11"/>
          <p:cNvPicPr>
            <a:picLocks noChangeAspect="1" noChangeArrowheads="1"/>
          </p:cNvPicPr>
          <p:nvPr userDrawn="1"/>
        </p:nvPicPr>
        <p:blipFill>
          <a:blip xmlns:r="http://schemas.openxmlformats.org/officeDocument/2006/relationships" r:embed="rId3" cstate="email"/>
          <a:srcRect/>
          <a:stretch>
            <a:fillRect/>
          </a:stretch>
        </p:blipFill>
        <p:spPr bwMode="auto">
          <a:xfrm>
            <a:off x="0" y="0"/>
            <a:ext cx="2535238" cy="3392488"/>
          </a:xfrm>
          <a:prstGeom prst="rect"/>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35"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节标题">
    <p:bg>
      <p:bgPr>
        <a:solidFill>
          <a:schemeClr val="bg1"/>
        </a:solidFill>
        <a:effectLst/>
      </p:bgPr>
    </p:bg>
    <p:spTree>
      <p:nvGrpSpPr>
        <p:cNvPr id="225"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30" name=""/>
        <p:cNvGrpSpPr/>
        <p:nvPr/>
      </p:nvGrpSpPr>
      <p:grpSpPr>
        <a:xfrm>
          <a:off x="0" y="0"/>
          <a:ext cx="0" cy="0"/>
          <a:chOff x="0" y="0"/>
          <a:chExt cx="0" cy="0"/>
        </a:xfrm>
      </p:grpSpPr>
      <p:sp>
        <p:nvSpPr>
          <p:cNvPr id="1048907" name="标题 1"/>
          <p:cNvSpPr>
            <a:spLocks noGrp="1"/>
          </p:cNvSpPr>
          <p:nvPr>
            <p:ph type="title"/>
          </p:nvPr>
        </p:nvSpPr>
        <p:spPr>
          <a:xfrm>
            <a:off x="838200" y="365125"/>
            <a:ext cx="10515600" cy="1325563"/>
          </a:xfrm>
          <a:prstGeom prst="rect"/>
        </p:spPr>
        <p:txBody>
          <a:bodyPr/>
          <a:p>
            <a:r>
              <a:rPr altLang="en-US" lang="zh-CN" noProof="1"/>
              <a:t>单击此处编辑母版标题样式</a:t>
            </a:r>
          </a:p>
        </p:txBody>
      </p:sp>
      <p:sp>
        <p:nvSpPr>
          <p:cNvPr id="1048908" name="内容占位符 2"/>
          <p:cNvSpPr>
            <a:spLocks noGrp="1"/>
          </p:cNvSpPr>
          <p:nvPr>
            <p:ph sz="half" idx="1"/>
          </p:nvPr>
        </p:nvSpPr>
        <p:spPr>
          <a:xfrm>
            <a:off x="838200" y="1825625"/>
            <a:ext cx="5181600" cy="4351338"/>
          </a:xfrm>
          <a:prstGeom prst="rect"/>
        </p:spPr>
        <p:txBody>
          <a:bodyPr/>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909" name="内容占位符 3"/>
          <p:cNvSpPr>
            <a:spLocks noGrp="1"/>
          </p:cNvSpPr>
          <p:nvPr>
            <p:ph sz="half" idx="2"/>
          </p:nvPr>
        </p:nvSpPr>
        <p:spPr>
          <a:xfrm>
            <a:off x="6172200" y="1825625"/>
            <a:ext cx="5181600" cy="4351338"/>
          </a:xfrm>
          <a:prstGeom prst="rect"/>
        </p:spPr>
        <p:txBody>
          <a:bodyPr/>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910" name="日期占位符 4"/>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911" name="页脚占位符 5"/>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912" name="灯片编号占位符 6"/>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AD55C54A-6378-45F7-B61C-DDD25CFFD466}" type="slidenum">
              <a:rPr altLang="en-US" lang="zh-CN"/>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26" name=""/>
        <p:cNvGrpSpPr/>
        <p:nvPr/>
      </p:nvGrpSpPr>
      <p:grpSpPr>
        <a:xfrm>
          <a:off x="0" y="0"/>
          <a:ext cx="0" cy="0"/>
          <a:chOff x="0" y="0"/>
          <a:chExt cx="0" cy="0"/>
        </a:xfrm>
      </p:grpSpPr>
      <p:sp>
        <p:nvSpPr>
          <p:cNvPr id="1048884" name="标题 1"/>
          <p:cNvSpPr>
            <a:spLocks noGrp="1"/>
          </p:cNvSpPr>
          <p:nvPr>
            <p:ph type="title"/>
          </p:nvPr>
        </p:nvSpPr>
        <p:spPr>
          <a:xfrm>
            <a:off x="839788" y="365125"/>
            <a:ext cx="10515600" cy="1325563"/>
          </a:xfrm>
          <a:prstGeom prst="rect"/>
        </p:spPr>
        <p:txBody>
          <a:bodyPr/>
          <a:p>
            <a:r>
              <a:rPr altLang="en-US" lang="zh-CN" noProof="1"/>
              <a:t>单击此处编辑母版标题样式</a:t>
            </a:r>
          </a:p>
        </p:txBody>
      </p:sp>
      <p:sp>
        <p:nvSpPr>
          <p:cNvPr id="1048885" name="文本占位符 2"/>
          <p:cNvSpPr>
            <a:spLocks noGrp="1"/>
          </p:cNvSpPr>
          <p:nvPr>
            <p:ph type="body" idx="1"/>
          </p:nvPr>
        </p:nvSpPr>
        <p:spPr>
          <a:xfrm>
            <a:off x="839788" y="1681163"/>
            <a:ext cx="5157787" cy="823912"/>
          </a:xfrm>
          <a:prstGeom prst="rect"/>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noProof="1"/>
              <a:t>单击此处编辑母版文本样式</a:t>
            </a:r>
          </a:p>
        </p:txBody>
      </p:sp>
      <p:sp>
        <p:nvSpPr>
          <p:cNvPr id="1048886" name="内容占位符 3"/>
          <p:cNvSpPr>
            <a:spLocks noGrp="1"/>
          </p:cNvSpPr>
          <p:nvPr>
            <p:ph sz="half" idx="2"/>
          </p:nvPr>
        </p:nvSpPr>
        <p:spPr>
          <a:xfrm>
            <a:off x="839788" y="2505075"/>
            <a:ext cx="5157787" cy="3684588"/>
          </a:xfrm>
          <a:prstGeom prst="rect"/>
        </p:spPr>
        <p:txBody>
          <a:bodyPr/>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887" name="文本占位符 4"/>
          <p:cNvSpPr>
            <a:spLocks noGrp="1"/>
          </p:cNvSpPr>
          <p:nvPr>
            <p:ph type="body" sz="quarter" idx="3"/>
          </p:nvPr>
        </p:nvSpPr>
        <p:spPr>
          <a:xfrm>
            <a:off x="6172200" y="1681163"/>
            <a:ext cx="5183188" cy="823912"/>
          </a:xfrm>
          <a:prstGeom prst="rect"/>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noProof="1"/>
              <a:t>单击此处编辑母版文本样式</a:t>
            </a:r>
          </a:p>
        </p:txBody>
      </p:sp>
      <p:sp>
        <p:nvSpPr>
          <p:cNvPr id="1048888" name="内容占位符 5"/>
          <p:cNvSpPr>
            <a:spLocks noGrp="1"/>
          </p:cNvSpPr>
          <p:nvPr>
            <p:ph sz="quarter" idx="4"/>
          </p:nvPr>
        </p:nvSpPr>
        <p:spPr>
          <a:xfrm>
            <a:off x="6172200" y="2505075"/>
            <a:ext cx="5183188" cy="3684588"/>
          </a:xfrm>
          <a:prstGeom prst="rect"/>
        </p:spPr>
        <p:txBody>
          <a:bodyPr/>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889" name="日期占位符 6"/>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890" name="页脚占位符 7"/>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91" name="灯片编号占位符 8"/>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56F1B99E-9B14-4644-AC81-07F92C8790FB}" type="slidenum">
              <a:rPr altLang="en-US" lang="zh-CN"/>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219" name=""/>
        <p:cNvGrpSpPr/>
        <p:nvPr/>
      </p:nvGrpSpPr>
      <p:grpSpPr>
        <a:xfrm>
          <a:off x="0" y="0"/>
          <a:ext cx="0" cy="0"/>
          <a:chOff x="0" y="0"/>
          <a:chExt cx="0" cy="0"/>
        </a:xfrm>
      </p:grpSpPr>
      <p:sp>
        <p:nvSpPr>
          <p:cNvPr id="1048865" name="标题 1"/>
          <p:cNvSpPr>
            <a:spLocks noGrp="1"/>
          </p:cNvSpPr>
          <p:nvPr>
            <p:ph type="title"/>
          </p:nvPr>
        </p:nvSpPr>
        <p:spPr>
          <a:xfrm>
            <a:off x="838200" y="365125"/>
            <a:ext cx="10515600" cy="1325563"/>
          </a:xfrm>
          <a:prstGeom prst="rect"/>
        </p:spPr>
        <p:txBody>
          <a:bodyPr/>
          <a:p>
            <a:r>
              <a:rPr altLang="en-US" lang="zh-CN" noProof="1"/>
              <a:t>单击此处编辑母版标题样式</a:t>
            </a:r>
          </a:p>
        </p:txBody>
      </p:sp>
      <p:sp>
        <p:nvSpPr>
          <p:cNvPr id="1048866" name="日期占位符 2"/>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867" name="页脚占位符 3"/>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68" name="灯片编号占位符 4"/>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CBF41887-3DA3-4875-82D0-63073DAAA252}" type="slidenum">
              <a:rPr altLang="en-US" lang="zh-CN"/>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64" name=""/>
        <p:cNvGrpSpPr/>
        <p:nvPr/>
      </p:nvGrpSpPr>
      <p:grpSpPr>
        <a:xfrm>
          <a:off x="0" y="0"/>
          <a:ext cx="0" cy="0"/>
          <a:chOff x="0" y="0"/>
          <a:chExt cx="0" cy="0"/>
        </a:xfrm>
      </p:grpSpPr>
      <p:sp>
        <p:nvSpPr>
          <p:cNvPr id="1048578" name="日期占位符 1"/>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579" name="页脚占位符 2"/>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580" name="灯片编号占位符 3"/>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AEC6BFAC-FA05-4475-87A8-F2F71972382D}" type="slidenum">
              <a:rPr altLang="en-US" lang="zh-CN"/>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32" name=""/>
        <p:cNvGrpSpPr/>
        <p:nvPr/>
      </p:nvGrpSpPr>
      <p:grpSpPr>
        <a:xfrm>
          <a:off x="0" y="0"/>
          <a:ext cx="0" cy="0"/>
          <a:chOff x="0" y="0"/>
          <a:chExt cx="0" cy="0"/>
        </a:xfrm>
      </p:grpSpPr>
      <p:sp>
        <p:nvSpPr>
          <p:cNvPr id="1048914" name="标题 1"/>
          <p:cNvSpPr>
            <a:spLocks noGrp="1"/>
          </p:cNvSpPr>
          <p:nvPr>
            <p:ph type="title"/>
          </p:nvPr>
        </p:nvSpPr>
        <p:spPr>
          <a:xfrm>
            <a:off x="839788" y="457200"/>
            <a:ext cx="3932237" cy="1600200"/>
          </a:xfrm>
          <a:prstGeom prst="rect"/>
        </p:spPr>
        <p:txBody>
          <a:bodyPr anchor="b"/>
          <a:lstStyle>
            <a:lvl1pPr>
              <a:defRPr sz="3200"/>
            </a:lvl1pPr>
          </a:lstStyle>
          <a:p>
            <a:r>
              <a:rPr altLang="en-US" lang="zh-CN" noProof="1"/>
              <a:t>单击此处编辑母版标题样式</a:t>
            </a:r>
          </a:p>
        </p:txBody>
      </p:sp>
      <p:sp>
        <p:nvSpPr>
          <p:cNvPr id="1048915" name="内容占位符 2"/>
          <p:cNvSpPr>
            <a:spLocks noGrp="1"/>
          </p:cNvSpPr>
          <p:nvPr>
            <p:ph idx="1"/>
          </p:nvPr>
        </p:nvSpPr>
        <p:spPr>
          <a:xfrm>
            <a:off x="5183188" y="987425"/>
            <a:ext cx="6172200" cy="4873625"/>
          </a:xfrm>
          <a:prstGeom prst="rect"/>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916" name="文本占位符 3"/>
          <p:cNvSpPr>
            <a:spLocks noGrp="1"/>
          </p:cNvSpPr>
          <p:nvPr>
            <p:ph type="body" sz="half" idx="2"/>
          </p:nvPr>
        </p:nvSpPr>
        <p:spPr>
          <a:xfrm>
            <a:off x="839788" y="2057400"/>
            <a:ext cx="3932237" cy="3811588"/>
          </a:xfrm>
          <a:prstGeom prst="rect"/>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noProof="1"/>
              <a:t>单击此处编辑母版文本样式</a:t>
            </a:r>
          </a:p>
        </p:txBody>
      </p:sp>
      <p:sp>
        <p:nvSpPr>
          <p:cNvPr id="1048917" name="日期占位符 4"/>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918" name="页脚占位符 5"/>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919" name="灯片编号占位符 6"/>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4FB97612-063C-4850-AEBA-96CAEDE082F4}" type="slidenum">
              <a:rPr altLang="en-US" lang="zh-CN"/>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223" name=""/>
        <p:cNvGrpSpPr/>
        <p:nvPr/>
      </p:nvGrpSpPr>
      <p:grpSpPr>
        <a:xfrm>
          <a:off x="0" y="0"/>
          <a:ext cx="0" cy="0"/>
          <a:chOff x="0" y="0"/>
          <a:chExt cx="0" cy="0"/>
        </a:xfrm>
      </p:grpSpPr>
      <p:sp>
        <p:nvSpPr>
          <p:cNvPr id="1048876" name="标题 1"/>
          <p:cNvSpPr>
            <a:spLocks noGrp="1"/>
          </p:cNvSpPr>
          <p:nvPr>
            <p:ph type="title"/>
          </p:nvPr>
        </p:nvSpPr>
        <p:spPr>
          <a:xfrm>
            <a:off x="839788" y="457200"/>
            <a:ext cx="3932237" cy="1600200"/>
          </a:xfrm>
          <a:prstGeom prst="rect"/>
        </p:spPr>
        <p:txBody>
          <a:bodyPr anchor="b"/>
          <a:lstStyle>
            <a:lvl1pPr>
              <a:defRPr sz="3200"/>
            </a:lvl1pPr>
          </a:lstStyle>
          <a:p>
            <a:r>
              <a:rPr altLang="en-US" lang="zh-CN" noProof="1"/>
              <a:t>单击此处编辑母版标题样式</a:t>
            </a:r>
          </a:p>
        </p:txBody>
      </p:sp>
      <p:sp>
        <p:nvSpPr>
          <p:cNvPr id="1048877" name="图片占位符 2"/>
          <p:cNvSpPr>
            <a:spLocks noGrp="1"/>
          </p:cNvSpPr>
          <p:nvPr>
            <p:ph type="pic" idx="1"/>
          </p:nvPr>
        </p:nvSpPr>
        <p:spPr>
          <a:xfrm>
            <a:off x="5183188" y="987425"/>
            <a:ext cx="6172200" cy="4873625"/>
          </a:xfrm>
          <a:prstGeom prst="rect"/>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altLang="en-US" lang="zh-CN" noProof="1"/>
          </a:p>
        </p:txBody>
      </p:sp>
      <p:sp>
        <p:nvSpPr>
          <p:cNvPr id="1048878" name="文本占位符 3"/>
          <p:cNvSpPr>
            <a:spLocks noGrp="1"/>
          </p:cNvSpPr>
          <p:nvPr>
            <p:ph type="body" sz="half" idx="2"/>
          </p:nvPr>
        </p:nvSpPr>
        <p:spPr>
          <a:xfrm>
            <a:off x="839788" y="2057400"/>
            <a:ext cx="3932237" cy="3811588"/>
          </a:xfrm>
          <a:prstGeom prst="rect"/>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noProof="1"/>
              <a:t>单击此处编辑母版文本样式</a:t>
            </a:r>
          </a:p>
        </p:txBody>
      </p:sp>
      <p:sp>
        <p:nvSpPr>
          <p:cNvPr id="1048879" name="日期占位符 4"/>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880" name="页脚占位符 5"/>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81" name="灯片编号占位符 6"/>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B968A088-148A-4C28-B6EC-B06AE8A0EF3B}" type="slidenum">
              <a:rPr altLang="en-US" lang="zh-CN"/>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29" name=""/>
        <p:cNvGrpSpPr/>
        <p:nvPr/>
      </p:nvGrpSpPr>
      <p:grpSpPr>
        <a:xfrm>
          <a:off x="0" y="0"/>
          <a:ext cx="0" cy="0"/>
          <a:chOff x="0" y="0"/>
          <a:chExt cx="0" cy="0"/>
        </a:xfrm>
      </p:grpSpPr>
      <p:sp>
        <p:nvSpPr>
          <p:cNvPr id="1048902" name="标题 1"/>
          <p:cNvSpPr>
            <a:spLocks noGrp="1"/>
          </p:cNvSpPr>
          <p:nvPr>
            <p:ph type="title"/>
          </p:nvPr>
        </p:nvSpPr>
        <p:spPr>
          <a:xfrm>
            <a:off x="838200" y="365125"/>
            <a:ext cx="10515600" cy="1325563"/>
          </a:xfrm>
          <a:prstGeom prst="rect"/>
        </p:spPr>
        <p:txBody>
          <a:bodyPr/>
          <a:p>
            <a:r>
              <a:rPr altLang="en-US" lang="zh-CN" noProof="1"/>
              <a:t>单击此处编辑母版标题样式</a:t>
            </a:r>
          </a:p>
        </p:txBody>
      </p:sp>
      <p:sp>
        <p:nvSpPr>
          <p:cNvPr id="1048903" name="竖排文字占位符 2"/>
          <p:cNvSpPr>
            <a:spLocks noGrp="1"/>
          </p:cNvSpPr>
          <p:nvPr>
            <p:ph type="body" orient="vert" idx="1"/>
          </p:nvPr>
        </p:nvSpPr>
        <p:spPr>
          <a:xfrm>
            <a:off x="838200" y="1825625"/>
            <a:ext cx="10515600" cy="4351338"/>
          </a:xfrm>
          <a:prstGeom prst="rect"/>
        </p:spPr>
        <p:txBody>
          <a:bodyPr vert="eaVert"/>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904" name="日期占位符 3"/>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905" name="页脚占位符 4"/>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906" name="灯片编号占位符 5"/>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D2FA1D53-C644-4981-B48B-4840581D6001}" type="slidenum">
              <a:rPr altLang="en-US" lang="zh-CN"/>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竖排标题与文本">
    <p:spTree>
      <p:nvGrpSpPr>
        <p:cNvPr id="221" name=""/>
        <p:cNvGrpSpPr/>
        <p:nvPr/>
      </p:nvGrpSpPr>
      <p:grpSpPr>
        <a:xfrm>
          <a:off x="0" y="0"/>
          <a:ext cx="0" cy="0"/>
          <a:chOff x="0" y="0"/>
          <a:chExt cx="0" cy="0"/>
        </a:xfrm>
      </p:grpSpPr>
      <p:sp>
        <p:nvSpPr>
          <p:cNvPr id="1048871" name="竖排标题 1"/>
          <p:cNvSpPr>
            <a:spLocks noGrp="1"/>
          </p:cNvSpPr>
          <p:nvPr>
            <p:ph type="title" orient="vert"/>
          </p:nvPr>
        </p:nvSpPr>
        <p:spPr>
          <a:xfrm>
            <a:off x="8724900" y="365125"/>
            <a:ext cx="2628900" cy="5811838"/>
          </a:xfrm>
          <a:prstGeom prst="rect"/>
        </p:spPr>
        <p:txBody>
          <a:bodyPr vert="eaVert"/>
          <a:p>
            <a:r>
              <a:rPr altLang="en-US" lang="zh-CN" noProof="1"/>
              <a:t>单击此处编辑母版标题样式</a:t>
            </a:r>
          </a:p>
        </p:txBody>
      </p:sp>
      <p:sp>
        <p:nvSpPr>
          <p:cNvPr id="1048872" name="竖排文字占位符 2"/>
          <p:cNvSpPr>
            <a:spLocks noGrp="1"/>
          </p:cNvSpPr>
          <p:nvPr>
            <p:ph type="body" orient="vert" idx="1"/>
          </p:nvPr>
        </p:nvSpPr>
        <p:spPr>
          <a:xfrm>
            <a:off x="838200" y="365125"/>
            <a:ext cx="7734300" cy="5811838"/>
          </a:xfrm>
          <a:prstGeom prst="rect"/>
        </p:spPr>
        <p:txBody>
          <a:bodyPr vert="eaVert"/>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873" name="日期占位符 3"/>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874" name="页脚占位符 4"/>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75" name="灯片编号占位符 5"/>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D96302E6-E3DC-404A-8FD1-D8D50F061576}" type="slidenum">
              <a:rPr altLang="en-US" lang="zh-CN"/>
              <a:t>‹#›</a:t>
            </a:fld>
            <a:endParaRPr altLang="en-US"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7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Click="0" advTm="0" p14:dur="1250">
        <p:comb/>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220" name=""/>
        <p:cNvGrpSpPr/>
        <p:nvPr/>
      </p:nvGrpSpPr>
      <p:grpSpPr>
        <a:xfrm>
          <a:off x="0" y="0"/>
          <a:ext cx="0" cy="0"/>
          <a:chOff x="0" y="0"/>
          <a:chExt cx="0" cy="0"/>
        </a:xfrm>
      </p:grpSpPr>
      <p:sp>
        <p:nvSpPr>
          <p:cNvPr id="1048869" name="Picture Placeholder 13"/>
          <p:cNvSpPr>
            <a:spLocks noGrp="1"/>
          </p:cNvSpPr>
          <p:nvPr>
            <p:ph type="pic" sz="quarter" idx="13"/>
          </p:nvPr>
        </p:nvSpPr>
        <p:spPr>
          <a:xfrm>
            <a:off x="619276" y="1369580"/>
            <a:ext cx="5360572" cy="2799453"/>
          </a:xfrm>
          <a:prstGeom prst="rect"/>
          <a:effectLst/>
        </p:spPr>
        <p:txBody>
          <a:bodyPr>
            <a:normAutofit/>
          </a:bodyPr>
          <a:lstStyle>
            <a:lvl1pPr indent="0" marL="0">
              <a:buNone/>
              <a:defRPr sz="1800">
                <a:ln>
                  <a:noFill/>
                </a:ln>
                <a:solidFill>
                  <a:schemeClr val="bg1">
                    <a:lumMod val="85000"/>
                  </a:schemeClr>
                </a:solidFill>
              </a:defRPr>
            </a:lvl1pPr>
          </a:lstStyle>
          <a:p>
            <a:endParaRPr lang="en-US" noProof="1"/>
          </a:p>
        </p:txBody>
      </p:sp>
      <p:sp>
        <p:nvSpPr>
          <p:cNvPr id="1048870" name="Picture Placeholder 13"/>
          <p:cNvSpPr>
            <a:spLocks noGrp="1"/>
          </p:cNvSpPr>
          <p:nvPr>
            <p:ph type="pic" sz="quarter" idx="14"/>
          </p:nvPr>
        </p:nvSpPr>
        <p:spPr>
          <a:xfrm>
            <a:off x="6192655" y="1380661"/>
            <a:ext cx="5360572" cy="2799453"/>
          </a:xfrm>
          <a:prstGeom prst="rect"/>
          <a:effectLst/>
        </p:spPr>
        <p:txBody>
          <a:bodyPr>
            <a:normAutofit/>
          </a:bodyPr>
          <a:lstStyle>
            <a:lvl1pPr indent="0" marL="0">
              <a:buNone/>
              <a:defRPr sz="1800">
                <a:ln>
                  <a:noFill/>
                </a:ln>
                <a:solidFill>
                  <a:schemeClr val="bg1">
                    <a:lumMod val="85000"/>
                  </a:schemeClr>
                </a:solidFill>
              </a:defRPr>
            </a:lvl1pPr>
          </a:lstStyle>
          <a:p>
            <a:endParaRPr lang="en-US" noProof="1"/>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Click="0" advTm="5000" p14:dur="1250">
        <p14:switch dir="r"/>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1_Пользовательский макет">
    <p:spTree>
      <p:nvGrpSpPr>
        <p:cNvPr id="231" name=""/>
        <p:cNvGrpSpPr/>
        <p:nvPr/>
      </p:nvGrpSpPr>
      <p:grpSpPr>
        <a:xfrm>
          <a:off x="0" y="0"/>
          <a:ext cx="0" cy="0"/>
          <a:chOff x="0" y="0"/>
          <a:chExt cx="0" cy="0"/>
        </a:xfrm>
      </p:grpSpPr>
      <p:sp>
        <p:nvSpPr>
          <p:cNvPr id="1048913" name="Рисунок 3"/>
          <p:cNvSpPr>
            <a:spLocks noGrp="1"/>
          </p:cNvSpPr>
          <p:nvPr>
            <p:ph type="pic" sz="quarter" idx="10"/>
          </p:nvPr>
        </p:nvSpPr>
        <p:spPr>
          <a:xfrm>
            <a:off x="4106779" y="1106846"/>
            <a:ext cx="7475621" cy="2935141"/>
          </a:xfrm>
          <a:prstGeom prst="rect"/>
        </p:spPr>
        <p:txBody>
          <a:bodyPr/>
          <a:p>
            <a:endParaRPr lang="ru-RU" noProof="1"/>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Click="0" advTm="5000" p14:dur="1250">
        <p14:switch dir="r"/>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4 Images">
    <p:spTree>
      <p:nvGrpSpPr>
        <p:cNvPr id="224" name=""/>
        <p:cNvGrpSpPr/>
        <p:nvPr/>
      </p:nvGrpSpPr>
      <p:grpSpPr>
        <a:xfrm>
          <a:off x="0" y="0"/>
          <a:ext cx="0" cy="0"/>
          <a:chOff x="0" y="0"/>
          <a:chExt cx="0" cy="0"/>
        </a:xfrm>
      </p:grpSpPr>
      <p:sp>
        <p:nvSpPr>
          <p:cNvPr id="1048882" name="Picture Placeholder 13"/>
          <p:cNvSpPr>
            <a:spLocks noGrp="1"/>
          </p:cNvSpPr>
          <p:nvPr>
            <p:ph type="pic" sz="quarter" idx="13"/>
          </p:nvPr>
        </p:nvSpPr>
        <p:spPr>
          <a:xfrm>
            <a:off x="919588" y="1477857"/>
            <a:ext cx="2588426" cy="3351021"/>
          </a:xfrm>
          <a:prstGeom prst="rect"/>
          <a:effectLst/>
        </p:spPr>
        <p:txBody>
          <a:bodyPr>
            <a:normAutofit/>
          </a:bodyPr>
          <a:lstStyle>
            <a:lvl1pPr indent="0" marL="0">
              <a:buNone/>
              <a:defRPr sz="1800">
                <a:ln>
                  <a:noFill/>
                </a:ln>
                <a:solidFill>
                  <a:schemeClr val="bg1">
                    <a:lumMod val="85000"/>
                  </a:schemeClr>
                </a:solidFill>
              </a:defRPr>
            </a:lvl1pPr>
          </a:lstStyle>
          <a:p>
            <a:endParaRPr lang="en-US" noProof="1"/>
          </a:p>
        </p:txBody>
      </p:sp>
      <p:sp>
        <p:nvSpPr>
          <p:cNvPr id="1048883" name="Picture Placeholder 13"/>
          <p:cNvSpPr>
            <a:spLocks noGrp="1"/>
          </p:cNvSpPr>
          <p:nvPr>
            <p:ph type="pic" sz="quarter" idx="14"/>
          </p:nvPr>
        </p:nvSpPr>
        <p:spPr>
          <a:xfrm>
            <a:off x="6096973" y="1477857"/>
            <a:ext cx="2588426" cy="3351021"/>
          </a:xfrm>
          <a:prstGeom prst="rect"/>
          <a:effectLst/>
        </p:spPr>
        <p:txBody>
          <a:bodyPr>
            <a:normAutofit/>
          </a:bodyPr>
          <a:lstStyle>
            <a:lvl1pPr indent="0" marL="0">
              <a:buNone/>
              <a:defRPr sz="1800">
                <a:ln>
                  <a:noFill/>
                </a:ln>
                <a:solidFill>
                  <a:schemeClr val="bg1">
                    <a:lumMod val="85000"/>
                  </a:schemeClr>
                </a:solidFill>
              </a:defRPr>
            </a:lvl1pPr>
          </a:lstStyle>
          <a:p>
            <a:endParaRPr lang="en-US" noProof="1"/>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Click="0" advTm="5000" p14:dur="1250">
        <p14:switch dir="r"/>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垂直排列标题与 文本">
    <p:spTree>
      <p:nvGrpSpPr>
        <p:cNvPr id="233"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75"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Tm="0" p14:dur="1500">
        <p:random/>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9_Custom Layout">
    <p:spTree>
      <p:nvGrpSpPr>
        <p:cNvPr id="217" name=""/>
        <p:cNvGrpSpPr/>
        <p:nvPr/>
      </p:nvGrpSpPr>
      <p:grpSpPr>
        <a:xfrm>
          <a:off x="0" y="0"/>
          <a:ext cx="0" cy="0"/>
          <a:chOff x="0" y="0"/>
          <a:chExt cx="0" cy="0"/>
        </a:xfrm>
      </p:grpSpPr>
      <p:sp>
        <p:nvSpPr>
          <p:cNvPr id="1048864" name="Picture Placeholder 15"/>
          <p:cNvSpPr>
            <a:spLocks noGrp="1"/>
          </p:cNvSpPr>
          <p:nvPr>
            <p:ph type="pic" sz="quarter" idx="16"/>
          </p:nvPr>
        </p:nvSpPr>
        <p:spPr>
          <a:xfrm>
            <a:off x="6627769" y="1064930"/>
            <a:ext cx="2195196" cy="4688170"/>
          </a:xfrm>
          <a:custGeom>
            <a:avLst/>
            <a:gdLst>
              <a:gd name="connsiteX0" fmla="*/ 255020 w 2223559"/>
              <a:gd name="connsiteY0" fmla="*/ 0 h 4748744"/>
              <a:gd name="connsiteX1" fmla="*/ 502318 w 2223559"/>
              <a:gd name="connsiteY1" fmla="*/ 0 h 4748744"/>
              <a:gd name="connsiteX2" fmla="*/ 502318 w 2223559"/>
              <a:gd name="connsiteY2" fmla="*/ 34159 h 4748744"/>
              <a:gd name="connsiteX3" fmla="*/ 644819 w 2223559"/>
              <a:gd name="connsiteY3" fmla="*/ 176736 h 4748744"/>
              <a:gd name="connsiteX4" fmla="*/ 1584881 w 2223559"/>
              <a:gd name="connsiteY4" fmla="*/ 176736 h 4748744"/>
              <a:gd name="connsiteX5" fmla="*/ 1727382 w 2223559"/>
              <a:gd name="connsiteY5" fmla="*/ 34159 h 4748744"/>
              <a:gd name="connsiteX6" fmla="*/ 1727382 w 2223559"/>
              <a:gd name="connsiteY6" fmla="*/ 0 h 4748744"/>
              <a:gd name="connsiteX7" fmla="*/ 1968539 w 2223559"/>
              <a:gd name="connsiteY7" fmla="*/ 0 h 4748744"/>
              <a:gd name="connsiteX8" fmla="*/ 2223559 w 2223559"/>
              <a:gd name="connsiteY8" fmla="*/ 255157 h 4748744"/>
              <a:gd name="connsiteX9" fmla="*/ 2223559 w 2223559"/>
              <a:gd name="connsiteY9" fmla="*/ 4493588 h 4748744"/>
              <a:gd name="connsiteX10" fmla="*/ 1968539 w 2223559"/>
              <a:gd name="connsiteY10" fmla="*/ 4748744 h 4748744"/>
              <a:gd name="connsiteX11" fmla="*/ 255020 w 2223559"/>
              <a:gd name="connsiteY11" fmla="*/ 4748744 h 4748744"/>
              <a:gd name="connsiteX12" fmla="*/ 0 w 2223559"/>
              <a:gd name="connsiteY12" fmla="*/ 4493588 h 4748744"/>
              <a:gd name="connsiteX13" fmla="*/ 0 w 2223559"/>
              <a:gd name="connsiteY13" fmla="*/ 255157 h 4748744"/>
              <a:gd name="connsiteX14" fmla="*/ 255020 w 2223559"/>
              <a:gd name="connsiteY14" fmla="*/ 0 h 4748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23559" h="4748744">
                <a:moveTo>
                  <a:pt x="255020" y="0"/>
                </a:moveTo>
                <a:lnTo>
                  <a:pt x="502318" y="0"/>
                </a:lnTo>
                <a:lnTo>
                  <a:pt x="502318" y="34159"/>
                </a:lnTo>
                <a:cubicBezTo>
                  <a:pt x="502318" y="112903"/>
                  <a:pt x="566119" y="176736"/>
                  <a:pt x="644819" y="176736"/>
                </a:cubicBezTo>
                <a:lnTo>
                  <a:pt x="1584881" y="176736"/>
                </a:lnTo>
                <a:cubicBezTo>
                  <a:pt x="1663582" y="176736"/>
                  <a:pt x="1727382" y="112903"/>
                  <a:pt x="1727382" y="34159"/>
                </a:cubicBezTo>
                <a:lnTo>
                  <a:pt x="1727382" y="0"/>
                </a:lnTo>
                <a:lnTo>
                  <a:pt x="1968539" y="0"/>
                </a:lnTo>
                <a:cubicBezTo>
                  <a:pt x="2109384" y="0"/>
                  <a:pt x="2223559" y="114237"/>
                  <a:pt x="2223559" y="255157"/>
                </a:cubicBezTo>
                <a:lnTo>
                  <a:pt x="2223559" y="4493588"/>
                </a:lnTo>
                <a:cubicBezTo>
                  <a:pt x="2223559" y="4634507"/>
                  <a:pt x="2109384" y="4748744"/>
                  <a:pt x="1968539" y="4748744"/>
                </a:cubicBezTo>
                <a:lnTo>
                  <a:pt x="255020" y="4748744"/>
                </a:lnTo>
                <a:cubicBezTo>
                  <a:pt x="114176" y="4748744"/>
                  <a:pt x="0" y="4634507"/>
                  <a:pt x="0" y="4493588"/>
                </a:cubicBezTo>
                <a:lnTo>
                  <a:pt x="0" y="255157"/>
                </a:lnTo>
                <a:cubicBezTo>
                  <a:pt x="0" y="114237"/>
                  <a:pt x="114176" y="0"/>
                  <a:pt x="255020" y="0"/>
                </a:cubicBezTo>
                <a:close/>
              </a:path>
            </a:pathLst>
          </a:custGeom>
          <a:pattFill prst="solidDmnd">
            <a:fgClr>
              <a:schemeClr val="bg1">
                <a:lumMod val="85000"/>
              </a:schemeClr>
            </a:fgClr>
            <a:bgClr>
              <a:schemeClr val="bg1"/>
            </a:bgClr>
          </a:pattFill>
        </p:spPr>
        <p:txBody>
          <a:bodyPr anchor="ctr" wrap="square">
            <a:noAutofit/>
          </a:bodyPr>
          <a:lstStyle>
            <a:lvl1pPr algn="ctr">
              <a:defRPr sz="1600"/>
            </a:lvl1pPr>
          </a:lstStyle>
          <a:p>
            <a:endParaRPr lang="en-US" noProof="1"/>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Click="0" advTm="0" p14:dur="1250">
        <p14:prism isInverted="1"/>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227" name=""/>
        <p:cNvGrpSpPr/>
        <p:nvPr/>
      </p:nvGrpSpPr>
      <p:grpSpPr>
        <a:xfrm>
          <a:off x="0" y="0"/>
          <a:ext cx="0" cy="0"/>
          <a:chOff x="0" y="0"/>
          <a:chExt cx="0" cy="0"/>
        </a:xfrm>
      </p:grpSpPr>
      <p:sp>
        <p:nvSpPr>
          <p:cNvPr id="1048892" name="标题 1"/>
          <p:cNvSpPr>
            <a:spLocks noGrp="1"/>
          </p:cNvSpPr>
          <p:nvPr>
            <p:ph type="title"/>
          </p:nvPr>
        </p:nvSpPr>
        <p:spPr>
          <a:xfrm>
            <a:off x="838200" y="365125"/>
            <a:ext cx="10515600" cy="1325563"/>
          </a:xfrm>
          <a:prstGeom prst="rect"/>
        </p:spPr>
        <p:txBody>
          <a:bodyPr/>
          <a:p>
            <a:r>
              <a:rPr altLang="en-US" lang="zh-CN" noProof="1"/>
              <a:t>单击此处编辑母版标题样式</a:t>
            </a:r>
          </a:p>
        </p:txBody>
      </p:sp>
      <p:sp>
        <p:nvSpPr>
          <p:cNvPr id="1048893" name="内容占位符 2"/>
          <p:cNvSpPr>
            <a:spLocks noGrp="1"/>
          </p:cNvSpPr>
          <p:nvPr>
            <p:ph idx="1"/>
          </p:nvPr>
        </p:nvSpPr>
        <p:spPr>
          <a:xfrm>
            <a:off x="838200" y="1825625"/>
            <a:ext cx="10515600" cy="4351338"/>
          </a:xfrm>
          <a:prstGeom prst="rect"/>
        </p:spPr>
        <p:txBody>
          <a:bodyPr/>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894" name="日期占位符 3"/>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02843CDC-3362-4883-9A45-39CDC29466A3}" type="datetimeFigureOut">
              <a:rPr altLang="en-US" lang="zh-CN"/>
              <a:t>2022/4/18</a:t>
            </a:fld>
            <a:endParaRPr altLang="en-US" lang="zh-CN"/>
          </a:p>
        </p:txBody>
      </p:sp>
      <p:sp>
        <p:nvSpPr>
          <p:cNvPr id="1048895" name="页脚占位符 4"/>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96" name="灯片编号占位符 5"/>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2ACAE202-07F7-45C5-8588-CC0F10CBE2BA}" type="slidenum">
              <a:rPr altLang="en-US" lang="zh-CN"/>
              <a:t>‹#›</a:t>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228" name=""/>
        <p:cNvGrpSpPr/>
        <p:nvPr/>
      </p:nvGrpSpPr>
      <p:grpSpPr>
        <a:xfrm>
          <a:off x="0" y="0"/>
          <a:ext cx="0" cy="0"/>
          <a:chOff x="0" y="0"/>
          <a:chExt cx="0" cy="0"/>
        </a:xfrm>
      </p:grpSpPr>
      <p:sp>
        <p:nvSpPr>
          <p:cNvPr id="1048897" name="标题 1"/>
          <p:cNvSpPr>
            <a:spLocks noGrp="1"/>
          </p:cNvSpPr>
          <p:nvPr>
            <p:ph type="ctrTitle"/>
          </p:nvPr>
        </p:nvSpPr>
        <p:spPr>
          <a:xfrm>
            <a:off x="1524000" y="1122363"/>
            <a:ext cx="9144000" cy="2387600"/>
          </a:xfrm>
          <a:prstGeom prst="rect"/>
        </p:spPr>
        <p:txBody>
          <a:bodyPr anchor="b"/>
          <a:lstStyle>
            <a:lvl1pPr algn="ctr">
              <a:defRPr sz="6000"/>
            </a:lvl1pPr>
          </a:lstStyle>
          <a:p>
            <a:r>
              <a:rPr altLang="en-US" lang="zh-CN" noProof="1"/>
              <a:t>单击此处编辑母版标题样式</a:t>
            </a:r>
          </a:p>
        </p:txBody>
      </p:sp>
      <p:sp>
        <p:nvSpPr>
          <p:cNvPr id="1048898" name="副标题 2"/>
          <p:cNvSpPr>
            <a:spLocks noGrp="1"/>
          </p:cNvSpPr>
          <p:nvPr>
            <p:ph type="subTitle" idx="1"/>
          </p:nvPr>
        </p:nvSpPr>
        <p:spPr>
          <a:xfrm>
            <a:off x="1524000" y="3602038"/>
            <a:ext cx="9144000" cy="1655762"/>
          </a:xfrm>
          <a:prstGeom prst="rect"/>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noProof="1"/>
              <a:t>单击此处编辑母版副标题样式</a:t>
            </a:r>
          </a:p>
        </p:txBody>
      </p:sp>
      <p:sp>
        <p:nvSpPr>
          <p:cNvPr id="1048899" name="日期占位符 3"/>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B782BAB7-652C-451B-8439-825F11F2083D}" type="datetimeFigureOut">
              <a:rPr altLang="en-US" lang="zh-CN"/>
              <a:t>2022/4/18</a:t>
            </a:fld>
            <a:endParaRPr altLang="en-US" lang="zh-CN"/>
          </a:p>
        </p:txBody>
      </p:sp>
      <p:sp>
        <p:nvSpPr>
          <p:cNvPr id="1048900" name="页脚占位符 4"/>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901" name="灯片编号占位符 5"/>
          <p:cNvSpPr>
            <a:spLocks noGrp="1"/>
          </p:cNvSpPr>
          <p:nvPr>
            <p:ph type="sldNum" sz="quarter" idx="12"/>
          </p:nvPr>
        </p:nvSpPr>
        <p:spPr>
          <a:xfrm>
            <a:off x="9021763" y="6411913"/>
            <a:ext cx="2332037" cy="309562"/>
          </a:xfrm>
          <a:prstGeom prst="rect"/>
        </p:spPr>
        <p:txBody>
          <a:bodyPr anchor="t" anchorCtr="0" bIns="45720" compatLnSpc="1" lIns="91440" numCol="1" rIns="91440" tIns="45720" vert="horz" wrap="square"/>
          <a:p>
            <a:fld id="{3FBF5231-37D3-48B0-955A-6D3D52B130A0}" type="slidenum">
              <a:rPr altLang="en-US" lang="zh-CN"/>
              <a:t>‹#›</a:t>
            </a:fld>
            <a:endParaRPr altLang="en-US" lang="zh-CN"/>
          </a:p>
        </p:txBody>
      </p:sp>
    </p:spTree>
  </p:cSld>
  <p:clrMapOvr>
    <a:masterClrMapping/>
  </p:clrMapOvr>
  <p:transition spd="slow" advClick="0" advTm="0">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3_Blank">
    <p:spTree>
      <p:nvGrpSpPr>
        <p:cNvPr id="222"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Click="0" advTm="0" p14:dur="2000"/>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标题幻灯片">
    <p:bg bwMode="auto">
      <p:bgPr>
        <a:solidFill>
          <a:srgbClr val="E15025"/>
        </a:solidFill>
        <a:effectLst/>
      </p:bgPr>
    </p:bg>
    <p:spTree>
      <p:nvGrpSpPr>
        <p:cNvPr id="204" name=""/>
        <p:cNvGrpSpPr/>
        <p:nvPr/>
      </p:nvGrpSpPr>
      <p:grpSpPr>
        <a:xfrm>
          <a:off x="0" y="0"/>
          <a:ext cx="0" cy="0"/>
          <a:chOff x="0" y="0"/>
          <a:chExt cx="0" cy="0"/>
        </a:xfrm>
      </p:grpSpPr>
      <p:pic>
        <p:nvPicPr>
          <p:cNvPr id="2097240" name="图片 15"/>
          <p:cNvPicPr>
            <a:picLocks noChangeAspect="1" noChangeArrowheads="1"/>
          </p:cNvPicPr>
          <p:nvPr userDrawn="1"/>
        </p:nvPicPr>
        <p:blipFill>
          <a:blip xmlns:r="http://schemas.openxmlformats.org/officeDocument/2006/relationships" r:embed="rId1" cstate="email"/>
          <a:srcRect/>
          <a:stretch>
            <a:fillRect/>
          </a:stretch>
        </p:blipFill>
        <p:spPr bwMode="auto">
          <a:xfrm>
            <a:off x="9210675" y="1652588"/>
            <a:ext cx="2998788" cy="5205412"/>
          </a:xfrm>
          <a:prstGeom prst="rect"/>
          <a:noFill/>
          <a:ln>
            <a:noFill/>
          </a:ln>
        </p:spPr>
      </p:pic>
      <p:pic>
        <p:nvPicPr>
          <p:cNvPr id="2097241" name="图片 9"/>
          <p:cNvPicPr>
            <a:picLocks noChangeAspect="1" noChangeArrowheads="1"/>
          </p:cNvPicPr>
          <p:nvPr userDrawn="1"/>
        </p:nvPicPr>
        <p:blipFill>
          <a:blip xmlns:r="http://schemas.openxmlformats.org/officeDocument/2006/relationships" r:embed="rId2" cstate="email"/>
          <a:srcRect/>
          <a:stretch>
            <a:fillRect/>
          </a:stretch>
        </p:blipFill>
        <p:spPr bwMode="auto">
          <a:xfrm>
            <a:off x="0" y="0"/>
            <a:ext cx="12192000" cy="3776663"/>
          </a:xfrm>
          <a:prstGeom prst="rect"/>
          <a:noFill/>
          <a:ln>
            <a:noFill/>
          </a:ln>
        </p:spPr>
      </p:pic>
      <p:pic>
        <p:nvPicPr>
          <p:cNvPr id="2097242" name="图片 11"/>
          <p:cNvPicPr>
            <a:picLocks noChangeAspect="1" noChangeArrowheads="1"/>
          </p:cNvPicPr>
          <p:nvPr userDrawn="1"/>
        </p:nvPicPr>
        <p:blipFill>
          <a:blip xmlns:r="http://schemas.openxmlformats.org/officeDocument/2006/relationships" r:embed="rId3" cstate="email"/>
          <a:srcRect/>
          <a:stretch>
            <a:fillRect/>
          </a:stretch>
        </p:blipFill>
        <p:spPr bwMode="auto">
          <a:xfrm>
            <a:off x="0" y="0"/>
            <a:ext cx="2535238" cy="3392488"/>
          </a:xfrm>
          <a:prstGeom prst="rect"/>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26"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200"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11" name=""/>
        <p:cNvGrpSpPr/>
        <p:nvPr/>
      </p:nvGrpSpPr>
      <p:grpSpPr>
        <a:xfrm>
          <a:off x="0" y="0"/>
          <a:ext cx="0" cy="0"/>
          <a:chOff x="0" y="0"/>
          <a:chExt cx="0" cy="0"/>
        </a:xfrm>
      </p:grpSpPr>
      <p:sp>
        <p:nvSpPr>
          <p:cNvPr id="1048841" name="标题 1"/>
          <p:cNvSpPr>
            <a:spLocks noGrp="1"/>
          </p:cNvSpPr>
          <p:nvPr>
            <p:ph type="title"/>
          </p:nvPr>
        </p:nvSpPr>
        <p:spPr>
          <a:xfrm>
            <a:off x="838200" y="365125"/>
            <a:ext cx="10515600" cy="1325563"/>
          </a:xfrm>
          <a:prstGeom prst="rect"/>
        </p:spPr>
        <p:txBody>
          <a:bodyPr/>
          <a:p>
            <a:r>
              <a:rPr altLang="en-US" lang="zh-CN" noProof="1"/>
              <a:t>单击此处编辑母版标题样式</a:t>
            </a:r>
          </a:p>
        </p:txBody>
      </p:sp>
      <p:sp>
        <p:nvSpPr>
          <p:cNvPr id="1048842" name="内容占位符 2"/>
          <p:cNvSpPr>
            <a:spLocks noGrp="1"/>
          </p:cNvSpPr>
          <p:nvPr>
            <p:ph sz="half" idx="1"/>
          </p:nvPr>
        </p:nvSpPr>
        <p:spPr>
          <a:xfrm>
            <a:off x="838200" y="1825625"/>
            <a:ext cx="5181600" cy="4351338"/>
          </a:xfrm>
          <a:prstGeom prst="rect"/>
        </p:spPr>
        <p:txBody>
          <a:bodyPr/>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843" name="内容占位符 3"/>
          <p:cNvSpPr>
            <a:spLocks noGrp="1"/>
          </p:cNvSpPr>
          <p:nvPr>
            <p:ph sz="half" idx="2"/>
          </p:nvPr>
        </p:nvSpPr>
        <p:spPr>
          <a:xfrm>
            <a:off x="6172200" y="1825625"/>
            <a:ext cx="5181600" cy="4351338"/>
          </a:xfrm>
          <a:prstGeom prst="rect"/>
        </p:spPr>
        <p:txBody>
          <a:bodyPr/>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844" name="日期占位符 4"/>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845" name="页脚占位符 5"/>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46" name="灯片编号占位符 6"/>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7208BB36-C8AC-4D1F-8280-B365BCE27676}" type="slidenum">
              <a:rPr altLang="en-US" lang="zh-CN"/>
              <a:t>‹#›</a:t>
            </a:fld>
            <a:endParaRPr altLang="en-US" lang="zh-CN"/>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07" name=""/>
        <p:cNvGrpSpPr/>
        <p:nvPr/>
      </p:nvGrpSpPr>
      <p:grpSpPr>
        <a:xfrm>
          <a:off x="0" y="0"/>
          <a:ext cx="0" cy="0"/>
          <a:chOff x="0" y="0"/>
          <a:chExt cx="0" cy="0"/>
        </a:xfrm>
      </p:grpSpPr>
      <p:sp>
        <p:nvSpPr>
          <p:cNvPr id="1048817" name="标题 1"/>
          <p:cNvSpPr>
            <a:spLocks noGrp="1"/>
          </p:cNvSpPr>
          <p:nvPr>
            <p:ph type="title"/>
          </p:nvPr>
        </p:nvSpPr>
        <p:spPr>
          <a:xfrm>
            <a:off x="839788" y="365125"/>
            <a:ext cx="10515600" cy="1325563"/>
          </a:xfrm>
          <a:prstGeom prst="rect"/>
        </p:spPr>
        <p:txBody>
          <a:bodyPr/>
          <a:p>
            <a:r>
              <a:rPr altLang="en-US" lang="zh-CN" noProof="1"/>
              <a:t>单击此处编辑母版标题样式</a:t>
            </a:r>
          </a:p>
        </p:txBody>
      </p:sp>
      <p:sp>
        <p:nvSpPr>
          <p:cNvPr id="1048818" name="文本占位符 2"/>
          <p:cNvSpPr>
            <a:spLocks noGrp="1"/>
          </p:cNvSpPr>
          <p:nvPr>
            <p:ph type="body" idx="1"/>
          </p:nvPr>
        </p:nvSpPr>
        <p:spPr>
          <a:xfrm>
            <a:off x="839788" y="1681163"/>
            <a:ext cx="5157787" cy="823912"/>
          </a:xfrm>
          <a:prstGeom prst="rect"/>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noProof="1"/>
              <a:t>单击此处编辑母版文本样式</a:t>
            </a:r>
          </a:p>
        </p:txBody>
      </p:sp>
      <p:sp>
        <p:nvSpPr>
          <p:cNvPr id="1048819" name="内容占位符 3"/>
          <p:cNvSpPr>
            <a:spLocks noGrp="1"/>
          </p:cNvSpPr>
          <p:nvPr>
            <p:ph sz="half" idx="2"/>
          </p:nvPr>
        </p:nvSpPr>
        <p:spPr>
          <a:xfrm>
            <a:off x="839788" y="2505075"/>
            <a:ext cx="5157787" cy="3684588"/>
          </a:xfrm>
          <a:prstGeom prst="rect"/>
        </p:spPr>
        <p:txBody>
          <a:bodyPr/>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820" name="文本占位符 4"/>
          <p:cNvSpPr>
            <a:spLocks noGrp="1"/>
          </p:cNvSpPr>
          <p:nvPr>
            <p:ph type="body" sz="quarter" idx="3"/>
          </p:nvPr>
        </p:nvSpPr>
        <p:spPr>
          <a:xfrm>
            <a:off x="6172200" y="1681163"/>
            <a:ext cx="5183188" cy="823912"/>
          </a:xfrm>
          <a:prstGeom prst="rect"/>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noProof="1"/>
              <a:t>单击此处编辑母版文本样式</a:t>
            </a:r>
          </a:p>
        </p:txBody>
      </p:sp>
      <p:sp>
        <p:nvSpPr>
          <p:cNvPr id="1048821" name="内容占位符 5"/>
          <p:cNvSpPr>
            <a:spLocks noGrp="1"/>
          </p:cNvSpPr>
          <p:nvPr>
            <p:ph sz="quarter" idx="4"/>
          </p:nvPr>
        </p:nvSpPr>
        <p:spPr>
          <a:xfrm>
            <a:off x="6172200" y="2505075"/>
            <a:ext cx="5183188" cy="3684588"/>
          </a:xfrm>
          <a:prstGeom prst="rect"/>
        </p:spPr>
        <p:txBody>
          <a:bodyPr/>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822" name="日期占位符 6"/>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823" name="页脚占位符 7"/>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24" name="灯片编号占位符 8"/>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FF86F7D1-BD17-441A-9438-16A257D4AA4F}" type="slidenum">
              <a:rPr altLang="en-US" lang="zh-CN"/>
              <a:t>‹#›</a:t>
            </a:fld>
            <a:endParaRPr altLang="en-US" lang="zh-CN"/>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213" name=""/>
        <p:cNvGrpSpPr/>
        <p:nvPr/>
      </p:nvGrpSpPr>
      <p:grpSpPr>
        <a:xfrm>
          <a:off x="0" y="0"/>
          <a:ext cx="0" cy="0"/>
          <a:chOff x="0" y="0"/>
          <a:chExt cx="0" cy="0"/>
        </a:xfrm>
      </p:grpSpPr>
      <p:sp>
        <p:nvSpPr>
          <p:cNvPr id="1048849" name="标题 1"/>
          <p:cNvSpPr>
            <a:spLocks noGrp="1"/>
          </p:cNvSpPr>
          <p:nvPr>
            <p:ph type="title"/>
          </p:nvPr>
        </p:nvSpPr>
        <p:spPr>
          <a:xfrm>
            <a:off x="838200" y="365125"/>
            <a:ext cx="10515600" cy="1325563"/>
          </a:xfrm>
          <a:prstGeom prst="rect"/>
        </p:spPr>
        <p:txBody>
          <a:bodyPr/>
          <a:p>
            <a:r>
              <a:rPr altLang="en-US" lang="zh-CN" noProof="1"/>
              <a:t>单击此处编辑母版标题样式</a:t>
            </a:r>
          </a:p>
        </p:txBody>
      </p:sp>
      <p:sp>
        <p:nvSpPr>
          <p:cNvPr id="1048850" name="日期占位符 2"/>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851" name="页脚占位符 3"/>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52" name="灯片编号占位符 4"/>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0842A77C-6F3A-495A-B352-E864DF2CC873}" type="slidenum">
              <a:rPr altLang="en-US" lang="zh-CN"/>
              <a:t>‹#›</a:t>
            </a:fld>
            <a:endParaRPr altLang="en-US" lang="zh-CN"/>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51" name=""/>
        <p:cNvGrpSpPr/>
        <p:nvPr/>
      </p:nvGrpSpPr>
      <p:grpSpPr>
        <a:xfrm>
          <a:off x="0" y="0"/>
          <a:ext cx="0" cy="0"/>
          <a:chOff x="0" y="0"/>
          <a:chExt cx="0" cy="0"/>
        </a:xfrm>
      </p:grpSpPr>
      <p:sp>
        <p:nvSpPr>
          <p:cNvPr id="1048728" name="日期占位符 1"/>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729" name="页脚占位符 2"/>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730" name="灯片编号占位符 3"/>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BD6F3E33-2494-4A0C-AA0F-E8CDC0364B56}" type="slidenum">
              <a:rPr altLang="en-US" lang="zh-CN"/>
              <a:t>‹#›</a:t>
            </a:fld>
            <a:endParaRPr altLang="en-US" lang="zh-CN"/>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type="objTx">
  <p:cSld name="内容与标题">
    <p:spTree>
      <p:nvGrpSpPr>
        <p:cNvPr id="215" name=""/>
        <p:cNvGrpSpPr/>
        <p:nvPr/>
      </p:nvGrpSpPr>
      <p:grpSpPr>
        <a:xfrm>
          <a:off x="0" y="0"/>
          <a:ext cx="0" cy="0"/>
          <a:chOff x="0" y="0"/>
          <a:chExt cx="0" cy="0"/>
        </a:xfrm>
      </p:grpSpPr>
      <p:sp>
        <p:nvSpPr>
          <p:cNvPr id="1048858" name="标题 1"/>
          <p:cNvSpPr>
            <a:spLocks noGrp="1"/>
          </p:cNvSpPr>
          <p:nvPr>
            <p:ph type="title"/>
          </p:nvPr>
        </p:nvSpPr>
        <p:spPr>
          <a:xfrm>
            <a:off x="839788" y="457200"/>
            <a:ext cx="3932237" cy="1600200"/>
          </a:xfrm>
          <a:prstGeom prst="rect"/>
        </p:spPr>
        <p:txBody>
          <a:bodyPr anchor="b"/>
          <a:lstStyle>
            <a:lvl1pPr>
              <a:defRPr sz="3200"/>
            </a:lvl1pPr>
          </a:lstStyle>
          <a:p>
            <a:r>
              <a:rPr altLang="en-US" lang="zh-CN" noProof="1"/>
              <a:t>单击此处编辑母版标题样式</a:t>
            </a:r>
          </a:p>
        </p:txBody>
      </p:sp>
      <p:sp>
        <p:nvSpPr>
          <p:cNvPr id="1048859" name="内容占位符 2"/>
          <p:cNvSpPr>
            <a:spLocks noGrp="1"/>
          </p:cNvSpPr>
          <p:nvPr>
            <p:ph idx="1"/>
          </p:nvPr>
        </p:nvSpPr>
        <p:spPr>
          <a:xfrm>
            <a:off x="5183188" y="987425"/>
            <a:ext cx="6172200" cy="4873625"/>
          </a:xfrm>
          <a:prstGeom prst="rect"/>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860" name="文本占位符 3"/>
          <p:cNvSpPr>
            <a:spLocks noGrp="1"/>
          </p:cNvSpPr>
          <p:nvPr>
            <p:ph type="body" sz="half" idx="2"/>
          </p:nvPr>
        </p:nvSpPr>
        <p:spPr>
          <a:xfrm>
            <a:off x="839788" y="2057400"/>
            <a:ext cx="3932237" cy="3811588"/>
          </a:xfrm>
          <a:prstGeom prst="rect"/>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noProof="1"/>
              <a:t>单击此处编辑母版文本样式</a:t>
            </a:r>
          </a:p>
        </p:txBody>
      </p:sp>
      <p:sp>
        <p:nvSpPr>
          <p:cNvPr id="1048861" name="日期占位符 4"/>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862" name="页脚占位符 5"/>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63" name="灯片编号占位符 6"/>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71FC3AEC-C992-4B63-B597-A5FDC87EAA8E}" type="slidenum">
              <a:rPr altLang="en-US" lang="zh-CN"/>
              <a:t>‹#›</a:t>
            </a:fld>
            <a:endParaRPr altLang="en-US" lang="zh-CN"/>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type="picTx">
  <p:cSld name="图片与标题">
    <p:spTree>
      <p:nvGrpSpPr>
        <p:cNvPr id="208" name=""/>
        <p:cNvGrpSpPr/>
        <p:nvPr/>
      </p:nvGrpSpPr>
      <p:grpSpPr>
        <a:xfrm>
          <a:off x="0" y="0"/>
          <a:ext cx="0" cy="0"/>
          <a:chOff x="0" y="0"/>
          <a:chExt cx="0" cy="0"/>
        </a:xfrm>
      </p:grpSpPr>
      <p:sp>
        <p:nvSpPr>
          <p:cNvPr id="1048825" name="标题 1"/>
          <p:cNvSpPr>
            <a:spLocks noGrp="1"/>
          </p:cNvSpPr>
          <p:nvPr>
            <p:ph type="title"/>
          </p:nvPr>
        </p:nvSpPr>
        <p:spPr>
          <a:xfrm>
            <a:off x="839788" y="457200"/>
            <a:ext cx="3932237" cy="1600200"/>
          </a:xfrm>
          <a:prstGeom prst="rect"/>
        </p:spPr>
        <p:txBody>
          <a:bodyPr anchor="b"/>
          <a:lstStyle>
            <a:lvl1pPr>
              <a:defRPr sz="3200"/>
            </a:lvl1pPr>
          </a:lstStyle>
          <a:p>
            <a:r>
              <a:rPr altLang="en-US" lang="zh-CN" noProof="1"/>
              <a:t>单击此处编辑母版标题样式</a:t>
            </a:r>
          </a:p>
        </p:txBody>
      </p:sp>
      <p:sp>
        <p:nvSpPr>
          <p:cNvPr id="1048826" name="图片占位符 2"/>
          <p:cNvSpPr>
            <a:spLocks noGrp="1"/>
          </p:cNvSpPr>
          <p:nvPr>
            <p:ph type="pic" idx="1"/>
          </p:nvPr>
        </p:nvSpPr>
        <p:spPr>
          <a:xfrm>
            <a:off x="5183188" y="987425"/>
            <a:ext cx="6172200" cy="4873625"/>
          </a:xfrm>
          <a:prstGeom prst="rect"/>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altLang="en-US" lang="zh-CN" noProof="1"/>
          </a:p>
        </p:txBody>
      </p:sp>
      <p:sp>
        <p:nvSpPr>
          <p:cNvPr id="1048827" name="文本占位符 3"/>
          <p:cNvSpPr>
            <a:spLocks noGrp="1"/>
          </p:cNvSpPr>
          <p:nvPr>
            <p:ph type="body" sz="half" idx="2"/>
          </p:nvPr>
        </p:nvSpPr>
        <p:spPr>
          <a:xfrm>
            <a:off x="839788" y="2057400"/>
            <a:ext cx="3932237" cy="3811588"/>
          </a:xfrm>
          <a:prstGeom prst="rect"/>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lang="zh-CN" noProof="1"/>
              <a:t>单击此处编辑母版文本样式</a:t>
            </a:r>
          </a:p>
        </p:txBody>
      </p:sp>
      <p:sp>
        <p:nvSpPr>
          <p:cNvPr id="1048828" name="日期占位符 4"/>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829" name="页脚占位符 5"/>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30" name="灯片编号占位符 6"/>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F64BABFA-258A-433A-A5A8-E92340B6FDEF}" type="slidenum">
              <a:rPr altLang="en-US" lang="zh-CN"/>
              <a:t>‹#›</a:t>
            </a:fld>
            <a:endParaRPr altLang="en-US" lang="zh-CN"/>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type="vertTx">
  <p:cSld name="标题和竖排文字">
    <p:spTree>
      <p:nvGrpSpPr>
        <p:cNvPr id="210" name=""/>
        <p:cNvGrpSpPr/>
        <p:nvPr/>
      </p:nvGrpSpPr>
      <p:grpSpPr>
        <a:xfrm>
          <a:off x="0" y="0"/>
          <a:ext cx="0" cy="0"/>
          <a:chOff x="0" y="0"/>
          <a:chExt cx="0" cy="0"/>
        </a:xfrm>
      </p:grpSpPr>
      <p:sp>
        <p:nvSpPr>
          <p:cNvPr id="1048836" name="标题 1"/>
          <p:cNvSpPr>
            <a:spLocks noGrp="1"/>
          </p:cNvSpPr>
          <p:nvPr>
            <p:ph type="title"/>
          </p:nvPr>
        </p:nvSpPr>
        <p:spPr>
          <a:xfrm>
            <a:off x="838200" y="365125"/>
            <a:ext cx="10515600" cy="1325563"/>
          </a:xfrm>
          <a:prstGeom prst="rect"/>
        </p:spPr>
        <p:txBody>
          <a:bodyPr/>
          <a:p>
            <a:r>
              <a:rPr altLang="en-US" lang="zh-CN" noProof="1"/>
              <a:t>单击此处编辑母版标题样式</a:t>
            </a:r>
          </a:p>
        </p:txBody>
      </p:sp>
      <p:sp>
        <p:nvSpPr>
          <p:cNvPr id="1048837" name="竖排文字占位符 2"/>
          <p:cNvSpPr>
            <a:spLocks noGrp="1"/>
          </p:cNvSpPr>
          <p:nvPr>
            <p:ph type="body" orient="vert" idx="1"/>
          </p:nvPr>
        </p:nvSpPr>
        <p:spPr>
          <a:xfrm>
            <a:off x="838200" y="1825625"/>
            <a:ext cx="10515600" cy="4351338"/>
          </a:xfrm>
          <a:prstGeom prst="rect"/>
        </p:spPr>
        <p:txBody>
          <a:bodyPr vert="eaVert"/>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838" name="日期占位符 3"/>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839" name="页脚占位符 4"/>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40" name="灯片编号占位符 5"/>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1A5F6B0B-6CC4-432C-945B-538494016E6F}" type="slidenum">
              <a:rPr altLang="en-US" lang="zh-CN"/>
              <a:t>‹#›</a:t>
            </a:fld>
            <a:endParaRPr altLang="en-US" lang="zh-CN"/>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type="vertTitleAndTx">
  <p:cSld name="竖排标题与文本">
    <p:spTree>
      <p:nvGrpSpPr>
        <p:cNvPr id="201" name=""/>
        <p:cNvGrpSpPr/>
        <p:nvPr/>
      </p:nvGrpSpPr>
      <p:grpSpPr>
        <a:xfrm>
          <a:off x="0" y="0"/>
          <a:ext cx="0" cy="0"/>
          <a:chOff x="0" y="0"/>
          <a:chExt cx="0" cy="0"/>
        </a:xfrm>
      </p:grpSpPr>
      <p:sp>
        <p:nvSpPr>
          <p:cNvPr id="1048808" name="竖排标题 1"/>
          <p:cNvSpPr>
            <a:spLocks noGrp="1"/>
          </p:cNvSpPr>
          <p:nvPr>
            <p:ph type="title" orient="vert"/>
          </p:nvPr>
        </p:nvSpPr>
        <p:spPr>
          <a:xfrm>
            <a:off x="8724900" y="365125"/>
            <a:ext cx="2628900" cy="5811838"/>
          </a:xfrm>
          <a:prstGeom prst="rect"/>
        </p:spPr>
        <p:txBody>
          <a:bodyPr vert="eaVert"/>
          <a:p>
            <a:r>
              <a:rPr altLang="en-US" lang="zh-CN" noProof="1"/>
              <a:t>单击此处编辑母版标题样式</a:t>
            </a:r>
          </a:p>
        </p:txBody>
      </p:sp>
      <p:sp>
        <p:nvSpPr>
          <p:cNvPr id="1048809" name="竖排文字占位符 2"/>
          <p:cNvSpPr>
            <a:spLocks noGrp="1"/>
          </p:cNvSpPr>
          <p:nvPr>
            <p:ph type="body" orient="vert" idx="1"/>
          </p:nvPr>
        </p:nvSpPr>
        <p:spPr>
          <a:xfrm>
            <a:off x="838200" y="365125"/>
            <a:ext cx="7734300" cy="5811838"/>
          </a:xfrm>
          <a:prstGeom prst="rect"/>
        </p:spPr>
        <p:txBody>
          <a:bodyPr vert="eaVert"/>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810" name="日期占位符 3"/>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9C270990-F58F-4F96-B28E-F309D4EA64EF}" type="datetimeFigureOut">
              <a:rPr altLang="en-US" lang="zh-CN"/>
              <a:t>2022/4/18</a:t>
            </a:fld>
            <a:endParaRPr altLang="en-US" lang="zh-CN"/>
          </a:p>
        </p:txBody>
      </p:sp>
      <p:sp>
        <p:nvSpPr>
          <p:cNvPr id="1048811" name="页脚占位符 4"/>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12" name="灯片编号占位符 5"/>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329B66C4-3F5B-4083-86A6-14BA1AF51A86}" type="slidenum">
              <a:rPr altLang="en-US" lang="zh-CN"/>
              <a:t>‹#›</a:t>
            </a:fld>
            <a:endParaRPr altLang="en-US" lang="zh-CN"/>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08"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Click="0" advTm="0" p14:dur="1250">
        <p:comb/>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206" name=""/>
        <p:cNvGrpSpPr/>
        <p:nvPr/>
      </p:nvGrpSpPr>
      <p:grpSpPr>
        <a:xfrm>
          <a:off x="0" y="0"/>
          <a:ext cx="0" cy="0"/>
          <a:chOff x="0" y="0"/>
          <a:chExt cx="0" cy="0"/>
        </a:xfrm>
      </p:grpSpPr>
      <p:sp>
        <p:nvSpPr>
          <p:cNvPr id="1048815" name="Picture Placeholder 13"/>
          <p:cNvSpPr>
            <a:spLocks noGrp="1"/>
          </p:cNvSpPr>
          <p:nvPr>
            <p:ph type="pic" sz="quarter" idx="13"/>
          </p:nvPr>
        </p:nvSpPr>
        <p:spPr>
          <a:xfrm>
            <a:off x="619276" y="1369580"/>
            <a:ext cx="5360572" cy="2799453"/>
          </a:xfrm>
          <a:prstGeom prst="rect"/>
          <a:effectLst/>
        </p:spPr>
        <p:txBody>
          <a:bodyPr>
            <a:normAutofit/>
          </a:bodyPr>
          <a:lstStyle>
            <a:lvl1pPr indent="0" marL="0">
              <a:buNone/>
              <a:defRPr sz="1800">
                <a:ln>
                  <a:noFill/>
                </a:ln>
                <a:solidFill>
                  <a:schemeClr val="bg1">
                    <a:lumMod val="85000"/>
                  </a:schemeClr>
                </a:solidFill>
              </a:defRPr>
            </a:lvl1pPr>
          </a:lstStyle>
          <a:p>
            <a:endParaRPr lang="en-US" noProof="1"/>
          </a:p>
        </p:txBody>
      </p:sp>
      <p:sp>
        <p:nvSpPr>
          <p:cNvPr id="1048816" name="Picture Placeholder 13"/>
          <p:cNvSpPr>
            <a:spLocks noGrp="1"/>
          </p:cNvSpPr>
          <p:nvPr>
            <p:ph type="pic" sz="quarter" idx="14"/>
          </p:nvPr>
        </p:nvSpPr>
        <p:spPr>
          <a:xfrm>
            <a:off x="6192655" y="1380661"/>
            <a:ext cx="5360572" cy="2799453"/>
          </a:xfrm>
          <a:prstGeom prst="rect"/>
          <a:effectLst/>
        </p:spPr>
        <p:txBody>
          <a:bodyPr>
            <a:normAutofit/>
          </a:bodyPr>
          <a:lstStyle>
            <a:lvl1pPr indent="0" marL="0">
              <a:buNone/>
              <a:defRPr sz="1800">
                <a:ln>
                  <a:noFill/>
                </a:ln>
                <a:solidFill>
                  <a:schemeClr val="bg1">
                    <a:lumMod val="85000"/>
                  </a:schemeClr>
                </a:solidFill>
              </a:defRPr>
            </a:lvl1pPr>
          </a:lstStyle>
          <a:p>
            <a:endParaRPr lang="en-US" noProof="1"/>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Click="0" advTm="5000" p14:dur="1250">
        <p14:switch dir="r"/>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1_Пользовательский макет">
    <p:spTree>
      <p:nvGrpSpPr>
        <p:cNvPr id="202" name=""/>
        <p:cNvGrpSpPr/>
        <p:nvPr/>
      </p:nvGrpSpPr>
      <p:grpSpPr>
        <a:xfrm>
          <a:off x="0" y="0"/>
          <a:ext cx="0" cy="0"/>
          <a:chOff x="0" y="0"/>
          <a:chExt cx="0" cy="0"/>
        </a:xfrm>
      </p:grpSpPr>
      <p:sp>
        <p:nvSpPr>
          <p:cNvPr id="1048813" name="Рисунок 3"/>
          <p:cNvSpPr>
            <a:spLocks noGrp="1"/>
          </p:cNvSpPr>
          <p:nvPr>
            <p:ph type="pic" sz="quarter" idx="10"/>
          </p:nvPr>
        </p:nvSpPr>
        <p:spPr>
          <a:xfrm>
            <a:off x="4106779" y="1106846"/>
            <a:ext cx="7475621" cy="2935141"/>
          </a:xfrm>
          <a:prstGeom prst="rect"/>
        </p:spPr>
        <p:txBody>
          <a:bodyPr/>
          <a:p>
            <a:endParaRPr lang="ru-RU" noProof="1"/>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Click="0" advTm="5000" p14:dur="1250">
        <p14:switch dir="r"/>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4 Images">
    <p:spTree>
      <p:nvGrpSpPr>
        <p:cNvPr id="212" name=""/>
        <p:cNvGrpSpPr/>
        <p:nvPr/>
      </p:nvGrpSpPr>
      <p:grpSpPr>
        <a:xfrm>
          <a:off x="0" y="0"/>
          <a:ext cx="0" cy="0"/>
          <a:chOff x="0" y="0"/>
          <a:chExt cx="0" cy="0"/>
        </a:xfrm>
      </p:grpSpPr>
      <p:sp>
        <p:nvSpPr>
          <p:cNvPr id="1048847" name="Picture Placeholder 13"/>
          <p:cNvSpPr>
            <a:spLocks noGrp="1"/>
          </p:cNvSpPr>
          <p:nvPr>
            <p:ph type="pic" sz="quarter" idx="13"/>
          </p:nvPr>
        </p:nvSpPr>
        <p:spPr>
          <a:xfrm>
            <a:off x="919588" y="1477857"/>
            <a:ext cx="2588426" cy="3351021"/>
          </a:xfrm>
          <a:prstGeom prst="rect"/>
          <a:effectLst/>
        </p:spPr>
        <p:txBody>
          <a:bodyPr>
            <a:normAutofit/>
          </a:bodyPr>
          <a:lstStyle>
            <a:lvl1pPr indent="0" marL="0">
              <a:buNone/>
              <a:defRPr sz="1800">
                <a:ln>
                  <a:noFill/>
                </a:ln>
                <a:solidFill>
                  <a:schemeClr val="bg1">
                    <a:lumMod val="85000"/>
                  </a:schemeClr>
                </a:solidFill>
              </a:defRPr>
            </a:lvl1pPr>
          </a:lstStyle>
          <a:p>
            <a:endParaRPr lang="en-US" noProof="1"/>
          </a:p>
        </p:txBody>
      </p:sp>
      <p:sp>
        <p:nvSpPr>
          <p:cNvPr id="1048848" name="Picture Placeholder 13"/>
          <p:cNvSpPr>
            <a:spLocks noGrp="1"/>
          </p:cNvSpPr>
          <p:nvPr>
            <p:ph type="pic" sz="quarter" idx="14"/>
          </p:nvPr>
        </p:nvSpPr>
        <p:spPr>
          <a:xfrm>
            <a:off x="6096973" y="1477857"/>
            <a:ext cx="2588426" cy="3351021"/>
          </a:xfrm>
          <a:prstGeom prst="rect"/>
          <a:effectLst/>
        </p:spPr>
        <p:txBody>
          <a:bodyPr>
            <a:normAutofit/>
          </a:bodyPr>
          <a:lstStyle>
            <a:lvl1pPr indent="0" marL="0">
              <a:buNone/>
              <a:defRPr sz="1800">
                <a:ln>
                  <a:noFill/>
                </a:ln>
                <a:solidFill>
                  <a:schemeClr val="bg1">
                    <a:lumMod val="85000"/>
                  </a:schemeClr>
                </a:solidFill>
              </a:defRPr>
            </a:lvl1pPr>
          </a:lstStyle>
          <a:p>
            <a:endParaRPr lang="en-US" noProof="1"/>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Click="0" advTm="5000" p14:dur="1250">
        <p14:switch dir="r"/>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垂直排列标题与 文本">
    <p:spTree>
      <p:nvGrpSpPr>
        <p:cNvPr id="203"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03"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Tm="0" p14:dur="1500">
        <p:random/>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79_Custom Layout">
    <p:spTree>
      <p:nvGrpSpPr>
        <p:cNvPr id="205" name=""/>
        <p:cNvGrpSpPr/>
        <p:nvPr/>
      </p:nvGrpSpPr>
      <p:grpSpPr>
        <a:xfrm>
          <a:off x="0" y="0"/>
          <a:ext cx="0" cy="0"/>
          <a:chOff x="0" y="0"/>
          <a:chExt cx="0" cy="0"/>
        </a:xfrm>
      </p:grpSpPr>
      <p:sp>
        <p:nvSpPr>
          <p:cNvPr id="1048814" name="Picture Placeholder 15"/>
          <p:cNvSpPr>
            <a:spLocks noGrp="1"/>
          </p:cNvSpPr>
          <p:nvPr>
            <p:ph type="pic" sz="quarter" idx="16"/>
          </p:nvPr>
        </p:nvSpPr>
        <p:spPr>
          <a:xfrm>
            <a:off x="6627769" y="1064930"/>
            <a:ext cx="2195196" cy="4688170"/>
          </a:xfrm>
          <a:custGeom>
            <a:avLst/>
            <a:gdLst>
              <a:gd name="connsiteX0" fmla="*/ 255020 w 2223559"/>
              <a:gd name="connsiteY0" fmla="*/ 0 h 4748744"/>
              <a:gd name="connsiteX1" fmla="*/ 502318 w 2223559"/>
              <a:gd name="connsiteY1" fmla="*/ 0 h 4748744"/>
              <a:gd name="connsiteX2" fmla="*/ 502318 w 2223559"/>
              <a:gd name="connsiteY2" fmla="*/ 34159 h 4748744"/>
              <a:gd name="connsiteX3" fmla="*/ 644819 w 2223559"/>
              <a:gd name="connsiteY3" fmla="*/ 176736 h 4748744"/>
              <a:gd name="connsiteX4" fmla="*/ 1584881 w 2223559"/>
              <a:gd name="connsiteY4" fmla="*/ 176736 h 4748744"/>
              <a:gd name="connsiteX5" fmla="*/ 1727382 w 2223559"/>
              <a:gd name="connsiteY5" fmla="*/ 34159 h 4748744"/>
              <a:gd name="connsiteX6" fmla="*/ 1727382 w 2223559"/>
              <a:gd name="connsiteY6" fmla="*/ 0 h 4748744"/>
              <a:gd name="connsiteX7" fmla="*/ 1968539 w 2223559"/>
              <a:gd name="connsiteY7" fmla="*/ 0 h 4748744"/>
              <a:gd name="connsiteX8" fmla="*/ 2223559 w 2223559"/>
              <a:gd name="connsiteY8" fmla="*/ 255157 h 4748744"/>
              <a:gd name="connsiteX9" fmla="*/ 2223559 w 2223559"/>
              <a:gd name="connsiteY9" fmla="*/ 4493588 h 4748744"/>
              <a:gd name="connsiteX10" fmla="*/ 1968539 w 2223559"/>
              <a:gd name="connsiteY10" fmla="*/ 4748744 h 4748744"/>
              <a:gd name="connsiteX11" fmla="*/ 255020 w 2223559"/>
              <a:gd name="connsiteY11" fmla="*/ 4748744 h 4748744"/>
              <a:gd name="connsiteX12" fmla="*/ 0 w 2223559"/>
              <a:gd name="connsiteY12" fmla="*/ 4493588 h 4748744"/>
              <a:gd name="connsiteX13" fmla="*/ 0 w 2223559"/>
              <a:gd name="connsiteY13" fmla="*/ 255157 h 4748744"/>
              <a:gd name="connsiteX14" fmla="*/ 255020 w 2223559"/>
              <a:gd name="connsiteY14" fmla="*/ 0 h 4748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23559" h="4748744">
                <a:moveTo>
                  <a:pt x="255020" y="0"/>
                </a:moveTo>
                <a:lnTo>
                  <a:pt x="502318" y="0"/>
                </a:lnTo>
                <a:lnTo>
                  <a:pt x="502318" y="34159"/>
                </a:lnTo>
                <a:cubicBezTo>
                  <a:pt x="502318" y="112903"/>
                  <a:pt x="566119" y="176736"/>
                  <a:pt x="644819" y="176736"/>
                </a:cubicBezTo>
                <a:lnTo>
                  <a:pt x="1584881" y="176736"/>
                </a:lnTo>
                <a:cubicBezTo>
                  <a:pt x="1663582" y="176736"/>
                  <a:pt x="1727382" y="112903"/>
                  <a:pt x="1727382" y="34159"/>
                </a:cubicBezTo>
                <a:lnTo>
                  <a:pt x="1727382" y="0"/>
                </a:lnTo>
                <a:lnTo>
                  <a:pt x="1968539" y="0"/>
                </a:lnTo>
                <a:cubicBezTo>
                  <a:pt x="2109384" y="0"/>
                  <a:pt x="2223559" y="114237"/>
                  <a:pt x="2223559" y="255157"/>
                </a:cubicBezTo>
                <a:lnTo>
                  <a:pt x="2223559" y="4493588"/>
                </a:lnTo>
                <a:cubicBezTo>
                  <a:pt x="2223559" y="4634507"/>
                  <a:pt x="2109384" y="4748744"/>
                  <a:pt x="1968539" y="4748744"/>
                </a:cubicBezTo>
                <a:lnTo>
                  <a:pt x="255020" y="4748744"/>
                </a:lnTo>
                <a:cubicBezTo>
                  <a:pt x="114176" y="4748744"/>
                  <a:pt x="0" y="4634507"/>
                  <a:pt x="0" y="4493588"/>
                </a:cubicBezTo>
                <a:lnTo>
                  <a:pt x="0" y="255157"/>
                </a:lnTo>
                <a:cubicBezTo>
                  <a:pt x="0" y="114237"/>
                  <a:pt x="114176" y="0"/>
                  <a:pt x="255020" y="0"/>
                </a:cubicBezTo>
                <a:close/>
              </a:path>
            </a:pathLst>
          </a:custGeom>
          <a:pattFill prst="solidDmnd">
            <a:fgClr>
              <a:schemeClr val="bg1">
                <a:lumMod val="85000"/>
              </a:schemeClr>
            </a:fgClr>
            <a:bgClr>
              <a:schemeClr val="bg1"/>
            </a:bgClr>
          </a:pattFill>
        </p:spPr>
        <p:txBody>
          <a:bodyPr anchor="ctr" wrap="square">
            <a:noAutofit/>
          </a:bodyPr>
          <a:lstStyle>
            <a:lvl1pPr algn="ctr">
              <a:defRPr sz="1600"/>
            </a:lvl1pPr>
          </a:lstStyle>
          <a:p>
            <a:endParaRPr lang="en-US" noProof="1"/>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Click="0" advTm="0" p14:dur="1250">
        <p14:prism isInverted="1"/>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214" name=""/>
        <p:cNvGrpSpPr/>
        <p:nvPr/>
      </p:nvGrpSpPr>
      <p:grpSpPr>
        <a:xfrm>
          <a:off x="0" y="0"/>
          <a:ext cx="0" cy="0"/>
          <a:chOff x="0" y="0"/>
          <a:chExt cx="0" cy="0"/>
        </a:xfrm>
      </p:grpSpPr>
      <p:sp>
        <p:nvSpPr>
          <p:cNvPr id="1048853" name="标题 1"/>
          <p:cNvSpPr>
            <a:spLocks noGrp="1"/>
          </p:cNvSpPr>
          <p:nvPr>
            <p:ph type="title"/>
          </p:nvPr>
        </p:nvSpPr>
        <p:spPr>
          <a:xfrm>
            <a:off x="838200" y="365125"/>
            <a:ext cx="10515600" cy="1325563"/>
          </a:xfrm>
          <a:prstGeom prst="rect"/>
        </p:spPr>
        <p:txBody>
          <a:bodyPr/>
          <a:p>
            <a:r>
              <a:rPr altLang="en-US" lang="zh-CN" noProof="1"/>
              <a:t>单击此处编辑母版标题样式</a:t>
            </a:r>
          </a:p>
        </p:txBody>
      </p:sp>
      <p:sp>
        <p:nvSpPr>
          <p:cNvPr id="1048854" name="内容占位符 2"/>
          <p:cNvSpPr>
            <a:spLocks noGrp="1"/>
          </p:cNvSpPr>
          <p:nvPr>
            <p:ph idx="1"/>
          </p:nvPr>
        </p:nvSpPr>
        <p:spPr>
          <a:xfrm>
            <a:off x="838200" y="1825625"/>
            <a:ext cx="10515600" cy="4351338"/>
          </a:xfrm>
          <a:prstGeom prst="rect"/>
        </p:spPr>
        <p:txBody>
          <a:bodyPr/>
          <a:p>
            <a:pPr lvl="0"/>
            <a:r>
              <a:rPr altLang="en-US" lang="zh-CN" noProof="1"/>
              <a:t>单击此处编辑母版文本样式</a:t>
            </a:r>
          </a:p>
          <a:p>
            <a:pPr lvl="1"/>
            <a:r>
              <a:rPr altLang="en-US" lang="zh-CN" noProof="1"/>
              <a:t>二级</a:t>
            </a:r>
          </a:p>
          <a:p>
            <a:pPr lvl="2"/>
            <a:r>
              <a:rPr altLang="en-US" lang="zh-CN" noProof="1"/>
              <a:t>三级</a:t>
            </a:r>
          </a:p>
          <a:p>
            <a:pPr lvl="3"/>
            <a:r>
              <a:rPr altLang="en-US" lang="zh-CN" noProof="1"/>
              <a:t>四级</a:t>
            </a:r>
          </a:p>
          <a:p>
            <a:pPr lvl="4"/>
            <a:r>
              <a:rPr altLang="en-US" lang="zh-CN" noProof="1"/>
              <a:t>五级</a:t>
            </a:r>
          </a:p>
        </p:txBody>
      </p:sp>
      <p:sp>
        <p:nvSpPr>
          <p:cNvPr id="1048855" name="日期占位符 3"/>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02843CDC-3362-4883-9A45-39CDC29466A3}" type="datetimeFigureOut">
              <a:rPr altLang="en-US" lang="zh-CN"/>
              <a:t>2022/4/18</a:t>
            </a:fld>
            <a:endParaRPr altLang="en-US" lang="zh-CN"/>
          </a:p>
        </p:txBody>
      </p:sp>
      <p:sp>
        <p:nvSpPr>
          <p:cNvPr id="1048856" name="页脚占位符 4"/>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57" name="灯片编号占位符 5"/>
          <p:cNvSpPr>
            <a:spLocks noGrp="1"/>
          </p:cNvSpPr>
          <p:nvPr>
            <p:ph type="sldNum" sz="quarter" idx="12"/>
          </p:nvPr>
        </p:nvSpPr>
        <p:spPr>
          <a:xfrm>
            <a:off x="8610600" y="6356350"/>
            <a:ext cx="2743200" cy="365125"/>
          </a:xfrm>
          <a:prstGeom prst="rect"/>
        </p:spPr>
        <p:txBody>
          <a:bodyPr anchor="t" anchorCtr="0" bIns="45720" compatLnSpc="1" lIns="91440" numCol="1" rIns="91440" tIns="45720" vert="horz" wrap="square"/>
          <a:p>
            <a:fld id="{1FDB995A-ADA5-46BF-BBC9-DC856C1C4EFA}" type="slidenum">
              <a:rPr altLang="en-US" lang="zh-CN"/>
              <a:t>‹#›</a:t>
            </a:fld>
            <a:endParaRPr altLang="en-US" lang="zh-CN"/>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209" name=""/>
        <p:cNvGrpSpPr/>
        <p:nvPr/>
      </p:nvGrpSpPr>
      <p:grpSpPr>
        <a:xfrm>
          <a:off x="0" y="0"/>
          <a:ext cx="0" cy="0"/>
          <a:chOff x="0" y="0"/>
          <a:chExt cx="0" cy="0"/>
        </a:xfrm>
      </p:grpSpPr>
      <p:sp>
        <p:nvSpPr>
          <p:cNvPr id="1048831" name="标题 1"/>
          <p:cNvSpPr>
            <a:spLocks noGrp="1"/>
          </p:cNvSpPr>
          <p:nvPr>
            <p:ph type="ctrTitle"/>
          </p:nvPr>
        </p:nvSpPr>
        <p:spPr>
          <a:xfrm>
            <a:off x="1524000" y="1122363"/>
            <a:ext cx="9144000" cy="2387600"/>
          </a:xfrm>
          <a:prstGeom prst="rect"/>
        </p:spPr>
        <p:txBody>
          <a:bodyPr anchor="b"/>
          <a:lstStyle>
            <a:lvl1pPr algn="ctr">
              <a:defRPr sz="6000"/>
            </a:lvl1pPr>
          </a:lstStyle>
          <a:p>
            <a:r>
              <a:rPr altLang="en-US" lang="zh-CN" noProof="1"/>
              <a:t>单击此处编辑母版标题样式</a:t>
            </a:r>
          </a:p>
        </p:txBody>
      </p:sp>
      <p:sp>
        <p:nvSpPr>
          <p:cNvPr id="1048832" name="副标题 2"/>
          <p:cNvSpPr>
            <a:spLocks noGrp="1"/>
          </p:cNvSpPr>
          <p:nvPr>
            <p:ph type="subTitle" idx="1"/>
          </p:nvPr>
        </p:nvSpPr>
        <p:spPr>
          <a:xfrm>
            <a:off x="1524000" y="3602038"/>
            <a:ext cx="9144000" cy="1655762"/>
          </a:xfrm>
          <a:prstGeom prst="rect"/>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lang="zh-CN" noProof="1"/>
              <a:t>单击此处编辑母版副标题样式</a:t>
            </a:r>
          </a:p>
        </p:txBody>
      </p:sp>
      <p:sp>
        <p:nvSpPr>
          <p:cNvPr id="1048833" name="日期占位符 3"/>
          <p:cNvSpPr>
            <a:spLocks noGrp="1"/>
          </p:cNvSpPr>
          <p:nvPr>
            <p:ph type="dt" sz="half" idx="10"/>
          </p:nvPr>
        </p:nvSpPr>
        <p:spPr>
          <a:xfrm>
            <a:off x="838200" y="6356350"/>
            <a:ext cx="2743200" cy="365125"/>
          </a:xfrm>
          <a:prstGeom prst="rect"/>
        </p:spPr>
        <p:txBody>
          <a:bodyPr/>
          <a:lstStyle>
            <a:lvl1pPr fontAlgn="auto">
              <a:defRPr noProof="1">
                <a:latin typeface="+mn-lt"/>
                <a:ea typeface="+mn-ea"/>
              </a:defRPr>
            </a:lvl1pPr>
          </a:lstStyle>
          <a:p>
            <a:fld id="{B782BAB7-652C-451B-8439-825F11F2083D}" type="datetimeFigureOut">
              <a:rPr altLang="en-US" lang="zh-CN"/>
              <a:t>2022/4/18</a:t>
            </a:fld>
            <a:endParaRPr altLang="en-US" lang="zh-CN"/>
          </a:p>
        </p:txBody>
      </p:sp>
      <p:sp>
        <p:nvSpPr>
          <p:cNvPr id="1048834" name="页脚占位符 4"/>
          <p:cNvSpPr>
            <a:spLocks noGrp="1"/>
          </p:cNvSpPr>
          <p:nvPr>
            <p:ph type="ftr" sz="quarter" idx="11"/>
          </p:nvPr>
        </p:nvSpPr>
        <p:spPr>
          <a:xfrm>
            <a:off x="4038600" y="6356350"/>
            <a:ext cx="4114800" cy="365125"/>
          </a:xfrm>
          <a:prstGeom prst="rect"/>
        </p:spPr>
        <p:txBody>
          <a:bodyPr/>
          <a:lstStyle>
            <a:lvl1pPr fontAlgn="auto">
              <a:defRPr noProof="1"/>
            </a:lvl1pPr>
          </a:lstStyle>
          <a:p>
            <a:endParaRPr altLang="en-US" lang="zh-CN"/>
          </a:p>
        </p:txBody>
      </p:sp>
      <p:sp>
        <p:nvSpPr>
          <p:cNvPr id="1048835" name="灯片编号占位符 5"/>
          <p:cNvSpPr>
            <a:spLocks noGrp="1"/>
          </p:cNvSpPr>
          <p:nvPr>
            <p:ph type="sldNum" sz="quarter" idx="12"/>
          </p:nvPr>
        </p:nvSpPr>
        <p:spPr>
          <a:xfrm>
            <a:off x="9021763" y="6411913"/>
            <a:ext cx="2332037" cy="309562"/>
          </a:xfrm>
          <a:prstGeom prst="rect"/>
        </p:spPr>
        <p:txBody>
          <a:bodyPr anchor="t" anchorCtr="0" bIns="45720" compatLnSpc="1" lIns="91440" numCol="1" rIns="91440" tIns="45720" vert="horz" wrap="square"/>
          <a:p>
            <a:fld id="{81ACD09A-D37E-4431-A38A-4738A817C11E}" type="slidenum">
              <a:rPr altLang="en-US" lang="zh-CN"/>
              <a:t>‹#›</a:t>
            </a:fld>
            <a:endParaRPr altLang="en-US" lang="zh-CN"/>
          </a:p>
        </p:txBody>
      </p:sp>
    </p:spTree>
  </p:cSld>
  <p:clrMapOvr>
    <a:masterClrMapping/>
  </p:clrMapOvr>
  <p:transition spd="slow" advClick="0" advTm="0">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3_Blank">
    <p:spTree>
      <p:nvGrpSpPr>
        <p:cNvPr id="216"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Click="0" advTm="0" p14:dur="2000"/>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_节标题">
    <p:bg bwMode="auto">
      <p:bgPr>
        <a:solidFill>
          <a:srgbClr val="F2F2F2"/>
        </a:solidFill>
        <a:effectLst/>
      </p:bgPr>
    </p:bg>
    <p:spTree>
      <p:nvGrpSpPr>
        <p:cNvPr id="194" name=""/>
        <p:cNvGrpSpPr/>
        <p:nvPr/>
      </p:nvGrpSpPr>
      <p:grpSpPr>
        <a:xfrm>
          <a:off x="0" y="0"/>
          <a:ext cx="0" cy="0"/>
          <a:chOff x="0" y="0"/>
          <a:chExt cx="0" cy="0"/>
        </a:xfrm>
      </p:grpSpPr>
      <p:sp>
        <p:nvSpPr>
          <p:cNvPr id="1048797" name="日期占位符 1"/>
          <p:cNvSpPr>
            <a:spLocks noGrp="1"/>
          </p:cNvSpPr>
          <p:nvPr>
            <p:ph type="dt" sz="half" idx="10"/>
          </p:nvPr>
        </p:nvSpPr>
        <p:spPr>
          <a:xfrm>
            <a:off x="838200" y="6356350"/>
            <a:ext cx="2743200" cy="365125"/>
          </a:xfrm>
          <a:prstGeom prst="rect"/>
        </p:spPr>
        <p:txBody>
          <a:bodyPr anchor="ctr" bIns="45720" lIns="91440" rIns="91440" rtlCol="0" tIns="45720" vert="horz"/>
          <a:lstStyle>
            <a:lvl1pPr>
              <a:defRPr dirty="0" noProof="1">
                <a:latin typeface="Calibri" panose="020F0502020204030204" pitchFamily="34" charset="0"/>
                <a:ea typeface="宋体" panose="02010600030101010101" pitchFamily="2" charset="-122"/>
                <a:cs typeface="字魂105号-简雅黑" charset="0"/>
              </a:defRPr>
            </a:lvl1pPr>
          </a:lstStyle>
          <a:p>
            <a:fld id="{BB962C8B-B14F-4D97-AF65-F5344CB8AC3E}" type="datetime1">
              <a:rPr altLang="zh-CN" lang="en-US"/>
              <a:t>4/18/2022</a:t>
            </a:fld>
            <a:endParaRPr altLang="zh-CN" lang="en-US"/>
          </a:p>
        </p:txBody>
      </p:sp>
      <p:sp>
        <p:nvSpPr>
          <p:cNvPr id="1048798" name="页脚占位符 2"/>
          <p:cNvSpPr>
            <a:spLocks noGrp="1"/>
          </p:cNvSpPr>
          <p:nvPr>
            <p:ph type="ftr" sz="quarter" idx="11"/>
          </p:nvPr>
        </p:nvSpPr>
        <p:spPr>
          <a:xfrm>
            <a:off x="4038600" y="6356350"/>
            <a:ext cx="4114800" cy="365125"/>
          </a:xfrm>
          <a:prstGeom prst="rect"/>
        </p:spPr>
        <p:txBody>
          <a:bodyPr anchor="ctr" bIns="45720" lIns="91440" rIns="91440" rtlCol="0" tIns="45720" vert="horz"/>
          <a:lstStyle>
            <a:lvl1pPr algn="ctr" fontAlgn="auto">
              <a:defRPr dirty="0" noProof="1">
                <a:latin typeface="Calibri" panose="020F0502020204030204" pitchFamily="34" charset="0"/>
                <a:ea typeface="字魂105号-简雅黑" charset="0"/>
              </a:defRPr>
            </a:lvl1pPr>
          </a:lstStyle>
          <a:p>
            <a:endParaRPr altLang="zh-CN" lang="en-US"/>
          </a:p>
        </p:txBody>
      </p:sp>
      <p:sp>
        <p:nvSpPr>
          <p:cNvPr id="1048799" name="灯片编号占位符 3"/>
          <p:cNvSpPr>
            <a:spLocks noGrp="1"/>
          </p:cNvSpPr>
          <p:nvPr>
            <p:ph type="sldNum" sz="quarter" idx="12"/>
          </p:nvPr>
        </p:nvSpPr>
        <p:spPr>
          <a:xfrm>
            <a:off x="8610600" y="6356350"/>
            <a:ext cx="2743200" cy="365125"/>
          </a:xfrm>
          <a:prstGeom prst="rect"/>
        </p:spPr>
        <p:txBody>
          <a:bodyPr anchor="ctr" anchorCtr="0" bIns="45720" compatLnSpc="1" lIns="91440" numCol="1" rIns="91440" tIns="45720" vert="horz" wrap="square"/>
          <a:lstStyle>
            <a:lvl1pPr>
              <a:defRPr>
                <a:latin typeface="Calibri" panose="020F0502020204030204" pitchFamily="34" charset="0"/>
                <a:ea typeface="宋体" panose="02010600030101010101" pitchFamily="2" charset="-122"/>
              </a:defRPr>
            </a:lvl1pPr>
          </a:lstStyle>
          <a:p>
            <a:fld id="{A46CDA8E-DA65-489F-91E4-8BE7AEB4BEC6}" type="slidenum">
              <a:rPr altLang="zh-CN" lang="en-US"/>
              <a:t>‹#›</a:t>
            </a:fld>
            <a:endParaRPr altLang="zh-CN" lang="en-US"/>
          </a:p>
        </p:txBody>
      </p:sp>
    </p:spTree>
  </p:cSld>
  <p:clrMapOvr>
    <a:masterClrMapping/>
  </p:clrMapOvr>
  <p:transition spd="slow" advTm="3000">
    <p:fade/>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Relationship Id="rId16" Type="http://schemas.openxmlformats.org/officeDocument/2006/relationships/slideLayout" Target="../slideLayouts/slideLayout37.xml"/><Relationship Id="rId17" Type="http://schemas.openxmlformats.org/officeDocument/2006/relationships/slideLayout" Target="../slideLayouts/slideLayout38.xml"/><Relationship Id="rId18" Type="http://schemas.openxmlformats.org/officeDocument/2006/relationships/slideLayout" Target="../slideLayouts/slideLayout39.xml"/><Relationship Id="rId19" Type="http://schemas.openxmlformats.org/officeDocument/2006/relationships/slideLayout" Target="../slideLayouts/slideLayout40.xml"/><Relationship Id="rId20" Type="http://schemas.openxmlformats.org/officeDocument/2006/relationships/slideLayout" Target="../slideLayouts/slideLayout41.xml"/><Relationship Id="rId21" Type="http://schemas.openxmlformats.org/officeDocument/2006/relationships/slideLayout" Target="../slideLayouts/slideLayout42.xml"/><Relationship Id="rId22" Type="http://schemas.openxmlformats.org/officeDocument/2006/relationships/slideLayout" Target="../slideLayouts/slideLayout43.xml"/><Relationship Id="rId2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3" name=""/>
        <p:cNvGrpSpPr/>
        <p:nvPr/>
      </p:nvGrpSpPr>
      <p:grpSpPr>
        <a:xfrm>
          <a:off x="0" y="0"/>
          <a:ext cx="0" cy="0"/>
          <a:chOff x="0" y="0"/>
          <a:chExt cx="0" cy="0"/>
        </a:xfrm>
      </p:grpSpPr>
    </p:spTree>
  </p:cSld>
  <p:clrMap accent1="accent1" accent2="accent2" accent3="accent3" accent4="accent4" accent5="accent5" accent6="accent6" bg1="lt1" bg2="lt2" tx1="dk1" tx2="dk2"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Lst>
  <p:txStyles>
    <p:titleStyle>
      <a:lvl1pPr algn="l" fontAlgn="base" rtl="0">
        <a:lnSpc>
          <a:spcPct val="90000"/>
        </a:lnSpc>
        <a:spcBef>
          <a:spcPct val="0"/>
        </a:spcBef>
        <a:spcAft>
          <a:spcPct val="0"/>
        </a:spcAft>
        <a:defRPr sz="4400" kern="1200">
          <a:solidFill>
            <a:schemeClr val="tx1"/>
          </a:solidFill>
          <a:latin typeface="+mj-lt"/>
          <a:ea typeface="+mj-ea"/>
          <a:cs typeface="+mj-cs"/>
        </a:defRPr>
      </a:lvl1pPr>
      <a:lvl2pPr algn="l" fontAlgn="base"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fontAlgn="base"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fontAlgn="base"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fontAlgn="base"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algn="l" fontAlgn="base" marL="457200"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algn="l" fontAlgn="base" marL="914400"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algn="l" fontAlgn="base" marL="1371600"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algn="l" fontAlgn="base" marL="1828800"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algn="l" fontAlgn="base" indent="-228600" marL="228600" rtl="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algn="l" fontAlgn="base" indent="-228600" marL="685800" rtl="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algn="l" fontAlgn="base" indent="-228600" marL="1143000" rtl="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algn="l" fontAlgn="base" indent="-228600" marL="1600200" rtl="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algn="l" fontAlgn="base" indent="-228600" marL="2057400" rtl="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80" name=""/>
        <p:cNvGrpSpPr/>
        <p:nvPr/>
      </p:nvGrpSpPr>
      <p:grpSpPr>
        <a:xfrm>
          <a:off x="0" y="0"/>
          <a:ext cx="0" cy="0"/>
          <a:chOff x="0" y="0"/>
          <a:chExt cx="0" cy="0"/>
        </a:xfrm>
      </p:grpSpPr>
    </p:spTree>
  </p:cSld>
  <p:clrMap accent1="accent1" accent2="accent2" accent3="accent3" accent4="accent4" accent5="accent5" accent6="accent6" bg1="lt1" bg2="lt2" tx1="dk1" tx2="dk2"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Lst>
  <p:txStyles>
    <p:titleStyle>
      <a:lvl1pPr algn="l" fontAlgn="base" rtl="0">
        <a:lnSpc>
          <a:spcPct val="90000"/>
        </a:lnSpc>
        <a:spcBef>
          <a:spcPct val="0"/>
        </a:spcBef>
        <a:spcAft>
          <a:spcPct val="0"/>
        </a:spcAft>
        <a:defRPr sz="4400" kern="1200">
          <a:solidFill>
            <a:schemeClr val="tx1"/>
          </a:solidFill>
          <a:latin typeface="+mj-lt"/>
          <a:ea typeface="+mj-ea"/>
          <a:cs typeface="+mj-cs"/>
        </a:defRPr>
      </a:lvl1pPr>
      <a:lvl2pPr algn="l" fontAlgn="base"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fontAlgn="base"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fontAlgn="base"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fontAlgn="base"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algn="l" fontAlgn="base" marL="457200"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algn="l" fontAlgn="base" marL="914400"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algn="l" fontAlgn="base" marL="1371600"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algn="l" fontAlgn="base" marL="1828800" rtl="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algn="l" fontAlgn="base" indent="-228600" marL="228600" rtl="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algn="l" fontAlgn="base" indent="-228600" marL="685800" rtl="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algn="l" fontAlgn="base" indent="-228600" marL="1143000" rtl="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algn="l" fontAlgn="base" indent="-228600" marL="1600200" rtl="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algn="l" fontAlgn="base" indent="-228600" marL="2057400" rtl="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themeOverride" Target="../theme/themeOverride1.xml"/><Relationship Id="rId3"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themeOverride" Target="../theme/themeOverride2.xml"/><Relationship Id="rId3"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themeOverride" Target="../theme/themeOverride3.xml"/><Relationship Id="rId3"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2.xml"/><Relationship Id="rId3"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7.xml"/><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jpeg"/><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2.png"/><Relationship Id="rId6" Type="http://schemas.openxmlformats.org/officeDocument/2006/relationships/slideLayout" Target="../slideLayouts/slideLayout38.xml"/><Relationship Id="rId7"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33.xml"/><Relationship Id="rId3"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2.png"/><Relationship Id="rId3" Type="http://schemas.openxmlformats.org/officeDocument/2006/relationships/slideLayout" Target="../slideLayouts/slideLayout33.xml"/><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image" Target="../media/image19.jpeg"/><Relationship Id="rId3" Type="http://schemas.openxmlformats.org/officeDocument/2006/relationships/image" Target="../media/image12.png"/><Relationship Id="rId4" Type="http://schemas.openxmlformats.org/officeDocument/2006/relationships/slideLayout" Target="../slideLayouts/slideLayout33.xml"/><Relationship Id="rId5"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20.png"/><Relationship Id="rId3" Type="http://schemas.openxmlformats.org/officeDocument/2006/relationships/image" Target="../media/image21.jpeg"/><Relationship Id="rId4" Type="http://schemas.openxmlformats.org/officeDocument/2006/relationships/slideLayout" Target="../slideLayouts/slideLayout33.xml"/><Relationship Id="rId5"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image" Target="../media/image22.jpeg"/><Relationship Id="rId2" Type="http://schemas.openxmlformats.org/officeDocument/2006/relationships/image" Target="../media/image12.png"/><Relationship Id="rId3" Type="http://schemas.openxmlformats.org/officeDocument/2006/relationships/slideLayout" Target="../slideLayouts/slideLayout33.xml"/><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image" Target="../media/image23.jpeg"/><Relationship Id="rId3" Type="http://schemas.openxmlformats.org/officeDocument/2006/relationships/image" Target="../media/image24.jpeg"/><Relationship Id="rId4" Type="http://schemas.openxmlformats.org/officeDocument/2006/relationships/image" Target="../media/image12.png"/><Relationship Id="rId5"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2.png"/><Relationship Id="rId3" Type="http://schemas.openxmlformats.org/officeDocument/2006/relationships/slideLayout" Target="../slideLayouts/slideLayout12.xml"/><Relationship Id="rId4"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image" Target="../media/image25.jpeg"/><Relationship Id="rId2" Type="http://schemas.openxmlformats.org/officeDocument/2006/relationships/image" Target="../media/image26.jpeg"/><Relationship Id="rId3" Type="http://schemas.openxmlformats.org/officeDocument/2006/relationships/image" Target="../media/image12.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12.png"/><Relationship Id="rId3"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28.jpeg"/><Relationship Id="rId2" Type="http://schemas.openxmlformats.org/officeDocument/2006/relationships/image" Target="../media/image12.png"/><Relationship Id="rId3"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image" Target="../media/image29.jpeg"/><Relationship Id="rId2" Type="http://schemas.openxmlformats.org/officeDocument/2006/relationships/image" Target="../media/image12.png"/><Relationship Id="rId3"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image" Target="../media/image30.jpeg"/><Relationship Id="rId2" Type="http://schemas.openxmlformats.org/officeDocument/2006/relationships/image" Target="../media/image31.jpeg"/><Relationship Id="rId3" Type="http://schemas.openxmlformats.org/officeDocument/2006/relationships/image" Target="../media/image12.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32.jpeg"/><Relationship Id="rId2" Type="http://schemas.openxmlformats.org/officeDocument/2006/relationships/image" Target="../media/image33.jpeg"/><Relationship Id="rId3" Type="http://schemas.openxmlformats.org/officeDocument/2006/relationships/image" Target="../media/image34.jpeg"/><Relationship Id="rId4" Type="http://schemas.openxmlformats.org/officeDocument/2006/relationships/image" Target="../media/image12.png"/><Relationship Id="rId5" Type="http://schemas.openxmlformats.org/officeDocument/2006/relationships/slideLayout" Target="../slideLayouts/slideLayout12.xml"/><Relationship Id="rId6"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jpeg"/><Relationship Id="rId3" Type="http://schemas.openxmlformats.org/officeDocument/2006/relationships/image" Target="../media/image37.jpeg"/><Relationship Id="rId4" Type="http://schemas.openxmlformats.org/officeDocument/2006/relationships/image" Target="../media/image12.png"/><Relationship Id="rId5" Type="http://schemas.openxmlformats.org/officeDocument/2006/relationships/slideLayout" Target="../slideLayouts/slideLayout33.xml"/><Relationship Id="rId6"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2.png"/><Relationship Id="rId3" Type="http://schemas.openxmlformats.org/officeDocument/2006/relationships/slideLayout" Target="../slideLayouts/slideLayout33.xml"/><Relationship Id="rId4"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image" Target="../media/image38.jpeg"/><Relationship Id="rId2" Type="http://schemas.openxmlformats.org/officeDocument/2006/relationships/image" Target="../media/image39.jpeg"/><Relationship Id="rId3" Type="http://schemas.openxmlformats.org/officeDocument/2006/relationships/image" Target="../media/image12.png"/><Relationship Id="rId4" Type="http://schemas.openxmlformats.org/officeDocument/2006/relationships/slideLayout" Target="../slideLayouts/slideLayout28.xml"/><Relationship Id="rId5"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1" Type="http://schemas.openxmlformats.org/officeDocument/2006/relationships/image" Target="../media/image40.jpeg"/><Relationship Id="rId2" Type="http://schemas.openxmlformats.org/officeDocument/2006/relationships/image" Target="../media/image41.jpeg"/><Relationship Id="rId3" Type="http://schemas.openxmlformats.org/officeDocument/2006/relationships/image" Target="../media/image12.png"/><Relationship Id="rId4" Type="http://schemas.openxmlformats.org/officeDocument/2006/relationships/slideLayout" Target="../slideLayouts/slideLayout33.xml"/><Relationship Id="rId5"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12.png"/><Relationship Id="rId3" Type="http://schemas.openxmlformats.org/officeDocument/2006/relationships/slideLayout" Target="../slideLayouts/slideLayout33.xml"/><Relationship Id="rId4"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1" Type="http://schemas.openxmlformats.org/officeDocument/2006/relationships/image" Target="../media/image43.jpeg"/><Relationship Id="rId2" Type="http://schemas.openxmlformats.org/officeDocument/2006/relationships/image" Target="../media/image44.jpeg"/><Relationship Id="rId3" Type="http://schemas.openxmlformats.org/officeDocument/2006/relationships/image" Target="../media/image12.png"/><Relationship Id="rId4" Type="http://schemas.openxmlformats.org/officeDocument/2006/relationships/slideLayout" Target="../slideLayouts/slideLayout33.xml"/><Relationship Id="rId5" Type="http://schemas.openxmlformats.org/officeDocument/2006/relationships/notesSlide" Target="../notesSlides/notesSlide17.xml"/></Relationships>
</file>

<file path=ppt/slides/_rels/slide28.xml.rels><?xml version="1.0" encoding="UTF-8" standalone="yes"?>
<Relationships xmlns="http://schemas.openxmlformats.org/package/2006/relationships"><Relationship Id="rId1" Type="http://schemas.openxmlformats.org/officeDocument/2006/relationships/image" Target="../media/image45.jpeg"/><Relationship Id="rId2" Type="http://schemas.openxmlformats.org/officeDocument/2006/relationships/image" Target="../media/image46.jpeg"/><Relationship Id="rId3" Type="http://schemas.openxmlformats.org/officeDocument/2006/relationships/image" Target="../media/image12.png"/><Relationship Id="rId4" Type="http://schemas.openxmlformats.org/officeDocument/2006/relationships/slideLayout" Target="../slideLayouts/slideLayout33.xml"/><Relationship Id="rId5" Type="http://schemas.openxmlformats.org/officeDocument/2006/relationships/notesSlide" Target="../notesSlides/notesSlide18.xml"/></Relationships>
</file>

<file path=ppt/slides/_rels/slide29.xml.rels><?xml version="1.0" encoding="UTF-8" standalone="yes"?>
<Relationships xmlns="http://schemas.openxmlformats.org/package/2006/relationships"><Relationship Id="rId1" Type="http://schemas.openxmlformats.org/officeDocument/2006/relationships/image" Target="../media/image47.jpeg"/><Relationship Id="rId2" Type="http://schemas.openxmlformats.org/officeDocument/2006/relationships/image" Target="../media/image48.jpeg"/><Relationship Id="rId3" Type="http://schemas.openxmlformats.org/officeDocument/2006/relationships/image" Target="../media/image12.png"/><Relationship Id="rId4" Type="http://schemas.openxmlformats.org/officeDocument/2006/relationships/slideLayout" Target="../slideLayouts/slideLayout33.xml"/><Relationship Id="rId5"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image" Target="../media/image49.jpeg"/><Relationship Id="rId3" Type="http://schemas.openxmlformats.org/officeDocument/2006/relationships/image" Target="../media/image50.jpeg"/><Relationship Id="rId4" Type="http://schemas.openxmlformats.org/officeDocument/2006/relationships/image" Target="../media/image12.png"/><Relationship Id="rId5" Type="http://schemas.openxmlformats.org/officeDocument/2006/relationships/slideLayout" Target="../slideLayouts/slideLayout33.xml"/><Relationship Id="rId6"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jpeg"/><Relationship Id="rId3" Type="http://schemas.openxmlformats.org/officeDocument/2006/relationships/image" Target="../media/image12.png"/><Relationship Id="rId4" Type="http://schemas.openxmlformats.org/officeDocument/2006/relationships/slideLayout" Target="../slideLayouts/slideLayout33.xml"/><Relationship Id="rId5" Type="http://schemas.openxmlformats.org/officeDocument/2006/relationships/notesSlide" Target="../notesSlides/notesSlide21.xml"/></Relationships>
</file>

<file path=ppt/slides/_rels/slide33.xml.rels><?xml version="1.0" encoding="UTF-8" standalone="yes"?>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4.jpeg"/><Relationship Id="rId3" Type="http://schemas.openxmlformats.org/officeDocument/2006/relationships/image" Target="../media/image12.png"/><Relationship Id="rId4" Type="http://schemas.openxmlformats.org/officeDocument/2006/relationships/slideLayout" Target="../slideLayouts/slideLayout23.xml"/><Relationship Id="rId5" Type="http://schemas.openxmlformats.org/officeDocument/2006/relationships/notesSlide" Target="../notesSlides/notesSlide22.xml"/></Relationships>
</file>

<file path=ppt/slides/_rels/slide34.xml.rels><?xml version="1.0" encoding="UTF-8" standalone="yes"?>
<Relationships xmlns="http://schemas.openxmlformats.org/package/2006/relationships"><Relationship Id="rId1" Type="http://schemas.openxmlformats.org/officeDocument/2006/relationships/image" Target="../media/image55.jpeg"/><Relationship Id="rId2" Type="http://schemas.openxmlformats.org/officeDocument/2006/relationships/image" Target="../media/image56.jpeg"/><Relationship Id="rId3" Type="http://schemas.openxmlformats.org/officeDocument/2006/relationships/image" Target="../media/image12.png"/><Relationship Id="rId4" Type="http://schemas.openxmlformats.org/officeDocument/2006/relationships/slideLayout" Target="../slideLayouts/slideLayout33.xml"/><Relationship Id="rId5" Type="http://schemas.openxmlformats.org/officeDocument/2006/relationships/notesSlide" Target="../notesSlides/notesSlide23.xml"/></Relationships>
</file>

<file path=ppt/slides/_rels/slide35.xml.rels><?xml version="1.0" encoding="UTF-8" standalone="yes"?>
<Relationships xmlns="http://schemas.openxmlformats.org/package/2006/relationships"><Relationship Id="rId1" Type="http://schemas.openxmlformats.org/officeDocument/2006/relationships/image" Target="../media/image57.jpeg"/><Relationship Id="rId2" Type="http://schemas.openxmlformats.org/officeDocument/2006/relationships/image" Target="../media/image58.jpeg"/><Relationship Id="rId3" Type="http://schemas.openxmlformats.org/officeDocument/2006/relationships/image" Target="../media/image12.png"/><Relationship Id="rId4"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59.jpeg"/><Relationship Id="rId3" Type="http://schemas.openxmlformats.org/officeDocument/2006/relationships/image" Target="../media/image60.jpeg"/><Relationship Id="rId4" Type="http://schemas.openxmlformats.org/officeDocument/2006/relationships/image" Target="../media/image61.jpeg"/><Relationship Id="rId5" Type="http://schemas.openxmlformats.org/officeDocument/2006/relationships/tags" Target="../tags/tag3.xml"/><Relationship Id="rId6" Type="http://schemas.openxmlformats.org/officeDocument/2006/relationships/slideLayout" Target="../slideLayouts/slideLayout43.xml"/><Relationship Id="rId7" Type="http://schemas.openxmlformats.org/officeDocument/2006/relationships/notesSlide" Target="../notesSlides/notesSlide24.xml"/></Relationships>
</file>

<file path=ppt/slides/_rels/slide37.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pic>
        <p:nvPicPr>
          <p:cNvPr id="2097152" name="图片 2"/>
          <p:cNvPicPr>
            <a:picLocks noChangeAspect="1"/>
          </p:cNvPicPr>
          <p:nvPr/>
        </p:nvPicPr>
        <p:blipFill>
          <a:blip xmlns:r="http://schemas.openxmlformats.org/officeDocument/2006/relationships" r:embed="rId1"/>
          <a:stretch>
            <a:fillRect/>
          </a:stretch>
        </p:blipFill>
        <p:spPr>
          <a:xfrm>
            <a:off x="0" y="0"/>
            <a:ext cx="12192000" cy="6858000"/>
          </a:xfrm>
          <a:prstGeom prst="rect"/>
        </p:spPr>
      </p:pic>
      <p:sp>
        <p:nvSpPr>
          <p:cNvPr id="1048576" name="文本框 21"/>
          <p:cNvSpPr txBox="1">
            <a:spLocks noChangeArrowheads="1"/>
          </p:cNvSpPr>
          <p:nvPr/>
        </p:nvSpPr>
        <p:spPr bwMode="auto">
          <a:xfrm>
            <a:off x="761999" y="4024313"/>
            <a:ext cx="4119563" cy="527837"/>
          </a:xfrm>
          <a:prstGeom prst="rect"/>
          <a:noFill/>
          <a:ln>
            <a:noFill/>
          </a:ln>
        </p:spPr>
        <p:txBody>
          <a:bodyPr wrap="square">
            <a:spAutoFit/>
          </a:bodyPr>
          <a:p>
            <a:pPr algn="dist">
              <a:lnSpc>
                <a:spcPct val="130000"/>
              </a:lnSpc>
            </a:pPr>
            <a:r>
              <a:rPr altLang="en-US" dirty="0" sz="2400" lang="zh-CN">
                <a:solidFill>
                  <a:srgbClr val="E6A28E"/>
                </a:solidFill>
                <a:latin typeface="+mn-lt"/>
                <a:ea typeface="+mn-ea"/>
                <a:cs typeface="+mn-ea"/>
                <a:sym typeface="+mn-lt"/>
              </a:rPr>
              <a:t>感</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恩</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母</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亲</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爱</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在</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五</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月</a:t>
            </a:r>
          </a:p>
        </p:txBody>
      </p:sp>
      <p:sp>
        <p:nvSpPr>
          <p:cNvPr id="1048577" name="文本框 4"/>
          <p:cNvSpPr txBox="1"/>
          <p:nvPr/>
        </p:nvSpPr>
        <p:spPr>
          <a:xfrm>
            <a:off x="761999" y="4655064"/>
            <a:ext cx="4048898" cy="369332"/>
          </a:xfrm>
          <a:prstGeom prst="rect"/>
          <a:noFill/>
        </p:spPr>
        <p:txBody>
          <a:bodyPr wrap="square">
            <a:spAutoFit/>
          </a:bodyPr>
          <a:p>
            <a:pPr algn="dist"/>
            <a:r>
              <a:rPr altLang="zh-CN" dirty="0" sz="1800" lang="en-US">
                <a:solidFill>
                  <a:srgbClr val="262626"/>
                </a:solidFill>
                <a:latin typeface="+mn-lt"/>
                <a:ea typeface="+mn-ea"/>
                <a:cs typeface="+mn-ea"/>
                <a:sym typeface="+mn-lt"/>
              </a:rPr>
              <a:t>2022</a:t>
            </a:r>
            <a:r>
              <a:rPr altLang="en-US" dirty="0" sz="1800" lang="zh-CN">
                <a:solidFill>
                  <a:srgbClr val="262626"/>
                </a:solidFill>
                <a:latin typeface="+mn-lt"/>
                <a:ea typeface="+mn-ea"/>
                <a:cs typeface="+mn-ea"/>
                <a:sym typeface="+mn-lt"/>
              </a:rPr>
              <a:t>地产项目母亲节主题活动策划</a:t>
            </a:r>
            <a:endParaRPr altLang="en-US" dirty="0" lang="zh-CN"/>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42" presetSubtype="0">
                                  <p:stCondLst>
                                    <p:cond delay="0"/>
                                  </p:stCondLst>
                                  <p:childTnLst>
                                    <p:set>
                                      <p:cBhvr>
                                        <p:cTn dur="1" fill="hold" id="6">
                                          <p:stCondLst>
                                            <p:cond delay="0"/>
                                          </p:stCondLst>
                                        </p:cTn>
                                        <p:tgtEl>
                                          <p:spTgt spid="1048576"/>
                                        </p:tgtEl>
                                        <p:attrNameLst>
                                          <p:attrName>style.visibility</p:attrName>
                                        </p:attrNameLst>
                                      </p:cBhvr>
                                      <p:to>
                                        <p:strVal val="visible"/>
                                      </p:to>
                                    </p:set>
                                    <p:animEffect transition="in" filter="fade">
                                      <p:cBhvr>
                                        <p:cTn dur="1000" id="7"/>
                                        <p:tgtEl>
                                          <p:spTgt spid="1048576"/>
                                        </p:tgtEl>
                                      </p:cBhvr>
                                    </p:animEffect>
                                    <p:anim calcmode="lin" valueType="num">
                                      <p:cBhvr>
                                        <p:cTn dur="1000" fill="hold" id="8"/>
                                        <p:tgtEl>
                                          <p:spTgt spid="1048576"/>
                                        </p:tgtEl>
                                        <p:attrNameLst>
                                          <p:attrName>ppt_x</p:attrName>
                                        </p:attrNameLst>
                                      </p:cBhvr>
                                      <p:tavLst>
                                        <p:tav tm="0">
                                          <p:val>
                                            <p:strVal val="#ppt_x"/>
                                          </p:val>
                                        </p:tav>
                                        <p:tav tm="100000">
                                          <p:val>
                                            <p:strVal val="#ppt_x"/>
                                          </p:val>
                                        </p:tav>
                                      </p:tavLst>
                                    </p:anim>
                                    <p:anim calcmode="lin" valueType="num">
                                      <p:cBhvr>
                                        <p:cTn dur="1000" fill="hold" id="9"/>
                                        <p:tgtEl>
                                          <p:spTgt spid="10485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76" grpId="0"/>
    </p:bld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65" name=""/>
        <p:cNvGrpSpPr/>
        <p:nvPr/>
      </p:nvGrpSpPr>
      <p:grpSpPr>
        <a:xfrm>
          <a:off x="0" y="0"/>
          <a:ext cx="0" cy="0"/>
          <a:chOff x="0" y="0"/>
          <a:chExt cx="0" cy="0"/>
        </a:xfrm>
      </p:grpSpPr>
      <p:sp>
        <p:nvSpPr>
          <p:cNvPr id="1048581" name="矩形 1"/>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3" name="图片 3"/>
          <p:cNvPicPr>
            <a:picLocks noChangeAspect="1"/>
          </p:cNvPicPr>
          <p:nvPr/>
        </p:nvPicPr>
        <p:blipFill>
          <a:blip xmlns:r="http://schemas.openxmlformats.org/officeDocument/2006/relationships" r:embed="rId1" cstate="email"/>
          <a:stretch>
            <a:fillRect/>
          </a:stretch>
        </p:blipFill>
        <p:spPr>
          <a:xfrm>
            <a:off x="6173788" y="927100"/>
            <a:ext cx="5118100" cy="5119688"/>
          </a:xfrm>
          <a:prstGeom prst="rect"/>
          <a:effectLst>
            <a:outerShdw algn="tl" blurRad="25400" dir="2700000" dist="25400" rotWithShape="0">
              <a:prstClr val="black">
                <a:alpha val="40000"/>
              </a:prstClr>
            </a:outerShdw>
          </a:effectLst>
        </p:spPr>
      </p:pic>
      <p:sp>
        <p:nvSpPr>
          <p:cNvPr id="1048582" name="文本框 5"/>
          <p:cNvSpPr txBox="1">
            <a:spLocks noChangeArrowheads="1"/>
          </p:cNvSpPr>
          <p:nvPr/>
        </p:nvSpPr>
        <p:spPr bwMode="auto">
          <a:xfrm>
            <a:off x="1287463" y="2858631"/>
            <a:ext cx="4813300" cy="1256626"/>
          </a:xfrm>
          <a:prstGeom prst="rect"/>
          <a:noFill/>
          <a:ln>
            <a:noFill/>
          </a:ln>
        </p:spPr>
        <p:txBody>
          <a:bodyPr>
            <a:spAutoFit/>
          </a:bodyPr>
          <a:p>
            <a:pPr algn="r">
              <a:lnSpc>
                <a:spcPct val="130000"/>
              </a:lnSpc>
            </a:pPr>
            <a:r>
              <a:rPr altLang="en-US" dirty="0" sz="2000" lang="zh-CN">
                <a:latin typeface="+mn-lt"/>
                <a:ea typeface="+mn-ea"/>
                <a:cs typeface="+mn-ea"/>
                <a:sym typeface="+mn-lt"/>
              </a:rPr>
              <a:t>公历</a:t>
            </a:r>
            <a:r>
              <a:rPr altLang="zh-CN" dirty="0" sz="2000" lang="en-US">
                <a:latin typeface="+mn-lt"/>
                <a:ea typeface="+mn-ea"/>
                <a:cs typeface="+mn-ea"/>
                <a:sym typeface="+mn-lt"/>
              </a:rPr>
              <a:t>5</a:t>
            </a:r>
            <a:r>
              <a:rPr altLang="en-US" dirty="0" sz="2000" lang="zh-CN">
                <a:latin typeface="+mn-lt"/>
                <a:ea typeface="+mn-ea"/>
                <a:cs typeface="+mn-ea"/>
                <a:sym typeface="+mn-lt"/>
              </a:rPr>
              <a:t>月第</a:t>
            </a:r>
            <a:r>
              <a:rPr altLang="zh-CN" dirty="0" sz="2000" lang="en-US">
                <a:latin typeface="+mn-lt"/>
                <a:ea typeface="+mn-ea"/>
                <a:cs typeface="+mn-ea"/>
                <a:sym typeface="+mn-lt"/>
              </a:rPr>
              <a:t>2</a:t>
            </a:r>
            <a:r>
              <a:rPr altLang="en-US" dirty="0" sz="2000" lang="zh-CN">
                <a:latin typeface="+mn-lt"/>
                <a:ea typeface="+mn-ea"/>
                <a:cs typeface="+mn-ea"/>
                <a:sym typeface="+mn-lt"/>
              </a:rPr>
              <a:t>个周日是母亲节（</a:t>
            </a:r>
            <a:r>
              <a:rPr altLang="zh-CN" dirty="0" sz="2000" lang="en-US">
                <a:latin typeface="+mn-lt"/>
                <a:ea typeface="+mn-ea"/>
                <a:cs typeface="+mn-ea"/>
                <a:sym typeface="+mn-lt"/>
              </a:rPr>
              <a:t>Mother's Day</a:t>
            </a:r>
            <a:r>
              <a:rPr altLang="en-US" dirty="0" sz="2000" lang="zh-CN">
                <a:latin typeface="+mn-lt"/>
                <a:ea typeface="+mn-ea"/>
                <a:cs typeface="+mn-ea"/>
                <a:sym typeface="+mn-lt"/>
              </a:rPr>
              <a:t>）。是一个感谢母亲的节日，这个节日最早出现在古希腊。</a:t>
            </a:r>
          </a:p>
        </p:txBody>
      </p:sp>
    </p:spTree>
  </p:cSld>
  <p:clrMapOvr>
    <a:overrideClrMapping accent1="accent1" accent2="accent2" accent3="accent3" accent4="accent4" accent5="accent5" accent6="accent6" bg1="lt1" bg2="lt2" tx1="dk1" tx2="dk2" hlink="hlink" folHlink="folHlink"/>
  </p:clrMapOvr>
  <p:transition spd="slow" advTm="3000">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bwMode="auto">
      <p:bgPr>
        <a:solidFill>
          <a:srgbClr val="E6A28E"/>
        </a:solidFill>
        <a:effectLst/>
      </p:bgPr>
    </p:bg>
    <p:spTree>
      <p:nvGrpSpPr>
        <p:cNvPr id="66" name=""/>
        <p:cNvGrpSpPr/>
        <p:nvPr/>
      </p:nvGrpSpPr>
      <p:grpSpPr>
        <a:xfrm>
          <a:off x="0" y="0"/>
          <a:ext cx="0" cy="0"/>
          <a:chOff x="0" y="0"/>
          <a:chExt cx="0" cy="0"/>
        </a:xfrm>
      </p:grpSpPr>
      <p:sp>
        <p:nvSpPr>
          <p:cNvPr id="1048583" name="矩形 8"/>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4" name="图片 7"/>
          <p:cNvPicPr>
            <a:picLocks noChangeAspect="1"/>
          </p:cNvPicPr>
          <p:nvPr/>
        </p:nvPicPr>
        <p:blipFill>
          <a:blip xmlns:r="http://schemas.openxmlformats.org/officeDocument/2006/relationships" r:embed="rId1" cstate="email"/>
          <a:stretch>
            <a:fillRect/>
          </a:stretch>
        </p:blipFill>
        <p:spPr>
          <a:xfrm>
            <a:off x="582613" y="958850"/>
            <a:ext cx="4008437" cy="4940300"/>
          </a:xfrm>
          <a:prstGeom prst="rect"/>
          <a:effectLst>
            <a:outerShdw algn="tl" blurRad="12700" dir="2700000" dist="12700" rotWithShape="0">
              <a:prstClr val="black">
                <a:alpha val="40000"/>
              </a:prstClr>
            </a:outerShdw>
          </a:effectLst>
        </p:spPr>
      </p:pic>
      <p:sp>
        <p:nvSpPr>
          <p:cNvPr id="1048584" name="文本框 8"/>
          <p:cNvSpPr txBox="1">
            <a:spLocks noChangeArrowheads="1"/>
          </p:cNvSpPr>
          <p:nvPr/>
        </p:nvSpPr>
        <p:spPr bwMode="auto">
          <a:xfrm>
            <a:off x="4591050" y="1752600"/>
            <a:ext cx="6492875" cy="1009379"/>
          </a:xfrm>
          <a:prstGeom prst="rect"/>
          <a:noFill/>
          <a:ln>
            <a:noFill/>
          </a:ln>
        </p:spPr>
        <p:txBody>
          <a:bodyPr>
            <a:spAutoFit/>
          </a:bodyPr>
          <a:p>
            <a:pPr>
              <a:lnSpc>
                <a:spcPct val="130000"/>
              </a:lnSpc>
            </a:pPr>
            <a:r>
              <a:rPr altLang="en-US" sz="2400" lang="zh-CN">
                <a:latin typeface="+mn-lt"/>
                <a:ea typeface="+mn-ea"/>
                <a:cs typeface="+mn-ea"/>
                <a:sym typeface="+mn-lt"/>
              </a:rPr>
              <a:t>母亲节起源于希腊，古希腊人在这一天向希腊神话中的众神之母赫拉致敬。</a:t>
            </a:r>
          </a:p>
        </p:txBody>
      </p:sp>
      <p:sp>
        <p:nvSpPr>
          <p:cNvPr id="1048585" name="矩形: 圆角 13"/>
          <p:cNvSpPr/>
          <p:nvPr/>
        </p:nvSpPr>
        <p:spPr>
          <a:xfrm>
            <a:off x="4591050" y="2978150"/>
            <a:ext cx="3370263" cy="619125"/>
          </a:xfrm>
          <a:prstGeom prst="roundRect">
            <a:avLst>
              <a:gd name="adj" fmla="val 50000"/>
            </a:avLst>
          </a:prstGeom>
          <a:solidFill>
            <a:srgbClr val="F2DBCF"/>
          </a:solidFill>
          <a:ln>
            <a:noFill/>
          </a:ln>
          <a:effectLst>
            <a:outerShdw algn="ctr" blurRad="25400"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lang="zh-CN" noProof="1">
              <a:cs typeface="+mn-ea"/>
              <a:sym typeface="+mn-lt"/>
            </a:endParaRPr>
          </a:p>
        </p:txBody>
      </p:sp>
      <p:sp>
        <p:nvSpPr>
          <p:cNvPr id="1048586" name="文本框 9"/>
          <p:cNvSpPr txBox="1">
            <a:spLocks noChangeArrowheads="1"/>
          </p:cNvSpPr>
          <p:nvPr/>
        </p:nvSpPr>
        <p:spPr bwMode="auto">
          <a:xfrm>
            <a:off x="4591050" y="3686175"/>
            <a:ext cx="6492875" cy="1920241"/>
          </a:xfrm>
          <a:prstGeom prst="rect"/>
          <a:noFill/>
          <a:ln>
            <a:noFill/>
          </a:ln>
        </p:spPr>
        <p:txBody>
          <a:bodyPr>
            <a:spAutoFit/>
          </a:bodyPr>
          <a:p>
            <a:pPr>
              <a:lnSpc>
                <a:spcPct val="130000"/>
              </a:lnSpc>
            </a:pPr>
            <a:r>
              <a:rPr altLang="en-US" sz="2400" lang="zh-CN">
                <a:latin typeface="+mn-lt"/>
                <a:ea typeface="+mn-ea"/>
                <a:cs typeface="+mn-ea"/>
                <a:sym typeface="+mn-lt"/>
              </a:rPr>
              <a:t>在</a:t>
            </a:r>
            <a:r>
              <a:rPr altLang="zh-CN" sz="2400" lang="en-US">
                <a:latin typeface="+mn-lt"/>
                <a:ea typeface="+mn-ea"/>
                <a:cs typeface="+mn-ea"/>
                <a:sym typeface="+mn-lt"/>
              </a:rPr>
              <a:t>17</a:t>
            </a:r>
            <a:r>
              <a:rPr altLang="en-US" sz="2400" lang="zh-CN">
                <a:latin typeface="+mn-lt"/>
                <a:ea typeface="+mn-ea"/>
                <a:cs typeface="+mn-ea"/>
                <a:sym typeface="+mn-lt"/>
              </a:rPr>
              <a:t>世纪中叶，母亲节流传到英国，英国人把封斋期的第四个星期天作为母亲节。在这一天里，出门在外的年青人将回到家中， 给他们的母亲带上一些小礼物。</a:t>
            </a:r>
          </a:p>
        </p:txBody>
      </p:sp>
      <p:sp>
        <p:nvSpPr>
          <p:cNvPr id="1048587" name="文本框 12"/>
          <p:cNvSpPr txBox="1">
            <a:spLocks noChangeArrowheads="1"/>
          </p:cNvSpPr>
          <p:nvPr/>
        </p:nvSpPr>
        <p:spPr bwMode="auto">
          <a:xfrm>
            <a:off x="4505325" y="2905125"/>
            <a:ext cx="4337050" cy="646113"/>
          </a:xfrm>
          <a:prstGeom prst="rect"/>
          <a:noFill/>
          <a:ln>
            <a:noFill/>
          </a:ln>
        </p:spPr>
        <p:txBody>
          <a:bodyPr>
            <a:spAutoFit/>
          </a:bodyPr>
          <a:p>
            <a:r>
              <a:rPr altLang="en-US" sz="3600" lang="zh-CN">
                <a:latin typeface="+mn-lt"/>
                <a:ea typeface="+mn-ea"/>
                <a:cs typeface="+mn-ea"/>
                <a:sym typeface="+mn-lt"/>
              </a:rPr>
              <a:t>母亲节节日起源</a:t>
            </a:r>
          </a:p>
        </p:txBody>
      </p:sp>
    </p:spTree>
  </p:cSld>
  <p:clrMapOvr>
    <a:overrideClrMapping accent1="accent1" accent2="accent2" accent3="accent3" accent4="accent4" accent5="accent5" accent6="accent6" bg1="lt1" bg2="lt2" tx1="dk1" tx2="dk2" hlink="hlink" folHlink="folHlink"/>
  </p:clrMapOvr>
  <p:transition spd="slow" advTm="3000">
    <p:fade/>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42" presetSubtype="0">
                                  <p:stCondLst>
                                    <p:cond delay="0"/>
                                  </p:stCondLst>
                                  <p:childTnLst>
                                    <p:set>
                                      <p:cBhvr>
                                        <p:cTn dur="1" fill="hold" id="6">
                                          <p:stCondLst>
                                            <p:cond delay="0"/>
                                          </p:stCondLst>
                                        </p:cTn>
                                        <p:tgtEl>
                                          <p:spTgt spid="2097154"/>
                                        </p:tgtEl>
                                        <p:attrNameLst>
                                          <p:attrName>style.visibility</p:attrName>
                                        </p:attrNameLst>
                                      </p:cBhvr>
                                      <p:to>
                                        <p:strVal val="visible"/>
                                      </p:to>
                                    </p:set>
                                    <p:animEffect transition="in" filter="fade">
                                      <p:cBhvr>
                                        <p:cTn dur="500" id="7"/>
                                        <p:tgtEl>
                                          <p:spTgt spid="2097154"/>
                                        </p:tgtEl>
                                      </p:cBhvr>
                                    </p:animEffect>
                                    <p:anim calcmode="lin" valueType="num">
                                      <p:cBhvr>
                                        <p:cTn dur="500" fill="hold" id="8"/>
                                        <p:tgtEl>
                                          <p:spTgt spid="2097154"/>
                                        </p:tgtEl>
                                        <p:attrNameLst>
                                          <p:attrName>ppt_x</p:attrName>
                                        </p:attrNameLst>
                                      </p:cBhvr>
                                      <p:tavLst>
                                        <p:tav tm="0">
                                          <p:val>
                                            <p:strVal val="#ppt_x"/>
                                          </p:val>
                                        </p:tav>
                                        <p:tav tm="100000">
                                          <p:val>
                                            <p:strVal val="#ppt_x"/>
                                          </p:val>
                                        </p:tav>
                                      </p:tavLst>
                                    </p:anim>
                                    <p:anim calcmode="lin" valueType="num">
                                      <p:cBhvr>
                                        <p:cTn dur="500" fill="hold" id="9"/>
                                        <p:tgtEl>
                                          <p:spTgt spid="2097154"/>
                                        </p:tgtEl>
                                        <p:attrNameLst>
                                          <p:attrName>ppt_y</p:attrName>
                                        </p:attrNameLst>
                                      </p:cBhvr>
                                      <p:tavLst>
                                        <p:tav tm="0">
                                          <p:val>
                                            <p:strVal val="#ppt_y+.1"/>
                                          </p:val>
                                        </p:tav>
                                        <p:tav tm="100000">
                                          <p:val>
                                            <p:strVal val="#ppt_y"/>
                                          </p:val>
                                        </p:tav>
                                      </p:tavLst>
                                    </p:anim>
                                  </p:childTnLst>
                                </p:cTn>
                              </p:par>
                            </p:childTnLst>
                          </p:cTn>
                        </p:par>
                      </p:childTnLst>
                    </p:cTn>
                  </p:par>
                  <p:par>
                    <p:cTn fill="hold" id="10">
                      <p:stCondLst>
                        <p:cond delay="indefinite"/>
                      </p:stCondLst>
                      <p:childTnLst>
                        <p:par>
                          <p:cTn fill="hold" id="11">
                            <p:stCondLst>
                              <p:cond delay="0"/>
                            </p:stCondLst>
                            <p:childTnLst>
                              <p:par>
                                <p:cTn fill="hold" grpId="0" id="12" nodeType="clickEffect" presetClass="entr" presetID="14" presetSubtype="10">
                                  <p:stCondLst>
                                    <p:cond delay="0"/>
                                  </p:stCondLst>
                                  <p:childTnLst>
                                    <p:set>
                                      <p:cBhvr>
                                        <p:cTn dur="1" fill="hold" id="13">
                                          <p:stCondLst>
                                            <p:cond delay="0"/>
                                          </p:stCondLst>
                                        </p:cTn>
                                        <p:tgtEl>
                                          <p:spTgt spid="1048585"/>
                                        </p:tgtEl>
                                        <p:attrNameLst>
                                          <p:attrName>style.visibility</p:attrName>
                                        </p:attrNameLst>
                                      </p:cBhvr>
                                      <p:to>
                                        <p:strVal val="visible"/>
                                      </p:to>
                                    </p:set>
                                    <p:animEffect transition="in" filter="randombar(horizontal)">
                                      <p:cBhvr>
                                        <p:cTn dur="500" id="14"/>
                                        <p:tgtEl>
                                          <p:spTgt spid="1048585"/>
                                        </p:tgtEl>
                                      </p:cBhvr>
                                    </p:animEffect>
                                  </p:childTnLst>
                                </p:cTn>
                              </p:par>
                              <p:par>
                                <p:cTn fill="hold" grpId="0" id="15" nodeType="withEffect" presetClass="entr" presetID="14" presetSubtype="10">
                                  <p:stCondLst>
                                    <p:cond delay="0"/>
                                  </p:stCondLst>
                                  <p:childTnLst>
                                    <p:set>
                                      <p:cBhvr>
                                        <p:cTn dur="1" fill="hold" id="16">
                                          <p:stCondLst>
                                            <p:cond delay="0"/>
                                          </p:stCondLst>
                                        </p:cTn>
                                        <p:tgtEl>
                                          <p:spTgt spid="1048587"/>
                                        </p:tgtEl>
                                        <p:attrNameLst>
                                          <p:attrName>style.visibility</p:attrName>
                                        </p:attrNameLst>
                                      </p:cBhvr>
                                      <p:to>
                                        <p:strVal val="visible"/>
                                      </p:to>
                                    </p:set>
                                    <p:animEffect transition="in" filter="randombar(horizontal)">
                                      <p:cBhvr>
                                        <p:cTn dur="500" id="17"/>
                                        <p:tgtEl>
                                          <p:spTgt spid="1048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5" grpId="0" bldLvl="0" animBg="1"/>
      <p:bldP spid="1048587" grpId="0"/>
    </p:bld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67" name=""/>
        <p:cNvGrpSpPr/>
        <p:nvPr/>
      </p:nvGrpSpPr>
      <p:grpSpPr>
        <a:xfrm>
          <a:off x="0" y="0"/>
          <a:ext cx="0" cy="0"/>
          <a:chOff x="0" y="0"/>
          <a:chExt cx="0" cy="0"/>
        </a:xfrm>
      </p:grpSpPr>
      <p:sp>
        <p:nvSpPr>
          <p:cNvPr id="1048588"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5" name="图片 6"/>
          <p:cNvPicPr>
            <a:picLocks noChangeAspect="1"/>
          </p:cNvPicPr>
          <p:nvPr/>
        </p:nvPicPr>
        <p:blipFill>
          <a:blip xmlns:r="http://schemas.openxmlformats.org/officeDocument/2006/relationships" r:embed="rId1" cstate="email"/>
          <a:stretch>
            <a:fillRect/>
          </a:stretch>
        </p:blipFill>
        <p:spPr>
          <a:xfrm>
            <a:off x="7321550" y="1520825"/>
            <a:ext cx="4127500" cy="3816350"/>
          </a:xfrm>
          <a:prstGeom prst="rect"/>
          <a:effectLst>
            <a:outerShdw algn="tl" blurRad="12700" dir="2700000" dist="12700" rotWithShape="0">
              <a:prstClr val="black">
                <a:alpha val="40000"/>
              </a:prstClr>
            </a:outerShdw>
          </a:effectLst>
        </p:spPr>
      </p:pic>
      <p:sp>
        <p:nvSpPr>
          <p:cNvPr id="1048589" name="文本框 7"/>
          <p:cNvSpPr txBox="1">
            <a:spLocks noChangeArrowheads="1"/>
          </p:cNvSpPr>
          <p:nvPr/>
        </p:nvSpPr>
        <p:spPr bwMode="auto">
          <a:xfrm>
            <a:off x="1069975" y="2124075"/>
            <a:ext cx="3624263" cy="644525"/>
          </a:xfrm>
          <a:prstGeom prst="rect"/>
          <a:noFill/>
          <a:ln>
            <a:noFill/>
          </a:ln>
        </p:spPr>
        <p:txBody>
          <a:bodyPr>
            <a:spAutoFit/>
          </a:bodyPr>
          <a:p>
            <a:r>
              <a:rPr altLang="en-US" sz="3600" lang="zh-CN">
                <a:latin typeface="+mn-lt"/>
                <a:ea typeface="+mn-ea"/>
                <a:cs typeface="+mn-ea"/>
                <a:sym typeface="+mn-lt"/>
              </a:rPr>
              <a:t>母亲节在中国</a:t>
            </a:r>
          </a:p>
        </p:txBody>
      </p:sp>
      <p:sp>
        <p:nvSpPr>
          <p:cNvPr id="1048590" name="文本框 8"/>
          <p:cNvSpPr txBox="1">
            <a:spLocks noChangeArrowheads="1"/>
          </p:cNvSpPr>
          <p:nvPr/>
        </p:nvSpPr>
        <p:spPr bwMode="auto">
          <a:xfrm>
            <a:off x="1069975" y="3249613"/>
            <a:ext cx="6251575" cy="1920241"/>
          </a:xfrm>
          <a:prstGeom prst="rect"/>
          <a:noFill/>
          <a:ln>
            <a:noFill/>
          </a:ln>
        </p:spPr>
        <p:txBody>
          <a:bodyPr>
            <a:spAutoFit/>
          </a:bodyPr>
          <a:p>
            <a:pPr>
              <a:lnSpc>
                <a:spcPct val="130000"/>
              </a:lnSpc>
            </a:pPr>
            <a:r>
              <a:rPr altLang="en-US" sz="2400" lang="zh-CN">
                <a:latin typeface="+mn-lt"/>
                <a:ea typeface="+mn-ea"/>
                <a:cs typeface="+mn-ea"/>
                <a:sym typeface="+mn-lt"/>
              </a:rPr>
              <a:t>中国官方并没有把国际母亲日或者以上国家的日期作为官方的法定庆祝日，香港及澳门亦然。但是自从</a:t>
            </a:r>
            <a:r>
              <a:rPr altLang="zh-CN" sz="2400" lang="en-US">
                <a:latin typeface="+mn-lt"/>
                <a:ea typeface="+mn-ea"/>
                <a:cs typeface="+mn-ea"/>
                <a:sym typeface="+mn-lt"/>
              </a:rPr>
              <a:t>1980</a:t>
            </a:r>
            <a:r>
              <a:rPr altLang="en-US" sz="2400" lang="zh-CN">
                <a:latin typeface="+mn-lt"/>
                <a:ea typeface="+mn-ea"/>
                <a:cs typeface="+mn-ea"/>
                <a:sym typeface="+mn-lt"/>
              </a:rPr>
              <a:t>年改革开放以来，中国也逐渐在五月第二个星期日庆祝母亲节。</a:t>
            </a:r>
          </a:p>
        </p:txBody>
      </p:sp>
      <p:sp>
        <p:nvSpPr>
          <p:cNvPr id="1048591" name="矩形: 圆角 9"/>
          <p:cNvSpPr/>
          <p:nvPr/>
        </p:nvSpPr>
        <p:spPr>
          <a:xfrm>
            <a:off x="1177925" y="2913063"/>
            <a:ext cx="2708275" cy="203200"/>
          </a:xfrm>
          <a:prstGeom prst="roundRect">
            <a:avLst>
              <a:gd name="adj" fmla="val 50000"/>
            </a:avLst>
          </a:prstGeom>
          <a:solidFill>
            <a:srgbClr val="F2DBCF"/>
          </a:solidFill>
          <a:ln>
            <a:noFill/>
          </a:ln>
          <a:effectLst>
            <a:outerShdw algn="ctr" blurRad="25400"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lang="zh-CN" noProof="1">
              <a:cs typeface="+mn-ea"/>
              <a:sym typeface="+mn-lt"/>
            </a:endParaRPr>
          </a:p>
        </p:txBody>
      </p:sp>
    </p:spTree>
  </p:cSld>
  <p:clrMapOvr>
    <a:overrideClrMapping accent1="accent1" accent2="accent2" accent3="accent3" accent4="accent4" accent5="accent5" accent6="accent6" bg1="lt1" bg2="lt2" tx1="dk1" tx2="dk2" hlink="hlink" folHlink="folHlink"/>
  </p:clrMapOvr>
  <p:transition spd="slow" advTm="3000">
    <p:fade/>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2" presetSubtype="6">
                                  <p:stCondLst>
                                    <p:cond delay="0"/>
                                  </p:stCondLst>
                                  <p:childTnLst>
                                    <p:set>
                                      <p:cBhvr>
                                        <p:cTn dur="1" fill="hold" id="6">
                                          <p:stCondLst>
                                            <p:cond delay="0"/>
                                          </p:stCondLst>
                                        </p:cTn>
                                        <p:tgtEl>
                                          <p:spTgt spid="1048591"/>
                                        </p:tgtEl>
                                        <p:attrNameLst>
                                          <p:attrName>style.visibility</p:attrName>
                                        </p:attrNameLst>
                                      </p:cBhvr>
                                      <p:to>
                                        <p:strVal val="visible"/>
                                      </p:to>
                                    </p:set>
                                    <p:anim calcmode="lin" valueType="num">
                                      <p:cBhvr>
                                        <p:cTn dur="500" fill="hold" id="7"/>
                                        <p:tgtEl>
                                          <p:spTgt spid="1048591"/>
                                        </p:tgtEl>
                                        <p:attrNameLst>
                                          <p:attrName>ppt_x</p:attrName>
                                        </p:attrNameLst>
                                      </p:cBhvr>
                                      <p:tavLst>
                                        <p:tav tm="0">
                                          <p:val>
                                            <p:strVal val="1+#ppt_w/2"/>
                                          </p:val>
                                        </p:tav>
                                        <p:tav tm="100000">
                                          <p:val>
                                            <p:strVal val="#ppt_x"/>
                                          </p:val>
                                        </p:tav>
                                      </p:tavLst>
                                    </p:anim>
                                    <p:anim calcmode="lin" valueType="num">
                                      <p:cBhvr>
                                        <p:cTn dur="500" fill="hold" id="8"/>
                                        <p:tgtEl>
                                          <p:spTgt spid="10485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8" name=""/>
        <p:cNvGrpSpPr/>
        <p:nvPr/>
      </p:nvGrpSpPr>
      <p:grpSpPr>
        <a:xfrm>
          <a:off x="0" y="0"/>
          <a:ext cx="0" cy="0"/>
          <a:chOff x="0" y="0"/>
          <a:chExt cx="0" cy="0"/>
        </a:xfrm>
      </p:grpSpPr>
      <p:pic>
        <p:nvPicPr>
          <p:cNvPr id="2097157" name="图片 30"/>
          <p:cNvPicPr>
            <a:picLocks noChangeAspect="1" noChangeArrowheads="1"/>
          </p:cNvPicPr>
          <p:nvPr/>
        </p:nvPicPr>
        <p:blipFill>
          <a:blip xmlns:r="http://schemas.openxmlformats.org/officeDocument/2006/relationships" r:embed="rId1" cstate="email"/>
          <a:srcRect t="-125" b="-125"/>
          <a:stretch>
            <a:fillRect/>
          </a:stretch>
        </p:blipFill>
        <p:spPr bwMode="auto">
          <a:xfrm>
            <a:off x="0" y="0"/>
            <a:ext cx="4394200" cy="6858000"/>
          </a:xfrm>
          <a:prstGeom prst="rect"/>
          <a:noFill/>
          <a:ln>
            <a:noFill/>
          </a:ln>
        </p:spPr>
      </p:pic>
      <p:sp>
        <p:nvSpPr>
          <p:cNvPr id="1048592" name="Shape 1210"/>
          <p:cNvSpPr>
            <a:spLocks noChangeArrowheads="1"/>
          </p:cNvSpPr>
          <p:nvPr/>
        </p:nvSpPr>
        <p:spPr bwMode="auto">
          <a:xfrm>
            <a:off x="3754438" y="7938"/>
            <a:ext cx="1355725" cy="6886575"/>
          </a:xfrm>
          <a:prstGeom prst="rect"/>
          <a:solidFill>
            <a:srgbClr val="E6A28E"/>
          </a:solidFill>
          <a:ln>
            <a:noFill/>
          </a:ln>
        </p:spPr>
        <p:txBody>
          <a:bodyPr anchor="ctr" bIns="25400" lIns="25400" rIns="25400" tIns="25400"/>
          <a:p>
            <a:endParaRPr altLang="zh-CN" sz="1600" lang="zh-CN">
              <a:latin typeface="+mn-lt"/>
              <a:ea typeface="+mn-ea"/>
              <a:cs typeface="+mn-ea"/>
              <a:sym typeface="+mn-lt"/>
            </a:endParaRPr>
          </a:p>
        </p:txBody>
      </p:sp>
      <p:sp>
        <p:nvSpPr>
          <p:cNvPr id="1048593" name="Shape 1045"/>
          <p:cNvSpPr/>
          <p:nvPr/>
        </p:nvSpPr>
        <p:spPr>
          <a:xfrm>
            <a:off x="6454775" y="2068512"/>
            <a:ext cx="1676400" cy="533401"/>
          </a:xfrm>
          <a:prstGeom prst="rect"/>
          <a:solidFill>
            <a:srgbClr val="E6A28E"/>
          </a:solidFill>
          <a:ln w="12700">
            <a:miter lim="400000"/>
          </a:ln>
        </p:spPr>
        <p:txBody>
          <a:bodyPr anchor="ctr" bIns="25400" lIns="25400" rIns="25400" tIns="25400" wrap="none">
            <a:spAutoFit/>
          </a:bodyPr>
          <a:lstStyle>
            <a:lvl1pPr algn="r">
              <a:defRPr sz="2600">
                <a:solidFill>
                  <a:srgbClr val="FFFFFF"/>
                </a:solidFill>
              </a:defRPr>
            </a:lvl1pPr>
          </a:lstStyle>
          <a:p>
            <a:pPr algn="l" defTabSz="913765" fontAlgn="auto">
              <a:buSzPct val="25000"/>
            </a:pPr>
            <a:r>
              <a:rPr altLang="en-US" sz="3200" lang="zh-CN" noProof="1" spc="300">
                <a:solidFill>
                  <a:schemeClr val="bg1"/>
                </a:solidFill>
                <a:latin typeface="+mn-lt"/>
                <a:ea typeface="+mn-ea"/>
                <a:cs typeface="+mn-ea"/>
                <a:sym typeface="+mn-lt"/>
              </a:rPr>
              <a:t>活动概述</a:t>
            </a:r>
          </a:p>
        </p:txBody>
      </p:sp>
      <p:sp>
        <p:nvSpPr>
          <p:cNvPr id="1048594" name="Shape 1048"/>
          <p:cNvSpPr/>
          <p:nvPr/>
        </p:nvSpPr>
        <p:spPr>
          <a:xfrm>
            <a:off x="9834563" y="2117725"/>
            <a:ext cx="1676400" cy="533401"/>
          </a:xfrm>
          <a:prstGeom prst="rect"/>
          <a:solidFill>
            <a:srgbClr val="E6A28E"/>
          </a:solidFill>
          <a:ln w="12700">
            <a:miter lim="400000"/>
          </a:ln>
        </p:spPr>
        <p:txBody>
          <a:bodyPr anchor="ctr" bIns="25400" lIns="25400" rIns="25400" tIns="25400" wrap="none">
            <a:spAutoFit/>
          </a:bodyPr>
          <a:lstStyle>
            <a:lvl1pPr algn="l">
              <a:defRPr sz="2600">
                <a:solidFill>
                  <a:srgbClr val="FFFFFF"/>
                </a:solidFill>
              </a:defRPr>
            </a:lvl1pPr>
          </a:lstStyle>
          <a:p>
            <a:pPr defTabSz="913765" fontAlgn="auto">
              <a:buSzPct val="25000"/>
            </a:pPr>
            <a:r>
              <a:rPr altLang="en-US" sz="3200" lang="zh-CN" noProof="1" spc="300">
                <a:solidFill>
                  <a:schemeClr val="bg1"/>
                </a:solidFill>
                <a:latin typeface="+mn-lt"/>
                <a:ea typeface="+mn-ea"/>
                <a:cs typeface="+mn-ea"/>
                <a:sym typeface="+mn-lt"/>
              </a:rPr>
              <a:t>活动宣传</a:t>
            </a:r>
          </a:p>
        </p:txBody>
      </p:sp>
      <p:sp>
        <p:nvSpPr>
          <p:cNvPr id="1048595" name="list_114319"/>
          <p:cNvSpPr>
            <a:spLocks noChangeAspect="1" noChangeArrowheads="1"/>
          </p:cNvSpPr>
          <p:nvPr/>
        </p:nvSpPr>
        <p:spPr bwMode="auto">
          <a:xfrm>
            <a:off x="6488113" y="1558925"/>
            <a:ext cx="609600" cy="501650"/>
          </a:xfrm>
          <a:custGeom>
            <a:avLst/>
            <a:gdLst>
              <a:gd name="T0" fmla="*/ 601358 w 601358"/>
              <a:gd name="T1" fmla="*/ 368705 h 494170"/>
              <a:gd name="T2" fmla="*/ 149810 w 601358"/>
              <a:gd name="T3" fmla="*/ 450843 h 494170"/>
              <a:gd name="T4" fmla="*/ 95752 w 601358"/>
              <a:gd name="T5" fmla="*/ 380094 h 494170"/>
              <a:gd name="T6" fmla="*/ 109401 w 601358"/>
              <a:gd name="T7" fmla="*/ 413514 h 494170"/>
              <a:gd name="T8" fmla="*/ 76119 w 601358"/>
              <a:gd name="T9" fmla="*/ 395964 h 494170"/>
              <a:gd name="T10" fmla="*/ 44146 w 601358"/>
              <a:gd name="T11" fmla="*/ 398204 h 494170"/>
              <a:gd name="T12" fmla="*/ 37602 w 601358"/>
              <a:gd name="T13" fmla="*/ 444133 h 494170"/>
              <a:gd name="T14" fmla="*/ 62096 w 601358"/>
              <a:gd name="T15" fmla="*/ 472699 h 494170"/>
              <a:gd name="T16" fmla="*/ 81541 w 601358"/>
              <a:gd name="T17" fmla="*/ 450855 h 494170"/>
              <a:gd name="T18" fmla="*/ 109401 w 601358"/>
              <a:gd name="T19" fmla="*/ 450668 h 494170"/>
              <a:gd name="T20" fmla="*/ 61909 w 601358"/>
              <a:gd name="T21" fmla="*/ 494170 h 494170"/>
              <a:gd name="T22" fmla="*/ 10303 w 601358"/>
              <a:gd name="T23" fmla="*/ 444133 h 494170"/>
              <a:gd name="T24" fmla="*/ 24326 w 601358"/>
              <a:gd name="T25" fmla="*/ 382521 h 494170"/>
              <a:gd name="T26" fmla="*/ 42655 w 601358"/>
              <a:gd name="T27" fmla="*/ 256640 h 494170"/>
              <a:gd name="T28" fmla="*/ 63034 w 601358"/>
              <a:gd name="T29" fmla="*/ 286523 h 494170"/>
              <a:gd name="T30" fmla="*/ 81170 w 601358"/>
              <a:gd name="T31" fmla="*/ 272515 h 494170"/>
              <a:gd name="T32" fmla="*/ 64717 w 601358"/>
              <a:gd name="T33" fmla="*/ 256640 h 494170"/>
              <a:gd name="T34" fmla="*/ 42655 w 601358"/>
              <a:gd name="T35" fmla="*/ 236655 h 494170"/>
              <a:gd name="T36" fmla="*/ 72008 w 601358"/>
              <a:gd name="T37" fmla="*/ 233480 h 494170"/>
              <a:gd name="T38" fmla="*/ 72008 w 601358"/>
              <a:gd name="T39" fmla="*/ 212562 h 494170"/>
              <a:gd name="T40" fmla="*/ 149810 w 601358"/>
              <a:gd name="T41" fmla="*/ 206757 h 494170"/>
              <a:gd name="T42" fmla="*/ 601358 w 601358"/>
              <a:gd name="T43" fmla="*/ 288895 h 494170"/>
              <a:gd name="T44" fmla="*/ 15172 w 601358"/>
              <a:gd name="T45" fmla="*/ 186787 h 494170"/>
              <a:gd name="T46" fmla="*/ 92574 w 601358"/>
              <a:gd name="T47" fmla="*/ 195192 h 494170"/>
              <a:gd name="T48" fmla="*/ 101175 w 601358"/>
              <a:gd name="T49" fmla="*/ 235908 h 494170"/>
              <a:gd name="T50" fmla="*/ 104353 w 601358"/>
              <a:gd name="T51" fmla="*/ 255893 h 494170"/>
              <a:gd name="T52" fmla="*/ 97622 w 601358"/>
              <a:gd name="T53" fmla="*/ 299784 h 494170"/>
              <a:gd name="T54" fmla="*/ 15172 w 601358"/>
              <a:gd name="T55" fmla="*/ 308936 h 494170"/>
              <a:gd name="T56" fmla="*/ 601358 w 601358"/>
              <a:gd name="T57" fmla="*/ 39940 h 494170"/>
              <a:gd name="T58" fmla="*/ 149810 w 601358"/>
              <a:gd name="T59" fmla="*/ 122149 h 494170"/>
              <a:gd name="T60" fmla="*/ 41703 w 601358"/>
              <a:gd name="T61" fmla="*/ 77324 h 494170"/>
              <a:gd name="T62" fmla="*/ 54981 w 601358"/>
              <a:gd name="T63" fmla="*/ 32498 h 494170"/>
              <a:gd name="T64" fmla="*/ 69942 w 601358"/>
              <a:gd name="T65" fmla="*/ 0 h 494170"/>
              <a:gd name="T66" fmla="*/ 80975 w 601358"/>
              <a:gd name="T67" fmla="*/ 122149 h 494170"/>
              <a:gd name="T68" fmla="*/ 35532 w 601358"/>
              <a:gd name="T69" fmla="*/ 97122 h 494170"/>
              <a:gd name="T70" fmla="*/ 0 w 601358"/>
              <a:gd name="T71" fmla="*/ 122149 h 494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1358" h="494170">
                <a:moveTo>
                  <a:pt x="149810" y="368705"/>
                </a:moveTo>
                <a:lnTo>
                  <a:pt x="601358" y="368705"/>
                </a:lnTo>
                <a:lnTo>
                  <a:pt x="601358" y="450843"/>
                </a:lnTo>
                <a:lnTo>
                  <a:pt x="149810" y="450843"/>
                </a:lnTo>
                <a:close/>
                <a:moveTo>
                  <a:pt x="60226" y="368705"/>
                </a:moveTo>
                <a:cubicBezTo>
                  <a:pt x="75745" y="368705"/>
                  <a:pt x="87525" y="372439"/>
                  <a:pt x="95752" y="380094"/>
                </a:cubicBezTo>
                <a:cubicBezTo>
                  <a:pt x="103792" y="387935"/>
                  <a:pt x="108466" y="398764"/>
                  <a:pt x="109588" y="413141"/>
                </a:cubicBezTo>
                <a:lnTo>
                  <a:pt x="109401" y="413514"/>
                </a:lnTo>
                <a:lnTo>
                  <a:pt x="81728" y="413514"/>
                </a:lnTo>
                <a:cubicBezTo>
                  <a:pt x="81354" y="406046"/>
                  <a:pt x="79298" y="399885"/>
                  <a:pt x="76119" y="395964"/>
                </a:cubicBezTo>
                <a:cubicBezTo>
                  <a:pt x="72940" y="392043"/>
                  <a:pt x="67331" y="390363"/>
                  <a:pt x="59852" y="390363"/>
                </a:cubicBezTo>
                <a:cubicBezTo>
                  <a:pt x="53308" y="390363"/>
                  <a:pt x="47885" y="392977"/>
                  <a:pt x="44146" y="398204"/>
                </a:cubicBezTo>
                <a:cubicBezTo>
                  <a:pt x="40406" y="403432"/>
                  <a:pt x="37602" y="410153"/>
                  <a:pt x="37602" y="418555"/>
                </a:cubicBezTo>
                <a:lnTo>
                  <a:pt x="37602" y="444133"/>
                </a:lnTo>
                <a:cubicBezTo>
                  <a:pt x="37602" y="452535"/>
                  <a:pt x="40593" y="459630"/>
                  <a:pt x="44707" y="464857"/>
                </a:cubicBezTo>
                <a:cubicBezTo>
                  <a:pt x="48633" y="469899"/>
                  <a:pt x="55178" y="472699"/>
                  <a:pt x="62096" y="472699"/>
                </a:cubicBezTo>
                <a:cubicBezTo>
                  <a:pt x="69014" y="472699"/>
                  <a:pt x="73875" y="471205"/>
                  <a:pt x="76680" y="467471"/>
                </a:cubicBezTo>
                <a:cubicBezTo>
                  <a:pt x="79485" y="463924"/>
                  <a:pt x="81167" y="458323"/>
                  <a:pt x="81541" y="450855"/>
                </a:cubicBezTo>
                <a:lnTo>
                  <a:pt x="109214" y="450855"/>
                </a:lnTo>
                <a:lnTo>
                  <a:pt x="109401" y="450668"/>
                </a:lnTo>
                <a:cubicBezTo>
                  <a:pt x="108840" y="465044"/>
                  <a:pt x="104540" y="475313"/>
                  <a:pt x="96500" y="482968"/>
                </a:cubicBezTo>
                <a:cubicBezTo>
                  <a:pt x="88646" y="490436"/>
                  <a:pt x="77054" y="494170"/>
                  <a:pt x="61909" y="494170"/>
                </a:cubicBezTo>
                <a:cubicBezTo>
                  <a:pt x="46764" y="494170"/>
                  <a:pt x="34236" y="489689"/>
                  <a:pt x="24887" y="480354"/>
                </a:cubicBezTo>
                <a:cubicBezTo>
                  <a:pt x="15351" y="471019"/>
                  <a:pt x="10303" y="459070"/>
                  <a:pt x="10303" y="444133"/>
                </a:cubicBezTo>
                <a:lnTo>
                  <a:pt x="10303" y="418742"/>
                </a:lnTo>
                <a:cubicBezTo>
                  <a:pt x="10303" y="403992"/>
                  <a:pt x="15164" y="391856"/>
                  <a:pt x="24326" y="382521"/>
                </a:cubicBezTo>
                <a:cubicBezTo>
                  <a:pt x="33488" y="373186"/>
                  <a:pt x="45642" y="368705"/>
                  <a:pt x="60226" y="368705"/>
                </a:cubicBezTo>
                <a:close/>
                <a:moveTo>
                  <a:pt x="42655" y="256640"/>
                </a:moveTo>
                <a:lnTo>
                  <a:pt x="42655" y="286523"/>
                </a:lnTo>
                <a:lnTo>
                  <a:pt x="63034" y="286523"/>
                </a:lnTo>
                <a:cubicBezTo>
                  <a:pt x="69204" y="286523"/>
                  <a:pt x="73691" y="285589"/>
                  <a:pt x="76683" y="283161"/>
                </a:cubicBezTo>
                <a:cubicBezTo>
                  <a:pt x="79674" y="280920"/>
                  <a:pt x="81170" y="277371"/>
                  <a:pt x="81170" y="272515"/>
                </a:cubicBezTo>
                <a:cubicBezTo>
                  <a:pt x="81170" y="267099"/>
                  <a:pt x="79861" y="263364"/>
                  <a:pt x="77430" y="260562"/>
                </a:cubicBezTo>
                <a:cubicBezTo>
                  <a:pt x="74813" y="257947"/>
                  <a:pt x="70513" y="256640"/>
                  <a:pt x="64717" y="256640"/>
                </a:cubicBezTo>
                <a:close/>
                <a:moveTo>
                  <a:pt x="42655" y="209200"/>
                </a:moveTo>
                <a:lnTo>
                  <a:pt x="42655" y="236655"/>
                </a:lnTo>
                <a:lnTo>
                  <a:pt x="57612" y="236655"/>
                </a:lnTo>
                <a:cubicBezTo>
                  <a:pt x="64156" y="236655"/>
                  <a:pt x="68830" y="235908"/>
                  <a:pt x="72008" y="233480"/>
                </a:cubicBezTo>
                <a:cubicBezTo>
                  <a:pt x="75187" y="231052"/>
                  <a:pt x="76870" y="228250"/>
                  <a:pt x="76870" y="223768"/>
                </a:cubicBezTo>
                <a:cubicBezTo>
                  <a:pt x="76870" y="218538"/>
                  <a:pt x="75187" y="214803"/>
                  <a:pt x="72008" y="212562"/>
                </a:cubicBezTo>
                <a:cubicBezTo>
                  <a:pt x="68830" y="210134"/>
                  <a:pt x="63782" y="209200"/>
                  <a:pt x="57052" y="209200"/>
                </a:cubicBezTo>
                <a:close/>
                <a:moveTo>
                  <a:pt x="149810" y="206757"/>
                </a:moveTo>
                <a:lnTo>
                  <a:pt x="601358" y="206757"/>
                </a:lnTo>
                <a:lnTo>
                  <a:pt x="601358" y="288895"/>
                </a:lnTo>
                <a:lnTo>
                  <a:pt x="149810" y="288895"/>
                </a:lnTo>
                <a:close/>
                <a:moveTo>
                  <a:pt x="15172" y="186787"/>
                </a:moveTo>
                <a:lnTo>
                  <a:pt x="57052" y="186787"/>
                </a:lnTo>
                <a:cubicBezTo>
                  <a:pt x="72195" y="186787"/>
                  <a:pt x="84161" y="189589"/>
                  <a:pt x="92574" y="195192"/>
                </a:cubicBezTo>
                <a:cubicBezTo>
                  <a:pt x="101175" y="200795"/>
                  <a:pt x="105288" y="209200"/>
                  <a:pt x="105288" y="220406"/>
                </a:cubicBezTo>
                <a:cubicBezTo>
                  <a:pt x="105288" y="226196"/>
                  <a:pt x="103979" y="231239"/>
                  <a:pt x="101175" y="235908"/>
                </a:cubicBezTo>
                <a:cubicBezTo>
                  <a:pt x="98557" y="240391"/>
                  <a:pt x="94257" y="243753"/>
                  <a:pt x="88461" y="245994"/>
                </a:cubicBezTo>
                <a:cubicBezTo>
                  <a:pt x="95753" y="247675"/>
                  <a:pt x="100988" y="251037"/>
                  <a:pt x="104353" y="255893"/>
                </a:cubicBezTo>
                <a:cubicBezTo>
                  <a:pt x="107905" y="260749"/>
                  <a:pt x="109588" y="266352"/>
                  <a:pt x="109588" y="272702"/>
                </a:cubicBezTo>
                <a:cubicBezTo>
                  <a:pt x="109588" y="284656"/>
                  <a:pt x="105475" y="293621"/>
                  <a:pt x="97622" y="299784"/>
                </a:cubicBezTo>
                <a:cubicBezTo>
                  <a:pt x="89583" y="305761"/>
                  <a:pt x="77991" y="308936"/>
                  <a:pt x="63034" y="308936"/>
                </a:cubicBezTo>
                <a:lnTo>
                  <a:pt x="15172" y="308936"/>
                </a:lnTo>
                <a:close/>
                <a:moveTo>
                  <a:pt x="149810" y="39940"/>
                </a:moveTo>
                <a:lnTo>
                  <a:pt x="601358" y="39940"/>
                </a:lnTo>
                <a:lnTo>
                  <a:pt x="601358" y="122149"/>
                </a:lnTo>
                <a:lnTo>
                  <a:pt x="149810" y="122149"/>
                </a:lnTo>
                <a:close/>
                <a:moveTo>
                  <a:pt x="54420" y="32498"/>
                </a:moveTo>
                <a:lnTo>
                  <a:pt x="41703" y="77324"/>
                </a:lnTo>
                <a:lnTo>
                  <a:pt x="67698" y="77324"/>
                </a:lnTo>
                <a:lnTo>
                  <a:pt x="54981" y="32498"/>
                </a:lnTo>
                <a:close/>
                <a:moveTo>
                  <a:pt x="39459" y="0"/>
                </a:moveTo>
                <a:lnTo>
                  <a:pt x="69942" y="0"/>
                </a:lnTo>
                <a:lnTo>
                  <a:pt x="109588" y="122149"/>
                </a:lnTo>
                <a:lnTo>
                  <a:pt x="80975" y="122149"/>
                </a:lnTo>
                <a:lnTo>
                  <a:pt x="74056" y="97122"/>
                </a:lnTo>
                <a:lnTo>
                  <a:pt x="35532" y="97122"/>
                </a:lnTo>
                <a:lnTo>
                  <a:pt x="28613" y="122149"/>
                </a:lnTo>
                <a:lnTo>
                  <a:pt x="0" y="122149"/>
                </a:lnTo>
                <a:close/>
              </a:path>
            </a:pathLst>
          </a:custGeom>
          <a:solidFill>
            <a:srgbClr val="E6A28E"/>
          </a:solidFill>
          <a:ln>
            <a:noFill/>
          </a:ln>
        </p:spPr>
        <p:txBody>
          <a:bodyPr/>
          <a:p>
            <a:endParaRPr altLang="en-US" lang="zh-CN">
              <a:latin typeface="+mn-lt"/>
              <a:ea typeface="+mn-ea"/>
              <a:cs typeface="+mn-ea"/>
              <a:sym typeface="+mn-lt"/>
            </a:endParaRPr>
          </a:p>
        </p:txBody>
      </p:sp>
      <p:sp>
        <p:nvSpPr>
          <p:cNvPr id="1048596" name="digital-camera_155692"/>
          <p:cNvSpPr>
            <a:spLocks noChangeAspect="1" noChangeArrowheads="1"/>
          </p:cNvSpPr>
          <p:nvPr/>
        </p:nvSpPr>
        <p:spPr bwMode="auto">
          <a:xfrm>
            <a:off x="9866313" y="1498600"/>
            <a:ext cx="609600" cy="477838"/>
          </a:xfrm>
          <a:custGeom>
            <a:avLst/>
            <a:gdLst>
              <a:gd name="T0" fmla="*/ 303336 w 606580"/>
              <a:gd name="T1" fmla="*/ 221461 h 474341"/>
              <a:gd name="T2" fmla="*/ 257000 w 606580"/>
              <a:gd name="T3" fmla="*/ 267443 h 474341"/>
              <a:gd name="T4" fmla="*/ 303336 w 606580"/>
              <a:gd name="T5" fmla="*/ 313518 h 474341"/>
              <a:gd name="T6" fmla="*/ 349579 w 606580"/>
              <a:gd name="T7" fmla="*/ 267443 h 474341"/>
              <a:gd name="T8" fmla="*/ 303336 w 606580"/>
              <a:gd name="T9" fmla="*/ 221461 h 474341"/>
              <a:gd name="T10" fmla="*/ 0 w 606580"/>
              <a:gd name="T11" fmla="*/ 203229 h 474341"/>
              <a:gd name="T12" fmla="*/ 174277 w 606580"/>
              <a:gd name="T13" fmla="*/ 203229 h 474341"/>
              <a:gd name="T14" fmla="*/ 158864 w 606580"/>
              <a:gd name="T15" fmla="*/ 267462 h 474341"/>
              <a:gd name="T16" fmla="*/ 303336 w 606580"/>
              <a:gd name="T17" fmla="*/ 411035 h 474341"/>
              <a:gd name="T18" fmla="*/ 447809 w 606580"/>
              <a:gd name="T19" fmla="*/ 267462 h 474341"/>
              <a:gd name="T20" fmla="*/ 432303 w 606580"/>
              <a:gd name="T21" fmla="*/ 203229 h 474341"/>
              <a:gd name="T22" fmla="*/ 606580 w 606580"/>
              <a:gd name="T23" fmla="*/ 203229 h 474341"/>
              <a:gd name="T24" fmla="*/ 606580 w 606580"/>
              <a:gd name="T25" fmla="*/ 436525 h 474341"/>
              <a:gd name="T26" fmla="*/ 568698 w 606580"/>
              <a:gd name="T27" fmla="*/ 474341 h 474341"/>
              <a:gd name="T28" fmla="*/ 37882 w 606580"/>
              <a:gd name="T29" fmla="*/ 474341 h 474341"/>
              <a:gd name="T30" fmla="*/ 0 w 606580"/>
              <a:gd name="T31" fmla="*/ 436525 h 474341"/>
              <a:gd name="T32" fmla="*/ 303336 w 606580"/>
              <a:gd name="T33" fmla="*/ 161665 h 474341"/>
              <a:gd name="T34" fmla="*/ 409843 w 606580"/>
              <a:gd name="T35" fmla="*/ 267443 h 474341"/>
              <a:gd name="T36" fmla="*/ 303336 w 606580"/>
              <a:gd name="T37" fmla="*/ 373220 h 474341"/>
              <a:gd name="T38" fmla="*/ 196736 w 606580"/>
              <a:gd name="T39" fmla="*/ 267443 h 474341"/>
              <a:gd name="T40" fmla="*/ 303336 w 606580"/>
              <a:gd name="T41" fmla="*/ 161665 h 474341"/>
              <a:gd name="T42" fmla="*/ 230079 w 606580"/>
              <a:gd name="T43" fmla="*/ 0 h 474341"/>
              <a:gd name="T44" fmla="*/ 376501 w 606580"/>
              <a:gd name="T45" fmla="*/ 0 h 474341"/>
              <a:gd name="T46" fmla="*/ 437317 w 606580"/>
              <a:gd name="T47" fmla="*/ 60543 h 474341"/>
              <a:gd name="T48" fmla="*/ 568698 w 606580"/>
              <a:gd name="T49" fmla="*/ 60543 h 474341"/>
              <a:gd name="T50" fmla="*/ 606580 w 606580"/>
              <a:gd name="T51" fmla="*/ 98371 h 474341"/>
              <a:gd name="T52" fmla="*/ 606580 w 606580"/>
              <a:gd name="T53" fmla="*/ 165405 h 474341"/>
              <a:gd name="T54" fmla="*/ 404820 w 606580"/>
              <a:gd name="T55" fmla="*/ 165405 h 474341"/>
              <a:gd name="T56" fmla="*/ 303336 w 606580"/>
              <a:gd name="T57" fmla="*/ 123868 h 474341"/>
              <a:gd name="T58" fmla="*/ 201853 w 606580"/>
              <a:gd name="T59" fmla="*/ 165405 h 474341"/>
              <a:gd name="T60" fmla="*/ 0 w 606580"/>
              <a:gd name="T61" fmla="*/ 165405 h 474341"/>
              <a:gd name="T62" fmla="*/ 0 w 606580"/>
              <a:gd name="T63" fmla="*/ 98371 h 474341"/>
              <a:gd name="T64" fmla="*/ 37882 w 606580"/>
              <a:gd name="T65" fmla="*/ 60543 h 474341"/>
              <a:gd name="T66" fmla="*/ 169263 w 606580"/>
              <a:gd name="T67" fmla="*/ 60543 h 474341"/>
              <a:gd name="T68" fmla="*/ 230079 w 606580"/>
              <a:gd name="T69" fmla="*/ 0 h 474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6580" h="474341">
                <a:moveTo>
                  <a:pt x="303336" y="221461"/>
                </a:moveTo>
                <a:cubicBezTo>
                  <a:pt x="277800" y="221461"/>
                  <a:pt x="257000" y="242041"/>
                  <a:pt x="257000" y="267443"/>
                </a:cubicBezTo>
                <a:cubicBezTo>
                  <a:pt x="257000" y="292844"/>
                  <a:pt x="277800" y="313518"/>
                  <a:pt x="303336" y="313518"/>
                </a:cubicBezTo>
                <a:cubicBezTo>
                  <a:pt x="328779" y="313518"/>
                  <a:pt x="349579" y="292844"/>
                  <a:pt x="349579" y="267443"/>
                </a:cubicBezTo>
                <a:cubicBezTo>
                  <a:pt x="349579" y="242041"/>
                  <a:pt x="328872" y="221461"/>
                  <a:pt x="303336" y="221461"/>
                </a:cubicBezTo>
                <a:close/>
                <a:moveTo>
                  <a:pt x="0" y="203229"/>
                </a:moveTo>
                <a:lnTo>
                  <a:pt x="174277" y="203229"/>
                </a:lnTo>
                <a:cubicBezTo>
                  <a:pt x="164528" y="222601"/>
                  <a:pt x="158864" y="244383"/>
                  <a:pt x="158864" y="267462"/>
                </a:cubicBezTo>
                <a:cubicBezTo>
                  <a:pt x="158864" y="346617"/>
                  <a:pt x="223672" y="411035"/>
                  <a:pt x="303336" y="411035"/>
                </a:cubicBezTo>
                <a:cubicBezTo>
                  <a:pt x="383001" y="411035"/>
                  <a:pt x="447809" y="346617"/>
                  <a:pt x="447809" y="267462"/>
                </a:cubicBezTo>
                <a:cubicBezTo>
                  <a:pt x="447809" y="244383"/>
                  <a:pt x="442145" y="222601"/>
                  <a:pt x="432303" y="203229"/>
                </a:cubicBezTo>
                <a:lnTo>
                  <a:pt x="606580" y="203229"/>
                </a:lnTo>
                <a:lnTo>
                  <a:pt x="606580" y="436525"/>
                </a:lnTo>
                <a:cubicBezTo>
                  <a:pt x="606580" y="457287"/>
                  <a:pt x="589589" y="474341"/>
                  <a:pt x="568698" y="474341"/>
                </a:cubicBezTo>
                <a:lnTo>
                  <a:pt x="37882" y="474341"/>
                </a:lnTo>
                <a:cubicBezTo>
                  <a:pt x="17084" y="474341"/>
                  <a:pt x="0" y="457287"/>
                  <a:pt x="0" y="436525"/>
                </a:cubicBezTo>
                <a:close/>
                <a:moveTo>
                  <a:pt x="303336" y="161665"/>
                </a:moveTo>
                <a:cubicBezTo>
                  <a:pt x="362022" y="161665"/>
                  <a:pt x="409843" y="209131"/>
                  <a:pt x="409843" y="267443"/>
                </a:cubicBezTo>
                <a:cubicBezTo>
                  <a:pt x="409843" y="325755"/>
                  <a:pt x="362114" y="373220"/>
                  <a:pt x="303336" y="373220"/>
                </a:cubicBezTo>
                <a:cubicBezTo>
                  <a:pt x="244557" y="373220"/>
                  <a:pt x="196736" y="325755"/>
                  <a:pt x="196736" y="267443"/>
                </a:cubicBezTo>
                <a:cubicBezTo>
                  <a:pt x="196736" y="209131"/>
                  <a:pt x="244557" y="161665"/>
                  <a:pt x="303336" y="161665"/>
                </a:cubicBezTo>
                <a:close/>
                <a:moveTo>
                  <a:pt x="230079" y="0"/>
                </a:moveTo>
                <a:lnTo>
                  <a:pt x="376501" y="0"/>
                </a:lnTo>
                <a:cubicBezTo>
                  <a:pt x="410019" y="0"/>
                  <a:pt x="437317" y="27165"/>
                  <a:pt x="437317" y="60543"/>
                </a:cubicBezTo>
                <a:lnTo>
                  <a:pt x="568698" y="60543"/>
                </a:lnTo>
                <a:cubicBezTo>
                  <a:pt x="589589" y="60543"/>
                  <a:pt x="606580" y="77603"/>
                  <a:pt x="606580" y="98371"/>
                </a:cubicBezTo>
                <a:lnTo>
                  <a:pt x="606580" y="165405"/>
                </a:lnTo>
                <a:lnTo>
                  <a:pt x="404820" y="165405"/>
                </a:lnTo>
                <a:cubicBezTo>
                  <a:pt x="378730" y="139722"/>
                  <a:pt x="342797" y="123868"/>
                  <a:pt x="303336" y="123868"/>
                </a:cubicBezTo>
                <a:cubicBezTo>
                  <a:pt x="263783" y="123868"/>
                  <a:pt x="227943" y="139722"/>
                  <a:pt x="201853" y="165405"/>
                </a:cubicBezTo>
                <a:lnTo>
                  <a:pt x="0" y="165405"/>
                </a:lnTo>
                <a:lnTo>
                  <a:pt x="0" y="98371"/>
                </a:lnTo>
                <a:cubicBezTo>
                  <a:pt x="0" y="77603"/>
                  <a:pt x="17084" y="60543"/>
                  <a:pt x="37882" y="60543"/>
                </a:cubicBezTo>
                <a:lnTo>
                  <a:pt x="169263" y="60543"/>
                </a:lnTo>
                <a:cubicBezTo>
                  <a:pt x="169263" y="27165"/>
                  <a:pt x="196561" y="0"/>
                  <a:pt x="230079" y="0"/>
                </a:cubicBezTo>
                <a:close/>
              </a:path>
            </a:pathLst>
          </a:custGeom>
          <a:solidFill>
            <a:srgbClr val="E6A28E"/>
          </a:solidFill>
          <a:ln>
            <a:noFill/>
          </a:ln>
        </p:spPr>
        <p:txBody>
          <a:bodyPr/>
          <a:p>
            <a:endParaRPr altLang="en-US" lang="zh-CN">
              <a:latin typeface="+mn-lt"/>
              <a:ea typeface="+mn-ea"/>
              <a:cs typeface="+mn-ea"/>
              <a:sym typeface="+mn-lt"/>
            </a:endParaRPr>
          </a:p>
        </p:txBody>
      </p:sp>
      <p:sp>
        <p:nvSpPr>
          <p:cNvPr id="1048597" name="Shape 1045"/>
          <p:cNvSpPr/>
          <p:nvPr/>
        </p:nvSpPr>
        <p:spPr>
          <a:xfrm>
            <a:off x="6488113" y="4519612"/>
            <a:ext cx="1676400" cy="533401"/>
          </a:xfrm>
          <a:prstGeom prst="rect"/>
          <a:solidFill>
            <a:srgbClr val="E6A28E"/>
          </a:solidFill>
          <a:ln w="12700">
            <a:miter lim="400000"/>
          </a:ln>
        </p:spPr>
        <p:txBody>
          <a:bodyPr anchor="ctr" bIns="25400" lIns="25400" rIns="25400" tIns="25400" wrap="none">
            <a:spAutoFit/>
          </a:bodyPr>
          <a:lstStyle>
            <a:lvl1pPr algn="r">
              <a:defRPr sz="2600">
                <a:solidFill>
                  <a:srgbClr val="FFFFFF"/>
                </a:solidFill>
              </a:defRPr>
            </a:lvl1pPr>
          </a:lstStyle>
          <a:p>
            <a:pPr algn="l" defTabSz="913765" fontAlgn="auto">
              <a:buSzPct val="25000"/>
            </a:pPr>
            <a:r>
              <a:rPr altLang="en-US" sz="3200" lang="zh-CN" noProof="1" spc="300">
                <a:solidFill>
                  <a:schemeClr val="bg1"/>
                </a:solidFill>
                <a:latin typeface="+mn-lt"/>
                <a:ea typeface="+mn-ea"/>
                <a:cs typeface="+mn-ea"/>
                <a:sym typeface="+mn-lt"/>
              </a:rPr>
              <a:t>氛围布置</a:t>
            </a:r>
          </a:p>
        </p:txBody>
      </p:sp>
      <p:sp>
        <p:nvSpPr>
          <p:cNvPr id="1048598" name="Shape 1048"/>
          <p:cNvSpPr/>
          <p:nvPr/>
        </p:nvSpPr>
        <p:spPr>
          <a:xfrm>
            <a:off x="9834563" y="4522787"/>
            <a:ext cx="1676400" cy="533401"/>
          </a:xfrm>
          <a:prstGeom prst="rect"/>
          <a:solidFill>
            <a:srgbClr val="E6A28E"/>
          </a:solidFill>
          <a:ln w="12700">
            <a:miter lim="400000"/>
          </a:ln>
        </p:spPr>
        <p:txBody>
          <a:bodyPr anchor="ctr" bIns="25400" lIns="25400" rIns="25400" tIns="25400" wrap="none">
            <a:spAutoFit/>
          </a:bodyPr>
          <a:lstStyle>
            <a:lvl1pPr algn="l">
              <a:defRPr sz="2600">
                <a:solidFill>
                  <a:srgbClr val="FFFFFF"/>
                </a:solidFill>
              </a:defRPr>
            </a:lvl1pPr>
          </a:lstStyle>
          <a:p>
            <a:pPr defTabSz="913765" fontAlgn="auto">
              <a:buSzPct val="25000"/>
            </a:pPr>
            <a:r>
              <a:rPr altLang="en-US" sz="3200" lang="zh-CN" noProof="1" spc="300">
                <a:solidFill>
                  <a:schemeClr val="bg1"/>
                </a:solidFill>
                <a:latin typeface="+mn-lt"/>
                <a:ea typeface="+mn-ea"/>
                <a:cs typeface="+mn-ea"/>
                <a:sym typeface="+mn-lt"/>
              </a:rPr>
              <a:t>活动内容</a:t>
            </a:r>
          </a:p>
        </p:txBody>
      </p:sp>
      <p:sp>
        <p:nvSpPr>
          <p:cNvPr id="1048599" name="list_114319"/>
          <p:cNvSpPr>
            <a:spLocks noChangeAspect="1"/>
          </p:cNvSpPr>
          <p:nvPr/>
        </p:nvSpPr>
        <p:spPr bwMode="auto">
          <a:xfrm>
            <a:off x="6529388" y="4029075"/>
            <a:ext cx="609600" cy="500063"/>
          </a:xfrm>
          <a:custGeom>
            <a:avLst/>
            <a:gdLst>
              <a:gd name="connsiteX0" fmla="*/ 149810 w 601358"/>
              <a:gd name="connsiteY0" fmla="*/ 368705 h 494170"/>
              <a:gd name="connsiteX1" fmla="*/ 601358 w 601358"/>
              <a:gd name="connsiteY1" fmla="*/ 368705 h 494170"/>
              <a:gd name="connsiteX2" fmla="*/ 601358 w 601358"/>
              <a:gd name="connsiteY2" fmla="*/ 450843 h 494170"/>
              <a:gd name="connsiteX3" fmla="*/ 149810 w 601358"/>
              <a:gd name="connsiteY3" fmla="*/ 450843 h 494170"/>
              <a:gd name="connsiteX4" fmla="*/ 60226 w 601358"/>
              <a:gd name="connsiteY4" fmla="*/ 368705 h 494170"/>
              <a:gd name="connsiteX5" fmla="*/ 95752 w 601358"/>
              <a:gd name="connsiteY5" fmla="*/ 380094 h 494170"/>
              <a:gd name="connsiteX6" fmla="*/ 109588 w 601358"/>
              <a:gd name="connsiteY6" fmla="*/ 413141 h 494170"/>
              <a:gd name="connsiteX7" fmla="*/ 109401 w 601358"/>
              <a:gd name="connsiteY7" fmla="*/ 413514 h 494170"/>
              <a:gd name="connsiteX8" fmla="*/ 81728 w 601358"/>
              <a:gd name="connsiteY8" fmla="*/ 413514 h 494170"/>
              <a:gd name="connsiteX9" fmla="*/ 76119 w 601358"/>
              <a:gd name="connsiteY9" fmla="*/ 395964 h 494170"/>
              <a:gd name="connsiteX10" fmla="*/ 59852 w 601358"/>
              <a:gd name="connsiteY10" fmla="*/ 390363 h 494170"/>
              <a:gd name="connsiteX11" fmla="*/ 44146 w 601358"/>
              <a:gd name="connsiteY11" fmla="*/ 398204 h 494170"/>
              <a:gd name="connsiteX12" fmla="*/ 37602 w 601358"/>
              <a:gd name="connsiteY12" fmla="*/ 418555 h 494170"/>
              <a:gd name="connsiteX13" fmla="*/ 37602 w 601358"/>
              <a:gd name="connsiteY13" fmla="*/ 444133 h 494170"/>
              <a:gd name="connsiteX14" fmla="*/ 44707 w 601358"/>
              <a:gd name="connsiteY14" fmla="*/ 464857 h 494170"/>
              <a:gd name="connsiteX15" fmla="*/ 62096 w 601358"/>
              <a:gd name="connsiteY15" fmla="*/ 472699 h 494170"/>
              <a:gd name="connsiteX16" fmla="*/ 76680 w 601358"/>
              <a:gd name="connsiteY16" fmla="*/ 467471 h 494170"/>
              <a:gd name="connsiteX17" fmla="*/ 81541 w 601358"/>
              <a:gd name="connsiteY17" fmla="*/ 450855 h 494170"/>
              <a:gd name="connsiteX18" fmla="*/ 109214 w 601358"/>
              <a:gd name="connsiteY18" fmla="*/ 450855 h 494170"/>
              <a:gd name="connsiteX19" fmla="*/ 109401 w 601358"/>
              <a:gd name="connsiteY19" fmla="*/ 450668 h 494170"/>
              <a:gd name="connsiteX20" fmla="*/ 96500 w 601358"/>
              <a:gd name="connsiteY20" fmla="*/ 482968 h 494170"/>
              <a:gd name="connsiteX21" fmla="*/ 61909 w 601358"/>
              <a:gd name="connsiteY21" fmla="*/ 494170 h 494170"/>
              <a:gd name="connsiteX22" fmla="*/ 24887 w 601358"/>
              <a:gd name="connsiteY22" fmla="*/ 480354 h 494170"/>
              <a:gd name="connsiteX23" fmla="*/ 10303 w 601358"/>
              <a:gd name="connsiteY23" fmla="*/ 444133 h 494170"/>
              <a:gd name="connsiteX24" fmla="*/ 10303 w 601358"/>
              <a:gd name="connsiteY24" fmla="*/ 418742 h 494170"/>
              <a:gd name="connsiteX25" fmla="*/ 24326 w 601358"/>
              <a:gd name="connsiteY25" fmla="*/ 382521 h 494170"/>
              <a:gd name="connsiteX26" fmla="*/ 60226 w 601358"/>
              <a:gd name="connsiteY26" fmla="*/ 368705 h 494170"/>
              <a:gd name="connsiteX27" fmla="*/ 42655 w 601358"/>
              <a:gd name="connsiteY27" fmla="*/ 256640 h 494170"/>
              <a:gd name="connsiteX28" fmla="*/ 42655 w 601358"/>
              <a:gd name="connsiteY28" fmla="*/ 286523 h 494170"/>
              <a:gd name="connsiteX29" fmla="*/ 63034 w 601358"/>
              <a:gd name="connsiteY29" fmla="*/ 286523 h 494170"/>
              <a:gd name="connsiteX30" fmla="*/ 76683 w 601358"/>
              <a:gd name="connsiteY30" fmla="*/ 283161 h 494170"/>
              <a:gd name="connsiteX31" fmla="*/ 81170 w 601358"/>
              <a:gd name="connsiteY31" fmla="*/ 272515 h 494170"/>
              <a:gd name="connsiteX32" fmla="*/ 77430 w 601358"/>
              <a:gd name="connsiteY32" fmla="*/ 260562 h 494170"/>
              <a:gd name="connsiteX33" fmla="*/ 64717 w 601358"/>
              <a:gd name="connsiteY33" fmla="*/ 256640 h 494170"/>
              <a:gd name="connsiteX34" fmla="*/ 42655 w 601358"/>
              <a:gd name="connsiteY34" fmla="*/ 209200 h 494170"/>
              <a:gd name="connsiteX35" fmla="*/ 42655 w 601358"/>
              <a:gd name="connsiteY35" fmla="*/ 236655 h 494170"/>
              <a:gd name="connsiteX36" fmla="*/ 57612 w 601358"/>
              <a:gd name="connsiteY36" fmla="*/ 236655 h 494170"/>
              <a:gd name="connsiteX37" fmla="*/ 72008 w 601358"/>
              <a:gd name="connsiteY37" fmla="*/ 233480 h 494170"/>
              <a:gd name="connsiteX38" fmla="*/ 76870 w 601358"/>
              <a:gd name="connsiteY38" fmla="*/ 223768 h 494170"/>
              <a:gd name="connsiteX39" fmla="*/ 72008 w 601358"/>
              <a:gd name="connsiteY39" fmla="*/ 212562 h 494170"/>
              <a:gd name="connsiteX40" fmla="*/ 57052 w 601358"/>
              <a:gd name="connsiteY40" fmla="*/ 209200 h 494170"/>
              <a:gd name="connsiteX41" fmla="*/ 149810 w 601358"/>
              <a:gd name="connsiteY41" fmla="*/ 206757 h 494170"/>
              <a:gd name="connsiteX42" fmla="*/ 601358 w 601358"/>
              <a:gd name="connsiteY42" fmla="*/ 206757 h 494170"/>
              <a:gd name="connsiteX43" fmla="*/ 601358 w 601358"/>
              <a:gd name="connsiteY43" fmla="*/ 288895 h 494170"/>
              <a:gd name="connsiteX44" fmla="*/ 149810 w 601358"/>
              <a:gd name="connsiteY44" fmla="*/ 288895 h 494170"/>
              <a:gd name="connsiteX45" fmla="*/ 15172 w 601358"/>
              <a:gd name="connsiteY45" fmla="*/ 186787 h 494170"/>
              <a:gd name="connsiteX46" fmla="*/ 57052 w 601358"/>
              <a:gd name="connsiteY46" fmla="*/ 186787 h 494170"/>
              <a:gd name="connsiteX47" fmla="*/ 92574 w 601358"/>
              <a:gd name="connsiteY47" fmla="*/ 195192 h 494170"/>
              <a:gd name="connsiteX48" fmla="*/ 105288 w 601358"/>
              <a:gd name="connsiteY48" fmla="*/ 220406 h 494170"/>
              <a:gd name="connsiteX49" fmla="*/ 101175 w 601358"/>
              <a:gd name="connsiteY49" fmla="*/ 235908 h 494170"/>
              <a:gd name="connsiteX50" fmla="*/ 88461 w 601358"/>
              <a:gd name="connsiteY50" fmla="*/ 245994 h 494170"/>
              <a:gd name="connsiteX51" fmla="*/ 104353 w 601358"/>
              <a:gd name="connsiteY51" fmla="*/ 255893 h 494170"/>
              <a:gd name="connsiteX52" fmla="*/ 109588 w 601358"/>
              <a:gd name="connsiteY52" fmla="*/ 272702 h 494170"/>
              <a:gd name="connsiteX53" fmla="*/ 97622 w 601358"/>
              <a:gd name="connsiteY53" fmla="*/ 299784 h 494170"/>
              <a:gd name="connsiteX54" fmla="*/ 63034 w 601358"/>
              <a:gd name="connsiteY54" fmla="*/ 308936 h 494170"/>
              <a:gd name="connsiteX55" fmla="*/ 15172 w 601358"/>
              <a:gd name="connsiteY55" fmla="*/ 308936 h 494170"/>
              <a:gd name="connsiteX56" fmla="*/ 149810 w 601358"/>
              <a:gd name="connsiteY56" fmla="*/ 39940 h 494170"/>
              <a:gd name="connsiteX57" fmla="*/ 601358 w 601358"/>
              <a:gd name="connsiteY57" fmla="*/ 39940 h 494170"/>
              <a:gd name="connsiteX58" fmla="*/ 601358 w 601358"/>
              <a:gd name="connsiteY58" fmla="*/ 122149 h 494170"/>
              <a:gd name="connsiteX59" fmla="*/ 149810 w 601358"/>
              <a:gd name="connsiteY59" fmla="*/ 122149 h 494170"/>
              <a:gd name="connsiteX60" fmla="*/ 54420 w 601358"/>
              <a:gd name="connsiteY60" fmla="*/ 32498 h 494170"/>
              <a:gd name="connsiteX61" fmla="*/ 41703 w 601358"/>
              <a:gd name="connsiteY61" fmla="*/ 77324 h 494170"/>
              <a:gd name="connsiteX62" fmla="*/ 67698 w 601358"/>
              <a:gd name="connsiteY62" fmla="*/ 77324 h 494170"/>
              <a:gd name="connsiteX63" fmla="*/ 54981 w 601358"/>
              <a:gd name="connsiteY63" fmla="*/ 32498 h 494170"/>
              <a:gd name="connsiteX64" fmla="*/ 39459 w 601358"/>
              <a:gd name="connsiteY64" fmla="*/ 0 h 494170"/>
              <a:gd name="connsiteX65" fmla="*/ 69942 w 601358"/>
              <a:gd name="connsiteY65" fmla="*/ 0 h 494170"/>
              <a:gd name="connsiteX66" fmla="*/ 109588 w 601358"/>
              <a:gd name="connsiteY66" fmla="*/ 122149 h 494170"/>
              <a:gd name="connsiteX67" fmla="*/ 80975 w 601358"/>
              <a:gd name="connsiteY67" fmla="*/ 122149 h 494170"/>
              <a:gd name="connsiteX68" fmla="*/ 74056 w 601358"/>
              <a:gd name="connsiteY68" fmla="*/ 97122 h 494170"/>
              <a:gd name="connsiteX69" fmla="*/ 35532 w 601358"/>
              <a:gd name="connsiteY69" fmla="*/ 97122 h 494170"/>
              <a:gd name="connsiteX70" fmla="*/ 28613 w 601358"/>
              <a:gd name="connsiteY70" fmla="*/ 122149 h 494170"/>
              <a:gd name="connsiteX71" fmla="*/ 0 w 601358"/>
              <a:gd name="connsiteY71" fmla="*/ 122149 h 49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1358" h="494170">
                <a:moveTo>
                  <a:pt x="149810" y="368705"/>
                </a:moveTo>
                <a:lnTo>
                  <a:pt x="601358" y="368705"/>
                </a:lnTo>
                <a:lnTo>
                  <a:pt x="601358" y="450843"/>
                </a:lnTo>
                <a:lnTo>
                  <a:pt x="149810" y="450843"/>
                </a:lnTo>
                <a:close/>
                <a:moveTo>
                  <a:pt x="60226" y="368705"/>
                </a:moveTo>
                <a:cubicBezTo>
                  <a:pt x="75745" y="368705"/>
                  <a:pt x="87525" y="372439"/>
                  <a:pt x="95752" y="380094"/>
                </a:cubicBezTo>
                <a:cubicBezTo>
                  <a:pt x="103792" y="387935"/>
                  <a:pt x="108466" y="398764"/>
                  <a:pt x="109588" y="413141"/>
                </a:cubicBezTo>
                <a:lnTo>
                  <a:pt x="109401" y="413514"/>
                </a:lnTo>
                <a:lnTo>
                  <a:pt x="81728" y="413514"/>
                </a:lnTo>
                <a:cubicBezTo>
                  <a:pt x="81354" y="406046"/>
                  <a:pt x="79298" y="399885"/>
                  <a:pt x="76119" y="395964"/>
                </a:cubicBezTo>
                <a:cubicBezTo>
                  <a:pt x="72940" y="392043"/>
                  <a:pt x="67331" y="390363"/>
                  <a:pt x="59852" y="390363"/>
                </a:cubicBezTo>
                <a:cubicBezTo>
                  <a:pt x="53308" y="390363"/>
                  <a:pt x="47885" y="392977"/>
                  <a:pt x="44146" y="398204"/>
                </a:cubicBezTo>
                <a:cubicBezTo>
                  <a:pt x="40406" y="403432"/>
                  <a:pt x="37602" y="410153"/>
                  <a:pt x="37602" y="418555"/>
                </a:cubicBezTo>
                <a:lnTo>
                  <a:pt x="37602" y="444133"/>
                </a:lnTo>
                <a:cubicBezTo>
                  <a:pt x="37602" y="452535"/>
                  <a:pt x="40593" y="459630"/>
                  <a:pt x="44707" y="464857"/>
                </a:cubicBezTo>
                <a:cubicBezTo>
                  <a:pt x="48633" y="469899"/>
                  <a:pt x="55178" y="472699"/>
                  <a:pt x="62096" y="472699"/>
                </a:cubicBezTo>
                <a:cubicBezTo>
                  <a:pt x="69014" y="472699"/>
                  <a:pt x="73875" y="471205"/>
                  <a:pt x="76680" y="467471"/>
                </a:cubicBezTo>
                <a:cubicBezTo>
                  <a:pt x="79485" y="463924"/>
                  <a:pt x="81167" y="458323"/>
                  <a:pt x="81541" y="450855"/>
                </a:cubicBezTo>
                <a:lnTo>
                  <a:pt x="109214" y="450855"/>
                </a:lnTo>
                <a:lnTo>
                  <a:pt x="109401" y="450668"/>
                </a:lnTo>
                <a:cubicBezTo>
                  <a:pt x="108840" y="465044"/>
                  <a:pt x="104540" y="475313"/>
                  <a:pt x="96500" y="482968"/>
                </a:cubicBezTo>
                <a:cubicBezTo>
                  <a:pt x="88646" y="490436"/>
                  <a:pt x="77054" y="494170"/>
                  <a:pt x="61909" y="494170"/>
                </a:cubicBezTo>
                <a:cubicBezTo>
                  <a:pt x="46764" y="494170"/>
                  <a:pt x="34236" y="489689"/>
                  <a:pt x="24887" y="480354"/>
                </a:cubicBezTo>
                <a:cubicBezTo>
                  <a:pt x="15351" y="471019"/>
                  <a:pt x="10303" y="459070"/>
                  <a:pt x="10303" y="444133"/>
                </a:cubicBezTo>
                <a:lnTo>
                  <a:pt x="10303" y="418742"/>
                </a:lnTo>
                <a:cubicBezTo>
                  <a:pt x="10303" y="403992"/>
                  <a:pt x="15164" y="391856"/>
                  <a:pt x="24326" y="382521"/>
                </a:cubicBezTo>
                <a:cubicBezTo>
                  <a:pt x="33488" y="373186"/>
                  <a:pt x="45642" y="368705"/>
                  <a:pt x="60226" y="368705"/>
                </a:cubicBezTo>
                <a:close/>
                <a:moveTo>
                  <a:pt x="42655" y="256640"/>
                </a:moveTo>
                <a:lnTo>
                  <a:pt x="42655" y="286523"/>
                </a:lnTo>
                <a:lnTo>
                  <a:pt x="63034" y="286523"/>
                </a:lnTo>
                <a:cubicBezTo>
                  <a:pt x="69204" y="286523"/>
                  <a:pt x="73691" y="285589"/>
                  <a:pt x="76683" y="283161"/>
                </a:cubicBezTo>
                <a:cubicBezTo>
                  <a:pt x="79674" y="280920"/>
                  <a:pt x="81170" y="277371"/>
                  <a:pt x="81170" y="272515"/>
                </a:cubicBezTo>
                <a:cubicBezTo>
                  <a:pt x="81170" y="267099"/>
                  <a:pt x="79861" y="263364"/>
                  <a:pt x="77430" y="260562"/>
                </a:cubicBezTo>
                <a:cubicBezTo>
                  <a:pt x="74813" y="257947"/>
                  <a:pt x="70513" y="256640"/>
                  <a:pt x="64717" y="256640"/>
                </a:cubicBezTo>
                <a:close/>
                <a:moveTo>
                  <a:pt x="42655" y="209200"/>
                </a:moveTo>
                <a:lnTo>
                  <a:pt x="42655" y="236655"/>
                </a:lnTo>
                <a:lnTo>
                  <a:pt x="57612" y="236655"/>
                </a:lnTo>
                <a:cubicBezTo>
                  <a:pt x="64156" y="236655"/>
                  <a:pt x="68830" y="235908"/>
                  <a:pt x="72008" y="233480"/>
                </a:cubicBezTo>
                <a:cubicBezTo>
                  <a:pt x="75187" y="231052"/>
                  <a:pt x="76870" y="228250"/>
                  <a:pt x="76870" y="223768"/>
                </a:cubicBezTo>
                <a:cubicBezTo>
                  <a:pt x="76870" y="218538"/>
                  <a:pt x="75187" y="214803"/>
                  <a:pt x="72008" y="212562"/>
                </a:cubicBezTo>
                <a:cubicBezTo>
                  <a:pt x="68830" y="210134"/>
                  <a:pt x="63782" y="209200"/>
                  <a:pt x="57052" y="209200"/>
                </a:cubicBezTo>
                <a:close/>
                <a:moveTo>
                  <a:pt x="149810" y="206757"/>
                </a:moveTo>
                <a:lnTo>
                  <a:pt x="601358" y="206757"/>
                </a:lnTo>
                <a:lnTo>
                  <a:pt x="601358" y="288895"/>
                </a:lnTo>
                <a:lnTo>
                  <a:pt x="149810" y="288895"/>
                </a:lnTo>
                <a:close/>
                <a:moveTo>
                  <a:pt x="15172" y="186787"/>
                </a:moveTo>
                <a:lnTo>
                  <a:pt x="57052" y="186787"/>
                </a:lnTo>
                <a:cubicBezTo>
                  <a:pt x="72195" y="186787"/>
                  <a:pt x="84161" y="189589"/>
                  <a:pt x="92574" y="195192"/>
                </a:cubicBezTo>
                <a:cubicBezTo>
                  <a:pt x="101175" y="200795"/>
                  <a:pt x="105288" y="209200"/>
                  <a:pt x="105288" y="220406"/>
                </a:cubicBezTo>
                <a:cubicBezTo>
                  <a:pt x="105288" y="226196"/>
                  <a:pt x="103979" y="231239"/>
                  <a:pt x="101175" y="235908"/>
                </a:cubicBezTo>
                <a:cubicBezTo>
                  <a:pt x="98557" y="240391"/>
                  <a:pt x="94257" y="243753"/>
                  <a:pt x="88461" y="245994"/>
                </a:cubicBezTo>
                <a:cubicBezTo>
                  <a:pt x="95753" y="247675"/>
                  <a:pt x="100988" y="251037"/>
                  <a:pt x="104353" y="255893"/>
                </a:cubicBezTo>
                <a:cubicBezTo>
                  <a:pt x="107905" y="260749"/>
                  <a:pt x="109588" y="266352"/>
                  <a:pt x="109588" y="272702"/>
                </a:cubicBezTo>
                <a:cubicBezTo>
                  <a:pt x="109588" y="284656"/>
                  <a:pt x="105475" y="293621"/>
                  <a:pt x="97622" y="299784"/>
                </a:cubicBezTo>
                <a:cubicBezTo>
                  <a:pt x="89583" y="305761"/>
                  <a:pt x="77991" y="308936"/>
                  <a:pt x="63034" y="308936"/>
                </a:cubicBezTo>
                <a:lnTo>
                  <a:pt x="15172" y="308936"/>
                </a:lnTo>
                <a:close/>
                <a:moveTo>
                  <a:pt x="149810" y="39940"/>
                </a:moveTo>
                <a:lnTo>
                  <a:pt x="601358" y="39940"/>
                </a:lnTo>
                <a:lnTo>
                  <a:pt x="601358" y="122149"/>
                </a:lnTo>
                <a:lnTo>
                  <a:pt x="149810" y="122149"/>
                </a:lnTo>
                <a:close/>
                <a:moveTo>
                  <a:pt x="54420" y="32498"/>
                </a:moveTo>
                <a:lnTo>
                  <a:pt x="41703" y="77324"/>
                </a:lnTo>
                <a:lnTo>
                  <a:pt x="67698" y="77324"/>
                </a:lnTo>
                <a:lnTo>
                  <a:pt x="54981" y="32498"/>
                </a:lnTo>
                <a:close/>
                <a:moveTo>
                  <a:pt x="39459" y="0"/>
                </a:moveTo>
                <a:lnTo>
                  <a:pt x="69942" y="0"/>
                </a:lnTo>
                <a:lnTo>
                  <a:pt x="109588" y="122149"/>
                </a:lnTo>
                <a:lnTo>
                  <a:pt x="80975" y="122149"/>
                </a:lnTo>
                <a:lnTo>
                  <a:pt x="74056" y="97122"/>
                </a:lnTo>
                <a:lnTo>
                  <a:pt x="35532" y="97122"/>
                </a:lnTo>
                <a:lnTo>
                  <a:pt x="28613" y="122149"/>
                </a:lnTo>
                <a:lnTo>
                  <a:pt x="0" y="122149"/>
                </a:lnTo>
                <a:close/>
              </a:path>
            </a:pathLst>
          </a:custGeom>
          <a:solidFill>
            <a:srgbClr val="E6A28E"/>
          </a:solidFill>
          <a:ln>
            <a:noFill/>
          </a:ln>
        </p:spPr>
        <p:txBody>
          <a:bodyPr/>
          <a:p>
            <a:endParaRPr altLang="en-US" lang="zh-CN">
              <a:latin typeface="+mn-lt"/>
              <a:ea typeface="+mn-ea"/>
              <a:cs typeface="+mn-ea"/>
              <a:sym typeface="+mn-lt"/>
            </a:endParaRPr>
          </a:p>
        </p:txBody>
      </p:sp>
      <p:sp>
        <p:nvSpPr>
          <p:cNvPr id="1048600" name="digital-camera_155692"/>
          <p:cNvSpPr>
            <a:spLocks noChangeAspect="1"/>
          </p:cNvSpPr>
          <p:nvPr/>
        </p:nvSpPr>
        <p:spPr bwMode="auto">
          <a:xfrm>
            <a:off x="9907588" y="3968750"/>
            <a:ext cx="609600" cy="476250"/>
          </a:xfrm>
          <a:custGeom>
            <a:avLst/>
            <a:gdLst>
              <a:gd name="connsiteX0" fmla="*/ 303336 w 606580"/>
              <a:gd name="connsiteY0" fmla="*/ 221461 h 474341"/>
              <a:gd name="connsiteX1" fmla="*/ 257000 w 606580"/>
              <a:gd name="connsiteY1" fmla="*/ 267443 h 474341"/>
              <a:gd name="connsiteX2" fmla="*/ 303336 w 606580"/>
              <a:gd name="connsiteY2" fmla="*/ 313518 h 474341"/>
              <a:gd name="connsiteX3" fmla="*/ 349579 w 606580"/>
              <a:gd name="connsiteY3" fmla="*/ 267443 h 474341"/>
              <a:gd name="connsiteX4" fmla="*/ 303336 w 606580"/>
              <a:gd name="connsiteY4" fmla="*/ 221461 h 474341"/>
              <a:gd name="connsiteX5" fmla="*/ 0 w 606580"/>
              <a:gd name="connsiteY5" fmla="*/ 203229 h 474341"/>
              <a:gd name="connsiteX6" fmla="*/ 174277 w 606580"/>
              <a:gd name="connsiteY6" fmla="*/ 203229 h 474341"/>
              <a:gd name="connsiteX7" fmla="*/ 158864 w 606580"/>
              <a:gd name="connsiteY7" fmla="*/ 267462 h 474341"/>
              <a:gd name="connsiteX8" fmla="*/ 303336 w 606580"/>
              <a:gd name="connsiteY8" fmla="*/ 411035 h 474341"/>
              <a:gd name="connsiteX9" fmla="*/ 447809 w 606580"/>
              <a:gd name="connsiteY9" fmla="*/ 267462 h 474341"/>
              <a:gd name="connsiteX10" fmla="*/ 432303 w 606580"/>
              <a:gd name="connsiteY10" fmla="*/ 203229 h 474341"/>
              <a:gd name="connsiteX11" fmla="*/ 606580 w 606580"/>
              <a:gd name="connsiteY11" fmla="*/ 203229 h 474341"/>
              <a:gd name="connsiteX12" fmla="*/ 606580 w 606580"/>
              <a:gd name="connsiteY12" fmla="*/ 436525 h 474341"/>
              <a:gd name="connsiteX13" fmla="*/ 568698 w 606580"/>
              <a:gd name="connsiteY13" fmla="*/ 474341 h 474341"/>
              <a:gd name="connsiteX14" fmla="*/ 37882 w 606580"/>
              <a:gd name="connsiteY14" fmla="*/ 474341 h 474341"/>
              <a:gd name="connsiteX15" fmla="*/ 0 w 606580"/>
              <a:gd name="connsiteY15" fmla="*/ 436525 h 474341"/>
              <a:gd name="connsiteX16" fmla="*/ 303336 w 606580"/>
              <a:gd name="connsiteY16" fmla="*/ 161665 h 474341"/>
              <a:gd name="connsiteX17" fmla="*/ 409843 w 606580"/>
              <a:gd name="connsiteY17" fmla="*/ 267443 h 474341"/>
              <a:gd name="connsiteX18" fmla="*/ 303336 w 606580"/>
              <a:gd name="connsiteY18" fmla="*/ 373220 h 474341"/>
              <a:gd name="connsiteX19" fmla="*/ 196736 w 606580"/>
              <a:gd name="connsiteY19" fmla="*/ 267443 h 474341"/>
              <a:gd name="connsiteX20" fmla="*/ 303336 w 606580"/>
              <a:gd name="connsiteY20" fmla="*/ 161665 h 474341"/>
              <a:gd name="connsiteX21" fmla="*/ 230079 w 606580"/>
              <a:gd name="connsiteY21" fmla="*/ 0 h 474341"/>
              <a:gd name="connsiteX22" fmla="*/ 376501 w 606580"/>
              <a:gd name="connsiteY22" fmla="*/ 0 h 474341"/>
              <a:gd name="connsiteX23" fmla="*/ 437317 w 606580"/>
              <a:gd name="connsiteY23" fmla="*/ 60543 h 474341"/>
              <a:gd name="connsiteX24" fmla="*/ 568698 w 606580"/>
              <a:gd name="connsiteY24" fmla="*/ 60543 h 474341"/>
              <a:gd name="connsiteX25" fmla="*/ 606580 w 606580"/>
              <a:gd name="connsiteY25" fmla="*/ 98371 h 474341"/>
              <a:gd name="connsiteX26" fmla="*/ 606580 w 606580"/>
              <a:gd name="connsiteY26" fmla="*/ 165405 h 474341"/>
              <a:gd name="connsiteX27" fmla="*/ 404820 w 606580"/>
              <a:gd name="connsiteY27" fmla="*/ 165405 h 474341"/>
              <a:gd name="connsiteX28" fmla="*/ 303336 w 606580"/>
              <a:gd name="connsiteY28" fmla="*/ 123868 h 474341"/>
              <a:gd name="connsiteX29" fmla="*/ 201853 w 606580"/>
              <a:gd name="connsiteY29" fmla="*/ 165405 h 474341"/>
              <a:gd name="connsiteX30" fmla="*/ 0 w 606580"/>
              <a:gd name="connsiteY30" fmla="*/ 165405 h 474341"/>
              <a:gd name="connsiteX31" fmla="*/ 0 w 606580"/>
              <a:gd name="connsiteY31" fmla="*/ 98371 h 474341"/>
              <a:gd name="connsiteX32" fmla="*/ 37882 w 606580"/>
              <a:gd name="connsiteY32" fmla="*/ 60543 h 474341"/>
              <a:gd name="connsiteX33" fmla="*/ 169263 w 606580"/>
              <a:gd name="connsiteY33" fmla="*/ 60543 h 474341"/>
              <a:gd name="connsiteX34" fmla="*/ 230079 w 606580"/>
              <a:gd name="connsiteY34" fmla="*/ 0 h 474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6580" h="474341">
                <a:moveTo>
                  <a:pt x="303336" y="221461"/>
                </a:moveTo>
                <a:cubicBezTo>
                  <a:pt x="277800" y="221461"/>
                  <a:pt x="257000" y="242041"/>
                  <a:pt x="257000" y="267443"/>
                </a:cubicBezTo>
                <a:cubicBezTo>
                  <a:pt x="257000" y="292844"/>
                  <a:pt x="277800" y="313518"/>
                  <a:pt x="303336" y="313518"/>
                </a:cubicBezTo>
                <a:cubicBezTo>
                  <a:pt x="328779" y="313518"/>
                  <a:pt x="349579" y="292844"/>
                  <a:pt x="349579" y="267443"/>
                </a:cubicBezTo>
                <a:cubicBezTo>
                  <a:pt x="349579" y="242041"/>
                  <a:pt x="328872" y="221461"/>
                  <a:pt x="303336" y="221461"/>
                </a:cubicBezTo>
                <a:close/>
                <a:moveTo>
                  <a:pt x="0" y="203229"/>
                </a:moveTo>
                <a:lnTo>
                  <a:pt x="174277" y="203229"/>
                </a:lnTo>
                <a:cubicBezTo>
                  <a:pt x="164528" y="222601"/>
                  <a:pt x="158864" y="244383"/>
                  <a:pt x="158864" y="267462"/>
                </a:cubicBezTo>
                <a:cubicBezTo>
                  <a:pt x="158864" y="346617"/>
                  <a:pt x="223672" y="411035"/>
                  <a:pt x="303336" y="411035"/>
                </a:cubicBezTo>
                <a:cubicBezTo>
                  <a:pt x="383001" y="411035"/>
                  <a:pt x="447809" y="346617"/>
                  <a:pt x="447809" y="267462"/>
                </a:cubicBezTo>
                <a:cubicBezTo>
                  <a:pt x="447809" y="244383"/>
                  <a:pt x="442145" y="222601"/>
                  <a:pt x="432303" y="203229"/>
                </a:cubicBezTo>
                <a:lnTo>
                  <a:pt x="606580" y="203229"/>
                </a:lnTo>
                <a:lnTo>
                  <a:pt x="606580" y="436525"/>
                </a:lnTo>
                <a:cubicBezTo>
                  <a:pt x="606580" y="457287"/>
                  <a:pt x="589589" y="474341"/>
                  <a:pt x="568698" y="474341"/>
                </a:cubicBezTo>
                <a:lnTo>
                  <a:pt x="37882" y="474341"/>
                </a:lnTo>
                <a:cubicBezTo>
                  <a:pt x="17084" y="474341"/>
                  <a:pt x="0" y="457287"/>
                  <a:pt x="0" y="436525"/>
                </a:cubicBezTo>
                <a:close/>
                <a:moveTo>
                  <a:pt x="303336" y="161665"/>
                </a:moveTo>
                <a:cubicBezTo>
                  <a:pt x="362022" y="161665"/>
                  <a:pt x="409843" y="209131"/>
                  <a:pt x="409843" y="267443"/>
                </a:cubicBezTo>
                <a:cubicBezTo>
                  <a:pt x="409843" y="325755"/>
                  <a:pt x="362114" y="373220"/>
                  <a:pt x="303336" y="373220"/>
                </a:cubicBezTo>
                <a:cubicBezTo>
                  <a:pt x="244557" y="373220"/>
                  <a:pt x="196736" y="325755"/>
                  <a:pt x="196736" y="267443"/>
                </a:cubicBezTo>
                <a:cubicBezTo>
                  <a:pt x="196736" y="209131"/>
                  <a:pt x="244557" y="161665"/>
                  <a:pt x="303336" y="161665"/>
                </a:cubicBezTo>
                <a:close/>
                <a:moveTo>
                  <a:pt x="230079" y="0"/>
                </a:moveTo>
                <a:lnTo>
                  <a:pt x="376501" y="0"/>
                </a:lnTo>
                <a:cubicBezTo>
                  <a:pt x="410019" y="0"/>
                  <a:pt x="437317" y="27165"/>
                  <a:pt x="437317" y="60543"/>
                </a:cubicBezTo>
                <a:lnTo>
                  <a:pt x="568698" y="60543"/>
                </a:lnTo>
                <a:cubicBezTo>
                  <a:pt x="589589" y="60543"/>
                  <a:pt x="606580" y="77603"/>
                  <a:pt x="606580" y="98371"/>
                </a:cubicBezTo>
                <a:lnTo>
                  <a:pt x="606580" y="165405"/>
                </a:lnTo>
                <a:lnTo>
                  <a:pt x="404820" y="165405"/>
                </a:lnTo>
                <a:cubicBezTo>
                  <a:pt x="378730" y="139722"/>
                  <a:pt x="342797" y="123868"/>
                  <a:pt x="303336" y="123868"/>
                </a:cubicBezTo>
                <a:cubicBezTo>
                  <a:pt x="263783" y="123868"/>
                  <a:pt x="227943" y="139722"/>
                  <a:pt x="201853" y="165405"/>
                </a:cubicBezTo>
                <a:lnTo>
                  <a:pt x="0" y="165405"/>
                </a:lnTo>
                <a:lnTo>
                  <a:pt x="0" y="98371"/>
                </a:lnTo>
                <a:cubicBezTo>
                  <a:pt x="0" y="77603"/>
                  <a:pt x="17084" y="60543"/>
                  <a:pt x="37882" y="60543"/>
                </a:cubicBezTo>
                <a:lnTo>
                  <a:pt x="169263" y="60543"/>
                </a:lnTo>
                <a:cubicBezTo>
                  <a:pt x="169263" y="27165"/>
                  <a:pt x="196561" y="0"/>
                  <a:pt x="230079" y="0"/>
                </a:cubicBezTo>
                <a:close/>
              </a:path>
            </a:pathLst>
          </a:custGeom>
          <a:solidFill>
            <a:srgbClr val="E6A28E"/>
          </a:solidFill>
          <a:ln>
            <a:noFill/>
          </a:ln>
        </p:spPr>
        <p:txBody>
          <a:bodyPr/>
          <a:p>
            <a:endParaRPr altLang="en-US" lang="zh-CN">
              <a:latin typeface="+mn-lt"/>
              <a:ea typeface="+mn-ea"/>
              <a:cs typeface="+mn-ea"/>
              <a:sym typeface="+mn-lt"/>
            </a:endParaRPr>
          </a:p>
        </p:txBody>
      </p:sp>
      <p:sp>
        <p:nvSpPr>
          <p:cNvPr id="1048601" name="文本框 1"/>
          <p:cNvSpPr txBox="1">
            <a:spLocks noChangeArrowheads="1"/>
          </p:cNvSpPr>
          <p:nvPr/>
        </p:nvSpPr>
        <p:spPr bwMode="auto">
          <a:xfrm>
            <a:off x="4017844" y="827088"/>
            <a:ext cx="800219" cy="5384800"/>
          </a:xfrm>
          <a:prstGeom prst="rect"/>
          <a:noFill/>
          <a:ln>
            <a:noFill/>
          </a:ln>
        </p:spPr>
        <p:txBody>
          <a:bodyPr vert="eaVert">
            <a:spAutoFit/>
          </a:bodyPr>
          <a:p>
            <a:pPr algn="dist"/>
            <a:r>
              <a:rPr altLang="zh-CN" b="1" sz="4000" lang="en-US">
                <a:solidFill>
                  <a:schemeClr val="bg1"/>
                </a:solidFill>
                <a:latin typeface="+mn-lt"/>
                <a:ea typeface="+mn-ea"/>
                <a:cs typeface="+mn-ea"/>
                <a:sym typeface="+mn-lt"/>
              </a:rPr>
              <a:t>CONTENT</a:t>
            </a:r>
          </a:p>
        </p:txBody>
      </p:sp>
      <p:sp>
        <p:nvSpPr>
          <p:cNvPr id="1048602" name="文本框 2"/>
          <p:cNvSpPr txBox="1">
            <a:spLocks noChangeArrowheads="1"/>
          </p:cNvSpPr>
          <p:nvPr/>
        </p:nvSpPr>
        <p:spPr bwMode="auto">
          <a:xfrm>
            <a:off x="5461000" y="1501775"/>
            <a:ext cx="927100" cy="769938"/>
          </a:xfrm>
          <a:prstGeom prst="rect"/>
          <a:noFill/>
          <a:ln>
            <a:noFill/>
          </a:ln>
        </p:spPr>
        <p:txBody>
          <a:bodyPr>
            <a:spAutoFit/>
          </a:bodyPr>
          <a:p>
            <a:r>
              <a:rPr altLang="zh-CN" b="1" dirty="0" sz="4400" lang="en-US">
                <a:solidFill>
                  <a:srgbClr val="E6A28E"/>
                </a:solidFill>
                <a:latin typeface="+mn-lt"/>
                <a:ea typeface="+mn-ea"/>
                <a:cs typeface="+mn-ea"/>
                <a:sym typeface="+mn-lt"/>
              </a:rPr>
              <a:t>01</a:t>
            </a:r>
          </a:p>
        </p:txBody>
      </p:sp>
      <p:sp>
        <p:nvSpPr>
          <p:cNvPr id="1048603" name="文本框 42"/>
          <p:cNvSpPr txBox="1">
            <a:spLocks noChangeArrowheads="1"/>
          </p:cNvSpPr>
          <p:nvPr/>
        </p:nvSpPr>
        <p:spPr bwMode="auto">
          <a:xfrm>
            <a:off x="8980488" y="1462088"/>
            <a:ext cx="927100" cy="769937"/>
          </a:xfrm>
          <a:prstGeom prst="rect"/>
          <a:noFill/>
          <a:ln>
            <a:noFill/>
          </a:ln>
        </p:spPr>
        <p:txBody>
          <a:bodyPr>
            <a:spAutoFit/>
          </a:bodyPr>
          <a:p>
            <a:r>
              <a:rPr altLang="zh-CN" b="1" sz="4400" lang="en-US">
                <a:solidFill>
                  <a:srgbClr val="E6A28E"/>
                </a:solidFill>
                <a:latin typeface="+mn-lt"/>
                <a:ea typeface="+mn-ea"/>
                <a:cs typeface="+mn-ea"/>
                <a:sym typeface="+mn-lt"/>
              </a:rPr>
              <a:t>02</a:t>
            </a:r>
          </a:p>
        </p:txBody>
      </p:sp>
      <p:sp>
        <p:nvSpPr>
          <p:cNvPr id="1048604" name="文本框 43"/>
          <p:cNvSpPr txBox="1"/>
          <p:nvPr/>
        </p:nvSpPr>
        <p:spPr>
          <a:xfrm>
            <a:off x="5461000" y="3894138"/>
            <a:ext cx="927100" cy="769937"/>
          </a:xfrm>
          <a:prstGeom prst="rect"/>
          <a:noFill/>
        </p:spPr>
        <p:txBody>
          <a:bodyPr>
            <a:spAutoFit/>
          </a:bodyPr>
          <a:p>
            <a:pPr fontAlgn="auto"/>
            <a:r>
              <a:rPr altLang="zh-CN" b="1" sz="4400" lang="en-US" noProof="1">
                <a:solidFill>
                  <a:srgbClr val="E6A28E"/>
                </a:solidFill>
                <a:latin typeface="+mn-lt"/>
                <a:ea typeface="+mn-ea"/>
                <a:cs typeface="+mn-ea"/>
                <a:sym typeface="+mn-lt"/>
              </a:rPr>
              <a:t>03</a:t>
            </a:r>
          </a:p>
        </p:txBody>
      </p:sp>
      <p:sp>
        <p:nvSpPr>
          <p:cNvPr id="1048605" name="文本框 44"/>
          <p:cNvSpPr txBox="1"/>
          <p:nvPr/>
        </p:nvSpPr>
        <p:spPr>
          <a:xfrm>
            <a:off x="8934450" y="3819525"/>
            <a:ext cx="927100" cy="769938"/>
          </a:xfrm>
          <a:prstGeom prst="rect"/>
          <a:noFill/>
        </p:spPr>
        <p:txBody>
          <a:bodyPr>
            <a:spAutoFit/>
          </a:bodyPr>
          <a:p>
            <a:pPr fontAlgn="auto"/>
            <a:r>
              <a:rPr altLang="zh-CN" b="1" sz="4400" lang="en-US" noProof="1">
                <a:solidFill>
                  <a:srgbClr val="E6A28E"/>
                </a:solidFill>
                <a:latin typeface="+mn-lt"/>
                <a:ea typeface="+mn-ea"/>
                <a:cs typeface="+mn-ea"/>
                <a:sym typeface="+mn-lt"/>
              </a:rPr>
              <a:t>04</a:t>
            </a:r>
          </a:p>
        </p:txBody>
      </p:sp>
      <p:pic>
        <p:nvPicPr>
          <p:cNvPr id="2097158" name="图片 31"/>
          <p:cNvPicPr>
            <a:picLocks noChangeAspect="1" noChangeArrowheads="1"/>
          </p:cNvPicPr>
          <p:nvPr/>
        </p:nvPicPr>
        <p:blipFill>
          <a:blip xmlns:r="http://schemas.openxmlformats.org/officeDocument/2006/relationships" r:embed="rId2" cstate="email"/>
          <a:srcRect/>
          <a:stretch>
            <a:fillRect/>
          </a:stretch>
        </p:blipFill>
        <p:spPr bwMode="auto">
          <a:xfrm>
            <a:off x="0" y="0"/>
            <a:ext cx="2535238" cy="2365375"/>
          </a:xfrm>
          <a:prstGeom prst="rect"/>
          <a:noFill/>
          <a:ln>
            <a:noFill/>
          </a:ln>
        </p:spPr>
      </p:pic>
      <p:sp>
        <p:nvSpPr>
          <p:cNvPr id="1048606" name="Shape 1218"/>
          <p:cNvSpPr>
            <a:spLocks noChangeArrowheads="1"/>
          </p:cNvSpPr>
          <p:nvPr/>
        </p:nvSpPr>
        <p:spPr bwMode="auto">
          <a:xfrm>
            <a:off x="188913" y="174347"/>
            <a:ext cx="524182" cy="451406"/>
          </a:xfrm>
          <a:prstGeom prst="rect"/>
          <a:noFill/>
          <a:ln>
            <a:noFill/>
          </a:ln>
        </p:spPr>
        <p:txBody>
          <a:bodyPr anchor="ctr" bIns="25400" lIns="25400" rIns="25400" tIns="25400" wrap="none">
            <a:spAutoFit/>
          </a:bodyPr>
          <a:p>
            <a:r>
              <a:rPr altLang="zh-CN" sz="1300" lang="zh-CN">
                <a:latin typeface="+mn-lt"/>
                <a:ea typeface="+mn-ea"/>
                <a:cs typeface="+mn-ea"/>
                <a:sym typeface="+mn-lt"/>
              </a:rPr>
              <a:t>Safety</a:t>
            </a:r>
          </a:p>
          <a:p>
            <a:r>
              <a:rPr altLang="zh-CN" sz="1300" lang="zh-CN">
                <a:latin typeface="+mn-lt"/>
                <a:ea typeface="+mn-ea"/>
                <a:cs typeface="+mn-ea"/>
                <a:sym typeface="+mn-lt"/>
              </a:rPr>
              <a:t>first</a:t>
            </a:r>
          </a:p>
        </p:txBody>
      </p:sp>
    </p:spTree>
  </p:cSld>
  <p:clrMapOvr>
    <a:masterClrMapping/>
  </p:clrMapOvr>
  <p:transition spd="slow" advTm="3000">
    <p:random/>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withEffect" presetClass="entr" presetID="42" presetSubtype="0">
                                  <p:stCondLst>
                                    <p:cond delay="0"/>
                                  </p:stCondLst>
                                  <p:childTnLst>
                                    <p:set>
                                      <p:cBhvr>
                                        <p:cTn dur="1" fill="hold" id="6">
                                          <p:stCondLst>
                                            <p:cond delay="0"/>
                                          </p:stCondLst>
                                        </p:cTn>
                                        <p:tgtEl>
                                          <p:spTgt spid="1048593"/>
                                        </p:tgtEl>
                                        <p:attrNameLst>
                                          <p:attrName>style.visibility</p:attrName>
                                        </p:attrNameLst>
                                      </p:cBhvr>
                                      <p:to>
                                        <p:strVal val="visible"/>
                                      </p:to>
                                    </p:set>
                                    <p:animEffect transition="in" filter="fade">
                                      <p:cBhvr>
                                        <p:cTn dur="1000" id="7"/>
                                        <p:tgtEl>
                                          <p:spTgt spid="1048593"/>
                                        </p:tgtEl>
                                      </p:cBhvr>
                                    </p:animEffect>
                                    <p:anim calcmode="lin" valueType="num">
                                      <p:cBhvr>
                                        <p:cTn dur="1000" fill="hold" id="8"/>
                                        <p:tgtEl>
                                          <p:spTgt spid="1048593"/>
                                        </p:tgtEl>
                                        <p:attrNameLst>
                                          <p:attrName>ppt_x</p:attrName>
                                        </p:attrNameLst>
                                      </p:cBhvr>
                                      <p:tavLst>
                                        <p:tav tm="0">
                                          <p:val>
                                            <p:strVal val="#ppt_x"/>
                                          </p:val>
                                        </p:tav>
                                        <p:tav tm="100000">
                                          <p:val>
                                            <p:strVal val="#ppt_x"/>
                                          </p:val>
                                        </p:tav>
                                      </p:tavLst>
                                    </p:anim>
                                    <p:anim calcmode="lin" valueType="num">
                                      <p:cBhvr>
                                        <p:cTn dur="1000" fill="hold" id="9"/>
                                        <p:tgtEl>
                                          <p:spTgt spid="1048593"/>
                                        </p:tgtEl>
                                        <p:attrNameLst>
                                          <p:attrName>ppt_y</p:attrName>
                                        </p:attrNameLst>
                                      </p:cBhvr>
                                      <p:tavLst>
                                        <p:tav tm="0">
                                          <p:val>
                                            <p:strVal val="#ppt_y+.1"/>
                                          </p:val>
                                        </p:tav>
                                        <p:tav tm="100000">
                                          <p:val>
                                            <p:strVal val="#ppt_y"/>
                                          </p:val>
                                        </p:tav>
                                      </p:tavLst>
                                    </p:anim>
                                  </p:childTnLst>
                                </p:cTn>
                              </p:par>
                              <p:par>
                                <p:cTn fill="hold" grpId="0" id="10" nodeType="withEffect" presetClass="entr" presetID="42" presetSubtype="0">
                                  <p:stCondLst>
                                    <p:cond delay="0"/>
                                  </p:stCondLst>
                                  <p:childTnLst>
                                    <p:set>
                                      <p:cBhvr>
                                        <p:cTn dur="1" fill="hold" id="11">
                                          <p:stCondLst>
                                            <p:cond delay="0"/>
                                          </p:stCondLst>
                                        </p:cTn>
                                        <p:tgtEl>
                                          <p:spTgt spid="1048594"/>
                                        </p:tgtEl>
                                        <p:attrNameLst>
                                          <p:attrName>style.visibility</p:attrName>
                                        </p:attrNameLst>
                                      </p:cBhvr>
                                      <p:to>
                                        <p:strVal val="visible"/>
                                      </p:to>
                                    </p:set>
                                    <p:animEffect transition="in" filter="fade">
                                      <p:cBhvr>
                                        <p:cTn dur="1000" id="12"/>
                                        <p:tgtEl>
                                          <p:spTgt spid="1048594"/>
                                        </p:tgtEl>
                                      </p:cBhvr>
                                    </p:animEffect>
                                    <p:anim calcmode="lin" valueType="num">
                                      <p:cBhvr>
                                        <p:cTn dur="1000" fill="hold" id="13"/>
                                        <p:tgtEl>
                                          <p:spTgt spid="1048594"/>
                                        </p:tgtEl>
                                        <p:attrNameLst>
                                          <p:attrName>ppt_x</p:attrName>
                                        </p:attrNameLst>
                                      </p:cBhvr>
                                      <p:tavLst>
                                        <p:tav tm="0">
                                          <p:val>
                                            <p:strVal val="#ppt_x"/>
                                          </p:val>
                                        </p:tav>
                                        <p:tav tm="100000">
                                          <p:val>
                                            <p:strVal val="#ppt_x"/>
                                          </p:val>
                                        </p:tav>
                                      </p:tavLst>
                                    </p:anim>
                                    <p:anim calcmode="lin" valueType="num">
                                      <p:cBhvr>
                                        <p:cTn dur="1000" fill="hold" id="14"/>
                                        <p:tgtEl>
                                          <p:spTgt spid="1048594"/>
                                        </p:tgtEl>
                                        <p:attrNameLst>
                                          <p:attrName>ppt_y</p:attrName>
                                        </p:attrNameLst>
                                      </p:cBhvr>
                                      <p:tavLst>
                                        <p:tav tm="0">
                                          <p:val>
                                            <p:strVal val="#ppt_y+.1"/>
                                          </p:val>
                                        </p:tav>
                                        <p:tav tm="100000">
                                          <p:val>
                                            <p:strVal val="#ppt_y"/>
                                          </p:val>
                                        </p:tav>
                                      </p:tavLst>
                                    </p:anim>
                                  </p:childTnLst>
                                </p:cTn>
                              </p:par>
                              <p:par>
                                <p:cTn fill="hold" id="15" nodeType="withEffect" presetClass="entr" presetID="42" presetSubtype="0">
                                  <p:stCondLst>
                                    <p:cond delay="0"/>
                                  </p:stCondLst>
                                  <p:childTnLst>
                                    <p:set>
                                      <p:cBhvr>
                                        <p:cTn dur="1" fill="hold" id="16">
                                          <p:stCondLst>
                                            <p:cond delay="0"/>
                                          </p:stCondLst>
                                        </p:cTn>
                                        <p:tgtEl>
                                          <p:spTgt spid="1048595"/>
                                        </p:tgtEl>
                                        <p:attrNameLst>
                                          <p:attrName>style.visibility</p:attrName>
                                        </p:attrNameLst>
                                      </p:cBhvr>
                                      <p:to>
                                        <p:strVal val="visible"/>
                                      </p:to>
                                    </p:set>
                                    <p:animEffect transition="in" filter="fade">
                                      <p:cBhvr>
                                        <p:cTn dur="1000" id="17"/>
                                        <p:tgtEl>
                                          <p:spTgt spid="1048595"/>
                                        </p:tgtEl>
                                      </p:cBhvr>
                                    </p:animEffect>
                                    <p:anim calcmode="lin" valueType="num">
                                      <p:cBhvr>
                                        <p:cTn dur="1000" fill="hold" id="18"/>
                                        <p:tgtEl>
                                          <p:spTgt spid="1048595"/>
                                        </p:tgtEl>
                                        <p:attrNameLst>
                                          <p:attrName>ppt_x</p:attrName>
                                        </p:attrNameLst>
                                      </p:cBhvr>
                                      <p:tavLst>
                                        <p:tav tm="0">
                                          <p:val>
                                            <p:strVal val="#ppt_x"/>
                                          </p:val>
                                        </p:tav>
                                        <p:tav tm="100000">
                                          <p:val>
                                            <p:strVal val="#ppt_x"/>
                                          </p:val>
                                        </p:tav>
                                      </p:tavLst>
                                    </p:anim>
                                    <p:anim calcmode="lin" valueType="num">
                                      <p:cBhvr>
                                        <p:cTn dur="1000" fill="hold" id="19"/>
                                        <p:tgtEl>
                                          <p:spTgt spid="1048595"/>
                                        </p:tgtEl>
                                        <p:attrNameLst>
                                          <p:attrName>ppt_y</p:attrName>
                                        </p:attrNameLst>
                                      </p:cBhvr>
                                      <p:tavLst>
                                        <p:tav tm="0">
                                          <p:val>
                                            <p:strVal val="#ppt_y+.1"/>
                                          </p:val>
                                        </p:tav>
                                        <p:tav tm="100000">
                                          <p:val>
                                            <p:strVal val="#ppt_y"/>
                                          </p:val>
                                        </p:tav>
                                      </p:tavLst>
                                    </p:anim>
                                  </p:childTnLst>
                                </p:cTn>
                              </p:par>
                              <p:par>
                                <p:cTn fill="hold" id="20" nodeType="withEffect" presetClass="entr" presetID="42" presetSubtype="0">
                                  <p:stCondLst>
                                    <p:cond delay="0"/>
                                  </p:stCondLst>
                                  <p:childTnLst>
                                    <p:set>
                                      <p:cBhvr>
                                        <p:cTn dur="1" fill="hold" id="21">
                                          <p:stCondLst>
                                            <p:cond delay="0"/>
                                          </p:stCondLst>
                                        </p:cTn>
                                        <p:tgtEl>
                                          <p:spTgt spid="1048596"/>
                                        </p:tgtEl>
                                        <p:attrNameLst>
                                          <p:attrName>style.visibility</p:attrName>
                                        </p:attrNameLst>
                                      </p:cBhvr>
                                      <p:to>
                                        <p:strVal val="visible"/>
                                      </p:to>
                                    </p:set>
                                    <p:animEffect transition="in" filter="fade">
                                      <p:cBhvr>
                                        <p:cTn dur="1000" id="22"/>
                                        <p:tgtEl>
                                          <p:spTgt spid="1048596"/>
                                        </p:tgtEl>
                                      </p:cBhvr>
                                    </p:animEffect>
                                    <p:anim calcmode="lin" valueType="num">
                                      <p:cBhvr>
                                        <p:cTn dur="1000" fill="hold" id="23"/>
                                        <p:tgtEl>
                                          <p:spTgt spid="1048596"/>
                                        </p:tgtEl>
                                        <p:attrNameLst>
                                          <p:attrName>ppt_x</p:attrName>
                                        </p:attrNameLst>
                                      </p:cBhvr>
                                      <p:tavLst>
                                        <p:tav tm="0">
                                          <p:val>
                                            <p:strVal val="#ppt_x"/>
                                          </p:val>
                                        </p:tav>
                                        <p:tav tm="100000">
                                          <p:val>
                                            <p:strVal val="#ppt_x"/>
                                          </p:val>
                                        </p:tav>
                                      </p:tavLst>
                                    </p:anim>
                                    <p:anim calcmode="lin" valueType="num">
                                      <p:cBhvr>
                                        <p:cTn dur="1000" fill="hold" id="24"/>
                                        <p:tgtEl>
                                          <p:spTgt spid="1048596"/>
                                        </p:tgtEl>
                                        <p:attrNameLst>
                                          <p:attrName>ppt_y</p:attrName>
                                        </p:attrNameLst>
                                      </p:cBhvr>
                                      <p:tavLst>
                                        <p:tav tm="0">
                                          <p:val>
                                            <p:strVal val="#ppt_y+.1"/>
                                          </p:val>
                                        </p:tav>
                                        <p:tav tm="100000">
                                          <p:val>
                                            <p:strVal val="#ppt_y"/>
                                          </p:val>
                                        </p:tav>
                                      </p:tavLst>
                                    </p:anim>
                                  </p:childTnLst>
                                </p:cTn>
                              </p:par>
                              <p:par>
                                <p:cTn fill="hold" grpId="0" id="25" nodeType="withEffect" presetClass="entr" presetID="42" presetSubtype="0">
                                  <p:stCondLst>
                                    <p:cond delay="0"/>
                                  </p:stCondLst>
                                  <p:childTnLst>
                                    <p:set>
                                      <p:cBhvr>
                                        <p:cTn dur="1" fill="hold" id="26">
                                          <p:stCondLst>
                                            <p:cond delay="0"/>
                                          </p:stCondLst>
                                        </p:cTn>
                                        <p:tgtEl>
                                          <p:spTgt spid="1048597"/>
                                        </p:tgtEl>
                                        <p:attrNameLst>
                                          <p:attrName>style.visibility</p:attrName>
                                        </p:attrNameLst>
                                      </p:cBhvr>
                                      <p:to>
                                        <p:strVal val="visible"/>
                                      </p:to>
                                    </p:set>
                                    <p:animEffect transition="in" filter="fade">
                                      <p:cBhvr>
                                        <p:cTn dur="1000" id="27"/>
                                        <p:tgtEl>
                                          <p:spTgt spid="1048597"/>
                                        </p:tgtEl>
                                      </p:cBhvr>
                                    </p:animEffect>
                                    <p:anim calcmode="lin" valueType="num">
                                      <p:cBhvr>
                                        <p:cTn dur="1000" fill="hold" id="28"/>
                                        <p:tgtEl>
                                          <p:spTgt spid="1048597"/>
                                        </p:tgtEl>
                                        <p:attrNameLst>
                                          <p:attrName>ppt_x</p:attrName>
                                        </p:attrNameLst>
                                      </p:cBhvr>
                                      <p:tavLst>
                                        <p:tav tm="0">
                                          <p:val>
                                            <p:strVal val="#ppt_x"/>
                                          </p:val>
                                        </p:tav>
                                        <p:tav tm="100000">
                                          <p:val>
                                            <p:strVal val="#ppt_x"/>
                                          </p:val>
                                        </p:tav>
                                      </p:tavLst>
                                    </p:anim>
                                    <p:anim calcmode="lin" valueType="num">
                                      <p:cBhvr>
                                        <p:cTn dur="1000" fill="hold" id="29"/>
                                        <p:tgtEl>
                                          <p:spTgt spid="1048597"/>
                                        </p:tgtEl>
                                        <p:attrNameLst>
                                          <p:attrName>ppt_y</p:attrName>
                                        </p:attrNameLst>
                                      </p:cBhvr>
                                      <p:tavLst>
                                        <p:tav tm="0">
                                          <p:val>
                                            <p:strVal val="#ppt_y+.1"/>
                                          </p:val>
                                        </p:tav>
                                        <p:tav tm="100000">
                                          <p:val>
                                            <p:strVal val="#ppt_y"/>
                                          </p:val>
                                        </p:tav>
                                      </p:tavLst>
                                    </p:anim>
                                  </p:childTnLst>
                                </p:cTn>
                              </p:par>
                              <p:par>
                                <p:cTn fill="hold" grpId="0" id="30" nodeType="withEffect" presetClass="entr" presetID="42" presetSubtype="0">
                                  <p:stCondLst>
                                    <p:cond delay="0"/>
                                  </p:stCondLst>
                                  <p:childTnLst>
                                    <p:set>
                                      <p:cBhvr>
                                        <p:cTn dur="1" fill="hold" id="31">
                                          <p:stCondLst>
                                            <p:cond delay="0"/>
                                          </p:stCondLst>
                                        </p:cTn>
                                        <p:tgtEl>
                                          <p:spTgt spid="1048598"/>
                                        </p:tgtEl>
                                        <p:attrNameLst>
                                          <p:attrName>style.visibility</p:attrName>
                                        </p:attrNameLst>
                                      </p:cBhvr>
                                      <p:to>
                                        <p:strVal val="visible"/>
                                      </p:to>
                                    </p:set>
                                    <p:animEffect transition="in" filter="fade">
                                      <p:cBhvr>
                                        <p:cTn dur="1000" id="32"/>
                                        <p:tgtEl>
                                          <p:spTgt spid="1048598"/>
                                        </p:tgtEl>
                                      </p:cBhvr>
                                    </p:animEffect>
                                    <p:anim calcmode="lin" valueType="num">
                                      <p:cBhvr>
                                        <p:cTn dur="1000" fill="hold" id="33"/>
                                        <p:tgtEl>
                                          <p:spTgt spid="1048598"/>
                                        </p:tgtEl>
                                        <p:attrNameLst>
                                          <p:attrName>ppt_x</p:attrName>
                                        </p:attrNameLst>
                                      </p:cBhvr>
                                      <p:tavLst>
                                        <p:tav tm="0">
                                          <p:val>
                                            <p:strVal val="#ppt_x"/>
                                          </p:val>
                                        </p:tav>
                                        <p:tav tm="100000">
                                          <p:val>
                                            <p:strVal val="#ppt_x"/>
                                          </p:val>
                                        </p:tav>
                                      </p:tavLst>
                                    </p:anim>
                                    <p:anim calcmode="lin" valueType="num">
                                      <p:cBhvr>
                                        <p:cTn dur="1000" fill="hold" id="34"/>
                                        <p:tgtEl>
                                          <p:spTgt spid="1048598"/>
                                        </p:tgtEl>
                                        <p:attrNameLst>
                                          <p:attrName>ppt_y</p:attrName>
                                        </p:attrNameLst>
                                      </p:cBhvr>
                                      <p:tavLst>
                                        <p:tav tm="0">
                                          <p:val>
                                            <p:strVal val="#ppt_y+.1"/>
                                          </p:val>
                                        </p:tav>
                                        <p:tav tm="100000">
                                          <p:val>
                                            <p:strVal val="#ppt_y"/>
                                          </p:val>
                                        </p:tav>
                                      </p:tavLst>
                                    </p:anim>
                                  </p:childTnLst>
                                </p:cTn>
                              </p:par>
                              <p:par>
                                <p:cTn fill="hold" id="35" nodeType="withEffect" presetClass="entr" presetID="42" presetSubtype="0">
                                  <p:stCondLst>
                                    <p:cond delay="0"/>
                                  </p:stCondLst>
                                  <p:childTnLst>
                                    <p:set>
                                      <p:cBhvr>
                                        <p:cTn dur="1" fill="hold" id="36">
                                          <p:stCondLst>
                                            <p:cond delay="0"/>
                                          </p:stCondLst>
                                        </p:cTn>
                                        <p:tgtEl>
                                          <p:spTgt spid="1048599"/>
                                        </p:tgtEl>
                                        <p:attrNameLst>
                                          <p:attrName>style.visibility</p:attrName>
                                        </p:attrNameLst>
                                      </p:cBhvr>
                                      <p:to>
                                        <p:strVal val="visible"/>
                                      </p:to>
                                    </p:set>
                                    <p:animEffect transition="in" filter="fade">
                                      <p:cBhvr>
                                        <p:cTn dur="1000" id="37"/>
                                        <p:tgtEl>
                                          <p:spTgt spid="1048599"/>
                                        </p:tgtEl>
                                      </p:cBhvr>
                                    </p:animEffect>
                                    <p:anim calcmode="lin" valueType="num">
                                      <p:cBhvr>
                                        <p:cTn dur="1000" fill="hold" id="38"/>
                                        <p:tgtEl>
                                          <p:spTgt spid="1048599"/>
                                        </p:tgtEl>
                                        <p:attrNameLst>
                                          <p:attrName>ppt_x</p:attrName>
                                        </p:attrNameLst>
                                      </p:cBhvr>
                                      <p:tavLst>
                                        <p:tav tm="0">
                                          <p:val>
                                            <p:strVal val="#ppt_x"/>
                                          </p:val>
                                        </p:tav>
                                        <p:tav tm="100000">
                                          <p:val>
                                            <p:strVal val="#ppt_x"/>
                                          </p:val>
                                        </p:tav>
                                      </p:tavLst>
                                    </p:anim>
                                    <p:anim calcmode="lin" valueType="num">
                                      <p:cBhvr>
                                        <p:cTn dur="1000" fill="hold" id="39"/>
                                        <p:tgtEl>
                                          <p:spTgt spid="1048599"/>
                                        </p:tgtEl>
                                        <p:attrNameLst>
                                          <p:attrName>ppt_y</p:attrName>
                                        </p:attrNameLst>
                                      </p:cBhvr>
                                      <p:tavLst>
                                        <p:tav tm="0">
                                          <p:val>
                                            <p:strVal val="#ppt_y+.1"/>
                                          </p:val>
                                        </p:tav>
                                        <p:tav tm="100000">
                                          <p:val>
                                            <p:strVal val="#ppt_y"/>
                                          </p:val>
                                        </p:tav>
                                      </p:tavLst>
                                    </p:anim>
                                  </p:childTnLst>
                                </p:cTn>
                              </p:par>
                              <p:par>
                                <p:cTn fill="hold" id="40" nodeType="withEffect" presetClass="entr" presetID="42" presetSubtype="0">
                                  <p:stCondLst>
                                    <p:cond delay="0"/>
                                  </p:stCondLst>
                                  <p:childTnLst>
                                    <p:set>
                                      <p:cBhvr>
                                        <p:cTn dur="1" fill="hold" id="41">
                                          <p:stCondLst>
                                            <p:cond delay="0"/>
                                          </p:stCondLst>
                                        </p:cTn>
                                        <p:tgtEl>
                                          <p:spTgt spid="1048600"/>
                                        </p:tgtEl>
                                        <p:attrNameLst>
                                          <p:attrName>style.visibility</p:attrName>
                                        </p:attrNameLst>
                                      </p:cBhvr>
                                      <p:to>
                                        <p:strVal val="visible"/>
                                      </p:to>
                                    </p:set>
                                    <p:animEffect transition="in" filter="fade">
                                      <p:cBhvr>
                                        <p:cTn dur="1000" id="42"/>
                                        <p:tgtEl>
                                          <p:spTgt spid="1048600"/>
                                        </p:tgtEl>
                                      </p:cBhvr>
                                    </p:animEffect>
                                    <p:anim calcmode="lin" valueType="num">
                                      <p:cBhvr>
                                        <p:cTn dur="1000" fill="hold" id="43"/>
                                        <p:tgtEl>
                                          <p:spTgt spid="1048600"/>
                                        </p:tgtEl>
                                        <p:attrNameLst>
                                          <p:attrName>ppt_x</p:attrName>
                                        </p:attrNameLst>
                                      </p:cBhvr>
                                      <p:tavLst>
                                        <p:tav tm="0">
                                          <p:val>
                                            <p:strVal val="#ppt_x"/>
                                          </p:val>
                                        </p:tav>
                                        <p:tav tm="100000">
                                          <p:val>
                                            <p:strVal val="#ppt_x"/>
                                          </p:val>
                                        </p:tav>
                                      </p:tavLst>
                                    </p:anim>
                                    <p:anim calcmode="lin" valueType="num">
                                      <p:cBhvr>
                                        <p:cTn dur="1000" fill="hold" id="44"/>
                                        <p:tgtEl>
                                          <p:spTgt spid="10486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3" grpId="0" bldLvl="0" animBg="1"/>
      <p:bldP spid="1048594" grpId="0" bldLvl="0" animBg="1"/>
      <p:bldP spid="1048597" grpId="0" bldLvl="0" animBg="1"/>
      <p:bldP spid="1048598"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72" name=""/>
        <p:cNvGrpSpPr/>
        <p:nvPr/>
      </p:nvGrpSpPr>
      <p:grpSpPr>
        <a:xfrm>
          <a:off x="0" y="0"/>
          <a:ext cx="0" cy="0"/>
          <a:chOff x="0" y="0"/>
          <a:chExt cx="0" cy="0"/>
        </a:xfrm>
      </p:grpSpPr>
      <p:sp>
        <p:nvSpPr>
          <p:cNvPr id="1048610" name="矩形 8"/>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1" name="矩形 22"/>
          <p:cNvSpPr/>
          <p:nvPr/>
        </p:nvSpPr>
        <p:spPr>
          <a:xfrm>
            <a:off x="4634086" y="2930605"/>
            <a:ext cx="6266839" cy="3153929"/>
          </a:xfrm>
          <a:prstGeom prst="rect"/>
          <a:blipFill rotWithShape="1" dpi="0">
            <a:blip xmlns:r="http://schemas.openxmlformats.org/officeDocument/2006/relationships" r:embed="rId1" cstate="email"/>
            <a:srcRect/>
            <a:tile algn="ctr" flip="none" sx="22000" sy="22000" tx="0" ty="0"/>
          </a:blipFill>
          <a:ln>
            <a:noFill/>
          </a:ln>
          <a:effectLst>
            <a:outerShdw algn="tl" blurRad="381000" dir="2700000" dist="381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lang="zh-CN" noProof="1">
              <a:cs typeface="+mn-ea"/>
              <a:sym typeface="+mn-lt"/>
            </a:endParaRPr>
          </a:p>
        </p:txBody>
      </p:sp>
      <p:sp>
        <p:nvSpPr>
          <p:cNvPr id="1048612" name="矩形 23"/>
          <p:cNvSpPr/>
          <p:nvPr/>
        </p:nvSpPr>
        <p:spPr>
          <a:xfrm rot="16200000">
            <a:off x="3277394" y="4280694"/>
            <a:ext cx="3149600" cy="433388"/>
          </a:xfrm>
          <a:prstGeom prst="rect"/>
          <a:solidFill>
            <a:srgbClr val="E6A28E"/>
          </a:solidFill>
          <a:ln>
            <a:noFill/>
          </a:ln>
          <a:effectLst>
            <a:outerShdw algn="tr" blurRad="508000" dir="8100000" dist="254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sz="1350" lang="zh-CN" noProof="1">
              <a:cs typeface="+mn-ea"/>
              <a:sym typeface="+mn-lt"/>
            </a:endParaRPr>
          </a:p>
        </p:txBody>
      </p:sp>
      <p:sp>
        <p:nvSpPr>
          <p:cNvPr id="1048613" name="文本框 3"/>
          <p:cNvSpPr txBox="1"/>
          <p:nvPr/>
        </p:nvSpPr>
        <p:spPr>
          <a:xfrm>
            <a:off x="2232025" y="1192213"/>
            <a:ext cx="2978150" cy="2148841"/>
          </a:xfrm>
          <a:prstGeom prst="rect"/>
          <a:noFill/>
        </p:spPr>
        <p:txBody>
          <a:bodyPr>
            <a:spAutoFit/>
          </a:bodyPr>
          <a:p>
            <a:pPr fontAlgn="auto"/>
            <a:r>
              <a:rPr altLang="zh-CN" sz="13800" lang="en-US" noProof="1" spc="600">
                <a:solidFill>
                  <a:srgbClr val="E6A28E"/>
                </a:solidFill>
                <a:latin typeface="+mn-lt"/>
                <a:ea typeface="+mn-ea"/>
                <a:cs typeface="+mn-ea"/>
                <a:sym typeface="+mn-lt"/>
              </a:rPr>
              <a:t>01</a:t>
            </a:r>
            <a:endParaRPr altLang="en-US" sz="13800" lang="zh-CN" noProof="1" spc="600">
              <a:solidFill>
                <a:srgbClr val="E6A28E"/>
              </a:solidFill>
              <a:latin typeface="+mn-lt"/>
              <a:ea typeface="+mn-ea"/>
              <a:cs typeface="+mn-ea"/>
              <a:sym typeface="+mn-lt"/>
            </a:endParaRPr>
          </a:p>
        </p:txBody>
      </p:sp>
      <p:sp>
        <p:nvSpPr>
          <p:cNvPr id="1048614" name="TextBox 54"/>
          <p:cNvSpPr txBox="1">
            <a:spLocks noChangeArrowheads="1"/>
          </p:cNvSpPr>
          <p:nvPr/>
        </p:nvSpPr>
        <p:spPr bwMode="auto">
          <a:xfrm>
            <a:off x="4400550" y="2473325"/>
            <a:ext cx="2900363" cy="358775"/>
          </a:xfrm>
          <a:prstGeom prst="rect"/>
          <a:noFill/>
          <a:ln>
            <a:noFill/>
          </a:ln>
        </p:spPr>
        <p:txBody>
          <a:bodyPr bIns="36000" rIns="144000">
            <a:spAutoFit/>
          </a:bodyPr>
          <a:p>
            <a:r>
              <a:rPr altLang="zh-CN" b="1" lang="en-US">
                <a:solidFill>
                  <a:srgbClr val="E6A28E"/>
                </a:solidFill>
                <a:latin typeface="+mn-lt"/>
                <a:ea typeface="+mn-ea"/>
                <a:cs typeface="+mn-ea"/>
                <a:sym typeface="+mn-lt"/>
              </a:rPr>
              <a:t>Part one</a:t>
            </a:r>
            <a:endParaRPr altLang="en-US" b="1" lang="zh-CN">
              <a:solidFill>
                <a:srgbClr val="E6A28E"/>
              </a:solidFill>
              <a:latin typeface="+mn-lt"/>
              <a:ea typeface="+mn-ea"/>
              <a:cs typeface="+mn-ea"/>
              <a:sym typeface="+mn-lt"/>
            </a:endParaRPr>
          </a:p>
        </p:txBody>
      </p:sp>
      <p:sp>
        <p:nvSpPr>
          <p:cNvPr id="1048615" name="TextBox 54"/>
          <p:cNvSpPr txBox="1"/>
          <p:nvPr/>
        </p:nvSpPr>
        <p:spPr>
          <a:xfrm>
            <a:off x="4400550" y="1654175"/>
            <a:ext cx="3752850" cy="819150"/>
          </a:xfrm>
          <a:prstGeom prst="rect"/>
          <a:noFill/>
        </p:spPr>
        <p:txBody>
          <a:bodyPr bIns="36000" rIns="144000" spcCol="360000">
            <a:spAutoFit/>
          </a:bodyPr>
          <a:p>
            <a:pPr defTabSz="913765" fontAlgn="auto">
              <a:buSzPct val="25000"/>
            </a:pPr>
            <a:r>
              <a:rPr altLang="en-US" sz="4800" lang="zh-CN" noProof="1" spc="300">
                <a:solidFill>
                  <a:srgbClr val="E6A28E"/>
                </a:solidFill>
                <a:latin typeface="+mn-lt"/>
                <a:ea typeface="+mn-ea"/>
                <a:cs typeface="+mn-ea"/>
                <a:sym typeface="+mn-lt"/>
              </a:rPr>
              <a:t>活动概述</a:t>
            </a:r>
          </a:p>
        </p:txBody>
      </p:sp>
    </p:spTree>
  </p:cSld>
  <p:clrMapOvr>
    <a:masterClrMapping/>
  </p:clrMapOvr>
  <p:transition spd="slow" advTm="3000">
    <p:random/>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withEffect" presetClass="entr" presetID="2" presetSubtype="8">
                                  <p:stCondLst>
                                    <p:cond delay="250"/>
                                  </p:stCondLst>
                                  <p:childTnLst>
                                    <p:set>
                                      <p:cBhvr>
                                        <p:cTn dur="1" fill="hold" id="6">
                                          <p:stCondLst>
                                            <p:cond delay="0"/>
                                          </p:stCondLst>
                                        </p:cTn>
                                        <p:tgtEl>
                                          <p:spTgt spid="1048611"/>
                                        </p:tgtEl>
                                        <p:attrNameLst>
                                          <p:attrName>style.visibility</p:attrName>
                                        </p:attrNameLst>
                                      </p:cBhvr>
                                      <p:to>
                                        <p:strVal val="visible"/>
                                      </p:to>
                                    </p:set>
                                    <p:anim calcmode="lin" valueType="num">
                                      <p:cBhvr>
                                        <p:cTn dur="1000" fill="hold" id="7"/>
                                        <p:tgtEl>
                                          <p:spTgt spid="1048611"/>
                                        </p:tgtEl>
                                        <p:attrNameLst>
                                          <p:attrName>ppt_x</p:attrName>
                                        </p:attrNameLst>
                                      </p:cBhvr>
                                      <p:tavLst>
                                        <p:tav tm="0">
                                          <p:val>
                                            <p:strVal val="0-#ppt_w/2"/>
                                          </p:val>
                                        </p:tav>
                                        <p:tav tm="100000">
                                          <p:val>
                                            <p:strVal val="#ppt_x"/>
                                          </p:val>
                                        </p:tav>
                                      </p:tavLst>
                                    </p:anim>
                                    <p:anim calcmode="lin" valueType="num">
                                      <p:cBhvr>
                                        <p:cTn dur="1000" fill="hold" id="8"/>
                                        <p:tgtEl>
                                          <p:spTgt spid="1048611"/>
                                        </p:tgtEl>
                                        <p:attrNameLst>
                                          <p:attrName>ppt_y</p:attrName>
                                        </p:attrNameLst>
                                      </p:cBhvr>
                                      <p:tavLst>
                                        <p:tav tm="0">
                                          <p:val>
                                            <p:strVal val="#ppt_y"/>
                                          </p:val>
                                        </p:tav>
                                        <p:tav tm="100000">
                                          <p:val>
                                            <p:strVal val="#ppt_y"/>
                                          </p:val>
                                        </p:tav>
                                      </p:tavLst>
                                    </p:anim>
                                  </p:childTnLst>
                                </p:cTn>
                              </p:par>
                            </p:childTnLst>
                          </p:cTn>
                        </p:par>
                        <p:par>
                          <p:cTn fill="hold" id="9">
                            <p:stCondLst>
                              <p:cond delay="1250"/>
                            </p:stCondLst>
                            <p:childTnLst>
                              <p:par>
                                <p:cTn fill="hold" grpId="0" id="10" nodeType="afterEffect" presetClass="entr" presetID="2" presetSubtype="4">
                                  <p:stCondLst>
                                    <p:cond delay="0"/>
                                  </p:stCondLst>
                                  <p:childTnLst>
                                    <p:set>
                                      <p:cBhvr>
                                        <p:cTn dur="1" fill="hold" id="11">
                                          <p:stCondLst>
                                            <p:cond delay="0"/>
                                          </p:stCondLst>
                                        </p:cTn>
                                        <p:tgtEl>
                                          <p:spTgt spid="1048612"/>
                                        </p:tgtEl>
                                        <p:attrNameLst>
                                          <p:attrName>style.visibility</p:attrName>
                                        </p:attrNameLst>
                                      </p:cBhvr>
                                      <p:to>
                                        <p:strVal val="visible"/>
                                      </p:to>
                                    </p:set>
                                    <p:anim calcmode="lin" valueType="num">
                                      <p:cBhvr>
                                        <p:cTn dur="500" fill="hold" id="12"/>
                                        <p:tgtEl>
                                          <p:spTgt spid="1048612"/>
                                        </p:tgtEl>
                                        <p:attrNameLst>
                                          <p:attrName>ppt_x</p:attrName>
                                        </p:attrNameLst>
                                      </p:cBhvr>
                                      <p:tavLst>
                                        <p:tav tm="0">
                                          <p:val>
                                            <p:strVal val="#ppt_x"/>
                                          </p:val>
                                        </p:tav>
                                        <p:tav tm="100000">
                                          <p:val>
                                            <p:strVal val="#ppt_x"/>
                                          </p:val>
                                        </p:tav>
                                      </p:tavLst>
                                    </p:anim>
                                    <p:anim calcmode="lin" valueType="num">
                                      <p:cBhvr>
                                        <p:cTn dur="500" fill="hold" id="13"/>
                                        <p:tgtEl>
                                          <p:spTgt spid="1048612"/>
                                        </p:tgtEl>
                                        <p:attrNameLst>
                                          <p:attrName>ppt_y</p:attrName>
                                        </p:attrNameLst>
                                      </p:cBhvr>
                                      <p:tavLst>
                                        <p:tav tm="0">
                                          <p:val>
                                            <p:strVal val="1+#ppt_h/2"/>
                                          </p:val>
                                        </p:tav>
                                        <p:tav tm="100000">
                                          <p:val>
                                            <p:strVal val="#ppt_y"/>
                                          </p:val>
                                        </p:tav>
                                      </p:tavLst>
                                    </p:anim>
                                  </p:childTnLst>
                                </p:cTn>
                              </p:par>
                            </p:childTnLst>
                          </p:cTn>
                        </p:par>
                        <p:par>
                          <p:cTn fill="hold" id="14">
                            <p:stCondLst>
                              <p:cond delay="1750"/>
                            </p:stCondLst>
                            <p:childTnLst>
                              <p:par>
                                <p:cTn fill="hold" grpId="0" id="15" nodeType="afterEffect" presetClass="entr" presetID="2" presetSubtype="8">
                                  <p:stCondLst>
                                    <p:cond delay="0"/>
                                  </p:stCondLst>
                                  <p:childTnLst>
                                    <p:set>
                                      <p:cBhvr>
                                        <p:cTn dur="1" fill="hold" id="16">
                                          <p:stCondLst>
                                            <p:cond delay="0"/>
                                          </p:stCondLst>
                                        </p:cTn>
                                        <p:tgtEl>
                                          <p:spTgt spid="1048613"/>
                                        </p:tgtEl>
                                        <p:attrNameLst>
                                          <p:attrName>style.visibility</p:attrName>
                                        </p:attrNameLst>
                                      </p:cBhvr>
                                      <p:to>
                                        <p:strVal val="visible"/>
                                      </p:to>
                                    </p:set>
                                    <p:anim calcmode="lin" valueType="num">
                                      <p:cBhvr>
                                        <p:cTn dur="2000" fill="hold" id="17"/>
                                        <p:tgtEl>
                                          <p:spTgt spid="1048613"/>
                                        </p:tgtEl>
                                        <p:attrNameLst>
                                          <p:attrName>ppt_x</p:attrName>
                                        </p:attrNameLst>
                                      </p:cBhvr>
                                      <p:tavLst>
                                        <p:tav tm="0">
                                          <p:val>
                                            <p:strVal val="0-#ppt_w/2"/>
                                          </p:val>
                                        </p:tav>
                                        <p:tav tm="100000">
                                          <p:val>
                                            <p:strVal val="#ppt_x"/>
                                          </p:val>
                                        </p:tav>
                                      </p:tavLst>
                                    </p:anim>
                                    <p:anim calcmode="lin" valueType="num">
                                      <p:cBhvr>
                                        <p:cTn dur="2000" fill="hold" id="18"/>
                                        <p:tgtEl>
                                          <p:spTgt spid="1048613"/>
                                        </p:tgtEl>
                                        <p:attrNameLst>
                                          <p:attrName>ppt_y</p:attrName>
                                        </p:attrNameLst>
                                      </p:cBhvr>
                                      <p:tavLst>
                                        <p:tav tm="0">
                                          <p:val>
                                            <p:strVal val="#ppt_y"/>
                                          </p:val>
                                        </p:tav>
                                        <p:tav tm="100000">
                                          <p:val>
                                            <p:strVal val="#ppt_y"/>
                                          </p:val>
                                        </p:tav>
                                      </p:tavLst>
                                    </p:anim>
                                  </p:childTnLst>
                                </p:cTn>
                              </p:par>
                              <p:par>
                                <p:cTn fill="hold" grpId="0" id="19" nodeType="withEffect" presetClass="entr" presetID="42" presetSubtype="0">
                                  <p:stCondLst>
                                    <p:cond delay="1000"/>
                                  </p:stCondLst>
                                  <p:childTnLst>
                                    <p:set>
                                      <p:cBhvr>
                                        <p:cTn dur="1" fill="hold" id="20">
                                          <p:stCondLst>
                                            <p:cond delay="0"/>
                                          </p:stCondLst>
                                        </p:cTn>
                                        <p:tgtEl>
                                          <p:spTgt spid="1048614"/>
                                        </p:tgtEl>
                                        <p:attrNameLst>
                                          <p:attrName>style.visibility</p:attrName>
                                        </p:attrNameLst>
                                      </p:cBhvr>
                                      <p:to>
                                        <p:strVal val="visible"/>
                                      </p:to>
                                    </p:set>
                                    <p:animEffect transition="in" filter="fade">
                                      <p:cBhvr>
                                        <p:cTn dur="1000" id="21"/>
                                        <p:tgtEl>
                                          <p:spTgt spid="1048614"/>
                                        </p:tgtEl>
                                      </p:cBhvr>
                                    </p:animEffect>
                                    <p:anim calcmode="lin" valueType="num">
                                      <p:cBhvr>
                                        <p:cTn dur="1000" fill="hold" id="22"/>
                                        <p:tgtEl>
                                          <p:spTgt spid="1048614"/>
                                        </p:tgtEl>
                                        <p:attrNameLst>
                                          <p:attrName>ppt_x</p:attrName>
                                        </p:attrNameLst>
                                      </p:cBhvr>
                                      <p:tavLst>
                                        <p:tav tm="0">
                                          <p:val>
                                            <p:strVal val="#ppt_x"/>
                                          </p:val>
                                        </p:tav>
                                        <p:tav tm="100000">
                                          <p:val>
                                            <p:strVal val="#ppt_x"/>
                                          </p:val>
                                        </p:tav>
                                      </p:tavLst>
                                    </p:anim>
                                    <p:anim calcmode="lin" valueType="num">
                                      <p:cBhvr>
                                        <p:cTn dur="1000" fill="hold" id="23"/>
                                        <p:tgtEl>
                                          <p:spTgt spid="10486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1" grpId="0" animBg="1"/>
      <p:bldP spid="1048612" grpId="0" animBg="1"/>
      <p:bldP spid="1048613" grpId="0"/>
      <p:bldP spid="10486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76" name=""/>
        <p:cNvGrpSpPr/>
        <p:nvPr/>
      </p:nvGrpSpPr>
      <p:grpSpPr>
        <a:xfrm>
          <a:off x="0" y="0"/>
          <a:ext cx="0" cy="0"/>
          <a:chOff x="0" y="0"/>
          <a:chExt cx="0" cy="0"/>
        </a:xfrm>
      </p:grpSpPr>
      <p:sp>
        <p:nvSpPr>
          <p:cNvPr id="1048619" name="矩形 10"/>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nvGrpSpPr>
          <p:cNvPr id="77" name="组合 27"/>
          <p:cNvGrpSpPr/>
          <p:nvPr/>
        </p:nvGrpSpPr>
        <p:grpSpPr bwMode="auto">
          <a:xfrm>
            <a:off x="998538" y="1866900"/>
            <a:ext cx="4724400" cy="4133850"/>
            <a:chOff x="426289" y="1543918"/>
            <a:chExt cx="5750201" cy="5029739"/>
          </a:xfrm>
        </p:grpSpPr>
        <p:sp>
          <p:nvSpPr>
            <p:cNvPr id="1048620" name="矩形 28"/>
            <p:cNvSpPr/>
            <p:nvPr/>
          </p:nvSpPr>
          <p:spPr>
            <a:xfrm>
              <a:off x="447542" y="5012970"/>
              <a:ext cx="5728948" cy="1560687"/>
            </a:xfrm>
            <a:prstGeom prst="rect"/>
            <a:solidFill>
              <a:srgbClr val="E6A2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lang="zh-CN" noProof="1">
                <a:solidFill>
                  <a:schemeClr val="bg1">
                    <a:lumMod val="50000"/>
                  </a:schemeClr>
                </a:solidFill>
                <a:cs typeface="+mn-ea"/>
                <a:sym typeface="+mn-lt"/>
              </a:endParaRPr>
            </a:p>
          </p:txBody>
        </p:sp>
        <p:sp>
          <p:nvSpPr>
            <p:cNvPr id="1048621" name="矩形 29"/>
            <p:cNvSpPr/>
            <p:nvPr/>
          </p:nvSpPr>
          <p:spPr>
            <a:xfrm>
              <a:off x="426289" y="1543918"/>
              <a:ext cx="5750201" cy="3311076"/>
            </a:xfrm>
            <a:prstGeom prst="rect"/>
            <a:blipFill rotWithShape="1" dpi="0">
              <a:blip xmlns:r="http://schemas.openxmlformats.org/officeDocument/2006/relationships" r:embed="rId1" cstate="email"/>
              <a:srcRect/>
              <a:tile algn="ctr" flip="none" sx="28000" sy="28000" tx="0" ty="0"/>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lang="zh-CN" noProof="1">
                <a:solidFill>
                  <a:schemeClr val="bg1">
                    <a:lumMod val="50000"/>
                  </a:schemeClr>
                </a:solidFill>
                <a:cs typeface="+mn-ea"/>
                <a:sym typeface="+mn-lt"/>
              </a:endParaRPr>
            </a:p>
          </p:txBody>
        </p:sp>
        <p:sp>
          <p:nvSpPr>
            <p:cNvPr id="1048622" name="TextBox 15"/>
            <p:cNvSpPr txBox="1">
              <a:spLocks noChangeArrowheads="1"/>
            </p:cNvSpPr>
            <p:nvPr/>
          </p:nvSpPr>
          <p:spPr bwMode="auto">
            <a:xfrm>
              <a:off x="447054" y="5045996"/>
              <a:ext cx="1144068" cy="1011012"/>
            </a:xfrm>
            <a:prstGeom prst="rect"/>
            <a:noFill/>
            <a:ln>
              <a:noFill/>
            </a:ln>
          </p:spPr>
          <p:txBody>
            <a:bodyPr>
              <a:spAutoFit/>
            </a:bodyPr>
            <a:p>
              <a:r>
                <a:rPr altLang="zh-CN" b="1" sz="4800" lang="en-US">
                  <a:solidFill>
                    <a:schemeClr val="bg1"/>
                  </a:solidFill>
                  <a:latin typeface="+mn-lt"/>
                  <a:ea typeface="+mn-ea"/>
                  <a:cs typeface="+mn-ea"/>
                  <a:sym typeface="+mn-lt"/>
                </a:rPr>
                <a:t>”</a:t>
              </a:r>
              <a:endParaRPr altLang="en-US" b="1" sz="4800" lang="zh-CN">
                <a:solidFill>
                  <a:schemeClr val="bg1"/>
                </a:solidFill>
                <a:latin typeface="+mn-lt"/>
                <a:ea typeface="+mn-ea"/>
                <a:cs typeface="+mn-ea"/>
                <a:sym typeface="+mn-lt"/>
              </a:endParaRPr>
            </a:p>
          </p:txBody>
        </p:sp>
        <p:cxnSp>
          <p:nvCxnSpPr>
            <p:cNvPr id="3145728" name="直接连接符 33"/>
            <p:cNvCxnSpPr>
              <a:cxnSpLocks/>
            </p:cNvCxnSpPr>
            <p:nvPr/>
          </p:nvCxnSpPr>
          <p:spPr>
            <a:xfrm>
              <a:off x="1038793" y="5949769"/>
              <a:ext cx="5137697" cy="0"/>
            </a:xfrm>
            <a:prstGeom prst="line"/>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1048623" name="文本框 38"/>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活动概述</a:t>
            </a:r>
          </a:p>
        </p:txBody>
      </p:sp>
      <p:sp>
        <p:nvSpPr>
          <p:cNvPr id="1048624" name="矩形 28"/>
          <p:cNvSpPr txBox="1">
            <a:spLocks noChangeArrowheads="1"/>
          </p:cNvSpPr>
          <p:nvPr/>
        </p:nvSpPr>
        <p:spPr bwMode="auto">
          <a:xfrm>
            <a:off x="5883275" y="1741488"/>
            <a:ext cx="6308725" cy="4028441"/>
          </a:xfrm>
          <a:prstGeom prst="rect"/>
          <a:noFill/>
          <a:ln>
            <a:noFill/>
          </a:ln>
        </p:spPr>
        <p:txBody>
          <a:bodyPr lIns="62210" rIns="62210">
            <a:spAutoFit/>
          </a:bodyPr>
          <a:p>
            <a:pPr>
              <a:lnSpc>
                <a:spcPct val="250000"/>
              </a:lnSpc>
            </a:pPr>
            <a:r>
              <a:rPr altLang="zh-CN" dirty="0" sz="2000" lang="zh-CN">
                <a:solidFill>
                  <a:srgbClr val="262626"/>
                </a:solidFill>
                <a:latin typeface="+mn-lt"/>
                <a:ea typeface="+mn-ea"/>
                <a:cs typeface="+mn-ea"/>
                <a:sym typeface="+mn-lt"/>
              </a:rPr>
              <a:t>活动主题：</a:t>
            </a:r>
            <a:r>
              <a:rPr altLang="zh-CN" b="1" dirty="0" sz="2400" lang="zh-CN">
                <a:solidFill>
                  <a:srgbClr val="E6A28E"/>
                </a:solidFill>
                <a:latin typeface="+mn-lt"/>
                <a:ea typeface="+mn-ea"/>
                <a:cs typeface="+mn-ea"/>
                <a:sym typeface="+mn-lt"/>
              </a:rPr>
              <a:t>感/恩/母/亲/爱/在/五/月</a:t>
            </a:r>
            <a:r>
              <a:rPr altLang="zh-CN" b="1" dirty="0" sz="3200" lang="zh-CN">
                <a:solidFill>
                  <a:srgbClr val="E6A28E"/>
                </a:solidFill>
                <a:latin typeface="+mn-lt"/>
                <a:ea typeface="+mn-ea"/>
                <a:cs typeface="+mn-ea"/>
                <a:sym typeface="+mn-lt"/>
              </a:rPr>
              <a:t> </a:t>
            </a:r>
          </a:p>
          <a:p>
            <a:pPr>
              <a:lnSpc>
                <a:spcPct val="250000"/>
              </a:lnSpc>
            </a:pPr>
            <a:r>
              <a:rPr altLang="zh-CN" dirty="0" sz="2000" lang="zh-CN">
                <a:solidFill>
                  <a:srgbClr val="262626"/>
                </a:solidFill>
                <a:latin typeface="+mn-lt"/>
                <a:ea typeface="+mn-ea"/>
                <a:cs typeface="+mn-ea"/>
                <a:sym typeface="+mn-lt"/>
              </a:rPr>
              <a:t>                 ——</a:t>
            </a:r>
            <a:r>
              <a:rPr altLang="zh-CN" dirty="0" sz="2000" lang="en-US">
                <a:solidFill>
                  <a:srgbClr val="262626"/>
                </a:solidFill>
                <a:latin typeface="+mn-lt"/>
                <a:ea typeface="+mn-ea"/>
                <a:cs typeface="+mn-ea"/>
                <a:sym typeface="+mn-lt"/>
              </a:rPr>
              <a:t>2022</a:t>
            </a:r>
            <a:r>
              <a:rPr altLang="en-US" dirty="0" sz="2000" lang="zh-CN">
                <a:solidFill>
                  <a:srgbClr val="262626"/>
                </a:solidFill>
                <a:latin typeface="+mn-lt"/>
                <a:ea typeface="+mn-ea"/>
                <a:cs typeface="+mn-ea"/>
                <a:sym typeface="+mn-lt"/>
              </a:rPr>
              <a:t>地产项目母亲节主题活动策划</a:t>
            </a:r>
            <a:endParaRPr altLang="zh-CN" dirty="0" sz="2000" lang="zh-CN">
              <a:solidFill>
                <a:srgbClr val="262626"/>
              </a:solidFill>
              <a:latin typeface="+mn-lt"/>
              <a:ea typeface="+mn-ea"/>
              <a:cs typeface="+mn-ea"/>
              <a:sym typeface="+mn-lt"/>
            </a:endParaRPr>
          </a:p>
          <a:p>
            <a:pPr>
              <a:lnSpc>
                <a:spcPct val="250000"/>
              </a:lnSpc>
            </a:pPr>
            <a:r>
              <a:rPr altLang="zh-CN" dirty="0" sz="2000" lang="zh-CN">
                <a:solidFill>
                  <a:srgbClr val="262626"/>
                </a:solidFill>
                <a:latin typeface="+mn-lt"/>
                <a:ea typeface="+mn-ea"/>
                <a:cs typeface="+mn-ea"/>
                <a:sym typeface="+mn-lt"/>
              </a:rPr>
              <a:t>活动时间：母亲节</a:t>
            </a:r>
            <a:endParaRPr altLang="en-US" dirty="0" sz="2000" lang="zh-CN">
              <a:solidFill>
                <a:srgbClr val="262626"/>
              </a:solidFill>
              <a:latin typeface="+mn-lt"/>
              <a:ea typeface="+mn-ea"/>
              <a:cs typeface="+mn-ea"/>
              <a:sym typeface="+mn-lt"/>
            </a:endParaRPr>
          </a:p>
          <a:p>
            <a:pPr>
              <a:lnSpc>
                <a:spcPct val="250000"/>
              </a:lnSpc>
            </a:pPr>
            <a:r>
              <a:rPr altLang="en-US" dirty="0" sz="2000" lang="zh-CN">
                <a:solidFill>
                  <a:srgbClr val="262626"/>
                </a:solidFill>
                <a:latin typeface="+mn-lt"/>
                <a:ea typeface="+mn-ea"/>
                <a:cs typeface="+mn-ea"/>
                <a:sym typeface="+mn-lt"/>
              </a:rPr>
              <a:t>参与人群：自然到访客户、邀约客户、新老业主</a:t>
            </a:r>
            <a:endParaRPr altLang="zh-CN" dirty="0" sz="2000" lang="zh-CN">
              <a:solidFill>
                <a:srgbClr val="262626"/>
              </a:solidFill>
              <a:latin typeface="+mn-lt"/>
              <a:ea typeface="+mn-ea"/>
              <a:cs typeface="+mn-ea"/>
              <a:sym typeface="+mn-lt"/>
            </a:endParaRPr>
          </a:p>
          <a:p>
            <a:pPr>
              <a:lnSpc>
                <a:spcPct val="250000"/>
              </a:lnSpc>
            </a:pPr>
            <a:r>
              <a:rPr altLang="en-US" dirty="0" sz="2000" lang="zh-CN">
                <a:solidFill>
                  <a:srgbClr val="262626"/>
                </a:solidFill>
                <a:latin typeface="+mn-lt"/>
                <a:ea typeface="+mn-ea"/>
                <a:cs typeface="+mn-ea"/>
                <a:sym typeface="+mn-lt"/>
              </a:rPr>
              <a:t>活动调性：主题暖场</a:t>
            </a:r>
            <a:r>
              <a:rPr altLang="zh-CN" dirty="0" sz="2000" lang="en-US">
                <a:solidFill>
                  <a:srgbClr val="262626"/>
                </a:solidFill>
                <a:latin typeface="+mn-lt"/>
                <a:ea typeface="+mn-ea"/>
                <a:cs typeface="+mn-ea"/>
                <a:sym typeface="+mn-lt"/>
              </a:rPr>
              <a:t>DIY</a:t>
            </a:r>
            <a:r>
              <a:rPr altLang="en-US" dirty="0" sz="2000" lang="zh-CN">
                <a:solidFill>
                  <a:srgbClr val="262626"/>
                </a:solidFill>
                <a:latin typeface="+mn-lt"/>
                <a:ea typeface="+mn-ea"/>
                <a:cs typeface="+mn-ea"/>
                <a:sym typeface="+mn-lt"/>
              </a:rPr>
              <a:t>+氛围布置+互动游戏</a:t>
            </a:r>
          </a:p>
        </p:txBody>
      </p:sp>
      <p:pic>
        <p:nvPicPr>
          <p:cNvPr id="2097159" name="图片 70"/>
          <p:cNvPicPr>
            <a:picLocks noChangeAspect="1" noChangeArrowheads="1"/>
          </p:cNvPicPr>
          <p:nvPr/>
        </p:nvPicPr>
        <p:blipFill>
          <a:blip xmlns:r="http://schemas.openxmlformats.org/officeDocument/2006/relationships" r:embed="rId2"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id="5" nodeType="afterEffect" presetClass="entr" presetID="2" presetSubtype="2">
                                  <p:stCondLst>
                                    <p:cond delay="0"/>
                                  </p:stCondLst>
                                  <p:childTnLst>
                                    <p:set>
                                      <p:cBhvr>
                                        <p:cTn dur="1" fill="hold" id="6">
                                          <p:stCondLst>
                                            <p:cond delay="0"/>
                                          </p:stCondLst>
                                        </p:cTn>
                                        <p:tgtEl>
                                          <p:spTgt spid="77"/>
                                        </p:tgtEl>
                                        <p:attrNameLst>
                                          <p:attrName>style.visibility</p:attrName>
                                        </p:attrNameLst>
                                      </p:cBhvr>
                                      <p:to>
                                        <p:strVal val="visible"/>
                                      </p:to>
                                    </p:set>
                                    <p:anim calcmode="lin" valueType="num">
                                      <p:cBhvr>
                                        <p:cTn dur="500" fill="hold" id="7"/>
                                        <p:tgtEl>
                                          <p:spTgt spid="77"/>
                                        </p:tgtEl>
                                        <p:attrNameLst>
                                          <p:attrName>ppt_x</p:attrName>
                                        </p:attrNameLst>
                                      </p:cBhvr>
                                      <p:tavLst>
                                        <p:tav tm="0">
                                          <p:val>
                                            <p:strVal val="1+#ppt_w/2"/>
                                          </p:val>
                                        </p:tav>
                                        <p:tav tm="100000">
                                          <p:val>
                                            <p:strVal val="#ppt_x"/>
                                          </p:val>
                                        </p:tav>
                                      </p:tavLst>
                                    </p:anim>
                                    <p:anim calcmode="lin" valueType="num">
                                      <p:cBhvr>
                                        <p:cTn dur="500" fill="hold" id="8"/>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04" name=""/>
        <p:cNvGrpSpPr/>
        <p:nvPr/>
      </p:nvGrpSpPr>
      <p:grpSpPr>
        <a:xfrm>
          <a:off x="0" y="0"/>
          <a:ext cx="0" cy="0"/>
          <a:chOff x="0" y="0"/>
          <a:chExt cx="0" cy="0"/>
        </a:xfrm>
      </p:grpSpPr>
      <p:sp>
        <p:nvSpPr>
          <p:cNvPr id="1048628" name="矩形 16"/>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9" name="文本框 38"/>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chemeClr val="accent1"/>
                </a:solidFill>
                <a:latin typeface="+mn-lt"/>
                <a:ea typeface="+mn-ea"/>
                <a:cs typeface="+mn-ea"/>
                <a:sym typeface="+mn-lt"/>
              </a:rPr>
              <a:t>活动亮点</a:t>
            </a:r>
          </a:p>
        </p:txBody>
      </p:sp>
      <p:grpSp>
        <p:nvGrpSpPr>
          <p:cNvPr id="105" name="组合 1"/>
          <p:cNvGrpSpPr/>
          <p:nvPr/>
        </p:nvGrpSpPr>
        <p:grpSpPr bwMode="auto">
          <a:xfrm>
            <a:off x="1108075" y="2263775"/>
            <a:ext cx="10398125" cy="4244975"/>
            <a:chOff x="134" y="3330"/>
            <a:chExt cx="18779" cy="7668"/>
          </a:xfrm>
        </p:grpSpPr>
        <p:sp>
          <p:nvSpPr>
            <p:cNvPr id="1048630" name="文本框 8"/>
            <p:cNvSpPr txBox="1">
              <a:spLocks noChangeArrowheads="1"/>
            </p:cNvSpPr>
            <p:nvPr/>
          </p:nvSpPr>
          <p:spPr bwMode="auto">
            <a:xfrm>
              <a:off x="134" y="7015"/>
              <a:ext cx="4541" cy="3332"/>
            </a:xfrm>
            <a:prstGeom prst="rect"/>
            <a:noFill/>
            <a:ln>
              <a:noFill/>
            </a:ln>
          </p:spPr>
          <p:txBody>
            <a:bodyPr>
              <a:spAutoFit/>
            </a:bodyPr>
            <a:p>
              <a:pPr algn="ctr">
                <a:lnSpc>
                  <a:spcPct val="190000"/>
                </a:lnSpc>
              </a:pPr>
              <a:r>
                <a:rPr altLang="en-US" sz="2000" lang="zh-CN">
                  <a:latin typeface="+mn-lt"/>
                  <a:ea typeface="+mn-ea"/>
                  <a:cs typeface="+mn-ea"/>
                  <a:sym typeface="+mn-lt"/>
                </a:rPr>
                <a:t>分娩吧爸爸 </a:t>
              </a:r>
            </a:p>
            <a:p>
              <a:pPr algn="ctr">
                <a:lnSpc>
                  <a:spcPct val="190000"/>
                </a:lnSpc>
              </a:pPr>
              <a:r>
                <a:rPr altLang="en-US" sz="2000" lang="zh-CN">
                  <a:latin typeface="+mn-lt"/>
                  <a:ea typeface="+mn-ea"/>
                  <a:cs typeface="+mn-ea"/>
                  <a:sym typeface="+mn-lt"/>
                </a:rPr>
                <a:t>分级挑战赢大奖</a:t>
              </a:r>
            </a:p>
            <a:p>
              <a:pPr algn="ctr">
                <a:lnSpc>
                  <a:spcPct val="190000"/>
                </a:lnSpc>
              </a:pPr>
              <a:r>
                <a:rPr altLang="zh-CN" sz="2000" lang="en-US">
                  <a:latin typeface="+mn-lt"/>
                  <a:ea typeface="+mn-ea"/>
                  <a:cs typeface="+mn-ea"/>
                  <a:sym typeface="+mn-lt"/>
                </a:rPr>
                <a:t>…</a:t>
              </a:r>
              <a:endParaRPr altLang="en-US" sz="2000" lang="zh-CN">
                <a:latin typeface="+mn-lt"/>
                <a:ea typeface="+mn-ea"/>
                <a:cs typeface="+mn-ea"/>
                <a:sym typeface="+mn-lt"/>
              </a:endParaRPr>
            </a:p>
          </p:txBody>
        </p:sp>
        <p:sp>
          <p:nvSpPr>
            <p:cNvPr id="1048631" name="文本框 7"/>
            <p:cNvSpPr txBox="1">
              <a:spLocks noChangeArrowheads="1"/>
            </p:cNvSpPr>
            <p:nvPr/>
          </p:nvSpPr>
          <p:spPr bwMode="auto">
            <a:xfrm>
              <a:off x="3888" y="7174"/>
              <a:ext cx="6526" cy="1726"/>
            </a:xfrm>
            <a:prstGeom prst="rect"/>
            <a:noFill/>
            <a:ln>
              <a:noFill/>
            </a:ln>
          </p:spPr>
          <p:txBody>
            <a:bodyPr>
              <a:spAutoFit/>
            </a:bodyPr>
            <a:p>
              <a:pPr algn="ctr">
                <a:lnSpc>
                  <a:spcPct val="140000"/>
                </a:lnSpc>
              </a:pPr>
              <a:r>
                <a:rPr altLang="en-US" sz="2000" lang="zh-CN">
                  <a:latin typeface="+mn-lt"/>
                  <a:ea typeface="+mn-ea"/>
                  <a:cs typeface="+mn-ea"/>
                  <a:sym typeface="+mn-lt"/>
                </a:rPr>
                <a:t>母亲节专属氛围布置</a:t>
              </a:r>
            </a:p>
            <a:p>
              <a:pPr algn="ctr">
                <a:lnSpc>
                  <a:spcPct val="140000"/>
                </a:lnSpc>
              </a:pPr>
              <a:r>
                <a:rPr altLang="zh-CN" sz="2000" lang="en-US">
                  <a:latin typeface="+mn-lt"/>
                  <a:ea typeface="+mn-ea"/>
                  <a:cs typeface="+mn-ea"/>
                  <a:sym typeface="+mn-lt"/>
                </a:rPr>
                <a:t>…</a:t>
              </a:r>
              <a:endParaRPr altLang="en-US" sz="2000" lang="zh-CN">
                <a:latin typeface="+mn-lt"/>
                <a:ea typeface="+mn-ea"/>
                <a:cs typeface="+mn-ea"/>
                <a:sym typeface="+mn-lt"/>
              </a:endParaRPr>
            </a:p>
          </p:txBody>
        </p:sp>
        <p:sp>
          <p:nvSpPr>
            <p:cNvPr id="1048632" name="文本框 10"/>
            <p:cNvSpPr txBox="1">
              <a:spLocks noChangeArrowheads="1"/>
            </p:cNvSpPr>
            <p:nvPr/>
          </p:nvSpPr>
          <p:spPr bwMode="auto">
            <a:xfrm>
              <a:off x="9626" y="6779"/>
              <a:ext cx="4541" cy="3501"/>
            </a:xfrm>
            <a:prstGeom prst="rect"/>
            <a:noFill/>
            <a:ln>
              <a:noFill/>
            </a:ln>
          </p:spPr>
          <p:txBody>
            <a:bodyPr>
              <a:spAutoFit/>
            </a:bodyPr>
            <a:p>
              <a:pPr algn="ctr">
                <a:lnSpc>
                  <a:spcPct val="150000"/>
                </a:lnSpc>
              </a:pPr>
              <a:r>
                <a:rPr altLang="en-US" sz="2000" lang="zh-CN">
                  <a:latin typeface="+mn-lt"/>
                  <a:ea typeface="+mn-ea"/>
                  <a:cs typeface="+mn-ea"/>
                  <a:sym typeface="+mn-lt"/>
                </a:rPr>
                <a:t>感恩康乃馨</a:t>
              </a:r>
            </a:p>
            <a:p>
              <a:pPr algn="ctr">
                <a:lnSpc>
                  <a:spcPct val="150000"/>
                </a:lnSpc>
              </a:pPr>
              <a:r>
                <a:rPr altLang="en-US" sz="2000" lang="zh-CN">
                  <a:latin typeface="+mn-lt"/>
                  <a:ea typeface="+mn-ea"/>
                  <a:cs typeface="+mn-ea"/>
                  <a:sym typeface="+mn-lt"/>
                </a:rPr>
                <a:t>香水DIY</a:t>
              </a:r>
            </a:p>
            <a:p>
              <a:pPr algn="ctr">
                <a:lnSpc>
                  <a:spcPct val="150000"/>
                </a:lnSpc>
              </a:pPr>
              <a:r>
                <a:rPr altLang="zh-CN" sz="2000" lang="en-US">
                  <a:latin typeface="+mn-lt"/>
                  <a:ea typeface="+mn-ea"/>
                  <a:cs typeface="+mn-ea"/>
                  <a:sym typeface="+mn-lt"/>
                </a:rPr>
                <a:t>…</a:t>
              </a:r>
            </a:p>
            <a:p>
              <a:pPr algn="ctr">
                <a:lnSpc>
                  <a:spcPct val="150000"/>
                </a:lnSpc>
              </a:pPr>
              <a:r>
                <a:rPr altLang="en-US" sz="2000" lang="zh-CN">
                  <a:latin typeface="+mn-lt"/>
                  <a:ea typeface="+mn-ea"/>
                  <a:cs typeface="+mn-ea"/>
                  <a:sym typeface="+mn-lt"/>
                </a:rPr>
                <a:t>多重</a:t>
              </a:r>
              <a:r>
                <a:rPr altLang="zh-CN" sz="2000" lang="zh-CN">
                  <a:latin typeface="+mn-lt"/>
                  <a:ea typeface="+mn-ea"/>
                  <a:cs typeface="+mn-ea"/>
                  <a:sym typeface="+mn-lt"/>
                </a:rPr>
                <a:t>互动</a:t>
              </a:r>
              <a:r>
                <a:rPr altLang="en-US" sz="2000" lang="zh-CN">
                  <a:latin typeface="+mn-lt"/>
                  <a:ea typeface="+mn-ea"/>
                  <a:cs typeface="+mn-ea"/>
                  <a:sym typeface="+mn-lt"/>
                </a:rPr>
                <a:t>专场</a:t>
              </a:r>
              <a:endParaRPr altLang="zh-CN" sz="2000" lang="zh-CN">
                <a:latin typeface="+mn-lt"/>
                <a:ea typeface="+mn-ea"/>
                <a:cs typeface="+mn-ea"/>
                <a:sym typeface="+mn-lt"/>
              </a:endParaRPr>
            </a:p>
          </p:txBody>
        </p:sp>
        <p:sp>
          <p:nvSpPr>
            <p:cNvPr id="1048633" name="文本框 11"/>
            <p:cNvSpPr txBox="1">
              <a:spLocks noChangeArrowheads="1"/>
            </p:cNvSpPr>
            <p:nvPr/>
          </p:nvSpPr>
          <p:spPr bwMode="auto">
            <a:xfrm>
              <a:off x="14372" y="6779"/>
              <a:ext cx="4541" cy="4219"/>
            </a:xfrm>
            <a:prstGeom prst="rect"/>
            <a:noFill/>
            <a:ln>
              <a:noFill/>
            </a:ln>
          </p:spPr>
          <p:txBody>
            <a:bodyPr>
              <a:spAutoFit/>
            </a:bodyPr>
            <a:p>
              <a:pPr algn="ctr">
                <a:lnSpc>
                  <a:spcPts val="3500"/>
                </a:lnSpc>
              </a:pPr>
              <a:r>
                <a:rPr altLang="en-US" sz="2000" lang="zh-CN">
                  <a:latin typeface="+mn-lt"/>
                  <a:ea typeface="+mn-ea"/>
                  <a:cs typeface="+mn-ea"/>
                  <a:sym typeface="+mn-lt"/>
                </a:rPr>
                <a:t>巨型爆米花</a:t>
              </a:r>
            </a:p>
            <a:p>
              <a:pPr algn="ctr">
                <a:lnSpc>
                  <a:spcPts val="3500"/>
                </a:lnSpc>
              </a:pPr>
              <a:r>
                <a:rPr altLang="en-US" sz="2000" lang="zh-CN">
                  <a:latin typeface="+mn-lt"/>
                  <a:ea typeface="+mn-ea"/>
                  <a:cs typeface="+mn-ea"/>
                  <a:sym typeface="+mn-lt"/>
                </a:rPr>
                <a:t>电力棉花糖单车</a:t>
              </a:r>
            </a:p>
            <a:p>
              <a:pPr algn="ctr">
                <a:lnSpc>
                  <a:spcPts val="3500"/>
                </a:lnSpc>
              </a:pPr>
              <a:r>
                <a:rPr altLang="en-US" sz="2000" lang="zh-CN">
                  <a:latin typeface="+mn-lt"/>
                  <a:ea typeface="+mn-ea"/>
                  <a:cs typeface="+mn-ea"/>
                  <a:sym typeface="+mn-lt"/>
                </a:rPr>
                <a:t>…</a:t>
              </a:r>
            </a:p>
            <a:p>
              <a:pPr algn="ctr">
                <a:lnSpc>
                  <a:spcPts val="3500"/>
                </a:lnSpc>
              </a:pPr>
              <a:r>
                <a:rPr altLang="en-US" sz="2000" lang="zh-CN">
                  <a:latin typeface="+mn-lt"/>
                  <a:ea typeface="+mn-ea"/>
                  <a:cs typeface="+mn-ea"/>
                  <a:sym typeface="+mn-lt"/>
                </a:rPr>
                <a:t>多重游戏专场</a:t>
              </a:r>
            </a:p>
            <a:p>
              <a:pPr algn="ctr">
                <a:lnSpc>
                  <a:spcPts val="3500"/>
                </a:lnSpc>
              </a:pPr>
              <a:endParaRPr altLang="en-US" sz="2000" lang="zh-CN">
                <a:latin typeface="+mn-lt"/>
                <a:ea typeface="+mn-ea"/>
                <a:cs typeface="+mn-ea"/>
                <a:sym typeface="+mn-lt"/>
              </a:endParaRPr>
            </a:p>
          </p:txBody>
        </p:sp>
        <p:pic>
          <p:nvPicPr>
            <p:cNvPr id="2097160" name="图片 13"/>
            <p:cNvPicPr>
              <a:picLocks/>
            </p:cNvPicPr>
            <p:nvPr/>
          </p:nvPicPr>
          <p:blipFill>
            <a:blip xmlns:r="http://schemas.openxmlformats.org/officeDocument/2006/relationships" r:embed="rId1" cstate="email"/>
            <a:srcRect/>
            <a:stretch>
              <a:fillRect/>
            </a:stretch>
          </p:blipFill>
          <p:spPr>
            <a:xfrm>
              <a:off x="5451" y="3330"/>
              <a:ext cx="3401" cy="3402"/>
            </a:xfrm>
            <a:prstGeom prst="ellipse"/>
          </p:spPr>
        </p:pic>
        <p:pic>
          <p:nvPicPr>
            <p:cNvPr id="2097161" name="图片 14"/>
            <p:cNvPicPr>
              <a:picLocks/>
            </p:cNvPicPr>
            <p:nvPr/>
          </p:nvPicPr>
          <p:blipFill>
            <a:blip xmlns:r="http://schemas.openxmlformats.org/officeDocument/2006/relationships" r:embed="rId2" cstate="email"/>
            <a:srcRect/>
            <a:stretch>
              <a:fillRect/>
            </a:stretch>
          </p:blipFill>
          <p:spPr>
            <a:xfrm>
              <a:off x="14941" y="3330"/>
              <a:ext cx="3402" cy="3402"/>
            </a:xfrm>
            <a:prstGeom prst="ellipse"/>
          </p:spPr>
        </p:pic>
        <p:pic>
          <p:nvPicPr>
            <p:cNvPr id="2097162" name="图片 15"/>
            <p:cNvPicPr>
              <a:picLocks/>
            </p:cNvPicPr>
            <p:nvPr/>
          </p:nvPicPr>
          <p:blipFill rotWithShape="1">
            <a:blip xmlns:r="http://schemas.openxmlformats.org/officeDocument/2006/relationships" r:embed="rId3" cstate="email"/>
            <a:srcRect/>
            <a:stretch>
              <a:fillRect/>
            </a:stretch>
          </p:blipFill>
          <p:spPr>
            <a:xfrm>
              <a:off x="10178" y="3513"/>
              <a:ext cx="3402" cy="3402"/>
            </a:xfrm>
            <a:prstGeom prst="ellipse"/>
          </p:spPr>
        </p:pic>
      </p:grpSp>
      <p:pic>
        <p:nvPicPr>
          <p:cNvPr id="2097163" name="图片 2"/>
          <p:cNvPicPr>
            <a:picLocks noChangeAspect="1"/>
          </p:cNvPicPr>
          <p:nvPr/>
        </p:nvPicPr>
        <p:blipFill>
          <a:blip xmlns:r="http://schemas.openxmlformats.org/officeDocument/2006/relationships" r:embed="rId4" cstate="email"/>
          <a:stretch>
            <a:fillRect/>
          </a:stretch>
        </p:blipFill>
        <p:spPr>
          <a:xfrm>
            <a:off x="1424940" y="2263775"/>
            <a:ext cx="1883410" cy="1884045"/>
          </a:xfrm>
          <a:prstGeom prst="ellipse"/>
        </p:spPr>
      </p:pic>
      <p:pic>
        <p:nvPicPr>
          <p:cNvPr id="2097164" name="图片 70"/>
          <p:cNvPicPr>
            <a:picLocks noChangeAspect="1" noChangeArrowheads="1"/>
          </p:cNvPicPr>
          <p:nvPr/>
        </p:nvPicPr>
        <p:blipFill>
          <a:blip xmlns:r="http://schemas.openxmlformats.org/officeDocument/2006/relationships" r:embed="rId5"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9.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09" name=""/>
        <p:cNvGrpSpPr/>
        <p:nvPr/>
      </p:nvGrpSpPr>
      <p:grpSpPr>
        <a:xfrm>
          <a:off x="0" y="0"/>
          <a:ext cx="0" cy="0"/>
          <a:chOff x="0" y="0"/>
          <a:chExt cx="0" cy="0"/>
        </a:xfrm>
      </p:grpSpPr>
      <p:sp>
        <p:nvSpPr>
          <p:cNvPr id="1048637" name="矩形 14"/>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38" name="圆角矩形 9"/>
          <p:cNvSpPr/>
          <p:nvPr/>
        </p:nvSpPr>
        <p:spPr>
          <a:xfrm>
            <a:off x="1757363" y="2299668"/>
            <a:ext cx="2241550" cy="3406775"/>
          </a:xfrm>
          <a:prstGeom prst="roundRect"/>
          <a:solidFill>
            <a:srgbClr val="E6A2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lang="zh-CN" noProof="1">
              <a:cs typeface="+mn-ea"/>
              <a:sym typeface="+mn-lt"/>
            </a:endParaRPr>
          </a:p>
        </p:txBody>
      </p:sp>
      <p:sp>
        <p:nvSpPr>
          <p:cNvPr id="1048639" name="圆角矩形 10"/>
          <p:cNvSpPr/>
          <p:nvPr/>
        </p:nvSpPr>
        <p:spPr>
          <a:xfrm>
            <a:off x="4840288" y="2299668"/>
            <a:ext cx="2241550" cy="3406775"/>
          </a:xfrm>
          <a:prstGeom prst="roundRect"/>
          <a:solidFill>
            <a:srgbClr val="E6A2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lang="zh-CN" noProof="1">
              <a:cs typeface="+mn-ea"/>
              <a:sym typeface="+mn-lt"/>
            </a:endParaRPr>
          </a:p>
        </p:txBody>
      </p:sp>
      <p:sp>
        <p:nvSpPr>
          <p:cNvPr id="1048640" name="圆角矩形 11"/>
          <p:cNvSpPr/>
          <p:nvPr/>
        </p:nvSpPr>
        <p:spPr>
          <a:xfrm>
            <a:off x="7923213" y="2299668"/>
            <a:ext cx="2241550" cy="3406775"/>
          </a:xfrm>
          <a:prstGeom prst="roundRect"/>
          <a:solidFill>
            <a:srgbClr val="E6A2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lang="zh-CN" noProof="1">
              <a:cs typeface="+mn-ea"/>
              <a:sym typeface="+mn-lt"/>
            </a:endParaRPr>
          </a:p>
        </p:txBody>
      </p:sp>
      <p:sp>
        <p:nvSpPr>
          <p:cNvPr id="1048641"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活动目的</a:t>
            </a:r>
          </a:p>
        </p:txBody>
      </p:sp>
      <p:sp>
        <p:nvSpPr>
          <p:cNvPr id="1048642" name="文本框 1"/>
          <p:cNvSpPr txBox="1">
            <a:spLocks noChangeArrowheads="1"/>
          </p:cNvSpPr>
          <p:nvPr/>
        </p:nvSpPr>
        <p:spPr bwMode="auto">
          <a:xfrm>
            <a:off x="1965325" y="3261693"/>
            <a:ext cx="1825625" cy="1996441"/>
          </a:xfrm>
          <a:prstGeom prst="rect"/>
          <a:noFill/>
          <a:ln>
            <a:noFill/>
          </a:ln>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altLang="en-US" lang="zh-CN">
                <a:solidFill>
                  <a:schemeClr val="bg1"/>
                </a:solidFill>
                <a:latin typeface="+mn-lt"/>
                <a:ea typeface="+mn-ea"/>
                <a:cs typeface="+mn-ea"/>
                <a:sym typeface="+mn-lt"/>
              </a:rPr>
              <a:t>借项目售楼处公开活动，提升项目影响力，进一步提升亲和力和认知度，为市场拓展奠定基础。</a:t>
            </a:r>
          </a:p>
        </p:txBody>
      </p:sp>
      <p:sp>
        <p:nvSpPr>
          <p:cNvPr id="1048643" name="文本框 3"/>
          <p:cNvSpPr txBox="1">
            <a:spLocks noChangeArrowheads="1"/>
          </p:cNvSpPr>
          <p:nvPr/>
        </p:nvSpPr>
        <p:spPr bwMode="auto">
          <a:xfrm>
            <a:off x="2474913" y="2555256"/>
            <a:ext cx="838691" cy="400110"/>
          </a:xfrm>
          <a:prstGeom prst="rect"/>
          <a:noFill/>
          <a:ln>
            <a:noFill/>
          </a:ln>
        </p:spPr>
        <p:txBody>
          <a:bodyPr wrap="none">
            <a:spAutoFit/>
          </a:bodyPr>
          <a:p>
            <a:r>
              <a:rPr altLang="en-US" sz="2000" lang="zh-CN">
                <a:solidFill>
                  <a:schemeClr val="bg1"/>
                </a:solidFill>
                <a:latin typeface="+mn-lt"/>
                <a:ea typeface="+mn-ea"/>
                <a:cs typeface="+mn-ea"/>
                <a:sym typeface="+mn-lt"/>
              </a:rPr>
              <a:t>借  势</a:t>
            </a:r>
          </a:p>
        </p:txBody>
      </p:sp>
      <p:sp>
        <p:nvSpPr>
          <p:cNvPr id="1048644" name="文本框 4"/>
          <p:cNvSpPr txBox="1"/>
          <p:nvPr/>
        </p:nvSpPr>
        <p:spPr>
          <a:xfrm>
            <a:off x="5048250" y="3261693"/>
            <a:ext cx="1825625" cy="1678941"/>
          </a:xfrm>
          <a:prstGeom prst="rect"/>
          <a:noFill/>
        </p:spPr>
        <p:txBody>
          <a:bodyPr>
            <a:spAutoFit/>
          </a:bodyPr>
          <a:p>
            <a:pPr fontAlgn="auto">
              <a:lnSpc>
                <a:spcPct val="120000"/>
              </a:lnSpc>
              <a:spcBef>
                <a:spcPts val="0"/>
              </a:spcBef>
              <a:spcAft>
                <a:spcPts val="0"/>
              </a:spcAft>
            </a:pPr>
            <a:r>
              <a:rPr altLang="en-US" lang="zh-CN" noProof="1">
                <a:solidFill>
                  <a:schemeClr val="bg1"/>
                </a:solidFill>
                <a:effectLst>
                  <a:outerShdw algn="tl" blurRad="38100" dir="2700000" dist="38100">
                    <a:srgbClr val="000000">
                      <a:alpha val="43137"/>
                    </a:srgbClr>
                  </a:outerShdw>
                </a:effectLst>
                <a:latin typeface="+mn-lt"/>
                <a:ea typeface="+mn-ea"/>
                <a:cs typeface="+mn-ea"/>
                <a:sym typeface="+mn-lt"/>
              </a:rPr>
              <a:t>借母亲节活动形成新的宣传热点，释放项目产品信息，为项目后期开盘做铺垫。</a:t>
            </a:r>
          </a:p>
        </p:txBody>
      </p:sp>
      <p:sp>
        <p:nvSpPr>
          <p:cNvPr id="1048645" name="文本框 6"/>
          <p:cNvSpPr txBox="1"/>
          <p:nvPr/>
        </p:nvSpPr>
        <p:spPr>
          <a:xfrm>
            <a:off x="5586413" y="2555256"/>
            <a:ext cx="768159" cy="400110"/>
          </a:xfrm>
          <a:prstGeom prst="rect"/>
          <a:noFill/>
        </p:spPr>
        <p:txBody>
          <a:bodyPr wrap="none">
            <a:spAutoFit/>
          </a:bodyPr>
          <a:p>
            <a:pPr fontAlgn="auto"/>
            <a:r>
              <a:rPr altLang="en-US" sz="2000" lang="zh-CN" noProof="1">
                <a:solidFill>
                  <a:schemeClr val="bg1"/>
                </a:solidFill>
                <a:effectLst>
                  <a:outerShdw algn="tl" blurRad="38100" dir="2700000" dist="38100">
                    <a:srgbClr val="000000">
                      <a:alpha val="43137"/>
                    </a:srgbClr>
                  </a:outerShdw>
                </a:effectLst>
                <a:latin typeface="+mn-lt"/>
                <a:ea typeface="+mn-ea"/>
                <a:cs typeface="+mn-ea"/>
                <a:sym typeface="+mn-lt"/>
              </a:rPr>
              <a:t>造 势</a:t>
            </a:r>
          </a:p>
        </p:txBody>
      </p:sp>
      <p:sp>
        <p:nvSpPr>
          <p:cNvPr id="1048646" name="文本框 7"/>
          <p:cNvSpPr txBox="1"/>
          <p:nvPr/>
        </p:nvSpPr>
        <p:spPr>
          <a:xfrm>
            <a:off x="8131175" y="3261693"/>
            <a:ext cx="1825625" cy="1678941"/>
          </a:xfrm>
          <a:prstGeom prst="rect"/>
          <a:noFill/>
        </p:spPr>
        <p:txBody>
          <a:bodyPr>
            <a:spAutoFit/>
          </a:bodyPr>
          <a:p>
            <a:pPr fontAlgn="auto">
              <a:lnSpc>
                <a:spcPct val="120000"/>
              </a:lnSpc>
              <a:spcBef>
                <a:spcPts val="0"/>
              </a:spcBef>
              <a:spcAft>
                <a:spcPts val="0"/>
              </a:spcAft>
            </a:pPr>
            <a:r>
              <a:rPr altLang="en-US" lang="zh-CN" noProof="1">
                <a:solidFill>
                  <a:schemeClr val="bg1"/>
                </a:solidFill>
                <a:effectLst>
                  <a:outerShdw algn="tl" blurRad="38100" dir="2700000" dist="38100">
                    <a:srgbClr val="000000">
                      <a:alpha val="43137"/>
                    </a:srgbClr>
                  </a:outerShdw>
                </a:effectLst>
                <a:latin typeface="+mn-lt"/>
                <a:ea typeface="+mn-ea"/>
                <a:cs typeface="+mn-ea"/>
                <a:sym typeface="+mn-lt"/>
              </a:rPr>
              <a:t>形成口碑效应，在潜在的客户中形成口碑宣传，实现项目的快速去化。</a:t>
            </a:r>
          </a:p>
        </p:txBody>
      </p:sp>
      <p:sp>
        <p:nvSpPr>
          <p:cNvPr id="1048647" name="文本框 8"/>
          <p:cNvSpPr txBox="1"/>
          <p:nvPr/>
        </p:nvSpPr>
        <p:spPr>
          <a:xfrm>
            <a:off x="8669338" y="2555256"/>
            <a:ext cx="768159" cy="400110"/>
          </a:xfrm>
          <a:prstGeom prst="rect"/>
          <a:noFill/>
        </p:spPr>
        <p:txBody>
          <a:bodyPr wrap="none">
            <a:spAutoFit/>
          </a:bodyPr>
          <a:p>
            <a:pPr fontAlgn="auto"/>
            <a:r>
              <a:rPr altLang="en-US" sz="2000" lang="zh-CN" noProof="1">
                <a:solidFill>
                  <a:schemeClr val="bg1"/>
                </a:solidFill>
                <a:effectLst>
                  <a:outerShdw algn="tl" blurRad="38100" dir="2700000" dist="38100">
                    <a:srgbClr val="000000">
                      <a:alpha val="43137"/>
                    </a:srgbClr>
                  </a:outerShdw>
                </a:effectLst>
                <a:latin typeface="+mn-lt"/>
                <a:ea typeface="+mn-ea"/>
                <a:cs typeface="+mn-ea"/>
                <a:sym typeface="+mn-lt"/>
              </a:rPr>
              <a:t>续 势</a:t>
            </a:r>
          </a:p>
        </p:txBody>
      </p:sp>
      <p:pic>
        <p:nvPicPr>
          <p:cNvPr id="2097165" name="图片 12"/>
          <p:cNvPicPr>
            <a:picLocks noChangeAspect="1"/>
          </p:cNvPicPr>
          <p:nvPr/>
        </p:nvPicPr>
        <p:blipFill>
          <a:blip xmlns:r="http://schemas.openxmlformats.org/officeDocument/2006/relationships" r:embed="rId1" cstate="email"/>
          <a:stretch>
            <a:fillRect/>
          </a:stretch>
        </p:blipFill>
        <p:spPr>
          <a:xfrm>
            <a:off x="9301163" y="-214313"/>
            <a:ext cx="3070225" cy="2205038"/>
          </a:xfrm>
          <a:prstGeom prst="rect"/>
          <a:effectLst>
            <a:outerShdw algn="tl" blurRad="12700" dir="2700000" dist="12700" rotWithShape="0">
              <a:prstClr val="black">
                <a:alpha val="40000"/>
              </a:prstClr>
            </a:outerShdw>
          </a:effectLst>
        </p:spPr>
      </p:pic>
    </p:spTree>
  </p:cSld>
  <p:clrMapOvr>
    <a:masterClrMapping/>
  </p:clrMapOvr>
  <p:transition spd="slow" advTm="3000">
    <p:random/>
  </p:transition>
</p:sld>
</file>

<file path=ppt/slides/slide10.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12" name=""/>
        <p:cNvGrpSpPr/>
        <p:nvPr/>
      </p:nvGrpSpPr>
      <p:grpSpPr>
        <a:xfrm>
          <a:off x="0" y="0"/>
          <a:ext cx="0" cy="0"/>
          <a:chOff x="0" y="0"/>
          <a:chExt cx="0" cy="0"/>
        </a:xfrm>
      </p:grpSpPr>
      <p:sp>
        <p:nvSpPr>
          <p:cNvPr id="1048651" name="矩形 8"/>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2" name="矩形 22"/>
          <p:cNvSpPr/>
          <p:nvPr/>
        </p:nvSpPr>
        <p:spPr>
          <a:xfrm>
            <a:off x="4634086" y="2930605"/>
            <a:ext cx="6266839" cy="3153929"/>
          </a:xfrm>
          <a:prstGeom prst="rect"/>
          <a:blipFill rotWithShape="1" dpi="0">
            <a:blip xmlns:r="http://schemas.openxmlformats.org/officeDocument/2006/relationships" r:embed="rId1" cstate="email"/>
            <a:srcRect/>
            <a:tile algn="ctr" flip="none" sx="22000" sy="22000" tx="0" ty="0"/>
          </a:blipFill>
          <a:ln>
            <a:noFill/>
          </a:ln>
          <a:effectLst>
            <a:outerShdw algn="tl" blurRad="381000" dir="2700000" dist="381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lang="zh-CN" noProof="1">
              <a:cs typeface="+mn-ea"/>
              <a:sym typeface="+mn-lt"/>
            </a:endParaRPr>
          </a:p>
        </p:txBody>
      </p:sp>
      <p:sp>
        <p:nvSpPr>
          <p:cNvPr id="1048653" name="矩形 23"/>
          <p:cNvSpPr/>
          <p:nvPr/>
        </p:nvSpPr>
        <p:spPr>
          <a:xfrm rot="16200000">
            <a:off x="3277394" y="4280694"/>
            <a:ext cx="3149600" cy="433388"/>
          </a:xfrm>
          <a:prstGeom prst="rect"/>
          <a:solidFill>
            <a:schemeClr val="accent2"/>
          </a:solidFill>
          <a:ln>
            <a:noFill/>
          </a:ln>
          <a:effectLst>
            <a:outerShdw algn="tr" blurRad="508000" dir="8100000" dist="254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sz="1350" lang="zh-CN" noProof="1">
              <a:cs typeface="+mn-ea"/>
              <a:sym typeface="+mn-lt"/>
            </a:endParaRPr>
          </a:p>
        </p:txBody>
      </p:sp>
      <p:sp>
        <p:nvSpPr>
          <p:cNvPr id="1048654" name="文本框 3"/>
          <p:cNvSpPr txBox="1"/>
          <p:nvPr/>
        </p:nvSpPr>
        <p:spPr>
          <a:xfrm>
            <a:off x="2232025" y="1192213"/>
            <a:ext cx="2978150" cy="2148841"/>
          </a:xfrm>
          <a:prstGeom prst="rect"/>
          <a:noFill/>
        </p:spPr>
        <p:txBody>
          <a:bodyPr>
            <a:spAutoFit/>
          </a:bodyPr>
          <a:p>
            <a:pPr fontAlgn="auto"/>
            <a:r>
              <a:rPr altLang="zh-CN" sz="13800" lang="en-US" noProof="1" spc="600">
                <a:solidFill>
                  <a:srgbClr val="E6A28E"/>
                </a:solidFill>
                <a:latin typeface="+mn-lt"/>
                <a:ea typeface="+mn-ea"/>
                <a:cs typeface="+mn-ea"/>
                <a:sym typeface="+mn-lt"/>
              </a:rPr>
              <a:t>02</a:t>
            </a:r>
            <a:endParaRPr altLang="en-US" sz="13800" lang="zh-CN" noProof="1" spc="600">
              <a:solidFill>
                <a:srgbClr val="E6A28E"/>
              </a:solidFill>
              <a:latin typeface="+mn-lt"/>
              <a:ea typeface="+mn-ea"/>
              <a:cs typeface="+mn-ea"/>
              <a:sym typeface="+mn-lt"/>
            </a:endParaRPr>
          </a:p>
        </p:txBody>
      </p:sp>
      <p:sp>
        <p:nvSpPr>
          <p:cNvPr id="1048655" name="TextBox 54"/>
          <p:cNvSpPr txBox="1"/>
          <p:nvPr/>
        </p:nvSpPr>
        <p:spPr>
          <a:xfrm>
            <a:off x="4400550" y="1654175"/>
            <a:ext cx="3752850" cy="819150"/>
          </a:xfrm>
          <a:prstGeom prst="rect"/>
          <a:noFill/>
        </p:spPr>
        <p:txBody>
          <a:bodyPr bIns="36000" rIns="144000" spcCol="360000">
            <a:spAutoFit/>
          </a:bodyPr>
          <a:p>
            <a:pPr defTabSz="913765" fontAlgn="auto">
              <a:buSzPct val="25000"/>
            </a:pPr>
            <a:r>
              <a:rPr altLang="en-US" sz="4800" lang="zh-CN" noProof="1" spc="300">
                <a:solidFill>
                  <a:srgbClr val="E6A28E"/>
                </a:solidFill>
                <a:latin typeface="+mn-lt"/>
                <a:ea typeface="+mn-ea"/>
                <a:cs typeface="+mn-ea"/>
                <a:sym typeface="+mn-lt"/>
              </a:rPr>
              <a:t>活动宣传</a:t>
            </a:r>
          </a:p>
        </p:txBody>
      </p:sp>
      <p:sp>
        <p:nvSpPr>
          <p:cNvPr id="1048656" name="TextBox 54"/>
          <p:cNvSpPr txBox="1">
            <a:spLocks noChangeArrowheads="1"/>
          </p:cNvSpPr>
          <p:nvPr/>
        </p:nvSpPr>
        <p:spPr bwMode="auto">
          <a:xfrm>
            <a:off x="4400550" y="2473325"/>
            <a:ext cx="2900363" cy="360363"/>
          </a:xfrm>
          <a:prstGeom prst="rect"/>
          <a:noFill/>
          <a:ln>
            <a:noFill/>
          </a:ln>
        </p:spPr>
        <p:txBody>
          <a:bodyPr bIns="36000" rIns="144000">
            <a:spAutoFit/>
          </a:bodyPr>
          <a:p>
            <a:r>
              <a:rPr altLang="zh-CN" b="1" dirty="0" lang="en-US">
                <a:solidFill>
                  <a:srgbClr val="E6A28E"/>
                </a:solidFill>
                <a:latin typeface="+mn-lt"/>
                <a:ea typeface="+mn-ea"/>
                <a:cs typeface="+mn-ea"/>
                <a:sym typeface="+mn-lt"/>
              </a:rPr>
              <a:t>Part TWO</a:t>
            </a:r>
          </a:p>
        </p:txBody>
      </p:sp>
      <p:pic>
        <p:nvPicPr>
          <p:cNvPr id="2097166" name="图片 70"/>
          <p:cNvPicPr>
            <a:picLocks noChangeAspect="1" noChangeArrowheads="1"/>
          </p:cNvPicPr>
          <p:nvPr/>
        </p:nvPicPr>
        <p:blipFill>
          <a:blip xmlns:r="http://schemas.openxmlformats.org/officeDocument/2006/relationships" r:embed="rId2"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withEffect" presetClass="entr" presetID="2" presetSubtype="8">
                                  <p:stCondLst>
                                    <p:cond delay="250"/>
                                  </p:stCondLst>
                                  <p:childTnLst>
                                    <p:set>
                                      <p:cBhvr>
                                        <p:cTn dur="1" fill="hold" id="6">
                                          <p:stCondLst>
                                            <p:cond delay="0"/>
                                          </p:stCondLst>
                                        </p:cTn>
                                        <p:tgtEl>
                                          <p:spTgt spid="1048652"/>
                                        </p:tgtEl>
                                        <p:attrNameLst>
                                          <p:attrName>style.visibility</p:attrName>
                                        </p:attrNameLst>
                                      </p:cBhvr>
                                      <p:to>
                                        <p:strVal val="visible"/>
                                      </p:to>
                                    </p:set>
                                    <p:anim calcmode="lin" valueType="num">
                                      <p:cBhvr>
                                        <p:cTn dur="1000" fill="hold" id="7"/>
                                        <p:tgtEl>
                                          <p:spTgt spid="1048652"/>
                                        </p:tgtEl>
                                        <p:attrNameLst>
                                          <p:attrName>ppt_x</p:attrName>
                                        </p:attrNameLst>
                                      </p:cBhvr>
                                      <p:tavLst>
                                        <p:tav tm="0">
                                          <p:val>
                                            <p:strVal val="0-#ppt_w/2"/>
                                          </p:val>
                                        </p:tav>
                                        <p:tav tm="100000">
                                          <p:val>
                                            <p:strVal val="#ppt_x"/>
                                          </p:val>
                                        </p:tav>
                                      </p:tavLst>
                                    </p:anim>
                                    <p:anim calcmode="lin" valueType="num">
                                      <p:cBhvr>
                                        <p:cTn dur="1000" fill="hold" id="8"/>
                                        <p:tgtEl>
                                          <p:spTgt spid="1048652"/>
                                        </p:tgtEl>
                                        <p:attrNameLst>
                                          <p:attrName>ppt_y</p:attrName>
                                        </p:attrNameLst>
                                      </p:cBhvr>
                                      <p:tavLst>
                                        <p:tav tm="0">
                                          <p:val>
                                            <p:strVal val="#ppt_y"/>
                                          </p:val>
                                        </p:tav>
                                        <p:tav tm="100000">
                                          <p:val>
                                            <p:strVal val="#ppt_y"/>
                                          </p:val>
                                        </p:tav>
                                      </p:tavLst>
                                    </p:anim>
                                  </p:childTnLst>
                                </p:cTn>
                              </p:par>
                            </p:childTnLst>
                          </p:cTn>
                        </p:par>
                        <p:par>
                          <p:cTn fill="hold" id="9">
                            <p:stCondLst>
                              <p:cond delay="1250"/>
                            </p:stCondLst>
                            <p:childTnLst>
                              <p:par>
                                <p:cTn fill="hold" grpId="0" id="10" nodeType="afterEffect" presetClass="entr" presetID="2" presetSubtype="4">
                                  <p:stCondLst>
                                    <p:cond delay="0"/>
                                  </p:stCondLst>
                                  <p:childTnLst>
                                    <p:set>
                                      <p:cBhvr>
                                        <p:cTn dur="1" fill="hold" id="11">
                                          <p:stCondLst>
                                            <p:cond delay="0"/>
                                          </p:stCondLst>
                                        </p:cTn>
                                        <p:tgtEl>
                                          <p:spTgt spid="1048653"/>
                                        </p:tgtEl>
                                        <p:attrNameLst>
                                          <p:attrName>style.visibility</p:attrName>
                                        </p:attrNameLst>
                                      </p:cBhvr>
                                      <p:to>
                                        <p:strVal val="visible"/>
                                      </p:to>
                                    </p:set>
                                    <p:anim calcmode="lin" valueType="num">
                                      <p:cBhvr>
                                        <p:cTn dur="500" fill="hold" id="12"/>
                                        <p:tgtEl>
                                          <p:spTgt spid="1048653"/>
                                        </p:tgtEl>
                                        <p:attrNameLst>
                                          <p:attrName>ppt_x</p:attrName>
                                        </p:attrNameLst>
                                      </p:cBhvr>
                                      <p:tavLst>
                                        <p:tav tm="0">
                                          <p:val>
                                            <p:strVal val="#ppt_x"/>
                                          </p:val>
                                        </p:tav>
                                        <p:tav tm="100000">
                                          <p:val>
                                            <p:strVal val="#ppt_x"/>
                                          </p:val>
                                        </p:tav>
                                      </p:tavLst>
                                    </p:anim>
                                    <p:anim calcmode="lin" valueType="num">
                                      <p:cBhvr>
                                        <p:cTn dur="500" fill="hold" id="13"/>
                                        <p:tgtEl>
                                          <p:spTgt spid="1048653"/>
                                        </p:tgtEl>
                                        <p:attrNameLst>
                                          <p:attrName>ppt_y</p:attrName>
                                        </p:attrNameLst>
                                      </p:cBhvr>
                                      <p:tavLst>
                                        <p:tav tm="0">
                                          <p:val>
                                            <p:strVal val="1+#ppt_h/2"/>
                                          </p:val>
                                        </p:tav>
                                        <p:tav tm="100000">
                                          <p:val>
                                            <p:strVal val="#ppt_y"/>
                                          </p:val>
                                        </p:tav>
                                      </p:tavLst>
                                    </p:anim>
                                  </p:childTnLst>
                                </p:cTn>
                              </p:par>
                            </p:childTnLst>
                          </p:cTn>
                        </p:par>
                        <p:par>
                          <p:cTn fill="hold" id="14">
                            <p:stCondLst>
                              <p:cond delay="1750"/>
                            </p:stCondLst>
                            <p:childTnLst>
                              <p:par>
                                <p:cTn fill="hold" grpId="0" id="15" nodeType="afterEffect" presetClass="entr" presetID="2" presetSubtype="8">
                                  <p:stCondLst>
                                    <p:cond delay="0"/>
                                  </p:stCondLst>
                                  <p:childTnLst>
                                    <p:set>
                                      <p:cBhvr>
                                        <p:cTn dur="1" fill="hold" id="16">
                                          <p:stCondLst>
                                            <p:cond delay="0"/>
                                          </p:stCondLst>
                                        </p:cTn>
                                        <p:tgtEl>
                                          <p:spTgt spid="1048654"/>
                                        </p:tgtEl>
                                        <p:attrNameLst>
                                          <p:attrName>style.visibility</p:attrName>
                                        </p:attrNameLst>
                                      </p:cBhvr>
                                      <p:to>
                                        <p:strVal val="visible"/>
                                      </p:to>
                                    </p:set>
                                    <p:anim calcmode="lin" valueType="num">
                                      <p:cBhvr>
                                        <p:cTn dur="2000" fill="hold" id="17"/>
                                        <p:tgtEl>
                                          <p:spTgt spid="1048654"/>
                                        </p:tgtEl>
                                        <p:attrNameLst>
                                          <p:attrName>ppt_x</p:attrName>
                                        </p:attrNameLst>
                                      </p:cBhvr>
                                      <p:tavLst>
                                        <p:tav tm="0">
                                          <p:val>
                                            <p:strVal val="0-#ppt_w/2"/>
                                          </p:val>
                                        </p:tav>
                                        <p:tav tm="100000">
                                          <p:val>
                                            <p:strVal val="#ppt_x"/>
                                          </p:val>
                                        </p:tav>
                                      </p:tavLst>
                                    </p:anim>
                                    <p:anim calcmode="lin" valueType="num">
                                      <p:cBhvr>
                                        <p:cTn dur="2000" fill="hold" id="18"/>
                                        <p:tgtEl>
                                          <p:spTgt spid="1048654"/>
                                        </p:tgtEl>
                                        <p:attrNameLst>
                                          <p:attrName>ppt_y</p:attrName>
                                        </p:attrNameLst>
                                      </p:cBhvr>
                                      <p:tavLst>
                                        <p:tav tm="0">
                                          <p:val>
                                            <p:strVal val="#ppt_y"/>
                                          </p:val>
                                        </p:tav>
                                        <p:tav tm="100000">
                                          <p:val>
                                            <p:strVal val="#ppt_y"/>
                                          </p:val>
                                        </p:tav>
                                      </p:tavLst>
                                    </p:anim>
                                  </p:childTnLst>
                                </p:cTn>
                              </p:par>
                              <p:par>
                                <p:cTn fill="hold" grpId="0" id="19" nodeType="withEffect" presetClass="entr" presetID="42" presetSubtype="0">
                                  <p:stCondLst>
                                    <p:cond delay="500"/>
                                  </p:stCondLst>
                                  <p:childTnLst>
                                    <p:set>
                                      <p:cBhvr>
                                        <p:cTn dur="1" fill="hold" id="20">
                                          <p:stCondLst>
                                            <p:cond delay="0"/>
                                          </p:stCondLst>
                                        </p:cTn>
                                        <p:tgtEl>
                                          <p:spTgt spid="1048655"/>
                                        </p:tgtEl>
                                        <p:attrNameLst>
                                          <p:attrName>style.visibility</p:attrName>
                                        </p:attrNameLst>
                                      </p:cBhvr>
                                      <p:to>
                                        <p:strVal val="visible"/>
                                      </p:to>
                                    </p:set>
                                    <p:animEffect transition="in" filter="fade">
                                      <p:cBhvr>
                                        <p:cTn dur="1000" id="21"/>
                                        <p:tgtEl>
                                          <p:spTgt spid="1048655"/>
                                        </p:tgtEl>
                                      </p:cBhvr>
                                    </p:animEffect>
                                    <p:anim calcmode="lin" valueType="num">
                                      <p:cBhvr>
                                        <p:cTn dur="1000" fill="hold" id="22"/>
                                        <p:tgtEl>
                                          <p:spTgt spid="1048655"/>
                                        </p:tgtEl>
                                        <p:attrNameLst>
                                          <p:attrName>ppt_x</p:attrName>
                                        </p:attrNameLst>
                                      </p:cBhvr>
                                      <p:tavLst>
                                        <p:tav tm="0">
                                          <p:val>
                                            <p:strVal val="#ppt_x"/>
                                          </p:val>
                                        </p:tav>
                                        <p:tav tm="100000">
                                          <p:val>
                                            <p:strVal val="#ppt_x"/>
                                          </p:val>
                                        </p:tav>
                                      </p:tavLst>
                                    </p:anim>
                                    <p:anim calcmode="lin" valueType="num">
                                      <p:cBhvr>
                                        <p:cTn dur="1000" fill="hold" id="23"/>
                                        <p:tgtEl>
                                          <p:spTgt spid="1048655"/>
                                        </p:tgtEl>
                                        <p:attrNameLst>
                                          <p:attrName>ppt_y</p:attrName>
                                        </p:attrNameLst>
                                      </p:cBhvr>
                                      <p:tavLst>
                                        <p:tav tm="0">
                                          <p:val>
                                            <p:strVal val="#ppt_y+.1"/>
                                          </p:val>
                                        </p:tav>
                                        <p:tav tm="100000">
                                          <p:val>
                                            <p:strVal val="#ppt_y"/>
                                          </p:val>
                                        </p:tav>
                                      </p:tavLst>
                                    </p:anim>
                                  </p:childTnLst>
                                </p:cTn>
                              </p:par>
                              <p:par>
                                <p:cTn fill="hold" grpId="0" id="24" nodeType="withEffect" presetClass="entr" presetID="42" presetSubtype="0">
                                  <p:stCondLst>
                                    <p:cond delay="1000"/>
                                  </p:stCondLst>
                                  <p:childTnLst>
                                    <p:set>
                                      <p:cBhvr>
                                        <p:cTn dur="1" fill="hold" id="25">
                                          <p:stCondLst>
                                            <p:cond delay="0"/>
                                          </p:stCondLst>
                                        </p:cTn>
                                        <p:tgtEl>
                                          <p:spTgt spid="1048656"/>
                                        </p:tgtEl>
                                        <p:attrNameLst>
                                          <p:attrName>style.visibility</p:attrName>
                                        </p:attrNameLst>
                                      </p:cBhvr>
                                      <p:to>
                                        <p:strVal val="visible"/>
                                      </p:to>
                                    </p:set>
                                    <p:animEffect transition="in" filter="fade">
                                      <p:cBhvr>
                                        <p:cTn dur="1000" id="26"/>
                                        <p:tgtEl>
                                          <p:spTgt spid="1048656"/>
                                        </p:tgtEl>
                                      </p:cBhvr>
                                    </p:animEffect>
                                    <p:anim calcmode="lin" valueType="num">
                                      <p:cBhvr>
                                        <p:cTn dur="1000" fill="hold" id="27"/>
                                        <p:tgtEl>
                                          <p:spTgt spid="1048656"/>
                                        </p:tgtEl>
                                        <p:attrNameLst>
                                          <p:attrName>ppt_x</p:attrName>
                                        </p:attrNameLst>
                                      </p:cBhvr>
                                      <p:tavLst>
                                        <p:tav tm="0">
                                          <p:val>
                                            <p:strVal val="#ppt_x"/>
                                          </p:val>
                                        </p:tav>
                                        <p:tav tm="100000">
                                          <p:val>
                                            <p:strVal val="#ppt_x"/>
                                          </p:val>
                                        </p:tav>
                                      </p:tavLst>
                                    </p:anim>
                                    <p:anim calcmode="lin" valueType="num">
                                      <p:cBhvr>
                                        <p:cTn dur="1000" fill="hold" id="28"/>
                                        <p:tgtEl>
                                          <p:spTgt spid="10486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2" grpId="0" bldLvl="0" animBg="1"/>
      <p:bldP spid="1048653" grpId="0" bldLvl="0" animBg="1"/>
      <p:bldP spid="1048654" grpId="0"/>
      <p:bldP spid="1048655" grpId="0"/>
      <p:bldP spid="104865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15" name=""/>
        <p:cNvGrpSpPr/>
        <p:nvPr/>
      </p:nvGrpSpPr>
      <p:grpSpPr>
        <a:xfrm>
          <a:off x="0" y="0"/>
          <a:ext cx="0" cy="0"/>
          <a:chOff x="0" y="0"/>
          <a:chExt cx="0" cy="0"/>
        </a:xfrm>
      </p:grpSpPr>
      <p:sp>
        <p:nvSpPr>
          <p:cNvPr id="1048660" name="矩形 8"/>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1"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前期宣传</a:t>
            </a:r>
          </a:p>
        </p:txBody>
      </p:sp>
      <p:sp>
        <p:nvSpPr>
          <p:cNvPr id="1048662" name="文本框 1"/>
          <p:cNvSpPr txBox="1">
            <a:spLocks noChangeArrowheads="1"/>
          </p:cNvSpPr>
          <p:nvPr/>
        </p:nvSpPr>
        <p:spPr bwMode="auto">
          <a:xfrm>
            <a:off x="762000" y="1279525"/>
            <a:ext cx="10485438" cy="731611"/>
          </a:xfrm>
          <a:prstGeom prst="rect"/>
          <a:noFill/>
          <a:ln>
            <a:noFill/>
          </a:ln>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altLang="en-US" lang="zh-CN">
                <a:latin typeface="+mn-lt"/>
                <a:ea typeface="+mn-ea"/>
                <a:cs typeface="+mn-ea"/>
                <a:sym typeface="+mn-lt"/>
              </a:rPr>
              <a:t>活动前三天：倒计时刷屏《分娩吧爸爸 分级挑战赢大奖》活动，售楼处母亲节倒计时三天，微信朋友圈传播提前营造仪式感和期待感。</a:t>
            </a:r>
          </a:p>
        </p:txBody>
      </p:sp>
      <p:grpSp>
        <p:nvGrpSpPr>
          <p:cNvPr id="116" name="组合 10"/>
          <p:cNvGrpSpPr/>
          <p:nvPr/>
        </p:nvGrpSpPr>
        <p:grpSpPr bwMode="auto">
          <a:xfrm>
            <a:off x="1041400" y="2374900"/>
            <a:ext cx="9910763" cy="3251200"/>
            <a:chOff x="1595" y="3829"/>
            <a:chExt cx="16227" cy="5208"/>
          </a:xfrm>
        </p:grpSpPr>
        <p:pic>
          <p:nvPicPr>
            <p:cNvPr id="2097167" name="图片 8"/>
            <p:cNvPicPr>
              <a:picLocks noChangeAspect="1" noChangeArrowheads="1"/>
            </p:cNvPicPr>
            <p:nvPr/>
          </p:nvPicPr>
          <p:blipFill>
            <a:blip xmlns:r="http://schemas.openxmlformats.org/officeDocument/2006/relationships" r:embed="rId1"/>
            <a:srcRect/>
            <a:stretch>
              <a:fillRect/>
            </a:stretch>
          </p:blipFill>
          <p:spPr bwMode="auto">
            <a:xfrm>
              <a:off x="1595" y="3829"/>
              <a:ext cx="9283" cy="5209"/>
            </a:xfrm>
            <a:prstGeom prst="rect"/>
            <a:noFill/>
            <a:ln>
              <a:noFill/>
            </a:ln>
          </p:spPr>
        </p:pic>
        <p:pic>
          <p:nvPicPr>
            <p:cNvPr id="2097168" name="图片 9"/>
            <p:cNvPicPr>
              <a:picLocks noChangeAspect="1" noChangeArrowheads="1"/>
            </p:cNvPicPr>
            <p:nvPr/>
          </p:nvPicPr>
          <p:blipFill>
            <a:blip xmlns:r="http://schemas.openxmlformats.org/officeDocument/2006/relationships" r:embed="rId2"/>
            <a:srcRect/>
            <a:stretch>
              <a:fillRect/>
            </a:stretch>
          </p:blipFill>
          <p:spPr bwMode="auto">
            <a:xfrm>
              <a:off x="10878" y="3829"/>
              <a:ext cx="6944" cy="5208"/>
            </a:xfrm>
            <a:prstGeom prst="rect"/>
            <a:noFill/>
            <a:ln>
              <a:noFill/>
            </a:ln>
          </p:spPr>
        </p:pic>
      </p:grpSp>
      <p:pic>
        <p:nvPicPr>
          <p:cNvPr id="2097169" name="图片 70"/>
          <p:cNvPicPr>
            <a:picLocks noChangeAspect="1" noChangeArrowheads="1"/>
          </p:cNvPicPr>
          <p:nvPr/>
        </p:nvPicPr>
        <p:blipFill>
          <a:blip xmlns:r="http://schemas.openxmlformats.org/officeDocument/2006/relationships" r:embed="rId3"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12.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19" name=""/>
        <p:cNvGrpSpPr/>
        <p:nvPr/>
      </p:nvGrpSpPr>
      <p:grpSpPr>
        <a:xfrm>
          <a:off x="0" y="0"/>
          <a:ext cx="0" cy="0"/>
          <a:chOff x="0" y="0"/>
          <a:chExt cx="0" cy="0"/>
        </a:xfrm>
      </p:grpSpPr>
      <p:sp>
        <p:nvSpPr>
          <p:cNvPr id="1048666" name="矩形 11"/>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7"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前期宣传</a:t>
            </a:r>
          </a:p>
        </p:txBody>
      </p:sp>
      <p:sp>
        <p:nvSpPr>
          <p:cNvPr id="1048668" name="文本框 1"/>
          <p:cNvSpPr txBox="1">
            <a:spLocks noChangeArrowheads="1"/>
          </p:cNvSpPr>
          <p:nvPr/>
        </p:nvSpPr>
        <p:spPr bwMode="auto">
          <a:xfrm>
            <a:off x="762000" y="1489075"/>
            <a:ext cx="6154738" cy="399212"/>
          </a:xfrm>
          <a:prstGeom prst="rect"/>
          <a:noFill/>
          <a:ln>
            <a:noFill/>
          </a:ln>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altLang="en-US" dirty="0" lang="zh-CN">
                <a:latin typeface="+mn-lt"/>
                <a:ea typeface="+mn-ea"/>
                <a:cs typeface="+mn-ea"/>
                <a:sym typeface="+mn-lt"/>
              </a:rPr>
              <a:t>线上邀约：前期设计与制作邀请函，推广、母亲节活动邀约。</a:t>
            </a:r>
          </a:p>
        </p:txBody>
      </p:sp>
      <p:pic>
        <p:nvPicPr>
          <p:cNvPr id="2097170" name="图片 70"/>
          <p:cNvPicPr>
            <a:picLocks noChangeAspect="1" noChangeArrowheads="1"/>
          </p:cNvPicPr>
          <p:nvPr/>
        </p:nvPicPr>
        <p:blipFill>
          <a:blip xmlns:r="http://schemas.openxmlformats.org/officeDocument/2006/relationships" r:embed="rId1" cstate="email"/>
          <a:srcRect/>
          <a:stretch>
            <a:fillRect/>
          </a:stretch>
        </p:blipFill>
        <p:spPr bwMode="auto">
          <a:xfrm>
            <a:off x="10853738" y="234950"/>
            <a:ext cx="1182687" cy="1414463"/>
          </a:xfrm>
          <a:prstGeom prst="rect"/>
          <a:noFill/>
          <a:ln>
            <a:noFill/>
          </a:ln>
        </p:spPr>
      </p:pic>
      <p:grpSp>
        <p:nvGrpSpPr>
          <p:cNvPr id="120" name="组合 7"/>
          <p:cNvGrpSpPr/>
          <p:nvPr/>
        </p:nvGrpSpPr>
        <p:grpSpPr>
          <a:xfrm>
            <a:off x="762000" y="2027185"/>
            <a:ext cx="9781164" cy="4425216"/>
            <a:chOff x="1009307" y="2257426"/>
            <a:chExt cx="8760770" cy="3963567"/>
          </a:xfrm>
        </p:grpSpPr>
        <p:pic>
          <p:nvPicPr>
            <p:cNvPr id="2097171" name="图片 3"/>
            <p:cNvPicPr>
              <a:picLocks noChangeAspect="1" noChangeArrowheads="1"/>
            </p:cNvPicPr>
            <p:nvPr/>
          </p:nvPicPr>
          <p:blipFill>
            <a:blip xmlns:r="http://schemas.openxmlformats.org/officeDocument/2006/relationships" r:embed="rId2" cstate="email"/>
            <a:srcRect/>
            <a:stretch>
              <a:fillRect/>
            </a:stretch>
          </p:blipFill>
          <p:spPr bwMode="auto">
            <a:xfrm>
              <a:off x="1009307" y="2258593"/>
              <a:ext cx="1908175" cy="3962400"/>
            </a:xfrm>
            <a:prstGeom prst="rect"/>
            <a:noFill/>
            <a:ln>
              <a:noFill/>
            </a:ln>
          </p:spPr>
        </p:pic>
        <p:pic>
          <p:nvPicPr>
            <p:cNvPr id="2097172" name="图片 6"/>
            <p:cNvPicPr>
              <a:picLocks noChangeAspect="1"/>
            </p:cNvPicPr>
            <p:nvPr/>
          </p:nvPicPr>
          <p:blipFill>
            <a:blip xmlns:r="http://schemas.openxmlformats.org/officeDocument/2006/relationships" r:embed="rId3"/>
            <a:stretch>
              <a:fillRect/>
            </a:stretch>
          </p:blipFill>
          <p:spPr>
            <a:xfrm>
              <a:off x="2917483" y="2257426"/>
              <a:ext cx="6852594" cy="3961792"/>
            </a:xfrm>
            <a:prstGeom prst="rect"/>
          </p:spPr>
        </p:pic>
      </p:grpSp>
    </p:spTree>
  </p:cSld>
  <p:clrMapOvr>
    <a:masterClrMapping/>
  </p:clrMapOvr>
  <p:transition spd="slow" advTm="3000">
    <p:random/>
  </p:transition>
</p:sld>
</file>

<file path=ppt/slides/slide13.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23" name=""/>
        <p:cNvGrpSpPr/>
        <p:nvPr/>
      </p:nvGrpSpPr>
      <p:grpSpPr>
        <a:xfrm>
          <a:off x="0" y="0"/>
          <a:ext cx="0" cy="0"/>
          <a:chOff x="0" y="0"/>
          <a:chExt cx="0" cy="0"/>
        </a:xfrm>
      </p:grpSpPr>
      <p:sp>
        <p:nvSpPr>
          <p:cNvPr id="1048672"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3" name="矩形 28"/>
          <p:cNvSpPr/>
          <p:nvPr/>
        </p:nvSpPr>
        <p:spPr>
          <a:xfrm>
            <a:off x="4935538" y="1158875"/>
            <a:ext cx="6291262" cy="4784725"/>
          </a:xfrm>
          <a:prstGeom prst="rect"/>
          <a:solidFill>
            <a:srgbClr val="606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lang="zh-CN" noProof="1">
              <a:solidFill>
                <a:schemeClr val="bg1">
                  <a:lumMod val="50000"/>
                </a:schemeClr>
              </a:solidFill>
              <a:cs typeface="+mn-ea"/>
              <a:sym typeface="+mn-lt"/>
            </a:endParaRPr>
          </a:p>
        </p:txBody>
      </p:sp>
      <p:sp>
        <p:nvSpPr>
          <p:cNvPr id="1048674" name="文本框 1"/>
          <p:cNvSpPr txBox="1">
            <a:spLocks noChangeArrowheads="1"/>
          </p:cNvSpPr>
          <p:nvPr/>
        </p:nvSpPr>
        <p:spPr bwMode="auto">
          <a:xfrm>
            <a:off x="879690" y="3027511"/>
            <a:ext cx="3344648" cy="730585"/>
          </a:xfrm>
          <a:prstGeom prst="rect"/>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lnSpc>
                <a:spcPct val="120000"/>
              </a:lnSpc>
            </a:pPr>
            <a:r>
              <a:rPr altLang="en-US" dirty="0" lang="zh-CN">
                <a:latin typeface="+mn-lt"/>
                <a:ea typeface="+mn-ea"/>
                <a:cs typeface="+mn-ea"/>
                <a:sym typeface="+mn-lt"/>
              </a:rPr>
              <a:t>全城派票：前期派发活动券，并可领取专享伴手礼。</a:t>
            </a:r>
          </a:p>
        </p:txBody>
      </p:sp>
      <p:pic>
        <p:nvPicPr>
          <p:cNvPr id="2097173" name="图片 5"/>
          <p:cNvPicPr>
            <a:picLocks noChangeAspect="1" noChangeArrowheads="1"/>
          </p:cNvPicPr>
          <p:nvPr/>
        </p:nvPicPr>
        <p:blipFill>
          <a:blip xmlns:r="http://schemas.openxmlformats.org/officeDocument/2006/relationships" r:embed="rId1" cstate="email">
            <a:clrChange>
              <a:clrFrom>
                <a:srgbClr val="000000"/>
              </a:clrFrom>
              <a:clrTo>
                <a:srgbClr val="000000">
                  <a:alpha val="0"/>
                </a:srgbClr>
              </a:clrTo>
            </a:clrChange>
          </a:blip>
          <a:srcRect/>
          <a:stretch>
            <a:fillRect/>
          </a:stretch>
        </p:blipFill>
        <p:spPr bwMode="auto">
          <a:xfrm>
            <a:off x="5646738" y="1563688"/>
            <a:ext cx="4868862" cy="3975100"/>
          </a:xfrm>
          <a:prstGeom prst="rect"/>
          <a:noFill/>
          <a:ln>
            <a:noFill/>
          </a:ln>
        </p:spPr>
      </p:pic>
      <p:sp>
        <p:nvSpPr>
          <p:cNvPr id="1048675" name="文本框 6"/>
          <p:cNvSpPr txBox="1"/>
          <p:nvPr/>
        </p:nvSpPr>
        <p:spPr>
          <a:xfrm>
            <a:off x="1042227" y="804243"/>
            <a:ext cx="4379846" cy="768350"/>
          </a:xfrm>
          <a:prstGeom prst="rect"/>
          <a:noFill/>
        </p:spPr>
        <p:txBody>
          <a:bodyPr>
            <a:spAutoFit/>
            <a:scene3d>
              <a:camera prst="orthographicFront"/>
              <a:lightRig dir="t" rig="threePt">
                <a:rot lat="0" lon="0" rev="0"/>
              </a:lightRig>
            </a:scene3d>
            <a:sp3d contourW="12700"/>
          </a:bodyPr>
          <a:p>
            <a:pPr defTabSz="913765" fontAlgn="auto">
              <a:buSzPct val="25000"/>
            </a:pPr>
            <a:r>
              <a:rPr altLang="en-US" sz="4400" lang="zh-CN" noProof="1" spc="300">
                <a:solidFill>
                  <a:srgbClr val="E6A28E"/>
                </a:solidFill>
                <a:latin typeface="+mn-lt"/>
                <a:ea typeface="+mn-ea"/>
                <a:cs typeface="+mn-ea"/>
                <a:sym typeface="+mn-lt"/>
              </a:rPr>
              <a:t>前期宣传</a:t>
            </a:r>
          </a:p>
        </p:txBody>
      </p:sp>
      <p:pic>
        <p:nvPicPr>
          <p:cNvPr id="2097174" name="图片 70"/>
          <p:cNvPicPr>
            <a:picLocks noChangeAspect="1" noChangeArrowheads="1"/>
          </p:cNvPicPr>
          <p:nvPr/>
        </p:nvPicPr>
        <p:blipFill>
          <a:blip xmlns:r="http://schemas.openxmlformats.org/officeDocument/2006/relationships" r:embed="rId2"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14.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27" name=""/>
        <p:cNvGrpSpPr/>
        <p:nvPr/>
      </p:nvGrpSpPr>
      <p:grpSpPr>
        <a:xfrm>
          <a:off x="0" y="0"/>
          <a:ext cx="0" cy="0"/>
          <a:chOff x="0" y="0"/>
          <a:chExt cx="0" cy="0"/>
        </a:xfrm>
      </p:grpSpPr>
      <p:sp>
        <p:nvSpPr>
          <p:cNvPr id="1048679" name="矩形 10"/>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0" name="Shape 531" descr="e7d195523061f1c0600ade85ab8d19863d296bbd6d3c8047FB0A4867354E4F1E3A7DEAE3C4C4B5C9777EC9E9D7F78045DB0296A4194571101A21F67FC7D6C39966CE50B69116E2EE84E571E25F3C0CCE091C39A32A44594BB31DAB77CA29B960FD5D14EFA0C72D180718FEA53F10C0F1A6F4B4CCB38A92CEE82404B8655A9096126925E4E3C7AD1BA436B3A29964EFE00FCB9CF85F81AD36"/>
          <p:cNvSpPr>
            <a:spLocks noChangeArrowheads="1"/>
          </p:cNvSpPr>
          <p:nvPr/>
        </p:nvSpPr>
        <p:spPr bwMode="auto">
          <a:xfrm>
            <a:off x="693333" y="2707283"/>
            <a:ext cx="5876925" cy="3271408"/>
          </a:xfrm>
          <a:prstGeom prst="rect"/>
          <a:noFill/>
          <a:ln>
            <a:noFill/>
          </a:ln>
        </p:spPr>
        <p:txBody>
          <a:bodyPr lIns="45719" rIns="45719">
            <a:spAutoFit/>
          </a:bodyPr>
          <a:p>
            <a:pPr>
              <a:lnSpc>
                <a:spcPct val="150000"/>
              </a:lnSpc>
            </a:pPr>
            <a:r>
              <a:rPr altLang="zh-CN" dirty="0" sz="2000" lang="zh-CN">
                <a:latin typeface="+mn-lt"/>
                <a:ea typeface="+mn-ea"/>
                <a:cs typeface="+mn-ea"/>
                <a:sym typeface="+mn-lt"/>
              </a:rPr>
              <a:t>美好瞬间 定格恩情</a:t>
            </a:r>
          </a:p>
          <a:p>
            <a:pPr>
              <a:lnSpc>
                <a:spcPct val="150000"/>
              </a:lnSpc>
            </a:pPr>
            <a:r>
              <a:rPr altLang="zh-CN" dirty="0" sz="2000" lang="zh-CN">
                <a:latin typeface="+mn-lt"/>
                <a:ea typeface="+mn-ea"/>
                <a:cs typeface="+mn-ea"/>
                <a:sym typeface="+mn-lt"/>
              </a:rPr>
              <a:t>你多久没和妈妈同框了？</a:t>
            </a:r>
          </a:p>
          <a:p>
            <a:pPr>
              <a:lnSpc>
                <a:spcPct val="150000"/>
              </a:lnSpc>
            </a:pPr>
            <a:r>
              <a:rPr altLang="zh-CN" dirty="0" sz="2000" lang="zh-CN">
                <a:latin typeface="+mn-lt"/>
                <a:ea typeface="+mn-ea"/>
                <a:cs typeface="+mn-ea"/>
                <a:sym typeface="+mn-lt"/>
              </a:rPr>
              <a:t>将最美光影留给母亲，将最美容颜定格时光</a:t>
            </a:r>
            <a:r>
              <a:rPr altLang="zh-CN" dirty="0" sz="2000" lang="en-US">
                <a:latin typeface="+mn-lt"/>
                <a:ea typeface="+mn-ea"/>
                <a:cs typeface="+mn-ea"/>
                <a:sym typeface="+mn-lt"/>
              </a:rPr>
              <a:t>,</a:t>
            </a:r>
            <a:r>
              <a:rPr altLang="zh-CN" dirty="0" sz="2000" lang="zh-CN">
                <a:latin typeface="+mn-lt"/>
                <a:ea typeface="+mn-ea"/>
                <a:cs typeface="+mn-ea"/>
                <a:sym typeface="+mn-lt"/>
              </a:rPr>
              <a:t>“我和妈妈的美好瞬间”母亲节照片征集活动</a:t>
            </a:r>
            <a:r>
              <a:rPr altLang="zh-CN" dirty="0" sz="2000" lang="en-US">
                <a:latin typeface="+mn-lt"/>
                <a:ea typeface="+mn-ea"/>
                <a:cs typeface="+mn-ea"/>
                <a:sym typeface="+mn-lt"/>
              </a:rPr>
              <a:t>,</a:t>
            </a:r>
            <a:r>
              <a:rPr altLang="zh-CN" dirty="0" sz="2000" lang="zh-CN">
                <a:latin typeface="+mn-lt"/>
                <a:ea typeface="+mn-ea"/>
                <a:cs typeface="+mn-ea"/>
                <a:sym typeface="+mn-lt"/>
              </a:rPr>
              <a:t>拍摄活动现场与妈妈的合照。</a:t>
            </a:r>
          </a:p>
          <a:p>
            <a:pPr>
              <a:lnSpc>
                <a:spcPct val="150000"/>
              </a:lnSpc>
            </a:pPr>
            <a:r>
              <a:rPr altLang="zh-CN" dirty="0" sz="2000" lang="zh-CN">
                <a:latin typeface="+mn-lt"/>
                <a:ea typeface="+mn-ea"/>
                <a:cs typeface="+mn-ea"/>
                <a:sym typeface="+mn-lt"/>
              </a:rPr>
              <a:t>并附指定配文发送朋友圈</a:t>
            </a:r>
            <a:r>
              <a:rPr altLang="zh-CN" dirty="0" sz="2000" lang="en-US">
                <a:latin typeface="+mn-lt"/>
                <a:ea typeface="+mn-ea"/>
                <a:cs typeface="+mn-ea"/>
                <a:sym typeface="+mn-lt"/>
              </a:rPr>
              <a:t>,</a:t>
            </a:r>
            <a:r>
              <a:rPr altLang="zh-CN" dirty="0" sz="2000" lang="zh-CN">
                <a:latin typeface="+mn-lt"/>
                <a:ea typeface="+mn-ea"/>
                <a:cs typeface="+mn-ea"/>
                <a:sym typeface="+mn-lt"/>
              </a:rPr>
              <a:t>集赞88个截图至官微</a:t>
            </a:r>
          </a:p>
          <a:p>
            <a:pPr>
              <a:lnSpc>
                <a:spcPct val="150000"/>
              </a:lnSpc>
            </a:pPr>
            <a:r>
              <a:rPr altLang="zh-CN" dirty="0" sz="2000" lang="zh-CN">
                <a:latin typeface="+mn-lt"/>
                <a:ea typeface="+mn-ea"/>
                <a:cs typeface="+mn-ea"/>
                <a:sym typeface="+mn-lt"/>
              </a:rPr>
              <a:t>前20名参与者可获6月全家福写真一套</a:t>
            </a:r>
          </a:p>
        </p:txBody>
      </p:sp>
      <p:cxnSp>
        <p:nvCxnSpPr>
          <p:cNvPr id="3145729" name="PA-直接连接符 16"/>
          <p:cNvCxnSpPr>
            <a:cxnSpLocks noChangeShapeType="1"/>
          </p:cNvCxnSpPr>
          <p:nvPr>
            <p:custDataLst>
              <p:tags r:id="rId1"/>
            </p:custDataLst>
          </p:nvPr>
        </p:nvCxnSpPr>
        <p:spPr bwMode="auto">
          <a:xfrm>
            <a:off x="-4887913" y="623888"/>
            <a:ext cx="0" cy="5635625"/>
          </a:xfrm>
          <a:prstGeom prst="line"/>
          <a:noFill/>
          <a:ln w="6350">
            <a:solidFill>
              <a:srgbClr val="EFE1E9"/>
            </a:solidFill>
            <a:miter lim="800000"/>
          </a:ln>
        </p:spPr>
      </p:cxnSp>
      <p:sp>
        <p:nvSpPr>
          <p:cNvPr id="1048681" name="îṣļiḓe"/>
          <p:cNvSpPr/>
          <p:nvPr/>
        </p:nvSpPr>
        <p:spPr>
          <a:xfrm>
            <a:off x="1069975" y="623888"/>
            <a:ext cx="2416175" cy="690562"/>
          </a:xfrm>
          <a:prstGeom prst="rect"/>
          <a:noFill/>
        </p:spPr>
        <p:txBody>
          <a:bodyPr wrap="none"/>
          <a:p>
            <a:pPr fontAlgn="auto">
              <a:spcBef>
                <a:spcPts val="0"/>
              </a:spcBef>
              <a:spcAft>
                <a:spcPts val="0"/>
              </a:spcAft>
            </a:pPr>
            <a:r>
              <a:rPr altLang="en-US" sz="4400" lang="zh-CN" noProof="1" spc="300">
                <a:solidFill>
                  <a:srgbClr val="E6A28E"/>
                </a:solidFill>
                <a:latin typeface="+mn-lt"/>
                <a:ea typeface="+mn-ea"/>
                <a:cs typeface="+mn-ea"/>
                <a:sym typeface="+mn-lt"/>
              </a:rPr>
              <a:t>线上宣传</a:t>
            </a:r>
          </a:p>
        </p:txBody>
      </p:sp>
      <p:sp>
        <p:nvSpPr>
          <p:cNvPr id="1048682" name="矩形 8"/>
          <p:cNvSpPr/>
          <p:nvPr/>
        </p:nvSpPr>
        <p:spPr>
          <a:xfrm>
            <a:off x="668323" y="1910874"/>
            <a:ext cx="3116580" cy="586741"/>
          </a:xfrm>
          <a:prstGeom prst="rect"/>
        </p:spPr>
        <p:txBody>
          <a:bodyPr anchor="ctr" wrap="none">
            <a:spAutoFit/>
          </a:bodyPr>
          <a:p>
            <a:pPr>
              <a:lnSpc>
                <a:spcPct val="150000"/>
              </a:lnSpc>
              <a:tabLst>
                <a:tab algn="l" pos="152400"/>
              </a:tabLst>
            </a:pPr>
            <a:r>
              <a:rPr altLang="en-US" b="1" sz="3320" lang="zh-CN" noProof="1">
                <a:latin typeface="+mn-lt"/>
                <a:ea typeface="+mn-ea"/>
                <a:cs typeface="+mn-ea"/>
                <a:sym typeface="+mn-lt"/>
              </a:rPr>
              <a:t>微信朋友圈传播</a:t>
            </a:r>
          </a:p>
        </p:txBody>
      </p:sp>
      <p:grpSp>
        <p:nvGrpSpPr>
          <p:cNvPr id="128" name="组合 1"/>
          <p:cNvGrpSpPr/>
          <p:nvPr/>
        </p:nvGrpSpPr>
        <p:grpSpPr bwMode="auto">
          <a:xfrm>
            <a:off x="6880225" y="530225"/>
            <a:ext cx="4204749" cy="5821363"/>
            <a:chOff x="10955" y="0"/>
            <a:chExt cx="7802" cy="10800"/>
          </a:xfrm>
        </p:grpSpPr>
        <p:pic>
          <p:nvPicPr>
            <p:cNvPr id="2097175" name="图片 1"/>
            <p:cNvPicPr>
              <a:picLocks noChangeAspect="1" noChangeArrowheads="1"/>
            </p:cNvPicPr>
            <p:nvPr/>
          </p:nvPicPr>
          <p:blipFill>
            <a:blip xmlns:r="http://schemas.openxmlformats.org/officeDocument/2006/relationships" r:embed="rId2"/>
            <a:srcRect/>
            <a:stretch>
              <a:fillRect/>
            </a:stretch>
          </p:blipFill>
          <p:spPr bwMode="auto">
            <a:xfrm>
              <a:off x="10955" y="0"/>
              <a:ext cx="7802" cy="5490"/>
            </a:xfrm>
            <a:prstGeom prst="rect"/>
            <a:noFill/>
            <a:ln>
              <a:noFill/>
            </a:ln>
          </p:spPr>
        </p:pic>
        <p:pic>
          <p:nvPicPr>
            <p:cNvPr id="2097176" name="图片 2"/>
            <p:cNvPicPr>
              <a:picLocks noChangeAspect="1" noChangeArrowheads="1"/>
            </p:cNvPicPr>
            <p:nvPr/>
          </p:nvPicPr>
          <p:blipFill>
            <a:blip xmlns:r="http://schemas.openxmlformats.org/officeDocument/2006/relationships" r:embed="rId3"/>
            <a:srcRect/>
            <a:stretch>
              <a:fillRect/>
            </a:stretch>
          </p:blipFill>
          <p:spPr bwMode="auto">
            <a:xfrm>
              <a:off x="10955" y="5490"/>
              <a:ext cx="7802" cy="5310"/>
            </a:xfrm>
            <a:prstGeom prst="rect"/>
            <a:noFill/>
            <a:ln>
              <a:noFill/>
            </a:ln>
          </p:spPr>
        </p:pic>
      </p:grpSp>
      <p:pic>
        <p:nvPicPr>
          <p:cNvPr id="2097177" name="图片 70"/>
          <p:cNvPicPr>
            <a:picLocks noChangeAspect="1" noChangeArrowheads="1"/>
          </p:cNvPicPr>
          <p:nvPr/>
        </p:nvPicPr>
        <p:blipFill>
          <a:blip xmlns:r="http://schemas.openxmlformats.org/officeDocument/2006/relationships" r:embed="rId4" cstate="email"/>
          <a:srcRect/>
          <a:stretch>
            <a:fillRect/>
          </a:stretch>
        </p:blipFill>
        <p:spPr bwMode="auto">
          <a:xfrm>
            <a:off x="10853738" y="234950"/>
            <a:ext cx="1182687" cy="1414463"/>
          </a:xfrm>
          <a:prstGeom prst="rect"/>
          <a:noFill/>
          <a:ln>
            <a:noFill/>
          </a:ln>
        </p:spPr>
      </p:pic>
    </p:spTree>
  </p:cSld>
  <p:clrMapOvr>
    <a:masterClrMapping/>
  </p:clrMapOvr>
  <p:transition spd="med" advClick="0" advTm="600000"/>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id="5" nodeType="withEffect" presetClass="entr" presetID="42" presetSubtype="0">
                                  <p:stCondLst>
                                    <p:cond delay="0"/>
                                  </p:stCondLst>
                                  <p:childTnLst>
                                    <p:set>
                                      <p:cBhvr>
                                        <p:cTn dur="1" fill="hold" id="6">
                                          <p:stCondLst>
                                            <p:cond delay="0"/>
                                          </p:stCondLst>
                                        </p:cTn>
                                        <p:tgtEl>
                                          <p:spTgt spid="3145729"/>
                                        </p:tgtEl>
                                        <p:attrNameLst>
                                          <p:attrName>style.visibility</p:attrName>
                                        </p:attrNameLst>
                                      </p:cBhvr>
                                      <p:to>
                                        <p:strVal val="visible"/>
                                      </p:to>
                                    </p:set>
                                    <p:animEffect transition="in" filter="fade">
                                      <p:cBhvr>
                                        <p:cTn dur="1000" id="7"/>
                                        <p:tgtEl>
                                          <p:spTgt spid="3145729"/>
                                        </p:tgtEl>
                                      </p:cBhvr>
                                    </p:animEffect>
                                    <p:anim calcmode="lin" valueType="num">
                                      <p:cBhvr>
                                        <p:cTn dur="1000" fill="hold" id="8"/>
                                        <p:tgtEl>
                                          <p:spTgt spid="3145729"/>
                                        </p:tgtEl>
                                        <p:attrNameLst>
                                          <p:attrName>ppt_x</p:attrName>
                                        </p:attrNameLst>
                                      </p:cBhvr>
                                      <p:tavLst>
                                        <p:tav tm="0">
                                          <p:val>
                                            <p:strVal val="#ppt_x"/>
                                          </p:val>
                                        </p:tav>
                                        <p:tav tm="100000">
                                          <p:val>
                                            <p:strVal val="#ppt_x"/>
                                          </p:val>
                                        </p:tav>
                                      </p:tavLst>
                                    </p:anim>
                                    <p:anim calcmode="lin" valueType="num">
                                      <p:cBhvr>
                                        <p:cTn dur="1000" fill="hold" id="9"/>
                                        <p:tgtEl>
                                          <p:spTgt spid="31457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29" name=""/>
        <p:cNvGrpSpPr/>
        <p:nvPr/>
      </p:nvGrpSpPr>
      <p:grpSpPr>
        <a:xfrm>
          <a:off x="0" y="0"/>
          <a:ext cx="0" cy="0"/>
          <a:chOff x="0" y="0"/>
          <a:chExt cx="0" cy="0"/>
        </a:xfrm>
      </p:grpSpPr>
      <p:sp>
        <p:nvSpPr>
          <p:cNvPr id="1048683" name="矩形 8"/>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4" name="矩形 22"/>
          <p:cNvSpPr/>
          <p:nvPr/>
        </p:nvSpPr>
        <p:spPr>
          <a:xfrm>
            <a:off x="4634086" y="2930605"/>
            <a:ext cx="6266839" cy="3153929"/>
          </a:xfrm>
          <a:prstGeom prst="rect"/>
          <a:blipFill rotWithShape="1" dpi="0">
            <a:blip xmlns:r="http://schemas.openxmlformats.org/officeDocument/2006/relationships" r:embed="rId1" cstate="email"/>
            <a:srcRect/>
            <a:tile algn="ctr" flip="none" sx="22000" sy="22000" tx="0" ty="0"/>
          </a:blipFill>
          <a:ln>
            <a:noFill/>
          </a:ln>
          <a:effectLst>
            <a:outerShdw algn="tl" blurRad="381000" dir="2700000" dist="381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lang="zh-CN" noProof="1">
              <a:cs typeface="+mn-ea"/>
              <a:sym typeface="+mn-lt"/>
            </a:endParaRPr>
          </a:p>
        </p:txBody>
      </p:sp>
      <p:sp>
        <p:nvSpPr>
          <p:cNvPr id="1048685" name="矩形 23"/>
          <p:cNvSpPr/>
          <p:nvPr/>
        </p:nvSpPr>
        <p:spPr>
          <a:xfrm rot="16200000">
            <a:off x="3277394" y="4280694"/>
            <a:ext cx="3149600" cy="433388"/>
          </a:xfrm>
          <a:prstGeom prst="rect"/>
          <a:solidFill>
            <a:srgbClr val="E6A28E"/>
          </a:solidFill>
          <a:ln>
            <a:noFill/>
          </a:ln>
          <a:effectLst>
            <a:outerShdw algn="tr" blurRad="508000" dir="8100000" dist="254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sz="1350" lang="zh-CN" noProof="1">
              <a:cs typeface="+mn-ea"/>
              <a:sym typeface="+mn-lt"/>
            </a:endParaRPr>
          </a:p>
        </p:txBody>
      </p:sp>
      <p:sp>
        <p:nvSpPr>
          <p:cNvPr id="1048686" name="文本框 3"/>
          <p:cNvSpPr txBox="1"/>
          <p:nvPr/>
        </p:nvSpPr>
        <p:spPr>
          <a:xfrm>
            <a:off x="2232025" y="1192213"/>
            <a:ext cx="2978150" cy="2148841"/>
          </a:xfrm>
          <a:prstGeom prst="rect"/>
          <a:noFill/>
        </p:spPr>
        <p:txBody>
          <a:bodyPr>
            <a:spAutoFit/>
          </a:bodyPr>
          <a:p>
            <a:pPr fontAlgn="auto"/>
            <a:r>
              <a:rPr altLang="zh-CN" sz="13800" lang="en-US" noProof="1" spc="600">
                <a:solidFill>
                  <a:srgbClr val="E6A28E"/>
                </a:solidFill>
                <a:latin typeface="+mn-lt"/>
                <a:ea typeface="+mn-ea"/>
                <a:cs typeface="+mn-ea"/>
                <a:sym typeface="+mn-lt"/>
              </a:rPr>
              <a:t>03</a:t>
            </a:r>
            <a:endParaRPr altLang="en-US" sz="13800" lang="zh-CN" noProof="1" spc="600">
              <a:solidFill>
                <a:srgbClr val="E6A28E"/>
              </a:solidFill>
              <a:latin typeface="+mn-lt"/>
              <a:ea typeface="+mn-ea"/>
              <a:cs typeface="+mn-ea"/>
              <a:sym typeface="+mn-lt"/>
            </a:endParaRPr>
          </a:p>
        </p:txBody>
      </p:sp>
      <p:sp>
        <p:nvSpPr>
          <p:cNvPr id="1048687" name="TextBox 54"/>
          <p:cNvSpPr txBox="1"/>
          <p:nvPr/>
        </p:nvSpPr>
        <p:spPr>
          <a:xfrm>
            <a:off x="4400550" y="1654175"/>
            <a:ext cx="3752850" cy="819150"/>
          </a:xfrm>
          <a:prstGeom prst="rect"/>
          <a:noFill/>
        </p:spPr>
        <p:txBody>
          <a:bodyPr bIns="36000" rIns="144000" spcCol="360000">
            <a:spAutoFit/>
          </a:bodyPr>
          <a:p>
            <a:pPr defTabSz="913765" fontAlgn="auto">
              <a:buSzPct val="25000"/>
            </a:pPr>
            <a:r>
              <a:rPr altLang="en-US" sz="4800" lang="zh-CN" noProof="1" spc="300">
                <a:solidFill>
                  <a:srgbClr val="E6A28E"/>
                </a:solidFill>
                <a:latin typeface="+mn-lt"/>
                <a:ea typeface="+mn-ea"/>
                <a:cs typeface="+mn-ea"/>
                <a:sym typeface="+mn-lt"/>
              </a:rPr>
              <a:t>氛围布置</a:t>
            </a:r>
          </a:p>
        </p:txBody>
      </p:sp>
      <p:sp>
        <p:nvSpPr>
          <p:cNvPr id="1048688" name="TextBox 54"/>
          <p:cNvSpPr txBox="1">
            <a:spLocks noChangeArrowheads="1"/>
          </p:cNvSpPr>
          <p:nvPr/>
        </p:nvSpPr>
        <p:spPr bwMode="auto">
          <a:xfrm>
            <a:off x="4400550" y="2473325"/>
            <a:ext cx="2900363" cy="360363"/>
          </a:xfrm>
          <a:prstGeom prst="rect"/>
          <a:noFill/>
          <a:ln>
            <a:noFill/>
          </a:ln>
        </p:spPr>
        <p:txBody>
          <a:bodyPr bIns="36000" rIns="144000">
            <a:spAutoFit/>
          </a:bodyPr>
          <a:p>
            <a:r>
              <a:rPr altLang="zh-CN" b="1" dirty="0" lang="en-US">
                <a:solidFill>
                  <a:srgbClr val="E6A28E"/>
                </a:solidFill>
                <a:latin typeface="+mn-lt"/>
                <a:ea typeface="+mn-ea"/>
                <a:cs typeface="+mn-ea"/>
                <a:sym typeface="+mn-lt"/>
              </a:rPr>
              <a:t>Part THREE</a:t>
            </a:r>
          </a:p>
        </p:txBody>
      </p:sp>
      <p:pic>
        <p:nvPicPr>
          <p:cNvPr id="2097178" name="图片 70"/>
          <p:cNvPicPr>
            <a:picLocks noChangeAspect="1" noChangeArrowheads="1"/>
          </p:cNvPicPr>
          <p:nvPr/>
        </p:nvPicPr>
        <p:blipFill>
          <a:blip xmlns:r="http://schemas.openxmlformats.org/officeDocument/2006/relationships" r:embed="rId2"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withEffect" presetClass="entr" presetID="2" presetSubtype="8">
                                  <p:stCondLst>
                                    <p:cond delay="250"/>
                                  </p:stCondLst>
                                  <p:childTnLst>
                                    <p:set>
                                      <p:cBhvr>
                                        <p:cTn dur="1" fill="hold" id="6">
                                          <p:stCondLst>
                                            <p:cond delay="0"/>
                                          </p:stCondLst>
                                        </p:cTn>
                                        <p:tgtEl>
                                          <p:spTgt spid="1048684"/>
                                        </p:tgtEl>
                                        <p:attrNameLst>
                                          <p:attrName>style.visibility</p:attrName>
                                        </p:attrNameLst>
                                      </p:cBhvr>
                                      <p:to>
                                        <p:strVal val="visible"/>
                                      </p:to>
                                    </p:set>
                                    <p:anim calcmode="lin" valueType="num">
                                      <p:cBhvr>
                                        <p:cTn dur="1000" fill="hold" id="7"/>
                                        <p:tgtEl>
                                          <p:spTgt spid="1048684"/>
                                        </p:tgtEl>
                                        <p:attrNameLst>
                                          <p:attrName>ppt_x</p:attrName>
                                        </p:attrNameLst>
                                      </p:cBhvr>
                                      <p:tavLst>
                                        <p:tav tm="0">
                                          <p:val>
                                            <p:strVal val="0-#ppt_w/2"/>
                                          </p:val>
                                        </p:tav>
                                        <p:tav tm="100000">
                                          <p:val>
                                            <p:strVal val="#ppt_x"/>
                                          </p:val>
                                        </p:tav>
                                      </p:tavLst>
                                    </p:anim>
                                    <p:anim calcmode="lin" valueType="num">
                                      <p:cBhvr>
                                        <p:cTn dur="1000" fill="hold" id="8"/>
                                        <p:tgtEl>
                                          <p:spTgt spid="1048684"/>
                                        </p:tgtEl>
                                        <p:attrNameLst>
                                          <p:attrName>ppt_y</p:attrName>
                                        </p:attrNameLst>
                                      </p:cBhvr>
                                      <p:tavLst>
                                        <p:tav tm="0">
                                          <p:val>
                                            <p:strVal val="#ppt_y"/>
                                          </p:val>
                                        </p:tav>
                                        <p:tav tm="100000">
                                          <p:val>
                                            <p:strVal val="#ppt_y"/>
                                          </p:val>
                                        </p:tav>
                                      </p:tavLst>
                                    </p:anim>
                                  </p:childTnLst>
                                </p:cTn>
                              </p:par>
                            </p:childTnLst>
                          </p:cTn>
                        </p:par>
                        <p:par>
                          <p:cTn fill="hold" id="9">
                            <p:stCondLst>
                              <p:cond delay="1250"/>
                            </p:stCondLst>
                            <p:childTnLst>
                              <p:par>
                                <p:cTn fill="hold" grpId="0" id="10" nodeType="afterEffect" presetClass="entr" presetID="2" presetSubtype="4">
                                  <p:stCondLst>
                                    <p:cond delay="0"/>
                                  </p:stCondLst>
                                  <p:childTnLst>
                                    <p:set>
                                      <p:cBhvr>
                                        <p:cTn dur="1" fill="hold" id="11">
                                          <p:stCondLst>
                                            <p:cond delay="0"/>
                                          </p:stCondLst>
                                        </p:cTn>
                                        <p:tgtEl>
                                          <p:spTgt spid="1048685"/>
                                        </p:tgtEl>
                                        <p:attrNameLst>
                                          <p:attrName>style.visibility</p:attrName>
                                        </p:attrNameLst>
                                      </p:cBhvr>
                                      <p:to>
                                        <p:strVal val="visible"/>
                                      </p:to>
                                    </p:set>
                                    <p:anim calcmode="lin" valueType="num">
                                      <p:cBhvr>
                                        <p:cTn dur="500" fill="hold" id="12"/>
                                        <p:tgtEl>
                                          <p:spTgt spid="1048685"/>
                                        </p:tgtEl>
                                        <p:attrNameLst>
                                          <p:attrName>ppt_x</p:attrName>
                                        </p:attrNameLst>
                                      </p:cBhvr>
                                      <p:tavLst>
                                        <p:tav tm="0">
                                          <p:val>
                                            <p:strVal val="#ppt_x"/>
                                          </p:val>
                                        </p:tav>
                                        <p:tav tm="100000">
                                          <p:val>
                                            <p:strVal val="#ppt_x"/>
                                          </p:val>
                                        </p:tav>
                                      </p:tavLst>
                                    </p:anim>
                                    <p:anim calcmode="lin" valueType="num">
                                      <p:cBhvr>
                                        <p:cTn dur="500" fill="hold" id="13"/>
                                        <p:tgtEl>
                                          <p:spTgt spid="1048685"/>
                                        </p:tgtEl>
                                        <p:attrNameLst>
                                          <p:attrName>ppt_y</p:attrName>
                                        </p:attrNameLst>
                                      </p:cBhvr>
                                      <p:tavLst>
                                        <p:tav tm="0">
                                          <p:val>
                                            <p:strVal val="1+#ppt_h/2"/>
                                          </p:val>
                                        </p:tav>
                                        <p:tav tm="100000">
                                          <p:val>
                                            <p:strVal val="#ppt_y"/>
                                          </p:val>
                                        </p:tav>
                                      </p:tavLst>
                                    </p:anim>
                                  </p:childTnLst>
                                </p:cTn>
                              </p:par>
                            </p:childTnLst>
                          </p:cTn>
                        </p:par>
                        <p:par>
                          <p:cTn fill="hold" id="14">
                            <p:stCondLst>
                              <p:cond delay="1750"/>
                            </p:stCondLst>
                            <p:childTnLst>
                              <p:par>
                                <p:cTn fill="hold" grpId="0" id="15" nodeType="afterEffect" presetClass="entr" presetID="2" presetSubtype="8">
                                  <p:stCondLst>
                                    <p:cond delay="0"/>
                                  </p:stCondLst>
                                  <p:childTnLst>
                                    <p:set>
                                      <p:cBhvr>
                                        <p:cTn dur="1" fill="hold" id="16">
                                          <p:stCondLst>
                                            <p:cond delay="0"/>
                                          </p:stCondLst>
                                        </p:cTn>
                                        <p:tgtEl>
                                          <p:spTgt spid="1048686"/>
                                        </p:tgtEl>
                                        <p:attrNameLst>
                                          <p:attrName>style.visibility</p:attrName>
                                        </p:attrNameLst>
                                      </p:cBhvr>
                                      <p:to>
                                        <p:strVal val="visible"/>
                                      </p:to>
                                    </p:set>
                                    <p:anim calcmode="lin" valueType="num">
                                      <p:cBhvr>
                                        <p:cTn dur="2000" fill="hold" id="17"/>
                                        <p:tgtEl>
                                          <p:spTgt spid="1048686"/>
                                        </p:tgtEl>
                                        <p:attrNameLst>
                                          <p:attrName>ppt_x</p:attrName>
                                        </p:attrNameLst>
                                      </p:cBhvr>
                                      <p:tavLst>
                                        <p:tav tm="0">
                                          <p:val>
                                            <p:strVal val="0-#ppt_w/2"/>
                                          </p:val>
                                        </p:tav>
                                        <p:tav tm="100000">
                                          <p:val>
                                            <p:strVal val="#ppt_x"/>
                                          </p:val>
                                        </p:tav>
                                      </p:tavLst>
                                    </p:anim>
                                    <p:anim calcmode="lin" valueType="num">
                                      <p:cBhvr>
                                        <p:cTn dur="2000" fill="hold" id="18"/>
                                        <p:tgtEl>
                                          <p:spTgt spid="1048686"/>
                                        </p:tgtEl>
                                        <p:attrNameLst>
                                          <p:attrName>ppt_y</p:attrName>
                                        </p:attrNameLst>
                                      </p:cBhvr>
                                      <p:tavLst>
                                        <p:tav tm="0">
                                          <p:val>
                                            <p:strVal val="#ppt_y"/>
                                          </p:val>
                                        </p:tav>
                                        <p:tav tm="100000">
                                          <p:val>
                                            <p:strVal val="#ppt_y"/>
                                          </p:val>
                                        </p:tav>
                                      </p:tavLst>
                                    </p:anim>
                                  </p:childTnLst>
                                </p:cTn>
                              </p:par>
                              <p:par>
                                <p:cTn fill="hold" grpId="0" id="19" nodeType="withEffect" presetClass="entr" presetID="42" presetSubtype="0">
                                  <p:stCondLst>
                                    <p:cond delay="500"/>
                                  </p:stCondLst>
                                  <p:childTnLst>
                                    <p:set>
                                      <p:cBhvr>
                                        <p:cTn dur="1" fill="hold" id="20">
                                          <p:stCondLst>
                                            <p:cond delay="0"/>
                                          </p:stCondLst>
                                        </p:cTn>
                                        <p:tgtEl>
                                          <p:spTgt spid="1048687"/>
                                        </p:tgtEl>
                                        <p:attrNameLst>
                                          <p:attrName>style.visibility</p:attrName>
                                        </p:attrNameLst>
                                      </p:cBhvr>
                                      <p:to>
                                        <p:strVal val="visible"/>
                                      </p:to>
                                    </p:set>
                                    <p:animEffect transition="in" filter="fade">
                                      <p:cBhvr>
                                        <p:cTn dur="1000" id="21"/>
                                        <p:tgtEl>
                                          <p:spTgt spid="1048687"/>
                                        </p:tgtEl>
                                      </p:cBhvr>
                                    </p:animEffect>
                                    <p:anim calcmode="lin" valueType="num">
                                      <p:cBhvr>
                                        <p:cTn dur="1000" fill="hold" id="22"/>
                                        <p:tgtEl>
                                          <p:spTgt spid="1048687"/>
                                        </p:tgtEl>
                                        <p:attrNameLst>
                                          <p:attrName>ppt_x</p:attrName>
                                        </p:attrNameLst>
                                      </p:cBhvr>
                                      <p:tavLst>
                                        <p:tav tm="0">
                                          <p:val>
                                            <p:strVal val="#ppt_x"/>
                                          </p:val>
                                        </p:tav>
                                        <p:tav tm="100000">
                                          <p:val>
                                            <p:strVal val="#ppt_x"/>
                                          </p:val>
                                        </p:tav>
                                      </p:tavLst>
                                    </p:anim>
                                    <p:anim calcmode="lin" valueType="num">
                                      <p:cBhvr>
                                        <p:cTn dur="1000" fill="hold" id="23"/>
                                        <p:tgtEl>
                                          <p:spTgt spid="1048687"/>
                                        </p:tgtEl>
                                        <p:attrNameLst>
                                          <p:attrName>ppt_y</p:attrName>
                                        </p:attrNameLst>
                                      </p:cBhvr>
                                      <p:tavLst>
                                        <p:tav tm="0">
                                          <p:val>
                                            <p:strVal val="#ppt_y+.1"/>
                                          </p:val>
                                        </p:tav>
                                        <p:tav tm="100000">
                                          <p:val>
                                            <p:strVal val="#ppt_y"/>
                                          </p:val>
                                        </p:tav>
                                      </p:tavLst>
                                    </p:anim>
                                  </p:childTnLst>
                                </p:cTn>
                              </p:par>
                              <p:par>
                                <p:cTn fill="hold" grpId="0" id="24" nodeType="withEffect" presetClass="entr" presetID="42" presetSubtype="0">
                                  <p:stCondLst>
                                    <p:cond delay="1000"/>
                                  </p:stCondLst>
                                  <p:childTnLst>
                                    <p:set>
                                      <p:cBhvr>
                                        <p:cTn dur="1" fill="hold" id="25">
                                          <p:stCondLst>
                                            <p:cond delay="0"/>
                                          </p:stCondLst>
                                        </p:cTn>
                                        <p:tgtEl>
                                          <p:spTgt spid="1048688"/>
                                        </p:tgtEl>
                                        <p:attrNameLst>
                                          <p:attrName>style.visibility</p:attrName>
                                        </p:attrNameLst>
                                      </p:cBhvr>
                                      <p:to>
                                        <p:strVal val="visible"/>
                                      </p:to>
                                    </p:set>
                                    <p:animEffect transition="in" filter="fade">
                                      <p:cBhvr>
                                        <p:cTn dur="1000" id="26"/>
                                        <p:tgtEl>
                                          <p:spTgt spid="1048688"/>
                                        </p:tgtEl>
                                      </p:cBhvr>
                                    </p:animEffect>
                                    <p:anim calcmode="lin" valueType="num">
                                      <p:cBhvr>
                                        <p:cTn dur="1000" fill="hold" id="27"/>
                                        <p:tgtEl>
                                          <p:spTgt spid="1048688"/>
                                        </p:tgtEl>
                                        <p:attrNameLst>
                                          <p:attrName>ppt_x</p:attrName>
                                        </p:attrNameLst>
                                      </p:cBhvr>
                                      <p:tavLst>
                                        <p:tav tm="0">
                                          <p:val>
                                            <p:strVal val="#ppt_x"/>
                                          </p:val>
                                        </p:tav>
                                        <p:tav tm="100000">
                                          <p:val>
                                            <p:strVal val="#ppt_x"/>
                                          </p:val>
                                        </p:tav>
                                      </p:tavLst>
                                    </p:anim>
                                    <p:anim calcmode="lin" valueType="num">
                                      <p:cBhvr>
                                        <p:cTn dur="1000" fill="hold" id="28"/>
                                        <p:tgtEl>
                                          <p:spTgt spid="10486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84" grpId="0" animBg="1"/>
      <p:bldP spid="1048685" grpId="0" animBg="1"/>
      <p:bldP spid="1048686" grpId="0"/>
      <p:bldP spid="1048687" grpId="0"/>
      <p:bldP spid="104868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32" name=""/>
        <p:cNvGrpSpPr/>
        <p:nvPr/>
      </p:nvGrpSpPr>
      <p:grpSpPr>
        <a:xfrm>
          <a:off x="0" y="0"/>
          <a:ext cx="0" cy="0"/>
          <a:chOff x="0" y="0"/>
          <a:chExt cx="0" cy="0"/>
        </a:xfrm>
      </p:grpSpPr>
      <p:sp>
        <p:nvSpPr>
          <p:cNvPr id="1048692"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3" name="TextBox 1"/>
          <p:cNvSpPr txBox="1"/>
          <p:nvPr/>
        </p:nvSpPr>
        <p:spPr>
          <a:xfrm>
            <a:off x="1017587" y="1498599"/>
            <a:ext cx="8391525" cy="315913"/>
          </a:xfrm>
          <a:prstGeom prst="rect"/>
          <a:noFill/>
        </p:spPr>
        <p:txBody>
          <a:bodyPr bIns="60958" lIns="0" rIns="0" tIns="0">
            <a:spAutoFit/>
          </a:bodyPr>
          <a:p>
            <a:pPr fontAlgn="auto">
              <a:lnSpc>
                <a:spcPts val="2000"/>
              </a:lnSpc>
            </a:pPr>
            <a:r>
              <a:rPr sz="1895" lang="zh-CN" noProof="1">
                <a:solidFill>
                  <a:schemeClr val="tx1">
                    <a:lumMod val="85000"/>
                    <a:lumOff val="15000"/>
                  </a:schemeClr>
                </a:solidFill>
                <a:latin typeface="+mn-lt"/>
                <a:ea typeface="+mn-ea"/>
                <a:cs typeface="+mn-ea"/>
                <a:sym typeface="+mn-lt"/>
              </a:rPr>
              <a:t>在销售中心入口处摆放带有本次活动主题的门头，露出该楼盘案名。</a:t>
            </a:r>
          </a:p>
        </p:txBody>
      </p:sp>
      <p:sp>
        <p:nvSpPr>
          <p:cNvPr id="1048694" name="文本框 12"/>
          <p:cNvSpPr txBox="1"/>
          <p:nvPr/>
        </p:nvSpPr>
        <p:spPr>
          <a:xfrm>
            <a:off x="879475" y="652463"/>
            <a:ext cx="4333875" cy="646112"/>
          </a:xfrm>
          <a:prstGeom prst="rect"/>
          <a:noFill/>
        </p:spPr>
        <p:txBody>
          <a:bodyPr>
            <a:spAutoFit/>
          </a:bodyPr>
          <a:p>
            <a:pPr fontAlgn="auto"/>
            <a:r>
              <a:rPr altLang="en-US" sz="3600" lang="zh-CN" noProof="1" spc="300">
                <a:solidFill>
                  <a:srgbClr val="E6A28E"/>
                </a:solidFill>
                <a:latin typeface="+mn-lt"/>
                <a:ea typeface="+mn-ea"/>
                <a:cs typeface="+mn-ea"/>
                <a:sym typeface="+mn-lt"/>
              </a:rPr>
              <a:t>拱门效果示意</a:t>
            </a:r>
          </a:p>
        </p:txBody>
      </p:sp>
      <p:grpSp>
        <p:nvGrpSpPr>
          <p:cNvPr id="133" name="组合 2"/>
          <p:cNvGrpSpPr/>
          <p:nvPr/>
        </p:nvGrpSpPr>
        <p:grpSpPr bwMode="auto">
          <a:xfrm>
            <a:off x="879475" y="2165350"/>
            <a:ext cx="10325100" cy="3167063"/>
            <a:chOff x="29" y="4053"/>
            <a:chExt cx="17119" cy="5250"/>
          </a:xfrm>
        </p:grpSpPr>
        <p:pic>
          <p:nvPicPr>
            <p:cNvPr id="2097179" name="图片 6"/>
            <p:cNvPicPr>
              <a:picLocks noChangeAspect="1" noChangeArrowheads="1"/>
            </p:cNvPicPr>
            <p:nvPr/>
          </p:nvPicPr>
          <p:blipFill>
            <a:blip xmlns:r="http://schemas.openxmlformats.org/officeDocument/2006/relationships" r:embed="rId1"/>
            <a:srcRect/>
            <a:stretch>
              <a:fillRect/>
            </a:stretch>
          </p:blipFill>
          <p:spPr bwMode="auto">
            <a:xfrm>
              <a:off x="9278" y="4053"/>
              <a:ext cx="7870" cy="5250"/>
            </a:xfrm>
            <a:prstGeom prst="rect"/>
            <a:noFill/>
            <a:ln>
              <a:noFill/>
            </a:ln>
          </p:spPr>
        </p:pic>
        <p:pic>
          <p:nvPicPr>
            <p:cNvPr id="2097180" name="图片 1"/>
            <p:cNvPicPr>
              <a:picLocks noChangeAspect="1" noChangeArrowheads="1"/>
            </p:cNvPicPr>
            <p:nvPr/>
          </p:nvPicPr>
          <p:blipFill>
            <a:blip xmlns:r="http://schemas.openxmlformats.org/officeDocument/2006/relationships" r:embed="rId2"/>
            <a:srcRect/>
            <a:stretch>
              <a:fillRect/>
            </a:stretch>
          </p:blipFill>
          <p:spPr bwMode="auto">
            <a:xfrm>
              <a:off x="29" y="4053"/>
              <a:ext cx="9249" cy="5250"/>
            </a:xfrm>
            <a:prstGeom prst="rect"/>
            <a:noFill/>
            <a:ln>
              <a:noFill/>
            </a:ln>
          </p:spPr>
        </p:pic>
      </p:grpSp>
      <p:pic>
        <p:nvPicPr>
          <p:cNvPr id="2097181" name="图片 70"/>
          <p:cNvPicPr>
            <a:picLocks noChangeAspect="1" noChangeArrowheads="1"/>
          </p:cNvPicPr>
          <p:nvPr/>
        </p:nvPicPr>
        <p:blipFill>
          <a:blip xmlns:r="http://schemas.openxmlformats.org/officeDocument/2006/relationships" r:embed="rId3" cstate="email"/>
          <a:srcRect/>
          <a:stretch>
            <a:fillRect/>
          </a:stretch>
        </p:blipFill>
        <p:spPr bwMode="auto">
          <a:xfrm>
            <a:off x="10853738" y="234950"/>
            <a:ext cx="1182687" cy="1414463"/>
          </a:xfrm>
          <a:prstGeom prst="rect"/>
          <a:noFill/>
          <a:ln>
            <a:noFill/>
          </a:ln>
        </p:spPr>
      </p:pic>
    </p:spTree>
  </p:cSld>
  <p:clrMapOvr>
    <a:masterClrMapping/>
  </p:clrMapOvr>
  <p:transition spd="slow" advClick="0" advTm="3000"/>
</p:sld>
</file>

<file path=ppt/slides/slide17.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34" name=""/>
        <p:cNvGrpSpPr/>
        <p:nvPr/>
      </p:nvGrpSpPr>
      <p:grpSpPr>
        <a:xfrm>
          <a:off x="0" y="0"/>
          <a:ext cx="0" cy="0"/>
          <a:chOff x="0" y="0"/>
          <a:chExt cx="0" cy="0"/>
        </a:xfrm>
      </p:grpSpPr>
      <p:sp>
        <p:nvSpPr>
          <p:cNvPr id="1048695" name="矩形 5"/>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6" name="文本框 12"/>
          <p:cNvSpPr txBox="1"/>
          <p:nvPr/>
        </p:nvSpPr>
        <p:spPr>
          <a:xfrm>
            <a:off x="1049338" y="688975"/>
            <a:ext cx="5203825" cy="644525"/>
          </a:xfrm>
          <a:prstGeom prst="rect"/>
          <a:noFill/>
        </p:spPr>
        <p:txBody>
          <a:bodyPr>
            <a:spAutoFit/>
          </a:bodyPr>
          <a:p>
            <a:pPr fontAlgn="auto"/>
            <a:r>
              <a:rPr altLang="en-US" sz="3600" lang="zh-CN" noProof="1" spc="300">
                <a:solidFill>
                  <a:srgbClr val="E6A28E"/>
                </a:solidFill>
                <a:latin typeface="+mn-lt"/>
                <a:ea typeface="+mn-ea"/>
                <a:cs typeface="+mn-ea"/>
                <a:sym typeface="+mn-lt"/>
              </a:rPr>
              <a:t>活动导视桁架</a:t>
            </a:r>
          </a:p>
        </p:txBody>
      </p:sp>
      <p:sp>
        <p:nvSpPr>
          <p:cNvPr id="1048697" name="文本框 2"/>
          <p:cNvSpPr txBox="1"/>
          <p:nvPr/>
        </p:nvSpPr>
        <p:spPr>
          <a:xfrm>
            <a:off x="1050925" y="1211263"/>
            <a:ext cx="10152063" cy="358141"/>
          </a:xfrm>
          <a:prstGeom prst="rect"/>
          <a:noFill/>
        </p:spPr>
        <p:txBody>
          <a:bodyPr>
            <a:spAutoFit/>
          </a:bodyPr>
          <a:p>
            <a:pPr fontAlgn="auto"/>
            <a:r>
              <a:rPr sz="1895" lang="zh-CN" noProof="1">
                <a:solidFill>
                  <a:schemeClr val="tx1">
                    <a:lumMod val="85000"/>
                    <a:lumOff val="15000"/>
                  </a:schemeClr>
                </a:solidFill>
                <a:latin typeface="+mn-lt"/>
                <a:ea typeface="+mn-ea"/>
                <a:cs typeface="+mn-ea"/>
                <a:sym typeface="+mn-lt"/>
              </a:rPr>
              <a:t>本月以五月为主题活动，更换每周活动主题KV画面。</a:t>
            </a:r>
          </a:p>
        </p:txBody>
      </p:sp>
      <p:pic>
        <p:nvPicPr>
          <p:cNvPr id="2097182" name="图片 5"/>
          <p:cNvPicPr>
            <a:picLocks noChangeAspect="1" noChangeArrowheads="1"/>
          </p:cNvPicPr>
          <p:nvPr/>
        </p:nvPicPr>
        <p:blipFill>
          <a:blip xmlns:r="http://schemas.openxmlformats.org/officeDocument/2006/relationships" r:embed="rId1" cstate="email"/>
          <a:srcRect/>
          <a:stretch>
            <a:fillRect/>
          </a:stretch>
        </p:blipFill>
        <p:spPr bwMode="auto">
          <a:xfrm>
            <a:off x="1035050" y="1825625"/>
            <a:ext cx="10267950" cy="4286250"/>
          </a:xfrm>
          <a:prstGeom prst="rect"/>
          <a:noFill/>
          <a:ln>
            <a:noFill/>
          </a:ln>
        </p:spPr>
      </p:pic>
      <p:pic>
        <p:nvPicPr>
          <p:cNvPr id="2097183" name="图片 70"/>
          <p:cNvPicPr>
            <a:picLocks noChangeAspect="1" noChangeArrowheads="1"/>
          </p:cNvPicPr>
          <p:nvPr/>
        </p:nvPicPr>
        <p:blipFill>
          <a:blip xmlns:r="http://schemas.openxmlformats.org/officeDocument/2006/relationships" r:embed="rId2" cstate="email"/>
          <a:srcRect/>
          <a:stretch>
            <a:fillRect/>
          </a:stretch>
        </p:blipFill>
        <p:spPr bwMode="auto">
          <a:xfrm>
            <a:off x="10853738" y="234950"/>
            <a:ext cx="1182687" cy="1414463"/>
          </a:xfrm>
          <a:prstGeom prst="rect"/>
          <a:noFill/>
          <a:ln>
            <a:noFill/>
          </a:ln>
        </p:spPr>
      </p:pic>
    </p:spTree>
  </p:cSld>
  <p:clrMapOvr>
    <a:masterClrMapping/>
  </p:clrMapOvr>
  <p:transition spd="slow" advClick="0" advTm="3000"/>
</p:sld>
</file>

<file path=ppt/slides/slide18.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35" name=""/>
        <p:cNvGrpSpPr/>
        <p:nvPr/>
      </p:nvGrpSpPr>
      <p:grpSpPr>
        <a:xfrm>
          <a:off x="0" y="0"/>
          <a:ext cx="0" cy="0"/>
          <a:chOff x="0" y="0"/>
          <a:chExt cx="0" cy="0"/>
        </a:xfrm>
      </p:grpSpPr>
      <p:sp>
        <p:nvSpPr>
          <p:cNvPr id="1048698" name="矩形 5"/>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9" name="TextBox 1"/>
          <p:cNvSpPr txBox="1">
            <a:spLocks noChangeArrowheads="1"/>
          </p:cNvSpPr>
          <p:nvPr/>
        </p:nvSpPr>
        <p:spPr bwMode="auto">
          <a:xfrm>
            <a:off x="3789363" y="681038"/>
            <a:ext cx="7488237" cy="573087"/>
          </a:xfrm>
          <a:prstGeom prst="rect"/>
          <a:noFill/>
          <a:ln>
            <a:noFill/>
          </a:ln>
        </p:spPr>
        <p:txBody>
          <a:bodyPr bIns="60958" lIns="0" rIns="0" tIns="0">
            <a:spAutoFit/>
          </a:bodyPr>
          <a:p>
            <a:pPr>
              <a:lnSpc>
                <a:spcPts val="2000"/>
              </a:lnSpc>
            </a:pPr>
            <a:r>
              <a:rPr altLang="en-US" sz="1700" lang="zh-CN">
                <a:latin typeface="+mn-lt"/>
                <a:ea typeface="+mn-ea"/>
                <a:cs typeface="+mn-ea"/>
                <a:sym typeface="+mn-lt"/>
              </a:rPr>
              <a:t>来宾在此处合影拍照，通过发朋友圈，推广本次活动。现场有手持定制相框来宾合影留念。</a:t>
            </a:r>
            <a:endParaRPr altLang="zh-CN" sz="1700" lang="en-US">
              <a:latin typeface="+mn-lt"/>
              <a:ea typeface="+mn-ea"/>
              <a:cs typeface="+mn-ea"/>
              <a:sym typeface="+mn-lt"/>
            </a:endParaRPr>
          </a:p>
        </p:txBody>
      </p:sp>
      <p:sp>
        <p:nvSpPr>
          <p:cNvPr id="1048700" name="文本框 12"/>
          <p:cNvSpPr txBox="1"/>
          <p:nvPr/>
        </p:nvSpPr>
        <p:spPr>
          <a:xfrm>
            <a:off x="931863" y="546100"/>
            <a:ext cx="3128962" cy="646331"/>
          </a:xfrm>
          <a:prstGeom prst="rect"/>
          <a:noFill/>
          <a:ln w="9525">
            <a:noFill/>
          </a:ln>
        </p:spPr>
        <p:txBody>
          <a:bodyPr>
            <a:spAutoFit/>
          </a:bodyPr>
          <a:p>
            <a:pPr fontAlgn="auto"/>
            <a:r>
              <a:rPr altLang="en-US" sz="3600" lang="zh-CN" noProof="1" spc="300">
                <a:solidFill>
                  <a:srgbClr val="E6A28E"/>
                </a:solidFill>
                <a:latin typeface="+mn-lt"/>
                <a:ea typeface="+mn-ea"/>
                <a:cs typeface="+mn-ea"/>
                <a:sym typeface="+mn-lt"/>
              </a:rPr>
              <a:t>合影区-内场</a:t>
            </a:r>
          </a:p>
        </p:txBody>
      </p:sp>
      <p:pic>
        <p:nvPicPr>
          <p:cNvPr id="2097184" name="图片 3"/>
          <p:cNvPicPr>
            <a:picLocks noChangeAspect="1" noChangeArrowheads="1"/>
          </p:cNvPicPr>
          <p:nvPr/>
        </p:nvPicPr>
        <p:blipFill>
          <a:blip xmlns:r="http://schemas.openxmlformats.org/officeDocument/2006/relationships" r:embed="rId1"/>
          <a:srcRect/>
          <a:stretch>
            <a:fillRect/>
          </a:stretch>
        </p:blipFill>
        <p:spPr bwMode="auto">
          <a:xfrm>
            <a:off x="1063625" y="1463675"/>
            <a:ext cx="9372600" cy="4819650"/>
          </a:xfrm>
          <a:prstGeom prst="rect"/>
          <a:noFill/>
          <a:ln>
            <a:noFill/>
          </a:ln>
        </p:spPr>
      </p:pic>
      <p:pic>
        <p:nvPicPr>
          <p:cNvPr id="2097185" name="图片 70"/>
          <p:cNvPicPr>
            <a:picLocks noChangeAspect="1" noChangeArrowheads="1"/>
          </p:cNvPicPr>
          <p:nvPr/>
        </p:nvPicPr>
        <p:blipFill>
          <a:blip xmlns:r="http://schemas.openxmlformats.org/officeDocument/2006/relationships" r:embed="rId2" cstate="email"/>
          <a:srcRect/>
          <a:stretch>
            <a:fillRect/>
          </a:stretch>
        </p:blipFill>
        <p:spPr bwMode="auto">
          <a:xfrm>
            <a:off x="10853738" y="234950"/>
            <a:ext cx="1182687" cy="1414463"/>
          </a:xfrm>
          <a:prstGeom prst="rect"/>
          <a:noFill/>
          <a:ln>
            <a:noFill/>
          </a:ln>
        </p:spPr>
      </p:pic>
    </p:spTree>
  </p:cSld>
  <p:clrMapOvr>
    <a:masterClrMapping/>
  </p:clrMapOvr>
  <p:transition spd="slow" advClick="0" advTm="3000"/>
</p:sld>
</file>

<file path=ppt/slides/slide19.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36" name=""/>
        <p:cNvGrpSpPr/>
        <p:nvPr/>
      </p:nvGrpSpPr>
      <p:grpSpPr>
        <a:xfrm>
          <a:off x="0" y="0"/>
          <a:ext cx="0" cy="0"/>
          <a:chOff x="0" y="0"/>
          <a:chExt cx="0" cy="0"/>
        </a:xfrm>
      </p:grpSpPr>
      <p:sp>
        <p:nvSpPr>
          <p:cNvPr id="1048701" name="矩形 5"/>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2" name="TextBox 1"/>
          <p:cNvSpPr txBox="1">
            <a:spLocks noChangeArrowheads="1"/>
          </p:cNvSpPr>
          <p:nvPr/>
        </p:nvSpPr>
        <p:spPr bwMode="auto">
          <a:xfrm>
            <a:off x="3789363" y="681038"/>
            <a:ext cx="7488237" cy="573087"/>
          </a:xfrm>
          <a:prstGeom prst="rect"/>
          <a:noFill/>
          <a:ln>
            <a:noFill/>
          </a:ln>
        </p:spPr>
        <p:txBody>
          <a:bodyPr bIns="60958" lIns="0" rIns="0" tIns="0">
            <a:spAutoFit/>
          </a:bodyPr>
          <a:p>
            <a:pPr>
              <a:lnSpc>
                <a:spcPts val="2000"/>
              </a:lnSpc>
            </a:pPr>
            <a:r>
              <a:rPr altLang="en-US" sz="1700" lang="zh-CN">
                <a:latin typeface="+mn-lt"/>
                <a:ea typeface="+mn-ea"/>
                <a:cs typeface="+mn-ea"/>
                <a:sym typeface="+mn-lt"/>
              </a:rPr>
              <a:t>来宾在此处合影拍照，通过发朋友圈，推广本次活动。现场有手持定制相框来宾合影留念。</a:t>
            </a:r>
            <a:endParaRPr altLang="zh-CN" sz="1700" lang="en-US">
              <a:latin typeface="+mn-lt"/>
              <a:ea typeface="+mn-ea"/>
              <a:cs typeface="+mn-ea"/>
              <a:sym typeface="+mn-lt"/>
            </a:endParaRPr>
          </a:p>
        </p:txBody>
      </p:sp>
      <p:sp>
        <p:nvSpPr>
          <p:cNvPr id="1048703" name="文本框 12"/>
          <p:cNvSpPr txBox="1"/>
          <p:nvPr/>
        </p:nvSpPr>
        <p:spPr>
          <a:xfrm>
            <a:off x="931863" y="573088"/>
            <a:ext cx="3128962" cy="646331"/>
          </a:xfrm>
          <a:prstGeom prst="rect"/>
          <a:noFill/>
          <a:ln w="9525">
            <a:noFill/>
          </a:ln>
        </p:spPr>
        <p:txBody>
          <a:bodyPr>
            <a:spAutoFit/>
          </a:bodyPr>
          <a:p>
            <a:pPr fontAlgn="auto"/>
            <a:r>
              <a:rPr altLang="en-US" sz="3600" lang="zh-CN" noProof="1" spc="300">
                <a:solidFill>
                  <a:srgbClr val="E6A28E"/>
                </a:solidFill>
                <a:latin typeface="+mn-lt"/>
                <a:ea typeface="+mn-ea"/>
                <a:cs typeface="+mn-ea"/>
                <a:sym typeface="+mn-lt"/>
              </a:rPr>
              <a:t>合影区-内场</a:t>
            </a:r>
          </a:p>
        </p:txBody>
      </p:sp>
      <p:pic>
        <p:nvPicPr>
          <p:cNvPr id="2097186" name="图片 1"/>
          <p:cNvPicPr>
            <a:picLocks noChangeAspect="1" noChangeArrowheads="1"/>
          </p:cNvPicPr>
          <p:nvPr/>
        </p:nvPicPr>
        <p:blipFill>
          <a:blip xmlns:r="http://schemas.openxmlformats.org/officeDocument/2006/relationships" r:embed="rId1" cstate="email"/>
          <a:srcRect/>
          <a:stretch>
            <a:fillRect/>
          </a:stretch>
        </p:blipFill>
        <p:spPr bwMode="auto">
          <a:xfrm>
            <a:off x="1295400" y="1450975"/>
            <a:ext cx="9404350" cy="4784725"/>
          </a:xfrm>
          <a:prstGeom prst="rect"/>
          <a:noFill/>
          <a:ln>
            <a:noFill/>
          </a:ln>
        </p:spPr>
      </p:pic>
      <p:pic>
        <p:nvPicPr>
          <p:cNvPr id="2097187" name="图片 70"/>
          <p:cNvPicPr>
            <a:picLocks noChangeAspect="1" noChangeArrowheads="1"/>
          </p:cNvPicPr>
          <p:nvPr/>
        </p:nvPicPr>
        <p:blipFill>
          <a:blip xmlns:r="http://schemas.openxmlformats.org/officeDocument/2006/relationships" r:embed="rId2" cstate="email"/>
          <a:srcRect/>
          <a:stretch>
            <a:fillRect/>
          </a:stretch>
        </p:blipFill>
        <p:spPr bwMode="auto">
          <a:xfrm>
            <a:off x="10853738" y="234950"/>
            <a:ext cx="1182687" cy="1414463"/>
          </a:xfrm>
          <a:prstGeom prst="rect"/>
          <a:noFill/>
          <a:ln>
            <a:noFill/>
          </a:ln>
        </p:spPr>
      </p:pic>
    </p:spTree>
  </p:cSld>
  <p:clrMapOvr>
    <a:masterClrMapping/>
  </p:clrMapOvr>
  <p:transition spd="slow" advClick="0" advTm="3000"/>
</p:sld>
</file>

<file path=ppt/slides/slide20.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37" name=""/>
        <p:cNvGrpSpPr/>
        <p:nvPr/>
      </p:nvGrpSpPr>
      <p:grpSpPr>
        <a:xfrm>
          <a:off x="0" y="0"/>
          <a:ext cx="0" cy="0"/>
          <a:chOff x="0" y="0"/>
          <a:chExt cx="0" cy="0"/>
        </a:xfrm>
      </p:grpSpPr>
      <p:sp>
        <p:nvSpPr>
          <p:cNvPr id="1048704" name="矩形 8"/>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5" name="文本框 12"/>
          <p:cNvSpPr txBox="1"/>
          <p:nvPr/>
        </p:nvSpPr>
        <p:spPr>
          <a:xfrm>
            <a:off x="4537075" y="684118"/>
            <a:ext cx="3127375" cy="646331"/>
          </a:xfrm>
          <a:prstGeom prst="rect"/>
          <a:noFill/>
        </p:spPr>
        <p:txBody>
          <a:bodyPr>
            <a:spAutoFit/>
          </a:bodyPr>
          <a:p>
            <a:pPr algn="ctr" fontAlgn="auto"/>
            <a:r>
              <a:rPr altLang="en-US" sz="3600" lang="zh-CN" noProof="1" spc="300">
                <a:solidFill>
                  <a:srgbClr val="E6A28E"/>
                </a:solidFill>
                <a:latin typeface="+mn-lt"/>
                <a:ea typeface="+mn-ea"/>
                <a:cs typeface="+mn-ea"/>
                <a:sym typeface="+mn-lt"/>
              </a:rPr>
              <a:t>指示画架</a:t>
            </a:r>
          </a:p>
        </p:txBody>
      </p:sp>
      <p:sp>
        <p:nvSpPr>
          <p:cNvPr id="1048706" name="—对接世界的潮流生活—"/>
          <p:cNvSpPr txBox="1"/>
          <p:nvPr/>
        </p:nvSpPr>
        <p:spPr>
          <a:xfrm>
            <a:off x="1076325" y="1490328"/>
            <a:ext cx="9991725" cy="437232"/>
          </a:xfrm>
          <a:prstGeom prst="rect"/>
          <a:ln w="12700">
            <a:miter lim="400000"/>
          </a:ln>
        </p:spPr>
        <p:txBody>
          <a:bodyPr anchor="ctr" bIns="25398" lIns="25398" rIns="25398" tIns="25398">
            <a:spAutoFit/>
          </a:bodyPr>
          <a:p>
            <a:pPr fontAlgn="auto">
              <a:lnSpc>
                <a:spcPct val="150000"/>
              </a:lnSpc>
            </a:pPr>
            <a:r>
              <a:rPr sz="1895" lang="zh-CN" noProof="1">
                <a:solidFill>
                  <a:schemeClr val="tx1">
                    <a:lumMod val="85000"/>
                    <a:lumOff val="15000"/>
                  </a:schemeClr>
                </a:solidFill>
                <a:latin typeface="+mn-lt"/>
                <a:ea typeface="+mn-ea"/>
                <a:cs typeface="+mn-ea"/>
                <a:sym typeface="+mn-lt"/>
              </a:rPr>
              <a:t>互动区、DIY区、体验区都会配备导视展板，外场互动区将配备主题背景板。</a:t>
            </a:r>
          </a:p>
        </p:txBody>
      </p:sp>
      <p:grpSp>
        <p:nvGrpSpPr>
          <p:cNvPr id="138" name="组合 1"/>
          <p:cNvGrpSpPr/>
          <p:nvPr/>
        </p:nvGrpSpPr>
        <p:grpSpPr bwMode="auto">
          <a:xfrm>
            <a:off x="1081088" y="2247900"/>
            <a:ext cx="10090150" cy="3694113"/>
            <a:chOff x="1085" y="3563"/>
            <a:chExt cx="17335" cy="6346"/>
          </a:xfrm>
        </p:grpSpPr>
        <p:pic>
          <p:nvPicPr>
            <p:cNvPr id="2097188" name="图片 3"/>
            <p:cNvPicPr>
              <a:picLocks noChangeAspect="1" noChangeArrowheads="1"/>
            </p:cNvPicPr>
            <p:nvPr/>
          </p:nvPicPr>
          <p:blipFill>
            <a:blip xmlns:r="http://schemas.openxmlformats.org/officeDocument/2006/relationships" r:embed="rId1" cstate="email"/>
            <a:srcRect/>
            <a:stretch>
              <a:fillRect/>
            </a:stretch>
          </p:blipFill>
          <p:spPr bwMode="auto">
            <a:xfrm>
              <a:off x="1085" y="3562"/>
              <a:ext cx="9090" cy="6292"/>
            </a:xfrm>
            <a:prstGeom prst="rect"/>
            <a:noFill/>
            <a:ln>
              <a:noFill/>
            </a:ln>
          </p:spPr>
        </p:pic>
        <p:pic>
          <p:nvPicPr>
            <p:cNvPr id="2097189" name="图片 4"/>
            <p:cNvPicPr>
              <a:picLocks noChangeAspect="1" noChangeArrowheads="1"/>
            </p:cNvPicPr>
            <p:nvPr/>
          </p:nvPicPr>
          <p:blipFill>
            <a:blip xmlns:r="http://schemas.openxmlformats.org/officeDocument/2006/relationships" r:embed="rId2"/>
            <a:srcRect/>
            <a:stretch>
              <a:fillRect/>
            </a:stretch>
          </p:blipFill>
          <p:spPr bwMode="auto">
            <a:xfrm>
              <a:off x="8820" y="3562"/>
              <a:ext cx="9600" cy="6347"/>
            </a:xfrm>
            <a:prstGeom prst="rect"/>
            <a:noFill/>
            <a:ln>
              <a:noFill/>
            </a:ln>
          </p:spPr>
        </p:pic>
      </p:grpSp>
      <p:pic>
        <p:nvPicPr>
          <p:cNvPr id="2097190" name="图片 70"/>
          <p:cNvPicPr>
            <a:picLocks noChangeAspect="1" noChangeArrowheads="1"/>
          </p:cNvPicPr>
          <p:nvPr/>
        </p:nvPicPr>
        <p:blipFill>
          <a:blip xmlns:r="http://schemas.openxmlformats.org/officeDocument/2006/relationships" r:embed="rId3" cstate="email"/>
          <a:srcRect/>
          <a:stretch>
            <a:fillRect/>
          </a:stretch>
        </p:blipFill>
        <p:spPr bwMode="auto">
          <a:xfrm>
            <a:off x="10853738" y="234950"/>
            <a:ext cx="1182687" cy="1414463"/>
          </a:xfrm>
          <a:prstGeom prst="rect"/>
          <a:noFill/>
          <a:ln>
            <a:noFill/>
          </a:ln>
        </p:spPr>
      </p:pic>
      <p:pic>
        <p:nvPicPr>
          <p:cNvPr id="2097191" name="图片 70"/>
          <p:cNvPicPr>
            <a:picLocks noChangeAspect="1" noChangeArrowheads="1"/>
          </p:cNvPicPr>
          <p:nvPr/>
        </p:nvPicPr>
        <p:blipFill>
          <a:blip xmlns:r="http://schemas.openxmlformats.org/officeDocument/2006/relationships" r:embed="rId3" cstate="email"/>
          <a:srcRect/>
          <a:stretch>
            <a:fillRect/>
          </a:stretch>
        </p:blipFill>
        <p:spPr bwMode="auto">
          <a:xfrm>
            <a:off x="10980738" y="361950"/>
            <a:ext cx="1182687" cy="1414463"/>
          </a:xfrm>
          <a:prstGeom prst="rect"/>
          <a:noFill/>
          <a:ln>
            <a:noFill/>
          </a:ln>
        </p:spPr>
      </p:pic>
    </p:spTree>
  </p:cSld>
  <p:clrMapOvr>
    <a:masterClrMapping/>
  </p:clrMapOvr>
  <p:transition spd="slow" advClick="0" advTm="3000"/>
</p:sld>
</file>

<file path=ppt/slides/slide21.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39" name=""/>
        <p:cNvGrpSpPr/>
        <p:nvPr/>
      </p:nvGrpSpPr>
      <p:grpSpPr>
        <a:xfrm>
          <a:off x="0" y="0"/>
          <a:ext cx="0" cy="0"/>
          <a:chOff x="0" y="0"/>
          <a:chExt cx="0" cy="0"/>
        </a:xfrm>
      </p:grpSpPr>
      <p:sp>
        <p:nvSpPr>
          <p:cNvPr id="1048707" name="矩形 9"/>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路引花柱</a:t>
            </a:r>
          </a:p>
        </p:txBody>
      </p:sp>
      <p:sp>
        <p:nvSpPr>
          <p:cNvPr id="1048709" name="文本框 1"/>
          <p:cNvSpPr txBox="1">
            <a:spLocks noChangeArrowheads="1"/>
          </p:cNvSpPr>
          <p:nvPr/>
        </p:nvSpPr>
        <p:spPr bwMode="auto">
          <a:xfrm>
            <a:off x="1127125" y="1419225"/>
            <a:ext cx="8131175" cy="399212"/>
          </a:xfrm>
          <a:prstGeom prst="rect"/>
          <a:noFill/>
          <a:ln>
            <a:noFill/>
          </a:ln>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altLang="en-US" lang="zh-CN">
                <a:latin typeface="+mn-lt"/>
                <a:ea typeface="+mn-ea"/>
                <a:cs typeface="+mn-ea"/>
                <a:sym typeface="+mn-lt"/>
              </a:rPr>
              <a:t>干净简约设计的花柱路引，与项目相得益彰。</a:t>
            </a:r>
          </a:p>
        </p:txBody>
      </p:sp>
      <p:grpSp>
        <p:nvGrpSpPr>
          <p:cNvPr id="140" name="组合 15"/>
          <p:cNvGrpSpPr/>
          <p:nvPr/>
        </p:nvGrpSpPr>
        <p:grpSpPr bwMode="auto">
          <a:xfrm>
            <a:off x="1031875" y="2159000"/>
            <a:ext cx="10126663" cy="3571875"/>
            <a:chOff x="4953" y="3961"/>
            <a:chExt cx="12925" cy="4558"/>
          </a:xfrm>
        </p:grpSpPr>
        <p:grpSp>
          <p:nvGrpSpPr>
            <p:cNvPr id="141" name="组合 13"/>
            <p:cNvGrpSpPr/>
            <p:nvPr/>
          </p:nvGrpSpPr>
          <p:grpSpPr bwMode="auto">
            <a:xfrm>
              <a:off x="7992" y="3961"/>
              <a:ext cx="9886" cy="4559"/>
              <a:chOff x="8058" y="4093"/>
              <a:chExt cx="9886" cy="4559"/>
            </a:xfrm>
          </p:grpSpPr>
          <p:pic>
            <p:nvPicPr>
              <p:cNvPr id="2097192" name="图片 8"/>
              <p:cNvPicPr>
                <a:picLocks noChangeAspect="1" noChangeArrowheads="1"/>
              </p:cNvPicPr>
              <p:nvPr/>
            </p:nvPicPr>
            <p:blipFill>
              <a:blip xmlns:r="http://schemas.openxmlformats.org/officeDocument/2006/relationships" r:embed="rId1"/>
              <a:srcRect/>
              <a:stretch>
                <a:fillRect/>
              </a:stretch>
            </p:blipFill>
            <p:spPr bwMode="auto">
              <a:xfrm>
                <a:off x="8058" y="4093"/>
                <a:ext cx="6848" cy="4559"/>
              </a:xfrm>
              <a:prstGeom prst="rect"/>
              <a:noFill/>
              <a:ln>
                <a:noFill/>
              </a:ln>
            </p:spPr>
          </p:pic>
          <p:pic>
            <p:nvPicPr>
              <p:cNvPr id="2097193" name="图片 11"/>
              <p:cNvPicPr>
                <a:picLocks noChangeAspect="1" noChangeArrowheads="1"/>
              </p:cNvPicPr>
              <p:nvPr/>
            </p:nvPicPr>
            <p:blipFill>
              <a:blip xmlns:r="http://schemas.openxmlformats.org/officeDocument/2006/relationships" r:embed="rId2"/>
              <a:srcRect/>
              <a:stretch>
                <a:fillRect/>
              </a:stretch>
            </p:blipFill>
            <p:spPr bwMode="auto">
              <a:xfrm>
                <a:off x="14906" y="4093"/>
                <a:ext cx="3038" cy="4559"/>
              </a:xfrm>
              <a:prstGeom prst="rect"/>
              <a:noFill/>
              <a:ln>
                <a:noFill/>
              </a:ln>
            </p:spPr>
          </p:pic>
        </p:grpSp>
        <p:pic>
          <p:nvPicPr>
            <p:cNvPr id="2097194" name="图片 14"/>
            <p:cNvPicPr>
              <a:picLocks noChangeAspect="1" noChangeArrowheads="1"/>
            </p:cNvPicPr>
            <p:nvPr/>
          </p:nvPicPr>
          <p:blipFill>
            <a:blip xmlns:r="http://schemas.openxmlformats.org/officeDocument/2006/relationships" r:embed="rId3"/>
            <a:srcRect/>
            <a:stretch>
              <a:fillRect/>
            </a:stretch>
          </p:blipFill>
          <p:spPr bwMode="auto">
            <a:xfrm>
              <a:off x="4953" y="3961"/>
              <a:ext cx="3039" cy="4559"/>
            </a:xfrm>
            <a:prstGeom prst="rect"/>
            <a:noFill/>
            <a:ln>
              <a:noFill/>
            </a:ln>
          </p:spPr>
        </p:pic>
      </p:grpSp>
      <p:pic>
        <p:nvPicPr>
          <p:cNvPr id="2097195" name="图片 70"/>
          <p:cNvPicPr>
            <a:picLocks noChangeAspect="1" noChangeArrowheads="1"/>
          </p:cNvPicPr>
          <p:nvPr/>
        </p:nvPicPr>
        <p:blipFill>
          <a:blip xmlns:r="http://schemas.openxmlformats.org/officeDocument/2006/relationships" r:embed="rId4"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22.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44" name=""/>
        <p:cNvGrpSpPr/>
        <p:nvPr/>
      </p:nvGrpSpPr>
      <p:grpSpPr>
        <a:xfrm>
          <a:off x="0" y="0"/>
          <a:ext cx="0" cy="0"/>
          <a:chOff x="0" y="0"/>
          <a:chExt cx="0" cy="0"/>
        </a:xfrm>
      </p:grpSpPr>
      <p:sp>
        <p:nvSpPr>
          <p:cNvPr id="1048713" name="矩形 8"/>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4"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停车导视牌</a:t>
            </a:r>
          </a:p>
        </p:txBody>
      </p:sp>
      <p:sp>
        <p:nvSpPr>
          <p:cNvPr id="1048715" name="文本框 1"/>
          <p:cNvSpPr txBox="1">
            <a:spLocks noChangeArrowheads="1"/>
          </p:cNvSpPr>
          <p:nvPr/>
        </p:nvSpPr>
        <p:spPr bwMode="auto">
          <a:xfrm>
            <a:off x="762000" y="1247775"/>
            <a:ext cx="8131175" cy="399212"/>
          </a:xfrm>
          <a:prstGeom prst="rect"/>
          <a:noFill/>
          <a:ln>
            <a:noFill/>
          </a:ln>
        </p:spPr>
        <p:txBody>
          <a:bodyPr>
            <a:spAutoFit/>
          </a:bodyPr>
          <a:lstStyle>
            <a:lvl1pPr>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altLang="en-US" lang="zh-CN">
                <a:latin typeface="+mn-lt"/>
                <a:ea typeface="+mn-ea"/>
                <a:cs typeface="+mn-ea"/>
                <a:sym typeface="+mn-lt"/>
              </a:rPr>
              <a:t>铁艺</a:t>
            </a:r>
            <a:r>
              <a:rPr altLang="zh-CN" lang="en-US">
                <a:latin typeface="+mn-lt"/>
                <a:ea typeface="+mn-ea"/>
                <a:cs typeface="+mn-ea"/>
                <a:sym typeface="+mn-lt"/>
              </a:rPr>
              <a:t>T</a:t>
            </a:r>
            <a:r>
              <a:rPr altLang="en-US" lang="zh-CN">
                <a:latin typeface="+mn-lt"/>
                <a:ea typeface="+mn-ea"/>
                <a:cs typeface="+mn-ea"/>
                <a:sym typeface="+mn-lt"/>
              </a:rPr>
              <a:t>字牌导视，用于活动当天的停车指引。</a:t>
            </a:r>
          </a:p>
        </p:txBody>
      </p:sp>
      <p:grpSp>
        <p:nvGrpSpPr>
          <p:cNvPr id="145" name="组合 7"/>
          <p:cNvGrpSpPr/>
          <p:nvPr/>
        </p:nvGrpSpPr>
        <p:grpSpPr bwMode="auto">
          <a:xfrm>
            <a:off x="923925" y="1822450"/>
            <a:ext cx="9286875" cy="4468813"/>
            <a:chOff x="1455" y="3411"/>
            <a:chExt cx="13486" cy="6526"/>
          </a:xfrm>
        </p:grpSpPr>
        <p:pic>
          <p:nvPicPr>
            <p:cNvPr id="2097196" name="图片 4"/>
            <p:cNvPicPr>
              <a:picLocks noChangeAspect="1" noChangeArrowheads="1"/>
            </p:cNvPicPr>
            <p:nvPr/>
          </p:nvPicPr>
          <p:blipFill>
            <a:blip xmlns:r="http://schemas.openxmlformats.org/officeDocument/2006/relationships" r:embed="rId1"/>
            <a:srcRect/>
            <a:stretch>
              <a:fillRect/>
            </a:stretch>
          </p:blipFill>
          <p:spPr bwMode="auto">
            <a:xfrm>
              <a:off x="1455" y="3411"/>
              <a:ext cx="4351" cy="6527"/>
            </a:xfrm>
            <a:prstGeom prst="rect"/>
            <a:noFill/>
            <a:ln>
              <a:noFill/>
            </a:ln>
          </p:spPr>
        </p:pic>
        <p:pic>
          <p:nvPicPr>
            <p:cNvPr id="2097197" name="图片 5"/>
            <p:cNvPicPr>
              <a:picLocks noChangeAspect="1" noChangeArrowheads="1"/>
            </p:cNvPicPr>
            <p:nvPr/>
          </p:nvPicPr>
          <p:blipFill>
            <a:blip xmlns:r="http://schemas.openxmlformats.org/officeDocument/2006/relationships" r:embed="rId2"/>
            <a:srcRect/>
            <a:stretch>
              <a:fillRect/>
            </a:stretch>
          </p:blipFill>
          <p:spPr bwMode="auto">
            <a:xfrm>
              <a:off x="5806" y="3411"/>
              <a:ext cx="4781" cy="6526"/>
            </a:xfrm>
            <a:prstGeom prst="rect"/>
            <a:noFill/>
            <a:ln>
              <a:noFill/>
            </a:ln>
          </p:spPr>
        </p:pic>
        <p:pic>
          <p:nvPicPr>
            <p:cNvPr id="2097198" name="图片 6"/>
            <p:cNvPicPr>
              <a:picLocks noChangeAspect="1" noChangeArrowheads="1"/>
            </p:cNvPicPr>
            <p:nvPr/>
          </p:nvPicPr>
          <p:blipFill>
            <a:blip xmlns:r="http://schemas.openxmlformats.org/officeDocument/2006/relationships" r:embed="rId3"/>
            <a:srcRect/>
            <a:stretch>
              <a:fillRect/>
            </a:stretch>
          </p:blipFill>
          <p:spPr bwMode="auto">
            <a:xfrm>
              <a:off x="10587" y="3411"/>
              <a:ext cx="4354" cy="6526"/>
            </a:xfrm>
            <a:prstGeom prst="rect"/>
            <a:noFill/>
            <a:ln>
              <a:noFill/>
            </a:ln>
          </p:spPr>
        </p:pic>
      </p:grpSp>
      <p:pic>
        <p:nvPicPr>
          <p:cNvPr id="2097199" name="图片 70"/>
          <p:cNvPicPr>
            <a:picLocks noChangeAspect="1" noChangeArrowheads="1"/>
          </p:cNvPicPr>
          <p:nvPr/>
        </p:nvPicPr>
        <p:blipFill>
          <a:blip xmlns:r="http://schemas.openxmlformats.org/officeDocument/2006/relationships" r:embed="rId4"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23.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48" name=""/>
        <p:cNvGrpSpPr/>
        <p:nvPr/>
      </p:nvGrpSpPr>
      <p:grpSpPr>
        <a:xfrm>
          <a:off x="0" y="0"/>
          <a:ext cx="0" cy="0"/>
          <a:chOff x="0" y="0"/>
          <a:chExt cx="0" cy="0"/>
        </a:xfrm>
      </p:grpSpPr>
      <p:sp>
        <p:nvSpPr>
          <p:cNvPr id="1048719"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0" name="矩形 22"/>
          <p:cNvSpPr/>
          <p:nvPr/>
        </p:nvSpPr>
        <p:spPr>
          <a:xfrm>
            <a:off x="4634086" y="2930605"/>
            <a:ext cx="6266839" cy="3153929"/>
          </a:xfrm>
          <a:prstGeom prst="rect"/>
          <a:blipFill rotWithShape="1" dpi="0">
            <a:blip xmlns:r="http://schemas.openxmlformats.org/officeDocument/2006/relationships" r:embed="rId1" cstate="email"/>
            <a:srcRect/>
            <a:tile algn="ctr" flip="none" sx="22000" sy="22000" tx="0" ty="0"/>
          </a:blipFill>
          <a:ln>
            <a:noFill/>
          </a:ln>
          <a:effectLst>
            <a:outerShdw algn="tl" blurRad="381000" dir="2700000" dist="381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lang="zh-CN" noProof="1">
              <a:cs typeface="+mn-ea"/>
              <a:sym typeface="+mn-lt"/>
            </a:endParaRPr>
          </a:p>
        </p:txBody>
      </p:sp>
      <p:sp>
        <p:nvSpPr>
          <p:cNvPr id="1048721" name="矩形 23"/>
          <p:cNvSpPr/>
          <p:nvPr/>
        </p:nvSpPr>
        <p:spPr>
          <a:xfrm rot="16200000">
            <a:off x="3277394" y="4280694"/>
            <a:ext cx="3149600" cy="433388"/>
          </a:xfrm>
          <a:prstGeom prst="rect"/>
          <a:solidFill>
            <a:srgbClr val="E6A28E"/>
          </a:solidFill>
          <a:ln>
            <a:noFill/>
          </a:ln>
          <a:effectLst>
            <a:outerShdw algn="tr" blurRad="508000" dir="8100000" dist="254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fontAlgn="auto"/>
            <a:endParaRPr altLang="en-US" sz="1350" lang="zh-CN" noProof="1">
              <a:cs typeface="+mn-ea"/>
              <a:sym typeface="+mn-lt"/>
            </a:endParaRPr>
          </a:p>
        </p:txBody>
      </p:sp>
      <p:sp>
        <p:nvSpPr>
          <p:cNvPr id="1048722" name="文本框 3"/>
          <p:cNvSpPr txBox="1"/>
          <p:nvPr/>
        </p:nvSpPr>
        <p:spPr>
          <a:xfrm>
            <a:off x="2232025" y="1192213"/>
            <a:ext cx="2978150" cy="2148841"/>
          </a:xfrm>
          <a:prstGeom prst="rect"/>
          <a:noFill/>
        </p:spPr>
        <p:txBody>
          <a:bodyPr>
            <a:spAutoFit/>
          </a:bodyPr>
          <a:p>
            <a:pPr fontAlgn="auto"/>
            <a:r>
              <a:rPr altLang="zh-CN" sz="13800" lang="en-US" noProof="1" spc="600">
                <a:solidFill>
                  <a:srgbClr val="E6A28E"/>
                </a:solidFill>
                <a:latin typeface="+mn-lt"/>
                <a:ea typeface="+mn-ea"/>
                <a:cs typeface="+mn-ea"/>
                <a:sym typeface="+mn-lt"/>
              </a:rPr>
              <a:t>04</a:t>
            </a:r>
            <a:endParaRPr altLang="en-US" sz="13800" lang="zh-CN" noProof="1" spc="600">
              <a:solidFill>
                <a:srgbClr val="E6A28E"/>
              </a:solidFill>
              <a:latin typeface="+mn-lt"/>
              <a:ea typeface="+mn-ea"/>
              <a:cs typeface="+mn-ea"/>
              <a:sym typeface="+mn-lt"/>
            </a:endParaRPr>
          </a:p>
        </p:txBody>
      </p:sp>
      <p:sp>
        <p:nvSpPr>
          <p:cNvPr id="1048723" name="TextBox 54"/>
          <p:cNvSpPr txBox="1"/>
          <p:nvPr/>
        </p:nvSpPr>
        <p:spPr>
          <a:xfrm>
            <a:off x="4400550" y="1654175"/>
            <a:ext cx="3752850" cy="819150"/>
          </a:xfrm>
          <a:prstGeom prst="rect"/>
          <a:noFill/>
        </p:spPr>
        <p:txBody>
          <a:bodyPr bIns="36000" rIns="144000" spcCol="360000">
            <a:spAutoFit/>
          </a:bodyPr>
          <a:p>
            <a:pPr defTabSz="913765" fontAlgn="auto">
              <a:buSzPct val="25000"/>
            </a:pPr>
            <a:r>
              <a:rPr altLang="en-US" sz="4800" lang="zh-CN" noProof="1" spc="300">
                <a:solidFill>
                  <a:srgbClr val="E6A28E"/>
                </a:solidFill>
                <a:latin typeface="+mn-lt"/>
                <a:ea typeface="+mn-ea"/>
                <a:cs typeface="+mn-ea"/>
                <a:sym typeface="+mn-lt"/>
              </a:rPr>
              <a:t>活动内容</a:t>
            </a:r>
          </a:p>
        </p:txBody>
      </p:sp>
      <p:sp>
        <p:nvSpPr>
          <p:cNvPr id="1048724" name="TextBox 54"/>
          <p:cNvSpPr txBox="1">
            <a:spLocks noChangeArrowheads="1"/>
          </p:cNvSpPr>
          <p:nvPr/>
        </p:nvSpPr>
        <p:spPr bwMode="auto">
          <a:xfrm>
            <a:off x="4400550" y="2473325"/>
            <a:ext cx="2900363" cy="360363"/>
          </a:xfrm>
          <a:prstGeom prst="rect"/>
          <a:noFill/>
          <a:ln>
            <a:noFill/>
          </a:ln>
        </p:spPr>
        <p:txBody>
          <a:bodyPr bIns="36000" rIns="144000">
            <a:spAutoFit/>
          </a:bodyPr>
          <a:p>
            <a:r>
              <a:rPr altLang="zh-CN" b="1" dirty="0" lang="en-US">
                <a:solidFill>
                  <a:srgbClr val="E6A28E"/>
                </a:solidFill>
                <a:latin typeface="+mn-lt"/>
                <a:ea typeface="+mn-ea"/>
                <a:cs typeface="+mn-ea"/>
                <a:sym typeface="+mn-lt"/>
              </a:rPr>
              <a:t>Part FOUR</a:t>
            </a:r>
          </a:p>
        </p:txBody>
      </p:sp>
      <p:pic>
        <p:nvPicPr>
          <p:cNvPr id="2097200" name="图片 70"/>
          <p:cNvPicPr>
            <a:picLocks noChangeAspect="1" noChangeArrowheads="1"/>
          </p:cNvPicPr>
          <p:nvPr/>
        </p:nvPicPr>
        <p:blipFill>
          <a:blip xmlns:r="http://schemas.openxmlformats.org/officeDocument/2006/relationships" r:embed="rId2"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withEffect" presetClass="entr" presetID="2" presetSubtype="8">
                                  <p:stCondLst>
                                    <p:cond delay="250"/>
                                  </p:stCondLst>
                                  <p:childTnLst>
                                    <p:set>
                                      <p:cBhvr>
                                        <p:cTn dur="1" fill="hold" id="6">
                                          <p:stCondLst>
                                            <p:cond delay="0"/>
                                          </p:stCondLst>
                                        </p:cTn>
                                        <p:tgtEl>
                                          <p:spTgt spid="1048720"/>
                                        </p:tgtEl>
                                        <p:attrNameLst>
                                          <p:attrName>style.visibility</p:attrName>
                                        </p:attrNameLst>
                                      </p:cBhvr>
                                      <p:to>
                                        <p:strVal val="visible"/>
                                      </p:to>
                                    </p:set>
                                    <p:anim calcmode="lin" valueType="num">
                                      <p:cBhvr>
                                        <p:cTn dur="1000" fill="hold" id="7"/>
                                        <p:tgtEl>
                                          <p:spTgt spid="1048720"/>
                                        </p:tgtEl>
                                        <p:attrNameLst>
                                          <p:attrName>ppt_x</p:attrName>
                                        </p:attrNameLst>
                                      </p:cBhvr>
                                      <p:tavLst>
                                        <p:tav tm="0">
                                          <p:val>
                                            <p:strVal val="0-#ppt_w/2"/>
                                          </p:val>
                                        </p:tav>
                                        <p:tav tm="100000">
                                          <p:val>
                                            <p:strVal val="#ppt_x"/>
                                          </p:val>
                                        </p:tav>
                                      </p:tavLst>
                                    </p:anim>
                                    <p:anim calcmode="lin" valueType="num">
                                      <p:cBhvr>
                                        <p:cTn dur="1000" fill="hold" id="8"/>
                                        <p:tgtEl>
                                          <p:spTgt spid="1048720"/>
                                        </p:tgtEl>
                                        <p:attrNameLst>
                                          <p:attrName>ppt_y</p:attrName>
                                        </p:attrNameLst>
                                      </p:cBhvr>
                                      <p:tavLst>
                                        <p:tav tm="0">
                                          <p:val>
                                            <p:strVal val="#ppt_y"/>
                                          </p:val>
                                        </p:tav>
                                        <p:tav tm="100000">
                                          <p:val>
                                            <p:strVal val="#ppt_y"/>
                                          </p:val>
                                        </p:tav>
                                      </p:tavLst>
                                    </p:anim>
                                  </p:childTnLst>
                                </p:cTn>
                              </p:par>
                            </p:childTnLst>
                          </p:cTn>
                        </p:par>
                        <p:par>
                          <p:cTn fill="hold" id="9">
                            <p:stCondLst>
                              <p:cond delay="1250"/>
                            </p:stCondLst>
                            <p:childTnLst>
                              <p:par>
                                <p:cTn fill="hold" grpId="0" id="10" nodeType="afterEffect" presetClass="entr" presetID="2" presetSubtype="4">
                                  <p:stCondLst>
                                    <p:cond delay="0"/>
                                  </p:stCondLst>
                                  <p:childTnLst>
                                    <p:set>
                                      <p:cBhvr>
                                        <p:cTn dur="1" fill="hold" id="11">
                                          <p:stCondLst>
                                            <p:cond delay="0"/>
                                          </p:stCondLst>
                                        </p:cTn>
                                        <p:tgtEl>
                                          <p:spTgt spid="1048721"/>
                                        </p:tgtEl>
                                        <p:attrNameLst>
                                          <p:attrName>style.visibility</p:attrName>
                                        </p:attrNameLst>
                                      </p:cBhvr>
                                      <p:to>
                                        <p:strVal val="visible"/>
                                      </p:to>
                                    </p:set>
                                    <p:anim calcmode="lin" valueType="num">
                                      <p:cBhvr>
                                        <p:cTn dur="500" fill="hold" id="12"/>
                                        <p:tgtEl>
                                          <p:spTgt spid="1048721"/>
                                        </p:tgtEl>
                                        <p:attrNameLst>
                                          <p:attrName>ppt_x</p:attrName>
                                        </p:attrNameLst>
                                      </p:cBhvr>
                                      <p:tavLst>
                                        <p:tav tm="0">
                                          <p:val>
                                            <p:strVal val="#ppt_x"/>
                                          </p:val>
                                        </p:tav>
                                        <p:tav tm="100000">
                                          <p:val>
                                            <p:strVal val="#ppt_x"/>
                                          </p:val>
                                        </p:tav>
                                      </p:tavLst>
                                    </p:anim>
                                    <p:anim calcmode="lin" valueType="num">
                                      <p:cBhvr>
                                        <p:cTn dur="500" fill="hold" id="13"/>
                                        <p:tgtEl>
                                          <p:spTgt spid="1048721"/>
                                        </p:tgtEl>
                                        <p:attrNameLst>
                                          <p:attrName>ppt_y</p:attrName>
                                        </p:attrNameLst>
                                      </p:cBhvr>
                                      <p:tavLst>
                                        <p:tav tm="0">
                                          <p:val>
                                            <p:strVal val="1+#ppt_h/2"/>
                                          </p:val>
                                        </p:tav>
                                        <p:tav tm="100000">
                                          <p:val>
                                            <p:strVal val="#ppt_y"/>
                                          </p:val>
                                        </p:tav>
                                      </p:tavLst>
                                    </p:anim>
                                  </p:childTnLst>
                                </p:cTn>
                              </p:par>
                            </p:childTnLst>
                          </p:cTn>
                        </p:par>
                        <p:par>
                          <p:cTn fill="hold" id="14">
                            <p:stCondLst>
                              <p:cond delay="1750"/>
                            </p:stCondLst>
                            <p:childTnLst>
                              <p:par>
                                <p:cTn fill="hold" grpId="0" id="15" nodeType="afterEffect" presetClass="entr" presetID="2" presetSubtype="8">
                                  <p:stCondLst>
                                    <p:cond delay="0"/>
                                  </p:stCondLst>
                                  <p:childTnLst>
                                    <p:set>
                                      <p:cBhvr>
                                        <p:cTn dur="1" fill="hold" id="16">
                                          <p:stCondLst>
                                            <p:cond delay="0"/>
                                          </p:stCondLst>
                                        </p:cTn>
                                        <p:tgtEl>
                                          <p:spTgt spid="1048722"/>
                                        </p:tgtEl>
                                        <p:attrNameLst>
                                          <p:attrName>style.visibility</p:attrName>
                                        </p:attrNameLst>
                                      </p:cBhvr>
                                      <p:to>
                                        <p:strVal val="visible"/>
                                      </p:to>
                                    </p:set>
                                    <p:anim calcmode="lin" valueType="num">
                                      <p:cBhvr>
                                        <p:cTn dur="2000" fill="hold" id="17"/>
                                        <p:tgtEl>
                                          <p:spTgt spid="1048722"/>
                                        </p:tgtEl>
                                        <p:attrNameLst>
                                          <p:attrName>ppt_x</p:attrName>
                                        </p:attrNameLst>
                                      </p:cBhvr>
                                      <p:tavLst>
                                        <p:tav tm="0">
                                          <p:val>
                                            <p:strVal val="0-#ppt_w/2"/>
                                          </p:val>
                                        </p:tav>
                                        <p:tav tm="100000">
                                          <p:val>
                                            <p:strVal val="#ppt_x"/>
                                          </p:val>
                                        </p:tav>
                                      </p:tavLst>
                                    </p:anim>
                                    <p:anim calcmode="lin" valueType="num">
                                      <p:cBhvr>
                                        <p:cTn dur="2000" fill="hold" id="18"/>
                                        <p:tgtEl>
                                          <p:spTgt spid="1048722"/>
                                        </p:tgtEl>
                                        <p:attrNameLst>
                                          <p:attrName>ppt_y</p:attrName>
                                        </p:attrNameLst>
                                      </p:cBhvr>
                                      <p:tavLst>
                                        <p:tav tm="0">
                                          <p:val>
                                            <p:strVal val="#ppt_y"/>
                                          </p:val>
                                        </p:tav>
                                        <p:tav tm="100000">
                                          <p:val>
                                            <p:strVal val="#ppt_y"/>
                                          </p:val>
                                        </p:tav>
                                      </p:tavLst>
                                    </p:anim>
                                  </p:childTnLst>
                                </p:cTn>
                              </p:par>
                              <p:par>
                                <p:cTn fill="hold" grpId="0" id="19" nodeType="withEffect" presetClass="entr" presetID="42" presetSubtype="0">
                                  <p:stCondLst>
                                    <p:cond delay="500"/>
                                  </p:stCondLst>
                                  <p:childTnLst>
                                    <p:set>
                                      <p:cBhvr>
                                        <p:cTn dur="1" fill="hold" id="20">
                                          <p:stCondLst>
                                            <p:cond delay="0"/>
                                          </p:stCondLst>
                                        </p:cTn>
                                        <p:tgtEl>
                                          <p:spTgt spid="1048723"/>
                                        </p:tgtEl>
                                        <p:attrNameLst>
                                          <p:attrName>style.visibility</p:attrName>
                                        </p:attrNameLst>
                                      </p:cBhvr>
                                      <p:to>
                                        <p:strVal val="visible"/>
                                      </p:to>
                                    </p:set>
                                    <p:animEffect transition="in" filter="fade">
                                      <p:cBhvr>
                                        <p:cTn dur="1000" id="21"/>
                                        <p:tgtEl>
                                          <p:spTgt spid="1048723"/>
                                        </p:tgtEl>
                                      </p:cBhvr>
                                    </p:animEffect>
                                    <p:anim calcmode="lin" valueType="num">
                                      <p:cBhvr>
                                        <p:cTn dur="1000" fill="hold" id="22"/>
                                        <p:tgtEl>
                                          <p:spTgt spid="1048723"/>
                                        </p:tgtEl>
                                        <p:attrNameLst>
                                          <p:attrName>ppt_x</p:attrName>
                                        </p:attrNameLst>
                                      </p:cBhvr>
                                      <p:tavLst>
                                        <p:tav tm="0">
                                          <p:val>
                                            <p:strVal val="#ppt_x"/>
                                          </p:val>
                                        </p:tav>
                                        <p:tav tm="100000">
                                          <p:val>
                                            <p:strVal val="#ppt_x"/>
                                          </p:val>
                                        </p:tav>
                                      </p:tavLst>
                                    </p:anim>
                                    <p:anim calcmode="lin" valueType="num">
                                      <p:cBhvr>
                                        <p:cTn dur="1000" fill="hold" id="23"/>
                                        <p:tgtEl>
                                          <p:spTgt spid="1048723"/>
                                        </p:tgtEl>
                                        <p:attrNameLst>
                                          <p:attrName>ppt_y</p:attrName>
                                        </p:attrNameLst>
                                      </p:cBhvr>
                                      <p:tavLst>
                                        <p:tav tm="0">
                                          <p:val>
                                            <p:strVal val="#ppt_y+.1"/>
                                          </p:val>
                                        </p:tav>
                                        <p:tav tm="100000">
                                          <p:val>
                                            <p:strVal val="#ppt_y"/>
                                          </p:val>
                                        </p:tav>
                                      </p:tavLst>
                                    </p:anim>
                                  </p:childTnLst>
                                </p:cTn>
                              </p:par>
                              <p:par>
                                <p:cTn fill="hold" grpId="0" id="24" nodeType="withEffect" presetClass="entr" presetID="42" presetSubtype="0">
                                  <p:stCondLst>
                                    <p:cond delay="1000"/>
                                  </p:stCondLst>
                                  <p:childTnLst>
                                    <p:set>
                                      <p:cBhvr>
                                        <p:cTn dur="1" fill="hold" id="25">
                                          <p:stCondLst>
                                            <p:cond delay="0"/>
                                          </p:stCondLst>
                                        </p:cTn>
                                        <p:tgtEl>
                                          <p:spTgt spid="1048724"/>
                                        </p:tgtEl>
                                        <p:attrNameLst>
                                          <p:attrName>style.visibility</p:attrName>
                                        </p:attrNameLst>
                                      </p:cBhvr>
                                      <p:to>
                                        <p:strVal val="visible"/>
                                      </p:to>
                                    </p:set>
                                    <p:animEffect transition="in" filter="fade">
                                      <p:cBhvr>
                                        <p:cTn dur="1000" id="26"/>
                                        <p:tgtEl>
                                          <p:spTgt spid="1048724"/>
                                        </p:tgtEl>
                                      </p:cBhvr>
                                    </p:animEffect>
                                    <p:anim calcmode="lin" valueType="num">
                                      <p:cBhvr>
                                        <p:cTn dur="1000" fill="hold" id="27"/>
                                        <p:tgtEl>
                                          <p:spTgt spid="1048724"/>
                                        </p:tgtEl>
                                        <p:attrNameLst>
                                          <p:attrName>ppt_x</p:attrName>
                                        </p:attrNameLst>
                                      </p:cBhvr>
                                      <p:tavLst>
                                        <p:tav tm="0">
                                          <p:val>
                                            <p:strVal val="#ppt_x"/>
                                          </p:val>
                                        </p:tav>
                                        <p:tav tm="100000">
                                          <p:val>
                                            <p:strVal val="#ppt_x"/>
                                          </p:val>
                                        </p:tav>
                                      </p:tavLst>
                                    </p:anim>
                                    <p:anim calcmode="lin" valueType="num">
                                      <p:cBhvr>
                                        <p:cTn dur="1000" fill="hold" id="28"/>
                                        <p:tgtEl>
                                          <p:spTgt spid="10487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20" grpId="0" bldLvl="0" animBg="1"/>
      <p:bldP spid="1048721" grpId="0" bldLvl="0" animBg="1"/>
      <p:bldP spid="1048722" grpId="0"/>
      <p:bldP spid="1048723" grpId="0"/>
      <p:bldP spid="104872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52" name=""/>
        <p:cNvGrpSpPr/>
        <p:nvPr/>
      </p:nvGrpSpPr>
      <p:grpSpPr>
        <a:xfrm>
          <a:off x="0" y="0"/>
          <a:ext cx="0" cy="0"/>
          <a:chOff x="0" y="0"/>
          <a:chExt cx="0" cy="0"/>
        </a:xfrm>
      </p:grpSpPr>
      <p:sp>
        <p:nvSpPr>
          <p:cNvPr id="1048731" name="矩形 8"/>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2" name="文本框 7"/>
          <p:cNvSpPr txBox="1">
            <a:spLocks noChangeArrowheads="1"/>
          </p:cNvSpPr>
          <p:nvPr/>
        </p:nvSpPr>
        <p:spPr bwMode="auto">
          <a:xfrm>
            <a:off x="758825" y="1416050"/>
            <a:ext cx="11020425" cy="624839"/>
          </a:xfrm>
          <a:prstGeom prst="rect"/>
          <a:noFill/>
          <a:ln>
            <a:noFill/>
          </a:ln>
        </p:spPr>
        <p:txBody>
          <a:bodyPr>
            <a:spAutoFit/>
          </a:bodyPr>
          <a:p>
            <a:pPr>
              <a:lnSpc>
                <a:spcPct val="220000"/>
              </a:lnSpc>
            </a:pPr>
            <a:r>
              <a:rPr altLang="en-US" sz="1600" lang="zh-CN">
                <a:latin typeface="+mn-lt"/>
                <a:ea typeface="+mn-ea"/>
                <a:cs typeface="+mn-ea"/>
                <a:sym typeface="+mn-lt"/>
              </a:rPr>
              <a:t>签到处以背景板</a:t>
            </a:r>
            <a:r>
              <a:rPr altLang="zh-CN" sz="1600" lang="en-US">
                <a:latin typeface="+mn-lt"/>
                <a:ea typeface="+mn-ea"/>
                <a:cs typeface="+mn-ea"/>
                <a:sym typeface="+mn-lt"/>
              </a:rPr>
              <a:t>+</a:t>
            </a:r>
            <a:r>
              <a:rPr altLang="en-US" sz="1600" lang="zh-CN">
                <a:latin typeface="+mn-lt"/>
                <a:ea typeface="+mn-ea"/>
                <a:cs typeface="+mn-ea"/>
                <a:sym typeface="+mn-lt"/>
              </a:rPr>
              <a:t>黑板签到台形式进行布置。以花艺进行气氛烘托。</a:t>
            </a:r>
            <a:endParaRPr altLang="zh-CN" sz="1600" lang="en-US">
              <a:latin typeface="+mn-lt"/>
              <a:ea typeface="+mn-ea"/>
              <a:cs typeface="+mn-ea"/>
              <a:sym typeface="+mn-lt"/>
            </a:endParaRPr>
          </a:p>
        </p:txBody>
      </p:sp>
      <p:grpSp>
        <p:nvGrpSpPr>
          <p:cNvPr id="153" name="组合 1"/>
          <p:cNvGrpSpPr/>
          <p:nvPr/>
        </p:nvGrpSpPr>
        <p:grpSpPr bwMode="auto">
          <a:xfrm>
            <a:off x="881063" y="2370138"/>
            <a:ext cx="10202862" cy="3678237"/>
            <a:chOff x="1233" y="3743"/>
            <a:chExt cx="17015" cy="6134"/>
          </a:xfrm>
        </p:grpSpPr>
        <p:pic>
          <p:nvPicPr>
            <p:cNvPr id="2097201" name="图片 6"/>
            <p:cNvPicPr>
              <a:picLocks noChangeAspect="1" noChangeArrowheads="1"/>
            </p:cNvPicPr>
            <p:nvPr/>
          </p:nvPicPr>
          <p:blipFill>
            <a:blip xmlns:r="http://schemas.openxmlformats.org/officeDocument/2006/relationships" r:embed="rId1"/>
            <a:srcRect/>
            <a:stretch>
              <a:fillRect/>
            </a:stretch>
          </p:blipFill>
          <p:spPr bwMode="auto">
            <a:xfrm>
              <a:off x="1232" y="3742"/>
              <a:ext cx="9195" cy="6135"/>
            </a:xfrm>
            <a:prstGeom prst="rect"/>
            <a:noFill/>
            <a:ln>
              <a:noFill/>
            </a:ln>
          </p:spPr>
        </p:pic>
        <p:pic>
          <p:nvPicPr>
            <p:cNvPr id="2097202" name="图片 9"/>
            <p:cNvPicPr>
              <a:picLocks noChangeAspect="1" noChangeArrowheads="1"/>
            </p:cNvPicPr>
            <p:nvPr/>
          </p:nvPicPr>
          <p:blipFill>
            <a:blip xmlns:r="http://schemas.openxmlformats.org/officeDocument/2006/relationships" r:embed="rId2"/>
            <a:srcRect/>
            <a:stretch>
              <a:fillRect/>
            </a:stretch>
          </p:blipFill>
          <p:spPr bwMode="auto">
            <a:xfrm>
              <a:off x="10427" y="3742"/>
              <a:ext cx="7820" cy="6132"/>
            </a:xfrm>
            <a:prstGeom prst="rect"/>
            <a:noFill/>
            <a:ln>
              <a:noFill/>
            </a:ln>
          </p:spPr>
        </p:pic>
      </p:grpSp>
      <p:sp>
        <p:nvSpPr>
          <p:cNvPr id="1048733"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签到区域</a:t>
            </a:r>
          </a:p>
        </p:txBody>
      </p:sp>
      <p:pic>
        <p:nvPicPr>
          <p:cNvPr id="2097203" name="图片 70"/>
          <p:cNvPicPr>
            <a:picLocks noChangeAspect="1" noChangeArrowheads="1"/>
          </p:cNvPicPr>
          <p:nvPr/>
        </p:nvPicPr>
        <p:blipFill>
          <a:blip xmlns:r="http://schemas.openxmlformats.org/officeDocument/2006/relationships" r:embed="rId3" cstate="email"/>
          <a:srcRect/>
          <a:stretch>
            <a:fillRect/>
          </a:stretch>
        </p:blipFill>
        <p:spPr bwMode="auto">
          <a:xfrm>
            <a:off x="10853738" y="234950"/>
            <a:ext cx="1182687" cy="1414463"/>
          </a:xfrm>
          <a:prstGeom prst="rect"/>
          <a:noFill/>
          <a:ln>
            <a:noFill/>
          </a:ln>
        </p:spPr>
      </p:pic>
    </p:spTree>
  </p:cSld>
  <p:clrMapOvr>
    <a:masterClrMapping/>
  </p:clrMapOvr>
  <p:transition spd="slow" advClick="0" advTm="1000">
    <p:push dir="u"/>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53" presetSubtype="16">
                                  <p:stCondLst>
                                    <p:cond delay="0"/>
                                  </p:stCondLst>
                                  <p:childTnLst>
                                    <p:set>
                                      <p:cBhvr>
                                        <p:cTn dur="1" fill="hold" id="6">
                                          <p:stCondLst>
                                            <p:cond delay="0"/>
                                          </p:stCondLst>
                                        </p:cTn>
                                        <p:tgtEl>
                                          <p:spTgt spid="1048732"/>
                                        </p:tgtEl>
                                        <p:attrNameLst>
                                          <p:attrName>style.visibility</p:attrName>
                                        </p:attrNameLst>
                                      </p:cBhvr>
                                      <p:to>
                                        <p:strVal val="visible"/>
                                      </p:to>
                                    </p:set>
                                    <p:anim calcmode="lin" valueType="num">
                                      <p:cBhvr>
                                        <p:cTn dur="500" fill="hold" id="7"/>
                                        <p:tgtEl>
                                          <p:spTgt spid="1048732"/>
                                        </p:tgtEl>
                                        <p:attrNameLst>
                                          <p:attrName>ppt_w</p:attrName>
                                        </p:attrNameLst>
                                      </p:cBhvr>
                                      <p:tavLst>
                                        <p:tav tm="0">
                                          <p:val>
                                            <p:fltVal val="0.0"/>
                                          </p:val>
                                        </p:tav>
                                        <p:tav tm="100000">
                                          <p:val>
                                            <p:strVal val="#ppt_w"/>
                                          </p:val>
                                        </p:tav>
                                      </p:tavLst>
                                    </p:anim>
                                    <p:anim calcmode="lin" valueType="num">
                                      <p:cBhvr>
                                        <p:cTn dur="500" fill="hold" id="8"/>
                                        <p:tgtEl>
                                          <p:spTgt spid="1048732"/>
                                        </p:tgtEl>
                                        <p:attrNameLst>
                                          <p:attrName>ppt_h</p:attrName>
                                        </p:attrNameLst>
                                      </p:cBhvr>
                                      <p:tavLst>
                                        <p:tav tm="0">
                                          <p:val>
                                            <p:fltVal val="0.0"/>
                                          </p:val>
                                        </p:tav>
                                        <p:tav tm="100000">
                                          <p:val>
                                            <p:strVal val="#ppt_h"/>
                                          </p:val>
                                        </p:tav>
                                      </p:tavLst>
                                    </p:anim>
                                    <p:animEffect transition="in" filter="fade">
                                      <p:cBhvr>
                                        <p:cTn dur="500" id="9"/>
                                        <p:tgtEl>
                                          <p:spTgt spid="10487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3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56" name=""/>
        <p:cNvGrpSpPr/>
        <p:nvPr/>
      </p:nvGrpSpPr>
      <p:grpSpPr>
        <a:xfrm>
          <a:off x="0" y="0"/>
          <a:ext cx="0" cy="0"/>
          <a:chOff x="0" y="0"/>
          <a:chExt cx="0" cy="0"/>
        </a:xfrm>
      </p:grpSpPr>
      <p:sp>
        <p:nvSpPr>
          <p:cNvPr id="1048737"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感恩康乃馨</a:t>
            </a:r>
          </a:p>
        </p:txBody>
      </p:sp>
      <p:sp>
        <p:nvSpPr>
          <p:cNvPr id="1048739" name="文本框 1"/>
          <p:cNvSpPr txBox="1"/>
          <p:nvPr/>
        </p:nvSpPr>
        <p:spPr>
          <a:xfrm>
            <a:off x="1066800" y="1462088"/>
            <a:ext cx="10009188" cy="731611"/>
          </a:xfrm>
          <a:prstGeom prst="rect"/>
          <a:noFill/>
        </p:spPr>
        <p:txBody>
          <a:bodyPr>
            <a:spAutoFit/>
          </a:bodyPr>
          <a:p>
            <a:pPr fontAlgn="auto">
              <a:lnSpc>
                <a:spcPct val="120000"/>
              </a:lnSpc>
              <a:spcBef>
                <a:spcPts val="0"/>
              </a:spcBef>
              <a:spcAft>
                <a:spcPts val="0"/>
              </a:spcAft>
            </a:pPr>
            <a:r>
              <a:rPr altLang="en-US" dirty="0" lang="zh-CN">
                <a:solidFill>
                  <a:schemeClr val="bg2">
                    <a:lumMod val="25000"/>
                  </a:schemeClr>
                </a:solidFill>
                <a:latin typeface="+mn-lt"/>
                <a:ea typeface="+mn-ea"/>
                <a:cs typeface="+mn-ea"/>
                <a:sym typeface="+mn-lt"/>
              </a:rPr>
              <a:t>康乃馨代表着爱、美丽、尊敬，借着母亲节这个契机，</a:t>
            </a:r>
            <a:r>
              <a:rPr altLang="zh-CN" dirty="0" lang="en-US">
                <a:solidFill>
                  <a:schemeClr val="bg2">
                    <a:lumMod val="25000"/>
                  </a:schemeClr>
                </a:solidFill>
                <a:latin typeface="+mn-lt"/>
                <a:ea typeface="+mn-ea"/>
                <a:cs typeface="+mn-ea"/>
                <a:sym typeface="+mn-lt"/>
              </a:rPr>
              <a:t>****</a:t>
            </a:r>
            <a:r>
              <a:rPr altLang="en-US" dirty="0" lang="zh-CN">
                <a:solidFill>
                  <a:schemeClr val="bg2">
                    <a:lumMod val="25000"/>
                  </a:schemeClr>
                </a:solidFill>
                <a:latin typeface="+mn-lt"/>
                <a:ea typeface="+mn-ea"/>
                <a:cs typeface="+mn-ea"/>
                <a:sym typeface="+mn-lt"/>
              </a:rPr>
              <a:t>为您准备了免费康乃馨，</a:t>
            </a:r>
          </a:p>
          <a:p>
            <a:pPr fontAlgn="auto">
              <a:lnSpc>
                <a:spcPct val="120000"/>
              </a:lnSpc>
              <a:spcBef>
                <a:spcPts val="0"/>
              </a:spcBef>
              <a:spcAft>
                <a:spcPts val="0"/>
              </a:spcAft>
            </a:pPr>
            <a:r>
              <a:rPr altLang="en-US" dirty="0" lang="zh-CN">
                <a:solidFill>
                  <a:schemeClr val="bg2">
                    <a:lumMod val="25000"/>
                  </a:schemeClr>
                </a:solidFill>
                <a:latin typeface="+mn-lt"/>
                <a:ea typeface="+mn-ea"/>
                <a:cs typeface="+mn-ea"/>
                <a:sym typeface="+mn-lt"/>
              </a:rPr>
              <a:t>祝愿天下母亲健康长寿~「到访售楼部即可免费领取哦！」</a:t>
            </a:r>
            <a:endParaRPr altLang="en-US" lang="zh-CN" noProof="1">
              <a:latin typeface="+mn-lt"/>
              <a:ea typeface="+mn-ea"/>
              <a:cs typeface="+mn-ea"/>
              <a:sym typeface="+mn-lt"/>
            </a:endParaRPr>
          </a:p>
        </p:txBody>
      </p:sp>
      <p:grpSp>
        <p:nvGrpSpPr>
          <p:cNvPr id="157" name="组合 2"/>
          <p:cNvGrpSpPr/>
          <p:nvPr/>
        </p:nvGrpSpPr>
        <p:grpSpPr bwMode="auto">
          <a:xfrm>
            <a:off x="1066800" y="2574925"/>
            <a:ext cx="9894888" cy="3371850"/>
            <a:chOff x="670" y="4310"/>
            <a:chExt cx="16772" cy="5716"/>
          </a:xfrm>
        </p:grpSpPr>
        <p:pic>
          <p:nvPicPr>
            <p:cNvPr id="2097204" name="图片 10"/>
            <p:cNvPicPr>
              <a:picLocks noChangeAspect="1" noChangeArrowheads="1"/>
            </p:cNvPicPr>
            <p:nvPr/>
          </p:nvPicPr>
          <p:blipFill>
            <a:blip xmlns:r="http://schemas.openxmlformats.org/officeDocument/2006/relationships" r:embed="rId1" cstate="email"/>
            <a:srcRect/>
            <a:stretch>
              <a:fillRect/>
            </a:stretch>
          </p:blipFill>
          <p:spPr bwMode="auto">
            <a:xfrm>
              <a:off x="670" y="4310"/>
              <a:ext cx="9508" cy="5716"/>
            </a:xfrm>
            <a:prstGeom prst="rect"/>
            <a:noFill/>
            <a:ln>
              <a:noFill/>
            </a:ln>
          </p:spPr>
        </p:pic>
        <p:pic>
          <p:nvPicPr>
            <p:cNvPr id="2097205" name="图片 11"/>
            <p:cNvPicPr>
              <a:picLocks noChangeAspect="1" noChangeArrowheads="1"/>
            </p:cNvPicPr>
            <p:nvPr/>
          </p:nvPicPr>
          <p:blipFill>
            <a:blip xmlns:r="http://schemas.openxmlformats.org/officeDocument/2006/relationships" r:embed="rId2"/>
            <a:srcRect/>
            <a:stretch>
              <a:fillRect/>
            </a:stretch>
          </p:blipFill>
          <p:spPr bwMode="auto">
            <a:xfrm>
              <a:off x="8920" y="4310"/>
              <a:ext cx="8522" cy="5687"/>
            </a:xfrm>
            <a:prstGeom prst="rect"/>
            <a:noFill/>
            <a:ln>
              <a:noFill/>
            </a:ln>
          </p:spPr>
        </p:pic>
      </p:grpSp>
      <p:pic>
        <p:nvPicPr>
          <p:cNvPr id="2097206" name="图片 70"/>
          <p:cNvPicPr>
            <a:picLocks noChangeAspect="1" noChangeArrowheads="1"/>
          </p:cNvPicPr>
          <p:nvPr/>
        </p:nvPicPr>
        <p:blipFill>
          <a:blip xmlns:r="http://schemas.openxmlformats.org/officeDocument/2006/relationships" r:embed="rId3"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26.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60" name=""/>
        <p:cNvGrpSpPr/>
        <p:nvPr/>
      </p:nvGrpSpPr>
      <p:grpSpPr>
        <a:xfrm>
          <a:off x="0" y="0"/>
          <a:ext cx="0" cy="0"/>
          <a:chOff x="0" y="0"/>
          <a:chExt cx="0" cy="0"/>
        </a:xfrm>
      </p:grpSpPr>
      <p:sp>
        <p:nvSpPr>
          <p:cNvPr id="1048743" name="矩形 5"/>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44" name="文本框 23"/>
          <p:cNvSpPr txBox="1"/>
          <p:nvPr/>
        </p:nvSpPr>
        <p:spPr>
          <a:xfrm>
            <a:off x="1261302" y="1211278"/>
            <a:ext cx="4379846" cy="1158240"/>
          </a:xfrm>
          <a:prstGeom prst="rect"/>
          <a:noFill/>
        </p:spPr>
        <p:txBody>
          <a:bodyPr>
            <a:spAutoFit/>
            <a:scene3d>
              <a:camera prst="orthographicFront"/>
              <a:lightRig dir="t" rig="threePt">
                <a:rot lat="0" lon="0" rev="0"/>
              </a:lightRig>
            </a:scene3d>
            <a:sp3d contourW="12700"/>
          </a:bodyPr>
          <a:p>
            <a:pPr defTabSz="913765" fontAlgn="auto">
              <a:buSzPct val="25000"/>
            </a:pPr>
            <a:r>
              <a:rPr altLang="en-US" sz="3600" lang="zh-CN" noProof="1" spc="300">
                <a:solidFill>
                  <a:srgbClr val="E6A28E"/>
                </a:solidFill>
                <a:latin typeface="+mn-lt"/>
                <a:ea typeface="+mn-ea"/>
                <a:cs typeface="+mn-ea"/>
                <a:sym typeface="+mn-lt"/>
              </a:rPr>
              <a:t>分娩吧爸爸 </a:t>
            </a:r>
          </a:p>
          <a:p>
            <a:pPr defTabSz="913765" fontAlgn="auto">
              <a:buSzPct val="25000"/>
            </a:pPr>
            <a:r>
              <a:rPr altLang="en-US" sz="3600" lang="zh-CN" noProof="1" spc="300">
                <a:solidFill>
                  <a:srgbClr val="E6A28E"/>
                </a:solidFill>
                <a:latin typeface="+mn-lt"/>
                <a:ea typeface="+mn-ea"/>
                <a:cs typeface="+mn-ea"/>
                <a:sym typeface="+mn-lt"/>
              </a:rPr>
              <a:t>分级挑战赢大奖</a:t>
            </a:r>
          </a:p>
        </p:txBody>
      </p:sp>
      <p:sp>
        <p:nvSpPr>
          <p:cNvPr id="1048745" name="文本框 1"/>
          <p:cNvSpPr txBox="1"/>
          <p:nvPr/>
        </p:nvSpPr>
        <p:spPr>
          <a:xfrm>
            <a:off x="1260475" y="2695575"/>
            <a:ext cx="3535363" cy="1996441"/>
          </a:xfrm>
          <a:prstGeom prst="rect"/>
          <a:noFill/>
        </p:spPr>
        <p:txBody>
          <a:bodyPr>
            <a:spAutoFit/>
          </a:bodyPr>
          <a:p>
            <a:pPr fontAlgn="auto">
              <a:lnSpc>
                <a:spcPct val="120000"/>
              </a:lnSpc>
              <a:spcBef>
                <a:spcPts val="0"/>
              </a:spcBef>
              <a:spcAft>
                <a:spcPts val="0"/>
              </a:spcAft>
            </a:pPr>
            <a:r>
              <a:rPr altLang="en-US" dirty="0" lang="zh-CN">
                <a:solidFill>
                  <a:schemeClr val="bg2">
                    <a:lumMod val="25000"/>
                  </a:schemeClr>
                </a:solidFill>
                <a:latin typeface="+mn-lt"/>
                <a:ea typeface="+mn-ea"/>
                <a:cs typeface="+mn-ea"/>
                <a:sym typeface="+mn-lt"/>
              </a:rPr>
              <a:t>想让老公更加疼爱自己吗？想让他与你感同身受吗？这么“刺激”的体验，这场充满爆笑与感动的活动，“疼”一次还能为老婆赢取超级大奖！那么，勇敢的你愿意为她而战吗？</a:t>
            </a:r>
          </a:p>
        </p:txBody>
      </p:sp>
      <p:pic>
        <p:nvPicPr>
          <p:cNvPr id="2097207" name="图片 5"/>
          <p:cNvPicPr>
            <a:picLocks noChangeAspect="1" noChangeArrowheads="1"/>
          </p:cNvPicPr>
          <p:nvPr/>
        </p:nvPicPr>
        <p:blipFill>
          <a:blip xmlns:r="http://schemas.openxmlformats.org/officeDocument/2006/relationships" r:embed="rId1"/>
          <a:srcRect/>
          <a:stretch>
            <a:fillRect/>
          </a:stretch>
        </p:blipFill>
        <p:spPr bwMode="auto">
          <a:xfrm>
            <a:off x="5640388" y="1211263"/>
            <a:ext cx="5338762" cy="5018087"/>
          </a:xfrm>
          <a:prstGeom prst="rect"/>
          <a:noFill/>
          <a:ln>
            <a:noFill/>
          </a:ln>
        </p:spPr>
      </p:pic>
      <p:pic>
        <p:nvPicPr>
          <p:cNvPr id="2097208" name="图片 70"/>
          <p:cNvPicPr>
            <a:picLocks noChangeAspect="1" noChangeArrowheads="1"/>
          </p:cNvPicPr>
          <p:nvPr/>
        </p:nvPicPr>
        <p:blipFill>
          <a:blip xmlns:r="http://schemas.openxmlformats.org/officeDocument/2006/relationships" r:embed="rId2"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27.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63" name=""/>
        <p:cNvGrpSpPr/>
        <p:nvPr/>
      </p:nvGrpSpPr>
      <p:grpSpPr>
        <a:xfrm>
          <a:off x="0" y="0"/>
          <a:ext cx="0" cy="0"/>
          <a:chOff x="0" y="0"/>
          <a:chExt cx="0" cy="0"/>
        </a:xfrm>
      </p:grpSpPr>
      <p:sp>
        <p:nvSpPr>
          <p:cNvPr id="1048749"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50"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分娩体感仪大挑战</a:t>
            </a:r>
          </a:p>
        </p:txBody>
      </p:sp>
      <p:sp>
        <p:nvSpPr>
          <p:cNvPr id="1048751" name="文本框 1"/>
          <p:cNvSpPr txBox="1"/>
          <p:nvPr/>
        </p:nvSpPr>
        <p:spPr>
          <a:xfrm>
            <a:off x="1069975" y="1435100"/>
            <a:ext cx="10191750" cy="731611"/>
          </a:xfrm>
          <a:prstGeom prst="rect"/>
          <a:noFill/>
        </p:spPr>
        <p:txBody>
          <a:bodyPr>
            <a:spAutoFit/>
          </a:bodyPr>
          <a:p>
            <a:pPr fontAlgn="auto">
              <a:lnSpc>
                <a:spcPct val="120000"/>
              </a:lnSpc>
              <a:spcBef>
                <a:spcPts val="0"/>
              </a:spcBef>
              <a:spcAft>
                <a:spcPts val="0"/>
              </a:spcAft>
            </a:pPr>
            <a:r>
              <a:rPr altLang="en-US" dirty="0" lang="zh-CN">
                <a:solidFill>
                  <a:schemeClr val="bg2">
                    <a:lumMod val="25000"/>
                  </a:schemeClr>
                </a:solidFill>
                <a:latin typeface="+mn-lt"/>
                <a:ea typeface="+mn-ea"/>
                <a:cs typeface="+mn-ea"/>
                <a:sym typeface="+mn-lt"/>
              </a:rPr>
              <a:t>挑战10级疼痛，做母亲的超级英雄！很多人无法体会，妈妈们分娩时的疼痛与艰辛，</a:t>
            </a:r>
          </a:p>
          <a:p>
            <a:pPr fontAlgn="auto">
              <a:lnSpc>
                <a:spcPct val="120000"/>
              </a:lnSpc>
              <a:spcBef>
                <a:spcPts val="0"/>
              </a:spcBef>
              <a:spcAft>
                <a:spcPts val="0"/>
              </a:spcAft>
            </a:pPr>
            <a:r>
              <a:rPr altLang="en-US" dirty="0" lang="zh-CN">
                <a:solidFill>
                  <a:schemeClr val="bg2">
                    <a:lumMod val="25000"/>
                  </a:schemeClr>
                </a:solidFill>
                <a:latin typeface="+mn-lt"/>
                <a:ea typeface="+mn-ea"/>
                <a:cs typeface="+mn-ea"/>
                <a:sym typeface="+mn-lt"/>
              </a:rPr>
              <a:t>生孩子到底有多疼？</a:t>
            </a:r>
          </a:p>
        </p:txBody>
      </p:sp>
      <p:grpSp>
        <p:nvGrpSpPr>
          <p:cNvPr id="164" name="组合 4"/>
          <p:cNvGrpSpPr/>
          <p:nvPr/>
        </p:nvGrpSpPr>
        <p:grpSpPr bwMode="auto">
          <a:xfrm>
            <a:off x="973138" y="2493963"/>
            <a:ext cx="10288587" cy="3421062"/>
            <a:chOff x="1685" y="3449"/>
            <a:chExt cx="18454" cy="6136"/>
          </a:xfrm>
        </p:grpSpPr>
        <p:pic>
          <p:nvPicPr>
            <p:cNvPr id="2097209" name="图片 2"/>
            <p:cNvPicPr>
              <a:picLocks noChangeAspect="1" noChangeArrowheads="1"/>
            </p:cNvPicPr>
            <p:nvPr/>
          </p:nvPicPr>
          <p:blipFill>
            <a:blip xmlns:r="http://schemas.openxmlformats.org/officeDocument/2006/relationships" r:embed="rId1"/>
            <a:srcRect/>
            <a:stretch>
              <a:fillRect/>
            </a:stretch>
          </p:blipFill>
          <p:spPr bwMode="auto">
            <a:xfrm>
              <a:off x="1685" y="3449"/>
              <a:ext cx="9204" cy="6136"/>
            </a:xfrm>
            <a:prstGeom prst="rect"/>
            <a:noFill/>
            <a:ln>
              <a:noFill/>
            </a:ln>
          </p:spPr>
        </p:pic>
        <p:pic>
          <p:nvPicPr>
            <p:cNvPr id="2097210" name="图片 3"/>
            <p:cNvPicPr>
              <a:picLocks noChangeAspect="1" noChangeArrowheads="1"/>
            </p:cNvPicPr>
            <p:nvPr/>
          </p:nvPicPr>
          <p:blipFill>
            <a:blip xmlns:r="http://schemas.openxmlformats.org/officeDocument/2006/relationships" r:embed="rId2"/>
            <a:srcRect/>
            <a:stretch>
              <a:fillRect/>
            </a:stretch>
          </p:blipFill>
          <p:spPr bwMode="auto">
            <a:xfrm>
              <a:off x="10889" y="3449"/>
              <a:ext cx="9250" cy="6136"/>
            </a:xfrm>
            <a:prstGeom prst="rect"/>
            <a:noFill/>
            <a:ln>
              <a:noFill/>
            </a:ln>
          </p:spPr>
        </p:pic>
      </p:grpSp>
      <p:pic>
        <p:nvPicPr>
          <p:cNvPr id="2097211" name="图片 70"/>
          <p:cNvPicPr>
            <a:picLocks noChangeAspect="1" noChangeArrowheads="1"/>
          </p:cNvPicPr>
          <p:nvPr/>
        </p:nvPicPr>
        <p:blipFill>
          <a:blip xmlns:r="http://schemas.openxmlformats.org/officeDocument/2006/relationships" r:embed="rId3"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28.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67" name=""/>
        <p:cNvGrpSpPr/>
        <p:nvPr/>
      </p:nvGrpSpPr>
      <p:grpSpPr>
        <a:xfrm>
          <a:off x="0" y="0"/>
          <a:ext cx="0" cy="0"/>
          <a:chOff x="0" y="0"/>
          <a:chExt cx="0" cy="0"/>
        </a:xfrm>
      </p:grpSpPr>
      <p:sp>
        <p:nvSpPr>
          <p:cNvPr id="1048755"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56"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分娩体感仪大挑战</a:t>
            </a:r>
          </a:p>
        </p:txBody>
      </p:sp>
      <p:sp>
        <p:nvSpPr>
          <p:cNvPr id="1048757" name="文本框 1"/>
          <p:cNvSpPr txBox="1"/>
          <p:nvPr/>
        </p:nvSpPr>
        <p:spPr>
          <a:xfrm>
            <a:off x="762000" y="1490663"/>
            <a:ext cx="9559925" cy="731611"/>
          </a:xfrm>
          <a:prstGeom prst="rect"/>
          <a:noFill/>
        </p:spPr>
        <p:txBody>
          <a:bodyPr>
            <a:spAutoFit/>
          </a:bodyPr>
          <a:p>
            <a:pPr fontAlgn="auto">
              <a:lnSpc>
                <a:spcPct val="120000"/>
              </a:lnSpc>
              <a:spcBef>
                <a:spcPts val="0"/>
              </a:spcBef>
              <a:spcAft>
                <a:spcPts val="0"/>
              </a:spcAft>
            </a:pPr>
            <a:r>
              <a:rPr altLang="en-US" dirty="0" lang="zh-CN">
                <a:solidFill>
                  <a:schemeClr val="bg2">
                    <a:lumMod val="25000"/>
                  </a:schemeClr>
                </a:solidFill>
                <a:latin typeface="+mn-lt"/>
                <a:ea typeface="+mn-ea"/>
                <a:cs typeface="+mn-ea"/>
                <a:sym typeface="+mn-lt"/>
              </a:rPr>
              <a:t>感觉肚子被撕裂？有人说像是同时断了十二根肋骨，有人说是像被人用大锤抡小腹……</a:t>
            </a:r>
          </a:p>
          <a:p>
            <a:pPr fontAlgn="auto">
              <a:lnSpc>
                <a:spcPct val="120000"/>
              </a:lnSpc>
              <a:spcBef>
                <a:spcPts val="0"/>
              </a:spcBef>
              <a:spcAft>
                <a:spcPts val="0"/>
              </a:spcAft>
            </a:pPr>
            <a:r>
              <a:rPr altLang="en-US" dirty="0" lang="zh-CN">
                <a:solidFill>
                  <a:schemeClr val="bg2">
                    <a:lumMod val="25000"/>
                  </a:schemeClr>
                </a:solidFill>
                <a:latin typeface="+mn-lt"/>
                <a:ea typeface="+mn-ea"/>
                <a:cs typeface="+mn-ea"/>
                <a:sym typeface="+mn-lt"/>
              </a:rPr>
              <a:t>总之，是很疼！</a:t>
            </a:r>
          </a:p>
        </p:txBody>
      </p:sp>
      <p:grpSp>
        <p:nvGrpSpPr>
          <p:cNvPr id="168" name="组合 5"/>
          <p:cNvGrpSpPr/>
          <p:nvPr/>
        </p:nvGrpSpPr>
        <p:grpSpPr bwMode="auto">
          <a:xfrm>
            <a:off x="896938" y="2409825"/>
            <a:ext cx="10252075" cy="3438525"/>
            <a:chOff x="1413" y="3795"/>
            <a:chExt cx="16144" cy="5416"/>
          </a:xfrm>
        </p:grpSpPr>
        <p:pic>
          <p:nvPicPr>
            <p:cNvPr id="2097212" name="图片 2"/>
            <p:cNvPicPr>
              <a:picLocks noChangeAspect="1" noChangeArrowheads="1"/>
            </p:cNvPicPr>
            <p:nvPr/>
          </p:nvPicPr>
          <p:blipFill>
            <a:blip xmlns:r="http://schemas.openxmlformats.org/officeDocument/2006/relationships" r:embed="rId1"/>
            <a:srcRect/>
            <a:stretch>
              <a:fillRect/>
            </a:stretch>
          </p:blipFill>
          <p:spPr bwMode="auto">
            <a:xfrm>
              <a:off x="1413" y="3795"/>
              <a:ext cx="8122" cy="5416"/>
            </a:xfrm>
            <a:prstGeom prst="rect"/>
            <a:noFill/>
            <a:ln>
              <a:noFill/>
            </a:ln>
          </p:spPr>
        </p:pic>
        <p:pic>
          <p:nvPicPr>
            <p:cNvPr id="2097213" name="图片 4"/>
            <p:cNvPicPr>
              <a:picLocks noChangeAspect="1" noChangeArrowheads="1"/>
            </p:cNvPicPr>
            <p:nvPr/>
          </p:nvPicPr>
          <p:blipFill>
            <a:blip xmlns:r="http://schemas.openxmlformats.org/officeDocument/2006/relationships" r:embed="rId2"/>
            <a:srcRect/>
            <a:stretch>
              <a:fillRect/>
            </a:stretch>
          </p:blipFill>
          <p:spPr bwMode="auto">
            <a:xfrm>
              <a:off x="9535" y="3795"/>
              <a:ext cx="8022" cy="5416"/>
            </a:xfrm>
            <a:prstGeom prst="rect"/>
            <a:noFill/>
            <a:ln>
              <a:noFill/>
            </a:ln>
          </p:spPr>
        </p:pic>
      </p:grpSp>
      <p:pic>
        <p:nvPicPr>
          <p:cNvPr id="2097214" name="图片 70"/>
          <p:cNvPicPr>
            <a:picLocks noChangeAspect="1" noChangeArrowheads="1"/>
          </p:cNvPicPr>
          <p:nvPr/>
        </p:nvPicPr>
        <p:blipFill>
          <a:blip xmlns:r="http://schemas.openxmlformats.org/officeDocument/2006/relationships" r:embed="rId3"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29.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71" name=""/>
        <p:cNvGrpSpPr/>
        <p:nvPr/>
      </p:nvGrpSpPr>
      <p:grpSpPr>
        <a:xfrm>
          <a:off x="0" y="0"/>
          <a:ext cx="0" cy="0"/>
          <a:chOff x="0" y="0"/>
          <a:chExt cx="0" cy="0"/>
        </a:xfrm>
      </p:grpSpPr>
      <p:sp>
        <p:nvSpPr>
          <p:cNvPr id="1048761"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62"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分娩体感仪大挑战</a:t>
            </a:r>
          </a:p>
        </p:txBody>
      </p:sp>
      <p:sp>
        <p:nvSpPr>
          <p:cNvPr id="1048763" name="文本框 1"/>
          <p:cNvSpPr txBox="1"/>
          <p:nvPr/>
        </p:nvSpPr>
        <p:spPr>
          <a:xfrm>
            <a:off x="762000" y="1419225"/>
            <a:ext cx="8131175" cy="731611"/>
          </a:xfrm>
          <a:prstGeom prst="rect"/>
          <a:noFill/>
        </p:spPr>
        <p:txBody>
          <a:bodyPr>
            <a:spAutoFit/>
          </a:bodyPr>
          <a:p>
            <a:pPr fontAlgn="auto">
              <a:lnSpc>
                <a:spcPct val="120000"/>
              </a:lnSpc>
              <a:spcBef>
                <a:spcPts val="0"/>
              </a:spcBef>
              <a:spcAft>
                <a:spcPts val="0"/>
              </a:spcAft>
            </a:pPr>
            <a:r>
              <a:rPr altLang="zh-CN" dirty="0" lang="en-US">
                <a:solidFill>
                  <a:schemeClr val="bg2">
                    <a:lumMod val="25000"/>
                  </a:schemeClr>
                </a:solidFill>
                <a:latin typeface="+mn-lt"/>
                <a:ea typeface="+mn-ea"/>
                <a:cs typeface="+mn-ea"/>
                <a:sym typeface="+mn-lt"/>
              </a:rPr>
              <a:t>**********</a:t>
            </a:r>
            <a:r>
              <a:rPr altLang="en-US" dirty="0" lang="zh-CN">
                <a:solidFill>
                  <a:schemeClr val="bg2">
                    <a:lumMod val="25000"/>
                  </a:schemeClr>
                </a:solidFill>
                <a:latin typeface="+mn-lt"/>
                <a:ea typeface="+mn-ea"/>
                <a:cs typeface="+mn-ea"/>
                <a:sym typeface="+mn-lt"/>
              </a:rPr>
              <a:t>，就给您当“产妇”的机会。</a:t>
            </a:r>
          </a:p>
          <a:p>
            <a:pPr fontAlgn="auto">
              <a:lnSpc>
                <a:spcPct val="120000"/>
              </a:lnSpc>
              <a:spcBef>
                <a:spcPts val="0"/>
              </a:spcBef>
              <a:spcAft>
                <a:spcPts val="0"/>
              </a:spcAft>
            </a:pPr>
            <a:r>
              <a:rPr altLang="en-US" dirty="0" lang="zh-CN">
                <a:solidFill>
                  <a:schemeClr val="bg2">
                    <a:lumMod val="25000"/>
                  </a:schemeClr>
                </a:solidFill>
                <a:latin typeface="+mn-lt"/>
                <a:ea typeface="+mn-ea"/>
                <a:cs typeface="+mn-ea"/>
                <a:sym typeface="+mn-lt"/>
              </a:rPr>
              <a:t>一份高逼格的疼痛体验，让参与者都感受到母亲的不易！</a:t>
            </a:r>
          </a:p>
        </p:txBody>
      </p:sp>
      <p:grpSp>
        <p:nvGrpSpPr>
          <p:cNvPr id="172" name="组合 5"/>
          <p:cNvGrpSpPr/>
          <p:nvPr/>
        </p:nvGrpSpPr>
        <p:grpSpPr bwMode="auto">
          <a:xfrm>
            <a:off x="1022350" y="2576513"/>
            <a:ext cx="9863138" cy="3287712"/>
            <a:chOff x="2006" y="4279"/>
            <a:chExt cx="12419" cy="4138"/>
          </a:xfrm>
        </p:grpSpPr>
        <p:pic>
          <p:nvPicPr>
            <p:cNvPr id="2097215" name="图片 2"/>
            <p:cNvPicPr>
              <a:picLocks noChangeAspect="1" noChangeArrowheads="1"/>
            </p:cNvPicPr>
            <p:nvPr/>
          </p:nvPicPr>
          <p:blipFill>
            <a:blip xmlns:r="http://schemas.openxmlformats.org/officeDocument/2006/relationships" r:embed="rId1"/>
            <a:srcRect/>
            <a:stretch>
              <a:fillRect/>
            </a:stretch>
          </p:blipFill>
          <p:spPr bwMode="auto">
            <a:xfrm>
              <a:off x="2006" y="4279"/>
              <a:ext cx="6204" cy="4137"/>
            </a:xfrm>
            <a:prstGeom prst="rect"/>
            <a:noFill/>
            <a:ln>
              <a:noFill/>
            </a:ln>
          </p:spPr>
        </p:pic>
        <p:pic>
          <p:nvPicPr>
            <p:cNvPr id="2097216" name="图片 3"/>
            <p:cNvPicPr>
              <a:picLocks noChangeAspect="1" noChangeArrowheads="1"/>
            </p:cNvPicPr>
            <p:nvPr/>
          </p:nvPicPr>
          <p:blipFill>
            <a:blip xmlns:r="http://schemas.openxmlformats.org/officeDocument/2006/relationships" r:embed="rId2"/>
            <a:srcRect/>
            <a:stretch>
              <a:fillRect/>
            </a:stretch>
          </p:blipFill>
          <p:spPr bwMode="auto">
            <a:xfrm>
              <a:off x="8219" y="4279"/>
              <a:ext cx="6206" cy="4138"/>
            </a:xfrm>
            <a:prstGeom prst="rect"/>
            <a:noFill/>
            <a:ln>
              <a:noFill/>
            </a:ln>
          </p:spPr>
        </p:pic>
      </p:grpSp>
      <p:pic>
        <p:nvPicPr>
          <p:cNvPr id="2097217" name="图片 70"/>
          <p:cNvPicPr>
            <a:picLocks noChangeAspect="1" noChangeArrowheads="1"/>
          </p:cNvPicPr>
          <p:nvPr/>
        </p:nvPicPr>
        <p:blipFill>
          <a:blip xmlns:r="http://schemas.openxmlformats.org/officeDocument/2006/relationships" r:embed="rId3"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30.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75" name=""/>
        <p:cNvGrpSpPr/>
        <p:nvPr/>
      </p:nvGrpSpPr>
      <p:grpSpPr>
        <a:xfrm>
          <a:off x="0" y="0"/>
          <a:ext cx="0" cy="0"/>
          <a:chOff x="0" y="0"/>
          <a:chExt cx="0" cy="0"/>
        </a:xfrm>
      </p:grpSpPr>
      <p:sp>
        <p:nvSpPr>
          <p:cNvPr id="1048767"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68"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分娩体感仪大挑战</a:t>
            </a:r>
          </a:p>
        </p:txBody>
      </p:sp>
      <p:sp>
        <p:nvSpPr>
          <p:cNvPr id="1048769" name="文本框 1"/>
          <p:cNvSpPr txBox="1"/>
          <p:nvPr/>
        </p:nvSpPr>
        <p:spPr>
          <a:xfrm>
            <a:off x="958850" y="1476375"/>
            <a:ext cx="8131175" cy="1064009"/>
          </a:xfrm>
          <a:prstGeom prst="rect"/>
          <a:noFill/>
        </p:spPr>
        <p:txBody>
          <a:bodyPr>
            <a:spAutoFit/>
          </a:bodyPr>
          <a:p>
            <a:pPr fontAlgn="auto">
              <a:lnSpc>
                <a:spcPct val="120000"/>
              </a:lnSpc>
              <a:spcBef>
                <a:spcPts val="0"/>
              </a:spcBef>
              <a:spcAft>
                <a:spcPts val="0"/>
              </a:spcAft>
            </a:pPr>
            <a:r>
              <a:rPr dirty="0">
                <a:solidFill>
                  <a:schemeClr val="bg2">
                    <a:lumMod val="25000"/>
                  </a:schemeClr>
                </a:solidFill>
                <a:latin typeface="+mn-lt"/>
                <a:ea typeface="+mn-ea"/>
                <a:cs typeface="+mn-ea"/>
                <a:sym typeface="+mn-lt"/>
              </a:rPr>
              <a:t>每一位来体验的爸爸</a:t>
            </a:r>
            <a:r>
              <a:rPr dirty="0" lang="zh-CN">
                <a:solidFill>
                  <a:schemeClr val="bg2">
                    <a:lumMod val="25000"/>
                  </a:schemeClr>
                </a:solidFill>
                <a:latin typeface="+mn-lt"/>
                <a:ea typeface="+mn-ea"/>
                <a:cs typeface="+mn-ea"/>
                <a:sym typeface="+mn-lt"/>
              </a:rPr>
              <a:t>们</a:t>
            </a:r>
            <a:r>
              <a:rPr dirty="0">
                <a:solidFill>
                  <a:schemeClr val="bg2">
                    <a:lumMod val="25000"/>
                  </a:schemeClr>
                </a:solidFill>
                <a:latin typeface="+mn-lt"/>
                <a:ea typeface="+mn-ea"/>
                <a:cs typeface="+mn-ea"/>
                <a:sym typeface="+mn-lt"/>
              </a:rPr>
              <a:t>都是我们的英雄</a:t>
            </a:r>
          </a:p>
          <a:p>
            <a:pPr fontAlgn="auto">
              <a:lnSpc>
                <a:spcPct val="120000"/>
              </a:lnSpc>
              <a:spcBef>
                <a:spcPts val="0"/>
              </a:spcBef>
              <a:spcAft>
                <a:spcPts val="0"/>
              </a:spcAft>
            </a:pPr>
            <a:r>
              <a:rPr dirty="0">
                <a:solidFill>
                  <a:schemeClr val="bg2">
                    <a:lumMod val="25000"/>
                  </a:schemeClr>
                </a:solidFill>
                <a:latin typeface="+mn-lt"/>
                <a:ea typeface="+mn-ea"/>
                <a:cs typeface="+mn-ea"/>
                <a:sym typeface="+mn-lt"/>
              </a:rPr>
              <a:t>每一位挑战成功的爸爸妈妈都获得了我们的证书</a:t>
            </a:r>
          </a:p>
          <a:p>
            <a:pPr fontAlgn="auto">
              <a:lnSpc>
                <a:spcPct val="120000"/>
              </a:lnSpc>
              <a:spcBef>
                <a:spcPts val="0"/>
              </a:spcBef>
              <a:spcAft>
                <a:spcPts val="0"/>
              </a:spcAft>
            </a:pPr>
            <a:endParaRPr dirty="0">
              <a:solidFill>
                <a:schemeClr val="bg2">
                  <a:lumMod val="25000"/>
                </a:schemeClr>
              </a:solidFill>
              <a:latin typeface="+mn-lt"/>
              <a:ea typeface="+mn-ea"/>
              <a:cs typeface="+mn-ea"/>
              <a:sym typeface="+mn-lt"/>
            </a:endParaRPr>
          </a:p>
        </p:txBody>
      </p:sp>
      <p:grpSp>
        <p:nvGrpSpPr>
          <p:cNvPr id="176" name="组合 4"/>
          <p:cNvGrpSpPr/>
          <p:nvPr/>
        </p:nvGrpSpPr>
        <p:grpSpPr bwMode="auto">
          <a:xfrm>
            <a:off x="1171575" y="2479675"/>
            <a:ext cx="9861550" cy="3408363"/>
            <a:chOff x="984" y="4980"/>
            <a:chExt cx="10443" cy="3448"/>
          </a:xfrm>
        </p:grpSpPr>
        <p:pic>
          <p:nvPicPr>
            <p:cNvPr id="2097218" name="图片 2"/>
            <p:cNvPicPr>
              <a:picLocks noChangeAspect="1" noChangeArrowheads="1"/>
            </p:cNvPicPr>
            <p:nvPr>
              <p:custDataLst>
                <p:tags r:id="rId1"/>
              </p:custDataLst>
            </p:nvPr>
          </p:nvPicPr>
          <p:blipFill>
            <a:blip xmlns:r="http://schemas.openxmlformats.org/officeDocument/2006/relationships" r:embed="rId2"/>
            <a:srcRect/>
            <a:stretch>
              <a:fillRect/>
            </a:stretch>
          </p:blipFill>
          <p:spPr bwMode="auto">
            <a:xfrm>
              <a:off x="984" y="4980"/>
              <a:ext cx="5167" cy="3448"/>
            </a:xfrm>
            <a:prstGeom prst="rect"/>
            <a:noFill/>
            <a:ln>
              <a:noFill/>
            </a:ln>
          </p:spPr>
        </p:pic>
        <p:pic>
          <p:nvPicPr>
            <p:cNvPr id="2097219" name="图片 3"/>
            <p:cNvPicPr>
              <a:picLocks noChangeAspect="1" noChangeArrowheads="1"/>
            </p:cNvPicPr>
            <p:nvPr/>
          </p:nvPicPr>
          <p:blipFill>
            <a:blip xmlns:r="http://schemas.openxmlformats.org/officeDocument/2006/relationships" r:embed="rId3"/>
            <a:srcRect/>
            <a:stretch>
              <a:fillRect/>
            </a:stretch>
          </p:blipFill>
          <p:spPr bwMode="auto">
            <a:xfrm>
              <a:off x="6151" y="4980"/>
              <a:ext cx="5277" cy="3447"/>
            </a:xfrm>
            <a:prstGeom prst="rect"/>
            <a:noFill/>
            <a:ln>
              <a:noFill/>
            </a:ln>
          </p:spPr>
        </p:pic>
      </p:grpSp>
      <p:pic>
        <p:nvPicPr>
          <p:cNvPr id="2097220" name="图片 70"/>
          <p:cNvPicPr>
            <a:picLocks noChangeAspect="1" noChangeArrowheads="1"/>
          </p:cNvPicPr>
          <p:nvPr/>
        </p:nvPicPr>
        <p:blipFill>
          <a:blip xmlns:r="http://schemas.openxmlformats.org/officeDocument/2006/relationships" r:embed="rId4"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31.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79" name=""/>
        <p:cNvGrpSpPr/>
        <p:nvPr/>
      </p:nvGrpSpPr>
      <p:grpSpPr>
        <a:xfrm>
          <a:off x="0" y="0"/>
          <a:ext cx="0" cy="0"/>
          <a:chOff x="0" y="0"/>
          <a:chExt cx="0" cy="0"/>
        </a:xfrm>
      </p:grpSpPr>
      <p:sp>
        <p:nvSpPr>
          <p:cNvPr id="1048773" name="矩形 4"/>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74" name="文本框 12"/>
          <p:cNvSpPr txBox="1"/>
          <p:nvPr/>
        </p:nvSpPr>
        <p:spPr>
          <a:xfrm>
            <a:off x="1200150" y="758825"/>
            <a:ext cx="4595813" cy="646113"/>
          </a:xfrm>
          <a:prstGeom prst="rect"/>
          <a:noFill/>
        </p:spPr>
        <p:txBody>
          <a:bodyPr>
            <a:spAutoFit/>
          </a:bodyPr>
          <a:p>
            <a:pPr fontAlgn="auto"/>
            <a:r>
              <a:rPr altLang="en-US" sz="3600" lang="zh-CN" noProof="1" spc="300">
                <a:solidFill>
                  <a:srgbClr val="E6A28E"/>
                </a:solidFill>
                <a:latin typeface="+mn-lt"/>
                <a:ea typeface="+mn-ea"/>
                <a:cs typeface="+mn-ea"/>
                <a:sym typeface="+mn-lt"/>
              </a:rPr>
              <a:t>奖品推荐</a:t>
            </a:r>
            <a:endParaRPr altLang="zh-CN" sz="3600" lang="en-US" noProof="1" spc="300">
              <a:solidFill>
                <a:srgbClr val="E6A28E"/>
              </a:solidFill>
              <a:latin typeface="+mn-lt"/>
              <a:ea typeface="+mn-ea"/>
              <a:cs typeface="+mn-ea"/>
              <a:sym typeface="+mn-lt"/>
            </a:endParaRPr>
          </a:p>
        </p:txBody>
      </p:sp>
      <p:sp>
        <p:nvSpPr>
          <p:cNvPr id="1048775" name="文本框 5"/>
          <p:cNvSpPr txBox="1">
            <a:spLocks noChangeArrowheads="1"/>
          </p:cNvSpPr>
          <p:nvPr/>
        </p:nvSpPr>
        <p:spPr bwMode="auto">
          <a:xfrm>
            <a:off x="1200150" y="1987550"/>
            <a:ext cx="8805863" cy="3431541"/>
          </a:xfrm>
          <a:prstGeom prst="rect"/>
          <a:noFill/>
          <a:ln>
            <a:noFill/>
          </a:ln>
        </p:spPr>
        <p:txBody>
          <a:bodyPr>
            <a:spAutoFit/>
          </a:bodyPr>
          <a:lstStyle>
            <a:lvl1pPr indent="-228600">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40000"/>
              </a:lnSpc>
              <a:spcBef>
                <a:spcPts val="1000"/>
              </a:spcBef>
            </a:pPr>
            <a:r>
              <a:rPr altLang="en-US" lang="zh-CN">
                <a:solidFill>
                  <a:srgbClr val="404040"/>
                </a:solidFill>
                <a:latin typeface="+mn-lt"/>
                <a:ea typeface="+mn-ea"/>
                <a:cs typeface="+mn-ea"/>
                <a:sym typeface="+mn-lt"/>
              </a:rPr>
              <a:t>挑战</a:t>
            </a:r>
            <a:r>
              <a:rPr altLang="zh-CN" lang="en-US">
                <a:solidFill>
                  <a:srgbClr val="404040"/>
                </a:solidFill>
                <a:latin typeface="+mn-lt"/>
                <a:ea typeface="+mn-ea"/>
                <a:cs typeface="+mn-ea"/>
                <a:sym typeface="+mn-lt"/>
              </a:rPr>
              <a:t>10</a:t>
            </a:r>
            <a:r>
              <a:rPr altLang="en-US" lang="zh-CN">
                <a:solidFill>
                  <a:srgbClr val="404040"/>
                </a:solidFill>
                <a:latin typeface="+mn-lt"/>
                <a:ea typeface="+mn-ea"/>
                <a:cs typeface="+mn-ea"/>
                <a:sym typeface="+mn-lt"/>
              </a:rPr>
              <a:t>级成功：奖励价值</a:t>
            </a:r>
            <a:r>
              <a:rPr altLang="zh-CN" lang="en-US">
                <a:solidFill>
                  <a:srgbClr val="404040"/>
                </a:solidFill>
                <a:latin typeface="+mn-lt"/>
                <a:ea typeface="+mn-ea"/>
                <a:cs typeface="+mn-ea"/>
                <a:sym typeface="+mn-lt"/>
              </a:rPr>
              <a:t>5</a:t>
            </a:r>
            <a:r>
              <a:rPr altLang="en-US" lang="zh-CN">
                <a:solidFill>
                  <a:srgbClr val="404040"/>
                </a:solidFill>
                <a:latin typeface="+mn-lt"/>
                <a:ea typeface="+mn-ea"/>
                <a:cs typeface="+mn-ea"/>
                <a:sym typeface="+mn-lt"/>
              </a:rPr>
              <a:t>万元购房基金</a:t>
            </a:r>
            <a:r>
              <a:rPr altLang="zh-CN" lang="en-US">
                <a:solidFill>
                  <a:srgbClr val="404040"/>
                </a:solidFill>
                <a:latin typeface="+mn-lt"/>
                <a:ea typeface="+mn-ea"/>
                <a:cs typeface="+mn-ea"/>
                <a:sym typeface="+mn-lt"/>
              </a:rPr>
              <a:t>+1000</a:t>
            </a:r>
            <a:r>
              <a:rPr altLang="en-US" lang="zh-CN">
                <a:solidFill>
                  <a:srgbClr val="404040"/>
                </a:solidFill>
                <a:latin typeface="+mn-lt"/>
                <a:ea typeface="+mn-ea"/>
                <a:cs typeface="+mn-ea"/>
                <a:sym typeface="+mn-lt"/>
              </a:rPr>
              <a:t>元无痛分娩基金</a:t>
            </a:r>
            <a:r>
              <a:rPr altLang="zh-CN" lang="en-US">
                <a:solidFill>
                  <a:srgbClr val="404040"/>
                </a:solidFill>
                <a:latin typeface="+mn-lt"/>
                <a:ea typeface="+mn-ea"/>
                <a:cs typeface="+mn-ea"/>
                <a:sym typeface="+mn-lt"/>
              </a:rPr>
              <a:t>+300</a:t>
            </a:r>
            <a:r>
              <a:rPr altLang="en-US" lang="zh-CN">
                <a:solidFill>
                  <a:srgbClr val="404040"/>
                </a:solidFill>
                <a:latin typeface="+mn-lt"/>
                <a:ea typeface="+mn-ea"/>
                <a:cs typeface="+mn-ea"/>
                <a:sym typeface="+mn-lt"/>
              </a:rPr>
              <a:t>元小家电</a:t>
            </a:r>
          </a:p>
          <a:p>
            <a:pPr>
              <a:lnSpc>
                <a:spcPct val="140000"/>
              </a:lnSpc>
              <a:spcBef>
                <a:spcPts val="1000"/>
              </a:spcBef>
            </a:pPr>
            <a:r>
              <a:rPr altLang="en-US" lang="zh-CN">
                <a:solidFill>
                  <a:srgbClr val="404040"/>
                </a:solidFill>
                <a:latin typeface="+mn-lt"/>
                <a:ea typeface="+mn-ea"/>
                <a:cs typeface="+mn-ea"/>
                <a:sym typeface="+mn-lt"/>
              </a:rPr>
              <a:t>挑战</a:t>
            </a:r>
            <a:r>
              <a:rPr altLang="zh-CN" lang="en-US">
                <a:solidFill>
                  <a:srgbClr val="404040"/>
                </a:solidFill>
                <a:latin typeface="+mn-lt"/>
                <a:ea typeface="+mn-ea"/>
                <a:cs typeface="+mn-ea"/>
                <a:sym typeface="+mn-lt"/>
              </a:rPr>
              <a:t>7</a:t>
            </a:r>
            <a:r>
              <a:rPr altLang="en-US" lang="zh-CN">
                <a:solidFill>
                  <a:srgbClr val="404040"/>
                </a:solidFill>
                <a:latin typeface="+mn-lt"/>
                <a:ea typeface="+mn-ea"/>
                <a:cs typeface="+mn-ea"/>
                <a:sym typeface="+mn-lt"/>
              </a:rPr>
              <a:t>级</a:t>
            </a:r>
            <a:r>
              <a:rPr altLang="zh-CN" lang="en-US">
                <a:solidFill>
                  <a:srgbClr val="404040"/>
                </a:solidFill>
                <a:latin typeface="+mn-lt"/>
                <a:ea typeface="+mn-ea"/>
                <a:cs typeface="+mn-ea"/>
                <a:sym typeface="+mn-lt"/>
              </a:rPr>
              <a:t>-8</a:t>
            </a:r>
            <a:r>
              <a:rPr altLang="en-US" lang="zh-CN">
                <a:solidFill>
                  <a:srgbClr val="404040"/>
                </a:solidFill>
                <a:latin typeface="+mn-lt"/>
                <a:ea typeface="+mn-ea"/>
                <a:cs typeface="+mn-ea"/>
                <a:sym typeface="+mn-lt"/>
              </a:rPr>
              <a:t>级成功：奖励价值</a:t>
            </a:r>
            <a:r>
              <a:rPr altLang="zh-CN" lang="en-US">
                <a:solidFill>
                  <a:srgbClr val="404040"/>
                </a:solidFill>
                <a:latin typeface="+mn-lt"/>
                <a:ea typeface="+mn-ea"/>
                <a:cs typeface="+mn-ea"/>
                <a:sym typeface="+mn-lt"/>
              </a:rPr>
              <a:t>4</a:t>
            </a:r>
            <a:r>
              <a:rPr altLang="en-US" lang="zh-CN">
                <a:solidFill>
                  <a:srgbClr val="404040"/>
                </a:solidFill>
                <a:latin typeface="+mn-lt"/>
                <a:ea typeface="+mn-ea"/>
                <a:cs typeface="+mn-ea"/>
                <a:sym typeface="+mn-lt"/>
              </a:rPr>
              <a:t>万元购房基金</a:t>
            </a:r>
            <a:r>
              <a:rPr altLang="zh-CN" lang="en-US">
                <a:solidFill>
                  <a:srgbClr val="404040"/>
                </a:solidFill>
                <a:latin typeface="+mn-lt"/>
                <a:ea typeface="+mn-ea"/>
                <a:cs typeface="+mn-ea"/>
                <a:sym typeface="+mn-lt"/>
              </a:rPr>
              <a:t>+800</a:t>
            </a:r>
            <a:r>
              <a:rPr altLang="en-US" lang="zh-CN">
                <a:solidFill>
                  <a:srgbClr val="404040"/>
                </a:solidFill>
                <a:latin typeface="+mn-lt"/>
                <a:ea typeface="+mn-ea"/>
                <a:cs typeface="+mn-ea"/>
                <a:sym typeface="+mn-lt"/>
              </a:rPr>
              <a:t>元无痛分娩基金</a:t>
            </a:r>
            <a:r>
              <a:rPr altLang="zh-CN" lang="en-US">
                <a:solidFill>
                  <a:srgbClr val="404040"/>
                </a:solidFill>
                <a:latin typeface="+mn-lt"/>
                <a:ea typeface="+mn-ea"/>
                <a:cs typeface="+mn-ea"/>
                <a:sym typeface="+mn-lt"/>
              </a:rPr>
              <a:t>+200</a:t>
            </a:r>
            <a:r>
              <a:rPr altLang="en-US" lang="zh-CN">
                <a:solidFill>
                  <a:srgbClr val="404040"/>
                </a:solidFill>
                <a:latin typeface="+mn-lt"/>
                <a:ea typeface="+mn-ea"/>
                <a:cs typeface="+mn-ea"/>
                <a:sym typeface="+mn-lt"/>
              </a:rPr>
              <a:t>元小家电</a:t>
            </a:r>
          </a:p>
          <a:p>
            <a:pPr>
              <a:lnSpc>
                <a:spcPct val="140000"/>
              </a:lnSpc>
              <a:spcBef>
                <a:spcPts val="1000"/>
              </a:spcBef>
            </a:pPr>
            <a:r>
              <a:rPr altLang="en-US" lang="zh-CN">
                <a:solidFill>
                  <a:srgbClr val="404040"/>
                </a:solidFill>
                <a:latin typeface="+mn-lt"/>
                <a:ea typeface="+mn-ea"/>
                <a:cs typeface="+mn-ea"/>
                <a:sym typeface="+mn-lt"/>
              </a:rPr>
              <a:t>挑战</a:t>
            </a:r>
            <a:r>
              <a:rPr altLang="zh-CN" lang="en-US">
                <a:solidFill>
                  <a:srgbClr val="404040"/>
                </a:solidFill>
                <a:latin typeface="+mn-lt"/>
                <a:ea typeface="+mn-ea"/>
                <a:cs typeface="+mn-ea"/>
                <a:sym typeface="+mn-lt"/>
              </a:rPr>
              <a:t>5</a:t>
            </a:r>
            <a:r>
              <a:rPr altLang="en-US" lang="zh-CN">
                <a:solidFill>
                  <a:srgbClr val="404040"/>
                </a:solidFill>
                <a:latin typeface="+mn-lt"/>
                <a:ea typeface="+mn-ea"/>
                <a:cs typeface="+mn-ea"/>
                <a:sym typeface="+mn-lt"/>
              </a:rPr>
              <a:t>级</a:t>
            </a:r>
            <a:r>
              <a:rPr altLang="zh-CN" lang="en-US">
                <a:solidFill>
                  <a:srgbClr val="404040"/>
                </a:solidFill>
                <a:latin typeface="+mn-lt"/>
                <a:ea typeface="+mn-ea"/>
                <a:cs typeface="+mn-ea"/>
                <a:sym typeface="+mn-lt"/>
              </a:rPr>
              <a:t>-6</a:t>
            </a:r>
            <a:r>
              <a:rPr altLang="en-US" lang="zh-CN">
                <a:solidFill>
                  <a:srgbClr val="404040"/>
                </a:solidFill>
                <a:latin typeface="+mn-lt"/>
                <a:ea typeface="+mn-ea"/>
                <a:cs typeface="+mn-ea"/>
                <a:sym typeface="+mn-lt"/>
              </a:rPr>
              <a:t>级成功：奖励价值</a:t>
            </a:r>
            <a:r>
              <a:rPr altLang="zh-CN" lang="en-US">
                <a:solidFill>
                  <a:srgbClr val="404040"/>
                </a:solidFill>
                <a:latin typeface="+mn-lt"/>
                <a:ea typeface="+mn-ea"/>
                <a:cs typeface="+mn-ea"/>
                <a:sym typeface="+mn-lt"/>
              </a:rPr>
              <a:t>3</a:t>
            </a:r>
            <a:r>
              <a:rPr altLang="en-US" lang="zh-CN">
                <a:solidFill>
                  <a:srgbClr val="404040"/>
                </a:solidFill>
                <a:latin typeface="+mn-lt"/>
                <a:ea typeface="+mn-ea"/>
                <a:cs typeface="+mn-ea"/>
                <a:sym typeface="+mn-lt"/>
              </a:rPr>
              <a:t>万元购房基金</a:t>
            </a:r>
            <a:r>
              <a:rPr altLang="zh-CN" lang="en-US">
                <a:solidFill>
                  <a:srgbClr val="404040"/>
                </a:solidFill>
                <a:latin typeface="+mn-lt"/>
                <a:ea typeface="+mn-ea"/>
                <a:cs typeface="+mn-ea"/>
                <a:sym typeface="+mn-lt"/>
              </a:rPr>
              <a:t>+600</a:t>
            </a:r>
            <a:r>
              <a:rPr altLang="en-US" lang="zh-CN">
                <a:solidFill>
                  <a:srgbClr val="404040"/>
                </a:solidFill>
                <a:latin typeface="+mn-lt"/>
                <a:ea typeface="+mn-ea"/>
                <a:cs typeface="+mn-ea"/>
                <a:sym typeface="+mn-lt"/>
              </a:rPr>
              <a:t>元无痛分娩基金</a:t>
            </a:r>
            <a:r>
              <a:rPr altLang="zh-CN" lang="en-US">
                <a:solidFill>
                  <a:srgbClr val="404040"/>
                </a:solidFill>
                <a:latin typeface="+mn-lt"/>
                <a:ea typeface="+mn-ea"/>
                <a:cs typeface="+mn-ea"/>
                <a:sym typeface="+mn-lt"/>
              </a:rPr>
              <a:t>+100</a:t>
            </a:r>
            <a:r>
              <a:rPr altLang="en-US" lang="zh-CN">
                <a:solidFill>
                  <a:srgbClr val="404040"/>
                </a:solidFill>
                <a:latin typeface="+mn-lt"/>
                <a:ea typeface="+mn-ea"/>
                <a:cs typeface="+mn-ea"/>
                <a:sym typeface="+mn-lt"/>
              </a:rPr>
              <a:t>元小家电</a:t>
            </a:r>
          </a:p>
          <a:p>
            <a:pPr>
              <a:lnSpc>
                <a:spcPct val="140000"/>
              </a:lnSpc>
              <a:spcBef>
                <a:spcPts val="1000"/>
              </a:spcBef>
            </a:pPr>
            <a:r>
              <a:rPr altLang="en-US" lang="zh-CN">
                <a:solidFill>
                  <a:srgbClr val="404040"/>
                </a:solidFill>
                <a:latin typeface="+mn-lt"/>
                <a:ea typeface="+mn-ea"/>
                <a:cs typeface="+mn-ea"/>
                <a:sym typeface="+mn-lt"/>
              </a:rPr>
              <a:t>挑战</a:t>
            </a:r>
            <a:r>
              <a:rPr altLang="zh-CN" lang="en-US">
                <a:solidFill>
                  <a:srgbClr val="404040"/>
                </a:solidFill>
                <a:latin typeface="+mn-lt"/>
                <a:ea typeface="+mn-ea"/>
                <a:cs typeface="+mn-ea"/>
                <a:sym typeface="+mn-lt"/>
              </a:rPr>
              <a:t>3</a:t>
            </a:r>
            <a:r>
              <a:rPr altLang="en-US" lang="zh-CN">
                <a:solidFill>
                  <a:srgbClr val="404040"/>
                </a:solidFill>
                <a:latin typeface="+mn-lt"/>
                <a:ea typeface="+mn-ea"/>
                <a:cs typeface="+mn-ea"/>
                <a:sym typeface="+mn-lt"/>
              </a:rPr>
              <a:t>级</a:t>
            </a:r>
            <a:r>
              <a:rPr altLang="zh-CN" lang="en-US">
                <a:solidFill>
                  <a:srgbClr val="404040"/>
                </a:solidFill>
                <a:latin typeface="+mn-lt"/>
                <a:ea typeface="+mn-ea"/>
                <a:cs typeface="+mn-ea"/>
                <a:sym typeface="+mn-lt"/>
              </a:rPr>
              <a:t>-4</a:t>
            </a:r>
            <a:r>
              <a:rPr altLang="en-US" lang="zh-CN">
                <a:solidFill>
                  <a:srgbClr val="404040"/>
                </a:solidFill>
                <a:latin typeface="+mn-lt"/>
                <a:ea typeface="+mn-ea"/>
                <a:cs typeface="+mn-ea"/>
                <a:sym typeface="+mn-lt"/>
              </a:rPr>
              <a:t>级成功：奖励价值</a:t>
            </a:r>
            <a:r>
              <a:rPr altLang="zh-CN" lang="en-US">
                <a:solidFill>
                  <a:srgbClr val="404040"/>
                </a:solidFill>
                <a:latin typeface="+mn-lt"/>
                <a:ea typeface="+mn-ea"/>
                <a:cs typeface="+mn-ea"/>
                <a:sym typeface="+mn-lt"/>
              </a:rPr>
              <a:t>2</a:t>
            </a:r>
            <a:r>
              <a:rPr altLang="en-US" lang="zh-CN">
                <a:solidFill>
                  <a:srgbClr val="404040"/>
                </a:solidFill>
                <a:latin typeface="+mn-lt"/>
                <a:ea typeface="+mn-ea"/>
                <a:cs typeface="+mn-ea"/>
                <a:sym typeface="+mn-lt"/>
              </a:rPr>
              <a:t>万元购房基金</a:t>
            </a:r>
            <a:r>
              <a:rPr altLang="zh-CN" lang="en-US">
                <a:solidFill>
                  <a:srgbClr val="404040"/>
                </a:solidFill>
                <a:latin typeface="+mn-lt"/>
                <a:ea typeface="+mn-ea"/>
                <a:cs typeface="+mn-ea"/>
                <a:sym typeface="+mn-lt"/>
              </a:rPr>
              <a:t>+300</a:t>
            </a:r>
            <a:r>
              <a:rPr altLang="en-US" lang="zh-CN">
                <a:solidFill>
                  <a:srgbClr val="404040"/>
                </a:solidFill>
                <a:latin typeface="+mn-lt"/>
                <a:ea typeface="+mn-ea"/>
                <a:cs typeface="+mn-ea"/>
                <a:sym typeface="+mn-lt"/>
              </a:rPr>
              <a:t>元无痛分娩基金</a:t>
            </a:r>
            <a:r>
              <a:rPr altLang="zh-CN" lang="en-US">
                <a:solidFill>
                  <a:srgbClr val="404040"/>
                </a:solidFill>
                <a:latin typeface="+mn-lt"/>
                <a:ea typeface="+mn-ea"/>
                <a:cs typeface="+mn-ea"/>
                <a:sym typeface="+mn-lt"/>
              </a:rPr>
              <a:t>+50</a:t>
            </a:r>
            <a:r>
              <a:rPr altLang="en-US" lang="zh-CN">
                <a:solidFill>
                  <a:srgbClr val="404040"/>
                </a:solidFill>
                <a:latin typeface="+mn-lt"/>
                <a:ea typeface="+mn-ea"/>
                <a:cs typeface="+mn-ea"/>
                <a:sym typeface="+mn-lt"/>
              </a:rPr>
              <a:t>元小家电</a:t>
            </a:r>
          </a:p>
          <a:p>
            <a:pPr>
              <a:lnSpc>
                <a:spcPct val="140000"/>
              </a:lnSpc>
              <a:spcBef>
                <a:spcPts val="1000"/>
              </a:spcBef>
            </a:pPr>
            <a:r>
              <a:rPr altLang="en-US" lang="zh-CN">
                <a:solidFill>
                  <a:srgbClr val="404040"/>
                </a:solidFill>
                <a:latin typeface="+mn-lt"/>
                <a:ea typeface="+mn-ea"/>
                <a:cs typeface="+mn-ea"/>
                <a:sym typeface="+mn-lt"/>
              </a:rPr>
              <a:t>挑战</a:t>
            </a:r>
            <a:r>
              <a:rPr altLang="zh-CN" lang="en-US">
                <a:solidFill>
                  <a:srgbClr val="404040"/>
                </a:solidFill>
                <a:latin typeface="+mn-lt"/>
                <a:ea typeface="+mn-ea"/>
                <a:cs typeface="+mn-ea"/>
                <a:sym typeface="+mn-lt"/>
              </a:rPr>
              <a:t>1</a:t>
            </a:r>
            <a:r>
              <a:rPr altLang="en-US" lang="zh-CN">
                <a:solidFill>
                  <a:srgbClr val="404040"/>
                </a:solidFill>
                <a:latin typeface="+mn-lt"/>
                <a:ea typeface="+mn-ea"/>
                <a:cs typeface="+mn-ea"/>
                <a:sym typeface="+mn-lt"/>
              </a:rPr>
              <a:t>级</a:t>
            </a:r>
            <a:r>
              <a:rPr altLang="zh-CN" lang="en-US">
                <a:solidFill>
                  <a:srgbClr val="404040"/>
                </a:solidFill>
                <a:latin typeface="+mn-lt"/>
                <a:ea typeface="+mn-ea"/>
                <a:cs typeface="+mn-ea"/>
                <a:sym typeface="+mn-lt"/>
              </a:rPr>
              <a:t>-2</a:t>
            </a:r>
            <a:r>
              <a:rPr altLang="en-US" lang="zh-CN">
                <a:solidFill>
                  <a:srgbClr val="404040"/>
                </a:solidFill>
                <a:latin typeface="+mn-lt"/>
                <a:ea typeface="+mn-ea"/>
                <a:cs typeface="+mn-ea"/>
                <a:sym typeface="+mn-lt"/>
              </a:rPr>
              <a:t>级成功：奖励价值</a:t>
            </a:r>
            <a:r>
              <a:rPr altLang="zh-CN" lang="en-US">
                <a:solidFill>
                  <a:srgbClr val="404040"/>
                </a:solidFill>
                <a:latin typeface="+mn-lt"/>
                <a:ea typeface="+mn-ea"/>
                <a:cs typeface="+mn-ea"/>
                <a:sym typeface="+mn-lt"/>
              </a:rPr>
              <a:t>1</a:t>
            </a:r>
            <a:r>
              <a:rPr altLang="en-US" lang="zh-CN">
                <a:solidFill>
                  <a:srgbClr val="404040"/>
                </a:solidFill>
                <a:latin typeface="+mn-lt"/>
                <a:ea typeface="+mn-ea"/>
                <a:cs typeface="+mn-ea"/>
                <a:sym typeface="+mn-lt"/>
              </a:rPr>
              <a:t>万元购房基金</a:t>
            </a:r>
            <a:r>
              <a:rPr altLang="zh-CN" lang="en-US">
                <a:solidFill>
                  <a:srgbClr val="404040"/>
                </a:solidFill>
                <a:latin typeface="+mn-lt"/>
                <a:ea typeface="+mn-ea"/>
                <a:cs typeface="+mn-ea"/>
                <a:sym typeface="+mn-lt"/>
              </a:rPr>
              <a:t>+100</a:t>
            </a:r>
            <a:r>
              <a:rPr altLang="en-US" lang="zh-CN">
                <a:solidFill>
                  <a:srgbClr val="404040"/>
                </a:solidFill>
                <a:latin typeface="+mn-lt"/>
                <a:ea typeface="+mn-ea"/>
                <a:cs typeface="+mn-ea"/>
                <a:sym typeface="+mn-lt"/>
              </a:rPr>
              <a:t>元无痛分娩基金</a:t>
            </a:r>
            <a:r>
              <a:rPr altLang="zh-CN" lang="en-US">
                <a:solidFill>
                  <a:srgbClr val="404040"/>
                </a:solidFill>
                <a:latin typeface="+mn-lt"/>
                <a:ea typeface="+mn-ea"/>
                <a:cs typeface="+mn-ea"/>
                <a:sym typeface="+mn-lt"/>
              </a:rPr>
              <a:t>+</a:t>
            </a:r>
            <a:r>
              <a:rPr altLang="en-US" lang="zh-CN">
                <a:solidFill>
                  <a:srgbClr val="404040"/>
                </a:solidFill>
                <a:latin typeface="+mn-lt"/>
                <a:ea typeface="+mn-ea"/>
                <a:cs typeface="+mn-ea"/>
                <a:sym typeface="+mn-lt"/>
              </a:rPr>
              <a:t>保温杯</a:t>
            </a:r>
          </a:p>
          <a:p>
            <a:pPr>
              <a:lnSpc>
                <a:spcPct val="140000"/>
              </a:lnSpc>
              <a:spcBef>
                <a:spcPts val="1000"/>
              </a:spcBef>
            </a:pPr>
            <a:endParaRPr altLang="en-US" lang="zh-CN">
              <a:solidFill>
                <a:srgbClr val="404040"/>
              </a:solidFill>
              <a:latin typeface="+mn-lt"/>
              <a:ea typeface="+mn-ea"/>
              <a:cs typeface="+mn-ea"/>
              <a:sym typeface="+mn-lt"/>
            </a:endParaRPr>
          </a:p>
          <a:p>
            <a:pPr>
              <a:lnSpc>
                <a:spcPct val="140000"/>
              </a:lnSpc>
              <a:spcBef>
                <a:spcPts val="1000"/>
              </a:spcBef>
            </a:pPr>
            <a:endParaRPr altLang="en-US" lang="zh-CN">
              <a:solidFill>
                <a:srgbClr val="404040"/>
              </a:solidFill>
              <a:latin typeface="+mn-lt"/>
              <a:ea typeface="+mn-ea"/>
              <a:cs typeface="+mn-ea"/>
              <a:sym typeface="+mn-lt"/>
            </a:endParaRPr>
          </a:p>
        </p:txBody>
      </p:sp>
      <p:pic>
        <p:nvPicPr>
          <p:cNvPr id="2097221" name="图片 70"/>
          <p:cNvPicPr>
            <a:picLocks noChangeAspect="1" noChangeArrowheads="1"/>
          </p:cNvPicPr>
          <p:nvPr/>
        </p:nvPicPr>
        <p:blipFill>
          <a:blip xmlns:r="http://schemas.openxmlformats.org/officeDocument/2006/relationships" r:embed="rId1" cstate="email"/>
          <a:srcRect/>
          <a:stretch>
            <a:fillRect/>
          </a:stretch>
        </p:blipFill>
        <p:spPr bwMode="auto">
          <a:xfrm>
            <a:off x="10853738" y="234950"/>
            <a:ext cx="1182687" cy="1414463"/>
          </a:xfrm>
          <a:prstGeom prst="rect"/>
          <a:noFill/>
          <a:ln>
            <a:noFill/>
          </a:ln>
        </p:spPr>
      </p:pic>
    </p:spTree>
  </p:cSld>
  <p:clrMapOvr>
    <a:masterClrMapping/>
  </p:clrMapOvr>
  <p:transition spd="slow" advTm="3000"/>
</p:sld>
</file>

<file path=ppt/slides/slide32.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80" name=""/>
        <p:cNvGrpSpPr/>
        <p:nvPr/>
      </p:nvGrpSpPr>
      <p:grpSpPr>
        <a:xfrm>
          <a:off x="0" y="0"/>
          <a:ext cx="0" cy="0"/>
          <a:chOff x="0" y="0"/>
          <a:chExt cx="0" cy="0"/>
        </a:xfrm>
      </p:grpSpPr>
      <p:sp>
        <p:nvSpPr>
          <p:cNvPr id="1048776"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77"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香水DIY</a:t>
            </a:r>
          </a:p>
        </p:txBody>
      </p:sp>
      <p:sp>
        <p:nvSpPr>
          <p:cNvPr id="1048778" name="文本框 1"/>
          <p:cNvSpPr txBox="1"/>
          <p:nvPr/>
        </p:nvSpPr>
        <p:spPr>
          <a:xfrm>
            <a:off x="1028700" y="1406525"/>
            <a:ext cx="8131175" cy="731611"/>
          </a:xfrm>
          <a:prstGeom prst="rect"/>
          <a:noFill/>
        </p:spPr>
        <p:txBody>
          <a:bodyPr>
            <a:spAutoFit/>
          </a:bodyPr>
          <a:p>
            <a:pPr fontAlgn="auto">
              <a:lnSpc>
                <a:spcPct val="120000"/>
              </a:lnSpc>
              <a:spcBef>
                <a:spcPts val="0"/>
              </a:spcBef>
              <a:spcAft>
                <a:spcPts val="0"/>
              </a:spcAft>
            </a:pPr>
            <a:r>
              <a:rPr dirty="0">
                <a:solidFill>
                  <a:schemeClr val="bg2">
                    <a:lumMod val="25000"/>
                  </a:schemeClr>
                </a:solidFill>
                <a:latin typeface="+mn-lt"/>
                <a:ea typeface="+mn-ea"/>
                <a:cs typeface="+mn-ea"/>
                <a:sym typeface="+mn-lt"/>
              </a:rPr>
              <a:t>品味优雅、邂逅魅惑。亲自调制一瓶爱心香水，才是这个母亲节最好的礼物。</a:t>
            </a:r>
          </a:p>
          <a:p>
            <a:pPr fontAlgn="auto">
              <a:lnSpc>
                <a:spcPct val="120000"/>
              </a:lnSpc>
              <a:spcBef>
                <a:spcPts val="0"/>
              </a:spcBef>
              <a:spcAft>
                <a:spcPts val="0"/>
              </a:spcAft>
            </a:pPr>
            <a:r>
              <a:rPr dirty="0">
                <a:solidFill>
                  <a:schemeClr val="bg2">
                    <a:lumMod val="25000"/>
                  </a:schemeClr>
                </a:solidFill>
                <a:latin typeface="+mn-lt"/>
                <a:ea typeface="+mn-ea"/>
                <a:cs typeface="+mn-ea"/>
                <a:sym typeface="+mn-lt"/>
              </a:rPr>
              <a:t>香水DIY浪漫之约，带妈妈找回年轻时的光彩。</a:t>
            </a:r>
          </a:p>
        </p:txBody>
      </p:sp>
      <p:grpSp>
        <p:nvGrpSpPr>
          <p:cNvPr id="181" name="组合 4"/>
          <p:cNvGrpSpPr/>
          <p:nvPr/>
        </p:nvGrpSpPr>
        <p:grpSpPr bwMode="auto">
          <a:xfrm>
            <a:off x="933450" y="2373313"/>
            <a:ext cx="10166350" cy="3379787"/>
            <a:chOff x="1619" y="3558"/>
            <a:chExt cx="17546" cy="5832"/>
          </a:xfrm>
        </p:grpSpPr>
        <p:pic>
          <p:nvPicPr>
            <p:cNvPr id="2097222" name="图片 2"/>
            <p:cNvPicPr>
              <a:picLocks noChangeAspect="1" noChangeArrowheads="1"/>
            </p:cNvPicPr>
            <p:nvPr/>
          </p:nvPicPr>
          <p:blipFill>
            <a:blip xmlns:r="http://schemas.openxmlformats.org/officeDocument/2006/relationships" r:embed="rId1"/>
            <a:srcRect/>
            <a:stretch>
              <a:fillRect/>
            </a:stretch>
          </p:blipFill>
          <p:spPr bwMode="auto">
            <a:xfrm>
              <a:off x="1619" y="3558"/>
              <a:ext cx="8784" cy="5833"/>
            </a:xfrm>
            <a:prstGeom prst="rect"/>
            <a:noFill/>
            <a:ln>
              <a:noFill/>
            </a:ln>
          </p:spPr>
        </p:pic>
        <p:pic>
          <p:nvPicPr>
            <p:cNvPr id="2097223" name="图片 3"/>
            <p:cNvPicPr>
              <a:picLocks noChangeAspect="1" noChangeArrowheads="1"/>
            </p:cNvPicPr>
            <p:nvPr/>
          </p:nvPicPr>
          <p:blipFill>
            <a:blip xmlns:r="http://schemas.openxmlformats.org/officeDocument/2006/relationships" r:embed="rId2"/>
            <a:srcRect/>
            <a:stretch>
              <a:fillRect/>
            </a:stretch>
          </p:blipFill>
          <p:spPr bwMode="auto">
            <a:xfrm>
              <a:off x="10403" y="3558"/>
              <a:ext cx="8763" cy="5833"/>
            </a:xfrm>
            <a:prstGeom prst="rect"/>
            <a:noFill/>
            <a:ln>
              <a:noFill/>
            </a:ln>
          </p:spPr>
        </p:pic>
      </p:grpSp>
      <p:pic>
        <p:nvPicPr>
          <p:cNvPr id="2097224" name="图片 70"/>
          <p:cNvPicPr>
            <a:picLocks noChangeAspect="1" noChangeArrowheads="1"/>
          </p:cNvPicPr>
          <p:nvPr/>
        </p:nvPicPr>
        <p:blipFill>
          <a:blip xmlns:r="http://schemas.openxmlformats.org/officeDocument/2006/relationships" r:embed="rId3"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33.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84" name=""/>
        <p:cNvGrpSpPr/>
        <p:nvPr/>
      </p:nvGrpSpPr>
      <p:grpSpPr>
        <a:xfrm>
          <a:off x="0" y="0"/>
          <a:ext cx="0" cy="0"/>
          <a:chOff x="0" y="0"/>
          <a:chExt cx="0" cy="0"/>
        </a:xfrm>
      </p:grpSpPr>
      <p:sp>
        <p:nvSpPr>
          <p:cNvPr id="1048782"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83" name="文本框 36"/>
          <p:cNvSpPr txBox="1"/>
          <p:nvPr/>
        </p:nvSpPr>
        <p:spPr>
          <a:xfrm>
            <a:off x="4310849" y="547688"/>
            <a:ext cx="3192781" cy="624840"/>
          </a:xfrm>
          <a:prstGeom prst="rect"/>
          <a:noFill/>
        </p:spPr>
        <p:txBody>
          <a:bodyPr wrap="none">
            <a:spAutoFit/>
          </a:bodyPr>
          <a:p>
            <a:pPr algn="ctr" defTabSz="913765" fontAlgn="auto">
              <a:buSzPct val="25000"/>
            </a:pPr>
            <a:r>
              <a:rPr altLang="en-US" sz="3600" lang="zh-CN" noProof="1" spc="300">
                <a:solidFill>
                  <a:srgbClr val="E6A28E"/>
                </a:solidFill>
                <a:latin typeface="+mn-lt"/>
                <a:ea typeface="+mn-ea"/>
                <a:cs typeface="+mn-ea"/>
                <a:sym typeface="+mn-lt"/>
              </a:rPr>
              <a:t>母亲节贺卡DIY</a:t>
            </a:r>
          </a:p>
        </p:txBody>
      </p:sp>
      <p:sp>
        <p:nvSpPr>
          <p:cNvPr id="1048784" name="文本框 9"/>
          <p:cNvSpPr txBox="1">
            <a:spLocks noChangeArrowheads="1"/>
          </p:cNvSpPr>
          <p:nvPr/>
        </p:nvSpPr>
        <p:spPr bwMode="auto">
          <a:xfrm>
            <a:off x="896938" y="1300382"/>
            <a:ext cx="10653712" cy="368300"/>
          </a:xfrm>
          <a:prstGeom prst="rect"/>
          <a:noFill/>
          <a:ln>
            <a:noFill/>
          </a:ln>
        </p:spPr>
        <p:txBody>
          <a:bodyPr>
            <a:spAutoFit/>
          </a:bodyPr>
          <a:p>
            <a:r>
              <a:rPr altLang="en-US" dirty="0" lang="zh-CN">
                <a:latin typeface="+mn-lt"/>
                <a:ea typeface="+mn-ea"/>
                <a:cs typeface="+mn-ea"/>
                <a:sym typeface="+mn-lt"/>
              </a:rPr>
              <a:t>母亲节 就要到来啦,作为天下母亲的节日,相信每一个深爱着自己母亲的</a:t>
            </a:r>
            <a:r>
              <a:rPr altLang="zh-CN" dirty="0" lang="en-US">
                <a:latin typeface="+mn-lt"/>
                <a:ea typeface="+mn-ea"/>
                <a:cs typeface="+mn-ea"/>
                <a:sym typeface="+mn-lt"/>
              </a:rPr>
              <a:t>,</a:t>
            </a:r>
            <a:r>
              <a:rPr altLang="en-US" dirty="0" lang="zh-CN">
                <a:latin typeface="+mn-lt"/>
                <a:ea typeface="+mn-ea"/>
                <a:cs typeface="+mn-ea"/>
                <a:sym typeface="+mn-lt"/>
              </a:rPr>
              <a:t>现在亲自做一张送给她吧。</a:t>
            </a:r>
          </a:p>
        </p:txBody>
      </p:sp>
      <p:grpSp>
        <p:nvGrpSpPr>
          <p:cNvPr id="185" name="组合 7"/>
          <p:cNvGrpSpPr/>
          <p:nvPr/>
        </p:nvGrpSpPr>
        <p:grpSpPr bwMode="auto">
          <a:xfrm>
            <a:off x="1463675" y="1952624"/>
            <a:ext cx="8715375" cy="4357688"/>
            <a:chOff x="1600" y="3309"/>
            <a:chExt cx="12000" cy="6000"/>
          </a:xfrm>
        </p:grpSpPr>
        <p:pic>
          <p:nvPicPr>
            <p:cNvPr id="2097225" name="图片 3"/>
            <p:cNvPicPr>
              <a:picLocks noChangeAspect="1" noChangeArrowheads="1"/>
            </p:cNvPicPr>
            <p:nvPr/>
          </p:nvPicPr>
          <p:blipFill>
            <a:blip xmlns:r="http://schemas.openxmlformats.org/officeDocument/2006/relationships" r:embed="rId1"/>
            <a:srcRect/>
            <a:stretch>
              <a:fillRect/>
            </a:stretch>
          </p:blipFill>
          <p:spPr bwMode="auto">
            <a:xfrm>
              <a:off x="1600" y="3309"/>
              <a:ext cx="6000" cy="6000"/>
            </a:xfrm>
            <a:prstGeom prst="rect"/>
            <a:noFill/>
            <a:ln>
              <a:noFill/>
            </a:ln>
          </p:spPr>
        </p:pic>
        <p:pic>
          <p:nvPicPr>
            <p:cNvPr id="2097226" name="图片 5"/>
            <p:cNvPicPr>
              <a:picLocks noChangeAspect="1" noChangeArrowheads="1"/>
            </p:cNvPicPr>
            <p:nvPr/>
          </p:nvPicPr>
          <p:blipFill>
            <a:blip xmlns:r="http://schemas.openxmlformats.org/officeDocument/2006/relationships" r:embed="rId2"/>
            <a:srcRect/>
            <a:stretch>
              <a:fillRect/>
            </a:stretch>
          </p:blipFill>
          <p:spPr bwMode="auto">
            <a:xfrm>
              <a:off x="7600" y="3309"/>
              <a:ext cx="6000" cy="6000"/>
            </a:xfrm>
            <a:prstGeom prst="rect"/>
            <a:noFill/>
            <a:ln>
              <a:noFill/>
            </a:ln>
          </p:spPr>
        </p:pic>
      </p:grpSp>
      <p:pic>
        <p:nvPicPr>
          <p:cNvPr id="2097227" name="图片 70"/>
          <p:cNvPicPr>
            <a:picLocks noChangeAspect="1" noChangeArrowheads="1"/>
          </p:cNvPicPr>
          <p:nvPr/>
        </p:nvPicPr>
        <p:blipFill>
          <a:blip xmlns:r="http://schemas.openxmlformats.org/officeDocument/2006/relationships" r:embed="rId3" cstate="email"/>
          <a:srcRect/>
          <a:stretch>
            <a:fillRect/>
          </a:stretch>
        </p:blipFill>
        <p:spPr bwMode="auto">
          <a:xfrm>
            <a:off x="10853738" y="234950"/>
            <a:ext cx="1182687" cy="1414463"/>
          </a:xfrm>
          <a:prstGeom prst="rect"/>
          <a:noFill/>
          <a:ln>
            <a:noFill/>
          </a:ln>
        </p:spPr>
      </p:pic>
    </p:spTree>
  </p:cSld>
  <p:clrMapOvr>
    <a:masterClrMapping/>
  </p:clrMapOvr>
  <p:transition spd="slow" advTm="3000"/>
</p:sld>
</file>

<file path=ppt/slides/slide34.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88" name=""/>
        <p:cNvGrpSpPr/>
        <p:nvPr/>
      </p:nvGrpSpPr>
      <p:grpSpPr>
        <a:xfrm>
          <a:off x="0" y="0"/>
          <a:ext cx="0" cy="0"/>
          <a:chOff x="0" y="0"/>
          <a:chExt cx="0" cy="0"/>
        </a:xfrm>
      </p:grpSpPr>
      <p:sp>
        <p:nvSpPr>
          <p:cNvPr id="1048788"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89" name="文本框 23"/>
          <p:cNvSpPr txBox="1"/>
          <p:nvPr/>
        </p:nvSpPr>
        <p:spPr>
          <a:xfrm>
            <a:off x="3906077" y="566118"/>
            <a:ext cx="4379846" cy="645160"/>
          </a:xfrm>
          <a:prstGeom prst="rect"/>
          <a:noFill/>
        </p:spPr>
        <p:txBody>
          <a:bodyPr>
            <a:spAutoFit/>
            <a:scene3d>
              <a:camera prst="orthographicFront"/>
              <a:lightRig dir="t" rig="threePt">
                <a:rot lat="0" lon="0" rev="0"/>
              </a:lightRig>
            </a:scene3d>
            <a:sp3d contourW="12700"/>
          </a:bodyPr>
          <a:p>
            <a:pPr algn="ctr" defTabSz="913765" fontAlgn="auto">
              <a:buSzPct val="25000"/>
            </a:pPr>
            <a:r>
              <a:rPr altLang="en-US" sz="3600" lang="zh-CN" noProof="1" spc="300">
                <a:solidFill>
                  <a:srgbClr val="E6A28E"/>
                </a:solidFill>
                <a:latin typeface="+mn-lt"/>
                <a:ea typeface="+mn-ea"/>
                <a:cs typeface="+mn-ea"/>
                <a:sym typeface="+mn-lt"/>
              </a:rPr>
              <a:t>巨型爆米花</a:t>
            </a:r>
          </a:p>
        </p:txBody>
      </p:sp>
      <p:sp>
        <p:nvSpPr>
          <p:cNvPr id="1048790" name="文本框 1"/>
          <p:cNvSpPr txBox="1"/>
          <p:nvPr/>
        </p:nvSpPr>
        <p:spPr>
          <a:xfrm>
            <a:off x="762000" y="1517650"/>
            <a:ext cx="8131175" cy="399212"/>
          </a:xfrm>
          <a:prstGeom prst="rect"/>
          <a:noFill/>
        </p:spPr>
        <p:txBody>
          <a:bodyPr>
            <a:spAutoFit/>
          </a:bodyPr>
          <a:p>
            <a:pPr fontAlgn="auto">
              <a:lnSpc>
                <a:spcPct val="120000"/>
              </a:lnSpc>
              <a:spcBef>
                <a:spcPts val="0"/>
              </a:spcBef>
              <a:spcAft>
                <a:spcPts val="0"/>
              </a:spcAft>
            </a:pPr>
            <a:r>
              <a:rPr dirty="0" lang="zh-CN">
                <a:solidFill>
                  <a:schemeClr val="bg2">
                    <a:lumMod val="25000"/>
                  </a:schemeClr>
                </a:solidFill>
                <a:latin typeface="+mn-lt"/>
                <a:ea typeface="+mn-ea"/>
                <a:cs typeface="+mn-ea"/>
                <a:sym typeface="+mn-lt"/>
              </a:rPr>
              <a:t>现场放置大型爆米花机，应有尽有的爆米花，吸晴又好吃。</a:t>
            </a:r>
          </a:p>
        </p:txBody>
      </p:sp>
      <p:grpSp>
        <p:nvGrpSpPr>
          <p:cNvPr id="189" name="组合 5"/>
          <p:cNvGrpSpPr/>
          <p:nvPr/>
        </p:nvGrpSpPr>
        <p:grpSpPr bwMode="auto">
          <a:xfrm>
            <a:off x="944563" y="2266950"/>
            <a:ext cx="10175875" cy="3441700"/>
            <a:chOff x="1200" y="3553"/>
            <a:chExt cx="16954" cy="5592"/>
          </a:xfrm>
        </p:grpSpPr>
        <p:pic>
          <p:nvPicPr>
            <p:cNvPr id="2097228" name="图片 3"/>
            <p:cNvPicPr>
              <a:picLocks noChangeAspect="1" noChangeArrowheads="1"/>
            </p:cNvPicPr>
            <p:nvPr/>
          </p:nvPicPr>
          <p:blipFill>
            <a:blip xmlns:r="http://schemas.openxmlformats.org/officeDocument/2006/relationships" r:embed="rId1"/>
            <a:srcRect/>
            <a:stretch>
              <a:fillRect/>
            </a:stretch>
          </p:blipFill>
          <p:spPr bwMode="auto">
            <a:xfrm>
              <a:off x="1200" y="3553"/>
              <a:ext cx="8388" cy="5592"/>
            </a:xfrm>
            <a:prstGeom prst="rect"/>
            <a:noFill/>
            <a:ln>
              <a:noFill/>
            </a:ln>
          </p:spPr>
        </p:pic>
        <p:pic>
          <p:nvPicPr>
            <p:cNvPr id="2097229" name="图片 4"/>
            <p:cNvPicPr>
              <a:picLocks noChangeAspect="1" noChangeArrowheads="1"/>
            </p:cNvPicPr>
            <p:nvPr/>
          </p:nvPicPr>
          <p:blipFill>
            <a:blip xmlns:r="http://schemas.openxmlformats.org/officeDocument/2006/relationships" r:embed="rId2"/>
            <a:srcRect/>
            <a:stretch>
              <a:fillRect/>
            </a:stretch>
          </p:blipFill>
          <p:spPr bwMode="auto">
            <a:xfrm>
              <a:off x="9588" y="3553"/>
              <a:ext cx="8567" cy="5591"/>
            </a:xfrm>
            <a:prstGeom prst="rect"/>
            <a:noFill/>
            <a:ln>
              <a:noFill/>
            </a:ln>
          </p:spPr>
        </p:pic>
      </p:grpSp>
      <p:pic>
        <p:nvPicPr>
          <p:cNvPr id="2097230" name="图片 70"/>
          <p:cNvPicPr>
            <a:picLocks noChangeAspect="1" noChangeArrowheads="1"/>
          </p:cNvPicPr>
          <p:nvPr/>
        </p:nvPicPr>
        <p:blipFill>
          <a:blip xmlns:r="http://schemas.openxmlformats.org/officeDocument/2006/relationships" r:embed="rId3" cstate="email"/>
          <a:srcRect/>
          <a:stretch>
            <a:fillRect/>
          </a:stretch>
        </p:blipFill>
        <p:spPr bwMode="auto">
          <a:xfrm>
            <a:off x="10853738" y="234950"/>
            <a:ext cx="1182687" cy="1414463"/>
          </a:xfrm>
          <a:prstGeom prst="rect"/>
          <a:noFill/>
          <a:ln>
            <a:noFill/>
          </a:ln>
        </p:spPr>
      </p:pic>
    </p:spTree>
  </p:cSld>
  <p:clrMapOvr>
    <a:masterClrMapping/>
  </p:clrMapOvr>
  <p:transition spd="slow" advTm="3000">
    <p:random/>
  </p:transition>
</p:sld>
</file>

<file path=ppt/slides/slide35.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92" name=""/>
        <p:cNvGrpSpPr/>
        <p:nvPr/>
      </p:nvGrpSpPr>
      <p:grpSpPr>
        <a:xfrm>
          <a:off x="0" y="0"/>
          <a:ext cx="0" cy="0"/>
          <a:chOff x="0" y="0"/>
          <a:chExt cx="0" cy="0"/>
        </a:xfrm>
      </p:grpSpPr>
      <p:sp>
        <p:nvSpPr>
          <p:cNvPr id="1048794" name="矩形 7"/>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5" name="文本框 12"/>
          <p:cNvSpPr txBox="1"/>
          <p:nvPr/>
        </p:nvSpPr>
        <p:spPr>
          <a:xfrm>
            <a:off x="3903663" y="618323"/>
            <a:ext cx="4595812" cy="644525"/>
          </a:xfrm>
          <a:prstGeom prst="rect"/>
          <a:noFill/>
        </p:spPr>
        <p:txBody>
          <a:bodyPr>
            <a:spAutoFit/>
          </a:bodyPr>
          <a:p>
            <a:pPr algn="ctr" fontAlgn="auto"/>
            <a:r>
              <a:rPr altLang="en-US" sz="3600" lang="zh-CN" noProof="1" spc="300">
                <a:solidFill>
                  <a:srgbClr val="E6A28E"/>
                </a:solidFill>
                <a:latin typeface="+mn-lt"/>
                <a:ea typeface="+mn-ea"/>
                <a:cs typeface="+mn-ea"/>
                <a:sym typeface="+mn-lt"/>
              </a:rPr>
              <a:t>电力棉花糖单车</a:t>
            </a:r>
          </a:p>
        </p:txBody>
      </p:sp>
      <p:sp>
        <p:nvSpPr>
          <p:cNvPr id="1048796" name="文本框 5"/>
          <p:cNvSpPr txBox="1">
            <a:spLocks noChangeArrowheads="1"/>
          </p:cNvSpPr>
          <p:nvPr/>
        </p:nvSpPr>
        <p:spPr bwMode="auto">
          <a:xfrm>
            <a:off x="808038" y="1468438"/>
            <a:ext cx="8805862" cy="438133"/>
          </a:xfrm>
          <a:prstGeom prst="rect"/>
          <a:noFill/>
          <a:ln>
            <a:noFill/>
          </a:ln>
        </p:spPr>
        <p:txBody>
          <a:bodyPr>
            <a:spAutoFit/>
          </a:bodyPr>
          <a:lstStyle>
            <a:lvl1pPr indent="-228600">
              <a:defRPr>
                <a:solidFill>
                  <a:schemeClr val="tx1"/>
                </a:solidFill>
                <a:latin typeface="等线" panose="02010600030101010101" pitchFamily="2" charset="-122"/>
                <a:ea typeface="等线" panose="02010600030101010101" pitchFamily="2" charset="-122"/>
              </a:defRPr>
            </a:lvl1pPr>
            <a:lvl2pPr>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40000"/>
              </a:lnSpc>
              <a:spcBef>
                <a:spcPts val="1000"/>
              </a:spcBef>
            </a:pPr>
            <a:r>
              <a:rPr altLang="en-US" lang="zh-CN">
                <a:solidFill>
                  <a:srgbClr val="404040"/>
                </a:solidFill>
                <a:latin typeface="+mn-lt"/>
                <a:ea typeface="+mn-ea"/>
                <a:cs typeface="+mn-ea"/>
                <a:sym typeface="+mn-lt"/>
              </a:rPr>
              <a:t>发电棉花糖，用单车为爱发电，再将它亲手送给爱人。</a:t>
            </a:r>
          </a:p>
        </p:txBody>
      </p:sp>
      <p:grpSp>
        <p:nvGrpSpPr>
          <p:cNvPr id="193" name="组合 5"/>
          <p:cNvGrpSpPr/>
          <p:nvPr/>
        </p:nvGrpSpPr>
        <p:grpSpPr bwMode="auto">
          <a:xfrm>
            <a:off x="930275" y="2317750"/>
            <a:ext cx="10204450" cy="3397250"/>
            <a:chOff x="1272" y="3445"/>
            <a:chExt cx="17946" cy="5976"/>
          </a:xfrm>
        </p:grpSpPr>
        <p:pic>
          <p:nvPicPr>
            <p:cNvPr id="2097231" name="图片 1"/>
            <p:cNvPicPr>
              <a:picLocks noChangeAspect="1" noChangeArrowheads="1"/>
            </p:cNvPicPr>
            <p:nvPr/>
          </p:nvPicPr>
          <p:blipFill>
            <a:blip xmlns:r="http://schemas.openxmlformats.org/officeDocument/2006/relationships" r:embed="rId1"/>
            <a:srcRect/>
            <a:stretch>
              <a:fillRect/>
            </a:stretch>
          </p:blipFill>
          <p:spPr bwMode="auto">
            <a:xfrm>
              <a:off x="1272" y="3445"/>
              <a:ext cx="8966" cy="5977"/>
            </a:xfrm>
            <a:prstGeom prst="rect"/>
            <a:noFill/>
            <a:ln>
              <a:noFill/>
            </a:ln>
          </p:spPr>
        </p:pic>
        <p:pic>
          <p:nvPicPr>
            <p:cNvPr id="2097232" name="图片 3"/>
            <p:cNvPicPr>
              <a:picLocks noChangeAspect="1" noChangeArrowheads="1"/>
            </p:cNvPicPr>
            <p:nvPr/>
          </p:nvPicPr>
          <p:blipFill>
            <a:blip xmlns:r="http://schemas.openxmlformats.org/officeDocument/2006/relationships" r:embed="rId2"/>
            <a:srcRect/>
            <a:stretch>
              <a:fillRect/>
            </a:stretch>
          </p:blipFill>
          <p:spPr bwMode="auto">
            <a:xfrm>
              <a:off x="10238" y="3445"/>
              <a:ext cx="8980" cy="5976"/>
            </a:xfrm>
            <a:prstGeom prst="rect"/>
            <a:noFill/>
            <a:ln>
              <a:noFill/>
            </a:ln>
          </p:spPr>
        </p:pic>
      </p:grpSp>
      <p:pic>
        <p:nvPicPr>
          <p:cNvPr id="2097233" name="图片 70"/>
          <p:cNvPicPr>
            <a:picLocks noChangeAspect="1" noChangeArrowheads="1"/>
          </p:cNvPicPr>
          <p:nvPr/>
        </p:nvPicPr>
        <p:blipFill>
          <a:blip xmlns:r="http://schemas.openxmlformats.org/officeDocument/2006/relationships" r:embed="rId3" cstate="email"/>
          <a:srcRect/>
          <a:stretch>
            <a:fillRect/>
          </a:stretch>
        </p:blipFill>
        <p:spPr bwMode="auto">
          <a:xfrm>
            <a:off x="10853738" y="234950"/>
            <a:ext cx="1182687" cy="1414463"/>
          </a:xfrm>
          <a:prstGeom prst="rect"/>
          <a:noFill/>
          <a:ln>
            <a:noFill/>
          </a:ln>
        </p:spPr>
      </p:pic>
    </p:spTree>
  </p:cSld>
  <p:clrMapOvr>
    <a:masterClrMapping/>
  </p:clrMapOvr>
  <p:transition spd="slow" advTm="3000"/>
</p:sld>
</file>

<file path=ppt/slides/slide36.xml><?xml version="1.0" encoding="utf-8"?>
<p:sld xmlns:a="http://schemas.openxmlformats.org/drawingml/2006/main" xmlns:r="http://schemas.openxmlformats.org/officeDocument/2006/relationships" xmlns:p="http://schemas.openxmlformats.org/presentationml/2006/main">
  <p:cSld>
    <p:bg bwMode="auto">
      <p:bgPr>
        <a:solidFill>
          <a:srgbClr val="E6A28E"/>
        </a:solidFill>
        <a:effectLst/>
      </p:bgPr>
    </p:bg>
    <p:spTree>
      <p:nvGrpSpPr>
        <p:cNvPr id="195" name=""/>
        <p:cNvGrpSpPr/>
        <p:nvPr/>
      </p:nvGrpSpPr>
      <p:grpSpPr>
        <a:xfrm>
          <a:off x="0" y="0"/>
          <a:ext cx="0" cy="0"/>
          <a:chOff x="0" y="0"/>
          <a:chExt cx="0" cy="0"/>
        </a:xfrm>
      </p:grpSpPr>
      <p:sp>
        <p:nvSpPr>
          <p:cNvPr id="1048800" name="矩形 9"/>
          <p:cNvSpPr/>
          <p:nvPr/>
        </p:nvSpPr>
        <p:spPr>
          <a:xfrm>
            <a:off x="319088" y="257175"/>
            <a:ext cx="11563350" cy="6334125"/>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1" name="矩形 1"/>
          <p:cNvSpPr/>
          <p:nvPr/>
        </p:nvSpPr>
        <p:spPr>
          <a:xfrm>
            <a:off x="771525" y="519113"/>
            <a:ext cx="10650538" cy="5818187"/>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ltLang="en-US" lang="zh-CN" noProof="1">
              <a:cs typeface="+mn-ea"/>
              <a:sym typeface="+mn-lt"/>
            </a:endParaRPr>
          </a:p>
        </p:txBody>
      </p:sp>
      <p:sp>
        <p:nvSpPr>
          <p:cNvPr id="1048802" name="矩形 69"/>
          <p:cNvSpPr/>
          <p:nvPr/>
        </p:nvSpPr>
        <p:spPr>
          <a:xfrm>
            <a:off x="3935746" y="563671"/>
            <a:ext cx="3967480" cy="624840"/>
          </a:xfrm>
          <a:prstGeom prst="rect"/>
          <a:noFill/>
          <a:ln w="9525">
            <a:noFill/>
          </a:ln>
        </p:spPr>
        <p:txBody>
          <a:bodyPr wrap="none">
            <a:spAutoFit/>
          </a:bodyPr>
          <a:p>
            <a:pPr algn="ctr" defTabSz="913765" fontAlgn="auto">
              <a:buSzPct val="25000"/>
            </a:pPr>
            <a:r>
              <a:rPr altLang="en-US" sz="3600" lang="zh-CN" noProof="1" spc="300">
                <a:solidFill>
                  <a:srgbClr val="E6A28E"/>
                </a:solidFill>
                <a:latin typeface="+mn-lt"/>
                <a:ea typeface="+mn-ea"/>
                <a:cs typeface="+mn-ea"/>
                <a:sym typeface="+mn-lt"/>
              </a:rPr>
              <a:t>精美冷餐 甜蜜上线</a:t>
            </a:r>
          </a:p>
        </p:txBody>
      </p:sp>
      <p:pic>
        <p:nvPicPr>
          <p:cNvPr id="2097234" name="图片 70"/>
          <p:cNvPicPr>
            <a:picLocks noChangeAspect="1" noChangeArrowheads="1"/>
          </p:cNvPicPr>
          <p:nvPr/>
        </p:nvPicPr>
        <p:blipFill>
          <a:blip xmlns:r="http://schemas.openxmlformats.org/officeDocument/2006/relationships" r:embed="rId1" cstate="email"/>
          <a:srcRect/>
          <a:stretch>
            <a:fillRect/>
          </a:stretch>
        </p:blipFill>
        <p:spPr bwMode="auto">
          <a:xfrm>
            <a:off x="10853738" y="234950"/>
            <a:ext cx="1182687" cy="1414463"/>
          </a:xfrm>
          <a:prstGeom prst="rect"/>
          <a:noFill/>
          <a:ln>
            <a:noFill/>
          </a:ln>
        </p:spPr>
      </p:pic>
      <p:sp>
        <p:nvSpPr>
          <p:cNvPr id="1048803" name="文本框 2"/>
          <p:cNvSpPr txBox="1">
            <a:spLocks noChangeArrowheads="1"/>
          </p:cNvSpPr>
          <p:nvPr/>
        </p:nvSpPr>
        <p:spPr bwMode="auto">
          <a:xfrm>
            <a:off x="946150" y="1401707"/>
            <a:ext cx="10262175" cy="853439"/>
          </a:xfrm>
          <a:prstGeom prst="rect"/>
          <a:noFill/>
          <a:ln>
            <a:noFill/>
          </a:ln>
        </p:spPr>
        <p:txBody>
          <a:bodyPr wrap="square">
            <a:spAutoFit/>
          </a:bodyPr>
          <a:p>
            <a:pPr>
              <a:lnSpc>
                <a:spcPts val="3000"/>
              </a:lnSpc>
            </a:pPr>
            <a:r>
              <a:rPr altLang="en-US" dirty="0" lang="zh-CN">
                <a:latin typeface="+mn-lt"/>
                <a:ea typeface="+mn-ea"/>
                <a:cs typeface="+mn-ea"/>
                <a:sym typeface="+mn-lt"/>
              </a:rPr>
              <a:t>浅夏掺着甜甜的空气，撩拨着味蕾的乐趣，活动现场贴心准备精致冷餐，在花香与阳光里感受这份节日的美妙。</a:t>
            </a:r>
          </a:p>
        </p:txBody>
      </p:sp>
      <p:grpSp>
        <p:nvGrpSpPr>
          <p:cNvPr id="196" name="组合 5"/>
          <p:cNvGrpSpPr/>
          <p:nvPr/>
        </p:nvGrpSpPr>
        <p:grpSpPr bwMode="auto">
          <a:xfrm>
            <a:off x="1069975" y="2355850"/>
            <a:ext cx="10137775" cy="3614738"/>
            <a:chOff x="1995" y="3333"/>
            <a:chExt cx="17642" cy="6290"/>
          </a:xfrm>
        </p:grpSpPr>
        <p:pic>
          <p:nvPicPr>
            <p:cNvPr id="2097235" name="图片 2"/>
            <p:cNvPicPr>
              <a:picLocks noChangeAspect="1" noChangeArrowheads="1"/>
            </p:cNvPicPr>
            <p:nvPr/>
          </p:nvPicPr>
          <p:blipFill>
            <a:blip xmlns:r="http://schemas.openxmlformats.org/officeDocument/2006/relationships" r:embed="rId2"/>
            <a:srcRect/>
            <a:stretch>
              <a:fillRect/>
            </a:stretch>
          </p:blipFill>
          <p:spPr bwMode="auto">
            <a:xfrm>
              <a:off x="1995" y="3333"/>
              <a:ext cx="9473" cy="6291"/>
            </a:xfrm>
            <a:prstGeom prst="rect"/>
            <a:noFill/>
            <a:ln>
              <a:noFill/>
            </a:ln>
          </p:spPr>
        </p:pic>
        <p:pic>
          <p:nvPicPr>
            <p:cNvPr id="2097236" name="图片 3"/>
            <p:cNvPicPr>
              <a:picLocks noChangeAspect="1" noChangeArrowheads="1"/>
            </p:cNvPicPr>
            <p:nvPr/>
          </p:nvPicPr>
          <p:blipFill>
            <a:blip xmlns:r="http://schemas.openxmlformats.org/officeDocument/2006/relationships" r:embed="rId3"/>
            <a:srcRect/>
            <a:stretch>
              <a:fillRect/>
            </a:stretch>
          </p:blipFill>
          <p:spPr bwMode="auto">
            <a:xfrm>
              <a:off x="11468" y="3333"/>
              <a:ext cx="4181" cy="6291"/>
            </a:xfrm>
            <a:prstGeom prst="rect"/>
            <a:noFill/>
            <a:ln>
              <a:noFill/>
            </a:ln>
          </p:spPr>
        </p:pic>
        <p:pic>
          <p:nvPicPr>
            <p:cNvPr id="2097237" name="图片 4"/>
            <p:cNvPicPr>
              <a:picLocks noChangeAspect="1" noChangeArrowheads="1"/>
            </p:cNvPicPr>
            <p:nvPr/>
          </p:nvPicPr>
          <p:blipFill>
            <a:blip xmlns:r="http://schemas.openxmlformats.org/officeDocument/2006/relationships" r:embed="rId4" cstate="email"/>
            <a:srcRect/>
            <a:stretch>
              <a:fillRect/>
            </a:stretch>
          </p:blipFill>
          <p:spPr bwMode="auto">
            <a:xfrm>
              <a:off x="15649" y="3333"/>
              <a:ext cx="3989" cy="6290"/>
            </a:xfrm>
            <a:prstGeom prst="rect"/>
            <a:noFill/>
            <a:ln>
              <a:noFill/>
            </a:ln>
          </p:spPr>
        </p:pic>
      </p:grpSp>
    </p:spTree>
    <p:custDataLst>
      <p:tags r:id="rId5"/>
    </p:custDataLst>
  </p:cSld>
  <p:clrMapOvr>
    <a:masterClrMapping/>
  </p:clrMapOvr>
  <p:transition spd="slow" advTm="3000">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99" name=""/>
        <p:cNvGrpSpPr/>
        <p:nvPr/>
      </p:nvGrpSpPr>
      <p:grpSpPr>
        <a:xfrm>
          <a:off x="0" y="0"/>
          <a:ext cx="0" cy="0"/>
          <a:chOff x="0" y="0"/>
          <a:chExt cx="0" cy="0"/>
        </a:xfrm>
      </p:grpSpPr>
      <p:pic>
        <p:nvPicPr>
          <p:cNvPr id="2097238" name="图片 2"/>
          <p:cNvPicPr>
            <a:picLocks noChangeAspect="1"/>
          </p:cNvPicPr>
          <p:nvPr/>
        </p:nvPicPr>
        <p:blipFill>
          <a:blip xmlns:r="http://schemas.openxmlformats.org/officeDocument/2006/relationships" r:embed="rId1"/>
          <a:stretch>
            <a:fillRect/>
          </a:stretch>
        </p:blipFill>
        <p:spPr>
          <a:xfrm>
            <a:off x="0" y="0"/>
            <a:ext cx="12192000" cy="6858000"/>
          </a:xfrm>
          <a:prstGeom prst="rect"/>
        </p:spPr>
      </p:pic>
      <p:sp>
        <p:nvSpPr>
          <p:cNvPr id="1048807" name="文本框 21"/>
          <p:cNvSpPr txBox="1">
            <a:spLocks noChangeArrowheads="1"/>
          </p:cNvSpPr>
          <p:nvPr/>
        </p:nvSpPr>
        <p:spPr bwMode="auto">
          <a:xfrm>
            <a:off x="761999" y="4024313"/>
            <a:ext cx="4119563" cy="527837"/>
          </a:xfrm>
          <a:prstGeom prst="rect"/>
          <a:noFill/>
          <a:ln>
            <a:noFill/>
          </a:ln>
        </p:spPr>
        <p:txBody>
          <a:bodyPr wrap="square">
            <a:spAutoFit/>
          </a:bodyPr>
          <a:p>
            <a:pPr algn="dist">
              <a:lnSpc>
                <a:spcPct val="130000"/>
              </a:lnSpc>
            </a:pPr>
            <a:r>
              <a:rPr altLang="en-US" dirty="0" sz="2400" lang="zh-CN">
                <a:solidFill>
                  <a:srgbClr val="E6A28E"/>
                </a:solidFill>
                <a:latin typeface="+mn-lt"/>
                <a:ea typeface="+mn-ea"/>
                <a:cs typeface="+mn-ea"/>
                <a:sym typeface="+mn-lt"/>
              </a:rPr>
              <a:t>感</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恩</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母</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亲</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爱</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在</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五</a:t>
            </a:r>
            <a:r>
              <a:rPr altLang="zh-CN" dirty="0" sz="2400" lang="en-US">
                <a:solidFill>
                  <a:srgbClr val="E6A28E"/>
                </a:solidFill>
                <a:latin typeface="+mn-lt"/>
                <a:ea typeface="+mn-ea"/>
                <a:cs typeface="+mn-ea"/>
                <a:sym typeface="+mn-lt"/>
              </a:rPr>
              <a:t>/</a:t>
            </a:r>
            <a:r>
              <a:rPr altLang="en-US" dirty="0" sz="2400" lang="zh-CN">
                <a:solidFill>
                  <a:srgbClr val="E6A28E"/>
                </a:solidFill>
                <a:latin typeface="+mn-lt"/>
                <a:ea typeface="+mn-ea"/>
                <a:cs typeface="+mn-ea"/>
                <a:sym typeface="+mn-lt"/>
              </a:rPr>
              <a:t>月</a:t>
            </a: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42" presetSubtype="0">
                                  <p:stCondLst>
                                    <p:cond delay="0"/>
                                  </p:stCondLst>
                                  <p:childTnLst>
                                    <p:set>
                                      <p:cBhvr>
                                        <p:cTn dur="1" fill="hold" id="6">
                                          <p:stCondLst>
                                            <p:cond delay="0"/>
                                          </p:stCondLst>
                                        </p:cTn>
                                        <p:tgtEl>
                                          <p:spTgt spid="1048807"/>
                                        </p:tgtEl>
                                        <p:attrNameLst>
                                          <p:attrName>style.visibility</p:attrName>
                                        </p:attrNameLst>
                                      </p:cBhvr>
                                      <p:to>
                                        <p:strVal val="visible"/>
                                      </p:to>
                                    </p:set>
                                    <p:animEffect transition="in" filter="fade">
                                      <p:cBhvr>
                                        <p:cTn dur="1000" id="7"/>
                                        <p:tgtEl>
                                          <p:spTgt spid="1048807"/>
                                        </p:tgtEl>
                                      </p:cBhvr>
                                    </p:animEffect>
                                    <p:anim calcmode="lin" valueType="num">
                                      <p:cBhvr>
                                        <p:cTn dur="1000" fill="hold" id="8"/>
                                        <p:tgtEl>
                                          <p:spTgt spid="1048807"/>
                                        </p:tgtEl>
                                        <p:attrNameLst>
                                          <p:attrName>ppt_x</p:attrName>
                                        </p:attrNameLst>
                                      </p:cBhvr>
                                      <p:tavLst>
                                        <p:tav tm="0">
                                          <p:val>
                                            <p:strVal val="#ppt_x"/>
                                          </p:val>
                                        </p:tav>
                                        <p:tav tm="100000">
                                          <p:val>
                                            <p:strVal val="#ppt_x"/>
                                          </p:val>
                                        </p:tav>
                                      </p:tavLst>
                                    </p:anim>
                                    <p:anim calcmode="lin" valueType="num">
                                      <p:cBhvr>
                                        <p:cTn dur="1000" fill="hold" id="9"/>
                                        <p:tgtEl>
                                          <p:spTgt spid="10488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07" grpId="0"/>
    </p:bldLst>
  </p:timing>
</p:sld>
</file>

<file path=ppt/tags/tag1.xml><?xml version="1.0" encoding="utf-8"?>
<p:tagLst xmlns:p="http://schemas.openxmlformats.org/presentationml/2006/main">
  <p:tag name="PA" val="v5.2.9"/>
</p:tagLst>
</file>

<file path=ppt/tags/tag2.xml><?xml version="1.0" encoding="utf-8"?>
<p:tagLst xmlns:p="http://schemas.openxmlformats.org/presentationml/2006/main">
  <p:tag name="KSO_WM_UNIT_PLACING_PICTURE_USER_VIEWPORT" val="{&quot;height&quot;:6405,&quot;width&quot;:9600}"/>
</p:tagLst>
</file>

<file path=ppt/tags/tag3.xml><?xml version="1.0" encoding="utf-8"?>
<p:tagLst xmlns:p="http://schemas.openxmlformats.org/presentationml/2006/main">
  <p:tag name="MH" val="20160405234033"/>
  <p:tag name="MH_LIBRARY" val="GRAPHIC"/>
</p:tagLst>
</file>

<file path=ppt/theme/theme1.xml><?xml version="1.0" encoding="utf-8"?>
<a:theme xmlns:a="http://schemas.openxmlformats.org/drawingml/2006/main" name="Office 主题​​">
  <a:themeElements>
    <a:clrScheme name="自定义 2338">
      <a:dk1>
        <a:sysClr lastClr="000000" val="windowText"/>
      </a:dk1>
      <a:lt1>
        <a:sysClr lastClr="FFFFFF" val="window"/>
      </a:lt1>
      <a:dk2>
        <a:srgbClr val="44546A"/>
      </a:dk2>
      <a:lt2>
        <a:srgbClr val="E7E6E6"/>
      </a:lt2>
      <a:accent1>
        <a:srgbClr val="D52C26"/>
      </a:accent1>
      <a:accent2>
        <a:srgbClr val="E15025"/>
      </a:accent2>
      <a:accent3>
        <a:srgbClr val="D52C26"/>
      </a:accent3>
      <a:accent4>
        <a:srgbClr val="E15025"/>
      </a:accent4>
      <a:accent5>
        <a:srgbClr val="D52C26"/>
      </a:accent5>
      <a:accent6>
        <a:srgbClr val="E15025"/>
      </a:accent6>
      <a:hlink>
        <a:srgbClr val="0563C1"/>
      </a:hlink>
      <a:folHlink>
        <a:srgbClr val="954F72"/>
      </a:folHlink>
    </a:clrScheme>
    <a:fontScheme name="0ififayg">
      <a:majorFont>
        <a:latin typeface="Arial"/>
        <a:ea typeface="方正清刻本悦宋简体"/>
        <a:cs typeface=""/>
      </a:majorFont>
      <a:minorFont>
        <a:latin typeface="Arial"/>
        <a:ea typeface="方正清刻本悦宋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1_Office 主题​​">
  <a:themeElements>
    <a:clrScheme name="自定义 2338">
      <a:dk1>
        <a:sysClr lastClr="000000" val="windowText"/>
      </a:dk1>
      <a:lt1>
        <a:sysClr lastClr="FFFFFF" val="window"/>
      </a:lt1>
      <a:dk2>
        <a:srgbClr val="44546A"/>
      </a:dk2>
      <a:lt2>
        <a:srgbClr val="E7E6E6"/>
      </a:lt2>
      <a:accent1>
        <a:srgbClr val="D52C26"/>
      </a:accent1>
      <a:accent2>
        <a:srgbClr val="E15025"/>
      </a:accent2>
      <a:accent3>
        <a:srgbClr val="D52C26"/>
      </a:accent3>
      <a:accent4>
        <a:srgbClr val="E15025"/>
      </a:accent4>
      <a:accent5>
        <a:srgbClr val="D52C26"/>
      </a:accent5>
      <a:accent6>
        <a:srgbClr val="E15025"/>
      </a:accent6>
      <a:hlink>
        <a:srgbClr val="0563C1"/>
      </a:hlink>
      <a:folHlink>
        <a:srgbClr val="954F72"/>
      </a:folHlink>
    </a:clrScheme>
    <a:fontScheme name="0ififayg">
      <a:majorFont>
        <a:latin typeface="Arial"/>
        <a:ea typeface="方正清刻本悦宋简体"/>
        <a:cs typeface=""/>
      </a:majorFont>
      <a:minorFont>
        <a:latin typeface="Arial"/>
        <a:ea typeface="方正清刻本悦宋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D52C26"/>
    </a:accent1>
    <a:accent2>
      <a:srgbClr val="E15025"/>
    </a:accent2>
    <a:accent3>
      <a:srgbClr val="FFFFFF"/>
    </a:accent3>
    <a:accent4>
      <a:srgbClr val="000000"/>
    </a:accent4>
    <a:accent5>
      <a:srgbClr val="E7ACAC"/>
    </a:accent5>
    <a:accent6>
      <a:srgbClr val="CC4820"/>
    </a:accent6>
    <a:hlink>
      <a:srgbClr val="0563C1"/>
    </a:hlink>
    <a:folHlink>
      <a:srgbClr val="954F72"/>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D52C26"/>
    </a:accent1>
    <a:accent2>
      <a:srgbClr val="E15025"/>
    </a:accent2>
    <a:accent3>
      <a:srgbClr val="FFFFFF"/>
    </a:accent3>
    <a:accent4>
      <a:srgbClr val="000000"/>
    </a:accent4>
    <a:accent5>
      <a:srgbClr val="E7ACAC"/>
    </a:accent5>
    <a:accent6>
      <a:srgbClr val="CC4820"/>
    </a:accent6>
    <a:hlink>
      <a:srgbClr val="0563C1"/>
    </a:hlink>
    <a:folHlink>
      <a:srgbClr val="954F72"/>
    </a:folHlink>
  </a:clrScheme>
</a:themeOverride>
</file>

<file path=ppt/theme/themeOverride3.xml><?xml version="1.0" encoding="utf-8"?>
<a:themeOverride xmlns:a="http://schemas.openxmlformats.org/drawingml/2006/main">
  <a:clrScheme name="">
    <a:dk1>
      <a:srgbClr val="000000"/>
    </a:dk1>
    <a:lt1>
      <a:srgbClr val="FFFFFF"/>
    </a:lt1>
    <a:dk2>
      <a:srgbClr val="44546A"/>
    </a:dk2>
    <a:lt2>
      <a:srgbClr val="E7E6E6"/>
    </a:lt2>
    <a:accent1>
      <a:srgbClr val="D52C26"/>
    </a:accent1>
    <a:accent2>
      <a:srgbClr val="E15025"/>
    </a:accent2>
    <a:accent3>
      <a:srgbClr val="FFFFFF"/>
    </a:accent3>
    <a:accent4>
      <a:srgbClr val="000000"/>
    </a:accent4>
    <a:accent5>
      <a:srgbClr val="E7ACAC"/>
    </a:accent5>
    <a:accent6>
      <a:srgbClr val="CC4820"/>
    </a:accent6>
    <a:hlink>
      <a:srgbClr val="0563C1"/>
    </a:hlink>
    <a:folHlink>
      <a:srgbClr val="954F72"/>
    </a:folHlink>
  </a:clrScheme>
</a:themeOverrid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演示文稿</dc:title>
  <dc:creator>Administrator</dc:creator>
  <cp:lastModifiedBy>xb21cn</cp:lastModifiedBy>
  <dcterms:created xsi:type="dcterms:W3CDTF">2020-02-27T16:24:00Z</dcterms:created>
  <dcterms:modified xsi:type="dcterms:W3CDTF">2022-04-20T00:02:48Z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2052-11.1.0.11636</vt:lpwstr>
  </property>
  <property fmtid="{D5CDD505-2E9C-101B-9397-08002B2CF9AE}" pid="3" name="NXPowerLiteLastOptimized">
    <vt:lpwstr>15069062</vt:lpwstr>
  </property>
  <property fmtid="{D5CDD505-2E9C-101B-9397-08002B2CF9AE}" pid="4" name="NXPowerLiteSettings">
    <vt:lpwstr>C700052003A000</vt:lpwstr>
  </property>
  <property fmtid="{D5CDD505-2E9C-101B-9397-08002B2CF9AE}" pid="5" name="NXPowerLiteVersion">
    <vt:lpwstr>D8.0.2</vt:lpwstr>
  </property>
  <property fmtid="{D5CDD505-2E9C-101B-9397-08002B2CF9AE}" pid="6" name="ICV">
    <vt:lpwstr>B1C458245BCA4469958E6627DEF32F0F</vt:lpwstr>
  </property>
</Properties>
</file>