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slideMasters/slideMaster2.xml" ContentType="application/vnd.openxmlformats-officedocument.presentationml.slideMaster+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4.xml" ContentType="application/vnd.openxmlformats-officedocument.presentationml.slide+xml"/>
  <Override PartName="/ppt/notesSlides/notesSlide2.xml" ContentType="application/vnd.openxmlformats-officedocument.presentationml.notes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Slides/notesSlide3.xml" ContentType="application/vnd.openxmlformats-officedocument.presentationml.notes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829" r:id="rId1"/>
    <p:sldMasterId id="2147483830" r:id="rId2"/>
  </p:sldMasterIdLst>
  <p:notesMasterIdLst>
    <p:notesMasterId r:id="rId3"/>
  </p:notesMasterIdLst>
  <p:sldIdLst>
    <p:sldId id="796" r:id="rId4"/>
    <p:sldId id="797" r:id="rId5"/>
    <p:sldId id="798" r:id="rId6"/>
    <p:sldId id="799" r:id="rId7"/>
    <p:sldId id="800" r:id="rId8"/>
    <p:sldId id="801" r:id="rId9"/>
    <p:sldId id="802" r:id="rId10"/>
    <p:sldId id="803" r:id="rId11"/>
    <p:sldId id="804" r:id="rId12"/>
    <p:sldId id="805" r:id="rId13"/>
    <p:sldId id="806" r:id="rId14"/>
    <p:sldId id="807" r:id="rId15"/>
    <p:sldId id="808" r:id="rId16"/>
    <p:sldId id="809" r:id="rId17"/>
    <p:sldId id="810" r:id="rId18"/>
    <p:sldId id="811" r:id="rId19"/>
    <p:sldId id="812" r:id="rId20"/>
    <p:sldId id="813" r:id="rId21"/>
    <p:sldId id="814" r:id="rId22"/>
    <p:sldId id="815" r:id="rId23"/>
    <p:sldId id="816" r:id="rId24"/>
    <p:sldId id="817" r:id="rId25"/>
    <p:sldId id="818" r:id="rId26"/>
    <p:sldId id="819" r:id="rId27"/>
    <p:sldId id="820" r:id="rId28"/>
    <p:sldId id="821" r:id="rId29"/>
    <p:sldId id="822" r:id="rId30"/>
    <p:sldId id="823" r:id="rId31"/>
    <p:sldId id="824" r:id="rId32"/>
    <p:sldId id="825" r:id="rId33"/>
    <p:sldId id="826" r:id="rId34"/>
    <p:sldId id="827" r:id="rId35"/>
    <p:sldId id="828" r:id="rId36"/>
    <p:sldId id="829" r:id="rId37"/>
    <p:sldId id="830" r:id="rId38"/>
    <p:sldId id="831" r:id="rId39"/>
    <p:sldId id="832" r:id="rId40"/>
    <p:sldId id="833" r:id="rId41"/>
    <p:sldId id="834" r:id="rId42"/>
    <p:sldId id="835" r:id="rId43"/>
  </p:sldIdLst>
  <p:sldSz type="screen16x9" cy="6858000" cx="12192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commentAuthors.xml><?xml version="1.0" encoding="utf-8"?>
<p:cmAuthorLst xmlns:p="http://schemas.openxmlformats.org/presentationml/2006/main" xmlns:r="http://schemas.openxmlformats.org/officeDocument/2006/relationships" xmlns:a="http://schemas.openxmlformats.org/drawingml/2006/main">
  <p:cmAuthor id="1" name="Administrator" initials="A" lastIdx="1" clrIdx="0"/>
</p:cmAuthorLst>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clrMru>
    <a:srgbClr val="DA584B"/>
    <a:srgbClr val="504975"/>
    <a:srgbClr val="D09053"/>
    <a:srgbClr val="F1E0CC"/>
    <a:srgbClr val="F9F8F5"/>
    <a:srgbClr val="F8F6F2"/>
    <a:srgbClr val="D5C9B5"/>
    <a:srgbClr val="D7C9B2"/>
    <a:srgbClr val="534C79"/>
    <a:srgbClr val="F2EFEA"/>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24637" autoAdjust="0"/>
    <p:restoredTop sz="89692" autoAdjust="0"/>
  </p:normalViewPr>
  <p:slideViewPr>
    <p:cSldViewPr snapToGrid="0">
      <p:cViewPr varScale="1">
        <p:scale>
          <a:sx n="63" d="100"/>
          <a:sy n="63" d="100"/>
        </p:scale>
        <p:origin x="-72" y="-3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tableStyles" Target="tableStyles.xml"/><Relationship Id="rId45" Type="http://schemas.openxmlformats.org/officeDocument/2006/relationships/presProps" Target="presProps.xml"/><Relationship Id="rId46" Type="http://schemas.openxmlformats.org/officeDocument/2006/relationships/viewProps" Target="viewProps.xml"/><Relationship Id="rId47" Type="http://schemas.openxmlformats.org/officeDocument/2006/relationships/commentAuthors" Target="commentAuthors.xml"/><Relationship Id="rId4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65" name=""/>
        <p:cNvGrpSpPr/>
        <p:nvPr/>
      </p:nvGrpSpPr>
      <p:grpSpPr>
        <a:xfrm>
          <a:off x="0" y="0"/>
          <a:ext cx="0" cy="0"/>
          <a:chOff x="0" y="0"/>
          <a:chExt cx="0" cy="0"/>
        </a:xfrm>
      </p:grpSpPr>
      <p:sp>
        <p:nvSpPr>
          <p:cNvPr id="1048891" name="页眉占位符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altLang="en-US" lang="zh-CN"/>
          </a:p>
        </p:txBody>
      </p:sp>
      <p:sp>
        <p:nvSpPr>
          <p:cNvPr id="1048892" name="日期占位符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E9C7C8D6-8378-491C-A88C-F5C0F1DDB3DF}" type="datetimeFigureOut">
              <a:rPr altLang="en-US" lang="zh-CN" smtClean="0"/>
              <a:t>2021/12/24</a:t>
            </a:fld>
            <a:endParaRPr altLang="en-US" lang="zh-CN"/>
          </a:p>
        </p:txBody>
      </p:sp>
      <p:sp>
        <p:nvSpPr>
          <p:cNvPr id="1048893" name="幻灯片图像占位符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altLang="en-US" lang="zh-CN"/>
          </a:p>
        </p:txBody>
      </p:sp>
      <p:sp>
        <p:nvSpPr>
          <p:cNvPr id="1048894" name="备注占位符 4"/>
          <p:cNvSpPr>
            <a:spLocks noGrp="1"/>
          </p:cNvSpPr>
          <p:nvPr>
            <p:ph type="body" sz="quarter" idx="3"/>
          </p:nvPr>
        </p:nvSpPr>
        <p:spPr>
          <a:xfrm>
            <a:off x="685800" y="4400550"/>
            <a:ext cx="5486400" cy="3600450"/>
          </a:xfrm>
          <a:prstGeom prst="rect"/>
        </p:spPr>
        <p:txBody>
          <a:bodyPr bIns="45720" lIns="91440" rIns="91440" rtlCol="0" tIns="45720" vert="horz"/>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95" name="页脚占位符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altLang="en-US" lang="zh-CN"/>
          </a:p>
        </p:txBody>
      </p:sp>
      <p:sp>
        <p:nvSpPr>
          <p:cNvPr id="1048896" name="灯片编号占位符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82681912-8CC0-4B9F-BE2A-5B54BD796BF3}" type="slidenum">
              <a:rPr altLang="en-US" lang="zh-CN" smtClean="0"/>
              <a:t>‹#›</a:t>
            </a:fld>
            <a:endParaRPr altLang="en-US" lang="zh-CN"/>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89" name=""/>
        <p:cNvGrpSpPr/>
        <p:nvPr/>
      </p:nvGrpSpPr>
      <p:grpSpPr>
        <a:xfrm>
          <a:off x="0" y="0"/>
          <a:ext cx="0" cy="0"/>
          <a:chOff x="0" y="0"/>
          <a:chExt cx="0" cy="0"/>
        </a:xfrm>
      </p:grpSpPr>
      <p:sp>
        <p:nvSpPr>
          <p:cNvPr id="1048656" name="幻灯片图像占位符 1"/>
          <p:cNvSpPr>
            <a:spLocks noChangeAspect="1" noRot="1" noGrp="1"/>
          </p:cNvSpPr>
          <p:nvPr>
            <p:ph type="sldImg"/>
          </p:nvPr>
        </p:nvSpPr>
        <p:spPr/>
      </p:sp>
      <p:sp>
        <p:nvSpPr>
          <p:cNvPr id="1048657" name="备注占位符 2"/>
          <p:cNvSpPr>
            <a:spLocks noGrp="1"/>
          </p:cNvSpPr>
          <p:nvPr>
            <p:ph type="body" idx="1"/>
          </p:nvPr>
        </p:nvSpPr>
        <p:spPr/>
        <p:txBody>
          <a:bodyPr/>
          <a:p>
            <a:endParaRPr altLang="en-US" dirty="0" lang="zh-CN"/>
          </a:p>
        </p:txBody>
      </p:sp>
      <p:sp>
        <p:nvSpPr>
          <p:cNvPr id="1048658" name="灯片编号占位符 3"/>
          <p:cNvSpPr>
            <a:spLocks noGrp="1"/>
          </p:cNvSpPr>
          <p:nvPr>
            <p:ph type="sldNum" sz="quarter" idx="5"/>
          </p:nvPr>
        </p:nvSpPr>
        <p:spPr/>
        <p:txBody>
          <a:bodyPr/>
          <a:p>
            <a:fld id="{82681912-8CC0-4B9F-BE2A-5B54BD796BF3}" type="slidenum">
              <a:rPr altLang="en-US" lang="zh-CN" smtClean="0"/>
              <a:t>2</a:t>
            </a:fld>
            <a:endParaRPr altLang="en-US" 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95" name=""/>
        <p:cNvGrpSpPr/>
        <p:nvPr/>
      </p:nvGrpSpPr>
      <p:grpSpPr>
        <a:xfrm>
          <a:off x="0" y="0"/>
          <a:ext cx="0" cy="0"/>
          <a:chOff x="0" y="0"/>
          <a:chExt cx="0" cy="0"/>
        </a:xfrm>
      </p:grpSpPr>
      <p:sp>
        <p:nvSpPr>
          <p:cNvPr id="1048676" name="幻灯片图像占位符 1"/>
          <p:cNvSpPr>
            <a:spLocks noChangeAspect="1" noRot="1" noGrp="1"/>
          </p:cNvSpPr>
          <p:nvPr>
            <p:ph type="sldImg" idx="2"/>
          </p:nvPr>
        </p:nvSpPr>
        <p:spPr/>
      </p:sp>
      <p:sp>
        <p:nvSpPr>
          <p:cNvPr id="1048677" name="文本占位符 2"/>
          <p:cNvSpPr>
            <a:spLocks noGrp="1"/>
          </p:cNvSpPr>
          <p:nvPr>
            <p:ph type="body" idx="3"/>
          </p:nvPr>
        </p:nvSpPr>
        <p:spPr/>
        <p:txBody>
          <a:bodyPr/>
          <a:p>
            <a:endParaRPr altLang="en-US" 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79" name=""/>
        <p:cNvGrpSpPr/>
        <p:nvPr/>
      </p:nvGrpSpPr>
      <p:grpSpPr>
        <a:xfrm>
          <a:off x="0" y="0"/>
          <a:ext cx="0" cy="0"/>
          <a:chOff x="0" y="0"/>
          <a:chExt cx="0" cy="0"/>
        </a:xfrm>
      </p:grpSpPr>
      <p:sp>
        <p:nvSpPr>
          <p:cNvPr id="1048614" name="幻灯片图像占位符 1"/>
          <p:cNvSpPr>
            <a:spLocks noChangeAspect="1" noRot="1" noGrp="1"/>
          </p:cNvSpPr>
          <p:nvPr>
            <p:ph type="sldImg"/>
          </p:nvPr>
        </p:nvSpPr>
        <p:spPr/>
      </p:sp>
      <p:sp>
        <p:nvSpPr>
          <p:cNvPr id="1048615" name="备注占位符 2"/>
          <p:cNvSpPr>
            <a:spLocks noGrp="1"/>
          </p:cNvSpPr>
          <p:nvPr>
            <p:ph type="body" idx="1"/>
          </p:nvPr>
        </p:nvSpPr>
        <p:spPr/>
        <p:txBody>
          <a:bodyPr/>
          <a:p>
            <a:endParaRPr altLang="en-US" dirty="0" lang="zh-CN"/>
          </a:p>
        </p:txBody>
      </p:sp>
      <p:sp>
        <p:nvSpPr>
          <p:cNvPr id="1048616" name="灯片编号占位符 3"/>
          <p:cNvSpPr>
            <a:spLocks noGrp="1"/>
          </p:cNvSpPr>
          <p:nvPr>
            <p:ph type="sldNum" sz="quarter" idx="5"/>
          </p:nvPr>
        </p:nvSpPr>
        <p:spPr/>
        <p:txBody>
          <a:bodyPr/>
          <a:p>
            <a:fld id="{82681912-8CC0-4B9F-BE2A-5B54BD796BF3}" type="slidenum">
              <a:rPr altLang="en-US" lang="zh-CN" smtClean="0"/>
              <a:t>37</a:t>
            </a:fld>
            <a:endParaRPr altLang="en-US" 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标题幻灯片">
    <p:spTree>
      <p:nvGrpSpPr>
        <p:cNvPr id="155" name=""/>
        <p:cNvGrpSpPr/>
        <p:nvPr/>
      </p:nvGrpSpPr>
      <p:grpSpPr>
        <a:xfrm>
          <a:off x="0" y="0"/>
          <a:ext cx="0" cy="0"/>
          <a:chOff x="0" y="0"/>
          <a:chExt cx="0" cy="0"/>
        </a:xfrm>
      </p:grpSpPr>
      <p:sp>
        <p:nvSpPr>
          <p:cNvPr id="1048838" name="标题 1"/>
          <p:cNvSpPr>
            <a:spLocks noGrp="1"/>
          </p:cNvSpPr>
          <p:nvPr>
            <p:ph type="ctrTitle"/>
          </p:nvPr>
        </p:nvSpPr>
        <p:spPr>
          <a:xfrm>
            <a:off x="1524000" y="1122363"/>
            <a:ext cx="9144000" cy="2387600"/>
          </a:xfrm>
        </p:spPr>
        <p:txBody>
          <a:bodyPr anchor="b"/>
          <a:lstStyle>
            <a:lvl1pPr algn="ctr">
              <a:defRPr sz="6000"/>
            </a:lvl1pPr>
          </a:lstStyle>
          <a:p>
            <a:r>
              <a:rPr altLang="en-US" lang="zh-CN"/>
              <a:t>单击此处编辑母版标题样式</a:t>
            </a:r>
          </a:p>
        </p:txBody>
      </p:sp>
      <p:sp>
        <p:nvSpPr>
          <p:cNvPr id="1048839" name="副标题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en-US" lang="zh-CN"/>
              <a:t>单击此处编辑母版副标题样式</a:t>
            </a:r>
          </a:p>
        </p:txBody>
      </p:sp>
      <p:sp>
        <p:nvSpPr>
          <p:cNvPr id="1048840"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41" name="页脚占位符 4"/>
          <p:cNvSpPr>
            <a:spLocks noGrp="1"/>
          </p:cNvSpPr>
          <p:nvPr>
            <p:ph type="ftr" sz="quarter" idx="11"/>
          </p:nvPr>
        </p:nvSpPr>
        <p:spPr/>
        <p:txBody>
          <a:bodyPr/>
          <a:p>
            <a:endParaRPr altLang="en-US" lang="zh-CN"/>
          </a:p>
        </p:txBody>
      </p:sp>
      <p:sp>
        <p:nvSpPr>
          <p:cNvPr id="1048842"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标题和竖排文字">
    <p:spTree>
      <p:nvGrpSpPr>
        <p:cNvPr id="159" name=""/>
        <p:cNvGrpSpPr/>
        <p:nvPr/>
      </p:nvGrpSpPr>
      <p:grpSpPr>
        <a:xfrm>
          <a:off x="0" y="0"/>
          <a:ext cx="0" cy="0"/>
          <a:chOff x="0" y="0"/>
          <a:chExt cx="0" cy="0"/>
        </a:xfrm>
      </p:grpSpPr>
      <p:sp>
        <p:nvSpPr>
          <p:cNvPr id="1048858" name="标题 1"/>
          <p:cNvSpPr>
            <a:spLocks noGrp="1"/>
          </p:cNvSpPr>
          <p:nvPr>
            <p:ph type="title"/>
          </p:nvPr>
        </p:nvSpPr>
        <p:spPr/>
        <p:txBody>
          <a:bodyPr/>
          <a:p>
            <a:r>
              <a:rPr altLang="en-US" lang="zh-CN"/>
              <a:t>单击此处编辑母版标题样式</a:t>
            </a:r>
          </a:p>
        </p:txBody>
      </p:sp>
      <p:sp>
        <p:nvSpPr>
          <p:cNvPr id="1048859" name="竖排文字占位符 2"/>
          <p:cNvSpPr>
            <a:spLocks noGrp="1"/>
          </p:cNvSpPr>
          <p:nvPr>
            <p:ph type="body" orient="vert" idx="1"/>
          </p:nvPr>
        </p:nvSpPr>
        <p:spPr/>
        <p:txBody>
          <a:bodyPr vert="eaVert"/>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60"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61" name="页脚占位符 4"/>
          <p:cNvSpPr>
            <a:spLocks noGrp="1"/>
          </p:cNvSpPr>
          <p:nvPr>
            <p:ph type="ftr" sz="quarter" idx="11"/>
          </p:nvPr>
        </p:nvSpPr>
        <p:spPr/>
        <p:txBody>
          <a:bodyPr/>
          <a:p>
            <a:endParaRPr altLang="en-US" lang="zh-CN"/>
          </a:p>
        </p:txBody>
      </p:sp>
      <p:sp>
        <p:nvSpPr>
          <p:cNvPr id="1048862"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竖排标题与文本">
    <p:spTree>
      <p:nvGrpSpPr>
        <p:cNvPr id="157" name=""/>
        <p:cNvGrpSpPr/>
        <p:nvPr/>
      </p:nvGrpSpPr>
      <p:grpSpPr>
        <a:xfrm>
          <a:off x="0" y="0"/>
          <a:ext cx="0" cy="0"/>
          <a:chOff x="0" y="0"/>
          <a:chExt cx="0" cy="0"/>
        </a:xfrm>
      </p:grpSpPr>
      <p:sp>
        <p:nvSpPr>
          <p:cNvPr id="1048847" name="竖排标题 1"/>
          <p:cNvSpPr>
            <a:spLocks noGrp="1"/>
          </p:cNvSpPr>
          <p:nvPr>
            <p:ph type="title" orient="vert"/>
          </p:nvPr>
        </p:nvSpPr>
        <p:spPr>
          <a:xfrm>
            <a:off x="8724900" y="365125"/>
            <a:ext cx="2628900" cy="5811838"/>
          </a:xfrm>
        </p:spPr>
        <p:txBody>
          <a:bodyPr vert="eaVert"/>
          <a:p>
            <a:r>
              <a:rPr altLang="en-US" lang="zh-CN"/>
              <a:t>单击此处编辑母版标题样式</a:t>
            </a:r>
          </a:p>
        </p:txBody>
      </p:sp>
      <p:sp>
        <p:nvSpPr>
          <p:cNvPr id="1048848" name="竖排文字占位符 2"/>
          <p:cNvSpPr>
            <a:spLocks noGrp="1"/>
          </p:cNvSpPr>
          <p:nvPr>
            <p:ph type="body" orient="vert" idx="1"/>
          </p:nvPr>
        </p:nvSpPr>
        <p:spPr>
          <a:xfrm>
            <a:off x="838200" y="365125"/>
            <a:ext cx="7734300" cy="5811838"/>
          </a:xfrm>
        </p:spPr>
        <p:txBody>
          <a:bodyPr vert="eaVert"/>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49"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50" name="页脚占位符 4"/>
          <p:cNvSpPr>
            <a:spLocks noGrp="1"/>
          </p:cNvSpPr>
          <p:nvPr>
            <p:ph type="ftr" sz="quarter" idx="11"/>
          </p:nvPr>
        </p:nvSpPr>
        <p:spPr/>
        <p:txBody>
          <a:bodyPr/>
          <a:p>
            <a:endParaRPr altLang="en-US" lang="zh-CN"/>
          </a:p>
        </p:txBody>
      </p:sp>
      <p:sp>
        <p:nvSpPr>
          <p:cNvPr id="1048851"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type="title">
  <p:cSld name="标题幻灯片">
    <p:spTree>
      <p:nvGrpSpPr>
        <p:cNvPr id="146" name=""/>
        <p:cNvGrpSpPr/>
        <p:nvPr/>
      </p:nvGrpSpPr>
      <p:grpSpPr>
        <a:xfrm>
          <a:off x="0" y="0"/>
          <a:ext cx="0" cy="0"/>
          <a:chOff x="0" y="0"/>
          <a:chExt cx="0" cy="0"/>
        </a:xfrm>
      </p:grpSpPr>
      <p:sp>
        <p:nvSpPr>
          <p:cNvPr id="1048788" name="标题 1"/>
          <p:cNvSpPr>
            <a:spLocks noGrp="1"/>
          </p:cNvSpPr>
          <p:nvPr>
            <p:ph type="ctrTitle"/>
          </p:nvPr>
        </p:nvSpPr>
        <p:spPr>
          <a:xfrm>
            <a:off x="1524000" y="1122363"/>
            <a:ext cx="9144000" cy="2387600"/>
          </a:xfrm>
        </p:spPr>
        <p:txBody>
          <a:bodyPr anchor="b"/>
          <a:lstStyle>
            <a:lvl1pPr algn="ctr">
              <a:defRPr sz="6000"/>
            </a:lvl1pPr>
          </a:lstStyle>
          <a:p>
            <a:r>
              <a:rPr altLang="en-US" lang="zh-CN"/>
              <a:t>单击此处编辑母版标题样式</a:t>
            </a:r>
          </a:p>
        </p:txBody>
      </p:sp>
      <p:sp>
        <p:nvSpPr>
          <p:cNvPr id="1048789" name="副标题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en-US" lang="zh-CN"/>
              <a:t>单击此处编辑母版副标题样式</a:t>
            </a:r>
          </a:p>
        </p:txBody>
      </p:sp>
      <p:sp>
        <p:nvSpPr>
          <p:cNvPr id="1048790"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791" name="页脚占位符 4"/>
          <p:cNvSpPr>
            <a:spLocks noGrp="1"/>
          </p:cNvSpPr>
          <p:nvPr>
            <p:ph type="ftr" sz="quarter" idx="11"/>
          </p:nvPr>
        </p:nvSpPr>
        <p:spPr/>
        <p:txBody>
          <a:bodyPr/>
          <a:p>
            <a:endParaRPr altLang="en-US" lang="zh-CN"/>
          </a:p>
        </p:txBody>
      </p:sp>
      <p:sp>
        <p:nvSpPr>
          <p:cNvPr id="1048792"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type="obj">
  <p:cSld name="标题和内容">
    <p:spTree>
      <p:nvGrpSpPr>
        <p:cNvPr id="55" name=""/>
        <p:cNvGrpSpPr/>
        <p:nvPr/>
      </p:nvGrpSpPr>
      <p:grpSpPr>
        <a:xfrm>
          <a:off x="0" y="0"/>
          <a:ext cx="0" cy="0"/>
          <a:chOff x="0" y="0"/>
          <a:chExt cx="0" cy="0"/>
        </a:xfrm>
      </p:grpSpPr>
      <p:sp>
        <p:nvSpPr>
          <p:cNvPr id="1048581" name="标题 1"/>
          <p:cNvSpPr>
            <a:spLocks noGrp="1"/>
          </p:cNvSpPr>
          <p:nvPr>
            <p:ph type="title"/>
          </p:nvPr>
        </p:nvSpPr>
        <p:spPr/>
        <p:txBody>
          <a:bodyPr/>
          <a:p>
            <a:r>
              <a:rPr altLang="en-US" lang="zh-CN"/>
              <a:t>单击此处编辑母版标题样式</a:t>
            </a:r>
          </a:p>
        </p:txBody>
      </p:sp>
      <p:sp>
        <p:nvSpPr>
          <p:cNvPr id="1048582" name="内容占位符 2"/>
          <p:cNvSpPr>
            <a:spLocks noGrp="1"/>
          </p:cNvSpPr>
          <p:nvPr>
            <p:ph idx="1"/>
          </p:nvPr>
        </p:nvSpPr>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583"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584" name="页脚占位符 4"/>
          <p:cNvSpPr>
            <a:spLocks noGrp="1"/>
          </p:cNvSpPr>
          <p:nvPr>
            <p:ph type="ftr" sz="quarter" idx="11"/>
          </p:nvPr>
        </p:nvSpPr>
        <p:spPr/>
        <p:txBody>
          <a:bodyPr/>
          <a:p>
            <a:endParaRPr altLang="en-US" lang="zh-CN"/>
          </a:p>
        </p:txBody>
      </p:sp>
      <p:sp>
        <p:nvSpPr>
          <p:cNvPr id="1048585"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type="secHead">
  <p:cSld name="节标题">
    <p:spTree>
      <p:nvGrpSpPr>
        <p:cNvPr id="151" name=""/>
        <p:cNvGrpSpPr/>
        <p:nvPr/>
      </p:nvGrpSpPr>
      <p:grpSpPr>
        <a:xfrm>
          <a:off x="0" y="0"/>
          <a:ext cx="0" cy="0"/>
          <a:chOff x="0" y="0"/>
          <a:chExt cx="0" cy="0"/>
        </a:xfrm>
      </p:grpSpPr>
      <p:sp>
        <p:nvSpPr>
          <p:cNvPr id="1048815" name="标题 1"/>
          <p:cNvSpPr>
            <a:spLocks noGrp="1"/>
          </p:cNvSpPr>
          <p:nvPr>
            <p:ph type="title"/>
          </p:nvPr>
        </p:nvSpPr>
        <p:spPr>
          <a:xfrm>
            <a:off x="831850" y="1709738"/>
            <a:ext cx="10515600" cy="2852737"/>
          </a:xfrm>
        </p:spPr>
        <p:txBody>
          <a:bodyPr anchor="b"/>
          <a:lstStyle>
            <a:lvl1pPr>
              <a:defRPr sz="6000"/>
            </a:lvl1pPr>
          </a:lstStyle>
          <a:p>
            <a:r>
              <a:rPr altLang="en-US" lang="zh-CN"/>
              <a:t>单击此处编辑母版标题样式</a:t>
            </a:r>
          </a:p>
        </p:txBody>
      </p:sp>
      <p:sp>
        <p:nvSpPr>
          <p:cNvPr id="1048816" name="文本占位符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en-US" lang="zh-CN"/>
              <a:t>单击此处编辑母版文本样式</a:t>
            </a:r>
          </a:p>
        </p:txBody>
      </p:sp>
      <p:sp>
        <p:nvSpPr>
          <p:cNvPr id="1048817"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18" name="页脚占位符 4"/>
          <p:cNvSpPr>
            <a:spLocks noGrp="1"/>
          </p:cNvSpPr>
          <p:nvPr>
            <p:ph type="ftr" sz="quarter" idx="11"/>
          </p:nvPr>
        </p:nvSpPr>
        <p:spPr/>
        <p:txBody>
          <a:bodyPr/>
          <a:p>
            <a:endParaRPr altLang="en-US" lang="zh-CN"/>
          </a:p>
        </p:txBody>
      </p:sp>
      <p:sp>
        <p:nvSpPr>
          <p:cNvPr id="1048819"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type="twoObj">
  <p:cSld name="两栏内容">
    <p:spTree>
      <p:nvGrpSpPr>
        <p:cNvPr id="150" name=""/>
        <p:cNvGrpSpPr/>
        <p:nvPr/>
      </p:nvGrpSpPr>
      <p:grpSpPr>
        <a:xfrm>
          <a:off x="0" y="0"/>
          <a:ext cx="0" cy="0"/>
          <a:chOff x="0" y="0"/>
          <a:chExt cx="0" cy="0"/>
        </a:xfrm>
      </p:grpSpPr>
      <p:sp>
        <p:nvSpPr>
          <p:cNvPr id="1048809" name="标题 1"/>
          <p:cNvSpPr>
            <a:spLocks noGrp="1"/>
          </p:cNvSpPr>
          <p:nvPr>
            <p:ph type="title"/>
          </p:nvPr>
        </p:nvSpPr>
        <p:spPr/>
        <p:txBody>
          <a:bodyPr/>
          <a:p>
            <a:r>
              <a:rPr altLang="en-US" lang="zh-CN"/>
              <a:t>单击此处编辑母版标题样式</a:t>
            </a:r>
          </a:p>
        </p:txBody>
      </p:sp>
      <p:sp>
        <p:nvSpPr>
          <p:cNvPr id="1048810" name="内容占位符 2"/>
          <p:cNvSpPr>
            <a:spLocks noGrp="1"/>
          </p:cNvSpPr>
          <p:nvPr>
            <p:ph sz="half" idx="1"/>
          </p:nvPr>
        </p:nvSpPr>
        <p:spPr>
          <a:xfrm>
            <a:off x="838200" y="1825625"/>
            <a:ext cx="5181600" cy="4351338"/>
          </a:xfrm>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11" name="内容占位符 3"/>
          <p:cNvSpPr>
            <a:spLocks noGrp="1"/>
          </p:cNvSpPr>
          <p:nvPr>
            <p:ph sz="half" idx="2"/>
          </p:nvPr>
        </p:nvSpPr>
        <p:spPr>
          <a:xfrm>
            <a:off x="6172200" y="1825625"/>
            <a:ext cx="5181600" cy="4351338"/>
          </a:xfrm>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12" name="日期占位符 4"/>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13" name="页脚占位符 5"/>
          <p:cNvSpPr>
            <a:spLocks noGrp="1"/>
          </p:cNvSpPr>
          <p:nvPr>
            <p:ph type="ftr" sz="quarter" idx="11"/>
          </p:nvPr>
        </p:nvSpPr>
        <p:spPr/>
        <p:txBody>
          <a:bodyPr/>
          <a:p>
            <a:endParaRPr altLang="en-US" lang="zh-CN"/>
          </a:p>
        </p:txBody>
      </p:sp>
      <p:sp>
        <p:nvSpPr>
          <p:cNvPr id="1048814" name="灯片编号占位符 6"/>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twoTxTwoObj">
  <p:cSld name="比较">
    <p:spTree>
      <p:nvGrpSpPr>
        <p:cNvPr id="154" name=""/>
        <p:cNvGrpSpPr/>
        <p:nvPr/>
      </p:nvGrpSpPr>
      <p:grpSpPr>
        <a:xfrm>
          <a:off x="0" y="0"/>
          <a:ext cx="0" cy="0"/>
          <a:chOff x="0" y="0"/>
          <a:chExt cx="0" cy="0"/>
        </a:xfrm>
      </p:grpSpPr>
      <p:sp>
        <p:nvSpPr>
          <p:cNvPr id="1048830" name="标题 1"/>
          <p:cNvSpPr>
            <a:spLocks noGrp="1"/>
          </p:cNvSpPr>
          <p:nvPr>
            <p:ph type="title"/>
          </p:nvPr>
        </p:nvSpPr>
        <p:spPr>
          <a:xfrm>
            <a:off x="839788" y="365125"/>
            <a:ext cx="10515600" cy="1325563"/>
          </a:xfrm>
        </p:spPr>
        <p:txBody>
          <a:bodyPr/>
          <a:p>
            <a:r>
              <a:rPr altLang="en-US" lang="zh-CN"/>
              <a:t>单击此处编辑母版标题样式</a:t>
            </a:r>
          </a:p>
        </p:txBody>
      </p:sp>
      <p:sp>
        <p:nvSpPr>
          <p:cNvPr id="1048831" name="文本占位符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a:t>单击此处编辑母版文本样式</a:t>
            </a:r>
          </a:p>
        </p:txBody>
      </p:sp>
      <p:sp>
        <p:nvSpPr>
          <p:cNvPr id="1048832" name="内容占位符 3"/>
          <p:cNvSpPr>
            <a:spLocks noGrp="1"/>
          </p:cNvSpPr>
          <p:nvPr>
            <p:ph sz="half" idx="2"/>
          </p:nvPr>
        </p:nvSpPr>
        <p:spPr>
          <a:xfrm>
            <a:off x="839788" y="2505075"/>
            <a:ext cx="5157787" cy="3684588"/>
          </a:xfrm>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33" name="文本占位符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a:t>单击此处编辑母版文本样式</a:t>
            </a:r>
          </a:p>
        </p:txBody>
      </p:sp>
      <p:sp>
        <p:nvSpPr>
          <p:cNvPr id="1048834" name="内容占位符 5"/>
          <p:cNvSpPr>
            <a:spLocks noGrp="1"/>
          </p:cNvSpPr>
          <p:nvPr>
            <p:ph sz="quarter" idx="4"/>
          </p:nvPr>
        </p:nvSpPr>
        <p:spPr>
          <a:xfrm>
            <a:off x="6172200" y="2505075"/>
            <a:ext cx="5183188" cy="3684588"/>
          </a:xfrm>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35" name="日期占位符 6"/>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36" name="页脚占位符 7"/>
          <p:cNvSpPr>
            <a:spLocks noGrp="1"/>
          </p:cNvSpPr>
          <p:nvPr>
            <p:ph type="ftr" sz="quarter" idx="11"/>
          </p:nvPr>
        </p:nvSpPr>
        <p:spPr/>
        <p:txBody>
          <a:bodyPr/>
          <a:p>
            <a:endParaRPr altLang="en-US" lang="zh-CN"/>
          </a:p>
        </p:txBody>
      </p:sp>
      <p:sp>
        <p:nvSpPr>
          <p:cNvPr id="1048837" name="灯片编号占位符 8"/>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type="titleOnly">
  <p:cSld name="仅标题">
    <p:spTree>
      <p:nvGrpSpPr>
        <p:cNvPr id="153" name=""/>
        <p:cNvGrpSpPr/>
        <p:nvPr/>
      </p:nvGrpSpPr>
      <p:grpSpPr>
        <a:xfrm>
          <a:off x="0" y="0"/>
          <a:ext cx="0" cy="0"/>
          <a:chOff x="0" y="0"/>
          <a:chExt cx="0" cy="0"/>
        </a:xfrm>
      </p:grpSpPr>
      <p:sp>
        <p:nvSpPr>
          <p:cNvPr id="1048826" name="标题 1"/>
          <p:cNvSpPr>
            <a:spLocks noGrp="1"/>
          </p:cNvSpPr>
          <p:nvPr>
            <p:ph type="title"/>
          </p:nvPr>
        </p:nvSpPr>
        <p:spPr/>
        <p:txBody>
          <a:bodyPr/>
          <a:p>
            <a:r>
              <a:rPr altLang="en-US" lang="zh-CN"/>
              <a:t>单击此处编辑母版标题样式</a:t>
            </a:r>
          </a:p>
        </p:txBody>
      </p:sp>
      <p:sp>
        <p:nvSpPr>
          <p:cNvPr id="1048827" name="日期占位符 2"/>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28" name="页脚占位符 3"/>
          <p:cNvSpPr>
            <a:spLocks noGrp="1"/>
          </p:cNvSpPr>
          <p:nvPr>
            <p:ph type="ftr" sz="quarter" idx="11"/>
          </p:nvPr>
        </p:nvSpPr>
        <p:spPr/>
        <p:txBody>
          <a:bodyPr/>
          <a:p>
            <a:endParaRPr altLang="en-US" lang="zh-CN"/>
          </a:p>
        </p:txBody>
      </p:sp>
      <p:sp>
        <p:nvSpPr>
          <p:cNvPr id="1048829" name="灯片编号占位符 4"/>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type="blank">
  <p:cSld name="空白">
    <p:spTree>
      <p:nvGrpSpPr>
        <p:cNvPr id="145" name=""/>
        <p:cNvGrpSpPr/>
        <p:nvPr/>
      </p:nvGrpSpPr>
      <p:grpSpPr>
        <a:xfrm>
          <a:off x="0" y="0"/>
          <a:ext cx="0" cy="0"/>
          <a:chOff x="0" y="0"/>
          <a:chExt cx="0" cy="0"/>
        </a:xfrm>
      </p:grpSpPr>
      <p:sp>
        <p:nvSpPr>
          <p:cNvPr id="1048785" name="日期占位符 1"/>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786" name="页脚占位符 2"/>
          <p:cNvSpPr>
            <a:spLocks noGrp="1"/>
          </p:cNvSpPr>
          <p:nvPr>
            <p:ph type="ftr" sz="quarter" idx="11"/>
          </p:nvPr>
        </p:nvSpPr>
        <p:spPr/>
        <p:txBody>
          <a:bodyPr/>
          <a:p>
            <a:endParaRPr altLang="en-US" lang="zh-CN"/>
          </a:p>
        </p:txBody>
      </p:sp>
      <p:sp>
        <p:nvSpPr>
          <p:cNvPr id="1048787" name="灯片编号占位符 3"/>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type="objTx">
  <p:cSld name="内容与标题">
    <p:spTree>
      <p:nvGrpSpPr>
        <p:cNvPr id="152" name=""/>
        <p:cNvGrpSpPr/>
        <p:nvPr/>
      </p:nvGrpSpPr>
      <p:grpSpPr>
        <a:xfrm>
          <a:off x="0" y="0"/>
          <a:ext cx="0" cy="0"/>
          <a:chOff x="0" y="0"/>
          <a:chExt cx="0" cy="0"/>
        </a:xfrm>
      </p:grpSpPr>
      <p:sp>
        <p:nvSpPr>
          <p:cNvPr id="1048820" name="标题 1"/>
          <p:cNvSpPr>
            <a:spLocks noGrp="1"/>
          </p:cNvSpPr>
          <p:nvPr>
            <p:ph type="title"/>
          </p:nvPr>
        </p:nvSpPr>
        <p:spPr>
          <a:xfrm>
            <a:off x="839788" y="457200"/>
            <a:ext cx="3932237" cy="1600200"/>
          </a:xfrm>
        </p:spPr>
        <p:txBody>
          <a:bodyPr anchor="b"/>
          <a:lstStyle>
            <a:lvl1pPr>
              <a:defRPr sz="3200"/>
            </a:lvl1pPr>
          </a:lstStyle>
          <a:p>
            <a:r>
              <a:rPr altLang="en-US" lang="zh-CN"/>
              <a:t>单击此处编辑母版标题样式</a:t>
            </a:r>
          </a:p>
        </p:txBody>
      </p:sp>
      <p:sp>
        <p:nvSpPr>
          <p:cNvPr id="1048821"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22"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a:t>单击此处编辑母版文本样式</a:t>
            </a:r>
          </a:p>
        </p:txBody>
      </p:sp>
      <p:sp>
        <p:nvSpPr>
          <p:cNvPr id="1048823" name="日期占位符 4"/>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24" name="页脚占位符 5"/>
          <p:cNvSpPr>
            <a:spLocks noGrp="1"/>
          </p:cNvSpPr>
          <p:nvPr>
            <p:ph type="ftr" sz="quarter" idx="11"/>
          </p:nvPr>
        </p:nvSpPr>
        <p:spPr/>
        <p:txBody>
          <a:bodyPr/>
          <a:p>
            <a:endParaRPr altLang="en-US" lang="zh-CN"/>
          </a:p>
        </p:txBody>
      </p:sp>
      <p:sp>
        <p:nvSpPr>
          <p:cNvPr id="1048825" name="灯片编号占位符 6"/>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标题和内容">
    <p:spTree>
      <p:nvGrpSpPr>
        <p:cNvPr id="70" name=""/>
        <p:cNvGrpSpPr/>
        <p:nvPr/>
      </p:nvGrpSpPr>
      <p:grpSpPr>
        <a:xfrm>
          <a:off x="0" y="0"/>
          <a:ext cx="0" cy="0"/>
          <a:chOff x="0" y="0"/>
          <a:chExt cx="0" cy="0"/>
        </a:xfrm>
      </p:grpSpPr>
      <p:sp>
        <p:nvSpPr>
          <p:cNvPr id="1048595" name="标题 1"/>
          <p:cNvSpPr>
            <a:spLocks noGrp="1"/>
          </p:cNvSpPr>
          <p:nvPr>
            <p:ph type="title"/>
          </p:nvPr>
        </p:nvSpPr>
        <p:spPr/>
        <p:txBody>
          <a:bodyPr/>
          <a:p>
            <a:r>
              <a:rPr altLang="en-US" lang="zh-CN"/>
              <a:t>单击此处编辑母版标题样式</a:t>
            </a:r>
          </a:p>
        </p:txBody>
      </p:sp>
      <p:sp>
        <p:nvSpPr>
          <p:cNvPr id="1048596" name="内容占位符 2"/>
          <p:cNvSpPr>
            <a:spLocks noGrp="1"/>
          </p:cNvSpPr>
          <p:nvPr>
            <p:ph idx="1"/>
          </p:nvPr>
        </p:nvSpPr>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597"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598" name="页脚占位符 4"/>
          <p:cNvSpPr>
            <a:spLocks noGrp="1"/>
          </p:cNvSpPr>
          <p:nvPr>
            <p:ph type="ftr" sz="quarter" idx="11"/>
          </p:nvPr>
        </p:nvSpPr>
        <p:spPr/>
        <p:txBody>
          <a:bodyPr/>
          <a:p>
            <a:endParaRPr altLang="en-US" lang="zh-CN"/>
          </a:p>
        </p:txBody>
      </p:sp>
      <p:sp>
        <p:nvSpPr>
          <p:cNvPr id="1048599"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type="picTx">
  <p:cSld name="图片与标题">
    <p:spTree>
      <p:nvGrpSpPr>
        <p:cNvPr id="147" name=""/>
        <p:cNvGrpSpPr/>
        <p:nvPr/>
      </p:nvGrpSpPr>
      <p:grpSpPr>
        <a:xfrm>
          <a:off x="0" y="0"/>
          <a:ext cx="0" cy="0"/>
          <a:chOff x="0" y="0"/>
          <a:chExt cx="0" cy="0"/>
        </a:xfrm>
      </p:grpSpPr>
      <p:sp>
        <p:nvSpPr>
          <p:cNvPr id="1048793" name="标题 1"/>
          <p:cNvSpPr>
            <a:spLocks noGrp="1"/>
          </p:cNvSpPr>
          <p:nvPr>
            <p:ph type="title"/>
          </p:nvPr>
        </p:nvSpPr>
        <p:spPr>
          <a:xfrm>
            <a:off x="839788" y="457200"/>
            <a:ext cx="3932237" cy="1600200"/>
          </a:xfrm>
        </p:spPr>
        <p:txBody>
          <a:bodyPr anchor="b"/>
          <a:lstStyle>
            <a:lvl1pPr>
              <a:defRPr sz="3200"/>
            </a:lvl1pPr>
          </a:lstStyle>
          <a:p>
            <a:r>
              <a:rPr altLang="en-US" lang="zh-CN"/>
              <a:t>单击此处编辑母版标题样式</a:t>
            </a:r>
          </a:p>
        </p:txBody>
      </p:sp>
      <p:sp>
        <p:nvSpPr>
          <p:cNvPr id="1048794" name="图片占位符 2"/>
          <p:cNvSpPr>
            <a:spLocks noGrp="1"/>
          </p:cNvSpPr>
          <p:nvPr>
            <p:ph type="pic" idx="1"/>
          </p:nvPr>
        </p:nvSpPr>
        <p:spPr>
          <a:xfrm>
            <a:off x="5183188" y="987425"/>
            <a:ext cx="6172200" cy="4873625"/>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altLang="en-US" lang="zh-CN"/>
          </a:p>
        </p:txBody>
      </p:sp>
      <p:sp>
        <p:nvSpPr>
          <p:cNvPr id="1048795"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a:t>单击此处编辑母版文本样式</a:t>
            </a:r>
          </a:p>
        </p:txBody>
      </p:sp>
      <p:sp>
        <p:nvSpPr>
          <p:cNvPr id="1048796" name="日期占位符 4"/>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797" name="页脚占位符 5"/>
          <p:cNvSpPr>
            <a:spLocks noGrp="1"/>
          </p:cNvSpPr>
          <p:nvPr>
            <p:ph type="ftr" sz="quarter" idx="11"/>
          </p:nvPr>
        </p:nvSpPr>
        <p:spPr/>
        <p:txBody>
          <a:bodyPr/>
          <a:p>
            <a:endParaRPr altLang="en-US" lang="zh-CN"/>
          </a:p>
        </p:txBody>
      </p:sp>
      <p:sp>
        <p:nvSpPr>
          <p:cNvPr id="1048798" name="灯片编号占位符 6"/>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type="vertTx">
  <p:cSld name="标题和竖排文字">
    <p:spTree>
      <p:nvGrpSpPr>
        <p:cNvPr id="148" name=""/>
        <p:cNvGrpSpPr/>
        <p:nvPr/>
      </p:nvGrpSpPr>
      <p:grpSpPr>
        <a:xfrm>
          <a:off x="0" y="0"/>
          <a:ext cx="0" cy="0"/>
          <a:chOff x="0" y="0"/>
          <a:chExt cx="0" cy="0"/>
        </a:xfrm>
      </p:grpSpPr>
      <p:sp>
        <p:nvSpPr>
          <p:cNvPr id="1048799" name="标题 1"/>
          <p:cNvSpPr>
            <a:spLocks noGrp="1"/>
          </p:cNvSpPr>
          <p:nvPr>
            <p:ph type="title"/>
          </p:nvPr>
        </p:nvSpPr>
        <p:spPr/>
        <p:txBody>
          <a:bodyPr/>
          <a:p>
            <a:r>
              <a:rPr altLang="en-US" lang="zh-CN"/>
              <a:t>单击此处编辑母版标题样式</a:t>
            </a:r>
          </a:p>
        </p:txBody>
      </p:sp>
      <p:sp>
        <p:nvSpPr>
          <p:cNvPr id="1048800" name="竖排文字占位符 2"/>
          <p:cNvSpPr>
            <a:spLocks noGrp="1"/>
          </p:cNvSpPr>
          <p:nvPr>
            <p:ph type="body" orient="vert" idx="1"/>
          </p:nvPr>
        </p:nvSpPr>
        <p:spPr/>
        <p:txBody>
          <a:bodyPr vert="eaVert"/>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01"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02" name="页脚占位符 4"/>
          <p:cNvSpPr>
            <a:spLocks noGrp="1"/>
          </p:cNvSpPr>
          <p:nvPr>
            <p:ph type="ftr" sz="quarter" idx="11"/>
          </p:nvPr>
        </p:nvSpPr>
        <p:spPr/>
        <p:txBody>
          <a:bodyPr/>
          <a:p>
            <a:endParaRPr altLang="en-US" lang="zh-CN"/>
          </a:p>
        </p:txBody>
      </p:sp>
      <p:sp>
        <p:nvSpPr>
          <p:cNvPr id="1048803"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type="vertTitleAndTx">
  <p:cSld name="竖排标题与文本">
    <p:spTree>
      <p:nvGrpSpPr>
        <p:cNvPr id="149" name=""/>
        <p:cNvGrpSpPr/>
        <p:nvPr/>
      </p:nvGrpSpPr>
      <p:grpSpPr>
        <a:xfrm>
          <a:off x="0" y="0"/>
          <a:ext cx="0" cy="0"/>
          <a:chOff x="0" y="0"/>
          <a:chExt cx="0" cy="0"/>
        </a:xfrm>
      </p:grpSpPr>
      <p:sp>
        <p:nvSpPr>
          <p:cNvPr id="1048804" name="竖排标题 1"/>
          <p:cNvSpPr>
            <a:spLocks noGrp="1"/>
          </p:cNvSpPr>
          <p:nvPr>
            <p:ph type="title" orient="vert"/>
          </p:nvPr>
        </p:nvSpPr>
        <p:spPr>
          <a:xfrm>
            <a:off x="8724900" y="365125"/>
            <a:ext cx="2628900" cy="5811838"/>
          </a:xfrm>
        </p:spPr>
        <p:txBody>
          <a:bodyPr vert="eaVert"/>
          <a:p>
            <a:r>
              <a:rPr altLang="en-US" lang="zh-CN"/>
              <a:t>单击此处编辑母版标题样式</a:t>
            </a:r>
          </a:p>
        </p:txBody>
      </p:sp>
      <p:sp>
        <p:nvSpPr>
          <p:cNvPr id="1048805" name="竖排文字占位符 2"/>
          <p:cNvSpPr>
            <a:spLocks noGrp="1"/>
          </p:cNvSpPr>
          <p:nvPr>
            <p:ph type="body" orient="vert" idx="1"/>
          </p:nvPr>
        </p:nvSpPr>
        <p:spPr>
          <a:xfrm>
            <a:off x="838200" y="365125"/>
            <a:ext cx="7734300" cy="5811838"/>
          </a:xfrm>
        </p:spPr>
        <p:txBody>
          <a:bodyPr vert="eaVert"/>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06"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07" name="页脚占位符 4"/>
          <p:cNvSpPr>
            <a:spLocks noGrp="1"/>
          </p:cNvSpPr>
          <p:nvPr>
            <p:ph type="ftr" sz="quarter" idx="11"/>
          </p:nvPr>
        </p:nvSpPr>
        <p:spPr/>
        <p:txBody>
          <a:bodyPr/>
          <a:p>
            <a:endParaRPr altLang="en-US" lang="zh-CN"/>
          </a:p>
        </p:txBody>
      </p:sp>
      <p:sp>
        <p:nvSpPr>
          <p:cNvPr id="1048808"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节标题">
    <p:spTree>
      <p:nvGrpSpPr>
        <p:cNvPr id="160" name=""/>
        <p:cNvGrpSpPr/>
        <p:nvPr/>
      </p:nvGrpSpPr>
      <p:grpSpPr>
        <a:xfrm>
          <a:off x="0" y="0"/>
          <a:ext cx="0" cy="0"/>
          <a:chOff x="0" y="0"/>
          <a:chExt cx="0" cy="0"/>
        </a:xfrm>
      </p:grpSpPr>
      <p:sp>
        <p:nvSpPr>
          <p:cNvPr id="1048863" name="标题 1"/>
          <p:cNvSpPr>
            <a:spLocks noGrp="1"/>
          </p:cNvSpPr>
          <p:nvPr>
            <p:ph type="title"/>
          </p:nvPr>
        </p:nvSpPr>
        <p:spPr>
          <a:xfrm>
            <a:off x="831850" y="1709738"/>
            <a:ext cx="10515600" cy="2852737"/>
          </a:xfrm>
        </p:spPr>
        <p:txBody>
          <a:bodyPr anchor="b"/>
          <a:lstStyle>
            <a:lvl1pPr>
              <a:defRPr sz="6000"/>
            </a:lvl1pPr>
          </a:lstStyle>
          <a:p>
            <a:r>
              <a:rPr altLang="en-US" lang="zh-CN"/>
              <a:t>单击此处编辑母版标题样式</a:t>
            </a:r>
          </a:p>
        </p:txBody>
      </p:sp>
      <p:sp>
        <p:nvSpPr>
          <p:cNvPr id="1048864" name="文本占位符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en-US" lang="zh-CN"/>
              <a:t>单击此处编辑母版文本样式</a:t>
            </a:r>
          </a:p>
        </p:txBody>
      </p:sp>
      <p:sp>
        <p:nvSpPr>
          <p:cNvPr id="1048865" name="日期占位符 3"/>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66" name="页脚占位符 4"/>
          <p:cNvSpPr>
            <a:spLocks noGrp="1"/>
          </p:cNvSpPr>
          <p:nvPr>
            <p:ph type="ftr" sz="quarter" idx="11"/>
          </p:nvPr>
        </p:nvSpPr>
        <p:spPr/>
        <p:txBody>
          <a:bodyPr/>
          <a:p>
            <a:endParaRPr altLang="en-US" lang="zh-CN"/>
          </a:p>
        </p:txBody>
      </p:sp>
      <p:sp>
        <p:nvSpPr>
          <p:cNvPr id="1048867" name="灯片编号占位符 5"/>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两栏内容">
    <p:spTree>
      <p:nvGrpSpPr>
        <p:cNvPr id="161" name=""/>
        <p:cNvGrpSpPr/>
        <p:nvPr/>
      </p:nvGrpSpPr>
      <p:grpSpPr>
        <a:xfrm>
          <a:off x="0" y="0"/>
          <a:ext cx="0" cy="0"/>
          <a:chOff x="0" y="0"/>
          <a:chExt cx="0" cy="0"/>
        </a:xfrm>
      </p:grpSpPr>
      <p:sp>
        <p:nvSpPr>
          <p:cNvPr id="1048868" name="标题 1"/>
          <p:cNvSpPr>
            <a:spLocks noGrp="1"/>
          </p:cNvSpPr>
          <p:nvPr>
            <p:ph type="title"/>
          </p:nvPr>
        </p:nvSpPr>
        <p:spPr/>
        <p:txBody>
          <a:bodyPr/>
          <a:p>
            <a:r>
              <a:rPr altLang="en-US" lang="zh-CN"/>
              <a:t>单击此处编辑母版标题样式</a:t>
            </a:r>
          </a:p>
        </p:txBody>
      </p:sp>
      <p:sp>
        <p:nvSpPr>
          <p:cNvPr id="1048869" name="内容占位符 2"/>
          <p:cNvSpPr>
            <a:spLocks noGrp="1"/>
          </p:cNvSpPr>
          <p:nvPr>
            <p:ph sz="half" idx="1"/>
          </p:nvPr>
        </p:nvSpPr>
        <p:spPr>
          <a:xfrm>
            <a:off x="838200" y="1825625"/>
            <a:ext cx="5181600" cy="4351338"/>
          </a:xfrm>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70" name="内容占位符 3"/>
          <p:cNvSpPr>
            <a:spLocks noGrp="1"/>
          </p:cNvSpPr>
          <p:nvPr>
            <p:ph sz="half" idx="2"/>
          </p:nvPr>
        </p:nvSpPr>
        <p:spPr>
          <a:xfrm>
            <a:off x="6172200" y="1825625"/>
            <a:ext cx="5181600" cy="4351338"/>
          </a:xfrm>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71" name="日期占位符 4"/>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72" name="页脚占位符 5"/>
          <p:cNvSpPr>
            <a:spLocks noGrp="1"/>
          </p:cNvSpPr>
          <p:nvPr>
            <p:ph type="ftr" sz="quarter" idx="11"/>
          </p:nvPr>
        </p:nvSpPr>
        <p:spPr/>
        <p:txBody>
          <a:bodyPr/>
          <a:p>
            <a:endParaRPr altLang="en-US" lang="zh-CN"/>
          </a:p>
        </p:txBody>
      </p:sp>
      <p:sp>
        <p:nvSpPr>
          <p:cNvPr id="1048873" name="灯片编号占位符 6"/>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比较">
    <p:spTree>
      <p:nvGrpSpPr>
        <p:cNvPr id="162" name=""/>
        <p:cNvGrpSpPr/>
        <p:nvPr/>
      </p:nvGrpSpPr>
      <p:grpSpPr>
        <a:xfrm>
          <a:off x="0" y="0"/>
          <a:ext cx="0" cy="0"/>
          <a:chOff x="0" y="0"/>
          <a:chExt cx="0" cy="0"/>
        </a:xfrm>
      </p:grpSpPr>
      <p:sp>
        <p:nvSpPr>
          <p:cNvPr id="1048874" name="标题 1"/>
          <p:cNvSpPr>
            <a:spLocks noGrp="1"/>
          </p:cNvSpPr>
          <p:nvPr>
            <p:ph type="title"/>
          </p:nvPr>
        </p:nvSpPr>
        <p:spPr>
          <a:xfrm>
            <a:off x="839788" y="365125"/>
            <a:ext cx="10515600" cy="1325563"/>
          </a:xfrm>
        </p:spPr>
        <p:txBody>
          <a:bodyPr/>
          <a:p>
            <a:r>
              <a:rPr altLang="en-US" lang="zh-CN"/>
              <a:t>单击此处编辑母版标题样式</a:t>
            </a:r>
          </a:p>
        </p:txBody>
      </p:sp>
      <p:sp>
        <p:nvSpPr>
          <p:cNvPr id="1048875" name="文本占位符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a:t>单击此处编辑母版文本样式</a:t>
            </a:r>
          </a:p>
        </p:txBody>
      </p:sp>
      <p:sp>
        <p:nvSpPr>
          <p:cNvPr id="1048876" name="内容占位符 3"/>
          <p:cNvSpPr>
            <a:spLocks noGrp="1"/>
          </p:cNvSpPr>
          <p:nvPr>
            <p:ph sz="half" idx="2"/>
          </p:nvPr>
        </p:nvSpPr>
        <p:spPr>
          <a:xfrm>
            <a:off x="839788" y="2505075"/>
            <a:ext cx="5157787" cy="3684588"/>
          </a:xfrm>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77" name="文本占位符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a:t>单击此处编辑母版文本样式</a:t>
            </a:r>
          </a:p>
        </p:txBody>
      </p:sp>
      <p:sp>
        <p:nvSpPr>
          <p:cNvPr id="1048878" name="内容占位符 5"/>
          <p:cNvSpPr>
            <a:spLocks noGrp="1"/>
          </p:cNvSpPr>
          <p:nvPr>
            <p:ph sz="quarter" idx="4"/>
          </p:nvPr>
        </p:nvSpPr>
        <p:spPr>
          <a:xfrm>
            <a:off x="6172200" y="2505075"/>
            <a:ext cx="5183188" cy="3684588"/>
          </a:xfrm>
        </p:spPr>
        <p:txBody>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79" name="日期占位符 6"/>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80" name="页脚占位符 7"/>
          <p:cNvSpPr>
            <a:spLocks noGrp="1"/>
          </p:cNvSpPr>
          <p:nvPr>
            <p:ph type="ftr" sz="quarter" idx="11"/>
          </p:nvPr>
        </p:nvSpPr>
        <p:spPr/>
        <p:txBody>
          <a:bodyPr/>
          <a:p>
            <a:endParaRPr altLang="en-US" lang="zh-CN"/>
          </a:p>
        </p:txBody>
      </p:sp>
      <p:sp>
        <p:nvSpPr>
          <p:cNvPr id="1048881" name="灯片编号占位符 8"/>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仅标题">
    <p:spTree>
      <p:nvGrpSpPr>
        <p:cNvPr id="156" name=""/>
        <p:cNvGrpSpPr/>
        <p:nvPr/>
      </p:nvGrpSpPr>
      <p:grpSpPr>
        <a:xfrm>
          <a:off x="0" y="0"/>
          <a:ext cx="0" cy="0"/>
          <a:chOff x="0" y="0"/>
          <a:chExt cx="0" cy="0"/>
        </a:xfrm>
      </p:grpSpPr>
      <p:sp>
        <p:nvSpPr>
          <p:cNvPr id="1048843" name="标题 1"/>
          <p:cNvSpPr>
            <a:spLocks noGrp="1"/>
          </p:cNvSpPr>
          <p:nvPr>
            <p:ph type="title"/>
          </p:nvPr>
        </p:nvSpPr>
        <p:spPr/>
        <p:txBody>
          <a:bodyPr/>
          <a:p>
            <a:r>
              <a:rPr altLang="en-US" lang="zh-CN"/>
              <a:t>单击此处编辑母版标题样式</a:t>
            </a:r>
          </a:p>
        </p:txBody>
      </p:sp>
      <p:sp>
        <p:nvSpPr>
          <p:cNvPr id="1048844" name="日期占位符 2"/>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45" name="页脚占位符 3"/>
          <p:cNvSpPr>
            <a:spLocks noGrp="1"/>
          </p:cNvSpPr>
          <p:nvPr>
            <p:ph type="ftr" sz="quarter" idx="11"/>
          </p:nvPr>
        </p:nvSpPr>
        <p:spPr/>
        <p:txBody>
          <a:bodyPr/>
          <a:p>
            <a:endParaRPr altLang="en-US" lang="zh-CN"/>
          </a:p>
        </p:txBody>
      </p:sp>
      <p:sp>
        <p:nvSpPr>
          <p:cNvPr id="1048846" name="灯片编号占位符 4"/>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空白">
    <p:spTree>
      <p:nvGrpSpPr>
        <p:cNvPr id="163" name=""/>
        <p:cNvGrpSpPr/>
        <p:nvPr/>
      </p:nvGrpSpPr>
      <p:grpSpPr>
        <a:xfrm>
          <a:off x="0" y="0"/>
          <a:ext cx="0" cy="0"/>
          <a:chOff x="0" y="0"/>
          <a:chExt cx="0" cy="0"/>
        </a:xfrm>
      </p:grpSpPr>
      <p:sp>
        <p:nvSpPr>
          <p:cNvPr id="1048882" name="日期占位符 1"/>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83" name="页脚占位符 2"/>
          <p:cNvSpPr>
            <a:spLocks noGrp="1"/>
          </p:cNvSpPr>
          <p:nvPr>
            <p:ph type="ftr" sz="quarter" idx="11"/>
          </p:nvPr>
        </p:nvSpPr>
        <p:spPr/>
        <p:txBody>
          <a:bodyPr/>
          <a:p>
            <a:endParaRPr altLang="en-US" lang="zh-CN"/>
          </a:p>
        </p:txBody>
      </p:sp>
      <p:sp>
        <p:nvSpPr>
          <p:cNvPr id="1048884" name="灯片编号占位符 3"/>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内容与标题">
    <p:spTree>
      <p:nvGrpSpPr>
        <p:cNvPr id="164" name=""/>
        <p:cNvGrpSpPr/>
        <p:nvPr/>
      </p:nvGrpSpPr>
      <p:grpSpPr>
        <a:xfrm>
          <a:off x="0" y="0"/>
          <a:ext cx="0" cy="0"/>
          <a:chOff x="0" y="0"/>
          <a:chExt cx="0" cy="0"/>
        </a:xfrm>
      </p:grpSpPr>
      <p:sp>
        <p:nvSpPr>
          <p:cNvPr id="1048885" name="标题 1"/>
          <p:cNvSpPr>
            <a:spLocks noGrp="1"/>
          </p:cNvSpPr>
          <p:nvPr>
            <p:ph type="title"/>
          </p:nvPr>
        </p:nvSpPr>
        <p:spPr>
          <a:xfrm>
            <a:off x="839788" y="457200"/>
            <a:ext cx="3932237" cy="1600200"/>
          </a:xfrm>
        </p:spPr>
        <p:txBody>
          <a:bodyPr anchor="b"/>
          <a:lstStyle>
            <a:lvl1pPr>
              <a:defRPr sz="3200"/>
            </a:lvl1pPr>
          </a:lstStyle>
          <a:p>
            <a:r>
              <a:rPr altLang="en-US" lang="zh-CN"/>
              <a:t>单击此处编辑母版标题样式</a:t>
            </a:r>
          </a:p>
        </p:txBody>
      </p:sp>
      <p:sp>
        <p:nvSpPr>
          <p:cNvPr id="1048886"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887"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a:t>单击此处编辑母版文本样式</a:t>
            </a:r>
          </a:p>
        </p:txBody>
      </p:sp>
      <p:sp>
        <p:nvSpPr>
          <p:cNvPr id="1048888" name="日期占位符 4"/>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89" name="页脚占位符 5"/>
          <p:cNvSpPr>
            <a:spLocks noGrp="1"/>
          </p:cNvSpPr>
          <p:nvPr>
            <p:ph type="ftr" sz="quarter" idx="11"/>
          </p:nvPr>
        </p:nvSpPr>
        <p:spPr/>
        <p:txBody>
          <a:bodyPr/>
          <a:p>
            <a:endParaRPr altLang="en-US" lang="zh-CN"/>
          </a:p>
        </p:txBody>
      </p:sp>
      <p:sp>
        <p:nvSpPr>
          <p:cNvPr id="1048890" name="灯片编号占位符 6"/>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图片与标题">
    <p:spTree>
      <p:nvGrpSpPr>
        <p:cNvPr id="158" name=""/>
        <p:cNvGrpSpPr/>
        <p:nvPr/>
      </p:nvGrpSpPr>
      <p:grpSpPr>
        <a:xfrm>
          <a:off x="0" y="0"/>
          <a:ext cx="0" cy="0"/>
          <a:chOff x="0" y="0"/>
          <a:chExt cx="0" cy="0"/>
        </a:xfrm>
      </p:grpSpPr>
      <p:sp>
        <p:nvSpPr>
          <p:cNvPr id="1048852" name="标题 1"/>
          <p:cNvSpPr>
            <a:spLocks noGrp="1"/>
          </p:cNvSpPr>
          <p:nvPr>
            <p:ph type="title"/>
          </p:nvPr>
        </p:nvSpPr>
        <p:spPr>
          <a:xfrm>
            <a:off x="839788" y="457200"/>
            <a:ext cx="3932237" cy="1600200"/>
          </a:xfrm>
        </p:spPr>
        <p:txBody>
          <a:bodyPr anchor="b"/>
          <a:lstStyle>
            <a:lvl1pPr>
              <a:defRPr sz="3200"/>
            </a:lvl1pPr>
          </a:lstStyle>
          <a:p>
            <a:r>
              <a:rPr altLang="en-US" lang="zh-CN"/>
              <a:t>单击此处编辑母版标题样式</a:t>
            </a:r>
          </a:p>
        </p:txBody>
      </p:sp>
      <p:sp>
        <p:nvSpPr>
          <p:cNvPr id="1048853" name="图片占位符 2"/>
          <p:cNvSpPr>
            <a:spLocks noGrp="1"/>
          </p:cNvSpPr>
          <p:nvPr>
            <p:ph type="pic" idx="1"/>
          </p:nvPr>
        </p:nvSpPr>
        <p:spPr>
          <a:xfrm>
            <a:off x="5183188" y="987425"/>
            <a:ext cx="6172200" cy="4873625"/>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altLang="en-US" lang="zh-CN"/>
          </a:p>
        </p:txBody>
      </p:sp>
      <p:sp>
        <p:nvSpPr>
          <p:cNvPr id="1048854"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a:t>单击此处编辑母版文本样式</a:t>
            </a:r>
          </a:p>
        </p:txBody>
      </p:sp>
      <p:sp>
        <p:nvSpPr>
          <p:cNvPr id="1048855" name="日期占位符 4"/>
          <p:cNvSpPr>
            <a:spLocks noGrp="1"/>
          </p:cNvSpPr>
          <p:nvPr>
            <p:ph type="dt" sz="half" idx="10"/>
          </p:nvPr>
        </p:nvSpPr>
        <p:spPr/>
        <p:txBody>
          <a:bodyPr/>
          <a:p>
            <a:fld id="{EE4C556E-D11A-48D7-81C0-B1B5323EC136}" type="datetimeFigureOut">
              <a:rPr altLang="en-US" lang="zh-CN" smtClean="0"/>
              <a:t>2021/12/24</a:t>
            </a:fld>
            <a:endParaRPr altLang="en-US" lang="zh-CN"/>
          </a:p>
        </p:txBody>
      </p:sp>
      <p:sp>
        <p:nvSpPr>
          <p:cNvPr id="1048856" name="页脚占位符 5"/>
          <p:cNvSpPr>
            <a:spLocks noGrp="1"/>
          </p:cNvSpPr>
          <p:nvPr>
            <p:ph type="ftr" sz="quarter" idx="11"/>
          </p:nvPr>
        </p:nvSpPr>
        <p:spPr/>
        <p:txBody>
          <a:bodyPr/>
          <a:p>
            <a:endParaRPr altLang="en-US" lang="zh-CN"/>
          </a:p>
        </p:txBody>
      </p:sp>
      <p:sp>
        <p:nvSpPr>
          <p:cNvPr id="1048857" name="灯片编号占位符 6"/>
          <p:cNvSpPr>
            <a:spLocks noGrp="1"/>
          </p:cNvSpPr>
          <p:nvPr>
            <p:ph type="sldNum" sz="quarter" idx="12"/>
          </p:nvPr>
        </p:nvSpPr>
        <p:spPr/>
        <p:txBody>
          <a:bodyPr/>
          <a:p>
            <a:fld id="{A195263E-7865-4889-9FDE-7A423744D6BB}" type="slidenum">
              <a:rPr altLang="en-US" lang="zh-CN" smtClean="0"/>
              <a:t>‹#›</a:t>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4C9B5"/>
            </a:gs>
            <a:gs pos="100000">
              <a:srgbClr val="D7C9AE"/>
            </a:gs>
          </a:gsLst>
          <a:lin ang="2700000" scaled="0"/>
        </a:gradFill>
        <a:effectLst/>
      </p:bgPr>
    </p:bg>
    <p:spTree>
      <p:nvGrpSpPr>
        <p:cNvPr id="58" name=""/>
        <p:cNvGrpSpPr/>
        <p:nvPr/>
      </p:nvGrpSpPr>
      <p:grpSpPr>
        <a:xfrm>
          <a:off x="0" y="0"/>
          <a:ext cx="0" cy="0"/>
          <a:chOff x="0" y="0"/>
          <a:chExt cx="0" cy="0"/>
        </a:xfrm>
      </p:grpSpPr>
      <p:sp>
        <p:nvSpPr>
          <p:cNvPr id="1048590" name="标题占位符 1"/>
          <p:cNvSpPr>
            <a:spLocks noGrp="1"/>
          </p:cNvSpPr>
          <p:nvPr>
            <p:ph type="title"/>
          </p:nvPr>
        </p:nvSpPr>
        <p:spPr>
          <a:xfrm>
            <a:off x="838200" y="365125"/>
            <a:ext cx="10515600" cy="1325563"/>
          </a:xfrm>
          <a:prstGeom prst="rect"/>
        </p:spPr>
        <p:txBody>
          <a:bodyPr anchor="ctr" bIns="45720" lIns="91440" rIns="91440" rtlCol="0" tIns="45720" vert="horz">
            <a:normAutofit/>
          </a:bodyPr>
          <a:p>
            <a:r>
              <a:rPr altLang="en-US" lang="zh-CN"/>
              <a:t>单击此处编辑母版标题样式</a:t>
            </a:r>
          </a:p>
        </p:txBody>
      </p:sp>
      <p:sp>
        <p:nvSpPr>
          <p:cNvPr id="1048591" name="文本占位符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592" name="日期占位符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EE4C556E-D11A-48D7-81C0-B1B5323EC136}" type="datetimeFigureOut">
              <a:rPr altLang="en-US" lang="zh-CN" smtClean="0"/>
              <a:t>2021/12/24</a:t>
            </a:fld>
            <a:endParaRPr altLang="en-US" lang="zh-CN"/>
          </a:p>
        </p:txBody>
      </p:sp>
      <p:sp>
        <p:nvSpPr>
          <p:cNvPr id="1048593" name="页脚占位符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94" name="灯片编号占位符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A195263E-7865-4889-9FDE-7A423744D6BB}"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4C9B5"/>
            </a:gs>
            <a:gs pos="100000">
              <a:srgbClr val="D7C9AE"/>
            </a:gs>
          </a:gsLst>
          <a:lin ang="2700000" scaled="0"/>
        </a:gradFill>
        <a:effectLst/>
      </p:bgPr>
    </p:bg>
    <p:spTree>
      <p:nvGrpSpPr>
        <p:cNvPr id="43"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p:spPr>
        <p:txBody>
          <a:bodyPr anchor="ctr" bIns="45720" lIns="91440" rIns="91440" rtlCol="0" tIns="45720" vert="horz">
            <a:normAutofit/>
          </a:bodyPr>
          <a:p>
            <a:r>
              <a:rPr altLang="en-US" lang="zh-CN"/>
              <a:t>单击此处编辑母版标题样式</a:t>
            </a:r>
          </a:p>
        </p:txBody>
      </p:sp>
      <p:sp>
        <p:nvSpPr>
          <p:cNvPr id="1048577" name="文本占位符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altLang="en-US" lang="zh-CN"/>
              <a:t>单击此处编辑母版文本样式</a:t>
            </a:r>
          </a:p>
          <a:p>
            <a:pPr lvl="1"/>
            <a:r>
              <a:rPr altLang="en-US" lang="zh-CN"/>
              <a:t>二级</a:t>
            </a:r>
          </a:p>
          <a:p>
            <a:pPr lvl="2"/>
            <a:r>
              <a:rPr altLang="en-US" lang="zh-CN"/>
              <a:t>三级</a:t>
            </a:r>
          </a:p>
          <a:p>
            <a:pPr lvl="3"/>
            <a:r>
              <a:rPr altLang="en-US" lang="zh-CN"/>
              <a:t>四级</a:t>
            </a:r>
          </a:p>
          <a:p>
            <a:pPr lvl="4"/>
            <a:r>
              <a:rPr altLang="en-US" lang="zh-CN"/>
              <a:t>五级</a:t>
            </a:r>
          </a:p>
        </p:txBody>
      </p:sp>
      <p:sp>
        <p:nvSpPr>
          <p:cNvPr id="1048578" name="日期占位符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EE4C556E-D11A-48D7-81C0-B1B5323EC136}" type="datetimeFigureOut">
              <a:rPr altLang="en-US" lang="zh-CN" smtClean="0"/>
              <a:t>2021/12/24</a:t>
            </a:fld>
            <a:endParaRPr altLang="en-US" lang="zh-CN"/>
          </a:p>
        </p:txBody>
      </p:sp>
      <p:sp>
        <p:nvSpPr>
          <p:cNvPr id="1048579" name="页脚占位符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灯片编号占位符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A195263E-7865-4889-9FDE-7A423744D6BB}"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image" Target="../media/image12.jpeg"/><Relationship Id="rId2" Type="http://schemas.openxmlformats.org/officeDocument/2006/relationships/image" Target="../media/image13.jpeg"/><Relationship Id="rId3" Type="http://schemas.openxmlformats.org/officeDocument/2006/relationships/image" Target="../media/image14.jpeg"/><Relationship Id="rId4" Type="http://schemas.openxmlformats.org/officeDocument/2006/relationships/image" Target="../media/image15.jpeg"/><Relationship Id="rId5"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image" Target="../media/image16.jpeg"/><Relationship Id="rId2" Type="http://schemas.openxmlformats.org/officeDocument/2006/relationships/image" Target="../media/image17.jpeg"/><Relationship Id="rId3" Type="http://schemas.openxmlformats.org/officeDocument/2006/relationships/image" Target="../media/image18.jpe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image" Target="../media/image19.jpeg"/><Relationship Id="rId2" Type="http://schemas.openxmlformats.org/officeDocument/2006/relationships/image" Target="../media/image20.jpeg"/><Relationship Id="rId3"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eg"/><Relationship Id="rId3" Type="http://schemas.openxmlformats.org/officeDocument/2006/relationships/image" Target="../media/image24.jpeg"/><Relationship Id="rId4"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5.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image" Target="../media/image30.jpeg"/><Relationship Id="rId2"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3.jpeg"/><Relationship Id="rId3" Type="http://schemas.openxmlformats.org/officeDocument/2006/relationships/image" Target="../media/image34.jpeg"/><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5.jpeg"/><Relationship Id="rId3" Type="http://schemas.openxmlformats.org/officeDocument/2006/relationships/image" Target="../media/image36.jpeg"/><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7.jpeg"/><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40.jpeg"/><Relationship Id="rId3" Type="http://schemas.openxmlformats.org/officeDocument/2006/relationships/image" Target="../media/image41.jpeg"/><Relationship Id="rId4"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42.jpeg"/><Relationship Id="rId3" Type="http://schemas.openxmlformats.org/officeDocument/2006/relationships/image" Target="../media/image43.jpe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44.jpeg"/><Relationship Id="rId3" Type="http://schemas.openxmlformats.org/officeDocument/2006/relationships/image" Target="../media/image45.jpeg"/><Relationship Id="rId4"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7.png"/><Relationship Id="rId3"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46.jpeg"/><Relationship Id="rId3" Type="http://schemas.openxmlformats.org/officeDocument/2006/relationships/image" Target="../media/image47.jpeg"/><Relationship Id="rId4" Type="http://schemas.openxmlformats.org/officeDocument/2006/relationships/image" Target="../media/image48.jpeg"/><Relationship Id="rId5" Type="http://schemas.openxmlformats.org/officeDocument/2006/relationships/image" Target="../media/image49.jpeg"/><Relationship Id="rId6"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50.jpeg"/><Relationship Id="rId3" Type="http://schemas.openxmlformats.org/officeDocument/2006/relationships/image" Target="../media/image51.jpeg"/><Relationship Id="rId4"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image" Target="../media/image52.jpeg"/><Relationship Id="rId2"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image" Target="../media/image53.jpeg"/><Relationship Id="rId2" Type="http://schemas.openxmlformats.org/officeDocument/2006/relationships/image" Target="../media/image54.jpeg"/><Relationship Id="rId3" Type="http://schemas.openxmlformats.org/officeDocument/2006/relationships/image" Target="../media/image55.jpeg"/><Relationship Id="rId4"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56.jpeg"/><Relationship Id="rId3" Type="http://schemas.openxmlformats.org/officeDocument/2006/relationships/image" Target="../media/image57.jpeg"/><Relationship Id="rId4" Type="http://schemas.openxmlformats.org/officeDocument/2006/relationships/image" Target="../media/image58.jpeg"/><Relationship Id="rId5" Type="http://schemas.openxmlformats.org/officeDocument/2006/relationships/image" Target="../media/image59.jpeg"/><Relationship Id="rId6" Type="http://schemas.openxmlformats.org/officeDocument/2006/relationships/image" Target="../media/image60.jpeg"/><Relationship Id="rId7" Type="http://schemas.openxmlformats.org/officeDocument/2006/relationships/image" Target="../media/image61.jpeg"/><Relationship Id="rId8"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62.jpeg"/><Relationship Id="rId3" Type="http://schemas.openxmlformats.org/officeDocument/2006/relationships/image" Target="../media/image63.jpeg"/><Relationship Id="rId4" Type="http://schemas.openxmlformats.org/officeDocument/2006/relationships/image" Target="../media/image64.jpeg"/><Relationship Id="rId5" Type="http://schemas.openxmlformats.org/officeDocument/2006/relationships/image" Target="../media/image65.jpeg"/><Relationship Id="rId6"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66.jpeg"/><Relationship Id="rId3" Type="http://schemas.openxmlformats.org/officeDocument/2006/relationships/image" Target="../media/image67.jpeg"/><Relationship Id="rId4" Type="http://schemas.openxmlformats.org/officeDocument/2006/relationships/image" Target="../media/image68.jpeg"/><Relationship Id="rId5"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69.jpeg"/><Relationship Id="rId3" Type="http://schemas.openxmlformats.org/officeDocument/2006/relationships/image" Target="../media/image70.jpeg"/><Relationship Id="rId4" Type="http://schemas.openxmlformats.org/officeDocument/2006/relationships/slideLayout" Target="../slideLayouts/slideLayout2.xml"/><Relationship Id="rId5" Type="http://schemas.openxmlformats.org/officeDocument/2006/relationships/notesSlide" Target="../notesSlides/notesSlide3.xml"/></Relationships>
</file>

<file path=ppt/slides/_rels/slide38.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71.jpeg"/><Relationship Id="rId3" Type="http://schemas.openxmlformats.org/officeDocument/2006/relationships/image" Target="../media/image72.jpeg"/><Relationship Id="rId4"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73.jpeg"/><Relationship Id="rId3" Type="http://schemas.openxmlformats.org/officeDocument/2006/relationships/image" Target="../media/image74.jpeg"/><Relationship Id="rId4"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75.png"/><Relationship Id="rId6"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6.png"/><Relationship Id="rId3"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7.png"/><Relationship Id="rId3"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image" Target="../media/image8.jpeg"/><Relationship Id="rId2" Type="http://schemas.openxmlformats.org/officeDocument/2006/relationships/image" Target="../media/image9.jpeg"/><Relationship Id="rId3"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83" name=""/>
        <p:cNvGrpSpPr/>
        <p:nvPr/>
      </p:nvGrpSpPr>
      <p:grpSpPr>
        <a:xfrm>
          <a:off x="0" y="0"/>
          <a:ext cx="0" cy="0"/>
          <a:chOff x="0" y="0"/>
          <a:chExt cx="0" cy="0"/>
        </a:xfrm>
      </p:grpSpPr>
      <p:pic>
        <p:nvPicPr>
          <p:cNvPr id="2097170" name="图片 4"/>
          <p:cNvPicPr>
            <a:picLocks noChangeAspect="1"/>
          </p:cNvPicPr>
          <p:nvPr/>
        </p:nvPicPr>
        <p:blipFill rotWithShape="1">
          <a:blip xmlns:r="http://schemas.openxmlformats.org/officeDocument/2006/relationships" r:embed="rId1" cstate="email">
            <a:clrChange>
              <a:clrFrom>
                <a:srgbClr val="FFFFFF"/>
              </a:clrFrom>
              <a:clrTo>
                <a:srgbClr val="FFFFFF">
                  <a:alpha val="0"/>
                </a:srgbClr>
              </a:clrTo>
            </a:clrChange>
            <a:duotone>
              <a:prstClr val="black"/>
              <a:srgbClr val="D9C3A5">
                <a:tint val="50000"/>
                <a:satMod val="180000"/>
              </a:srgbClr>
            </a:duotone>
          </a:blip>
          <a:srcRect/>
          <a:stretch>
            <a:fillRect/>
          </a:stretch>
        </p:blipFill>
        <p:spPr>
          <a:xfrm>
            <a:off x="3194357" y="910881"/>
            <a:ext cx="7792099" cy="5036235"/>
          </a:xfrm>
          <a:prstGeom prst="rect"/>
          <a:ln w="31750">
            <a:solidFill>
              <a:schemeClr val="tx1">
                <a:lumMod val="85000"/>
                <a:lumOff val="15000"/>
              </a:schemeClr>
            </a:solidFill>
          </a:ln>
        </p:spPr>
      </p:pic>
      <p:pic>
        <p:nvPicPr>
          <p:cNvPr id="2097171" name="图片 7"/>
          <p:cNvPicPr>
            <a:picLocks noChangeAspect="1"/>
          </p:cNvPicPr>
          <p:nvPr/>
        </p:nvPicPr>
        <p:blipFill>
          <a:blip xmlns:r="http://schemas.openxmlformats.org/officeDocument/2006/relationships" r:embed="rId2"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sp>
        <p:nvSpPr>
          <p:cNvPr id="1048621" name="矩形 17"/>
          <p:cNvSpPr/>
          <p:nvPr/>
        </p:nvSpPr>
        <p:spPr>
          <a:xfrm>
            <a:off x="3469437" y="3542769"/>
            <a:ext cx="7141796" cy="1360262"/>
          </a:xfrm>
          <a:prstGeom prst="rect"/>
          <a:solidFill>
            <a:srgbClr val="DA584B"/>
          </a:solidFill>
          <a:ln w="571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22" name="文本框 14"/>
          <p:cNvSpPr txBox="1"/>
          <p:nvPr/>
        </p:nvSpPr>
        <p:spPr>
          <a:xfrm>
            <a:off x="3737149" y="3542768"/>
            <a:ext cx="6606370" cy="1209040"/>
          </a:xfrm>
          <a:prstGeom prst="rect"/>
          <a:noFill/>
        </p:spPr>
        <p:txBody>
          <a:bodyPr rtlCol="0" wrap="square">
            <a:spAutoFit/>
          </a:bodyPr>
          <a:p>
            <a:pPr algn="dist"/>
            <a:r>
              <a:rPr altLang="en-US" dirty="0" sz="7500" lang="zh-CN">
                <a:solidFill>
                  <a:schemeClr val="bg1"/>
                </a:solidFill>
                <a:cs typeface="+mn-ea"/>
                <a:sym typeface="+mn-lt"/>
              </a:rPr>
              <a:t>时光奇遇</a:t>
            </a:r>
          </a:p>
        </p:txBody>
      </p:sp>
      <p:sp>
        <p:nvSpPr>
          <p:cNvPr id="1048623" name="文本框 19"/>
          <p:cNvSpPr txBox="1"/>
          <p:nvPr/>
        </p:nvSpPr>
        <p:spPr>
          <a:xfrm>
            <a:off x="3332693" y="2505670"/>
            <a:ext cx="7291472" cy="891540"/>
          </a:xfrm>
          <a:prstGeom prst="rect"/>
          <a:noFill/>
        </p:spPr>
        <p:txBody>
          <a:bodyPr rtlCol="0" wrap="square">
            <a:spAutoFit/>
          </a:bodyPr>
          <a:p>
            <a:pPr algn="dist"/>
            <a:r>
              <a:rPr altLang="zh-CN" dirty="0" sz="5400" lang="en-US">
                <a:solidFill>
                  <a:srgbClr val="534C79"/>
                </a:solidFill>
                <a:cs typeface="+mn-ea"/>
                <a:sym typeface="+mn-lt"/>
              </a:rPr>
              <a:t>BUSINESS</a:t>
            </a:r>
            <a:endParaRPr altLang="en-US" dirty="0" sz="5400" lang="zh-CN">
              <a:solidFill>
                <a:srgbClr val="534C79"/>
              </a:solidFill>
              <a:cs typeface="+mn-ea"/>
              <a:sym typeface="+mn-lt"/>
            </a:endParaRPr>
          </a:p>
        </p:txBody>
      </p:sp>
      <p:pic>
        <p:nvPicPr>
          <p:cNvPr id="2097172" name="图片 13"/>
          <p:cNvPicPr>
            <a:picLocks noChangeAspect="1"/>
          </p:cNvPicPr>
          <p:nvPr/>
        </p:nvPicPr>
        <p:blipFill rotWithShape="1">
          <a:blip xmlns:r="http://schemas.openxmlformats.org/officeDocument/2006/relationships" r:embed="rId3" cstate="email"/>
          <a:srcRect/>
          <a:stretch>
            <a:fillRect/>
          </a:stretch>
        </p:blipFill>
        <p:spPr>
          <a:xfrm flipH="1">
            <a:off x="1067209" y="754286"/>
            <a:ext cx="2023284" cy="5356744"/>
          </a:xfrm>
          <a:prstGeom prst="rect"/>
        </p:spPr>
      </p:pic>
      <p:sp>
        <p:nvSpPr>
          <p:cNvPr id="1048624" name="文本框 8"/>
          <p:cNvSpPr txBox="1"/>
          <p:nvPr/>
        </p:nvSpPr>
        <p:spPr>
          <a:xfrm>
            <a:off x="1357312" y="1336146"/>
            <a:ext cx="1490980" cy="4003788"/>
          </a:xfrm>
          <a:prstGeom prst="rect"/>
          <a:noFill/>
        </p:spPr>
        <p:txBody>
          <a:bodyPr rtlCol="0" vert="eaVert" wrap="square">
            <a:spAutoFit/>
          </a:bodyPr>
          <a:p>
            <a:pPr algn="dist"/>
            <a:r>
              <a:rPr altLang="zh-CN" dirty="0" sz="8800" lang="en-US">
                <a:solidFill>
                  <a:schemeClr val="bg1"/>
                </a:solidFill>
                <a:effectLst>
                  <a:outerShdw algn="ctr" blurRad="101600" rotWithShape="0" sx="103000" sy="103000">
                    <a:prstClr val="black">
                      <a:alpha val="20000"/>
                    </a:prstClr>
                  </a:outerShdw>
                </a:effectLst>
                <a:cs typeface="+mn-ea"/>
                <a:sym typeface="+mn-lt"/>
              </a:rPr>
              <a:t>2021</a:t>
            </a:r>
            <a:endParaRPr altLang="en-US" dirty="0" sz="8800" lang="zh-CN">
              <a:solidFill>
                <a:schemeClr val="bg1"/>
              </a:solidFill>
              <a:effectLst>
                <a:outerShdw algn="ctr" blurRad="101600" rotWithShape="0" sx="103000" sy="103000">
                  <a:prstClr val="black">
                    <a:alpha val="20000"/>
                  </a:prstClr>
                </a:outerShdw>
              </a:effectLst>
              <a:cs typeface="+mn-ea"/>
              <a:sym typeface="+mn-lt"/>
            </a:endParaRPr>
          </a:p>
        </p:txBody>
      </p:sp>
      <p:sp>
        <p:nvSpPr>
          <p:cNvPr id="1048625" name="矩形 9"/>
          <p:cNvSpPr/>
          <p:nvPr/>
        </p:nvSpPr>
        <p:spPr>
          <a:xfrm>
            <a:off x="3462020" y="5167630"/>
            <a:ext cx="2424430" cy="513080"/>
          </a:xfrm>
          <a:prstGeom prst="rect"/>
          <a:solidFill>
            <a:srgbClr val="D09053"/>
          </a:solidFill>
          <a:ln w="57150">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26" name="矩形 10"/>
          <p:cNvSpPr/>
          <p:nvPr/>
        </p:nvSpPr>
        <p:spPr>
          <a:xfrm>
            <a:off x="5886324" y="5167483"/>
            <a:ext cx="2299158" cy="512909"/>
          </a:xfrm>
          <a:prstGeom prst="rect"/>
          <a:solidFill>
            <a:srgbClr val="504975"/>
          </a:solidFill>
          <a:ln w="57150">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27" name="矩形 11"/>
          <p:cNvSpPr/>
          <p:nvPr/>
        </p:nvSpPr>
        <p:spPr>
          <a:xfrm>
            <a:off x="8186420" y="5170170"/>
            <a:ext cx="2416175" cy="513080"/>
          </a:xfrm>
          <a:prstGeom prst="rect"/>
          <a:solidFill>
            <a:srgbClr val="D09053"/>
          </a:solidFill>
          <a:ln w="57150">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grpSp>
        <p:nvGrpSpPr>
          <p:cNvPr id="84" name="组合 18"/>
          <p:cNvGrpSpPr/>
          <p:nvPr/>
        </p:nvGrpSpPr>
        <p:grpSpPr>
          <a:xfrm>
            <a:off x="3469437" y="992542"/>
            <a:ext cx="2530974" cy="1622432"/>
            <a:chOff x="4228523" y="1624456"/>
            <a:chExt cx="3826593" cy="2452964"/>
          </a:xfrm>
        </p:grpSpPr>
        <p:sp>
          <p:nvSpPr>
            <p:cNvPr id="1048628" name="矩形 20"/>
            <p:cNvSpPr/>
            <p:nvPr/>
          </p:nvSpPr>
          <p:spPr>
            <a:xfrm>
              <a:off x="4544704" y="1883391"/>
              <a:ext cx="2511189" cy="1869743"/>
            </a:xfrm>
            <a:prstGeom prst="rect"/>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73" name="图片 21"/>
            <p:cNvPicPr>
              <a:picLocks noChangeAspect="1"/>
            </p:cNvPicPr>
            <p:nvPr/>
          </p:nvPicPr>
          <p:blipFill rotWithShape="1">
            <a:blip xmlns:r="http://schemas.openxmlformats.org/officeDocument/2006/relationships" r:embed="rId4" cstate="email"/>
            <a:srcRect/>
            <a:stretch>
              <a:fillRect/>
            </a:stretch>
          </p:blipFill>
          <p:spPr>
            <a:xfrm>
              <a:off x="4228523" y="1624456"/>
              <a:ext cx="3826593" cy="2452964"/>
            </a:xfrm>
            <a:prstGeom prst="rect"/>
          </p:spPr>
        </p:pic>
      </p:grpSp>
      <p:sp>
        <p:nvSpPr>
          <p:cNvPr id="1048629" name="文本框 22"/>
          <p:cNvSpPr txBox="1"/>
          <p:nvPr/>
        </p:nvSpPr>
        <p:spPr>
          <a:xfrm>
            <a:off x="3888568" y="1487341"/>
            <a:ext cx="1240936" cy="706755"/>
          </a:xfrm>
          <a:prstGeom prst="rect"/>
          <a:noFill/>
        </p:spPr>
        <p:txBody>
          <a:bodyPr rtlCol="0" wrap="square">
            <a:spAutoFit/>
          </a:bodyPr>
          <a:p>
            <a:pPr algn="dist"/>
            <a:r>
              <a:rPr altLang="en-US" b="1" dirty="0" sz="4000" lang="zh-CN">
                <a:solidFill>
                  <a:schemeClr val="bg1"/>
                </a:solidFill>
                <a:cs typeface="+mn-ea"/>
                <a:sym typeface="+mn-lt"/>
              </a:rPr>
              <a:t>回忆</a:t>
            </a:r>
          </a:p>
        </p:txBody>
      </p:sp>
      <p:sp>
        <p:nvSpPr>
          <p:cNvPr id="1048630" name="文本框 23"/>
          <p:cNvSpPr txBox="1"/>
          <p:nvPr/>
        </p:nvSpPr>
        <p:spPr>
          <a:xfrm>
            <a:off x="6078064" y="1091879"/>
            <a:ext cx="4482677" cy="830997"/>
          </a:xfrm>
          <a:prstGeom prst="rect"/>
          <a:noFill/>
        </p:spPr>
        <p:txBody>
          <a:bodyPr rtlCol="0" wrap="square">
            <a:spAutoFit/>
          </a:bodyPr>
          <a:p>
            <a:r>
              <a:rPr altLang="zh-CN" dirty="0" sz="1600" lang="en-US">
                <a:solidFill>
                  <a:schemeClr val="tx1">
                    <a:lumMod val="75000"/>
                    <a:lumOff val="25000"/>
                  </a:schemeClr>
                </a:solidFill>
                <a:cs typeface="+mn-ea"/>
                <a:sym typeface="+mn-lt"/>
              </a:rPr>
              <a:t> Life isn't about waiting for the storm to pass. it's about learning to dance Life isn't it's about learning to dance in the rain. </a:t>
            </a:r>
            <a:endParaRPr altLang="en-US" dirty="0" sz="1600" lang="zh-CN">
              <a:solidFill>
                <a:schemeClr val="tx1">
                  <a:lumMod val="75000"/>
                  <a:lumOff val="25000"/>
                </a:schemeClr>
              </a:solidFill>
              <a:cs typeface="+mn-ea"/>
              <a:sym typeface="+mn-lt"/>
            </a:endParaRPr>
          </a:p>
        </p:txBody>
      </p:sp>
      <p:grpSp>
        <p:nvGrpSpPr>
          <p:cNvPr id="85" name="组合 29"/>
          <p:cNvGrpSpPr/>
          <p:nvPr/>
        </p:nvGrpSpPr>
        <p:grpSpPr>
          <a:xfrm>
            <a:off x="6185125" y="2209969"/>
            <a:ext cx="1810564" cy="240605"/>
            <a:chOff x="6191591" y="2264560"/>
            <a:chExt cx="1810564" cy="240605"/>
          </a:xfrm>
        </p:grpSpPr>
        <p:cxnSp>
          <p:nvCxnSpPr>
            <p:cNvPr id="3145743" name="直接箭头连接符 2"/>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44" name="直接箭头连接符 25"/>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45" name="直接箭头连接符 26"/>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631" name="平行四边形 31"/>
          <p:cNvSpPr/>
          <p:nvPr/>
        </p:nvSpPr>
        <p:spPr>
          <a:xfrm>
            <a:off x="8215048" y="1977971"/>
            <a:ext cx="2409117" cy="52318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32" name="文本框 30"/>
          <p:cNvSpPr txBox="1"/>
          <p:nvPr/>
        </p:nvSpPr>
        <p:spPr>
          <a:xfrm>
            <a:off x="8347690" y="1973456"/>
            <a:ext cx="2064889" cy="460375"/>
          </a:xfrm>
          <a:prstGeom prst="rect"/>
          <a:noFill/>
        </p:spPr>
        <p:txBody>
          <a:bodyPr rtlCol="0" wrap="square">
            <a:spAutoFit/>
          </a:bodyPr>
          <a:p>
            <a:pPr algn="dist"/>
            <a:r>
              <a:rPr altLang="en-US" dirty="0" sz="2400" i="1" lang="zh-CN">
                <a:solidFill>
                  <a:schemeClr val="bg1"/>
                </a:solidFill>
                <a:cs typeface="+mn-ea"/>
                <a:sym typeface="+mn-lt"/>
              </a:rPr>
              <a:t>年代感</a:t>
            </a:r>
          </a:p>
        </p:txBody>
      </p:sp>
      <p:sp>
        <p:nvSpPr>
          <p:cNvPr id="1048633" name="文本框 5"/>
          <p:cNvSpPr txBox="1"/>
          <p:nvPr/>
        </p:nvSpPr>
        <p:spPr>
          <a:xfrm>
            <a:off x="3674110" y="5160010"/>
            <a:ext cx="6738620" cy="521970"/>
          </a:xfrm>
          <a:prstGeom prst="rect"/>
          <a:noFill/>
        </p:spPr>
        <p:txBody>
          <a:bodyPr rtlCol="0" wrap="square">
            <a:spAutoFit/>
          </a:bodyPr>
          <a:p>
            <a:pPr algn="dist"/>
            <a:r>
              <a:rPr altLang="zh-CN" b="1" dirty="0" sz="2800" lang="en-US">
                <a:solidFill>
                  <a:schemeClr val="bg1"/>
                </a:solidFill>
                <a:effectLst>
                  <a:outerShdw algn="tl" blurRad="38100" dir="2700000" dist="38100">
                    <a:srgbClr val="000000">
                      <a:alpha val="43137"/>
                    </a:srgbClr>
                  </a:outerShdw>
                </a:effectLst>
                <a:cs typeface="+mn-ea"/>
                <a:sym typeface="+mn-lt"/>
              </a:rPr>
              <a:t>——</a:t>
            </a:r>
            <a:r>
              <a:rPr altLang="en-US" b="1" dirty="0" sz="2800" lang="zh-CN">
                <a:solidFill>
                  <a:schemeClr val="bg1"/>
                </a:solidFill>
                <a:effectLst>
                  <a:outerShdw algn="tl" blurRad="38100" dir="2700000" dist="38100">
                    <a:srgbClr val="000000">
                      <a:alpha val="43137"/>
                    </a:srgbClr>
                  </a:outerShdw>
                </a:effectLst>
                <a:cs typeface="+mn-ea"/>
                <a:sym typeface="+mn-lt"/>
              </a:rPr>
              <a:t>地产项目首届怀旧潮玩节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01" name=""/>
        <p:cNvGrpSpPr/>
        <p:nvPr/>
      </p:nvGrpSpPr>
      <p:grpSpPr>
        <a:xfrm>
          <a:off x="0" y="0"/>
          <a:ext cx="0" cy="0"/>
          <a:chOff x="0" y="0"/>
          <a:chExt cx="0" cy="0"/>
        </a:xfrm>
      </p:grpSpPr>
      <p:grpSp>
        <p:nvGrpSpPr>
          <p:cNvPr id="102" name="组合 8"/>
          <p:cNvGrpSpPr/>
          <p:nvPr/>
        </p:nvGrpSpPr>
        <p:grpSpPr>
          <a:xfrm>
            <a:off x="44450" y="3175"/>
            <a:ext cx="12092305" cy="6872605"/>
            <a:chOff x="14" y="237"/>
            <a:chExt cx="18861" cy="10563"/>
          </a:xfrm>
        </p:grpSpPr>
        <p:pic>
          <p:nvPicPr>
            <p:cNvPr id="2097184" name="图片 3" descr="o_1f7get8ap1sij1r0l1o241c5r19421o"/>
            <p:cNvPicPr>
              <a:picLocks noChangeAspect="1"/>
            </p:cNvPicPr>
            <p:nvPr/>
          </p:nvPicPr>
          <p:blipFill>
            <a:blip xmlns:r="http://schemas.openxmlformats.org/officeDocument/2006/relationships" r:embed="rId1"/>
            <a:stretch>
              <a:fillRect/>
            </a:stretch>
          </p:blipFill>
          <p:spPr>
            <a:xfrm>
              <a:off x="29" y="250"/>
              <a:ext cx="9555" cy="6370"/>
            </a:xfrm>
            <a:prstGeom prst="rect"/>
          </p:spPr>
        </p:pic>
        <p:pic>
          <p:nvPicPr>
            <p:cNvPr id="2097185" name="图片 4" descr="o_1f7get8ap10ih1kmh1gtc2sm1qle1m"/>
            <p:cNvPicPr>
              <a:picLocks noChangeAspect="1"/>
            </p:cNvPicPr>
            <p:nvPr/>
          </p:nvPicPr>
          <p:blipFill>
            <a:blip xmlns:r="http://schemas.openxmlformats.org/officeDocument/2006/relationships" r:embed="rId2"/>
            <a:stretch>
              <a:fillRect/>
            </a:stretch>
          </p:blipFill>
          <p:spPr>
            <a:xfrm>
              <a:off x="9611" y="4615"/>
              <a:ext cx="9263" cy="6176"/>
            </a:xfrm>
            <a:prstGeom prst="rect"/>
          </p:spPr>
        </p:pic>
        <p:pic>
          <p:nvPicPr>
            <p:cNvPr id="2097186" name="图片 5" descr="o_1f7get8ap99q13pm437cvv1ker1p"/>
            <p:cNvPicPr>
              <a:picLocks noChangeAspect="1"/>
            </p:cNvPicPr>
            <p:nvPr/>
          </p:nvPicPr>
          <p:blipFill>
            <a:blip xmlns:r="http://schemas.openxmlformats.org/officeDocument/2006/relationships" r:embed="rId3" cstate="email"/>
            <a:srcRect/>
            <a:stretch>
              <a:fillRect/>
            </a:stretch>
          </p:blipFill>
          <p:spPr>
            <a:xfrm>
              <a:off x="14" y="4859"/>
              <a:ext cx="9555" cy="5941"/>
            </a:xfrm>
            <a:prstGeom prst="rect"/>
          </p:spPr>
        </p:pic>
        <p:pic>
          <p:nvPicPr>
            <p:cNvPr id="2097187" name="图片 6" descr="o_1f7get8apv851af51otc16o218pj1n"/>
            <p:cNvPicPr>
              <a:picLocks noChangeAspect="1"/>
            </p:cNvPicPr>
            <p:nvPr/>
          </p:nvPicPr>
          <p:blipFill>
            <a:blip xmlns:r="http://schemas.openxmlformats.org/officeDocument/2006/relationships" r:embed="rId4"/>
            <a:stretch>
              <a:fillRect/>
            </a:stretch>
          </p:blipFill>
          <p:spPr>
            <a:xfrm>
              <a:off x="9612" y="237"/>
              <a:ext cx="9263" cy="6176"/>
            </a:xfrm>
            <a:prstGeom prst="rect"/>
          </p:spPr>
        </p:pic>
      </p:grpSp>
      <p:sp>
        <p:nvSpPr>
          <p:cNvPr id="1048702" name="平行四边形 9"/>
          <p:cNvSpPr/>
          <p:nvPr/>
        </p:nvSpPr>
        <p:spPr>
          <a:xfrm>
            <a:off x="7638415" y="372745"/>
            <a:ext cx="429895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03" name="文本框 10"/>
          <p:cNvSpPr txBox="1"/>
          <p:nvPr/>
        </p:nvSpPr>
        <p:spPr>
          <a:xfrm>
            <a:off x="7924800" y="381635"/>
            <a:ext cx="3563620"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怀旧元素</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03" name=""/>
        <p:cNvGrpSpPr/>
        <p:nvPr/>
      </p:nvGrpSpPr>
      <p:grpSpPr>
        <a:xfrm>
          <a:off x="0" y="0"/>
          <a:ext cx="0" cy="0"/>
          <a:chOff x="0" y="0"/>
          <a:chExt cx="0" cy="0"/>
        </a:xfrm>
      </p:grpSpPr>
      <p:pic>
        <p:nvPicPr>
          <p:cNvPr id="2097188" name="图片 11" descr="35cd4a08d42bfa58122b3bac62ea1025cac7ae315e4b2-YriEhu_fw1200"/>
          <p:cNvPicPr>
            <a:picLocks noChangeAspect="1"/>
          </p:cNvPicPr>
          <p:nvPr/>
        </p:nvPicPr>
        <p:blipFill>
          <a:blip xmlns:r="http://schemas.openxmlformats.org/officeDocument/2006/relationships" r:embed="rId1" cstate="email"/>
          <a:srcRect/>
          <a:stretch>
            <a:fillRect/>
          </a:stretch>
        </p:blipFill>
        <p:spPr>
          <a:xfrm>
            <a:off x="5139690" y="0"/>
            <a:ext cx="7051675" cy="2777490"/>
          </a:xfrm>
          <a:prstGeom prst="rect"/>
        </p:spPr>
      </p:pic>
      <p:pic>
        <p:nvPicPr>
          <p:cNvPr id="2097189" name="图片 3" descr="6ba26a11a620cc9e9f4f1f70064f6178cd6e82a82d26a-zQ39QV"/>
          <p:cNvPicPr>
            <a:picLocks noChangeAspect="1"/>
          </p:cNvPicPr>
          <p:nvPr/>
        </p:nvPicPr>
        <p:blipFill>
          <a:blip xmlns:r="http://schemas.openxmlformats.org/officeDocument/2006/relationships" r:embed="rId2"/>
          <a:stretch>
            <a:fillRect/>
          </a:stretch>
        </p:blipFill>
        <p:spPr>
          <a:xfrm>
            <a:off x="0" y="0"/>
            <a:ext cx="5139690" cy="6857365"/>
          </a:xfrm>
          <a:prstGeom prst="rect"/>
        </p:spPr>
      </p:pic>
      <p:sp>
        <p:nvSpPr>
          <p:cNvPr id="1048704" name="平行四边形 4"/>
          <p:cNvSpPr/>
          <p:nvPr/>
        </p:nvSpPr>
        <p:spPr>
          <a:xfrm>
            <a:off x="1214120" y="487680"/>
            <a:ext cx="4779645"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05" name="文本框 5"/>
          <p:cNvSpPr txBox="1"/>
          <p:nvPr/>
        </p:nvSpPr>
        <p:spPr>
          <a:xfrm>
            <a:off x="1456055" y="496570"/>
            <a:ext cx="4253230"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现场打印照片</a:t>
            </a:r>
          </a:p>
        </p:txBody>
      </p:sp>
      <p:sp>
        <p:nvSpPr>
          <p:cNvPr id="1048706" name="TextBox 76"/>
          <p:cNvSpPr txBox="1"/>
          <p:nvPr/>
        </p:nvSpPr>
        <p:spPr>
          <a:xfrm>
            <a:off x="238799" y="1465594"/>
            <a:ext cx="3841993" cy="700576"/>
          </a:xfrm>
          <a:prstGeom prst="rect"/>
          <a:noFill/>
        </p:spPr>
        <p:txBody>
          <a:bodyPr rtlCol="0" wrap="square">
            <a:spAutoFit/>
          </a:bodyPr>
          <a:p>
            <a:pPr>
              <a:lnSpc>
                <a:spcPct val="150000"/>
              </a:lnSpc>
            </a:pPr>
            <a:r>
              <a:rPr altLang="en-US" b="1" dirty="0" sz="1400" lang="zh-CN">
                <a:solidFill>
                  <a:schemeClr val="bg1"/>
                </a:solidFill>
                <a:cs typeface="+mn-ea"/>
                <a:sym typeface="+mn-lt"/>
              </a:rPr>
              <a:t>嘉宾们现场拍照打卡互动，可到</a:t>
            </a:r>
            <a:r>
              <a:rPr altLang="zh-CN" b="1" dirty="0" sz="1400" lang="en-US">
                <a:solidFill>
                  <a:schemeClr val="bg1"/>
                </a:solidFill>
                <a:cs typeface="+mn-ea"/>
                <a:sym typeface="+mn-lt"/>
              </a:rPr>
              <a:t>“</a:t>
            </a:r>
            <a:r>
              <a:rPr altLang="en-US" b="1" dirty="0" sz="1400" lang="zh-CN">
                <a:solidFill>
                  <a:schemeClr val="bg1"/>
                </a:solidFill>
                <a:cs typeface="+mn-ea"/>
                <a:sym typeface="+mn-lt"/>
              </a:rPr>
              <a:t>照相馆</a:t>
            </a:r>
            <a:r>
              <a:rPr altLang="zh-CN" b="1" dirty="0" sz="1400" lang="en-US">
                <a:solidFill>
                  <a:schemeClr val="bg1"/>
                </a:solidFill>
                <a:cs typeface="+mn-ea"/>
                <a:sym typeface="+mn-lt"/>
              </a:rPr>
              <a:t>”</a:t>
            </a:r>
            <a:r>
              <a:rPr altLang="en-US" b="1" dirty="0" sz="1400" lang="zh-CN">
                <a:solidFill>
                  <a:schemeClr val="bg1"/>
                </a:solidFill>
                <a:cs typeface="+mn-ea"/>
                <a:sym typeface="+mn-lt"/>
              </a:rPr>
              <a:t>进行现场照片打印。</a:t>
            </a:r>
            <a:endParaRPr altLang="zh-CN" b="1" dirty="0" sz="1400" lang="en-US">
              <a:solidFill>
                <a:schemeClr val="bg1"/>
              </a:solidFill>
              <a:cs typeface="+mn-ea"/>
              <a:sym typeface="+mn-lt"/>
            </a:endParaRPr>
          </a:p>
        </p:txBody>
      </p:sp>
      <p:pic>
        <p:nvPicPr>
          <p:cNvPr id="2097190" name="图片 6" descr="4b440206c70b1a9b18d652b962dcaccdcaafd1988a65d-gaBygC"/>
          <p:cNvPicPr>
            <a:picLocks noChangeAspect="1"/>
          </p:cNvPicPr>
          <p:nvPr/>
        </p:nvPicPr>
        <p:blipFill>
          <a:blip xmlns:r="http://schemas.openxmlformats.org/officeDocument/2006/relationships" r:embed="rId3" cstate="email"/>
          <a:srcRect/>
          <a:stretch>
            <a:fillRect/>
          </a:stretch>
        </p:blipFill>
        <p:spPr>
          <a:xfrm>
            <a:off x="5139690" y="2788285"/>
            <a:ext cx="7052310" cy="4156710"/>
          </a:xfrm>
          <a:prstGeom prst="rec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104" name=""/>
        <p:cNvGrpSpPr/>
        <p:nvPr/>
      </p:nvGrpSpPr>
      <p:grpSpPr>
        <a:xfrm>
          <a:off x="0" y="0"/>
          <a:ext cx="0" cy="0"/>
          <a:chOff x="0" y="0"/>
          <a:chExt cx="0" cy="0"/>
        </a:xfrm>
      </p:grpSpPr>
      <p:sp>
        <p:nvSpPr>
          <p:cNvPr id="1048707" name="平行四边形 9"/>
          <p:cNvSpPr/>
          <p:nvPr/>
        </p:nvSpPr>
        <p:spPr>
          <a:xfrm>
            <a:off x="1169670" y="772160"/>
            <a:ext cx="4488815"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08" name="文本框 10"/>
          <p:cNvSpPr txBox="1"/>
          <p:nvPr/>
        </p:nvSpPr>
        <p:spPr>
          <a:xfrm>
            <a:off x="1456055" y="781050"/>
            <a:ext cx="3945255"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复古小卖铺</a:t>
            </a:r>
          </a:p>
        </p:txBody>
      </p:sp>
      <p:pic>
        <p:nvPicPr>
          <p:cNvPr id="2097191" name="图片 5" descr="IMG_20210917_144519"/>
          <p:cNvPicPr>
            <a:picLocks noChangeAspect="1"/>
          </p:cNvPicPr>
          <p:nvPr/>
        </p:nvPicPr>
        <p:blipFill>
          <a:blip xmlns:r="http://schemas.openxmlformats.org/officeDocument/2006/relationships" r:embed="rId2"/>
          <a:stretch>
            <a:fillRect/>
          </a:stretch>
        </p:blipFill>
        <p:spPr>
          <a:xfrm>
            <a:off x="8979535" y="0"/>
            <a:ext cx="3212465" cy="2409190"/>
          </a:xfrm>
          <a:prstGeom prst="rect"/>
        </p:spPr>
      </p:pic>
      <p:sp>
        <p:nvSpPr>
          <p:cNvPr id="1048709" name="矩形 1"/>
          <p:cNvSpPr/>
          <p:nvPr/>
        </p:nvSpPr>
        <p:spPr>
          <a:xfrm rot="3000000">
            <a:off x="9384030" y="1040130"/>
            <a:ext cx="363855" cy="1224915"/>
          </a:xfrm>
          <a:prstGeom prst="rect"/>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10" name="TextBox 75"/>
          <p:cNvSpPr txBox="1"/>
          <p:nvPr/>
        </p:nvSpPr>
        <p:spPr>
          <a:xfrm>
            <a:off x="181628" y="2266661"/>
            <a:ext cx="2675619" cy="460375"/>
          </a:xfrm>
          <a:prstGeom prst="rect"/>
          <a:noFill/>
        </p:spPr>
        <p:txBody>
          <a:bodyPr rtlCol="0" wrap="square">
            <a:spAutoFit/>
          </a:bodyPr>
          <a:p>
            <a:pPr indent="-342900" marL="342900">
              <a:buFont typeface="Arial" panose="020B0604020202020204" pitchFamily="34" charset="0"/>
              <a:buChar char="•"/>
            </a:pPr>
            <a:r>
              <a:rPr altLang="en-US" b="1" dirty="0" sz="2400" lang="zh-CN">
                <a:solidFill>
                  <a:schemeClr val="bg1"/>
                </a:solidFill>
                <a:cs typeface="+mn-ea"/>
                <a:sym typeface="+mn-lt"/>
              </a:rPr>
              <a:t>复古小卖铺</a:t>
            </a:r>
          </a:p>
        </p:txBody>
      </p:sp>
      <p:sp>
        <p:nvSpPr>
          <p:cNvPr id="1048711" name="TextBox 76"/>
          <p:cNvSpPr txBox="1"/>
          <p:nvPr/>
        </p:nvSpPr>
        <p:spPr>
          <a:xfrm>
            <a:off x="186690" y="2650490"/>
            <a:ext cx="3841750" cy="1005840"/>
          </a:xfrm>
          <a:prstGeom prst="rect"/>
          <a:noFill/>
        </p:spPr>
        <p:txBody>
          <a:bodyPr rtlCol="0" wrap="square">
            <a:spAutoFit/>
          </a:bodyPr>
          <a:p>
            <a:pPr>
              <a:lnSpc>
                <a:spcPct val="150000"/>
              </a:lnSpc>
            </a:pPr>
            <a:r>
              <a:rPr altLang="en-US" b="1" dirty="0" sz="1400" lang="zh-CN">
                <a:solidFill>
                  <a:schemeClr val="bg1"/>
                </a:solidFill>
                <a:cs typeface="+mn-ea"/>
                <a:sym typeface="+mn-lt"/>
              </a:rPr>
              <a:t>营销中心内搭建复古小卖铺，老式大辣片、威化饼、无花果、华华丹等等应有尽有，现场售卖怀旧小零食，品尝儿时的味道</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105" name=""/>
        <p:cNvGrpSpPr/>
        <p:nvPr/>
      </p:nvGrpSpPr>
      <p:grpSpPr>
        <a:xfrm>
          <a:off x="0" y="0"/>
          <a:ext cx="0" cy="0"/>
          <a:chOff x="0" y="0"/>
          <a:chExt cx="0" cy="0"/>
        </a:xfrm>
      </p:grpSpPr>
      <p:sp>
        <p:nvSpPr>
          <p:cNvPr id="1048712" name="平行四边形 8"/>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13" name="文本框 11"/>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氛围包装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06" name=""/>
        <p:cNvGrpSpPr/>
        <p:nvPr/>
      </p:nvGrpSpPr>
      <p:grpSpPr>
        <a:xfrm>
          <a:off x="0" y="0"/>
          <a:ext cx="0" cy="0"/>
          <a:chOff x="0" y="0"/>
          <a:chExt cx="0" cy="0"/>
        </a:xfrm>
      </p:grpSpPr>
      <p:pic>
        <p:nvPicPr>
          <p:cNvPr id="2097192" name="图片 1" descr="4400137ad6170c4f1d90643aa38099daa1005a972ef2c-4DzJNA"/>
          <p:cNvPicPr>
            <a:picLocks noChangeAspect="1"/>
          </p:cNvPicPr>
          <p:nvPr/>
        </p:nvPicPr>
        <p:blipFill>
          <a:blip xmlns:r="http://schemas.openxmlformats.org/officeDocument/2006/relationships" r:embed="rId1"/>
          <a:stretch>
            <a:fillRect/>
          </a:stretch>
        </p:blipFill>
        <p:spPr>
          <a:xfrm>
            <a:off x="0" y="1123315"/>
            <a:ext cx="7645400" cy="5734685"/>
          </a:xfrm>
          <a:prstGeom prst="rect"/>
        </p:spPr>
      </p:pic>
      <p:sp>
        <p:nvSpPr>
          <p:cNvPr id="1048714" name="平行四边形 4"/>
          <p:cNvSpPr/>
          <p:nvPr/>
        </p:nvSpPr>
        <p:spPr>
          <a:xfrm>
            <a:off x="496570" y="169545"/>
            <a:ext cx="4779645"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15" name="文本框 5"/>
          <p:cNvSpPr txBox="1"/>
          <p:nvPr/>
        </p:nvSpPr>
        <p:spPr>
          <a:xfrm>
            <a:off x="738505" y="178435"/>
            <a:ext cx="4253230"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旧物市集</a:t>
            </a:r>
          </a:p>
        </p:txBody>
      </p:sp>
      <p:grpSp>
        <p:nvGrpSpPr>
          <p:cNvPr id="107" name="组合 6"/>
          <p:cNvGrpSpPr/>
          <p:nvPr/>
        </p:nvGrpSpPr>
        <p:grpSpPr>
          <a:xfrm>
            <a:off x="7645400" y="1122680"/>
            <a:ext cx="4546600" cy="5734685"/>
            <a:chOff x="11546" y="1412"/>
            <a:chExt cx="7654" cy="9387"/>
          </a:xfrm>
        </p:grpSpPr>
        <p:pic>
          <p:nvPicPr>
            <p:cNvPr id="2097193" name="图片 2" descr="src=http%3A%2F%2F5b0988e595225.cdn.sohucs.com%2Fimages%2F20181120%2F689cfed9146b437d9bab800a0575bce3.jpeg&amp;refer=http%3A%2F%2F5b0988e595225.cdn.sohucs"/>
            <p:cNvPicPr>
              <a:picLocks noChangeAspect="1"/>
            </p:cNvPicPr>
            <p:nvPr/>
          </p:nvPicPr>
          <p:blipFill>
            <a:blip xmlns:r="http://schemas.openxmlformats.org/officeDocument/2006/relationships" r:embed="rId2"/>
            <a:stretch>
              <a:fillRect/>
            </a:stretch>
          </p:blipFill>
          <p:spPr>
            <a:xfrm>
              <a:off x="11546" y="1412"/>
              <a:ext cx="7654" cy="5083"/>
            </a:xfrm>
            <a:prstGeom prst="rect"/>
          </p:spPr>
        </p:pic>
        <p:pic>
          <p:nvPicPr>
            <p:cNvPr id="2097194" name="图片 3" descr="src=http%3A%2F%2Ficrvb3jy.xinmedia.com%2Fsolomo%2Farticle%2F70931%2FFDA649E3-BB77-4876-93AC-54A85393FB8C.jpg&amp;refer=http%3A%2F%2Ficrvb3jy.xinmedia"/>
            <p:cNvPicPr>
              <a:picLocks noChangeAspect="1"/>
            </p:cNvPicPr>
            <p:nvPr/>
          </p:nvPicPr>
          <p:blipFill>
            <a:blip xmlns:r="http://schemas.openxmlformats.org/officeDocument/2006/relationships" r:embed="rId3"/>
            <a:stretch>
              <a:fillRect/>
            </a:stretch>
          </p:blipFill>
          <p:spPr>
            <a:xfrm>
              <a:off x="11546" y="6495"/>
              <a:ext cx="7654" cy="4305"/>
            </a:xfrm>
            <a:prstGeom prst="rect"/>
          </p:spPr>
        </p:pic>
      </p:grpSp>
      <p:sp>
        <p:nvSpPr>
          <p:cNvPr id="1048716" name="内容占位符 7"/>
          <p:cNvSpPr>
            <a:spLocks noGrp="1"/>
          </p:cNvSpPr>
          <p:nvPr>
            <p:ph idx="1"/>
          </p:nvPr>
        </p:nvSpPr>
        <p:spPr>
          <a:xfrm>
            <a:off x="315595" y="1123315"/>
            <a:ext cx="6708775" cy="1610360"/>
          </a:xfrm>
        </p:spPr>
        <p:txBody>
          <a:bodyPr>
            <a:noAutofit/>
          </a:bodyPr>
          <a:p>
            <a:pPr algn="l" marL="0">
              <a:lnSpc>
                <a:spcPct val="110000"/>
              </a:lnSpc>
              <a:buClrTx/>
              <a:buSzTx/>
              <a:buFontTx/>
              <a:buNone/>
            </a:pPr>
            <a:r>
              <a:rPr altLang="en-US" dirty="0" sz="1400" lang="zh-CN">
                <a:solidFill>
                  <a:schemeClr val="bg1"/>
                </a:solidFill>
                <a:cs typeface="+mn-ea"/>
                <a:sym typeface="+mn-lt"/>
              </a:rPr>
              <a:t>跳蚤市场售卖旧物，有纪念品、小电器、首饰衣物、旧书等等，还有小朋友玩过的玩具，价格都非常便宜，从几块到几十块不等</a:t>
            </a:r>
          </a:p>
          <a:p>
            <a:pPr algn="l" marL="0">
              <a:lnSpc>
                <a:spcPct val="110000"/>
              </a:lnSpc>
              <a:buClrTx/>
              <a:buSzTx/>
              <a:buFontTx/>
              <a:buNone/>
            </a:pPr>
            <a:r>
              <a:rPr altLang="en-US" dirty="0" sz="1400" lang="zh-CN">
                <a:solidFill>
                  <a:schemeClr val="bg1"/>
                </a:solidFill>
                <a:cs typeface="+mn-ea"/>
                <a:sym typeface="+mn-lt"/>
              </a:rPr>
              <a:t>在售楼处内搭建《无人看守换物区》，无人看守换物区可以闲置物品交换为亮点，大家可以随意带来一份自己的服务好物放在这里，然后挑选一个自己需要的东西带走，感受以物换物带来的乐趣！</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108" name=""/>
        <p:cNvGrpSpPr/>
        <p:nvPr/>
      </p:nvGrpSpPr>
      <p:grpSpPr>
        <a:xfrm>
          <a:off x="0" y="0"/>
          <a:ext cx="0" cy="0"/>
          <a:chOff x="0" y="0"/>
          <a:chExt cx="0" cy="0"/>
        </a:xfrm>
      </p:grpSpPr>
      <p:sp>
        <p:nvSpPr>
          <p:cNvPr id="1048717" name="平行四边形 4"/>
          <p:cNvSpPr/>
          <p:nvPr/>
        </p:nvSpPr>
        <p:spPr>
          <a:xfrm>
            <a:off x="496570" y="169545"/>
            <a:ext cx="5296535"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18" name="文本框 1"/>
          <p:cNvSpPr txBox="1"/>
          <p:nvPr/>
        </p:nvSpPr>
        <p:spPr>
          <a:xfrm>
            <a:off x="738505" y="178435"/>
            <a:ext cx="4770755"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礼品堆头示意图</a:t>
            </a:r>
          </a:p>
        </p:txBody>
      </p:sp>
      <p:sp>
        <p:nvSpPr>
          <p:cNvPr id="1048719" name="内容占位符 7"/>
          <p:cNvSpPr>
            <a:spLocks noGrp="1"/>
          </p:cNvSpPr>
          <p:nvPr>
            <p:ph idx="1"/>
          </p:nvPr>
        </p:nvSpPr>
        <p:spPr>
          <a:xfrm>
            <a:off x="315595" y="1123315"/>
            <a:ext cx="6708775" cy="1610360"/>
          </a:xfrm>
        </p:spPr>
        <p:txBody>
          <a:bodyPr>
            <a:noAutofit/>
          </a:bodyPr>
          <a:p>
            <a:pPr algn="l" marL="0">
              <a:lnSpc>
                <a:spcPct val="110000"/>
              </a:lnSpc>
              <a:buClrTx/>
              <a:buSzTx/>
              <a:buFontTx/>
              <a:buNone/>
            </a:pPr>
            <a:r>
              <a:rPr altLang="en-US" dirty="0" sz="1400" lang="zh-CN">
                <a:solidFill>
                  <a:schemeClr val="bg1"/>
                </a:solidFill>
                <a:cs typeface="+mn-ea"/>
                <a:sym typeface="+mn-lt"/>
              </a:rPr>
              <a:t>备注：最终呈现效果按照怀旧复古风格统一设计</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109" name=""/>
        <p:cNvGrpSpPr/>
        <p:nvPr/>
      </p:nvGrpSpPr>
      <p:grpSpPr>
        <a:xfrm>
          <a:off x="0" y="0"/>
          <a:ext cx="0" cy="0"/>
          <a:chOff x="0" y="0"/>
          <a:chExt cx="0" cy="0"/>
        </a:xfrm>
      </p:grpSpPr>
      <p:sp>
        <p:nvSpPr>
          <p:cNvPr id="1048720"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21"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氛围包装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110" name=""/>
        <p:cNvGrpSpPr/>
        <p:nvPr/>
      </p:nvGrpSpPr>
      <p:grpSpPr>
        <a:xfrm>
          <a:off x="0" y="0"/>
          <a:ext cx="0" cy="0"/>
          <a:chOff x="0" y="0"/>
          <a:chExt cx="0" cy="0"/>
        </a:xfrm>
      </p:grpSpPr>
      <p:sp>
        <p:nvSpPr>
          <p:cNvPr id="1048722" name="平行四边形 4"/>
          <p:cNvSpPr/>
          <p:nvPr/>
        </p:nvSpPr>
        <p:spPr>
          <a:xfrm>
            <a:off x="496570" y="169545"/>
            <a:ext cx="5296535"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23" name="文本框 3"/>
          <p:cNvSpPr txBox="1"/>
          <p:nvPr/>
        </p:nvSpPr>
        <p:spPr>
          <a:xfrm>
            <a:off x="738505" y="178435"/>
            <a:ext cx="4770755"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礼品堆头（备选）</a:t>
            </a:r>
          </a:p>
        </p:txBody>
      </p:sp>
      <p:sp>
        <p:nvSpPr>
          <p:cNvPr id="1048724" name="内容占位符 7"/>
          <p:cNvSpPr>
            <a:spLocks noGrp="1"/>
          </p:cNvSpPr>
          <p:nvPr>
            <p:ph idx="1"/>
          </p:nvPr>
        </p:nvSpPr>
        <p:spPr>
          <a:xfrm>
            <a:off x="315595" y="1123315"/>
            <a:ext cx="6708775" cy="1610360"/>
          </a:xfrm>
        </p:spPr>
        <p:txBody>
          <a:bodyPr>
            <a:noAutofit/>
          </a:bodyPr>
          <a:p>
            <a:pPr algn="l" marL="0">
              <a:lnSpc>
                <a:spcPct val="110000"/>
              </a:lnSpc>
              <a:buClrTx/>
              <a:buSzTx/>
              <a:buFontTx/>
              <a:buNone/>
            </a:pPr>
            <a:r>
              <a:rPr altLang="en-US" dirty="0" sz="1400" lang="zh-CN">
                <a:solidFill>
                  <a:schemeClr val="bg1"/>
                </a:solidFill>
                <a:cs typeface="+mn-ea"/>
                <a:sym typeface="+mn-lt"/>
              </a:rPr>
              <a:t>备注：最终呈现效果按照怀旧复古风格统一设计</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111" name=""/>
        <p:cNvGrpSpPr/>
        <p:nvPr/>
      </p:nvGrpSpPr>
      <p:grpSpPr>
        <a:xfrm>
          <a:off x="0" y="0"/>
          <a:ext cx="0" cy="0"/>
          <a:chOff x="0" y="0"/>
          <a:chExt cx="0" cy="0"/>
        </a:xfrm>
      </p:grpSpPr>
      <p:sp>
        <p:nvSpPr>
          <p:cNvPr id="1048725"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26"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氛围包装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112" name=""/>
        <p:cNvGrpSpPr/>
        <p:nvPr/>
      </p:nvGrpSpPr>
      <p:grpSpPr>
        <a:xfrm>
          <a:off x="0" y="0"/>
          <a:ext cx="0" cy="0"/>
          <a:chOff x="0" y="0"/>
          <a:chExt cx="0" cy="0"/>
        </a:xfrm>
      </p:grpSpPr>
      <p:sp>
        <p:nvSpPr>
          <p:cNvPr id="1048727"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28"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氛围包装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86" name=""/>
        <p:cNvGrpSpPr/>
        <p:nvPr/>
      </p:nvGrpSpPr>
      <p:grpSpPr>
        <a:xfrm>
          <a:off x="0" y="0"/>
          <a:ext cx="0" cy="0"/>
          <a:chOff x="0" y="0"/>
          <a:chExt cx="0" cy="0"/>
        </a:xfrm>
      </p:grpSpPr>
      <p:sp>
        <p:nvSpPr>
          <p:cNvPr id="1048634" name="矩形 6"/>
          <p:cNvSpPr/>
          <p:nvPr/>
        </p:nvSpPr>
        <p:spPr>
          <a:xfrm>
            <a:off x="1135670" y="832996"/>
            <a:ext cx="5565381" cy="851810"/>
          </a:xfrm>
          <a:prstGeom prst="rect"/>
          <a:solidFill>
            <a:srgbClr val="DA584B"/>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74" name="图片 5"/>
          <p:cNvPicPr>
            <a:picLocks noChangeAspect="1"/>
          </p:cNvPicPr>
          <p:nvPr/>
        </p:nvPicPr>
        <p:blipFill>
          <a:blip xmlns:r="http://schemas.openxmlformats.org/officeDocument/2006/relationships" r:embed="rId1" cstate="email"/>
          <a:srcRect/>
          <a:stretch>
            <a:fillRect/>
          </a:stretch>
        </p:blipFill>
        <p:spPr>
          <a:xfrm rot="5400000" flipH="1" flipV="1">
            <a:off x="2749952"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87" name="组合 7"/>
          <p:cNvGrpSpPr/>
          <p:nvPr/>
        </p:nvGrpSpPr>
        <p:grpSpPr>
          <a:xfrm flipH="1">
            <a:off x="6976696" y="1056900"/>
            <a:ext cx="3959981" cy="526240"/>
            <a:chOff x="6191591" y="2264560"/>
            <a:chExt cx="1810564" cy="240605"/>
          </a:xfrm>
        </p:grpSpPr>
        <p:cxnSp>
          <p:nvCxnSpPr>
            <p:cNvPr id="3145746" name="直接箭头连接符 8"/>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47" name="直接箭头连接符 9"/>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48" name="直接箭头连接符 10"/>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635" name="文本框 11"/>
          <p:cNvSpPr txBox="1"/>
          <p:nvPr/>
        </p:nvSpPr>
        <p:spPr>
          <a:xfrm>
            <a:off x="1427508" y="813699"/>
            <a:ext cx="4981703" cy="769441"/>
          </a:xfrm>
          <a:prstGeom prst="rect"/>
          <a:noFill/>
        </p:spPr>
        <p:txBody>
          <a:bodyPr rtlCol="0" wrap="square">
            <a:spAutoFit/>
          </a:bodyPr>
          <a:p>
            <a:pPr algn="dist"/>
            <a:r>
              <a:rPr altLang="en-US" dirty="0" sz="4400" lang="zh-CN">
                <a:solidFill>
                  <a:schemeClr val="bg1"/>
                </a:solidFill>
                <a:cs typeface="+mn-ea"/>
                <a:sym typeface="+mn-lt"/>
              </a:rPr>
              <a:t>目录</a:t>
            </a:r>
            <a:r>
              <a:rPr altLang="zh-CN" dirty="0" sz="4400" lang="en-US">
                <a:solidFill>
                  <a:schemeClr val="bg1"/>
                </a:solidFill>
                <a:cs typeface="+mn-ea"/>
                <a:sym typeface="+mn-lt"/>
              </a:rPr>
              <a:t>/CONTENT</a:t>
            </a:r>
            <a:endParaRPr altLang="en-US" dirty="0" sz="4400" lang="zh-CN">
              <a:solidFill>
                <a:schemeClr val="bg1"/>
              </a:solidFill>
              <a:cs typeface="+mn-ea"/>
              <a:sym typeface="+mn-lt"/>
            </a:endParaRPr>
          </a:p>
        </p:txBody>
      </p:sp>
      <p:sp>
        <p:nvSpPr>
          <p:cNvPr id="1048636" name="文本框 18"/>
          <p:cNvSpPr txBox="1"/>
          <p:nvPr/>
        </p:nvSpPr>
        <p:spPr>
          <a:xfrm>
            <a:off x="1160847" y="3298833"/>
            <a:ext cx="3412736" cy="891541"/>
          </a:xfrm>
          <a:prstGeom prst="rect"/>
          <a:noFill/>
        </p:spPr>
        <p:txBody>
          <a:bodyPr rtlCol="0" wrap="square">
            <a:spAutoFit/>
          </a:bodyPr>
          <a:p>
            <a:pPr algn="dist"/>
            <a:r>
              <a:rPr altLang="zh-CN" dirty="0" sz="5400" lang="en-US">
                <a:solidFill>
                  <a:srgbClr val="534C79"/>
                </a:solidFill>
                <a:cs typeface="+mn-ea"/>
                <a:sym typeface="+mn-lt"/>
              </a:rPr>
              <a:t>BUSINESS</a:t>
            </a:r>
            <a:endParaRPr altLang="en-US" dirty="0" sz="5400" lang="zh-CN">
              <a:solidFill>
                <a:srgbClr val="534C79"/>
              </a:solidFill>
              <a:cs typeface="+mn-ea"/>
              <a:sym typeface="+mn-lt"/>
            </a:endParaRPr>
          </a:p>
        </p:txBody>
      </p:sp>
      <p:sp>
        <p:nvSpPr>
          <p:cNvPr id="1048637" name="文本框 19"/>
          <p:cNvSpPr txBox="1"/>
          <p:nvPr/>
        </p:nvSpPr>
        <p:spPr>
          <a:xfrm>
            <a:off x="5061670" y="1868977"/>
            <a:ext cx="1051344" cy="1015663"/>
          </a:xfrm>
          <a:prstGeom prst="rect"/>
          <a:noFill/>
        </p:spPr>
        <p:txBody>
          <a:bodyPr rtlCol="0" wrap="square">
            <a:spAutoFit/>
          </a:bodyPr>
          <a:p>
            <a:pPr algn="dist"/>
            <a:r>
              <a:rPr altLang="zh-CN" dirty="0" sz="6000" lang="en-US">
                <a:solidFill>
                  <a:srgbClr val="534C79"/>
                </a:solidFill>
                <a:cs typeface="+mn-ea"/>
                <a:sym typeface="+mn-lt"/>
              </a:rPr>
              <a:t>01</a:t>
            </a:r>
            <a:endParaRPr altLang="en-US" dirty="0" sz="6000" lang="zh-CN">
              <a:solidFill>
                <a:srgbClr val="534C79"/>
              </a:solidFill>
              <a:cs typeface="+mn-ea"/>
              <a:sym typeface="+mn-lt"/>
            </a:endParaRPr>
          </a:p>
        </p:txBody>
      </p:sp>
      <p:sp>
        <p:nvSpPr>
          <p:cNvPr id="1048638" name="矩形 20"/>
          <p:cNvSpPr/>
          <p:nvPr/>
        </p:nvSpPr>
        <p:spPr>
          <a:xfrm>
            <a:off x="6190894" y="2151743"/>
            <a:ext cx="80875" cy="716029"/>
          </a:xfrm>
          <a:prstGeom prst="rect"/>
          <a:solidFill>
            <a:srgbClr val="D090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39" name="文本框 21"/>
          <p:cNvSpPr txBox="1"/>
          <p:nvPr/>
        </p:nvSpPr>
        <p:spPr>
          <a:xfrm>
            <a:off x="6371573" y="2000673"/>
            <a:ext cx="2657517" cy="645160"/>
          </a:xfrm>
          <a:prstGeom prst="rect"/>
          <a:noFill/>
        </p:spPr>
        <p:txBody>
          <a:bodyPr rtlCol="0" wrap="square">
            <a:spAutoFit/>
          </a:bodyPr>
          <a:p>
            <a:pPr algn="dist"/>
            <a:r>
              <a:rPr altLang="en-US" dirty="0" sz="3600" lang="zh-CN">
                <a:solidFill>
                  <a:srgbClr val="534C79"/>
                </a:solidFill>
                <a:cs typeface="+mn-ea"/>
                <a:sym typeface="+mn-lt"/>
              </a:rPr>
              <a:t>思路阐述</a:t>
            </a:r>
          </a:p>
        </p:txBody>
      </p:sp>
      <p:sp>
        <p:nvSpPr>
          <p:cNvPr id="1048640" name="文本框 22"/>
          <p:cNvSpPr txBox="1"/>
          <p:nvPr/>
        </p:nvSpPr>
        <p:spPr>
          <a:xfrm>
            <a:off x="6371590" y="2509520"/>
            <a:ext cx="2933065" cy="368300"/>
          </a:xfrm>
          <a:prstGeom prst="rect"/>
          <a:noFill/>
        </p:spPr>
        <p:txBody>
          <a:bodyPr rtlCol="0" wrap="square">
            <a:spAutoFit/>
          </a:bodyPr>
          <a:p>
            <a:pPr algn="dist"/>
            <a:r>
              <a:rPr altLang="zh-CN" i="1" lang="en-US">
                <a:solidFill>
                  <a:srgbClr val="504975"/>
                </a:solidFill>
                <a:cs typeface="+mn-ea"/>
                <a:sym typeface="+mn-lt"/>
              </a:rPr>
              <a:t>THINKING SUMMARY</a:t>
            </a:r>
          </a:p>
        </p:txBody>
      </p:sp>
      <p:sp>
        <p:nvSpPr>
          <p:cNvPr id="1048641" name="文本框 23"/>
          <p:cNvSpPr txBox="1"/>
          <p:nvPr/>
        </p:nvSpPr>
        <p:spPr>
          <a:xfrm>
            <a:off x="4961865" y="2880038"/>
            <a:ext cx="1076937" cy="1015663"/>
          </a:xfrm>
          <a:prstGeom prst="rect"/>
          <a:noFill/>
        </p:spPr>
        <p:txBody>
          <a:bodyPr rtlCol="0" wrap="square">
            <a:spAutoFit/>
          </a:bodyPr>
          <a:p>
            <a:pPr algn="r"/>
            <a:r>
              <a:rPr altLang="zh-CN" dirty="0" sz="6000" lang="en-US">
                <a:solidFill>
                  <a:srgbClr val="534C79"/>
                </a:solidFill>
                <a:cs typeface="+mn-ea"/>
                <a:sym typeface="+mn-lt"/>
              </a:rPr>
              <a:t>02</a:t>
            </a:r>
            <a:endParaRPr altLang="en-US" dirty="0" sz="6000" lang="zh-CN">
              <a:solidFill>
                <a:srgbClr val="534C79"/>
              </a:solidFill>
              <a:cs typeface="+mn-ea"/>
              <a:sym typeface="+mn-lt"/>
            </a:endParaRPr>
          </a:p>
        </p:txBody>
      </p:sp>
      <p:sp>
        <p:nvSpPr>
          <p:cNvPr id="1048642" name="矩形 24"/>
          <p:cNvSpPr/>
          <p:nvPr/>
        </p:nvSpPr>
        <p:spPr>
          <a:xfrm>
            <a:off x="6190894" y="3162804"/>
            <a:ext cx="80875" cy="716029"/>
          </a:xfrm>
          <a:prstGeom prst="rect"/>
          <a:solidFill>
            <a:srgbClr val="D090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43" name="文本框 25"/>
          <p:cNvSpPr txBox="1"/>
          <p:nvPr/>
        </p:nvSpPr>
        <p:spPr>
          <a:xfrm>
            <a:off x="6371573" y="3011734"/>
            <a:ext cx="2657517" cy="645160"/>
          </a:xfrm>
          <a:prstGeom prst="rect"/>
          <a:noFill/>
        </p:spPr>
        <p:txBody>
          <a:bodyPr rtlCol="0" wrap="square">
            <a:spAutoFit/>
          </a:bodyPr>
          <a:p>
            <a:pPr algn="dist"/>
            <a:r>
              <a:rPr altLang="en-US" dirty="0" sz="3600" lang="zh-CN">
                <a:solidFill>
                  <a:srgbClr val="534C79"/>
                </a:solidFill>
                <a:cs typeface="+mn-ea"/>
                <a:sym typeface="+mn-lt"/>
              </a:rPr>
              <a:t>活动概况</a:t>
            </a:r>
          </a:p>
        </p:txBody>
      </p:sp>
      <p:sp>
        <p:nvSpPr>
          <p:cNvPr id="1048644" name="文本框 27"/>
          <p:cNvSpPr txBox="1"/>
          <p:nvPr/>
        </p:nvSpPr>
        <p:spPr>
          <a:xfrm>
            <a:off x="4961865" y="3939397"/>
            <a:ext cx="1076937" cy="1015663"/>
          </a:xfrm>
          <a:prstGeom prst="rect"/>
          <a:noFill/>
        </p:spPr>
        <p:txBody>
          <a:bodyPr rtlCol="0" wrap="square">
            <a:spAutoFit/>
          </a:bodyPr>
          <a:p>
            <a:pPr algn="r"/>
            <a:r>
              <a:rPr altLang="zh-CN" dirty="0" sz="6000" lang="en-US">
                <a:solidFill>
                  <a:srgbClr val="534C79"/>
                </a:solidFill>
                <a:cs typeface="+mn-ea"/>
                <a:sym typeface="+mn-lt"/>
              </a:rPr>
              <a:t>03</a:t>
            </a:r>
            <a:endParaRPr altLang="en-US" dirty="0" sz="6000" lang="zh-CN">
              <a:solidFill>
                <a:srgbClr val="534C79"/>
              </a:solidFill>
              <a:cs typeface="+mn-ea"/>
              <a:sym typeface="+mn-lt"/>
            </a:endParaRPr>
          </a:p>
        </p:txBody>
      </p:sp>
      <p:sp>
        <p:nvSpPr>
          <p:cNvPr id="1048645" name="矩形 28"/>
          <p:cNvSpPr/>
          <p:nvPr/>
        </p:nvSpPr>
        <p:spPr>
          <a:xfrm>
            <a:off x="6190894" y="4222163"/>
            <a:ext cx="80875" cy="716029"/>
          </a:xfrm>
          <a:prstGeom prst="rect"/>
          <a:solidFill>
            <a:srgbClr val="D090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46" name="文本框 29"/>
          <p:cNvSpPr txBox="1"/>
          <p:nvPr/>
        </p:nvSpPr>
        <p:spPr>
          <a:xfrm>
            <a:off x="6371573" y="4071093"/>
            <a:ext cx="2657517" cy="645160"/>
          </a:xfrm>
          <a:prstGeom prst="rect"/>
          <a:noFill/>
        </p:spPr>
        <p:txBody>
          <a:bodyPr rtlCol="0" wrap="square">
            <a:spAutoFit/>
          </a:bodyPr>
          <a:p>
            <a:pPr algn="dist"/>
            <a:r>
              <a:rPr altLang="en-US" dirty="0" sz="3600" lang="zh-CN">
                <a:solidFill>
                  <a:srgbClr val="534C79"/>
                </a:solidFill>
                <a:cs typeface="+mn-ea"/>
                <a:sym typeface="+mn-lt"/>
              </a:rPr>
              <a:t>氛围包装</a:t>
            </a:r>
          </a:p>
        </p:txBody>
      </p:sp>
      <p:sp>
        <p:nvSpPr>
          <p:cNvPr id="1048647" name="文本框 30"/>
          <p:cNvSpPr txBox="1"/>
          <p:nvPr/>
        </p:nvSpPr>
        <p:spPr>
          <a:xfrm>
            <a:off x="6371590" y="4580255"/>
            <a:ext cx="2933065" cy="646331"/>
          </a:xfrm>
          <a:prstGeom prst="rect"/>
          <a:noFill/>
        </p:spPr>
        <p:txBody>
          <a:bodyPr rtlCol="0" wrap="square">
            <a:spAutoFit/>
          </a:bodyPr>
          <a:p>
            <a:pPr algn="dist"/>
            <a:r>
              <a:rPr altLang="zh-CN" i="1" lang="en-US">
                <a:solidFill>
                  <a:srgbClr val="504975"/>
                </a:solidFill>
                <a:cs typeface="+mn-ea"/>
                <a:sym typeface="+mn-lt"/>
              </a:rPr>
              <a:t>ATMOSPHERE PACKAGING</a:t>
            </a:r>
          </a:p>
        </p:txBody>
      </p:sp>
      <p:sp>
        <p:nvSpPr>
          <p:cNvPr id="1048648" name="文本框 31"/>
          <p:cNvSpPr txBox="1"/>
          <p:nvPr/>
        </p:nvSpPr>
        <p:spPr>
          <a:xfrm>
            <a:off x="4865769" y="4950458"/>
            <a:ext cx="1173034" cy="1015663"/>
          </a:xfrm>
          <a:prstGeom prst="rect"/>
          <a:noFill/>
        </p:spPr>
        <p:txBody>
          <a:bodyPr rtlCol="0" wrap="square">
            <a:spAutoFit/>
          </a:bodyPr>
          <a:p>
            <a:pPr algn="r"/>
            <a:r>
              <a:rPr altLang="zh-CN" dirty="0" sz="6000" lang="en-US">
                <a:solidFill>
                  <a:srgbClr val="534C79"/>
                </a:solidFill>
                <a:cs typeface="+mn-ea"/>
                <a:sym typeface="+mn-lt"/>
              </a:rPr>
              <a:t>04</a:t>
            </a:r>
            <a:endParaRPr altLang="en-US" dirty="0" sz="6000" lang="zh-CN">
              <a:solidFill>
                <a:srgbClr val="534C79"/>
              </a:solidFill>
              <a:cs typeface="+mn-ea"/>
              <a:sym typeface="+mn-lt"/>
            </a:endParaRPr>
          </a:p>
        </p:txBody>
      </p:sp>
      <p:sp>
        <p:nvSpPr>
          <p:cNvPr id="1048649" name="矩形 32"/>
          <p:cNvSpPr/>
          <p:nvPr/>
        </p:nvSpPr>
        <p:spPr>
          <a:xfrm>
            <a:off x="6190894" y="5233224"/>
            <a:ext cx="80875" cy="716029"/>
          </a:xfrm>
          <a:prstGeom prst="rect"/>
          <a:solidFill>
            <a:srgbClr val="D090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50" name="文本框 33"/>
          <p:cNvSpPr txBox="1"/>
          <p:nvPr/>
        </p:nvSpPr>
        <p:spPr>
          <a:xfrm>
            <a:off x="6371573" y="5082154"/>
            <a:ext cx="2657517" cy="645160"/>
          </a:xfrm>
          <a:prstGeom prst="rect"/>
          <a:noFill/>
        </p:spPr>
        <p:txBody>
          <a:bodyPr rtlCol="0" wrap="square">
            <a:spAutoFit/>
          </a:bodyPr>
          <a:p>
            <a:pPr algn="dist"/>
            <a:r>
              <a:rPr altLang="en-US" dirty="0" sz="3600" lang="zh-CN">
                <a:solidFill>
                  <a:srgbClr val="534C79"/>
                </a:solidFill>
                <a:cs typeface="+mn-ea"/>
                <a:sym typeface="+mn-lt"/>
              </a:rPr>
              <a:t>活动内容</a:t>
            </a:r>
          </a:p>
        </p:txBody>
      </p:sp>
      <p:sp>
        <p:nvSpPr>
          <p:cNvPr id="1048651" name="文本框 34"/>
          <p:cNvSpPr txBox="1"/>
          <p:nvPr/>
        </p:nvSpPr>
        <p:spPr>
          <a:xfrm>
            <a:off x="6371590" y="5591175"/>
            <a:ext cx="2927985" cy="368300"/>
          </a:xfrm>
          <a:prstGeom prst="rect"/>
          <a:noFill/>
        </p:spPr>
        <p:txBody>
          <a:bodyPr rtlCol="0" wrap="square">
            <a:spAutoFit/>
          </a:bodyPr>
          <a:p>
            <a:pPr algn="dist"/>
            <a:r>
              <a:rPr altLang="zh-CN" i="1" lang="en-US">
                <a:solidFill>
                  <a:srgbClr val="504975"/>
                </a:solidFill>
                <a:cs typeface="+mn-ea"/>
                <a:sym typeface="+mn-lt"/>
              </a:rPr>
              <a:t>ACTIVITY CONTENT</a:t>
            </a:r>
          </a:p>
        </p:txBody>
      </p:sp>
      <p:pic>
        <p:nvPicPr>
          <p:cNvPr id="2097175" name="图片 35"/>
          <p:cNvPicPr>
            <a:picLocks noChangeAspect="1"/>
          </p:cNvPicPr>
          <p:nvPr/>
        </p:nvPicPr>
        <p:blipFill rotWithShape="1">
          <a:blip xmlns:r="http://schemas.openxmlformats.org/officeDocument/2006/relationships" r:embed="rId2" cstate="email"/>
          <a:srcRect/>
          <a:stretch>
            <a:fillRect/>
          </a:stretch>
        </p:blipFill>
        <p:spPr>
          <a:xfrm flipH="1">
            <a:off x="9382536" y="2000673"/>
            <a:ext cx="1429925" cy="4094837"/>
          </a:xfrm>
          <a:prstGeom prst="rect"/>
        </p:spPr>
      </p:pic>
      <p:sp>
        <p:nvSpPr>
          <p:cNvPr id="1048652" name="文本框 36"/>
          <p:cNvSpPr txBox="1"/>
          <p:nvPr/>
        </p:nvSpPr>
        <p:spPr>
          <a:xfrm>
            <a:off x="9635833" y="2320557"/>
            <a:ext cx="923330" cy="3396682"/>
          </a:xfrm>
          <a:prstGeom prst="rect"/>
          <a:noFill/>
        </p:spPr>
        <p:txBody>
          <a:bodyPr rtlCol="0" vert="eaVert" wrap="square">
            <a:spAutoFit/>
          </a:bodyPr>
          <a:p>
            <a:pPr algn="dist"/>
            <a:r>
              <a:rPr altLang="zh-CN" dirty="0" sz="4800" lang="en-US">
                <a:solidFill>
                  <a:schemeClr val="bg1"/>
                </a:solidFill>
                <a:effectLst>
                  <a:outerShdw algn="ctr" blurRad="101600" rotWithShape="0" sx="103000" sy="103000">
                    <a:prstClr val="black">
                      <a:alpha val="20000"/>
                    </a:prstClr>
                  </a:outerShdw>
                </a:effectLst>
                <a:cs typeface="+mn-ea"/>
                <a:sym typeface="+mn-lt"/>
              </a:rPr>
              <a:t>CONTENT</a:t>
            </a:r>
            <a:endParaRPr altLang="en-US" dirty="0" sz="4800" lang="zh-CN">
              <a:solidFill>
                <a:schemeClr val="bg1"/>
              </a:solidFill>
              <a:effectLst>
                <a:outerShdw algn="ctr" blurRad="101600" rotWithShape="0" sx="103000" sy="103000">
                  <a:prstClr val="black">
                    <a:alpha val="20000"/>
                  </a:prstClr>
                </a:outerShdw>
              </a:effectLst>
              <a:cs typeface="+mn-ea"/>
              <a:sym typeface="+mn-lt"/>
            </a:endParaRPr>
          </a:p>
        </p:txBody>
      </p:sp>
      <p:sp>
        <p:nvSpPr>
          <p:cNvPr id="1048653" name="文本框 37"/>
          <p:cNvSpPr txBox="1"/>
          <p:nvPr/>
        </p:nvSpPr>
        <p:spPr>
          <a:xfrm>
            <a:off x="1239345" y="4275177"/>
            <a:ext cx="3328132" cy="904241"/>
          </a:xfrm>
          <a:prstGeom prst="rect"/>
          <a:solidFill>
            <a:srgbClr val="D09053"/>
          </a:solidFill>
        </p:spPr>
        <p:txBody>
          <a:bodyPr rtlCol="0" wrap="square">
            <a:spAutoFit/>
          </a:bodyPr>
          <a:p>
            <a:pPr algn="ctr"/>
            <a:r>
              <a:rPr altLang="zh-CN" dirty="0" sz="1400" lang="en-US">
                <a:solidFill>
                  <a:schemeClr val="bg1"/>
                </a:solidFill>
                <a:cs typeface="+mn-ea"/>
                <a:sym typeface="+mn-lt"/>
              </a:rPr>
              <a:t> Life isn't about waiting for the storm to pass. it's about learning to dance Life isn't it's about learning to dance in the rain. </a:t>
            </a:r>
            <a:endParaRPr altLang="en-US" dirty="0" sz="1400" lang="zh-CN">
              <a:solidFill>
                <a:schemeClr val="bg1"/>
              </a:solidFill>
              <a:cs typeface="+mn-ea"/>
              <a:sym typeface="+mn-lt"/>
            </a:endParaRPr>
          </a:p>
        </p:txBody>
      </p:sp>
      <p:sp>
        <p:nvSpPr>
          <p:cNvPr id="1048654" name="文本框 41"/>
          <p:cNvSpPr txBox="1"/>
          <p:nvPr/>
        </p:nvSpPr>
        <p:spPr>
          <a:xfrm>
            <a:off x="797095" y="1541749"/>
            <a:ext cx="1976940" cy="3647441"/>
          </a:xfrm>
          <a:prstGeom prst="rect"/>
          <a:noFill/>
        </p:spPr>
        <p:txBody>
          <a:bodyPr rtlCol="0" wrap="square">
            <a:spAutoFit/>
          </a:bodyPr>
          <a:p>
            <a:pPr algn="dist"/>
            <a:r>
              <a:rPr altLang="en-US" dirty="0" sz="23900" lang="zh-CN">
                <a:solidFill>
                  <a:srgbClr val="DA584B"/>
                </a:solidFill>
                <a:cs typeface="+mn-ea"/>
                <a:sym typeface="+mn-lt"/>
              </a:rPr>
              <a:t>“</a:t>
            </a:r>
          </a:p>
        </p:txBody>
      </p:sp>
      <p:sp>
        <p:nvSpPr>
          <p:cNvPr id="1048655" name="文本框 1"/>
          <p:cNvSpPr txBox="1"/>
          <p:nvPr/>
        </p:nvSpPr>
        <p:spPr>
          <a:xfrm>
            <a:off x="6371590" y="3521075"/>
            <a:ext cx="2936240" cy="646331"/>
          </a:xfrm>
          <a:prstGeom prst="rect"/>
          <a:noFill/>
        </p:spPr>
        <p:txBody>
          <a:bodyPr rtlCol="0" wrap="square">
            <a:spAutoFit/>
          </a:bodyPr>
          <a:p>
            <a:pPr algn="dist"/>
            <a:r>
              <a:rPr altLang="zh-CN" i="1" lang="en-US">
                <a:solidFill>
                  <a:srgbClr val="504975"/>
                </a:solidFill>
                <a:cs typeface="+mn-ea"/>
                <a:sym typeface="+mn-lt"/>
              </a:rPr>
              <a:t>OVERVIEW OF THE ACTIVITY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cstate="email"/>
          <a:stretch>
            <a:fillRect/>
          </a:stretch>
        </a:blipFill>
        <a:effectLst/>
      </p:bgPr>
    </p:bg>
    <p:spTree>
      <p:nvGrpSpPr>
        <p:cNvPr id="113" name=""/>
        <p:cNvGrpSpPr/>
        <p:nvPr/>
      </p:nvGrpSpPr>
      <p:grpSpPr>
        <a:xfrm>
          <a:off x="0" y="0"/>
          <a:ext cx="0" cy="0"/>
          <a:chOff x="0" y="0"/>
          <a:chExt cx="0" cy="0"/>
        </a:xfrm>
      </p:grpSpPr>
      <p:sp>
        <p:nvSpPr>
          <p:cNvPr id="1048729" name="平行四边形 8"/>
          <p:cNvSpPr/>
          <p:nvPr/>
        </p:nvSpPr>
        <p:spPr>
          <a:xfrm>
            <a:off x="1169670" y="76327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30" name="文本框 1"/>
          <p:cNvSpPr txBox="1"/>
          <p:nvPr/>
        </p:nvSpPr>
        <p:spPr>
          <a:xfrm>
            <a:off x="1393825" y="781050"/>
            <a:ext cx="4707890"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打地鼠互动装置</a:t>
            </a:r>
          </a:p>
        </p:txBody>
      </p:sp>
      <p:sp>
        <p:nvSpPr>
          <p:cNvPr id="1048731" name="TextBox 76"/>
          <p:cNvSpPr txBox="1"/>
          <p:nvPr/>
        </p:nvSpPr>
        <p:spPr>
          <a:xfrm>
            <a:off x="59690" y="2188210"/>
            <a:ext cx="3841750" cy="700576"/>
          </a:xfrm>
          <a:prstGeom prst="rect"/>
          <a:noFill/>
        </p:spPr>
        <p:txBody>
          <a:bodyPr rtlCol="0" wrap="square">
            <a:spAutoFit/>
          </a:bodyPr>
          <a:p>
            <a:pPr>
              <a:lnSpc>
                <a:spcPct val="150000"/>
              </a:lnSpc>
            </a:pPr>
            <a:r>
              <a:rPr altLang="en-US" b="1" dirty="0" sz="1400" lang="zh-CN">
                <a:solidFill>
                  <a:schemeClr val="bg1"/>
                </a:solidFill>
                <a:cs typeface="+mn-ea"/>
                <a:sym typeface="+mn-lt"/>
              </a:rPr>
              <a:t>营销中心内放置打地鼠互动装置，现场嘉宾可参与互动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114" name=""/>
        <p:cNvGrpSpPr/>
        <p:nvPr/>
      </p:nvGrpSpPr>
      <p:grpSpPr>
        <a:xfrm>
          <a:off x="0" y="0"/>
          <a:ext cx="0" cy="0"/>
          <a:chOff x="0" y="0"/>
          <a:chExt cx="0" cy="0"/>
        </a:xfrm>
      </p:grpSpPr>
      <p:sp>
        <p:nvSpPr>
          <p:cNvPr id="1048732" name="平行四边形 3"/>
          <p:cNvSpPr/>
          <p:nvPr/>
        </p:nvSpPr>
        <p:spPr>
          <a:xfrm>
            <a:off x="1169670" y="76327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33" name="文本框 4"/>
          <p:cNvSpPr txBox="1"/>
          <p:nvPr/>
        </p:nvSpPr>
        <p:spPr>
          <a:xfrm>
            <a:off x="1393825" y="781050"/>
            <a:ext cx="4707890"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小霸王游戏机</a:t>
            </a:r>
          </a:p>
        </p:txBody>
      </p:sp>
      <p:sp>
        <p:nvSpPr>
          <p:cNvPr id="1048734" name="TextBox 76"/>
          <p:cNvSpPr txBox="1"/>
          <p:nvPr/>
        </p:nvSpPr>
        <p:spPr>
          <a:xfrm>
            <a:off x="68580" y="2188210"/>
            <a:ext cx="3841750" cy="700576"/>
          </a:xfrm>
          <a:prstGeom prst="rect"/>
          <a:noFill/>
        </p:spPr>
        <p:txBody>
          <a:bodyPr rtlCol="0" wrap="square">
            <a:spAutoFit/>
          </a:bodyPr>
          <a:p>
            <a:pPr>
              <a:lnSpc>
                <a:spcPct val="150000"/>
              </a:lnSpc>
            </a:pPr>
            <a:r>
              <a:rPr altLang="en-US" b="1" dirty="0" sz="1400" lang="zh-CN">
                <a:solidFill>
                  <a:schemeClr val="bg1"/>
                </a:solidFill>
                <a:cs typeface="+mn-ea"/>
                <a:sym typeface="+mn-lt"/>
              </a:rPr>
              <a:t>营销中心内放置小霸王游戏机互动装置，现场嘉宾可参与互动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cstate="email"/>
          <a:stretch>
            <a:fillRect/>
          </a:stretch>
        </a:blipFill>
        <a:effectLst/>
      </p:bgPr>
    </p:bg>
    <p:spTree>
      <p:nvGrpSpPr>
        <p:cNvPr id="115" name=""/>
        <p:cNvGrpSpPr/>
        <p:nvPr/>
      </p:nvGrpSpPr>
      <p:grpSpPr>
        <a:xfrm>
          <a:off x="0" y="0"/>
          <a:ext cx="0" cy="0"/>
          <a:chOff x="0" y="0"/>
          <a:chExt cx="0" cy="0"/>
        </a:xfrm>
      </p:grpSpPr>
      <p:sp>
        <p:nvSpPr>
          <p:cNvPr id="1048735" name="平行四边形 1"/>
          <p:cNvSpPr/>
          <p:nvPr/>
        </p:nvSpPr>
        <p:spPr>
          <a:xfrm>
            <a:off x="1169670" y="76327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36" name="文本框 2"/>
          <p:cNvSpPr txBox="1"/>
          <p:nvPr/>
        </p:nvSpPr>
        <p:spPr>
          <a:xfrm>
            <a:off x="1393825" y="781050"/>
            <a:ext cx="4707890"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小霸王游戏机</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16" name=""/>
        <p:cNvGrpSpPr/>
        <p:nvPr/>
      </p:nvGrpSpPr>
      <p:grpSpPr>
        <a:xfrm>
          <a:off x="0" y="0"/>
          <a:ext cx="0" cy="0"/>
          <a:chOff x="0" y="0"/>
          <a:chExt cx="0" cy="0"/>
        </a:xfrm>
      </p:grpSpPr>
      <p:sp>
        <p:nvSpPr>
          <p:cNvPr id="1048737"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95"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17" name="组合 5"/>
          <p:cNvGrpSpPr/>
          <p:nvPr/>
        </p:nvGrpSpPr>
        <p:grpSpPr>
          <a:xfrm flipH="1">
            <a:off x="4036317" y="873457"/>
            <a:ext cx="7036834" cy="431095"/>
            <a:chOff x="6191591" y="2264560"/>
            <a:chExt cx="1810564" cy="240605"/>
          </a:xfrm>
        </p:grpSpPr>
        <p:cxnSp>
          <p:nvCxnSpPr>
            <p:cNvPr id="3145755"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56"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57"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pic>
        <p:nvPicPr>
          <p:cNvPr id="2097196" name="图片 16" descr="797f7116f21232057cf729825eb92a0d55567f6556397-1DGHbF_fw1200"/>
          <p:cNvPicPr>
            <a:picLocks noChangeAspect="1"/>
          </p:cNvPicPr>
          <p:nvPr/>
        </p:nvPicPr>
        <p:blipFill>
          <a:blip xmlns:r="http://schemas.openxmlformats.org/officeDocument/2006/relationships" r:embed="rId2">
            <a:clrChange>
              <a:clrFrom>
                <a:srgbClr val="FFFFFF">
                  <a:alpha val="100000"/>
                </a:srgbClr>
              </a:clrFrom>
              <a:clrTo>
                <a:srgbClr val="FFFFFF">
                  <a:alpha val="100000"/>
                  <a:alpha val="0"/>
                </a:srgbClr>
              </a:clrTo>
            </a:clrChange>
          </a:blip>
          <a:stretch>
            <a:fillRect/>
          </a:stretch>
        </p:blipFill>
        <p:spPr>
          <a:xfrm>
            <a:off x="6576695" y="1746885"/>
            <a:ext cx="4606290" cy="4606290"/>
          </a:xfrm>
          <a:prstGeom prst="rect"/>
        </p:spPr>
      </p:pic>
      <p:pic>
        <p:nvPicPr>
          <p:cNvPr id="2097197" name="图片 17" descr="6c32d0e1aeccad9822f1a0d6c3b55d8931452cbc58178-TXR45l"/>
          <p:cNvPicPr>
            <a:picLocks noChangeAspect="1"/>
          </p:cNvPicPr>
          <p:nvPr/>
        </p:nvPicPr>
        <p:blipFill>
          <a:blip xmlns:r="http://schemas.openxmlformats.org/officeDocument/2006/relationships" r:embed="rId3"/>
          <a:stretch>
            <a:fillRect/>
          </a:stretch>
        </p:blipFill>
        <p:spPr>
          <a:xfrm>
            <a:off x="1276350" y="1925955"/>
            <a:ext cx="6167120" cy="4113530"/>
          </a:xfrm>
          <a:prstGeom prst="rect"/>
        </p:spPr>
      </p:pic>
      <p:sp>
        <p:nvSpPr>
          <p:cNvPr id="1048738" name="平行四边形 18"/>
          <p:cNvSpPr/>
          <p:nvPr/>
        </p:nvSpPr>
        <p:spPr>
          <a:xfrm>
            <a:off x="1169670" y="76327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39" name="文本框 23"/>
          <p:cNvSpPr txBox="1"/>
          <p:nvPr/>
        </p:nvSpPr>
        <p:spPr>
          <a:xfrm>
            <a:off x="1393825" y="781050"/>
            <a:ext cx="4707890"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娃娃机</a:t>
            </a:r>
          </a:p>
        </p:txBody>
      </p:sp>
      <p:sp>
        <p:nvSpPr>
          <p:cNvPr id="1048740" name="TextBox 76"/>
          <p:cNvSpPr txBox="1"/>
          <p:nvPr/>
        </p:nvSpPr>
        <p:spPr>
          <a:xfrm>
            <a:off x="1276350" y="1371600"/>
            <a:ext cx="8964295" cy="377411"/>
          </a:xfrm>
          <a:prstGeom prst="rect"/>
          <a:noFill/>
        </p:spPr>
        <p:txBody>
          <a:bodyPr rtlCol="0" wrap="square">
            <a:spAutoFit/>
          </a:bodyPr>
          <a:p>
            <a:pPr>
              <a:lnSpc>
                <a:spcPct val="150000"/>
              </a:lnSpc>
            </a:pPr>
            <a:r>
              <a:rPr altLang="en-US" b="1" dirty="0" sz="1400" lang="zh-CN">
                <a:solidFill>
                  <a:schemeClr val="tx1"/>
                </a:solidFill>
                <a:cs typeface="+mn-ea"/>
                <a:sym typeface="+mn-lt"/>
              </a:rPr>
              <a:t>营销中心内放置娃娃机，娃娃机内放置毛绒玩具，可凭借参与券进行体验，所获玩偶归个人所得</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18" name=""/>
        <p:cNvGrpSpPr/>
        <p:nvPr/>
      </p:nvGrpSpPr>
      <p:grpSpPr>
        <a:xfrm>
          <a:off x="0" y="0"/>
          <a:ext cx="0" cy="0"/>
          <a:chOff x="0" y="0"/>
          <a:chExt cx="0" cy="0"/>
        </a:xfrm>
      </p:grpSpPr>
      <p:sp>
        <p:nvSpPr>
          <p:cNvPr id="1048741"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98"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19" name="组合 5"/>
          <p:cNvGrpSpPr/>
          <p:nvPr/>
        </p:nvGrpSpPr>
        <p:grpSpPr>
          <a:xfrm flipH="1">
            <a:off x="4036317" y="873457"/>
            <a:ext cx="7036834" cy="431095"/>
            <a:chOff x="6191591" y="2264560"/>
            <a:chExt cx="1810564" cy="240605"/>
          </a:xfrm>
        </p:grpSpPr>
        <p:cxnSp>
          <p:nvCxnSpPr>
            <p:cNvPr id="3145758"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59"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60"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742" name="平行四边形 1"/>
          <p:cNvSpPr/>
          <p:nvPr/>
        </p:nvSpPr>
        <p:spPr>
          <a:xfrm>
            <a:off x="1169670" y="76327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43" name="文本框 2"/>
          <p:cNvSpPr txBox="1"/>
          <p:nvPr/>
        </p:nvSpPr>
        <p:spPr>
          <a:xfrm>
            <a:off x="1393825" y="781050"/>
            <a:ext cx="4707890"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经纪人补给站</a:t>
            </a:r>
          </a:p>
        </p:txBody>
      </p:sp>
      <p:pic>
        <p:nvPicPr>
          <p:cNvPr id="2097199" name="图片 28"/>
          <p:cNvPicPr>
            <a:picLocks noChangeAspect="1"/>
          </p:cNvPicPr>
          <p:nvPr/>
        </p:nvPicPr>
        <p:blipFill>
          <a:blip xmlns:r="http://schemas.openxmlformats.org/officeDocument/2006/relationships" r:embed="rId2"/>
          <a:stretch>
            <a:fillRect/>
          </a:stretch>
        </p:blipFill>
        <p:spPr>
          <a:xfrm>
            <a:off x="1242060" y="1734820"/>
            <a:ext cx="3987800" cy="4275455"/>
          </a:xfrm>
          <a:prstGeom prst="rect"/>
        </p:spPr>
      </p:pic>
      <p:pic>
        <p:nvPicPr>
          <p:cNvPr id="2097200" name="图片 29"/>
          <p:cNvPicPr>
            <a:picLocks noChangeAspect="1"/>
          </p:cNvPicPr>
          <p:nvPr/>
        </p:nvPicPr>
        <p:blipFill>
          <a:blip xmlns:r="http://schemas.openxmlformats.org/officeDocument/2006/relationships" r:embed="rId3"/>
          <a:stretch>
            <a:fillRect/>
          </a:stretch>
        </p:blipFill>
        <p:spPr>
          <a:xfrm>
            <a:off x="5287010" y="1734820"/>
            <a:ext cx="3406409" cy="4275455"/>
          </a:xfrm>
          <a:prstGeom prst="rec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20" name=""/>
        <p:cNvGrpSpPr/>
        <p:nvPr/>
      </p:nvGrpSpPr>
      <p:grpSpPr>
        <a:xfrm>
          <a:off x="0" y="0"/>
          <a:ext cx="0" cy="0"/>
          <a:chOff x="0" y="0"/>
          <a:chExt cx="0" cy="0"/>
        </a:xfrm>
      </p:grpSpPr>
      <p:sp>
        <p:nvSpPr>
          <p:cNvPr id="1048744"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201"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21" name="组合 5"/>
          <p:cNvGrpSpPr/>
          <p:nvPr/>
        </p:nvGrpSpPr>
        <p:grpSpPr>
          <a:xfrm flipH="1">
            <a:off x="4036317" y="873457"/>
            <a:ext cx="7036834" cy="431095"/>
            <a:chOff x="6191591" y="2264560"/>
            <a:chExt cx="1810564" cy="240605"/>
          </a:xfrm>
        </p:grpSpPr>
        <p:cxnSp>
          <p:nvCxnSpPr>
            <p:cNvPr id="3145761"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62"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63"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745"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46"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精美茶歇</a:t>
            </a:r>
          </a:p>
        </p:txBody>
      </p:sp>
      <p:pic>
        <p:nvPicPr>
          <p:cNvPr id="2097202" name="图片 1" descr="8d7093a66910a6d2ab756f4a06611b5abb644a487ec9-lVuQPd"/>
          <p:cNvPicPr>
            <a:picLocks noChangeAspect="1"/>
          </p:cNvPicPr>
          <p:nvPr/>
        </p:nvPicPr>
        <p:blipFill>
          <a:blip xmlns:r="http://schemas.openxmlformats.org/officeDocument/2006/relationships" r:embed="rId2"/>
          <a:stretch>
            <a:fillRect/>
          </a:stretch>
        </p:blipFill>
        <p:spPr>
          <a:xfrm>
            <a:off x="1108710" y="1971675"/>
            <a:ext cx="6336030" cy="4232910"/>
          </a:xfrm>
          <a:prstGeom prst="rect"/>
        </p:spPr>
      </p:pic>
      <p:sp>
        <p:nvSpPr>
          <p:cNvPr id="1048747" name="TextBox 76"/>
          <p:cNvSpPr txBox="1"/>
          <p:nvPr/>
        </p:nvSpPr>
        <p:spPr>
          <a:xfrm>
            <a:off x="1108710" y="1465580"/>
            <a:ext cx="8746490" cy="377411"/>
          </a:xfrm>
          <a:prstGeom prst="rect"/>
          <a:noFill/>
        </p:spPr>
        <p:txBody>
          <a:bodyPr rtlCol="0" wrap="square">
            <a:spAutoFit/>
          </a:bodyPr>
          <a:p>
            <a:pPr>
              <a:lnSpc>
                <a:spcPct val="150000"/>
              </a:lnSpc>
            </a:pPr>
            <a:r>
              <a:rPr altLang="en-US" dirty="0" sz="1400" lang="zh-CN">
                <a:solidFill>
                  <a:schemeClr val="tx1">
                    <a:lumMod val="75000"/>
                    <a:lumOff val="25000"/>
                  </a:schemeClr>
                </a:solidFill>
                <a:cs typeface="+mn-ea"/>
                <a:sym typeface="+mn-lt"/>
              </a:rPr>
              <a:t>每天活动中午期间准备精美茶歇软饮等供嘉宾品鉴体验。</a:t>
            </a:r>
            <a:endParaRPr altLang="zh-CN" dirty="0" sz="1400" lang="en-US">
              <a:solidFill>
                <a:schemeClr val="tx1">
                  <a:lumMod val="75000"/>
                  <a:lumOff val="25000"/>
                </a:schemeClr>
              </a:solidFill>
              <a:cs typeface="+mn-ea"/>
              <a:sym typeface="+mn-lt"/>
            </a:endParaRPr>
          </a:p>
        </p:txBody>
      </p:sp>
      <p:grpSp>
        <p:nvGrpSpPr>
          <p:cNvPr id="122" name="组合 12"/>
          <p:cNvGrpSpPr/>
          <p:nvPr/>
        </p:nvGrpSpPr>
        <p:grpSpPr>
          <a:xfrm>
            <a:off x="7524750" y="1465580"/>
            <a:ext cx="3530600" cy="4719320"/>
            <a:chOff x="11851" y="2057"/>
            <a:chExt cx="5748" cy="7683"/>
          </a:xfrm>
        </p:grpSpPr>
        <p:pic>
          <p:nvPicPr>
            <p:cNvPr id="2097203" name="图片 2" descr="c83f5d2bbce202f75f2fa64775c3ed0ec6f8f20ba034-BfavAI"/>
            <p:cNvPicPr>
              <a:picLocks noChangeAspect="1"/>
            </p:cNvPicPr>
            <p:nvPr/>
          </p:nvPicPr>
          <p:blipFill>
            <a:blip xmlns:r="http://schemas.openxmlformats.org/officeDocument/2006/relationships" r:embed="rId3"/>
            <a:stretch>
              <a:fillRect/>
            </a:stretch>
          </p:blipFill>
          <p:spPr>
            <a:xfrm>
              <a:off x="11851" y="2057"/>
              <a:ext cx="5749" cy="3827"/>
            </a:xfrm>
            <a:prstGeom prst="rect"/>
          </p:spPr>
        </p:pic>
        <p:pic>
          <p:nvPicPr>
            <p:cNvPr id="2097204" name="图片 11" descr="53fd1a5d14ef94c5645b5b1e9f3e84c6dba3b34612c2a-TA0vUG"/>
            <p:cNvPicPr>
              <a:picLocks noChangeAspect="1"/>
            </p:cNvPicPr>
            <p:nvPr/>
          </p:nvPicPr>
          <p:blipFill>
            <a:blip xmlns:r="http://schemas.openxmlformats.org/officeDocument/2006/relationships" r:embed="rId4"/>
            <a:stretch>
              <a:fillRect/>
            </a:stretch>
          </p:blipFill>
          <p:spPr>
            <a:xfrm>
              <a:off x="11851" y="5908"/>
              <a:ext cx="5749" cy="3833"/>
            </a:xfrm>
            <a:prstGeom prst="rect"/>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23" name=""/>
        <p:cNvGrpSpPr/>
        <p:nvPr/>
      </p:nvGrpSpPr>
      <p:grpSpPr>
        <a:xfrm>
          <a:off x="0" y="0"/>
          <a:ext cx="0" cy="0"/>
          <a:chOff x="0" y="0"/>
          <a:chExt cx="0" cy="0"/>
        </a:xfrm>
      </p:grpSpPr>
      <p:sp>
        <p:nvSpPr>
          <p:cNvPr id="1048748" name="矩形 4"/>
          <p:cNvSpPr/>
          <p:nvPr/>
        </p:nvSpPr>
        <p:spPr>
          <a:xfrm>
            <a:off x="684284" y="56304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205"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24" name="组合 5"/>
          <p:cNvGrpSpPr/>
          <p:nvPr/>
        </p:nvGrpSpPr>
        <p:grpSpPr>
          <a:xfrm flipH="1">
            <a:off x="4036317" y="873457"/>
            <a:ext cx="7036834" cy="431095"/>
            <a:chOff x="6191591" y="2264560"/>
            <a:chExt cx="1810564" cy="240605"/>
          </a:xfrm>
        </p:grpSpPr>
        <p:cxnSp>
          <p:nvCxnSpPr>
            <p:cNvPr id="3145764"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65"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66"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749" name="平行四边形 14"/>
          <p:cNvSpPr/>
          <p:nvPr/>
        </p:nvSpPr>
        <p:spPr>
          <a:xfrm>
            <a:off x="1169670" y="843280"/>
            <a:ext cx="3453765"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50" name="文本框 16"/>
          <p:cNvSpPr txBox="1"/>
          <p:nvPr/>
        </p:nvSpPr>
        <p:spPr>
          <a:xfrm>
            <a:off x="1393825" y="861060"/>
            <a:ext cx="3101975" cy="521970"/>
          </a:xfrm>
          <a:prstGeom prst="rect"/>
          <a:noFill/>
        </p:spPr>
        <p:txBody>
          <a:bodyPr rtlCol="0" wrap="square">
            <a:spAutoFit/>
          </a:bodyPr>
          <a:p>
            <a:pPr algn="dist"/>
            <a:r>
              <a:rPr altLang="en-US" dirty="0" sz="2800" i="1" lang="zh-CN">
                <a:solidFill>
                  <a:schemeClr val="bg1"/>
                </a:solidFill>
                <a:cs typeface="+mn-ea"/>
                <a:sym typeface="+mn-lt"/>
              </a:rPr>
              <a:t>黄包车体验</a:t>
            </a:r>
          </a:p>
        </p:txBody>
      </p:sp>
      <p:pic>
        <p:nvPicPr>
          <p:cNvPr id="2097206" name="图片 17" descr="c50d31a413120660c3eb6e970feddabb77c80e11b5277-S4la9K_fw1200"/>
          <p:cNvPicPr>
            <a:picLocks noChangeAspect="1"/>
          </p:cNvPicPr>
          <p:nvPr/>
        </p:nvPicPr>
        <p:blipFill>
          <a:blip xmlns:r="http://schemas.openxmlformats.org/officeDocument/2006/relationships" r:embed="rId2"/>
          <a:stretch>
            <a:fillRect/>
          </a:stretch>
        </p:blipFill>
        <p:spPr>
          <a:xfrm>
            <a:off x="932180" y="2402840"/>
            <a:ext cx="4987290" cy="3325495"/>
          </a:xfrm>
          <a:prstGeom prst="rect"/>
        </p:spPr>
      </p:pic>
      <p:sp>
        <p:nvSpPr>
          <p:cNvPr id="1048751" name="TextBox 76"/>
          <p:cNvSpPr txBox="1"/>
          <p:nvPr/>
        </p:nvSpPr>
        <p:spPr>
          <a:xfrm>
            <a:off x="1097280" y="1710055"/>
            <a:ext cx="8746490" cy="377411"/>
          </a:xfrm>
          <a:prstGeom prst="rect"/>
          <a:noFill/>
        </p:spPr>
        <p:txBody>
          <a:bodyPr rtlCol="0" wrap="square">
            <a:spAutoFit/>
          </a:bodyPr>
          <a:p>
            <a:pPr>
              <a:lnSpc>
                <a:spcPct val="150000"/>
              </a:lnSpc>
            </a:pPr>
            <a:r>
              <a:rPr altLang="en-US" b="1" dirty="0" sz="1400" lang="zh-CN">
                <a:solidFill>
                  <a:schemeClr val="tx1">
                    <a:lumMod val="75000"/>
                    <a:lumOff val="25000"/>
                  </a:schemeClr>
                </a:solidFill>
                <a:cs typeface="+mn-ea"/>
                <a:sym typeface="+mn-lt"/>
              </a:rPr>
              <a:t>营销中心前广场安排一名黄包车夫，现场嘉宾可现场体验黄包车一次</a:t>
            </a:r>
          </a:p>
        </p:txBody>
      </p:sp>
      <p:pic>
        <p:nvPicPr>
          <p:cNvPr id="2097207" name="图片 18"/>
          <p:cNvPicPr>
            <a:picLocks noChangeAspect="1"/>
          </p:cNvPicPr>
          <p:nvPr/>
        </p:nvPicPr>
        <p:blipFill>
          <a:blip xmlns:r="http://schemas.openxmlformats.org/officeDocument/2006/relationships" r:embed="rId3" cstate="email"/>
          <a:srcRect/>
          <a:stretch>
            <a:fillRect/>
          </a:stretch>
        </p:blipFill>
        <p:spPr>
          <a:xfrm>
            <a:off x="5917565" y="2416175"/>
            <a:ext cx="5369560" cy="3325495"/>
          </a:xfrm>
          <a:prstGeom prst="rec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25" name=""/>
        <p:cNvGrpSpPr/>
        <p:nvPr/>
      </p:nvGrpSpPr>
      <p:grpSpPr>
        <a:xfrm>
          <a:off x="0" y="0"/>
          <a:ext cx="0" cy="0"/>
          <a:chOff x="0" y="0"/>
          <a:chExt cx="0" cy="0"/>
        </a:xfrm>
      </p:grpSpPr>
      <p:sp>
        <p:nvSpPr>
          <p:cNvPr id="1048752"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208"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26" name="组合 5"/>
          <p:cNvGrpSpPr/>
          <p:nvPr/>
        </p:nvGrpSpPr>
        <p:grpSpPr>
          <a:xfrm flipH="1">
            <a:off x="4036317" y="873457"/>
            <a:ext cx="7036834" cy="431095"/>
            <a:chOff x="6191591" y="2264560"/>
            <a:chExt cx="1810564" cy="240605"/>
          </a:xfrm>
        </p:grpSpPr>
        <p:cxnSp>
          <p:nvCxnSpPr>
            <p:cNvPr id="3145767"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68"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69"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753"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54"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活动参与券</a:t>
            </a:r>
          </a:p>
        </p:txBody>
      </p:sp>
      <p:grpSp>
        <p:nvGrpSpPr>
          <p:cNvPr id="127" name="组合 11"/>
          <p:cNvGrpSpPr/>
          <p:nvPr/>
        </p:nvGrpSpPr>
        <p:grpSpPr>
          <a:xfrm>
            <a:off x="960755" y="2011045"/>
            <a:ext cx="10224770" cy="3957320"/>
            <a:chOff x="1654" y="2732"/>
            <a:chExt cx="16716" cy="6470"/>
          </a:xfrm>
        </p:grpSpPr>
        <p:pic>
          <p:nvPicPr>
            <p:cNvPr id="2097209" name="图片 1" descr="9ac21342c7a49ac4f72f17144cc6f2fbb47bcc85340dc-4K6T3o"/>
            <p:cNvPicPr>
              <a:picLocks noChangeAspect="1"/>
            </p:cNvPicPr>
            <p:nvPr/>
          </p:nvPicPr>
          <p:blipFill>
            <a:blip xmlns:r="http://schemas.openxmlformats.org/officeDocument/2006/relationships" r:embed="rId2"/>
            <a:stretch>
              <a:fillRect/>
            </a:stretch>
          </p:blipFill>
          <p:spPr>
            <a:xfrm>
              <a:off x="1654" y="2732"/>
              <a:ext cx="9706" cy="6471"/>
            </a:xfrm>
            <a:prstGeom prst="rect"/>
          </p:spPr>
        </p:pic>
        <p:pic>
          <p:nvPicPr>
            <p:cNvPr id="2097210" name="图片 2" descr="7675c40f51bd9884b16146c362c6b89e56a9b7b520e10-m6ttSs"/>
            <p:cNvPicPr>
              <a:picLocks noChangeAspect="1"/>
            </p:cNvPicPr>
            <p:nvPr/>
          </p:nvPicPr>
          <p:blipFill>
            <a:blip xmlns:r="http://schemas.openxmlformats.org/officeDocument/2006/relationships" r:embed="rId3"/>
            <a:stretch>
              <a:fillRect/>
            </a:stretch>
          </p:blipFill>
          <p:spPr>
            <a:xfrm>
              <a:off x="11376" y="2732"/>
              <a:ext cx="6995" cy="6471"/>
            </a:xfrm>
            <a:prstGeom prst="rect"/>
          </p:spPr>
        </p:pic>
      </p:grpSp>
      <p:sp>
        <p:nvSpPr>
          <p:cNvPr id="1048755" name="TextBox 76"/>
          <p:cNvSpPr txBox="1"/>
          <p:nvPr/>
        </p:nvSpPr>
        <p:spPr>
          <a:xfrm>
            <a:off x="960120" y="1532255"/>
            <a:ext cx="10226040" cy="377411"/>
          </a:xfrm>
          <a:prstGeom prst="rect"/>
          <a:noFill/>
        </p:spPr>
        <p:txBody>
          <a:bodyPr rtlCol="0" wrap="square">
            <a:spAutoFit/>
          </a:bodyPr>
          <a:p>
            <a:pPr>
              <a:lnSpc>
                <a:spcPct val="150000"/>
              </a:lnSpc>
            </a:pPr>
            <a:r>
              <a:rPr altLang="en-US" dirty="0" sz="1400" lang="zh-CN">
                <a:solidFill>
                  <a:schemeClr val="tx1">
                    <a:lumMod val="75000"/>
                    <a:lumOff val="25000"/>
                  </a:schemeClr>
                </a:solidFill>
                <a:cs typeface="+mn-ea"/>
                <a:sym typeface="+mn-lt"/>
              </a:rPr>
              <a:t>所有参与活动嘉宾凭借转发活动现场照片至朋友圈到置业顾问处兑换活动参与券，现场所有体验项目需要凭借参与券盖章后体验。</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28" name=""/>
        <p:cNvGrpSpPr/>
        <p:nvPr/>
      </p:nvGrpSpPr>
      <p:grpSpPr>
        <a:xfrm>
          <a:off x="0" y="0"/>
          <a:ext cx="0" cy="0"/>
          <a:chOff x="0" y="0"/>
          <a:chExt cx="0" cy="0"/>
        </a:xfrm>
      </p:grpSpPr>
      <p:sp>
        <p:nvSpPr>
          <p:cNvPr id="1048756"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dirty="0" lang="zh-CN">
              <a:cs typeface="+mn-ea"/>
              <a:sym typeface="+mn-lt"/>
            </a:endParaRPr>
          </a:p>
        </p:txBody>
      </p:sp>
      <p:pic>
        <p:nvPicPr>
          <p:cNvPr id="2097211"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29" name="组合 5"/>
          <p:cNvGrpSpPr/>
          <p:nvPr/>
        </p:nvGrpSpPr>
        <p:grpSpPr>
          <a:xfrm flipH="1">
            <a:off x="4036317" y="873457"/>
            <a:ext cx="7036834" cy="431095"/>
            <a:chOff x="6191591" y="2264560"/>
            <a:chExt cx="1810564" cy="240605"/>
          </a:xfrm>
        </p:grpSpPr>
        <p:cxnSp>
          <p:nvCxnSpPr>
            <p:cNvPr id="3145770"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71"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72"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757"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58"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幸运大抽奖</a:t>
            </a:r>
          </a:p>
        </p:txBody>
      </p:sp>
      <p:pic>
        <p:nvPicPr>
          <p:cNvPr id="2097212" name="图片 11" descr="src=http%3A%2F%2F5b0988e595225.cdn.sohucs.com%2Fimages%2F20181108%2Fd0fb557c897c4b909ee0d540f9c2844a.jpeg&amp;refer=http%3A%2F%2F5b0988e595225.cdn.sohucs"/>
          <p:cNvPicPr>
            <a:picLocks noChangeAspect="1"/>
          </p:cNvPicPr>
          <p:nvPr/>
        </p:nvPicPr>
        <p:blipFill>
          <a:blip xmlns:r="http://schemas.openxmlformats.org/officeDocument/2006/relationships" r:embed="rId2">
            <a:clrChange>
              <a:clrFrom>
                <a:srgbClr val="FFFFFF">
                  <a:alpha val="100000"/>
                </a:srgbClr>
              </a:clrFrom>
              <a:clrTo>
                <a:srgbClr val="FFFFFF">
                  <a:alpha val="100000"/>
                  <a:alpha val="0"/>
                </a:srgbClr>
              </a:clrTo>
            </a:clrChange>
          </a:blip>
          <a:stretch>
            <a:fillRect/>
          </a:stretch>
        </p:blipFill>
        <p:spPr>
          <a:xfrm>
            <a:off x="5945505" y="2662555"/>
            <a:ext cx="5337810" cy="3336925"/>
          </a:xfrm>
          <a:prstGeom prst="rect"/>
        </p:spPr>
      </p:pic>
      <p:sp>
        <p:nvSpPr>
          <p:cNvPr id="1048759" name="内容占位符 13"/>
          <p:cNvSpPr>
            <a:spLocks noGrp="1"/>
          </p:cNvSpPr>
          <p:nvPr>
            <p:ph idx="1"/>
          </p:nvPr>
        </p:nvSpPr>
        <p:spPr>
          <a:xfrm>
            <a:off x="838200" y="2020570"/>
            <a:ext cx="10515600" cy="1253490"/>
          </a:xfrm>
        </p:spPr>
        <p:txBody>
          <a:bodyPr/>
          <a:p>
            <a:pPr>
              <a:lnSpc>
                <a:spcPct val="150000"/>
              </a:lnSpc>
            </a:pPr>
            <a:r>
              <a:rPr altLang="en-US" sz="1800" lang="zh-CN">
                <a:cs typeface="+mn-ea"/>
                <a:sym typeface="+mn-lt"/>
              </a:rPr>
              <a:t>活动现场设置整点互动环节，参与嘉宾可通过以物换物形式兑换抽奖券或现场打卡拍照转发朋友圈形式参与整点互动，互动形式为抽奖形式，中奖率为百分之百，奖品数量有限，遵循先到先到原则</a:t>
            </a:r>
          </a:p>
        </p:txBody>
      </p:sp>
      <p:pic>
        <p:nvPicPr>
          <p:cNvPr id="2097213" name="图片 15" descr="2"/>
          <p:cNvPicPr>
            <a:picLocks noChangeAspect="1"/>
          </p:cNvPicPr>
          <p:nvPr/>
        </p:nvPicPr>
        <p:blipFill>
          <a:blip xmlns:r="http://schemas.openxmlformats.org/officeDocument/2006/relationships" r:embed="rId3" cstate="email">
            <a:clrChange>
              <a:clrFrom>
                <a:srgbClr val="F6F6F6">
                  <a:alpha val="100000"/>
                </a:srgbClr>
              </a:clrFrom>
              <a:clrTo>
                <a:srgbClr val="F6F6F6">
                  <a:alpha val="100000"/>
                  <a:alpha val="0"/>
                </a:srgbClr>
              </a:clrTo>
            </a:clrChange>
          </a:blip>
          <a:srcRect/>
          <a:stretch>
            <a:fillRect/>
          </a:stretch>
        </p:blipFill>
        <p:spPr>
          <a:xfrm>
            <a:off x="1456055" y="3030220"/>
            <a:ext cx="4270375" cy="3098800"/>
          </a:xfrm>
          <a:prstGeom prst="rect"/>
        </p:spPr>
      </p:pic>
      <p:sp>
        <p:nvSpPr>
          <p:cNvPr id="1048760" name="标题 19"/>
          <p:cNvSpPr>
            <a:spLocks noGrp="1"/>
          </p:cNvSpPr>
          <p:nvPr>
            <p:ph type="title"/>
          </p:nvPr>
        </p:nvSpPr>
        <p:spPr>
          <a:xfrm>
            <a:off x="1116330" y="1431925"/>
            <a:ext cx="10052685" cy="761365"/>
          </a:xfrm>
        </p:spPr>
        <p:txBody>
          <a:bodyPr>
            <a:noAutofit/>
          </a:bodyPr>
          <a:p>
            <a:r>
              <a:rPr altLang="en-US" sz="2800" lang="zh-CN">
                <a:latin typeface="+mn-lt"/>
                <a:ea typeface="+mn-ea"/>
                <a:cs typeface="+mn-ea"/>
                <a:sym typeface="+mn-lt"/>
              </a:rPr>
              <a:t>拍照打卡转发朋友圈还能参与整点互动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30" name=""/>
        <p:cNvGrpSpPr/>
        <p:nvPr/>
      </p:nvGrpSpPr>
      <p:grpSpPr>
        <a:xfrm>
          <a:off x="0" y="0"/>
          <a:ext cx="0" cy="0"/>
          <a:chOff x="0" y="0"/>
          <a:chExt cx="0" cy="0"/>
        </a:xfrm>
      </p:grpSpPr>
      <p:pic>
        <p:nvPicPr>
          <p:cNvPr id="2097214"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sp>
        <p:nvSpPr>
          <p:cNvPr id="1048761" name="文本框 5"/>
          <p:cNvSpPr txBox="1"/>
          <p:nvPr/>
        </p:nvSpPr>
        <p:spPr>
          <a:xfrm>
            <a:off x="917634" y="4061978"/>
            <a:ext cx="10356729" cy="2148840"/>
          </a:xfrm>
          <a:prstGeom prst="rect"/>
          <a:noFill/>
        </p:spPr>
        <p:txBody>
          <a:bodyPr rtlCol="0" wrap="square">
            <a:spAutoFit/>
          </a:bodyPr>
          <a:p>
            <a:pPr algn="dist"/>
            <a:r>
              <a:rPr altLang="zh-CN" dirty="0" sz="13800" lang="en-US">
                <a:solidFill>
                  <a:srgbClr val="F1E0CC"/>
                </a:solidFill>
                <a:cs typeface="+mn-ea"/>
                <a:sym typeface="+mn-lt"/>
              </a:rPr>
              <a:t>BUSINESS</a:t>
            </a:r>
            <a:endParaRPr altLang="en-US" dirty="0" sz="13800" lang="zh-CN">
              <a:solidFill>
                <a:srgbClr val="F1E0CC"/>
              </a:solidFill>
              <a:cs typeface="+mn-ea"/>
              <a:sym typeface="+mn-lt"/>
            </a:endParaRPr>
          </a:p>
        </p:txBody>
      </p:sp>
      <p:pic>
        <p:nvPicPr>
          <p:cNvPr id="2097215" name="图片 4"/>
          <p:cNvPicPr>
            <a:picLocks noChangeAspect="1"/>
          </p:cNvPicPr>
          <p:nvPr/>
        </p:nvPicPr>
        <p:blipFill rotWithShape="1">
          <a:blip xmlns:r="http://schemas.openxmlformats.org/officeDocument/2006/relationships" r:embed="rId2" cstate="email">
            <a:clrChange>
              <a:clrFrom>
                <a:srgbClr val="FFFFFF"/>
              </a:clrFrom>
              <a:clrTo>
                <a:srgbClr val="FFFFFF">
                  <a:alpha val="0"/>
                </a:srgbClr>
              </a:clrTo>
            </a:clrChange>
            <a:duotone>
              <a:prstClr val="black"/>
              <a:srgbClr val="D9C3A5">
                <a:tint val="50000"/>
                <a:satMod val="180000"/>
              </a:srgbClr>
            </a:duotone>
          </a:blip>
          <a:srcRect/>
          <a:stretch>
            <a:fillRect/>
          </a:stretch>
        </p:blipFill>
        <p:spPr>
          <a:xfrm>
            <a:off x="1149350" y="1064895"/>
            <a:ext cx="9784715" cy="4052570"/>
          </a:xfrm>
          <a:prstGeom prst="rect"/>
          <a:ln w="31750">
            <a:solidFill>
              <a:schemeClr val="tx1">
                <a:lumMod val="85000"/>
                <a:lumOff val="15000"/>
              </a:schemeClr>
            </a:solidFill>
          </a:ln>
        </p:spPr>
      </p:pic>
      <p:sp>
        <p:nvSpPr>
          <p:cNvPr id="1048762" name="文本框 6"/>
          <p:cNvSpPr txBox="1"/>
          <p:nvPr/>
        </p:nvSpPr>
        <p:spPr>
          <a:xfrm>
            <a:off x="2032635" y="2896870"/>
            <a:ext cx="3559810" cy="768350"/>
          </a:xfrm>
          <a:prstGeom prst="rect"/>
          <a:noFill/>
        </p:spPr>
        <p:txBody>
          <a:bodyPr rtlCol="0" wrap="square">
            <a:spAutoFit/>
          </a:bodyPr>
          <a:p>
            <a:pPr algn="dist"/>
            <a:r>
              <a:rPr altLang="zh-CN" dirty="0" sz="4400" lang="en-US">
                <a:solidFill>
                  <a:srgbClr val="534C79"/>
                </a:solidFill>
                <a:cs typeface="+mn-ea"/>
                <a:sym typeface="+mn-lt"/>
              </a:rPr>
              <a:t>Part 04</a:t>
            </a:r>
            <a:endParaRPr altLang="en-US" dirty="0" sz="4400" lang="zh-CN">
              <a:solidFill>
                <a:srgbClr val="534C79"/>
              </a:solidFill>
              <a:cs typeface="+mn-ea"/>
              <a:sym typeface="+mn-lt"/>
            </a:endParaRPr>
          </a:p>
        </p:txBody>
      </p:sp>
      <p:sp>
        <p:nvSpPr>
          <p:cNvPr id="1048763" name="文本框 7"/>
          <p:cNvSpPr txBox="1"/>
          <p:nvPr/>
        </p:nvSpPr>
        <p:spPr>
          <a:xfrm>
            <a:off x="5869111" y="2896618"/>
            <a:ext cx="4432864" cy="829945"/>
          </a:xfrm>
          <a:prstGeom prst="rect"/>
          <a:solidFill>
            <a:srgbClr val="DA584B"/>
          </a:solidFill>
        </p:spPr>
        <p:txBody>
          <a:bodyPr rtlCol="0" wrap="square">
            <a:spAutoFit/>
          </a:bodyPr>
          <a:p>
            <a:pPr algn="dist"/>
            <a:r>
              <a:rPr altLang="en-US" dirty="0" sz="4800" lang="zh-CN">
                <a:solidFill>
                  <a:schemeClr val="bg1"/>
                </a:solidFill>
                <a:cs typeface="+mn-ea"/>
                <a:sym typeface="+mn-lt"/>
              </a:rPr>
              <a:t>活动内容</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90" name=""/>
        <p:cNvGrpSpPr/>
        <p:nvPr/>
      </p:nvGrpSpPr>
      <p:grpSpPr>
        <a:xfrm>
          <a:off x="0" y="0"/>
          <a:ext cx="0" cy="0"/>
          <a:chOff x="0" y="0"/>
          <a:chExt cx="0" cy="0"/>
        </a:xfrm>
      </p:grpSpPr>
      <p:sp>
        <p:nvSpPr>
          <p:cNvPr id="1048659"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76"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91" name="组合 5"/>
          <p:cNvGrpSpPr/>
          <p:nvPr/>
        </p:nvGrpSpPr>
        <p:grpSpPr>
          <a:xfrm flipH="1">
            <a:off x="4036317" y="873457"/>
            <a:ext cx="7036834" cy="431095"/>
            <a:chOff x="6191591" y="2264560"/>
            <a:chExt cx="1810564" cy="240605"/>
          </a:xfrm>
        </p:grpSpPr>
        <p:cxnSp>
          <p:nvCxnSpPr>
            <p:cNvPr id="3145749"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50"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51"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660"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61"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思路阐述</a:t>
            </a:r>
          </a:p>
        </p:txBody>
      </p:sp>
      <p:sp>
        <p:nvSpPr>
          <p:cNvPr id="1048662" name="矩形 11"/>
          <p:cNvSpPr/>
          <p:nvPr/>
        </p:nvSpPr>
        <p:spPr>
          <a:xfrm>
            <a:off x="1485265" y="4930775"/>
            <a:ext cx="7432675" cy="1028065"/>
          </a:xfrm>
          <a:prstGeom prst="rect"/>
          <a:solidFill>
            <a:srgbClr val="DA58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solidFill>
                <a:schemeClr val="bg1"/>
              </a:solidFill>
              <a:cs typeface="+mn-ea"/>
              <a:sym typeface="+mn-lt"/>
            </a:endParaRPr>
          </a:p>
        </p:txBody>
      </p:sp>
      <p:sp>
        <p:nvSpPr>
          <p:cNvPr id="1048663" name="TextBox 7"/>
          <p:cNvSpPr txBox="1"/>
          <p:nvPr/>
        </p:nvSpPr>
        <p:spPr>
          <a:xfrm>
            <a:off x="1462188" y="1951156"/>
            <a:ext cx="2621280" cy="583565"/>
          </a:xfrm>
          <a:prstGeom prst="rect"/>
          <a:noFill/>
        </p:spPr>
        <p:txBody>
          <a:bodyPr rtlCol="0" wrap="none">
            <a:spAutoFit/>
          </a:bodyPr>
          <a:p>
            <a:r>
              <a:rPr altLang="en-US" dirty="0" sz="3200" lang="zh-CN">
                <a:solidFill>
                  <a:schemeClr val="tx1">
                    <a:lumMod val="75000"/>
                    <a:lumOff val="25000"/>
                  </a:schemeClr>
                </a:solidFill>
                <a:cs typeface="+mn-ea"/>
                <a:sym typeface="+mn-lt"/>
              </a:rPr>
              <a:t>你好，旧时光</a:t>
            </a:r>
          </a:p>
        </p:txBody>
      </p:sp>
      <p:sp>
        <p:nvSpPr>
          <p:cNvPr id="1048664" name="Google Shape;86;p19"/>
          <p:cNvSpPr txBox="1"/>
          <p:nvPr/>
        </p:nvSpPr>
        <p:spPr>
          <a:xfrm>
            <a:off x="1455887" y="1594276"/>
            <a:ext cx="3759208" cy="333705"/>
          </a:xfrm>
          <a:prstGeom prst="rect"/>
          <a:noFill/>
          <a:ln>
            <a:noFill/>
          </a:ln>
        </p:spPr>
        <p:txBody>
          <a:bodyPr anchor="t" anchorCtr="0" bIns="45700" lIns="91425" rIns="91425" spcFirstLastPara="1" tIns="45700" wrap="square">
            <a:noAutofit/>
          </a:bodyPr>
          <a:p>
            <a:pPr algn="dist" indent="0" lvl="0" marL="0" marR="0" rtl="0">
              <a:spcBef>
                <a:spcPts val="0"/>
              </a:spcBef>
              <a:spcAft>
                <a:spcPts val="0"/>
              </a:spcAft>
              <a:buNone/>
            </a:pPr>
            <a:r>
              <a:rPr b="0" cap="none" dirty="0" sz="2400" i="0" lang="en-US" strike="noStrike" u="none">
                <a:solidFill>
                  <a:schemeClr val="tx1">
                    <a:lumMod val="75000"/>
                    <a:lumOff val="25000"/>
                  </a:schemeClr>
                </a:solidFill>
                <a:cs typeface="+mn-ea"/>
                <a:sym typeface="+mn-lt"/>
              </a:rPr>
              <a:t>HELLO,OLD TIME!</a:t>
            </a:r>
            <a:endParaRPr b="0" cap="none" dirty="0" sz="2400" i="0" strike="noStrike" u="none">
              <a:solidFill>
                <a:schemeClr val="tx1">
                  <a:lumMod val="75000"/>
                  <a:lumOff val="25000"/>
                </a:schemeClr>
              </a:solidFill>
              <a:cs typeface="+mn-ea"/>
              <a:sym typeface="+mn-lt"/>
            </a:endParaRPr>
          </a:p>
        </p:txBody>
      </p:sp>
      <p:sp>
        <p:nvSpPr>
          <p:cNvPr id="1048665" name="TextBox 24"/>
          <p:cNvSpPr txBox="1"/>
          <p:nvPr/>
        </p:nvSpPr>
        <p:spPr>
          <a:xfrm>
            <a:off x="1456055" y="2541270"/>
            <a:ext cx="6940550" cy="2225024"/>
          </a:xfrm>
          <a:prstGeom prst="rect"/>
          <a:noFill/>
        </p:spPr>
        <p:txBody>
          <a:bodyPr bIns="45712" lIns="91423" rIns="91423" rtlCol="0" tIns="45712" wrap="square">
            <a:spAutoFit/>
          </a:bodyPr>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那些年</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我们没有零花钱，却依然很快乐</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那些年</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街上冰棍小贩的车里，只需要五分钱就能买到最喜欢的口味</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那些年</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价值一毛钱的果丹皮是最有味道的零食</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那些年</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我们一起弹弹珠，跳皮筋，收集五颜六色的糖纸</a:t>
            </a:r>
          </a:p>
        </p:txBody>
      </p:sp>
      <p:sp>
        <p:nvSpPr>
          <p:cNvPr id="1048666" name="TextBox 7"/>
          <p:cNvSpPr txBox="1"/>
          <p:nvPr/>
        </p:nvSpPr>
        <p:spPr>
          <a:xfrm>
            <a:off x="1753235" y="4939030"/>
            <a:ext cx="6132195" cy="583565"/>
          </a:xfrm>
          <a:prstGeom prst="rect"/>
          <a:noFill/>
        </p:spPr>
        <p:txBody>
          <a:bodyPr rtlCol="0" wrap="square">
            <a:spAutoFit/>
          </a:bodyPr>
          <a:p>
            <a:r>
              <a:rPr altLang="en-US" b="1" dirty="0" sz="3200" lang="zh-CN">
                <a:solidFill>
                  <a:schemeClr val="bg1"/>
                </a:solidFill>
                <a:cs typeface="+mn-ea"/>
                <a:sym typeface="+mn-lt"/>
              </a:rPr>
              <a:t>时光流逝，时代变迁</a:t>
            </a:r>
          </a:p>
        </p:txBody>
      </p:sp>
      <p:sp>
        <p:nvSpPr>
          <p:cNvPr id="1048667" name="TextBox 7"/>
          <p:cNvSpPr txBox="1"/>
          <p:nvPr/>
        </p:nvSpPr>
        <p:spPr>
          <a:xfrm>
            <a:off x="1553210" y="5259070"/>
            <a:ext cx="6845300" cy="768350"/>
          </a:xfrm>
          <a:prstGeom prst="rect"/>
          <a:noFill/>
        </p:spPr>
        <p:txBody>
          <a:bodyPr rtlCol="0" wrap="square">
            <a:spAutoFit/>
          </a:bodyPr>
          <a:p>
            <a:pPr algn="dist"/>
            <a:r>
              <a:rPr altLang="en-US" b="1" dirty="0" sz="2400" lang="zh-CN">
                <a:solidFill>
                  <a:schemeClr val="bg1"/>
                </a:solidFill>
                <a:cs typeface="+mn-ea"/>
                <a:sym typeface="+mn-lt"/>
              </a:rPr>
              <a:t>你还记得那些年曾经辉煌的</a:t>
            </a:r>
            <a:r>
              <a:rPr altLang="en-US" b="1" dirty="0" sz="4400" lang="zh-CN">
                <a:solidFill>
                  <a:schemeClr val="bg1"/>
                </a:solidFill>
                <a:cs typeface="+mn-ea"/>
                <a:sym typeface="+mn-lt"/>
              </a:rPr>
              <a:t>岁月</a:t>
            </a:r>
            <a:r>
              <a:rPr altLang="en-US" b="1" dirty="0" sz="2400" lang="zh-CN">
                <a:solidFill>
                  <a:schemeClr val="bg1"/>
                </a:solidFill>
                <a:cs typeface="+mn-ea"/>
                <a:sym typeface="+mn-lt"/>
              </a:rPr>
              <a:t>吗？</a:t>
            </a:r>
          </a:p>
        </p:txBody>
      </p:sp>
      <p:sp>
        <p:nvSpPr>
          <p:cNvPr id="1048668" name="文本框 22"/>
          <p:cNvSpPr txBox="1"/>
          <p:nvPr/>
        </p:nvSpPr>
        <p:spPr>
          <a:xfrm>
            <a:off x="10150475" y="2144395"/>
            <a:ext cx="982980" cy="1823720"/>
          </a:xfrm>
          <a:prstGeom prst="rect"/>
          <a:noFill/>
        </p:spPr>
        <p:txBody>
          <a:bodyPr rtlCol="0" vert="eaVert" wrap="square">
            <a:spAutoFit/>
          </a:bodyPr>
          <a:p>
            <a:pPr algn="dist"/>
            <a:r>
              <a:rPr altLang="en-US" b="1" sz="5400" lang="zh-CN">
                <a:solidFill>
                  <a:schemeClr val="accent2">
                    <a:lumMod val="50000"/>
                  </a:schemeClr>
                </a:solidFill>
                <a:effectLst>
                  <a:outerShdw algn="tl" blurRad="38100" dir="2700000" dist="38100">
                    <a:srgbClr val="000000">
                      <a:alpha val="43137"/>
                    </a:srgbClr>
                  </a:outerShdw>
                </a:effectLst>
                <a:cs typeface="+mn-ea"/>
                <a:sym typeface="+mn-lt"/>
              </a:rPr>
              <a:t>年代</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31" name=""/>
        <p:cNvGrpSpPr/>
        <p:nvPr/>
      </p:nvGrpSpPr>
      <p:grpSpPr>
        <a:xfrm>
          <a:off x="0" y="0"/>
          <a:ext cx="0" cy="0"/>
          <a:chOff x="0" y="0"/>
          <a:chExt cx="0" cy="0"/>
        </a:xfrm>
      </p:grpSpPr>
      <p:sp>
        <p:nvSpPr>
          <p:cNvPr id="1048764"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216"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32" name="组合 5"/>
          <p:cNvGrpSpPr/>
          <p:nvPr/>
        </p:nvGrpSpPr>
        <p:grpSpPr>
          <a:xfrm flipH="1">
            <a:off x="4036317" y="873457"/>
            <a:ext cx="7036834" cy="431095"/>
            <a:chOff x="6191591" y="2264560"/>
            <a:chExt cx="1810564" cy="240605"/>
          </a:xfrm>
        </p:grpSpPr>
        <p:cxnSp>
          <p:nvCxnSpPr>
            <p:cNvPr id="3145773"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74"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75"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765" name="平行四边形 2"/>
          <p:cNvSpPr/>
          <p:nvPr/>
        </p:nvSpPr>
        <p:spPr>
          <a:xfrm>
            <a:off x="843280" y="812800"/>
            <a:ext cx="473202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66" name="文本框 13"/>
          <p:cNvSpPr txBox="1"/>
          <p:nvPr/>
        </p:nvSpPr>
        <p:spPr>
          <a:xfrm>
            <a:off x="1120775" y="812800"/>
            <a:ext cx="4200525" cy="521970"/>
          </a:xfrm>
          <a:prstGeom prst="rect"/>
          <a:noFill/>
        </p:spPr>
        <p:txBody>
          <a:bodyPr rtlCol="0" wrap="square">
            <a:spAutoFit/>
          </a:bodyPr>
          <a:p>
            <a:pPr algn="dist"/>
            <a:r>
              <a:rPr altLang="en-US" dirty="0" sz="2800" i="1" lang="zh-CN">
                <a:solidFill>
                  <a:schemeClr val="bg1"/>
                </a:solidFill>
                <a:cs typeface="+mn-ea"/>
                <a:sym typeface="+mn-lt"/>
              </a:rPr>
              <a:t>活动前期宣传</a:t>
            </a:r>
            <a:r>
              <a:rPr altLang="zh-CN" dirty="0" sz="2800" i="1" lang="en-US">
                <a:solidFill>
                  <a:schemeClr val="bg1"/>
                </a:solidFill>
                <a:cs typeface="+mn-ea"/>
                <a:sym typeface="+mn-lt"/>
              </a:rPr>
              <a:t>·</a:t>
            </a:r>
            <a:r>
              <a:rPr altLang="en-US" dirty="0" sz="2800" i="1" lang="zh-CN">
                <a:solidFill>
                  <a:schemeClr val="bg1"/>
                </a:solidFill>
                <a:cs typeface="+mn-ea"/>
                <a:sym typeface="+mn-lt"/>
              </a:rPr>
              <a:t>海报宣传</a:t>
            </a:r>
          </a:p>
        </p:txBody>
      </p:sp>
      <p:grpSp>
        <p:nvGrpSpPr>
          <p:cNvPr id="133" name="组合 15"/>
          <p:cNvGrpSpPr/>
          <p:nvPr/>
        </p:nvGrpSpPr>
        <p:grpSpPr>
          <a:xfrm>
            <a:off x="897890" y="1847850"/>
            <a:ext cx="10003790" cy="4382135"/>
            <a:chOff x="1180" y="2316"/>
            <a:chExt cx="17012" cy="7453"/>
          </a:xfrm>
        </p:grpSpPr>
        <p:pic>
          <p:nvPicPr>
            <p:cNvPr id="2097217" name="图片 9" descr="3efc55db989cc4194c600dc64e4b3a0fe4e3d897fc5bc-dFcaDZ_fw1200"/>
            <p:cNvPicPr>
              <a:picLocks noChangeAspect="1"/>
            </p:cNvPicPr>
            <p:nvPr/>
          </p:nvPicPr>
          <p:blipFill>
            <a:blip xmlns:r="http://schemas.openxmlformats.org/officeDocument/2006/relationships" r:embed="rId2"/>
            <a:stretch>
              <a:fillRect/>
            </a:stretch>
          </p:blipFill>
          <p:spPr>
            <a:xfrm>
              <a:off x="1180" y="2331"/>
              <a:ext cx="4182" cy="7438"/>
            </a:xfrm>
            <a:prstGeom prst="rect"/>
          </p:spPr>
        </p:pic>
        <p:pic>
          <p:nvPicPr>
            <p:cNvPr id="2097218" name="图片 10" descr="bb1679f15373a6380dc89c3a046164097e1b7c8259b35-t5H3C1_fw1200"/>
            <p:cNvPicPr>
              <a:picLocks noChangeAspect="1"/>
            </p:cNvPicPr>
            <p:nvPr/>
          </p:nvPicPr>
          <p:blipFill>
            <a:blip xmlns:r="http://schemas.openxmlformats.org/officeDocument/2006/relationships" r:embed="rId3"/>
            <a:stretch>
              <a:fillRect/>
            </a:stretch>
          </p:blipFill>
          <p:spPr>
            <a:xfrm>
              <a:off x="9827" y="2331"/>
              <a:ext cx="4183" cy="7438"/>
            </a:xfrm>
            <a:prstGeom prst="rect"/>
          </p:spPr>
        </p:pic>
        <p:pic>
          <p:nvPicPr>
            <p:cNvPr id="2097219" name="图片 11" descr="a28130db4f403b4283026c71b7e31922286f10d47ac60-BDzuHk_fw1200"/>
            <p:cNvPicPr>
              <a:picLocks noChangeAspect="1"/>
            </p:cNvPicPr>
            <p:nvPr/>
          </p:nvPicPr>
          <p:blipFill>
            <a:blip xmlns:r="http://schemas.openxmlformats.org/officeDocument/2006/relationships" r:embed="rId4"/>
            <a:stretch>
              <a:fillRect/>
            </a:stretch>
          </p:blipFill>
          <p:spPr>
            <a:xfrm>
              <a:off x="5491" y="2331"/>
              <a:ext cx="4183" cy="7438"/>
            </a:xfrm>
            <a:prstGeom prst="rect"/>
          </p:spPr>
        </p:pic>
        <p:pic>
          <p:nvPicPr>
            <p:cNvPr id="2097220" name="图片 14" descr="f0d3d51172d9404b863f8121bffe2587.webp"/>
            <p:cNvPicPr>
              <a:picLocks noChangeAspect="1"/>
            </p:cNvPicPr>
            <p:nvPr/>
          </p:nvPicPr>
          <p:blipFill>
            <a:blip xmlns:r="http://schemas.openxmlformats.org/officeDocument/2006/relationships" r:embed="rId5"/>
            <a:stretch>
              <a:fillRect/>
            </a:stretch>
          </p:blipFill>
          <p:spPr>
            <a:xfrm>
              <a:off x="14010" y="2316"/>
              <a:ext cx="4183" cy="7438"/>
            </a:xfrm>
            <a:prstGeom prst="rect"/>
          </p:spPr>
        </p:pic>
      </p:grpSp>
      <p:sp>
        <p:nvSpPr>
          <p:cNvPr id="1048767" name="内容占位符 16"/>
          <p:cNvSpPr>
            <a:spLocks noGrp="1"/>
          </p:cNvSpPr>
          <p:nvPr>
            <p:ph idx="1"/>
          </p:nvPr>
        </p:nvSpPr>
        <p:spPr>
          <a:xfrm>
            <a:off x="838835" y="1313180"/>
            <a:ext cx="10515600" cy="1253490"/>
          </a:xfrm>
        </p:spPr>
        <p:txBody>
          <a:bodyPr/>
          <a:p>
            <a:pPr>
              <a:lnSpc>
                <a:spcPct val="150000"/>
              </a:lnSpc>
            </a:pPr>
            <a:r>
              <a:rPr altLang="en-US" sz="1800" lang="zh-CN">
                <a:cs typeface="+mn-ea"/>
                <a:sym typeface="+mn-lt"/>
              </a:rPr>
              <a:t>活动开始前三天释放线上海报进行前期宣传</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34" name=""/>
        <p:cNvGrpSpPr/>
        <p:nvPr/>
      </p:nvGrpSpPr>
      <p:grpSpPr>
        <a:xfrm>
          <a:off x="0" y="0"/>
          <a:ext cx="0" cy="0"/>
          <a:chOff x="0" y="0"/>
          <a:chExt cx="0" cy="0"/>
        </a:xfrm>
      </p:grpSpPr>
      <p:sp>
        <p:nvSpPr>
          <p:cNvPr id="1048768"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221"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35" name="组合 5"/>
          <p:cNvGrpSpPr/>
          <p:nvPr/>
        </p:nvGrpSpPr>
        <p:grpSpPr>
          <a:xfrm flipH="1">
            <a:off x="4036317" y="873457"/>
            <a:ext cx="7036834" cy="431095"/>
            <a:chOff x="6191591" y="2264560"/>
            <a:chExt cx="1810564" cy="240605"/>
          </a:xfrm>
        </p:grpSpPr>
        <p:cxnSp>
          <p:nvCxnSpPr>
            <p:cNvPr id="3145776"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77"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78"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769" name="平行四边形 2"/>
          <p:cNvSpPr/>
          <p:nvPr/>
        </p:nvSpPr>
        <p:spPr>
          <a:xfrm>
            <a:off x="843280" y="812800"/>
            <a:ext cx="4869815"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222" name="图片 1" descr="116e819cd40cc3baeaddd732185aec7036c5a0e45d763-XSpQeC_fw1200"/>
          <p:cNvPicPr>
            <a:picLocks noChangeAspect="1"/>
          </p:cNvPicPr>
          <p:nvPr/>
        </p:nvPicPr>
        <p:blipFill>
          <a:blip xmlns:r="http://schemas.openxmlformats.org/officeDocument/2006/relationships" r:embed="rId2"/>
          <a:stretch>
            <a:fillRect/>
          </a:stretch>
        </p:blipFill>
        <p:spPr>
          <a:xfrm>
            <a:off x="984885" y="1717675"/>
            <a:ext cx="6881495" cy="4587875"/>
          </a:xfrm>
          <a:prstGeom prst="rect"/>
        </p:spPr>
      </p:pic>
      <p:sp>
        <p:nvSpPr>
          <p:cNvPr id="1048770" name="文本框 9"/>
          <p:cNvSpPr txBox="1"/>
          <p:nvPr/>
        </p:nvSpPr>
        <p:spPr>
          <a:xfrm>
            <a:off x="1120775" y="812800"/>
            <a:ext cx="4391660" cy="521970"/>
          </a:xfrm>
          <a:prstGeom prst="rect"/>
          <a:noFill/>
        </p:spPr>
        <p:txBody>
          <a:bodyPr rtlCol="0" wrap="square">
            <a:spAutoFit/>
          </a:bodyPr>
          <a:p>
            <a:pPr algn="dist"/>
            <a:r>
              <a:rPr altLang="en-US" dirty="0" sz="2800" i="1" lang="zh-CN">
                <a:solidFill>
                  <a:schemeClr val="bg1"/>
                </a:solidFill>
                <a:cs typeface="+mn-ea"/>
                <a:sym typeface="+mn-lt"/>
              </a:rPr>
              <a:t>活动前期宣传</a:t>
            </a:r>
            <a:r>
              <a:rPr altLang="zh-CN" dirty="0" sz="2800" i="1" lang="en-US">
                <a:solidFill>
                  <a:schemeClr val="bg1"/>
                </a:solidFill>
                <a:cs typeface="+mn-ea"/>
                <a:sym typeface="+mn-lt"/>
              </a:rPr>
              <a:t>·</a:t>
            </a:r>
            <a:r>
              <a:rPr altLang="en-US" dirty="0" sz="2800" i="1" lang="zh-CN">
                <a:solidFill>
                  <a:schemeClr val="bg1"/>
                </a:solidFill>
                <a:cs typeface="+mn-ea"/>
                <a:sym typeface="+mn-lt"/>
              </a:rPr>
              <a:t>快闪表演</a:t>
            </a:r>
          </a:p>
        </p:txBody>
      </p:sp>
      <p:pic>
        <p:nvPicPr>
          <p:cNvPr id="2097223" name="图片 10" descr="d25bb77d1a8b0ff8eba984e23f71508db71bd8c61be32-693iwX_fw1200"/>
          <p:cNvPicPr>
            <a:picLocks noChangeAspect="1"/>
          </p:cNvPicPr>
          <p:nvPr/>
        </p:nvPicPr>
        <p:blipFill>
          <a:blip xmlns:r="http://schemas.openxmlformats.org/officeDocument/2006/relationships" r:embed="rId3"/>
          <a:stretch>
            <a:fillRect/>
          </a:stretch>
        </p:blipFill>
        <p:spPr>
          <a:xfrm>
            <a:off x="7934960" y="1717675"/>
            <a:ext cx="2994928" cy="4587875"/>
          </a:xfrm>
          <a:prstGeom prst="rect"/>
        </p:spPr>
      </p:pic>
      <p:sp>
        <p:nvSpPr>
          <p:cNvPr id="1048771" name="内容占位符 16"/>
          <p:cNvSpPr>
            <a:spLocks noGrp="1"/>
          </p:cNvSpPr>
          <p:nvPr>
            <p:ph idx="1"/>
          </p:nvPr>
        </p:nvSpPr>
        <p:spPr>
          <a:xfrm>
            <a:off x="838835" y="1268730"/>
            <a:ext cx="10515600" cy="1253490"/>
          </a:xfrm>
        </p:spPr>
        <p:txBody>
          <a:bodyPr/>
          <a:p>
            <a:pPr>
              <a:lnSpc>
                <a:spcPct val="150000"/>
              </a:lnSpc>
            </a:pPr>
            <a:r>
              <a:rPr altLang="en-US" sz="1800" lang="zh-CN">
                <a:cs typeface="+mn-ea"/>
                <a:sym typeface="+mn-lt"/>
              </a:rPr>
              <a:t>活动开始前邀请舞者并配合气模道具进行快闪表演，并拍摄视频进行剪辑用作线上释放。</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cstate="email"/>
          <a:stretch>
            <a:fillRect/>
          </a:stretch>
        </a:blipFill>
        <a:effectLst/>
      </p:bgPr>
    </p:bg>
    <p:spTree>
      <p:nvGrpSpPr>
        <p:cNvPr id="136" name=""/>
        <p:cNvGrpSpPr/>
        <p:nvPr/>
      </p:nvGrpSpPr>
      <p:grpSpPr>
        <a:xfrm>
          <a:off x="0" y="0"/>
          <a:ext cx="0" cy="0"/>
          <a:chOff x="0" y="0"/>
          <a:chExt cx="0" cy="0"/>
        </a:xfrm>
      </p:grpSpPr>
      <p:sp>
        <p:nvSpPr>
          <p:cNvPr id="1048772" name="平行四边形 3"/>
          <p:cNvSpPr/>
          <p:nvPr/>
        </p:nvSpPr>
        <p:spPr>
          <a:xfrm>
            <a:off x="1169670" y="76327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73" name="文本框 4"/>
          <p:cNvSpPr txBox="1"/>
          <p:nvPr/>
        </p:nvSpPr>
        <p:spPr>
          <a:xfrm>
            <a:off x="1393825" y="781050"/>
            <a:ext cx="4707890" cy="521970"/>
          </a:xfrm>
          <a:prstGeom prst="rect"/>
          <a:noFill/>
        </p:spPr>
        <p:txBody>
          <a:bodyPr rtlCol="0" wrap="square">
            <a:spAutoFit/>
          </a:bodyPr>
          <a:p>
            <a:pPr algn="dist"/>
            <a:r>
              <a:rPr altLang="en-US" dirty="0" sz="2800" i="1" lang="zh-CN">
                <a:solidFill>
                  <a:schemeClr val="bg1"/>
                </a:solidFill>
                <a:cs typeface="+mn-ea"/>
                <a:sym typeface="+mn-lt"/>
              </a:rPr>
              <a:t>活动内容</a:t>
            </a:r>
            <a:r>
              <a:rPr altLang="zh-CN" dirty="0" sz="2800" i="1" lang="en-US">
                <a:solidFill>
                  <a:schemeClr val="bg1"/>
                </a:solidFill>
                <a:cs typeface="+mn-ea"/>
                <a:sym typeface="+mn-lt"/>
              </a:rPr>
              <a:t>·</a:t>
            </a:r>
            <a:r>
              <a:rPr altLang="en-US" dirty="0" sz="2800" i="1" lang="zh-CN">
                <a:solidFill>
                  <a:schemeClr val="bg1"/>
                </a:solidFill>
                <a:cs typeface="+mn-ea"/>
                <a:sym typeface="+mn-lt"/>
              </a:rPr>
              <a:t>饼干合作社</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37" name=""/>
        <p:cNvGrpSpPr/>
        <p:nvPr/>
      </p:nvGrpSpPr>
      <p:grpSpPr>
        <a:xfrm>
          <a:off x="0" y="0"/>
          <a:ext cx="0" cy="0"/>
          <a:chOff x="0" y="0"/>
          <a:chExt cx="0" cy="0"/>
        </a:xfrm>
      </p:grpSpPr>
      <p:sp>
        <p:nvSpPr>
          <p:cNvPr id="1048774" name="平行四边形 3"/>
          <p:cNvSpPr/>
          <p:nvPr/>
        </p:nvSpPr>
        <p:spPr>
          <a:xfrm>
            <a:off x="597535" y="25273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75" name="文本框 4"/>
          <p:cNvSpPr txBox="1"/>
          <p:nvPr/>
        </p:nvSpPr>
        <p:spPr>
          <a:xfrm>
            <a:off x="821690" y="252730"/>
            <a:ext cx="4707890" cy="521970"/>
          </a:xfrm>
          <a:prstGeom prst="rect"/>
          <a:noFill/>
        </p:spPr>
        <p:txBody>
          <a:bodyPr rtlCol="0" wrap="square">
            <a:spAutoFit/>
          </a:bodyPr>
          <a:p>
            <a:pPr algn="dist"/>
            <a:r>
              <a:rPr altLang="en-US" dirty="0" sz="2800" i="1" lang="zh-CN">
                <a:solidFill>
                  <a:schemeClr val="bg1"/>
                </a:solidFill>
                <a:cs typeface="+mn-ea"/>
                <a:sym typeface="+mn-lt"/>
              </a:rPr>
              <a:t>活动内容</a:t>
            </a:r>
            <a:r>
              <a:rPr altLang="zh-CN" dirty="0" sz="2800" i="1" lang="en-US">
                <a:solidFill>
                  <a:schemeClr val="bg1"/>
                </a:solidFill>
                <a:cs typeface="+mn-ea"/>
                <a:sym typeface="+mn-lt"/>
              </a:rPr>
              <a:t>·</a:t>
            </a:r>
            <a:r>
              <a:rPr altLang="en-US" dirty="0" sz="2800" i="1" lang="zh-CN">
                <a:solidFill>
                  <a:schemeClr val="bg1"/>
                </a:solidFill>
                <a:cs typeface="+mn-ea"/>
                <a:sym typeface="+mn-lt"/>
              </a:rPr>
              <a:t>饼干合作社</a:t>
            </a:r>
          </a:p>
        </p:txBody>
      </p:sp>
      <p:pic>
        <p:nvPicPr>
          <p:cNvPr id="2097224" name="图片 7" descr="o_1f7get8ar4d31g9b1v7d156fn7t2j"/>
          <p:cNvPicPr>
            <a:picLocks noChangeAspect="1"/>
          </p:cNvPicPr>
          <p:nvPr/>
        </p:nvPicPr>
        <p:blipFill>
          <a:blip xmlns:r="http://schemas.openxmlformats.org/officeDocument/2006/relationships" r:embed="rId1"/>
          <a:stretch>
            <a:fillRect/>
          </a:stretch>
        </p:blipFill>
        <p:spPr>
          <a:xfrm>
            <a:off x="0" y="1143635"/>
            <a:ext cx="8543925" cy="5696585"/>
          </a:xfrm>
          <a:prstGeom prst="rect"/>
        </p:spPr>
      </p:pic>
      <p:pic>
        <p:nvPicPr>
          <p:cNvPr id="2097225" name="图片 8" descr="o_1f7get8aqi5n1031n7c1pi1hro2h"/>
          <p:cNvPicPr>
            <a:picLocks noChangeAspect="1"/>
          </p:cNvPicPr>
          <p:nvPr/>
        </p:nvPicPr>
        <p:blipFill>
          <a:blip xmlns:r="http://schemas.openxmlformats.org/officeDocument/2006/relationships" r:embed="rId2"/>
          <a:stretch>
            <a:fillRect/>
          </a:stretch>
        </p:blipFill>
        <p:spPr>
          <a:xfrm>
            <a:off x="7920355" y="1144270"/>
            <a:ext cx="4271645" cy="2847975"/>
          </a:xfrm>
          <a:prstGeom prst="rect"/>
        </p:spPr>
      </p:pic>
      <p:pic>
        <p:nvPicPr>
          <p:cNvPr id="2097226" name="图片 9" descr="o_1f7get8aq1nnuaeb15cd3o91f3o2e"/>
          <p:cNvPicPr>
            <a:picLocks noChangeAspect="1"/>
          </p:cNvPicPr>
          <p:nvPr/>
        </p:nvPicPr>
        <p:blipFill>
          <a:blip xmlns:r="http://schemas.openxmlformats.org/officeDocument/2006/relationships" r:embed="rId3"/>
          <a:stretch>
            <a:fillRect/>
          </a:stretch>
        </p:blipFill>
        <p:spPr>
          <a:xfrm>
            <a:off x="7934960" y="3992245"/>
            <a:ext cx="4271645" cy="2847975"/>
          </a:xfrm>
          <a:prstGeom prst="rect"/>
        </p:spPr>
      </p:pic>
      <p:sp>
        <p:nvSpPr>
          <p:cNvPr id="1048776" name="TextBox 76"/>
          <p:cNvSpPr txBox="1"/>
          <p:nvPr/>
        </p:nvSpPr>
        <p:spPr>
          <a:xfrm>
            <a:off x="6672580" y="216535"/>
            <a:ext cx="5222875" cy="700576"/>
          </a:xfrm>
          <a:prstGeom prst="rect"/>
          <a:noFill/>
        </p:spPr>
        <p:txBody>
          <a:bodyPr rtlCol="0" wrap="square">
            <a:spAutoFit/>
          </a:bodyPr>
          <a:p>
            <a:pPr>
              <a:lnSpc>
                <a:spcPct val="150000"/>
              </a:lnSpc>
            </a:pPr>
            <a:r>
              <a:rPr altLang="en-US" b="1" dirty="0" sz="1400" lang="zh-CN">
                <a:solidFill>
                  <a:schemeClr val="tx1">
                    <a:lumMod val="75000"/>
                    <a:lumOff val="25000"/>
                  </a:schemeClr>
                </a:solidFill>
                <a:cs typeface="+mn-ea"/>
                <a:sym typeface="+mn-lt"/>
              </a:rPr>
              <a:t>活动现场安排专业烘焙老师一名，现场教学并与大小嘉宾们互动，现场制作曲奇饼干，并可打包成品</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38" name=""/>
        <p:cNvGrpSpPr/>
        <p:nvPr/>
      </p:nvGrpSpPr>
      <p:grpSpPr>
        <a:xfrm>
          <a:off x="0" y="0"/>
          <a:ext cx="0" cy="0"/>
          <a:chOff x="0" y="0"/>
          <a:chExt cx="0" cy="0"/>
        </a:xfrm>
      </p:grpSpPr>
      <p:sp>
        <p:nvSpPr>
          <p:cNvPr id="1048777"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227"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39" name="组合 5"/>
          <p:cNvGrpSpPr/>
          <p:nvPr/>
        </p:nvGrpSpPr>
        <p:grpSpPr>
          <a:xfrm flipH="1">
            <a:off x="4036317" y="873457"/>
            <a:ext cx="7036834" cy="431095"/>
            <a:chOff x="6191591" y="2264560"/>
            <a:chExt cx="1810564" cy="240605"/>
          </a:xfrm>
        </p:grpSpPr>
        <p:cxnSp>
          <p:nvCxnSpPr>
            <p:cNvPr id="3145779"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80"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81"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778" name="平行四边形 2"/>
          <p:cNvSpPr/>
          <p:nvPr/>
        </p:nvSpPr>
        <p:spPr>
          <a:xfrm>
            <a:off x="843280" y="81280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79" name="文本框 59"/>
          <p:cNvSpPr txBox="1"/>
          <p:nvPr/>
        </p:nvSpPr>
        <p:spPr>
          <a:xfrm>
            <a:off x="1067435" y="812800"/>
            <a:ext cx="4707890" cy="521970"/>
          </a:xfrm>
          <a:prstGeom prst="rect"/>
          <a:noFill/>
        </p:spPr>
        <p:txBody>
          <a:bodyPr rtlCol="0" wrap="square">
            <a:spAutoFit/>
          </a:bodyPr>
          <a:p>
            <a:pPr algn="dist"/>
            <a:r>
              <a:rPr altLang="en-US" dirty="0" sz="2800" i="1" lang="zh-CN">
                <a:solidFill>
                  <a:schemeClr val="bg1"/>
                </a:solidFill>
                <a:cs typeface="+mn-ea"/>
                <a:sym typeface="+mn-lt"/>
              </a:rPr>
              <a:t>活动内容</a:t>
            </a:r>
            <a:r>
              <a:rPr altLang="zh-CN" dirty="0" sz="2800" i="1" lang="en-US">
                <a:solidFill>
                  <a:schemeClr val="bg1"/>
                </a:solidFill>
                <a:cs typeface="+mn-ea"/>
                <a:sym typeface="+mn-lt"/>
              </a:rPr>
              <a:t>·</a:t>
            </a:r>
            <a:r>
              <a:rPr altLang="en-US" dirty="0" sz="2800" i="1" lang="zh-CN">
                <a:solidFill>
                  <a:schemeClr val="bg1"/>
                </a:solidFill>
                <a:cs typeface="+mn-ea"/>
                <a:sym typeface="+mn-lt"/>
              </a:rPr>
              <a:t>李氏掐纸</a:t>
            </a:r>
          </a:p>
        </p:txBody>
      </p:sp>
      <p:grpSp>
        <p:nvGrpSpPr>
          <p:cNvPr id="140" name="组合 1"/>
          <p:cNvGrpSpPr/>
          <p:nvPr/>
        </p:nvGrpSpPr>
        <p:grpSpPr>
          <a:xfrm>
            <a:off x="2898140" y="1515745"/>
            <a:ext cx="8498840" cy="4376420"/>
            <a:chOff x="1051" y="1711"/>
            <a:chExt cx="16138" cy="8310"/>
          </a:xfrm>
        </p:grpSpPr>
        <p:grpSp>
          <p:nvGrpSpPr>
            <p:cNvPr id="141" name="组合 10"/>
            <p:cNvGrpSpPr/>
            <p:nvPr/>
          </p:nvGrpSpPr>
          <p:grpSpPr>
            <a:xfrm>
              <a:off x="1051" y="5787"/>
              <a:ext cx="16138" cy="4235"/>
              <a:chOff x="342" y="4595"/>
              <a:chExt cx="13716" cy="3428"/>
            </a:xfrm>
          </p:grpSpPr>
          <p:pic>
            <p:nvPicPr>
              <p:cNvPr id="2097228" name="图片 3"/>
              <p:cNvPicPr>
                <a:picLocks noChangeAspect="1"/>
              </p:cNvPicPr>
              <p:nvPr/>
            </p:nvPicPr>
            <p:blipFill>
              <a:blip xmlns:r="http://schemas.openxmlformats.org/officeDocument/2006/relationships" r:embed="rId2"/>
              <a:stretch>
                <a:fillRect/>
              </a:stretch>
            </p:blipFill>
            <p:spPr>
              <a:xfrm>
                <a:off x="342" y="4595"/>
                <a:ext cx="4572" cy="3428"/>
              </a:xfrm>
              <a:prstGeom prst="rect"/>
              <a:noFill/>
              <a:ln w="9525">
                <a:noFill/>
              </a:ln>
            </p:spPr>
          </p:pic>
          <p:pic>
            <p:nvPicPr>
              <p:cNvPr id="2097229" name="图片 4"/>
              <p:cNvPicPr>
                <a:picLocks noChangeAspect="1"/>
              </p:cNvPicPr>
              <p:nvPr/>
            </p:nvPicPr>
            <p:blipFill>
              <a:blip xmlns:r="http://schemas.openxmlformats.org/officeDocument/2006/relationships" r:embed="rId3"/>
              <a:stretch>
                <a:fillRect/>
              </a:stretch>
            </p:blipFill>
            <p:spPr>
              <a:xfrm>
                <a:off x="4914" y="4595"/>
                <a:ext cx="4572" cy="3428"/>
              </a:xfrm>
              <a:prstGeom prst="rect"/>
              <a:noFill/>
              <a:ln w="9525">
                <a:noFill/>
              </a:ln>
            </p:spPr>
          </p:pic>
          <p:pic>
            <p:nvPicPr>
              <p:cNvPr id="2097230" name="图片 5"/>
              <p:cNvPicPr>
                <a:picLocks noChangeAspect="1"/>
              </p:cNvPicPr>
              <p:nvPr/>
            </p:nvPicPr>
            <p:blipFill>
              <a:blip xmlns:r="http://schemas.openxmlformats.org/officeDocument/2006/relationships" r:embed="rId4"/>
              <a:stretch>
                <a:fillRect/>
              </a:stretch>
            </p:blipFill>
            <p:spPr>
              <a:xfrm>
                <a:off x="9486" y="4595"/>
                <a:ext cx="4571" cy="3428"/>
              </a:xfrm>
              <a:prstGeom prst="rect"/>
              <a:noFill/>
              <a:ln w="9525">
                <a:noFill/>
              </a:ln>
            </p:spPr>
          </p:pic>
        </p:grpSp>
        <p:grpSp>
          <p:nvGrpSpPr>
            <p:cNvPr id="142" name="组合 9"/>
            <p:cNvGrpSpPr/>
            <p:nvPr/>
          </p:nvGrpSpPr>
          <p:grpSpPr>
            <a:xfrm>
              <a:off x="1051" y="1711"/>
              <a:ext cx="16138" cy="4022"/>
              <a:chOff x="293" y="1017"/>
              <a:chExt cx="12709" cy="3178"/>
            </a:xfrm>
          </p:grpSpPr>
          <p:pic>
            <p:nvPicPr>
              <p:cNvPr id="2097231" name="图片 6"/>
              <p:cNvPicPr>
                <a:picLocks noChangeAspect="1"/>
              </p:cNvPicPr>
              <p:nvPr/>
            </p:nvPicPr>
            <p:blipFill>
              <a:blip xmlns:r="http://schemas.openxmlformats.org/officeDocument/2006/relationships" r:embed="rId5"/>
              <a:stretch>
                <a:fillRect/>
              </a:stretch>
            </p:blipFill>
            <p:spPr>
              <a:xfrm>
                <a:off x="293" y="1017"/>
                <a:ext cx="4236" cy="3177"/>
              </a:xfrm>
              <a:prstGeom prst="rect"/>
              <a:noFill/>
              <a:ln w="9525">
                <a:noFill/>
              </a:ln>
            </p:spPr>
          </p:pic>
          <p:pic>
            <p:nvPicPr>
              <p:cNvPr id="2097232" name="图片 7"/>
              <p:cNvPicPr>
                <a:picLocks noChangeAspect="1"/>
              </p:cNvPicPr>
              <p:nvPr/>
            </p:nvPicPr>
            <p:blipFill>
              <a:blip xmlns:r="http://schemas.openxmlformats.org/officeDocument/2006/relationships" r:embed="rId6"/>
              <a:stretch>
                <a:fillRect/>
              </a:stretch>
            </p:blipFill>
            <p:spPr>
              <a:xfrm>
                <a:off x="4529" y="1017"/>
                <a:ext cx="4237" cy="3177"/>
              </a:xfrm>
              <a:prstGeom prst="rect"/>
              <a:noFill/>
              <a:ln w="9525">
                <a:noFill/>
              </a:ln>
            </p:spPr>
          </p:pic>
          <p:pic>
            <p:nvPicPr>
              <p:cNvPr id="2097233" name="图片 8"/>
              <p:cNvPicPr>
                <a:picLocks noChangeAspect="1"/>
              </p:cNvPicPr>
              <p:nvPr/>
            </p:nvPicPr>
            <p:blipFill>
              <a:blip xmlns:r="http://schemas.openxmlformats.org/officeDocument/2006/relationships" r:embed="rId7"/>
              <a:stretch>
                <a:fillRect/>
              </a:stretch>
            </p:blipFill>
            <p:spPr>
              <a:xfrm>
                <a:off x="8766" y="1017"/>
                <a:ext cx="4237" cy="3177"/>
              </a:xfrm>
              <a:prstGeom prst="rect"/>
              <a:noFill/>
              <a:ln w="9525">
                <a:noFill/>
              </a:ln>
            </p:spPr>
          </p:pic>
        </p:grpSp>
      </p:grpSp>
      <p:sp>
        <p:nvSpPr>
          <p:cNvPr id="1048780" name="内容占位符 2"/>
          <p:cNvSpPr>
            <a:spLocks noGrp="1"/>
          </p:cNvSpPr>
          <p:nvPr/>
        </p:nvSpPr>
        <p:spPr>
          <a:xfrm>
            <a:off x="943610" y="1757680"/>
            <a:ext cx="1846580" cy="3856990"/>
          </a:xfrm>
          <a:prstGeom prst="rect"/>
          <a:noFill/>
          <a:ln w="9525">
            <a:noFill/>
          </a:ln>
        </p:spPr>
        <p:txBody>
          <a:bodyPr anchor="t"/>
          <a:p>
            <a:pPr indent="0">
              <a:lnSpc>
                <a:spcPct val="200000"/>
              </a:lnSpc>
              <a:spcBef>
                <a:spcPct val="15000"/>
              </a:spcBef>
              <a:buNone/>
            </a:pPr>
            <a:r>
              <a:rPr altLang="zh-CN" dirty="0" sz="1400" lang="en-US">
                <a:solidFill>
                  <a:schemeClr val="tx1">
                    <a:lumMod val="65000"/>
                    <a:lumOff val="35000"/>
                  </a:schemeClr>
                </a:solidFill>
                <a:cs typeface="+mn-ea"/>
                <a:sym typeface="+mn-lt"/>
              </a:rPr>
              <a:t>李雪—非物质文化遗产李氏掐纸第四代传承人 作者在原有手艺的基础上,不断研究创新,给这项传统的手艺注入了新的灵魂</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43" name=""/>
        <p:cNvGrpSpPr/>
        <p:nvPr/>
      </p:nvGrpSpPr>
      <p:grpSpPr>
        <a:xfrm>
          <a:off x="0" y="0"/>
          <a:ext cx="0" cy="0"/>
          <a:chOff x="0" y="0"/>
          <a:chExt cx="0" cy="0"/>
        </a:xfrm>
      </p:grpSpPr>
      <p:sp>
        <p:nvSpPr>
          <p:cNvPr id="1048781"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234"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144" name="组合 5"/>
          <p:cNvGrpSpPr/>
          <p:nvPr/>
        </p:nvGrpSpPr>
        <p:grpSpPr>
          <a:xfrm flipH="1">
            <a:off x="4036317" y="873457"/>
            <a:ext cx="7036834" cy="431095"/>
            <a:chOff x="6191591" y="2264560"/>
            <a:chExt cx="1810564" cy="240605"/>
          </a:xfrm>
        </p:grpSpPr>
        <p:cxnSp>
          <p:nvCxnSpPr>
            <p:cNvPr id="3145782"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83"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84"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782" name="平行四边形 2"/>
          <p:cNvSpPr/>
          <p:nvPr/>
        </p:nvSpPr>
        <p:spPr>
          <a:xfrm>
            <a:off x="843280" y="81280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83" name="文本框 59"/>
          <p:cNvSpPr txBox="1"/>
          <p:nvPr/>
        </p:nvSpPr>
        <p:spPr>
          <a:xfrm>
            <a:off x="1067435" y="812800"/>
            <a:ext cx="4707890" cy="521970"/>
          </a:xfrm>
          <a:prstGeom prst="rect"/>
          <a:noFill/>
        </p:spPr>
        <p:txBody>
          <a:bodyPr rtlCol="0" wrap="square">
            <a:spAutoFit/>
          </a:bodyPr>
          <a:p>
            <a:pPr algn="dist"/>
            <a:r>
              <a:rPr altLang="en-US" dirty="0" sz="2800" i="1" lang="zh-CN">
                <a:solidFill>
                  <a:schemeClr val="bg1"/>
                </a:solidFill>
                <a:cs typeface="+mn-ea"/>
                <a:sym typeface="+mn-lt"/>
              </a:rPr>
              <a:t>活动内容</a:t>
            </a:r>
            <a:r>
              <a:rPr altLang="zh-CN" dirty="0" sz="2800" i="1" lang="en-US">
                <a:solidFill>
                  <a:schemeClr val="bg1"/>
                </a:solidFill>
                <a:cs typeface="+mn-ea"/>
                <a:sym typeface="+mn-lt"/>
              </a:rPr>
              <a:t>·</a:t>
            </a:r>
            <a:r>
              <a:rPr altLang="en-US" dirty="0" sz="2800" i="1" lang="zh-CN">
                <a:solidFill>
                  <a:schemeClr val="bg1"/>
                </a:solidFill>
                <a:cs typeface="+mn-ea"/>
                <a:sym typeface="+mn-lt"/>
              </a:rPr>
              <a:t>掐丝珐琅</a:t>
            </a:r>
          </a:p>
        </p:txBody>
      </p:sp>
      <p:pic>
        <p:nvPicPr>
          <p:cNvPr id="2097235" name="图片 35"/>
          <p:cNvPicPr>
            <a:picLocks noChangeAspect="1"/>
          </p:cNvPicPr>
          <p:nvPr/>
        </p:nvPicPr>
        <p:blipFill>
          <a:blip xmlns:r="http://schemas.openxmlformats.org/officeDocument/2006/relationships" r:embed="rId2" cstate="email"/>
          <a:srcRect b="-42"/>
          <a:stretch>
            <a:fillRect/>
          </a:stretch>
        </p:blipFill>
        <p:spPr>
          <a:xfrm>
            <a:off x="8718127" y="1848697"/>
            <a:ext cx="2630593" cy="4378960"/>
          </a:xfrm>
          <a:prstGeom prst="rect"/>
        </p:spPr>
      </p:pic>
      <p:pic>
        <p:nvPicPr>
          <p:cNvPr id="2097236" name="图片 36"/>
          <p:cNvPicPr>
            <a:picLocks noChangeAspect="1"/>
          </p:cNvPicPr>
          <p:nvPr/>
        </p:nvPicPr>
        <p:blipFill>
          <a:blip xmlns:r="http://schemas.openxmlformats.org/officeDocument/2006/relationships" r:embed="rId3"/>
          <a:stretch>
            <a:fillRect/>
          </a:stretch>
        </p:blipFill>
        <p:spPr>
          <a:xfrm>
            <a:off x="5435600" y="3832437"/>
            <a:ext cx="3193627" cy="2395220"/>
          </a:xfrm>
          <a:prstGeom prst="rect"/>
        </p:spPr>
      </p:pic>
      <p:pic>
        <p:nvPicPr>
          <p:cNvPr id="2097237" name="图片 37"/>
          <p:cNvPicPr>
            <a:picLocks noChangeAspect="1"/>
          </p:cNvPicPr>
          <p:nvPr/>
        </p:nvPicPr>
        <p:blipFill>
          <a:blip xmlns:r="http://schemas.openxmlformats.org/officeDocument/2006/relationships" r:embed="rId4"/>
          <a:stretch>
            <a:fillRect/>
          </a:stretch>
        </p:blipFill>
        <p:spPr>
          <a:xfrm>
            <a:off x="2164927" y="3832437"/>
            <a:ext cx="3192780" cy="2395220"/>
          </a:xfrm>
          <a:prstGeom prst="rect"/>
        </p:spPr>
      </p:pic>
      <p:sp>
        <p:nvSpPr>
          <p:cNvPr id="1048784" name="文本框 7"/>
          <p:cNvSpPr txBox="1"/>
          <p:nvPr/>
        </p:nvSpPr>
        <p:spPr>
          <a:xfrm>
            <a:off x="788670" y="1902460"/>
            <a:ext cx="5443220" cy="1615440"/>
          </a:xfrm>
          <a:prstGeom prst="rect"/>
          <a:noFill/>
          <a:ln w="9525">
            <a:noFill/>
          </a:ln>
        </p:spPr>
        <p:txBody>
          <a:bodyPr wrap="square">
            <a:spAutoFit/>
          </a:bodyPr>
          <a:lstStyle>
            <a:lvl1pPr algn="l" defTabSz="685800" eaLnBrk="0" fontAlgn="base" hangingPunct="0" indent="-257175" marL="257175" rtl="0">
              <a:spcBef>
                <a:spcPct val="15000"/>
              </a:spcBef>
              <a:spcAft>
                <a:spcPct val="0"/>
              </a:spcAft>
              <a:buFont typeface="Arial" panose="020B0604020202020204" pitchFamily="34" charset="0"/>
              <a:buChar char="•"/>
              <a:defRPr sz="2400" kern="1200">
                <a:solidFill>
                  <a:schemeClr val="tx1"/>
                </a:solidFill>
                <a:latin typeface="+mn-lt"/>
                <a:ea typeface="+mn-ea"/>
                <a:cs typeface="+mn-cs"/>
              </a:defRPr>
            </a:lvl1pPr>
            <a:lvl2pPr algn="l" defTabSz="685800" eaLnBrk="0" fontAlgn="base" hangingPunct="0" indent="-214630" lvl="1" marL="557530" rtl="0">
              <a:spcBef>
                <a:spcPct val="15000"/>
              </a:spcBef>
              <a:spcAft>
                <a:spcPct val="0"/>
              </a:spcAft>
              <a:buFont typeface="Arial" panose="020B0604020202020204" pitchFamily="34" charset="0"/>
              <a:buChar char="–"/>
              <a:defRPr sz="2100" kern="1200">
                <a:solidFill>
                  <a:schemeClr val="tx1"/>
                </a:solidFill>
                <a:latin typeface="+mn-lt"/>
                <a:ea typeface="+mn-ea"/>
                <a:cs typeface="+mn-cs"/>
              </a:defRPr>
            </a:lvl2pPr>
            <a:lvl3pPr algn="l" defTabSz="685800" eaLnBrk="0" fontAlgn="base" hangingPunct="0" indent="-171450" lvl="2" marL="857250" rtl="0">
              <a:spcBef>
                <a:spcPct val="15000"/>
              </a:spcBef>
              <a:spcAft>
                <a:spcPct val="0"/>
              </a:spcAft>
              <a:buFont typeface="Arial" panose="020B0604020202020204" pitchFamily="34" charset="0"/>
              <a:buChar char="•"/>
              <a:defRPr kern="1200">
                <a:solidFill>
                  <a:schemeClr val="tx1"/>
                </a:solidFill>
                <a:latin typeface="+mn-lt"/>
                <a:ea typeface="+mn-ea"/>
                <a:cs typeface="+mn-cs"/>
              </a:defRPr>
            </a:lvl3pPr>
            <a:lvl4pPr algn="l" defTabSz="685800" eaLnBrk="0" fontAlgn="base" hangingPunct="0" indent="-171450" lvl="3" marL="1200150" rtl="0">
              <a:spcBef>
                <a:spcPct val="15000"/>
              </a:spcBef>
              <a:spcAft>
                <a:spcPct val="0"/>
              </a:spcAft>
              <a:buFont typeface="Arial" panose="020B0604020202020204" pitchFamily="34" charset="0"/>
              <a:buChar char="–"/>
              <a:defRPr sz="1500" kern="1200">
                <a:solidFill>
                  <a:schemeClr val="tx1"/>
                </a:solidFill>
                <a:latin typeface="+mn-lt"/>
                <a:ea typeface="+mn-ea"/>
                <a:cs typeface="+mn-cs"/>
              </a:defRPr>
            </a:lvl4pPr>
            <a:lvl5pPr algn="l" defTabSz="685800" eaLnBrk="0" fontAlgn="base" hangingPunct="0" indent="-171450" lvl="4" marL="1543050" rtl="0">
              <a:spcBef>
                <a:spcPct val="15000"/>
              </a:spcBef>
              <a:spcAft>
                <a:spcPct val="0"/>
              </a:spcAft>
              <a:buFont typeface="Arial" panose="020B0604020202020204" pitchFamily="34" charset="0"/>
              <a:buChar char="»"/>
              <a:defRPr sz="1500" kern="1200">
                <a:solidFill>
                  <a:schemeClr val="tx1"/>
                </a:solidFill>
                <a:latin typeface="+mn-lt"/>
                <a:ea typeface="+mn-ea"/>
                <a:cs typeface="+mn-cs"/>
              </a:defRPr>
            </a:lvl5pPr>
          </a:lstStyle>
          <a:p>
            <a:pPr defTabSz="914400" eaLnBrk="1" hangingPunct="1" indent="0" lvl="0" marL="0">
              <a:lnSpc>
                <a:spcPct val="150000"/>
              </a:lnSpc>
              <a:spcBef>
                <a:spcPct val="0"/>
              </a:spcBef>
              <a:buNone/>
            </a:pPr>
            <a:r>
              <a:rPr altLang="zh-CN" dirty="0" sz="1400" lang="en-US">
                <a:solidFill>
                  <a:schemeClr val="tx1">
                    <a:lumMod val="65000"/>
                    <a:lumOff val="35000"/>
                  </a:schemeClr>
                </a:solidFill>
                <a:cs typeface="+mn-ea"/>
                <a:sym typeface="+mn-lt"/>
              </a:rPr>
              <a:t>      </a:t>
            </a:r>
            <a:r>
              <a:rPr altLang="en-US" dirty="0" sz="1400" lang="zh-CN">
                <a:solidFill>
                  <a:schemeClr val="tx1">
                    <a:lumMod val="65000"/>
                    <a:lumOff val="35000"/>
                  </a:schemeClr>
                </a:solidFill>
                <a:cs typeface="+mn-ea"/>
                <a:sym typeface="+mn-lt"/>
              </a:rPr>
              <a:t>掐丝珐琅</a:t>
            </a:r>
            <a:r>
              <a:rPr altLang="zh-CN" dirty="0" sz="1400" lang="en-US">
                <a:solidFill>
                  <a:schemeClr val="tx1">
                    <a:lumMod val="65000"/>
                    <a:lumOff val="35000"/>
                  </a:schemeClr>
                </a:solidFill>
                <a:cs typeface="+mn-ea"/>
                <a:sym typeface="+mn-lt"/>
              </a:rPr>
              <a:t>—</a:t>
            </a:r>
            <a:r>
              <a:rPr altLang="en-US" dirty="0" sz="1400" lang="zh-CN">
                <a:solidFill>
                  <a:schemeClr val="tx1">
                    <a:lumMod val="65000"/>
                    <a:lumOff val="35000"/>
                  </a:schemeClr>
                </a:solidFill>
                <a:cs typeface="+mn-ea"/>
                <a:sym typeface="+mn-lt"/>
              </a:rPr>
              <a:t>中国传统工艺品，掐丝珐琅工艺在中国已经有600多年历史，掐丝珐琅</a:t>
            </a:r>
            <a:r>
              <a:rPr altLang="zh-CN" dirty="0" sz="1400" lang="en-US">
                <a:solidFill>
                  <a:schemeClr val="tx1">
                    <a:lumMod val="65000"/>
                    <a:lumOff val="35000"/>
                  </a:schemeClr>
                </a:solidFill>
                <a:cs typeface="+mn-ea"/>
                <a:sym typeface="+mn-lt"/>
              </a:rPr>
              <a:t>DIY</a:t>
            </a:r>
            <a:r>
              <a:rPr altLang="en-US" dirty="0" sz="1400" lang="zh-CN">
                <a:solidFill>
                  <a:schemeClr val="tx1">
                    <a:lumMod val="65000"/>
                    <a:lumOff val="35000"/>
                  </a:schemeClr>
                </a:solidFill>
                <a:cs typeface="+mn-ea"/>
                <a:sym typeface="+mn-lt"/>
              </a:rPr>
              <a:t>是将传统的绘画工艺与掐丝珐琅工艺完美结合，现场专业掐丝绘画大师亲自教学制作，让到场的每一位来宾都感受到悠久的文化技艺，对于生活环境的</a:t>
            </a:r>
            <a:r>
              <a:rPr altLang="zh-CN" dirty="0" sz="1400" lang="en-US">
                <a:solidFill>
                  <a:schemeClr val="tx1">
                    <a:lumMod val="65000"/>
                    <a:lumOff val="35000"/>
                  </a:schemeClr>
                </a:solidFill>
                <a:cs typeface="+mn-ea"/>
                <a:sym typeface="+mn-lt"/>
              </a:rPr>
              <a:t>“</a:t>
            </a:r>
            <a:r>
              <a:rPr altLang="en-US" dirty="0" sz="1400" lang="zh-CN">
                <a:solidFill>
                  <a:schemeClr val="tx1">
                    <a:lumMod val="65000"/>
                    <a:lumOff val="35000"/>
                  </a:schemeClr>
                </a:solidFill>
                <a:cs typeface="+mn-ea"/>
                <a:sym typeface="+mn-lt"/>
              </a:rPr>
              <a:t>工匠精神</a:t>
            </a:r>
            <a:r>
              <a:rPr altLang="zh-CN" dirty="0" sz="1400" lang="en-US">
                <a:solidFill>
                  <a:schemeClr val="tx1">
                    <a:lumMod val="65000"/>
                    <a:lumOff val="35000"/>
                  </a:schemeClr>
                </a:solidFill>
                <a:cs typeface="+mn-ea"/>
                <a:sym typeface="+mn-lt"/>
              </a:rPr>
              <a:t>”</a:t>
            </a:r>
            <a:r>
              <a:rPr altLang="en-US" dirty="0" sz="1400" lang="zh-CN">
                <a:solidFill>
                  <a:schemeClr val="tx1">
                    <a:lumMod val="65000"/>
                    <a:lumOff val="35000"/>
                  </a:schemeClr>
                </a:solidFill>
                <a:cs typeface="+mn-ea"/>
                <a:sym typeface="+mn-lt"/>
              </a:rPr>
              <a:t>就好比这一幅幅精致的画作，让来宾体会品牌的</a:t>
            </a:r>
            <a:r>
              <a:rPr altLang="zh-CN" dirty="0" sz="1400" lang="en-US">
                <a:solidFill>
                  <a:schemeClr val="tx1">
                    <a:lumMod val="65000"/>
                    <a:lumOff val="35000"/>
                  </a:schemeClr>
                </a:solidFill>
                <a:cs typeface="+mn-ea"/>
                <a:sym typeface="+mn-lt"/>
              </a:rPr>
              <a:t>“</a:t>
            </a:r>
            <a:r>
              <a:rPr altLang="en-US" dirty="0" sz="1400" lang="zh-CN">
                <a:solidFill>
                  <a:schemeClr val="tx1">
                    <a:lumMod val="65000"/>
                    <a:lumOff val="35000"/>
                  </a:schemeClr>
                </a:solidFill>
                <a:cs typeface="+mn-ea"/>
                <a:sym typeface="+mn-lt"/>
              </a:rPr>
              <a:t>匠心</a:t>
            </a:r>
            <a:r>
              <a:rPr altLang="zh-CN" dirty="0" sz="1400" lang="en-US">
                <a:solidFill>
                  <a:schemeClr val="tx1">
                    <a:lumMod val="65000"/>
                    <a:lumOff val="35000"/>
                  </a:schemeClr>
                </a:solidFill>
                <a:cs typeface="+mn-ea"/>
                <a:sym typeface="+mn-lt"/>
              </a:rPr>
              <a:t>“</a:t>
            </a:r>
            <a:r>
              <a:rPr altLang="en-US" dirty="0" sz="1400" lang="zh-CN">
                <a:solidFill>
                  <a:schemeClr val="tx1">
                    <a:lumMod val="65000"/>
                    <a:lumOff val="35000"/>
                  </a:schemeClr>
                </a:solidFill>
                <a:cs typeface="+mn-ea"/>
                <a:sym typeface="+mn-lt"/>
              </a:rPr>
              <a:t>文化。</a:t>
            </a:r>
          </a:p>
        </p:txBody>
      </p:sp>
      <p:pic>
        <p:nvPicPr>
          <p:cNvPr id="2097238" name="图片 38" descr="timg (4)"/>
          <p:cNvPicPr>
            <a:picLocks noChangeAspect="1"/>
          </p:cNvPicPr>
          <p:nvPr/>
        </p:nvPicPr>
        <p:blipFill>
          <a:blip xmlns:r="http://schemas.openxmlformats.org/officeDocument/2006/relationships" r:embed="rId5" cstate="email"/>
          <a:srcRect/>
          <a:stretch>
            <a:fillRect/>
          </a:stretch>
        </p:blipFill>
        <p:spPr>
          <a:xfrm>
            <a:off x="6225117" y="1174750"/>
            <a:ext cx="2404110" cy="2640965"/>
          </a:xfrm>
          <a:prstGeom prst="rec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80" name=""/>
        <p:cNvGrpSpPr/>
        <p:nvPr/>
      </p:nvGrpSpPr>
      <p:grpSpPr>
        <a:xfrm>
          <a:off x="0" y="0"/>
          <a:ext cx="0" cy="0"/>
          <a:chOff x="0" y="0"/>
          <a:chExt cx="0" cy="0"/>
        </a:xfrm>
      </p:grpSpPr>
      <p:sp>
        <p:nvSpPr>
          <p:cNvPr id="1048617"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66"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81" name="组合 5"/>
          <p:cNvGrpSpPr/>
          <p:nvPr/>
        </p:nvGrpSpPr>
        <p:grpSpPr>
          <a:xfrm flipH="1">
            <a:off x="4036317" y="873457"/>
            <a:ext cx="7036834" cy="431095"/>
            <a:chOff x="6191591" y="2264560"/>
            <a:chExt cx="1810564" cy="240605"/>
          </a:xfrm>
        </p:grpSpPr>
        <p:cxnSp>
          <p:nvCxnSpPr>
            <p:cNvPr id="3145740"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41"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42"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618" name="平行四边形 2"/>
          <p:cNvSpPr/>
          <p:nvPr/>
        </p:nvSpPr>
        <p:spPr>
          <a:xfrm>
            <a:off x="843280" y="81280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19" name="文本框 59"/>
          <p:cNvSpPr txBox="1"/>
          <p:nvPr/>
        </p:nvSpPr>
        <p:spPr>
          <a:xfrm>
            <a:off x="1067435" y="812800"/>
            <a:ext cx="4707890" cy="521970"/>
          </a:xfrm>
          <a:prstGeom prst="rect"/>
          <a:noFill/>
        </p:spPr>
        <p:txBody>
          <a:bodyPr rtlCol="0" wrap="square">
            <a:spAutoFit/>
          </a:bodyPr>
          <a:p>
            <a:pPr algn="dist"/>
            <a:r>
              <a:rPr altLang="en-US" dirty="0" sz="2800" i="1" lang="zh-CN">
                <a:solidFill>
                  <a:schemeClr val="bg1"/>
                </a:solidFill>
                <a:cs typeface="+mn-ea"/>
                <a:sym typeface="+mn-lt"/>
              </a:rPr>
              <a:t>活动内容</a:t>
            </a:r>
            <a:r>
              <a:rPr altLang="zh-CN" dirty="0" sz="2800" i="1" lang="en-US">
                <a:solidFill>
                  <a:schemeClr val="bg1"/>
                </a:solidFill>
                <a:cs typeface="+mn-ea"/>
                <a:sym typeface="+mn-lt"/>
              </a:rPr>
              <a:t>·</a:t>
            </a:r>
            <a:r>
              <a:rPr altLang="en-US" dirty="0" sz="2800" i="1" lang="zh-CN">
                <a:solidFill>
                  <a:schemeClr val="bg1"/>
                </a:solidFill>
                <a:cs typeface="+mn-ea"/>
                <a:sym typeface="+mn-lt"/>
              </a:rPr>
              <a:t>彩绘油画</a:t>
            </a:r>
          </a:p>
        </p:txBody>
      </p:sp>
      <p:sp>
        <p:nvSpPr>
          <p:cNvPr id="1048620" name="内容占位符 2"/>
          <p:cNvSpPr>
            <a:spLocks noGrp="1"/>
          </p:cNvSpPr>
          <p:nvPr/>
        </p:nvSpPr>
        <p:spPr>
          <a:xfrm>
            <a:off x="984885" y="1580515"/>
            <a:ext cx="8760460" cy="636905"/>
          </a:xfrm>
          <a:prstGeom prst="rect"/>
          <a:noFill/>
          <a:ln w="9525">
            <a:noFill/>
          </a:ln>
        </p:spPr>
        <p:txBody>
          <a:bodyPr anchor="t"/>
          <a:p>
            <a:pPr indent="0">
              <a:lnSpc>
                <a:spcPct val="200000"/>
              </a:lnSpc>
              <a:spcBef>
                <a:spcPct val="15000"/>
              </a:spcBef>
              <a:buNone/>
            </a:pPr>
            <a:r>
              <a:rPr altLang="en-US" dirty="0" sz="1400" lang="zh-CN">
                <a:solidFill>
                  <a:schemeClr val="tx1">
                    <a:lumMod val="65000"/>
                    <a:lumOff val="35000"/>
                  </a:schemeClr>
                </a:solidFill>
                <a:cs typeface="+mn-ea"/>
                <a:sym typeface="+mn-lt"/>
              </a:rPr>
              <a:t>约绘美好时光，悦见艺术优雅，活动现场体验亲子彩绘油画，绘出美好时光</a:t>
            </a:r>
          </a:p>
        </p:txBody>
      </p:sp>
      <p:grpSp>
        <p:nvGrpSpPr>
          <p:cNvPr id="82" name="组合 27"/>
          <p:cNvGrpSpPr/>
          <p:nvPr/>
        </p:nvGrpSpPr>
        <p:grpSpPr>
          <a:xfrm>
            <a:off x="867410" y="2235200"/>
            <a:ext cx="10506075" cy="3747135"/>
            <a:chOff x="1396" y="2894"/>
            <a:chExt cx="17961" cy="6406"/>
          </a:xfrm>
        </p:grpSpPr>
        <p:pic>
          <p:nvPicPr>
            <p:cNvPr id="2097167" name="图片 1" descr="e6a54acf97f8de25d81a18007ab51d972d9999dc2f8ce-nIr7eO"/>
            <p:cNvPicPr>
              <a:picLocks noChangeAspect="1"/>
            </p:cNvPicPr>
            <p:nvPr/>
          </p:nvPicPr>
          <p:blipFill>
            <a:blip xmlns:r="http://schemas.openxmlformats.org/officeDocument/2006/relationships" r:embed="rId2"/>
            <a:stretch>
              <a:fillRect/>
            </a:stretch>
          </p:blipFill>
          <p:spPr>
            <a:xfrm>
              <a:off x="1396" y="2894"/>
              <a:ext cx="8330" cy="6406"/>
            </a:xfrm>
            <a:prstGeom prst="rect"/>
          </p:spPr>
        </p:pic>
        <p:pic>
          <p:nvPicPr>
            <p:cNvPr id="2097168" name="图片 18" descr="70f47593926e3fd534fc042204d08dad11da7ee843030-3c2Gac_fw1200"/>
            <p:cNvPicPr>
              <a:picLocks noChangeAspect="1"/>
            </p:cNvPicPr>
            <p:nvPr/>
          </p:nvPicPr>
          <p:blipFill>
            <a:blip xmlns:r="http://schemas.openxmlformats.org/officeDocument/2006/relationships" r:embed="rId3"/>
            <a:stretch>
              <a:fillRect/>
            </a:stretch>
          </p:blipFill>
          <p:spPr>
            <a:xfrm>
              <a:off x="9746" y="2894"/>
              <a:ext cx="4804" cy="6406"/>
            </a:xfrm>
            <a:prstGeom prst="rect"/>
          </p:spPr>
        </p:pic>
        <p:pic>
          <p:nvPicPr>
            <p:cNvPr id="2097169" name="图片 22" descr="5cc8259b7747a9d87515188b83dbfffed2cbb39572608-9IJP2V_fw1200"/>
            <p:cNvPicPr>
              <a:picLocks noChangeAspect="1"/>
            </p:cNvPicPr>
            <p:nvPr/>
          </p:nvPicPr>
          <p:blipFill>
            <a:blip xmlns:r="http://schemas.openxmlformats.org/officeDocument/2006/relationships" r:embed="rId4"/>
            <a:stretch>
              <a:fillRect/>
            </a:stretch>
          </p:blipFill>
          <p:spPr>
            <a:xfrm>
              <a:off x="14553" y="2894"/>
              <a:ext cx="4805" cy="6406"/>
            </a:xfrm>
            <a:prstGeom prst="rect"/>
          </p:spPr>
        </p:pic>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sp>
        <p:nvSpPr>
          <p:cNvPr id="1048611"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63"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77" name="组合 5"/>
          <p:cNvGrpSpPr/>
          <p:nvPr/>
        </p:nvGrpSpPr>
        <p:grpSpPr>
          <a:xfrm flipH="1">
            <a:off x="4036317" y="873457"/>
            <a:ext cx="7036834" cy="431095"/>
            <a:chOff x="6191591" y="2264560"/>
            <a:chExt cx="1810564" cy="240605"/>
          </a:xfrm>
        </p:grpSpPr>
        <p:cxnSp>
          <p:nvCxnSpPr>
            <p:cNvPr id="3145737"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38"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39"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612" name="平行四边形 2"/>
          <p:cNvSpPr/>
          <p:nvPr/>
        </p:nvSpPr>
        <p:spPr>
          <a:xfrm>
            <a:off x="843280" y="81280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13" name="文本框 59"/>
          <p:cNvSpPr txBox="1"/>
          <p:nvPr/>
        </p:nvSpPr>
        <p:spPr>
          <a:xfrm>
            <a:off x="1067435" y="812800"/>
            <a:ext cx="4707890" cy="521970"/>
          </a:xfrm>
          <a:prstGeom prst="rect"/>
          <a:noFill/>
        </p:spPr>
        <p:txBody>
          <a:bodyPr rtlCol="0" wrap="square">
            <a:spAutoFit/>
          </a:bodyPr>
          <a:p>
            <a:pPr algn="dist"/>
            <a:r>
              <a:rPr altLang="en-US" dirty="0" sz="2800" i="1" lang="zh-CN">
                <a:solidFill>
                  <a:schemeClr val="bg1"/>
                </a:solidFill>
                <a:cs typeface="+mn-ea"/>
                <a:sym typeface="+mn-lt"/>
              </a:rPr>
              <a:t>活动内容</a:t>
            </a:r>
            <a:r>
              <a:rPr altLang="zh-CN" dirty="0" sz="2800" i="1" lang="en-US">
                <a:solidFill>
                  <a:schemeClr val="bg1"/>
                </a:solidFill>
                <a:cs typeface="+mn-ea"/>
                <a:sym typeface="+mn-lt"/>
              </a:rPr>
              <a:t>·</a:t>
            </a:r>
            <a:r>
              <a:rPr altLang="en-US" dirty="0" sz="2800" i="1" lang="zh-CN">
                <a:solidFill>
                  <a:schemeClr val="bg1"/>
                </a:solidFill>
                <a:cs typeface="+mn-ea"/>
                <a:sym typeface="+mn-lt"/>
              </a:rPr>
              <a:t>绕线画</a:t>
            </a:r>
          </a:p>
        </p:txBody>
      </p:sp>
      <p:pic>
        <p:nvPicPr>
          <p:cNvPr id="2097164" name="图片 1" descr="c301bc494bfa50066474b3b3905e4b57fb084f871e873-zApnpR"/>
          <p:cNvPicPr>
            <a:picLocks noChangeAspect="1"/>
          </p:cNvPicPr>
          <p:nvPr/>
        </p:nvPicPr>
        <p:blipFill>
          <a:blip xmlns:r="http://schemas.openxmlformats.org/officeDocument/2006/relationships" r:embed="rId2"/>
          <a:stretch>
            <a:fillRect/>
          </a:stretch>
        </p:blipFill>
        <p:spPr>
          <a:xfrm>
            <a:off x="1074420" y="1779270"/>
            <a:ext cx="5692775" cy="4274185"/>
          </a:xfrm>
          <a:prstGeom prst="rect"/>
        </p:spPr>
      </p:pic>
      <p:pic>
        <p:nvPicPr>
          <p:cNvPr id="2097165" name="图片 29" descr="webp.webp"/>
          <p:cNvPicPr>
            <a:picLocks noChangeAspect="1"/>
          </p:cNvPicPr>
          <p:nvPr/>
        </p:nvPicPr>
        <p:blipFill>
          <a:blip xmlns:r="http://schemas.openxmlformats.org/officeDocument/2006/relationships" r:embed="rId3"/>
          <a:stretch>
            <a:fillRect/>
          </a:stretch>
        </p:blipFill>
        <p:spPr>
          <a:xfrm>
            <a:off x="6793865" y="1779905"/>
            <a:ext cx="4273550" cy="4273550"/>
          </a:xfrm>
          <a:prstGeom prst="rec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sp>
        <p:nvSpPr>
          <p:cNvPr id="1048607"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60"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75" name="组合 5"/>
          <p:cNvGrpSpPr/>
          <p:nvPr/>
        </p:nvGrpSpPr>
        <p:grpSpPr>
          <a:xfrm flipH="1">
            <a:off x="4036317" y="873457"/>
            <a:ext cx="7036834" cy="431095"/>
            <a:chOff x="6191591" y="2264560"/>
            <a:chExt cx="1810564" cy="240605"/>
          </a:xfrm>
        </p:grpSpPr>
        <p:cxnSp>
          <p:nvCxnSpPr>
            <p:cNvPr id="3145734"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35"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36"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608" name="平行四边形 2"/>
          <p:cNvSpPr/>
          <p:nvPr/>
        </p:nvSpPr>
        <p:spPr>
          <a:xfrm>
            <a:off x="843280" y="81280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09" name="文本框 59"/>
          <p:cNvSpPr txBox="1"/>
          <p:nvPr/>
        </p:nvSpPr>
        <p:spPr>
          <a:xfrm>
            <a:off x="1067435" y="812800"/>
            <a:ext cx="4707890" cy="521970"/>
          </a:xfrm>
          <a:prstGeom prst="rect"/>
          <a:noFill/>
        </p:spPr>
        <p:txBody>
          <a:bodyPr rtlCol="0" wrap="square">
            <a:spAutoFit/>
          </a:bodyPr>
          <a:p>
            <a:pPr algn="dist"/>
            <a:r>
              <a:rPr altLang="en-US" dirty="0" sz="2800" i="1" lang="zh-CN">
                <a:solidFill>
                  <a:schemeClr val="bg1"/>
                </a:solidFill>
                <a:cs typeface="+mn-ea"/>
                <a:sym typeface="+mn-lt"/>
              </a:rPr>
              <a:t>活动内容</a:t>
            </a:r>
            <a:r>
              <a:rPr altLang="zh-CN" dirty="0" sz="2800" i="1" lang="en-US">
                <a:solidFill>
                  <a:schemeClr val="bg1"/>
                </a:solidFill>
                <a:cs typeface="+mn-ea"/>
                <a:sym typeface="+mn-lt"/>
              </a:rPr>
              <a:t>·</a:t>
            </a:r>
            <a:r>
              <a:rPr altLang="en-US" dirty="0" sz="2800" i="1" lang="zh-CN">
                <a:solidFill>
                  <a:schemeClr val="bg1"/>
                </a:solidFill>
                <a:cs typeface="+mn-ea"/>
                <a:sym typeface="+mn-lt"/>
              </a:rPr>
              <a:t>捏面人</a:t>
            </a:r>
          </a:p>
        </p:txBody>
      </p:sp>
      <p:pic>
        <p:nvPicPr>
          <p:cNvPr id="2097161" name="图片 1" descr="e85df80cc9bbea5a2ffcd378cb943ff9eea31eb2341b0-sJAVxu"/>
          <p:cNvPicPr>
            <a:picLocks noChangeAspect="1"/>
          </p:cNvPicPr>
          <p:nvPr/>
        </p:nvPicPr>
        <p:blipFill>
          <a:blip xmlns:r="http://schemas.openxmlformats.org/officeDocument/2006/relationships" r:embed="rId2"/>
          <a:stretch>
            <a:fillRect/>
          </a:stretch>
        </p:blipFill>
        <p:spPr>
          <a:xfrm>
            <a:off x="852170" y="2387600"/>
            <a:ext cx="4876800" cy="3726180"/>
          </a:xfrm>
          <a:prstGeom prst="rect"/>
        </p:spPr>
      </p:pic>
      <p:pic>
        <p:nvPicPr>
          <p:cNvPr id="2097162" name="图片 27" descr="a9ded785e81c807dd38bc5297d2afaa05c0a88aac079d-5a3Dqd"/>
          <p:cNvPicPr>
            <a:picLocks noChangeAspect="1"/>
          </p:cNvPicPr>
          <p:nvPr/>
        </p:nvPicPr>
        <p:blipFill>
          <a:blip xmlns:r="http://schemas.openxmlformats.org/officeDocument/2006/relationships" r:embed="rId3"/>
          <a:stretch>
            <a:fillRect/>
          </a:stretch>
        </p:blipFill>
        <p:spPr>
          <a:xfrm>
            <a:off x="5725160" y="2387600"/>
            <a:ext cx="5589270" cy="3726180"/>
          </a:xfrm>
          <a:prstGeom prst="rect"/>
        </p:spPr>
      </p:pic>
      <p:sp>
        <p:nvSpPr>
          <p:cNvPr id="1048610" name="内容占位符 2"/>
          <p:cNvSpPr/>
          <p:nvPr/>
        </p:nvSpPr>
        <p:spPr>
          <a:xfrm>
            <a:off x="843280" y="1587500"/>
            <a:ext cx="9600565" cy="818515"/>
          </a:xfrm>
          <a:prstGeom prst="rect"/>
        </p:spPr>
        <p:txBody>
          <a:bodyPr bIns="45720" lIns="91440" rIns="91440" rtlCol="0" tIns="45720" vert="horz">
            <a:normAutofit/>
          </a:bodyPr>
          <a:lstStyle>
            <a:lvl1pPr algn="l" defTabSz="685800" eaLnBrk="1" hangingPunct="1" indent="-171450" latinLnBrk="0" marL="171450" rtl="0">
              <a:lnSpc>
                <a:spcPct val="150000"/>
              </a:lnSpc>
              <a:spcBef>
                <a:spcPts val="750"/>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1pPr>
            <a:lvl2pPr algn="l" defTabSz="685800" eaLnBrk="1" hangingPunct="1" indent="-171450" latinLnBrk="0" marL="514350" rtl="0">
              <a:lnSpc>
                <a:spcPct val="150000"/>
              </a:lnSpc>
              <a:spcBef>
                <a:spcPts val="375"/>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2pPr>
            <a:lvl3pPr algn="l" defTabSz="685800" eaLnBrk="1" hangingPunct="1" indent="-171450" latinLnBrk="0" marL="857250" rtl="0">
              <a:lnSpc>
                <a:spcPct val="150000"/>
              </a:lnSpc>
              <a:spcBef>
                <a:spcPts val="375"/>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3pPr>
            <a:lvl4pPr algn="l" defTabSz="685800" eaLnBrk="1" hangingPunct="1" indent="-171450" latinLnBrk="0" marL="1200150" rtl="0">
              <a:lnSpc>
                <a:spcPct val="150000"/>
              </a:lnSpc>
              <a:spcBef>
                <a:spcPts val="375"/>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4pPr>
            <a:lvl5pPr algn="l" defTabSz="685800" eaLnBrk="1" hangingPunct="1" indent="-171450" latinLnBrk="0" marL="1543050" rtl="0">
              <a:lnSpc>
                <a:spcPct val="150000"/>
              </a:lnSpc>
              <a:spcBef>
                <a:spcPts val="375"/>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5pPr>
            <a:lvl6pPr algn="l" defTabSz="685800" eaLnBrk="1" hangingPunct="1" indent="-171450" latinLnBrk="0" marL="1886585" rtl="0">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algn="l" defTabSz="685800" eaLnBrk="1" hangingPunct="1" indent="-171450" latinLnBrk="0" marL="2229485" rtl="0">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algn="l" defTabSz="685800" eaLnBrk="1" hangingPunct="1" indent="-171450" latinLnBrk="0" marL="2572385" rtl="0">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algn="l" defTabSz="685800" eaLnBrk="1" hangingPunct="1" indent="-171450" latinLnBrk="0" marL="2915285" rtl="0">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30000"/>
              </a:lnSpc>
            </a:pPr>
            <a:r>
              <a:rPr altLang="en-US" sz="1400" lang="zh-CN">
                <a:solidFill>
                  <a:schemeClr val="tx1"/>
                </a:solidFill>
                <a:latin typeface="+mn-lt"/>
                <a:ea typeface="+mn-ea"/>
                <a:cs typeface="+mn-ea"/>
                <a:sym typeface="+mn-lt"/>
              </a:rPr>
              <a:t>别开生面，匠心相传，捏搓揉掀，点切刻划，娴熟技艺间，风采尽染</a:t>
            </a:r>
          </a:p>
          <a:p>
            <a:pPr>
              <a:lnSpc>
                <a:spcPct val="130000"/>
              </a:lnSpc>
            </a:pPr>
            <a:r>
              <a:rPr altLang="en-US" sz="1400" lang="zh-CN">
                <a:solidFill>
                  <a:schemeClr val="tx1"/>
                </a:solidFill>
                <a:latin typeface="+mn-lt"/>
                <a:ea typeface="+mn-ea"/>
                <a:cs typeface="+mn-ea"/>
                <a:sym typeface="+mn-lt"/>
              </a:rPr>
              <a:t>活动现场安排非遗民俗大师一名现场捏面人，感受非遗传统文化</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586"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52"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57" name="组合 5"/>
          <p:cNvGrpSpPr/>
          <p:nvPr/>
        </p:nvGrpSpPr>
        <p:grpSpPr>
          <a:xfrm flipH="1">
            <a:off x="4036317" y="873457"/>
            <a:ext cx="7036834" cy="431095"/>
            <a:chOff x="6191591" y="2264560"/>
            <a:chExt cx="1810564" cy="240605"/>
          </a:xfrm>
        </p:grpSpPr>
        <p:cxnSp>
          <p:nvCxnSpPr>
            <p:cNvPr id="3145728"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29"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30"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587" name="平行四边形 2"/>
          <p:cNvSpPr/>
          <p:nvPr/>
        </p:nvSpPr>
        <p:spPr>
          <a:xfrm>
            <a:off x="843280" y="812800"/>
            <a:ext cx="5241290"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588" name="文本框 59"/>
          <p:cNvSpPr txBox="1"/>
          <p:nvPr/>
        </p:nvSpPr>
        <p:spPr>
          <a:xfrm>
            <a:off x="1067435" y="812800"/>
            <a:ext cx="4707890" cy="521970"/>
          </a:xfrm>
          <a:prstGeom prst="rect"/>
          <a:noFill/>
        </p:spPr>
        <p:txBody>
          <a:bodyPr rtlCol="0" wrap="square">
            <a:spAutoFit/>
          </a:bodyPr>
          <a:p>
            <a:pPr algn="dist"/>
            <a:r>
              <a:rPr altLang="en-US" dirty="0" sz="2800" i="1" lang="zh-CN">
                <a:solidFill>
                  <a:schemeClr val="bg1"/>
                </a:solidFill>
                <a:cs typeface="+mn-ea"/>
                <a:sym typeface="+mn-lt"/>
              </a:rPr>
              <a:t>活动内容</a:t>
            </a:r>
            <a:r>
              <a:rPr altLang="zh-CN" dirty="0" sz="2800" i="1" lang="en-US">
                <a:solidFill>
                  <a:schemeClr val="bg1"/>
                </a:solidFill>
                <a:cs typeface="+mn-ea"/>
                <a:sym typeface="+mn-lt"/>
              </a:rPr>
              <a:t>·</a:t>
            </a:r>
            <a:r>
              <a:rPr altLang="en-US" dirty="0" sz="2800" i="1" lang="zh-CN">
                <a:solidFill>
                  <a:schemeClr val="bg1"/>
                </a:solidFill>
                <a:cs typeface="+mn-ea"/>
                <a:sym typeface="+mn-lt"/>
              </a:rPr>
              <a:t>画糖画</a:t>
            </a:r>
          </a:p>
        </p:txBody>
      </p:sp>
      <p:pic>
        <p:nvPicPr>
          <p:cNvPr id="2097153" name="图片 60" descr="4783cf1b77fd944345baf24efc180094e400aa8320b9e4-cpFIRW"/>
          <p:cNvPicPr>
            <a:picLocks noChangeAspect="1"/>
          </p:cNvPicPr>
          <p:nvPr/>
        </p:nvPicPr>
        <p:blipFill>
          <a:blip xmlns:r="http://schemas.openxmlformats.org/officeDocument/2006/relationships" r:embed="rId2"/>
          <a:stretch>
            <a:fillRect/>
          </a:stretch>
        </p:blipFill>
        <p:spPr>
          <a:xfrm>
            <a:off x="810895" y="2511425"/>
            <a:ext cx="4860241" cy="3240000"/>
          </a:xfrm>
          <a:prstGeom prst="rect"/>
        </p:spPr>
      </p:pic>
      <p:pic>
        <p:nvPicPr>
          <p:cNvPr id="2097154" name="图片 61" descr="37cef4606e3c08b5247e9a0ec341783db0c925b1d0412-VDD4r5"/>
          <p:cNvPicPr>
            <a:picLocks noChangeAspect="1"/>
          </p:cNvPicPr>
          <p:nvPr/>
        </p:nvPicPr>
        <p:blipFill>
          <a:blip xmlns:r="http://schemas.openxmlformats.org/officeDocument/2006/relationships" r:embed="rId3"/>
          <a:stretch>
            <a:fillRect/>
          </a:stretch>
        </p:blipFill>
        <p:spPr>
          <a:xfrm>
            <a:off x="5674360" y="2511425"/>
            <a:ext cx="5760078" cy="3240000"/>
          </a:xfrm>
          <a:prstGeom prst="rect"/>
        </p:spPr>
      </p:pic>
      <p:sp>
        <p:nvSpPr>
          <p:cNvPr id="1048589" name="内容占位符 2"/>
          <p:cNvSpPr/>
          <p:nvPr/>
        </p:nvSpPr>
        <p:spPr>
          <a:xfrm>
            <a:off x="986790" y="1809115"/>
            <a:ext cx="9600565" cy="421640"/>
          </a:xfrm>
          <a:prstGeom prst="rect"/>
        </p:spPr>
        <p:txBody>
          <a:bodyPr bIns="45720" lIns="91440" rIns="91440" rtlCol="0" tIns="45720" vert="horz">
            <a:normAutofit/>
          </a:bodyPr>
          <a:lstStyle>
            <a:lvl1pPr algn="l" defTabSz="685800" eaLnBrk="1" hangingPunct="1" indent="-171450" latinLnBrk="0" marL="171450" rtl="0">
              <a:lnSpc>
                <a:spcPct val="150000"/>
              </a:lnSpc>
              <a:spcBef>
                <a:spcPts val="750"/>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1pPr>
            <a:lvl2pPr algn="l" defTabSz="685800" eaLnBrk="1" hangingPunct="1" indent="-171450" latinLnBrk="0" marL="514350" rtl="0">
              <a:lnSpc>
                <a:spcPct val="150000"/>
              </a:lnSpc>
              <a:spcBef>
                <a:spcPts val="375"/>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2pPr>
            <a:lvl3pPr algn="l" defTabSz="685800" eaLnBrk="1" hangingPunct="1" indent="-171450" latinLnBrk="0" marL="857250" rtl="0">
              <a:lnSpc>
                <a:spcPct val="150000"/>
              </a:lnSpc>
              <a:spcBef>
                <a:spcPts val="375"/>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3pPr>
            <a:lvl4pPr algn="l" defTabSz="685800" eaLnBrk="1" hangingPunct="1" indent="-171450" latinLnBrk="0" marL="1200150" rtl="0">
              <a:lnSpc>
                <a:spcPct val="150000"/>
              </a:lnSpc>
              <a:spcBef>
                <a:spcPts val="375"/>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4pPr>
            <a:lvl5pPr algn="l" defTabSz="685800" eaLnBrk="1" hangingPunct="1" indent="-171450" latinLnBrk="0" marL="1543050" rtl="0">
              <a:lnSpc>
                <a:spcPct val="150000"/>
              </a:lnSpc>
              <a:spcBef>
                <a:spcPts val="375"/>
              </a:spcBef>
              <a:buFont typeface="Arial" panose="020B0604020202020204" pitchFamily="34" charset="0"/>
              <a:buChar char="•"/>
              <a:defRPr sz="1000" kern="1200">
                <a:solidFill>
                  <a:schemeClr val="tx1"/>
                </a:solidFill>
                <a:latin typeface="微软雅黑" panose="020B0503020204020204" charset="-122"/>
                <a:ea typeface="微软雅黑" panose="020B0503020204020204" charset="-122"/>
                <a:cs typeface="+mn-cs"/>
              </a:defRPr>
            </a:lvl5pPr>
            <a:lvl6pPr algn="l" defTabSz="685800" eaLnBrk="1" hangingPunct="1" indent="-171450" latinLnBrk="0" marL="1886585" rtl="0">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algn="l" defTabSz="685800" eaLnBrk="1" hangingPunct="1" indent="-171450" latinLnBrk="0" marL="2229485" rtl="0">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algn="l" defTabSz="685800" eaLnBrk="1" hangingPunct="1" indent="-171450" latinLnBrk="0" marL="2572385" rtl="0">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algn="l" defTabSz="685800" eaLnBrk="1" hangingPunct="1" indent="-171450" latinLnBrk="0" marL="2915285" rtl="0">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altLang="en-US" sz="1400" lang="zh-CN">
                <a:solidFill>
                  <a:schemeClr val="tx1"/>
                </a:solidFill>
                <a:latin typeface="+mn-lt"/>
                <a:ea typeface="+mn-ea"/>
                <a:cs typeface="+mn-ea"/>
                <a:sym typeface="+mn-lt"/>
              </a:rPr>
              <a:t>以糖为墨，绘忆童年，邀请传统民间手工艺人现场画糖画，回忆童年的味道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92" name=""/>
        <p:cNvGrpSpPr/>
        <p:nvPr/>
      </p:nvGrpSpPr>
      <p:grpSpPr>
        <a:xfrm>
          <a:off x="0" y="0"/>
          <a:ext cx="0" cy="0"/>
          <a:chOff x="0" y="0"/>
          <a:chExt cx="0" cy="0"/>
        </a:xfrm>
      </p:grpSpPr>
      <p:sp>
        <p:nvSpPr>
          <p:cNvPr id="1048669" name="矩形 4"/>
          <p:cNvSpPr/>
          <p:nvPr/>
        </p:nvSpPr>
        <p:spPr>
          <a:xfrm>
            <a:off x="709684" y="573206"/>
            <a:ext cx="10822674" cy="5732060"/>
          </a:xfrm>
          <a:prstGeom prst="rect"/>
          <a:solidFill>
            <a:srgbClr val="F9F8F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78"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grpSp>
        <p:nvGrpSpPr>
          <p:cNvPr id="93" name="组合 5"/>
          <p:cNvGrpSpPr/>
          <p:nvPr/>
        </p:nvGrpSpPr>
        <p:grpSpPr>
          <a:xfrm flipH="1">
            <a:off x="4036317" y="873457"/>
            <a:ext cx="7036834" cy="431095"/>
            <a:chOff x="6191591" y="2264560"/>
            <a:chExt cx="1810564" cy="240605"/>
          </a:xfrm>
        </p:grpSpPr>
        <p:cxnSp>
          <p:nvCxnSpPr>
            <p:cNvPr id="3145752" name="直接箭头连接符 6"/>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53" name="直接箭头连接符 7"/>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54" name="直接箭头连接符 8"/>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670"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71"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思路阐述</a:t>
            </a:r>
          </a:p>
        </p:txBody>
      </p:sp>
      <p:sp>
        <p:nvSpPr>
          <p:cNvPr id="1048672" name="TextBox 24"/>
          <p:cNvSpPr txBox="1"/>
          <p:nvPr/>
        </p:nvSpPr>
        <p:spPr>
          <a:xfrm>
            <a:off x="1456055" y="2114550"/>
            <a:ext cx="6940550" cy="2225024"/>
          </a:xfrm>
          <a:prstGeom prst="rect"/>
          <a:noFill/>
        </p:spPr>
        <p:txBody>
          <a:bodyPr bIns="45712" lIns="91423" rIns="91423" rtlCol="0" tIns="45712" wrap="square">
            <a:spAutoFit/>
          </a:bodyPr>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黑白电视机、凤凰牌自行车、旧式钟表、老电话机、红军服、帆布包</a:t>
            </a:r>
            <a:r>
              <a:rPr altLang="zh-CN" baseline="0" b="0" cap="none" dirty="0" sz="1400" i="0" kern="1200" kumimoji="0" lang="en-US" noProof="0" normalizeH="0" spc="0" strike="noStrike" u="none">
                <a:ln>
                  <a:noFill/>
                </a:ln>
                <a:solidFill>
                  <a:schemeClr val="tx1">
                    <a:lumMod val="75000"/>
                    <a:lumOff val="25000"/>
                  </a:schemeClr>
                </a:solidFill>
                <a:effectLst/>
                <a:uLnTx/>
                <a:uFillTx/>
                <a:cs typeface="+mn-ea"/>
                <a:sym typeface="+mn-lt"/>
              </a:rPr>
              <a:t> ……</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这些曾被历史长河赋予生命力的东西</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已经淡出了我们的视野</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一夜之间更新更好的物件取而代之</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但是，老物件所承载的，不仅是家用</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还有发生在那时的点点滴滴</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通过怀旧主题互动，增加目标人群对项目的感知</a:t>
            </a:r>
          </a:p>
          <a:p>
            <a:pPr algn="l" defTabSz="1217930" eaLnBrk="1" fontAlgn="auto" hangingPunct="1" indent="0" latinLnBrk="0" lvl="0" marL="0" marR="0" rtl="0">
              <a:lnSpc>
                <a:spcPct val="130000"/>
              </a:lnSpc>
              <a:spcBef>
                <a:spcPts val="0"/>
              </a:spcBef>
              <a:spcAft>
                <a:spcPts val="0"/>
              </a:spcAft>
              <a:buClrTx/>
              <a:buSzTx/>
              <a:buFontTx/>
              <a:buNone/>
            </a:pP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引发</a:t>
            </a:r>
            <a:r>
              <a:rPr altLang="zh-CN" baseline="0" b="0" cap="none" dirty="0" sz="1400" i="0" kern="1200" kumimoji="0" lang="en-US" noProof="0" normalizeH="0" spc="0" strike="noStrike" u="none">
                <a:ln>
                  <a:noFill/>
                </a:ln>
                <a:solidFill>
                  <a:schemeClr val="tx1">
                    <a:lumMod val="75000"/>
                    <a:lumOff val="25000"/>
                  </a:schemeClr>
                </a:solidFill>
                <a:effectLst/>
                <a:uLnTx/>
                <a:uFillTx/>
                <a:cs typeface="+mn-ea"/>
                <a:sym typeface="+mn-lt"/>
              </a:rPr>
              <a:t>70/80/90</a:t>
            </a:r>
            <a:r>
              <a:rPr altLang="en-US" baseline="0" b="0" cap="none" dirty="0" sz="1400" i="0" kern="1200" kumimoji="0" lang="zh-CN" noProof="0" normalizeH="0" spc="0" strike="noStrike" u="none">
                <a:ln>
                  <a:noFill/>
                </a:ln>
                <a:solidFill>
                  <a:schemeClr val="tx1">
                    <a:lumMod val="75000"/>
                    <a:lumOff val="25000"/>
                  </a:schemeClr>
                </a:solidFill>
                <a:effectLst/>
                <a:uLnTx/>
                <a:uFillTx/>
                <a:cs typeface="+mn-ea"/>
                <a:sym typeface="+mn-lt"/>
              </a:rPr>
              <a:t>后的情感共鸣，增进与客户之间的情感联系</a:t>
            </a:r>
          </a:p>
        </p:txBody>
      </p:sp>
      <p:sp>
        <p:nvSpPr>
          <p:cNvPr id="1048673" name="TextBox 7"/>
          <p:cNvSpPr txBox="1"/>
          <p:nvPr/>
        </p:nvSpPr>
        <p:spPr>
          <a:xfrm>
            <a:off x="1553210" y="4681220"/>
            <a:ext cx="8046085" cy="521970"/>
          </a:xfrm>
          <a:prstGeom prst="rect"/>
          <a:noFill/>
        </p:spPr>
        <p:txBody>
          <a:bodyPr rtlCol="0" wrap="square">
            <a:spAutoFit/>
          </a:bodyPr>
          <a:p>
            <a:pPr algn="dist"/>
            <a:r>
              <a:rPr altLang="en-US" b="1" dirty="0" sz="2800" lang="zh-CN">
                <a:solidFill>
                  <a:schemeClr val="accent2">
                    <a:lumMod val="50000"/>
                  </a:schemeClr>
                </a:solidFill>
                <a:cs typeface="+mn-ea"/>
                <a:sym typeface="+mn-lt"/>
              </a:rPr>
              <a:t>一个城市的印记不会永久被封存</a:t>
            </a:r>
          </a:p>
        </p:txBody>
      </p:sp>
      <p:sp>
        <p:nvSpPr>
          <p:cNvPr id="1048674" name="文本框 22"/>
          <p:cNvSpPr txBox="1"/>
          <p:nvPr/>
        </p:nvSpPr>
        <p:spPr>
          <a:xfrm>
            <a:off x="10150475" y="2144395"/>
            <a:ext cx="982980" cy="1823720"/>
          </a:xfrm>
          <a:prstGeom prst="rect"/>
          <a:noFill/>
        </p:spPr>
        <p:txBody>
          <a:bodyPr rtlCol="0" vert="eaVert" wrap="square">
            <a:spAutoFit/>
          </a:bodyPr>
          <a:p>
            <a:pPr algn="dist"/>
            <a:r>
              <a:rPr altLang="en-US" b="1" sz="5400" lang="zh-CN">
                <a:solidFill>
                  <a:schemeClr val="accent2">
                    <a:lumMod val="50000"/>
                  </a:schemeClr>
                </a:solidFill>
                <a:effectLst>
                  <a:outerShdw algn="tl" blurRad="38100" dir="2700000" dist="38100">
                    <a:srgbClr val="000000">
                      <a:alpha val="43137"/>
                    </a:srgbClr>
                  </a:outerShdw>
                </a:effectLst>
                <a:cs typeface="+mn-ea"/>
                <a:sym typeface="+mn-lt"/>
              </a:rPr>
              <a:t>回忆</a:t>
            </a:r>
          </a:p>
        </p:txBody>
      </p:sp>
      <p:sp>
        <p:nvSpPr>
          <p:cNvPr id="1048675" name="TextBox 7"/>
          <p:cNvSpPr txBox="1"/>
          <p:nvPr/>
        </p:nvSpPr>
        <p:spPr>
          <a:xfrm>
            <a:off x="1553210" y="5072380"/>
            <a:ext cx="5830570" cy="706755"/>
          </a:xfrm>
          <a:prstGeom prst="rect"/>
          <a:noFill/>
        </p:spPr>
        <p:txBody>
          <a:bodyPr rtlCol="0" wrap="square">
            <a:spAutoFit/>
          </a:bodyPr>
          <a:p>
            <a:pPr algn="dist"/>
            <a:r>
              <a:rPr altLang="en-US" b="1" dirty="0" sz="2400" lang="zh-CN">
                <a:solidFill>
                  <a:schemeClr val="accent2">
                    <a:lumMod val="50000"/>
                  </a:schemeClr>
                </a:solidFill>
                <a:cs typeface="+mn-ea"/>
                <a:sym typeface="+mn-lt"/>
              </a:rPr>
              <a:t>如果唤醒一代人的</a:t>
            </a:r>
            <a:r>
              <a:rPr altLang="en-US" b="1" dirty="0" sz="4000" lang="zh-CN">
                <a:solidFill>
                  <a:schemeClr val="accent2">
                    <a:lumMod val="50000"/>
                  </a:schemeClr>
                </a:solidFill>
                <a:cs typeface="+mn-ea"/>
                <a:sym typeface="+mn-lt"/>
              </a:rPr>
              <a:t>回忆</a:t>
            </a:r>
            <a:r>
              <a:rPr altLang="en-US" b="1" dirty="0" sz="2400" lang="zh-CN">
                <a:solidFill>
                  <a:schemeClr val="accent2">
                    <a:lumMod val="50000"/>
                  </a:schemeClr>
                </a:solidFill>
                <a:cs typeface="+mn-ea"/>
                <a:sym typeface="+mn-lt"/>
              </a:rPr>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71" name=""/>
        <p:cNvGrpSpPr/>
        <p:nvPr/>
      </p:nvGrpSpPr>
      <p:grpSpPr>
        <a:xfrm>
          <a:off x="0" y="0"/>
          <a:ext cx="0" cy="0"/>
          <a:chOff x="0" y="0"/>
          <a:chExt cx="0" cy="0"/>
        </a:xfrm>
      </p:grpSpPr>
      <p:pic>
        <p:nvPicPr>
          <p:cNvPr id="2097155" name="图片 4"/>
          <p:cNvPicPr>
            <a:picLocks noChangeAspect="1"/>
          </p:cNvPicPr>
          <p:nvPr/>
        </p:nvPicPr>
        <p:blipFill rotWithShape="1">
          <a:blip xmlns:r="http://schemas.openxmlformats.org/officeDocument/2006/relationships" r:embed="rId1" cstate="email">
            <a:clrChange>
              <a:clrFrom>
                <a:srgbClr val="FFFFFF"/>
              </a:clrFrom>
              <a:clrTo>
                <a:srgbClr val="FFFFFF">
                  <a:alpha val="0"/>
                </a:srgbClr>
              </a:clrTo>
            </a:clrChange>
            <a:duotone>
              <a:prstClr val="black"/>
              <a:srgbClr val="D9C3A5">
                <a:tint val="50000"/>
                <a:satMod val="180000"/>
              </a:srgbClr>
            </a:duotone>
          </a:blip>
          <a:srcRect/>
          <a:stretch>
            <a:fillRect/>
          </a:stretch>
        </p:blipFill>
        <p:spPr>
          <a:xfrm>
            <a:off x="3194357" y="910881"/>
            <a:ext cx="7792099" cy="5036235"/>
          </a:xfrm>
          <a:prstGeom prst="rect"/>
          <a:ln w="31750">
            <a:solidFill>
              <a:schemeClr val="tx1">
                <a:lumMod val="85000"/>
                <a:lumOff val="15000"/>
              </a:schemeClr>
            </a:solidFill>
          </a:ln>
        </p:spPr>
      </p:pic>
      <p:pic>
        <p:nvPicPr>
          <p:cNvPr id="2097156" name="图片 7"/>
          <p:cNvPicPr>
            <a:picLocks noChangeAspect="1"/>
          </p:cNvPicPr>
          <p:nvPr/>
        </p:nvPicPr>
        <p:blipFill>
          <a:blip xmlns:r="http://schemas.openxmlformats.org/officeDocument/2006/relationships" r:embed="rId2"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sp>
        <p:nvSpPr>
          <p:cNvPr id="1048600" name="矩形 17"/>
          <p:cNvSpPr/>
          <p:nvPr/>
        </p:nvSpPr>
        <p:spPr>
          <a:xfrm>
            <a:off x="3469437" y="3542769"/>
            <a:ext cx="7141796" cy="1360262"/>
          </a:xfrm>
          <a:prstGeom prst="rect"/>
          <a:solidFill>
            <a:srgbClr val="DA584B"/>
          </a:solidFill>
          <a:ln w="571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01" name="文本框 14"/>
          <p:cNvSpPr txBox="1"/>
          <p:nvPr/>
        </p:nvSpPr>
        <p:spPr>
          <a:xfrm>
            <a:off x="3737149" y="3542768"/>
            <a:ext cx="6606370" cy="1209040"/>
          </a:xfrm>
          <a:prstGeom prst="rect"/>
          <a:noFill/>
        </p:spPr>
        <p:txBody>
          <a:bodyPr rtlCol="0" wrap="square">
            <a:spAutoFit/>
          </a:bodyPr>
          <a:p>
            <a:pPr algn="dist"/>
            <a:r>
              <a:rPr altLang="zh-CN" dirty="0" sz="7500" lang="en-US">
                <a:solidFill>
                  <a:schemeClr val="bg1"/>
                </a:solidFill>
                <a:cs typeface="+mn-ea"/>
                <a:sym typeface="+mn-lt"/>
              </a:rPr>
              <a:t>THANK YOU</a:t>
            </a:r>
          </a:p>
        </p:txBody>
      </p:sp>
      <p:pic>
        <p:nvPicPr>
          <p:cNvPr id="2097157" name="图片 13"/>
          <p:cNvPicPr>
            <a:picLocks noChangeAspect="1"/>
          </p:cNvPicPr>
          <p:nvPr/>
        </p:nvPicPr>
        <p:blipFill rotWithShape="1">
          <a:blip xmlns:r="http://schemas.openxmlformats.org/officeDocument/2006/relationships" r:embed="rId3" cstate="email"/>
          <a:srcRect/>
          <a:stretch>
            <a:fillRect/>
          </a:stretch>
        </p:blipFill>
        <p:spPr>
          <a:xfrm flipH="1">
            <a:off x="1067209" y="754286"/>
            <a:ext cx="2023284" cy="5356744"/>
          </a:xfrm>
          <a:prstGeom prst="rect"/>
        </p:spPr>
      </p:pic>
      <p:sp>
        <p:nvSpPr>
          <p:cNvPr id="1048602" name="文本框 8"/>
          <p:cNvSpPr txBox="1"/>
          <p:nvPr/>
        </p:nvSpPr>
        <p:spPr>
          <a:xfrm>
            <a:off x="1357312" y="1336146"/>
            <a:ext cx="1490980" cy="4003788"/>
          </a:xfrm>
          <a:prstGeom prst="rect"/>
          <a:noFill/>
        </p:spPr>
        <p:txBody>
          <a:bodyPr rtlCol="0" vert="eaVert" wrap="square">
            <a:spAutoFit/>
          </a:bodyPr>
          <a:p>
            <a:pPr algn="dist"/>
            <a:r>
              <a:rPr altLang="zh-CN" dirty="0" sz="8800" lang="en-US">
                <a:solidFill>
                  <a:schemeClr val="bg1"/>
                </a:solidFill>
                <a:effectLst>
                  <a:outerShdw algn="ctr" blurRad="101600" rotWithShape="0" sx="103000" sy="103000">
                    <a:prstClr val="black">
                      <a:alpha val="20000"/>
                    </a:prstClr>
                  </a:outerShdw>
                </a:effectLst>
                <a:cs typeface="+mn-ea"/>
                <a:sym typeface="+mn-lt"/>
              </a:rPr>
              <a:t>2021</a:t>
            </a:r>
            <a:endParaRPr altLang="en-US" dirty="0" sz="8800" lang="zh-CN">
              <a:solidFill>
                <a:schemeClr val="bg1"/>
              </a:solidFill>
              <a:effectLst>
                <a:outerShdw algn="ctr" blurRad="101600" rotWithShape="0" sx="103000" sy="103000">
                  <a:prstClr val="black">
                    <a:alpha val="20000"/>
                  </a:prstClr>
                </a:outerShdw>
              </a:effectLst>
              <a:cs typeface="+mn-ea"/>
              <a:sym typeface="+mn-lt"/>
            </a:endParaRPr>
          </a:p>
        </p:txBody>
      </p:sp>
      <p:grpSp>
        <p:nvGrpSpPr>
          <p:cNvPr id="72" name="组合 18"/>
          <p:cNvGrpSpPr/>
          <p:nvPr/>
        </p:nvGrpSpPr>
        <p:grpSpPr>
          <a:xfrm>
            <a:off x="3469437" y="992542"/>
            <a:ext cx="2530974" cy="1622432"/>
            <a:chOff x="4228523" y="1624456"/>
            <a:chExt cx="3826593" cy="2452964"/>
          </a:xfrm>
        </p:grpSpPr>
        <p:sp>
          <p:nvSpPr>
            <p:cNvPr id="1048603" name="矩形 20"/>
            <p:cNvSpPr/>
            <p:nvPr/>
          </p:nvSpPr>
          <p:spPr>
            <a:xfrm>
              <a:off x="4544704" y="1883391"/>
              <a:ext cx="2511189" cy="1869743"/>
            </a:xfrm>
            <a:prstGeom prst="rect"/>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pic>
          <p:nvPicPr>
            <p:cNvPr id="2097158" name="图片 21"/>
            <p:cNvPicPr>
              <a:picLocks noChangeAspect="1"/>
            </p:cNvPicPr>
            <p:nvPr/>
          </p:nvPicPr>
          <p:blipFill rotWithShape="1">
            <a:blip xmlns:r="http://schemas.openxmlformats.org/officeDocument/2006/relationships" r:embed="rId4" cstate="email"/>
            <a:srcRect/>
            <a:stretch>
              <a:fillRect/>
            </a:stretch>
          </p:blipFill>
          <p:spPr>
            <a:xfrm>
              <a:off x="4228523" y="1624456"/>
              <a:ext cx="3826593" cy="2452964"/>
            </a:xfrm>
            <a:prstGeom prst="rect"/>
          </p:spPr>
        </p:pic>
      </p:grpSp>
      <p:sp>
        <p:nvSpPr>
          <p:cNvPr id="1048604" name="文本框 23"/>
          <p:cNvSpPr txBox="1"/>
          <p:nvPr/>
        </p:nvSpPr>
        <p:spPr>
          <a:xfrm>
            <a:off x="6078064" y="1091879"/>
            <a:ext cx="4482677" cy="830997"/>
          </a:xfrm>
          <a:prstGeom prst="rect"/>
          <a:noFill/>
        </p:spPr>
        <p:txBody>
          <a:bodyPr rtlCol="0" wrap="square">
            <a:spAutoFit/>
          </a:bodyPr>
          <a:p>
            <a:r>
              <a:rPr altLang="zh-CN" dirty="0" sz="1600" lang="en-US">
                <a:solidFill>
                  <a:schemeClr val="tx1">
                    <a:lumMod val="75000"/>
                    <a:lumOff val="25000"/>
                  </a:schemeClr>
                </a:solidFill>
                <a:cs typeface="+mn-ea"/>
                <a:sym typeface="+mn-lt"/>
              </a:rPr>
              <a:t> Life isn't about waiting for the storm to pass. it's about learning to dance Life isn't it's about learning to dance in the rain. </a:t>
            </a:r>
            <a:endParaRPr altLang="en-US" dirty="0" sz="1600" lang="zh-CN">
              <a:solidFill>
                <a:schemeClr val="tx1">
                  <a:lumMod val="75000"/>
                  <a:lumOff val="25000"/>
                </a:schemeClr>
              </a:solidFill>
              <a:cs typeface="+mn-ea"/>
              <a:sym typeface="+mn-lt"/>
            </a:endParaRPr>
          </a:p>
        </p:txBody>
      </p:sp>
      <p:grpSp>
        <p:nvGrpSpPr>
          <p:cNvPr id="73" name="组合 29"/>
          <p:cNvGrpSpPr/>
          <p:nvPr/>
        </p:nvGrpSpPr>
        <p:grpSpPr>
          <a:xfrm>
            <a:off x="6185125" y="2209969"/>
            <a:ext cx="1810564" cy="240605"/>
            <a:chOff x="6191591" y="2264560"/>
            <a:chExt cx="1810564" cy="240605"/>
          </a:xfrm>
        </p:grpSpPr>
        <p:cxnSp>
          <p:nvCxnSpPr>
            <p:cNvPr id="3145731" name="直接箭头连接符 2"/>
            <p:cNvCxnSpPr>
              <a:cxnSpLocks/>
            </p:cNvCxnSpPr>
            <p:nvPr/>
          </p:nvCxnSpPr>
          <p:spPr>
            <a:xfrm>
              <a:off x="6191591" y="2505165"/>
              <a:ext cx="1810564"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32" name="直接箭头连接符 25"/>
            <p:cNvCxnSpPr>
              <a:cxnSpLocks/>
            </p:cNvCxnSpPr>
            <p:nvPr/>
          </p:nvCxnSpPr>
          <p:spPr>
            <a:xfrm>
              <a:off x="6191591" y="2386838"/>
              <a:ext cx="1341973"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145733" name="直接箭头连接符 26"/>
            <p:cNvCxnSpPr>
              <a:cxnSpLocks/>
            </p:cNvCxnSpPr>
            <p:nvPr/>
          </p:nvCxnSpPr>
          <p:spPr>
            <a:xfrm>
              <a:off x="6191591" y="2264560"/>
              <a:ext cx="844311" cy="0"/>
            </a:xfrm>
            <a:prstGeom prst="straightConnector1"/>
            <a:ln w="28575">
              <a:solidFill>
                <a:srgbClr val="DA584B"/>
              </a:solidFill>
              <a:prstDash val="dashDot"/>
              <a:tailEnd type="triangle"/>
            </a:ln>
          </p:spPr>
          <p:style>
            <a:lnRef idx="1">
              <a:schemeClr val="accent1"/>
            </a:lnRef>
            <a:fillRef idx="0">
              <a:schemeClr val="accent1"/>
            </a:fillRef>
            <a:effectRef idx="0">
              <a:schemeClr val="accent1"/>
            </a:effectRef>
            <a:fontRef idx="minor">
              <a:schemeClr val="tx1"/>
            </a:fontRef>
          </p:style>
        </p:cxnSp>
      </p:grpSp>
      <p:sp>
        <p:nvSpPr>
          <p:cNvPr id="1048605" name="平行四边形 31"/>
          <p:cNvSpPr/>
          <p:nvPr/>
        </p:nvSpPr>
        <p:spPr>
          <a:xfrm>
            <a:off x="8215048" y="1977971"/>
            <a:ext cx="2409117" cy="52318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06" name="文本框 30"/>
          <p:cNvSpPr txBox="1"/>
          <p:nvPr/>
        </p:nvSpPr>
        <p:spPr>
          <a:xfrm>
            <a:off x="8347690" y="1973456"/>
            <a:ext cx="2064889" cy="460375"/>
          </a:xfrm>
          <a:prstGeom prst="rect"/>
          <a:noFill/>
        </p:spPr>
        <p:txBody>
          <a:bodyPr rtlCol="0" wrap="square">
            <a:spAutoFit/>
          </a:bodyPr>
          <a:p>
            <a:pPr algn="dist"/>
            <a:r>
              <a:rPr altLang="en-US" dirty="0" sz="2400" i="1" lang="zh-CN">
                <a:solidFill>
                  <a:schemeClr val="bg1"/>
                </a:solidFill>
                <a:cs typeface="+mn-ea"/>
                <a:sym typeface="+mn-lt"/>
              </a:rPr>
              <a:t>时光奇遇</a:t>
            </a:r>
          </a:p>
        </p:txBody>
      </p:sp>
      <p:pic>
        <p:nvPicPr>
          <p:cNvPr id="2097159" name="图片 1" descr="19ac50d41f3ede4af4efd388d64039e"/>
          <p:cNvPicPr>
            <a:picLocks noChangeAspect="1"/>
          </p:cNvPicPr>
          <p:nvPr/>
        </p:nvPicPr>
        <p:blipFill>
          <a:blip xmlns:r="http://schemas.openxmlformats.org/officeDocument/2006/relationships" r:embed="rId5" cstate="email"/>
          <a:stretch>
            <a:fillRect/>
          </a:stretch>
        </p:blipFill>
        <p:spPr>
          <a:xfrm>
            <a:off x="3598545" y="992505"/>
            <a:ext cx="1729105" cy="1729105"/>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96" name=""/>
        <p:cNvGrpSpPr/>
        <p:nvPr/>
      </p:nvGrpSpPr>
      <p:grpSpPr>
        <a:xfrm>
          <a:off x="0" y="0"/>
          <a:ext cx="0" cy="0"/>
          <a:chOff x="0" y="0"/>
          <a:chExt cx="0" cy="0"/>
        </a:xfrm>
      </p:grpSpPr>
      <p:pic>
        <p:nvPicPr>
          <p:cNvPr id="2097179"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sp>
        <p:nvSpPr>
          <p:cNvPr id="1048678" name="文本框 5"/>
          <p:cNvSpPr txBox="1"/>
          <p:nvPr/>
        </p:nvSpPr>
        <p:spPr>
          <a:xfrm>
            <a:off x="917634" y="4061978"/>
            <a:ext cx="10356729" cy="2148840"/>
          </a:xfrm>
          <a:prstGeom prst="rect"/>
          <a:noFill/>
        </p:spPr>
        <p:txBody>
          <a:bodyPr rtlCol="0" wrap="square">
            <a:spAutoFit/>
          </a:bodyPr>
          <a:p>
            <a:pPr algn="dist"/>
            <a:r>
              <a:rPr altLang="zh-CN" dirty="0" sz="13800" lang="en-US">
                <a:solidFill>
                  <a:srgbClr val="F1E0CC"/>
                </a:solidFill>
                <a:cs typeface="+mn-ea"/>
                <a:sym typeface="+mn-lt"/>
              </a:rPr>
              <a:t>BUSINESS</a:t>
            </a:r>
            <a:endParaRPr altLang="en-US" dirty="0" sz="13800" lang="zh-CN">
              <a:solidFill>
                <a:srgbClr val="F1E0CC"/>
              </a:solidFill>
              <a:cs typeface="+mn-ea"/>
              <a:sym typeface="+mn-lt"/>
            </a:endParaRPr>
          </a:p>
        </p:txBody>
      </p:sp>
      <p:pic>
        <p:nvPicPr>
          <p:cNvPr id="2097180" name="图片 4"/>
          <p:cNvPicPr>
            <a:picLocks noChangeAspect="1"/>
          </p:cNvPicPr>
          <p:nvPr/>
        </p:nvPicPr>
        <p:blipFill rotWithShape="1">
          <a:blip xmlns:r="http://schemas.openxmlformats.org/officeDocument/2006/relationships" r:embed="rId2" cstate="email">
            <a:clrChange>
              <a:clrFrom>
                <a:srgbClr val="FFFFFF"/>
              </a:clrFrom>
              <a:clrTo>
                <a:srgbClr val="FFFFFF">
                  <a:alpha val="0"/>
                </a:srgbClr>
              </a:clrTo>
            </a:clrChange>
            <a:duotone>
              <a:prstClr val="black"/>
              <a:srgbClr val="D9C3A5">
                <a:tint val="50000"/>
                <a:satMod val="180000"/>
              </a:srgbClr>
            </a:duotone>
          </a:blip>
          <a:srcRect/>
          <a:stretch>
            <a:fillRect/>
          </a:stretch>
        </p:blipFill>
        <p:spPr>
          <a:xfrm>
            <a:off x="1149350" y="1073785"/>
            <a:ext cx="9752330" cy="3988435"/>
          </a:xfrm>
          <a:prstGeom prst="rect"/>
          <a:ln w="31750">
            <a:solidFill>
              <a:schemeClr val="tx1">
                <a:lumMod val="85000"/>
                <a:lumOff val="15000"/>
              </a:schemeClr>
            </a:solidFill>
          </a:ln>
        </p:spPr>
      </p:pic>
      <p:sp>
        <p:nvSpPr>
          <p:cNvPr id="1048679" name="文本框 6"/>
          <p:cNvSpPr txBox="1"/>
          <p:nvPr/>
        </p:nvSpPr>
        <p:spPr>
          <a:xfrm>
            <a:off x="1395095" y="603250"/>
            <a:ext cx="2459990" cy="768350"/>
          </a:xfrm>
          <a:prstGeom prst="rect"/>
          <a:noFill/>
        </p:spPr>
        <p:txBody>
          <a:bodyPr rtlCol="0" wrap="square">
            <a:spAutoFit/>
          </a:bodyPr>
          <a:p>
            <a:pPr algn="dist"/>
            <a:r>
              <a:rPr altLang="zh-CN" dirty="0" sz="4400" lang="en-US">
                <a:solidFill>
                  <a:srgbClr val="534C79"/>
                </a:solidFill>
                <a:cs typeface="+mn-ea"/>
                <a:sym typeface="+mn-lt"/>
              </a:rPr>
              <a:t>Part 02</a:t>
            </a:r>
            <a:endParaRPr altLang="en-US" dirty="0" sz="4400" lang="zh-CN">
              <a:solidFill>
                <a:srgbClr val="534C79"/>
              </a:solidFill>
              <a:cs typeface="+mn-ea"/>
              <a:sym typeface="+mn-lt"/>
            </a:endParaRPr>
          </a:p>
        </p:txBody>
      </p:sp>
      <p:sp>
        <p:nvSpPr>
          <p:cNvPr id="1048680" name="文本框 7"/>
          <p:cNvSpPr txBox="1"/>
          <p:nvPr/>
        </p:nvSpPr>
        <p:spPr>
          <a:xfrm>
            <a:off x="1436370" y="1230630"/>
            <a:ext cx="2526030" cy="645160"/>
          </a:xfrm>
          <a:prstGeom prst="rect"/>
          <a:solidFill>
            <a:srgbClr val="DA584B"/>
          </a:solidFill>
        </p:spPr>
        <p:txBody>
          <a:bodyPr rtlCol="0" wrap="square">
            <a:spAutoFit/>
          </a:bodyPr>
          <a:p>
            <a:pPr algn="dist"/>
            <a:r>
              <a:rPr altLang="en-US" dirty="0" sz="3600" lang="zh-CN">
                <a:solidFill>
                  <a:schemeClr val="bg1"/>
                </a:solidFill>
                <a:cs typeface="+mn-ea"/>
                <a:sym typeface="+mn-lt"/>
              </a:rPr>
              <a:t>活动概述</a:t>
            </a:r>
          </a:p>
        </p:txBody>
      </p:sp>
      <p:sp>
        <p:nvSpPr>
          <p:cNvPr id="1048681" name="文本框 9"/>
          <p:cNvSpPr txBox="1"/>
          <p:nvPr/>
        </p:nvSpPr>
        <p:spPr>
          <a:xfrm>
            <a:off x="1718310" y="2451735"/>
            <a:ext cx="8573770" cy="2399665"/>
          </a:xfrm>
          <a:prstGeom prst="rect"/>
          <a:noFill/>
        </p:spPr>
        <p:txBody>
          <a:bodyPr rtlCol="0" wrap="square">
            <a:spAutoFit/>
          </a:bodyPr>
          <a:p>
            <a:pPr indent="-285750" marL="285750">
              <a:lnSpc>
                <a:spcPct val="150000"/>
              </a:lnSpc>
              <a:buFont typeface="Arial" panose="020B0604020202020204" pitchFamily="34" charset="0"/>
              <a:buChar char="•"/>
            </a:pPr>
            <a:r>
              <a:rPr altLang="en-US" b="1" dirty="0" sz="2000" lang="zh-CN">
                <a:solidFill>
                  <a:schemeClr val="tx1">
                    <a:lumMod val="75000"/>
                    <a:lumOff val="25000"/>
                  </a:schemeClr>
                </a:solidFill>
                <a:cs typeface="+mn-ea"/>
                <a:sym typeface="+mn-lt"/>
              </a:rPr>
              <a:t>活动主题：时光奇遇</a:t>
            </a:r>
            <a:r>
              <a:rPr altLang="zh-CN" b="1" dirty="0" sz="2000" lang="en-US">
                <a:solidFill>
                  <a:schemeClr val="tx1">
                    <a:lumMod val="75000"/>
                    <a:lumOff val="25000"/>
                  </a:schemeClr>
                </a:solidFill>
                <a:cs typeface="+mn-ea"/>
                <a:sym typeface="+mn-lt"/>
              </a:rPr>
              <a:t>—</a:t>
            </a:r>
            <a:r>
              <a:rPr altLang="en-US" b="1" dirty="0" sz="2000" lang="zh-CN">
                <a:solidFill>
                  <a:schemeClr val="tx1">
                    <a:lumMod val="75000"/>
                    <a:lumOff val="25000"/>
                  </a:schemeClr>
                </a:solidFill>
                <a:cs typeface="+mn-ea"/>
                <a:sym typeface="+mn-lt"/>
              </a:rPr>
              <a:t>地产项目怀旧潮玩节</a:t>
            </a:r>
          </a:p>
          <a:p>
            <a:pPr indent="-285750" marL="285750">
              <a:lnSpc>
                <a:spcPct val="150000"/>
              </a:lnSpc>
              <a:buFont typeface="Arial" panose="020B0604020202020204" pitchFamily="34" charset="0"/>
              <a:buChar char="•"/>
            </a:pPr>
            <a:r>
              <a:rPr altLang="en-US" b="1" dirty="0" sz="2000" lang="zh-CN">
                <a:solidFill>
                  <a:schemeClr val="tx1">
                    <a:lumMod val="75000"/>
                    <a:lumOff val="25000"/>
                  </a:schemeClr>
                </a:solidFill>
                <a:cs typeface="+mn-ea"/>
                <a:sym typeface="+mn-lt"/>
              </a:rPr>
              <a:t>活动时间：</a:t>
            </a:r>
            <a:r>
              <a:rPr altLang="zh-CN" b="1" dirty="0" sz="2000" lang="en-US">
                <a:solidFill>
                  <a:schemeClr val="tx1">
                    <a:lumMod val="75000"/>
                    <a:lumOff val="25000"/>
                  </a:schemeClr>
                </a:solidFill>
                <a:cs typeface="+mn-ea"/>
                <a:sym typeface="+mn-lt"/>
              </a:rPr>
              <a:t>2022</a:t>
            </a:r>
            <a:r>
              <a:rPr altLang="en-US" b="1" dirty="0" sz="2000" lang="zh-CN">
                <a:solidFill>
                  <a:schemeClr val="tx1">
                    <a:lumMod val="75000"/>
                    <a:lumOff val="25000"/>
                  </a:schemeClr>
                </a:solidFill>
                <a:cs typeface="+mn-ea"/>
                <a:sym typeface="+mn-lt"/>
              </a:rPr>
              <a:t>年</a:t>
            </a:r>
            <a:r>
              <a:rPr altLang="zh-CN" b="1" dirty="0" sz="2000" lang="en-US">
                <a:solidFill>
                  <a:schemeClr val="tx1">
                    <a:lumMod val="75000"/>
                    <a:lumOff val="25000"/>
                  </a:schemeClr>
                </a:solidFill>
                <a:cs typeface="+mn-ea"/>
                <a:sym typeface="+mn-lt"/>
              </a:rPr>
              <a:t>1</a:t>
            </a:r>
            <a:r>
              <a:rPr altLang="en-US" b="1" dirty="0" sz="2000" lang="zh-CN">
                <a:solidFill>
                  <a:schemeClr val="tx1">
                    <a:lumMod val="75000"/>
                    <a:lumOff val="25000"/>
                  </a:schemeClr>
                </a:solidFill>
                <a:cs typeface="+mn-ea"/>
                <a:sym typeface="+mn-lt"/>
              </a:rPr>
              <a:t>月</a:t>
            </a:r>
            <a:r>
              <a:rPr altLang="zh-CN" b="1" dirty="0" sz="2000" lang="en-US">
                <a:solidFill>
                  <a:schemeClr val="tx1">
                    <a:lumMod val="75000"/>
                    <a:lumOff val="25000"/>
                  </a:schemeClr>
                </a:solidFill>
                <a:cs typeface="+mn-ea"/>
                <a:sym typeface="+mn-lt"/>
              </a:rPr>
              <a:t>3</a:t>
            </a:r>
            <a:r>
              <a:rPr altLang="en-US" b="1" dirty="0" sz="2000" lang="zh-CN">
                <a:solidFill>
                  <a:schemeClr val="tx1">
                    <a:lumMod val="75000"/>
                    <a:lumOff val="25000"/>
                  </a:schemeClr>
                </a:solidFill>
                <a:cs typeface="+mn-ea"/>
                <a:sym typeface="+mn-lt"/>
              </a:rPr>
              <a:t>日</a:t>
            </a:r>
          </a:p>
          <a:p>
            <a:pPr indent="-285750" marL="285750">
              <a:lnSpc>
                <a:spcPct val="150000"/>
              </a:lnSpc>
              <a:buFont typeface="Arial" panose="020B0604020202020204" pitchFamily="34" charset="0"/>
              <a:buChar char="•"/>
            </a:pPr>
            <a:r>
              <a:rPr altLang="en-US" b="1" dirty="0" sz="2000" lang="zh-CN">
                <a:solidFill>
                  <a:schemeClr val="tx1">
                    <a:lumMod val="75000"/>
                    <a:lumOff val="25000"/>
                  </a:schemeClr>
                </a:solidFill>
                <a:cs typeface="+mn-ea"/>
                <a:sym typeface="+mn-lt"/>
              </a:rPr>
              <a:t>参与嘉宾：新老业主、意向客户</a:t>
            </a:r>
          </a:p>
          <a:p>
            <a:pPr indent="-285750" marL="285750">
              <a:lnSpc>
                <a:spcPct val="150000"/>
              </a:lnSpc>
              <a:buFont typeface="Arial" panose="020B0604020202020204" pitchFamily="34" charset="0"/>
              <a:buChar char="•"/>
            </a:pPr>
            <a:r>
              <a:rPr altLang="en-US" b="1" dirty="0" sz="2000" lang="zh-CN">
                <a:solidFill>
                  <a:schemeClr val="tx1">
                    <a:lumMod val="75000"/>
                    <a:lumOff val="25000"/>
                  </a:schemeClr>
                </a:solidFill>
                <a:cs typeface="+mn-ea"/>
                <a:sym typeface="+mn-lt"/>
              </a:rPr>
              <a:t>活动地点：首创</a:t>
            </a:r>
            <a:r>
              <a:rPr altLang="zh-CN" b="1" dirty="0" sz="2000" lang="en-US">
                <a:solidFill>
                  <a:schemeClr val="tx1">
                    <a:lumMod val="75000"/>
                    <a:lumOff val="25000"/>
                  </a:schemeClr>
                </a:solidFill>
                <a:cs typeface="+mn-ea"/>
                <a:sym typeface="+mn-lt"/>
              </a:rPr>
              <a:t>·</a:t>
            </a:r>
            <a:r>
              <a:rPr altLang="en-US" b="1" dirty="0" sz="2000" lang="zh-CN">
                <a:solidFill>
                  <a:schemeClr val="tx1">
                    <a:lumMod val="75000"/>
                    <a:lumOff val="25000"/>
                  </a:schemeClr>
                </a:solidFill>
                <a:cs typeface="+mn-ea"/>
                <a:sym typeface="+mn-lt"/>
              </a:rPr>
              <a:t>禧悦大境售楼处</a:t>
            </a:r>
          </a:p>
          <a:p>
            <a:pPr indent="-285750" marL="285750">
              <a:lnSpc>
                <a:spcPct val="150000"/>
              </a:lnSpc>
              <a:buFont typeface="Arial" panose="020B0604020202020204" pitchFamily="34" charset="0"/>
              <a:buChar char="•"/>
            </a:pPr>
            <a:r>
              <a:rPr altLang="en-US" b="1" dirty="0" sz="2000" lang="zh-CN">
                <a:solidFill>
                  <a:schemeClr val="tx1">
                    <a:lumMod val="75000"/>
                    <a:lumOff val="25000"/>
                  </a:schemeClr>
                </a:solidFill>
                <a:cs typeface="+mn-ea"/>
                <a:sym typeface="+mn-lt"/>
              </a:rPr>
              <a:t>活动调性：怀旧、复古、潮玩</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97" name=""/>
        <p:cNvGrpSpPr/>
        <p:nvPr/>
      </p:nvGrpSpPr>
      <p:grpSpPr>
        <a:xfrm>
          <a:off x="0" y="0"/>
          <a:ext cx="0" cy="0"/>
          <a:chOff x="0" y="0"/>
          <a:chExt cx="0" cy="0"/>
        </a:xfrm>
      </p:grpSpPr>
      <p:pic>
        <p:nvPicPr>
          <p:cNvPr id="2097181" name="图片 3"/>
          <p:cNvPicPr>
            <a:picLocks noChangeAspect="1"/>
          </p:cNvPicPr>
          <p:nvPr/>
        </p:nvPicPr>
        <p:blipFill>
          <a:blip xmlns:r="http://schemas.openxmlformats.org/officeDocument/2006/relationships" r:embed="rId1" cstate="email"/>
          <a:srcRect/>
          <a:stretch>
            <a:fillRect/>
          </a:stretch>
        </p:blipFill>
        <p:spPr>
          <a:xfrm rot="5400000" flipH="1" flipV="1">
            <a:off x="2845486" y="-2416225"/>
            <a:ext cx="6501030" cy="11690448"/>
          </a:xfrm>
          <a:custGeom>
            <a:avLst/>
            <a:gdLst>
              <a:gd name="connsiteX0" fmla="*/ 6092660 w 6501030"/>
              <a:gd name="connsiteY0" fmla="*/ 991170 h 11690448"/>
              <a:gd name="connsiteX1" fmla="*/ 428840 w 6501030"/>
              <a:gd name="connsiteY1" fmla="*/ 991170 h 11690448"/>
              <a:gd name="connsiteX2" fmla="*/ 428839 w 6501030"/>
              <a:gd name="connsiteY2" fmla="*/ 10762967 h 11690448"/>
              <a:gd name="connsiteX3" fmla="*/ 6092660 w 6501030"/>
              <a:gd name="connsiteY3" fmla="*/ 10762967 h 11690448"/>
              <a:gd name="connsiteX4" fmla="*/ 6501030 w 6501030"/>
              <a:gd name="connsiteY4" fmla="*/ 0 h 11690448"/>
              <a:gd name="connsiteX5" fmla="*/ 6501030 w 6501030"/>
              <a:gd name="connsiteY5" fmla="*/ 11690448 h 11690448"/>
              <a:gd name="connsiteX6" fmla="*/ 0 w 6501030"/>
              <a:gd name="connsiteY6" fmla="*/ 11690448 h 11690448"/>
              <a:gd name="connsiteX7" fmla="*/ 0 w 6501030"/>
              <a:gd name="connsiteY7" fmla="*/ 0 h 11690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01030" h="11690448">
                <a:moveTo>
                  <a:pt x="6092660" y="991170"/>
                </a:moveTo>
                <a:lnTo>
                  <a:pt x="428840" y="991170"/>
                </a:lnTo>
                <a:lnTo>
                  <a:pt x="428839" y="10762967"/>
                </a:lnTo>
                <a:lnTo>
                  <a:pt x="6092660" y="10762967"/>
                </a:lnTo>
                <a:close/>
                <a:moveTo>
                  <a:pt x="6501030" y="0"/>
                </a:moveTo>
                <a:lnTo>
                  <a:pt x="6501030" y="11690448"/>
                </a:lnTo>
                <a:lnTo>
                  <a:pt x="0" y="11690448"/>
                </a:lnTo>
                <a:lnTo>
                  <a:pt x="0" y="0"/>
                </a:lnTo>
                <a:close/>
              </a:path>
            </a:pathLst>
          </a:custGeom>
        </p:spPr>
      </p:pic>
      <p:sp>
        <p:nvSpPr>
          <p:cNvPr id="1048682" name="文本框 5"/>
          <p:cNvSpPr txBox="1"/>
          <p:nvPr/>
        </p:nvSpPr>
        <p:spPr>
          <a:xfrm>
            <a:off x="917634" y="4061978"/>
            <a:ext cx="10356729" cy="2148840"/>
          </a:xfrm>
          <a:prstGeom prst="rect"/>
          <a:noFill/>
        </p:spPr>
        <p:txBody>
          <a:bodyPr rtlCol="0" wrap="square">
            <a:spAutoFit/>
          </a:bodyPr>
          <a:p>
            <a:pPr algn="dist"/>
            <a:r>
              <a:rPr altLang="zh-CN" dirty="0" sz="13800" lang="en-US">
                <a:solidFill>
                  <a:srgbClr val="F1E0CC"/>
                </a:solidFill>
                <a:cs typeface="+mn-ea"/>
                <a:sym typeface="+mn-lt"/>
              </a:rPr>
              <a:t>BUSINESS</a:t>
            </a:r>
            <a:endParaRPr altLang="en-US" dirty="0" sz="13800" lang="zh-CN">
              <a:solidFill>
                <a:srgbClr val="F1E0CC"/>
              </a:solidFill>
              <a:cs typeface="+mn-ea"/>
              <a:sym typeface="+mn-lt"/>
            </a:endParaRPr>
          </a:p>
        </p:txBody>
      </p:sp>
      <p:pic>
        <p:nvPicPr>
          <p:cNvPr id="2097182" name="图片 4"/>
          <p:cNvPicPr>
            <a:picLocks noChangeAspect="1"/>
          </p:cNvPicPr>
          <p:nvPr/>
        </p:nvPicPr>
        <p:blipFill rotWithShape="1">
          <a:blip xmlns:r="http://schemas.openxmlformats.org/officeDocument/2006/relationships" r:embed="rId2" cstate="email">
            <a:clrChange>
              <a:clrFrom>
                <a:srgbClr val="FFFFFF"/>
              </a:clrFrom>
              <a:clrTo>
                <a:srgbClr val="FFFFFF">
                  <a:alpha val="0"/>
                </a:srgbClr>
              </a:clrTo>
            </a:clrChange>
            <a:duotone>
              <a:prstClr val="black"/>
              <a:srgbClr val="D9C3A5">
                <a:tint val="50000"/>
                <a:satMod val="180000"/>
              </a:srgbClr>
            </a:duotone>
          </a:blip>
          <a:srcRect/>
          <a:stretch>
            <a:fillRect/>
          </a:stretch>
        </p:blipFill>
        <p:spPr>
          <a:xfrm>
            <a:off x="1149350" y="1064895"/>
            <a:ext cx="9784715" cy="4052570"/>
          </a:xfrm>
          <a:prstGeom prst="rect"/>
          <a:ln w="31750">
            <a:solidFill>
              <a:schemeClr val="tx1">
                <a:lumMod val="85000"/>
                <a:lumOff val="15000"/>
              </a:schemeClr>
            </a:solidFill>
          </a:ln>
        </p:spPr>
      </p:pic>
      <p:sp>
        <p:nvSpPr>
          <p:cNvPr id="1048683" name="文本框 6"/>
          <p:cNvSpPr txBox="1"/>
          <p:nvPr/>
        </p:nvSpPr>
        <p:spPr>
          <a:xfrm>
            <a:off x="2032635" y="2896870"/>
            <a:ext cx="3559810" cy="768350"/>
          </a:xfrm>
          <a:prstGeom prst="rect"/>
          <a:noFill/>
        </p:spPr>
        <p:txBody>
          <a:bodyPr rtlCol="0" wrap="square">
            <a:spAutoFit/>
          </a:bodyPr>
          <a:p>
            <a:pPr algn="dist"/>
            <a:r>
              <a:rPr altLang="zh-CN" dirty="0" sz="4400" lang="en-US">
                <a:solidFill>
                  <a:srgbClr val="534C79"/>
                </a:solidFill>
                <a:cs typeface="+mn-ea"/>
                <a:sym typeface="+mn-lt"/>
              </a:rPr>
              <a:t>Part 03</a:t>
            </a:r>
            <a:endParaRPr altLang="en-US" dirty="0" sz="4400" lang="zh-CN">
              <a:solidFill>
                <a:srgbClr val="534C79"/>
              </a:solidFill>
              <a:cs typeface="+mn-ea"/>
              <a:sym typeface="+mn-lt"/>
            </a:endParaRPr>
          </a:p>
        </p:txBody>
      </p:sp>
      <p:sp>
        <p:nvSpPr>
          <p:cNvPr id="1048684" name="文本框 7"/>
          <p:cNvSpPr txBox="1"/>
          <p:nvPr/>
        </p:nvSpPr>
        <p:spPr>
          <a:xfrm>
            <a:off x="5869111" y="2896618"/>
            <a:ext cx="4432864" cy="829945"/>
          </a:xfrm>
          <a:prstGeom prst="rect"/>
          <a:solidFill>
            <a:srgbClr val="DA584B"/>
          </a:solidFill>
        </p:spPr>
        <p:txBody>
          <a:bodyPr rtlCol="0" wrap="square">
            <a:spAutoFit/>
          </a:bodyPr>
          <a:p>
            <a:pPr algn="dist"/>
            <a:r>
              <a:rPr altLang="en-US" dirty="0" sz="4800" lang="zh-CN">
                <a:solidFill>
                  <a:schemeClr val="bg1"/>
                </a:solidFill>
                <a:cs typeface="+mn-ea"/>
                <a:sym typeface="+mn-lt"/>
              </a:rPr>
              <a:t>氛围包装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98" name=""/>
        <p:cNvGrpSpPr/>
        <p:nvPr/>
      </p:nvGrpSpPr>
      <p:grpSpPr>
        <a:xfrm>
          <a:off x="0" y="0"/>
          <a:ext cx="0" cy="0"/>
          <a:chOff x="0" y="0"/>
          <a:chExt cx="0" cy="0"/>
        </a:xfrm>
      </p:grpSpPr>
      <p:sp>
        <p:nvSpPr>
          <p:cNvPr id="1048685" name="平行四边形 9"/>
          <p:cNvSpPr/>
          <p:nvPr/>
        </p:nvSpPr>
        <p:spPr>
          <a:xfrm>
            <a:off x="1169670" y="772160"/>
            <a:ext cx="4488815" cy="518795"/>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86" name="文本框 10"/>
          <p:cNvSpPr txBox="1"/>
          <p:nvPr/>
        </p:nvSpPr>
        <p:spPr>
          <a:xfrm>
            <a:off x="1456055" y="781050"/>
            <a:ext cx="3945255" cy="521970"/>
          </a:xfrm>
          <a:prstGeom prst="rect"/>
          <a:noFill/>
        </p:spPr>
        <p:txBody>
          <a:bodyPr rtlCol="0" wrap="square">
            <a:spAutoFit/>
          </a:bodyPr>
          <a:p>
            <a:pPr algn="dist"/>
            <a:r>
              <a:rPr altLang="en-US" dirty="0" sz="2800" i="1" lang="zh-CN">
                <a:solidFill>
                  <a:schemeClr val="bg1"/>
                </a:solidFill>
                <a:cs typeface="+mn-ea"/>
                <a:sym typeface="+mn-lt"/>
              </a:rPr>
              <a:t>氛围包装</a:t>
            </a:r>
            <a:r>
              <a:rPr altLang="zh-CN" dirty="0" sz="2800" i="1" lang="en-US">
                <a:solidFill>
                  <a:schemeClr val="bg1"/>
                </a:solidFill>
                <a:cs typeface="+mn-ea"/>
                <a:sym typeface="+mn-lt"/>
              </a:rPr>
              <a:t>·</a:t>
            </a:r>
            <a:r>
              <a:rPr altLang="en-US" dirty="0" sz="2800" i="1" lang="zh-CN">
                <a:solidFill>
                  <a:schemeClr val="bg1"/>
                </a:solidFill>
                <a:cs typeface="+mn-ea"/>
                <a:sym typeface="+mn-lt"/>
              </a:rPr>
              <a:t>互动打卡区</a:t>
            </a:r>
          </a:p>
        </p:txBody>
      </p:sp>
      <p:pic>
        <p:nvPicPr>
          <p:cNvPr id="2097183" name="图片 5" descr="IMG_20210917_145050"/>
          <p:cNvPicPr>
            <a:picLocks noChangeAspect="1"/>
          </p:cNvPicPr>
          <p:nvPr/>
        </p:nvPicPr>
        <p:blipFill>
          <a:blip xmlns:r="http://schemas.openxmlformats.org/officeDocument/2006/relationships" r:embed="rId2"/>
          <a:stretch>
            <a:fillRect/>
          </a:stretch>
        </p:blipFill>
        <p:spPr>
          <a:xfrm>
            <a:off x="9169400" y="0"/>
            <a:ext cx="3022600" cy="2266950"/>
          </a:xfrm>
          <a:prstGeom prst="rect"/>
        </p:spPr>
      </p:pic>
      <p:sp>
        <p:nvSpPr>
          <p:cNvPr id="1048687" name="矩形 6"/>
          <p:cNvSpPr/>
          <p:nvPr/>
        </p:nvSpPr>
        <p:spPr>
          <a:xfrm>
            <a:off x="10357485" y="944245"/>
            <a:ext cx="1607820" cy="817880"/>
          </a:xfrm>
          <a:prstGeom prst="rect"/>
          <a:noFill/>
          <a:ln w="285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88" name="TextBox 75"/>
          <p:cNvSpPr txBox="1"/>
          <p:nvPr/>
        </p:nvSpPr>
        <p:spPr>
          <a:xfrm>
            <a:off x="181628" y="2266661"/>
            <a:ext cx="2675619" cy="460375"/>
          </a:xfrm>
          <a:prstGeom prst="rect"/>
          <a:noFill/>
        </p:spPr>
        <p:txBody>
          <a:bodyPr rtlCol="0" wrap="square">
            <a:spAutoFit/>
          </a:bodyPr>
          <a:p>
            <a:pPr indent="-342900" marL="342900">
              <a:buFont typeface="Arial" panose="020B0604020202020204" pitchFamily="34" charset="0"/>
              <a:buChar char="•"/>
            </a:pPr>
            <a:r>
              <a:rPr altLang="en-US" b="1" dirty="0" sz="2400" lang="zh-CN">
                <a:solidFill>
                  <a:schemeClr val="bg1"/>
                </a:solidFill>
                <a:cs typeface="+mn-ea"/>
                <a:sym typeface="+mn-lt"/>
              </a:rPr>
              <a:t>怀旧互动打卡区</a:t>
            </a:r>
          </a:p>
        </p:txBody>
      </p:sp>
      <p:sp>
        <p:nvSpPr>
          <p:cNvPr id="1048689" name="TextBox 76"/>
          <p:cNvSpPr txBox="1"/>
          <p:nvPr/>
        </p:nvSpPr>
        <p:spPr>
          <a:xfrm>
            <a:off x="186729" y="2658759"/>
            <a:ext cx="3841993" cy="700576"/>
          </a:xfrm>
          <a:prstGeom prst="rect"/>
          <a:noFill/>
        </p:spPr>
        <p:txBody>
          <a:bodyPr rtlCol="0" wrap="square">
            <a:spAutoFit/>
          </a:bodyPr>
          <a:p>
            <a:pPr>
              <a:lnSpc>
                <a:spcPct val="150000"/>
              </a:lnSpc>
            </a:pPr>
            <a:r>
              <a:rPr altLang="en-US" b="1" dirty="0" sz="1400" lang="zh-CN">
                <a:solidFill>
                  <a:schemeClr val="bg1"/>
                </a:solidFill>
                <a:cs typeface="+mn-ea"/>
                <a:sym typeface="+mn-lt"/>
              </a:rPr>
              <a:t>营销中心门前搭建怀旧复古打卡区，参与活动嘉宾可与打卡区拍照打卡互动</a:t>
            </a:r>
          </a:p>
        </p:txBody>
      </p:sp>
      <p:sp>
        <p:nvSpPr>
          <p:cNvPr id="1048690" name="文本框 14"/>
          <p:cNvSpPr txBox="1"/>
          <p:nvPr/>
        </p:nvSpPr>
        <p:spPr>
          <a:xfrm>
            <a:off x="5817235" y="1755140"/>
            <a:ext cx="1649095" cy="398780"/>
          </a:xfrm>
          <a:prstGeom prst="rect"/>
          <a:noFill/>
        </p:spPr>
        <p:txBody>
          <a:bodyPr rtlCol="0" wrap="square">
            <a:spAutoFit/>
          </a:bodyPr>
          <a:p>
            <a:pPr algn="ctr"/>
            <a:r>
              <a:rPr altLang="en-US" b="1" dirty="0" sz="2000" lang="zh-CN">
                <a:solidFill>
                  <a:schemeClr val="accent2">
                    <a:lumMod val="75000"/>
                  </a:schemeClr>
                </a:solidFill>
                <a:cs typeface="+mn-ea"/>
                <a:sym typeface="+mn-lt"/>
              </a:rPr>
              <a:t>光辉</a:t>
            </a:r>
            <a:r>
              <a:rPr altLang="zh-CN" b="1" dirty="0" sz="2000" lang="en-US">
                <a:solidFill>
                  <a:schemeClr val="accent2">
                    <a:lumMod val="75000"/>
                  </a:schemeClr>
                </a:solidFill>
                <a:cs typeface="+mn-ea"/>
                <a:sym typeface="+mn-lt"/>
              </a:rPr>
              <a:t>·</a:t>
            </a:r>
            <a:r>
              <a:rPr altLang="en-US" b="1" dirty="0" sz="2000" lang="zh-CN">
                <a:solidFill>
                  <a:schemeClr val="accent2">
                    <a:lumMod val="75000"/>
                  </a:schemeClr>
                </a:solidFill>
                <a:cs typeface="+mn-ea"/>
                <a:sym typeface="+mn-lt"/>
              </a:rPr>
              <a:t>岁悦</a:t>
            </a:r>
          </a:p>
        </p:txBody>
      </p:sp>
      <p:sp>
        <p:nvSpPr>
          <p:cNvPr id="1048691" name="文本框 11"/>
          <p:cNvSpPr txBox="1"/>
          <p:nvPr/>
        </p:nvSpPr>
        <p:spPr>
          <a:xfrm>
            <a:off x="8240395" y="4909820"/>
            <a:ext cx="2653030" cy="583565"/>
          </a:xfrm>
          <a:prstGeom prst="rect"/>
          <a:noFill/>
        </p:spPr>
        <p:txBody>
          <a:bodyPr rtlCol="0" wrap="square">
            <a:spAutoFit/>
          </a:bodyPr>
          <a:p>
            <a:pPr algn="ctr"/>
            <a:r>
              <a:rPr altLang="en-US" b="1" dirty="0" sz="3200" lang="zh-CN">
                <a:solidFill>
                  <a:schemeClr val="accent2">
                    <a:lumMod val="75000"/>
                  </a:schemeClr>
                </a:solidFill>
                <a:cs typeface="+mn-ea"/>
                <a:sym typeface="+mn-lt"/>
              </a:rPr>
              <a:t>光辉</a:t>
            </a:r>
            <a:r>
              <a:rPr altLang="zh-CN" b="1" dirty="0" sz="3200" lang="en-US">
                <a:solidFill>
                  <a:schemeClr val="accent2">
                    <a:lumMod val="75000"/>
                  </a:schemeClr>
                </a:solidFill>
                <a:cs typeface="+mn-ea"/>
                <a:sym typeface="+mn-lt"/>
              </a:rPr>
              <a:t>·</a:t>
            </a:r>
            <a:r>
              <a:rPr altLang="en-US" b="1" dirty="0" sz="3200" lang="zh-CN">
                <a:solidFill>
                  <a:schemeClr val="accent2">
                    <a:lumMod val="75000"/>
                  </a:schemeClr>
                </a:solidFill>
                <a:cs typeface="+mn-ea"/>
                <a:sym typeface="+mn-lt"/>
              </a:rPr>
              <a:t>岁悦</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99" name=""/>
        <p:cNvGrpSpPr/>
        <p:nvPr/>
      </p:nvGrpSpPr>
      <p:grpSpPr>
        <a:xfrm>
          <a:off x="0" y="0"/>
          <a:ext cx="0" cy="0"/>
          <a:chOff x="0" y="0"/>
          <a:chExt cx="0" cy="0"/>
        </a:xfrm>
      </p:grpSpPr>
      <p:sp>
        <p:nvSpPr>
          <p:cNvPr id="1048692"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693"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氛围包装</a:t>
            </a:r>
          </a:p>
        </p:txBody>
      </p:sp>
      <p:sp>
        <p:nvSpPr>
          <p:cNvPr id="1048694" name="TextBox 75"/>
          <p:cNvSpPr txBox="1"/>
          <p:nvPr/>
        </p:nvSpPr>
        <p:spPr>
          <a:xfrm>
            <a:off x="8049913" y="188306"/>
            <a:ext cx="2675619" cy="460375"/>
          </a:xfrm>
          <a:prstGeom prst="rect"/>
          <a:noFill/>
        </p:spPr>
        <p:txBody>
          <a:bodyPr rtlCol="0" wrap="square">
            <a:spAutoFit/>
          </a:bodyPr>
          <a:p>
            <a:pPr indent="-342900" marL="342900">
              <a:buFont typeface="Arial" panose="020B0604020202020204" pitchFamily="34" charset="0"/>
              <a:buChar char="•"/>
            </a:pPr>
            <a:r>
              <a:rPr altLang="en-US" b="1" dirty="0" sz="2400" lang="zh-CN">
                <a:solidFill>
                  <a:schemeClr val="bg1"/>
                </a:solidFill>
                <a:cs typeface="+mn-ea"/>
                <a:sym typeface="+mn-lt"/>
              </a:rPr>
              <a:t>怀旧互动打卡区</a:t>
            </a:r>
          </a:p>
        </p:txBody>
      </p:sp>
      <p:sp>
        <p:nvSpPr>
          <p:cNvPr id="1048695" name="TextBox 76"/>
          <p:cNvSpPr txBox="1"/>
          <p:nvPr/>
        </p:nvSpPr>
        <p:spPr>
          <a:xfrm>
            <a:off x="8055014" y="580404"/>
            <a:ext cx="3841993" cy="700576"/>
          </a:xfrm>
          <a:prstGeom prst="rect"/>
          <a:noFill/>
        </p:spPr>
        <p:txBody>
          <a:bodyPr rtlCol="0" wrap="square">
            <a:spAutoFit/>
          </a:bodyPr>
          <a:p>
            <a:pPr>
              <a:lnSpc>
                <a:spcPct val="150000"/>
              </a:lnSpc>
            </a:pPr>
            <a:r>
              <a:rPr altLang="en-US" b="1" dirty="0" sz="1400" lang="zh-CN">
                <a:solidFill>
                  <a:schemeClr val="bg1"/>
                </a:solidFill>
                <a:cs typeface="+mn-ea"/>
                <a:sym typeface="+mn-lt"/>
              </a:rPr>
              <a:t>营销中心门前搭建怀旧复古打卡区，参与活动嘉宾可与打卡区拍照打卡互动</a:t>
            </a:r>
          </a:p>
        </p:txBody>
      </p:sp>
      <p:sp>
        <p:nvSpPr>
          <p:cNvPr id="1048696" name="文本框 14"/>
          <p:cNvSpPr txBox="1"/>
          <p:nvPr/>
        </p:nvSpPr>
        <p:spPr>
          <a:xfrm rot="1080000">
            <a:off x="5735955" y="1484630"/>
            <a:ext cx="1649095" cy="398780"/>
          </a:xfrm>
          <a:prstGeom prst="rect"/>
          <a:noFill/>
        </p:spPr>
        <p:txBody>
          <a:bodyPr rtlCol="0" wrap="square">
            <a:spAutoFit/>
          </a:bodyPr>
          <a:p>
            <a:pPr algn="ctr"/>
            <a:r>
              <a:rPr altLang="en-US" b="1" dirty="0" sz="2000" lang="zh-CN">
                <a:solidFill>
                  <a:schemeClr val="accent2">
                    <a:lumMod val="75000"/>
                  </a:schemeClr>
                </a:solidFill>
                <a:cs typeface="+mn-ea"/>
                <a:sym typeface="+mn-lt"/>
              </a:rPr>
              <a:t>光辉</a:t>
            </a:r>
            <a:r>
              <a:rPr altLang="zh-CN" b="1" dirty="0" sz="2000" lang="en-US">
                <a:solidFill>
                  <a:schemeClr val="accent2">
                    <a:lumMod val="75000"/>
                  </a:schemeClr>
                </a:solidFill>
                <a:cs typeface="+mn-ea"/>
                <a:sym typeface="+mn-lt"/>
              </a:rPr>
              <a:t>·</a:t>
            </a:r>
            <a:r>
              <a:rPr altLang="en-US" b="1" dirty="0" sz="2000" lang="zh-CN">
                <a:solidFill>
                  <a:schemeClr val="accent2">
                    <a:lumMod val="75000"/>
                  </a:schemeClr>
                </a:solidFill>
                <a:cs typeface="+mn-ea"/>
                <a:sym typeface="+mn-lt"/>
              </a:rPr>
              <a:t>岁悦</a:t>
            </a:r>
          </a:p>
        </p:txBody>
      </p:sp>
      <p:sp>
        <p:nvSpPr>
          <p:cNvPr id="1048697" name="文本框 11"/>
          <p:cNvSpPr txBox="1"/>
          <p:nvPr/>
        </p:nvSpPr>
        <p:spPr>
          <a:xfrm rot="21120000">
            <a:off x="2697480" y="5182235"/>
            <a:ext cx="2653030" cy="583565"/>
          </a:xfrm>
          <a:prstGeom prst="rect"/>
          <a:noFill/>
        </p:spPr>
        <p:txBody>
          <a:bodyPr rtlCol="0" wrap="square">
            <a:spAutoFit/>
          </a:bodyPr>
          <a:p>
            <a:pPr algn="ctr"/>
            <a:r>
              <a:rPr altLang="en-US" b="1" dirty="0" sz="3200" lang="zh-CN">
                <a:solidFill>
                  <a:schemeClr val="accent2">
                    <a:lumMod val="75000"/>
                  </a:schemeClr>
                </a:solidFill>
                <a:cs typeface="+mn-ea"/>
                <a:sym typeface="+mn-lt"/>
              </a:rPr>
              <a:t>光辉</a:t>
            </a:r>
            <a:r>
              <a:rPr altLang="zh-CN" b="1" dirty="0" sz="3200" lang="en-US">
                <a:solidFill>
                  <a:schemeClr val="accent2">
                    <a:lumMod val="75000"/>
                  </a:schemeClr>
                </a:solidFill>
                <a:cs typeface="+mn-ea"/>
                <a:sym typeface="+mn-lt"/>
              </a:rPr>
              <a:t>·</a:t>
            </a:r>
            <a:r>
              <a:rPr altLang="en-US" b="1" dirty="0" sz="3200" lang="zh-CN">
                <a:solidFill>
                  <a:schemeClr val="accent2">
                    <a:lumMod val="75000"/>
                  </a:schemeClr>
                </a:solidFill>
                <a:cs typeface="+mn-ea"/>
                <a:sym typeface="+mn-lt"/>
              </a:rPr>
              <a:t>岁悦</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a:effectLst/>
      </p:bgPr>
    </p:bg>
    <p:spTree>
      <p:nvGrpSpPr>
        <p:cNvPr id="100" name=""/>
        <p:cNvGrpSpPr/>
        <p:nvPr/>
      </p:nvGrpSpPr>
      <p:grpSpPr>
        <a:xfrm>
          <a:off x="0" y="0"/>
          <a:ext cx="0" cy="0"/>
          <a:chOff x="0" y="0"/>
          <a:chExt cx="0" cy="0"/>
        </a:xfrm>
      </p:grpSpPr>
      <p:sp>
        <p:nvSpPr>
          <p:cNvPr id="1048698" name="文本框 14"/>
          <p:cNvSpPr txBox="1"/>
          <p:nvPr/>
        </p:nvSpPr>
        <p:spPr>
          <a:xfrm rot="20400000">
            <a:off x="5482590" y="1328420"/>
            <a:ext cx="1649095" cy="398780"/>
          </a:xfrm>
          <a:prstGeom prst="rect"/>
          <a:noFill/>
        </p:spPr>
        <p:txBody>
          <a:bodyPr rtlCol="0" wrap="square">
            <a:spAutoFit/>
          </a:bodyPr>
          <a:p>
            <a:pPr algn="ctr"/>
            <a:r>
              <a:rPr altLang="en-US" b="1" dirty="0" sz="2000" lang="zh-CN">
                <a:solidFill>
                  <a:schemeClr val="accent2">
                    <a:lumMod val="75000"/>
                  </a:schemeClr>
                </a:solidFill>
                <a:cs typeface="+mn-ea"/>
                <a:sym typeface="+mn-lt"/>
              </a:rPr>
              <a:t>光辉</a:t>
            </a:r>
            <a:r>
              <a:rPr altLang="zh-CN" b="1" dirty="0" sz="2000" lang="en-US">
                <a:solidFill>
                  <a:schemeClr val="accent2">
                    <a:lumMod val="75000"/>
                  </a:schemeClr>
                </a:solidFill>
                <a:cs typeface="+mn-ea"/>
                <a:sym typeface="+mn-lt"/>
              </a:rPr>
              <a:t>·</a:t>
            </a:r>
            <a:r>
              <a:rPr altLang="en-US" b="1" dirty="0" sz="2000" lang="zh-CN">
                <a:solidFill>
                  <a:schemeClr val="accent2">
                    <a:lumMod val="75000"/>
                  </a:schemeClr>
                </a:solidFill>
                <a:cs typeface="+mn-ea"/>
                <a:sym typeface="+mn-lt"/>
              </a:rPr>
              <a:t>岁悦</a:t>
            </a:r>
          </a:p>
        </p:txBody>
      </p:sp>
      <p:sp>
        <p:nvSpPr>
          <p:cNvPr id="1048699" name="文本框 11"/>
          <p:cNvSpPr txBox="1"/>
          <p:nvPr/>
        </p:nvSpPr>
        <p:spPr>
          <a:xfrm>
            <a:off x="7456170" y="4764405"/>
            <a:ext cx="3797300" cy="829945"/>
          </a:xfrm>
          <a:prstGeom prst="rect"/>
          <a:noFill/>
        </p:spPr>
        <p:txBody>
          <a:bodyPr rtlCol="0" wrap="square">
            <a:spAutoFit/>
          </a:bodyPr>
          <a:p>
            <a:pPr algn="ctr"/>
            <a:r>
              <a:rPr altLang="en-US" b="1" dirty="0" sz="4800" lang="zh-CN">
                <a:solidFill>
                  <a:schemeClr val="accent2">
                    <a:lumMod val="75000"/>
                  </a:schemeClr>
                </a:solidFill>
                <a:cs typeface="+mn-ea"/>
                <a:sym typeface="+mn-lt"/>
              </a:rPr>
              <a:t>光辉</a:t>
            </a:r>
            <a:r>
              <a:rPr altLang="zh-CN" b="1" dirty="0" sz="4800" lang="en-US">
                <a:solidFill>
                  <a:schemeClr val="accent2">
                    <a:lumMod val="75000"/>
                  </a:schemeClr>
                </a:solidFill>
                <a:cs typeface="+mn-ea"/>
                <a:sym typeface="+mn-lt"/>
              </a:rPr>
              <a:t>·</a:t>
            </a:r>
            <a:r>
              <a:rPr altLang="en-US" b="1" dirty="0" sz="4800" lang="zh-CN">
                <a:solidFill>
                  <a:schemeClr val="accent2">
                    <a:lumMod val="75000"/>
                  </a:schemeClr>
                </a:solidFill>
                <a:cs typeface="+mn-ea"/>
                <a:sym typeface="+mn-lt"/>
              </a:rPr>
              <a:t>岁悦</a:t>
            </a:r>
          </a:p>
        </p:txBody>
      </p:sp>
      <p:sp>
        <p:nvSpPr>
          <p:cNvPr id="1048700" name="平行四边形 9"/>
          <p:cNvSpPr/>
          <p:nvPr/>
        </p:nvSpPr>
        <p:spPr>
          <a:xfrm>
            <a:off x="1169800" y="772210"/>
            <a:ext cx="2637064" cy="518694"/>
          </a:xfrm>
          <a:prstGeom prst="parallelogram">
            <a:avLst>
              <a:gd name="adj" fmla="val 49926"/>
            </a:avLst>
          </a:prstGeom>
          <a:solidFill>
            <a:srgbClr val="DA584B"/>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01" name="文本框 10"/>
          <p:cNvSpPr txBox="1"/>
          <p:nvPr/>
        </p:nvSpPr>
        <p:spPr>
          <a:xfrm>
            <a:off x="1455887" y="781332"/>
            <a:ext cx="2064889" cy="521970"/>
          </a:xfrm>
          <a:prstGeom prst="rect"/>
          <a:noFill/>
        </p:spPr>
        <p:txBody>
          <a:bodyPr rtlCol="0" wrap="square">
            <a:spAutoFit/>
          </a:bodyPr>
          <a:p>
            <a:pPr algn="dist"/>
            <a:r>
              <a:rPr altLang="en-US" dirty="0" sz="2800" i="1" lang="zh-CN">
                <a:solidFill>
                  <a:schemeClr val="bg1"/>
                </a:solidFill>
                <a:cs typeface="+mn-ea"/>
                <a:sym typeface="+mn-lt"/>
              </a:rPr>
              <a:t>氛围包装</a:t>
            </a:r>
          </a:p>
        </p:txBody>
      </p:sp>
    </p:spTree>
  </p:cSld>
  <p:clrMapOvr>
    <a:masterClrMapping/>
  </p:clrMapOvr>
</p:sld>
</file>

<file path=ppt/theme/theme1.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zxiisytk">
      <a:majorFont>
        <a:latin typeface="Arial"/>
        <a:ea typeface="方正清刻本悦宋简体"/>
        <a:cs typeface=""/>
      </a:majorFont>
      <a:minorFont>
        <a:latin typeface="Arial"/>
        <a:ea typeface="方正清刻本悦宋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1_Office 主题​​">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zxiisytk">
      <a:majorFont>
        <a:latin typeface="Arial"/>
        <a:ea typeface="方正清刻本悦宋简体"/>
        <a:cs typeface=""/>
      </a:majorFont>
      <a:minorFont>
        <a:latin typeface="Arial"/>
        <a:ea typeface="方正清刻本悦宋简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3.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演示文稿</dc:title>
  <dc:creator>Administrator</dc:creator>
  <cp:lastModifiedBy>xb21cn</cp:lastModifiedBy>
  <dcterms:created xsi:type="dcterms:W3CDTF">2019-07-03T00:14:00Z</dcterms:created>
  <dcterms:modified xsi:type="dcterms:W3CDTF">2022-01-26T02:05:49Z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A5B7BE888D454F69B6D30FDB41D9DECE</vt:lpwstr>
  </property>
  <property fmtid="{D5CDD505-2E9C-101B-9397-08002B2CF9AE}" pid="3" name="KSOProductBuildVer">
    <vt:lpwstr>2052-11.1.0.11194</vt:lpwstr>
  </property>
  <property fmtid="{D5CDD505-2E9C-101B-9397-08002B2CF9AE}" pid="4" name="NXPowerLiteLastOptimized">
    <vt:lpwstr>5081772</vt:lpwstr>
  </property>
  <property fmtid="{D5CDD505-2E9C-101B-9397-08002B2CF9AE}" pid="5" name="NXPowerLiteSettings">
    <vt:lpwstr>C700052003A000</vt:lpwstr>
  </property>
  <property fmtid="{D5CDD505-2E9C-101B-9397-08002B2CF9AE}" pid="6" name="NXPowerLiteVersion">
    <vt:lpwstr>D8.0.2</vt:lpwstr>
  </property>
</Properties>
</file>