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2.xml" ContentType="application/vnd.openxmlformats-officedocument.presentationml.slideLayout+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3.xml" ContentType="application/vnd.openxmlformats-officedocument.presentationml.slideLayout+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4.xml" ContentType="application/vnd.openxmlformats-officedocument.presentationml.slideLayout+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slideLayouts/slideLayout5.xml" ContentType="application/vnd.openxmlformats-officedocument.presentationml.slideLayout+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slideLayouts/slideLayout6.xml" ContentType="application/vnd.openxmlformats-officedocument.presentationml.slideLayout+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7.xml" ContentType="application/vnd.openxmlformats-officedocument.presentationml.slideLayout+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slideLayouts/slideLayout8.xml" ContentType="application/vnd.openxmlformats-officedocument.presentationml.slideLayout+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slideLayouts/slideLayout9.xml" ContentType="application/vnd.openxmlformats-officedocument.presentationml.slideLayout+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slideLayouts/slideLayout10.xml" ContentType="application/vnd.openxmlformats-officedocument.presentationml.slideLayout+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slideLayouts/slideLayout11.xml" ContentType="application/vnd.openxmlformats-officedocument.presentationml.slideLayout+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slideLayouts/slideLayout12.xml" ContentType="application/vnd.openxmlformats-officedocument.presentationml.slideLayout+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tags/tag63.xml" ContentType="application/vnd.openxmlformats-officedocument.presentationml.tags+xml"/>
  <Override PartName="/ppt/notesSlides/notesSlide1.xml" ContentType="application/vnd.openxmlformats-officedocument.presentationml.notesSlide+xml"/>
  <Override PartName="/ppt/slides/slide2.xml" ContentType="application/vnd.openxmlformats-officedocument.presentationml.slide+xml"/>
  <Override PartName="/ppt/tags/tag64.xml" ContentType="application/vnd.openxmlformats-officedocument.presentationml.tags+xml"/>
  <Override PartName="/ppt/slides/slide3.xml" ContentType="application/vnd.openxmlformats-officedocument.presentationml.slide+xml"/>
  <Override PartName="/ppt/tags/tag65.xml" ContentType="application/vnd.openxmlformats-officedocument.presentationml.tags+xml"/>
  <Override PartName="/ppt/slides/slide4.xml" ContentType="application/vnd.openxmlformats-officedocument.presentationml.slide+xml"/>
  <Override PartName="/ppt/tags/tag66.xml" ContentType="application/vnd.openxmlformats-officedocument.presentationml.tags+xml"/>
  <Override PartName="/ppt/slides/slide5.xml" ContentType="application/vnd.openxmlformats-officedocument.presentationml.slide+xml"/>
  <Override PartName="/ppt/tags/tag67.xml" ContentType="application/vnd.openxmlformats-officedocument.presentationml.tags+xml"/>
  <Override PartName="/ppt/notesSlides/notesSlide2.xml" ContentType="application/vnd.openxmlformats-officedocument.presentationml.notesSlide+xml"/>
  <Override PartName="/ppt/slides/slide6.xml" ContentType="application/vnd.openxmlformats-officedocument.presentationml.slide+xml"/>
  <Override PartName="/ppt/tags/tag68.xml" ContentType="application/vnd.openxmlformats-officedocument.presentationml.tags+xml"/>
  <Override PartName="/ppt/slides/slide7.xml" ContentType="application/vnd.openxmlformats-officedocument.presentationml.slide+xml"/>
  <Override PartName="/ppt/tags/tag69.xml" ContentType="application/vnd.openxmlformats-officedocument.presentationml.tags+xml"/>
  <Override PartName="/ppt/slides/slide8.xml" ContentType="application/vnd.openxmlformats-officedocument.presentationml.slide+xml"/>
  <Override PartName="/ppt/tags/tag70.xml" ContentType="application/vnd.openxmlformats-officedocument.presentationml.tags+xml"/>
  <Override PartName="/ppt/slides/slide9.xml" ContentType="application/vnd.openxmlformats-officedocument.presentationml.slide+xml"/>
  <Override PartName="/ppt/tags/tag71.xml" ContentType="application/vnd.openxmlformats-officedocument.presentationml.tags+xml"/>
  <Override PartName="/ppt/slides/slide10.xml" ContentType="application/vnd.openxmlformats-officedocument.presentationml.slide+xml"/>
  <Override PartName="/ppt/tags/tag72.xml" ContentType="application/vnd.openxmlformats-officedocument.presentationml.tags+xml"/>
  <Override PartName="/ppt/notesSlides/notesSlide3.xml" ContentType="application/vnd.openxmlformats-officedocument.presentationml.notesSlide+xml"/>
  <Override PartName="/ppt/slides/slide11.xml" ContentType="application/vnd.openxmlformats-officedocument.presentationml.slide+xml"/>
  <Override PartName="/ppt/tags/tag73.xml" ContentType="application/vnd.openxmlformats-officedocument.presentationml.tags+xml"/>
  <Override PartName="/ppt/notesSlides/notesSlide4.xml" ContentType="application/vnd.openxmlformats-officedocument.presentationml.notesSlide+xml"/>
  <Override PartName="/ppt/slides/slide12.xml" ContentType="application/vnd.openxmlformats-officedocument.presentationml.slide+xml"/>
  <Override PartName="/ppt/tags/tag74.xml" ContentType="application/vnd.openxmlformats-officedocument.presentationml.tags+xml"/>
  <Override PartName="/ppt/slides/slide13.xml" ContentType="application/vnd.openxmlformats-officedocument.presentationml.slide+xml"/>
  <Override PartName="/ppt/tags/tag75.xml" ContentType="application/vnd.openxmlformats-officedocument.presentationml.tags+xml"/>
  <Override PartName="/ppt/slides/slide14.xml" ContentType="application/vnd.openxmlformats-officedocument.presentationml.slide+xml"/>
  <Override PartName="/ppt/tags/tag76.xml" ContentType="application/vnd.openxmlformats-officedocument.presentationml.tags+xml"/>
  <Override PartName="/ppt/slides/slide15.xml" ContentType="application/vnd.openxmlformats-officedocument.presentationml.slide+xml"/>
  <Override PartName="/ppt/tags/tag77.xml" ContentType="application/vnd.openxmlformats-officedocument.presentationml.tags+xml"/>
  <Override PartName="/ppt/notesSlides/notesSlide5.xml" ContentType="application/vnd.openxmlformats-officedocument.presentationml.notesSlide+xml"/>
  <Override PartName="/ppt/slides/slide16.xml" ContentType="application/vnd.openxmlformats-officedocument.presentationml.slide+xml"/>
  <Override PartName="/ppt/tags/tag78.xml" ContentType="application/vnd.openxmlformats-officedocument.presentationml.tags+xml"/>
  <Override PartName="/ppt/slides/slide17.xml" ContentType="application/vnd.openxmlformats-officedocument.presentationml.slide+xml"/>
  <Override PartName="/ppt/tags/tag79.xml" ContentType="application/vnd.openxmlformats-officedocument.presentationml.tags+xml"/>
  <Override PartName="/ppt/slides/slide18.xml" ContentType="application/vnd.openxmlformats-officedocument.presentationml.slide+xml"/>
  <Override PartName="/ppt/tags/tag80.xml" ContentType="application/vnd.openxmlformats-officedocument.presentationml.tags+xml"/>
  <Override PartName="/ppt/slides/slide19.xml" ContentType="application/vnd.openxmlformats-officedocument.presentationml.slide+xml"/>
  <Override PartName="/ppt/tags/tag81.xml" ContentType="application/vnd.openxmlformats-officedocument.presentationml.tags+xml"/>
  <Override PartName="/ppt/notesSlides/notesSlide6.xml" ContentType="application/vnd.openxmlformats-officedocument.presentationml.notesSlide+xml"/>
  <Override PartName="/ppt/slides/slide20.xml" ContentType="application/vnd.openxmlformats-officedocument.presentationml.slide+xml"/>
  <Override PartName="/ppt/tags/tag82.xml" ContentType="application/vnd.openxmlformats-officedocument.presentationml.tags+xml"/>
  <Override PartName="/ppt/notesSlides/notesSlide7.xml" ContentType="application/vnd.openxmlformats-officedocument.presentationml.notesSlide+xml"/>
  <Override PartName="/ppt/slides/slide21.xml" ContentType="application/vnd.openxmlformats-officedocument.presentationml.slide+xml"/>
  <Override PartName="/ppt/tags/tag83.xml" ContentType="application/vnd.openxmlformats-officedocument.presentationml.tags+xml"/>
  <Override PartName="/ppt/slides/slide22.xml" ContentType="application/vnd.openxmlformats-officedocument.presentationml.slide+xml"/>
  <Override PartName="/ppt/tags/tag84.xml" ContentType="application/vnd.openxmlformats-officedocument.presentationml.tags+xml"/>
  <Override PartName="/ppt/slides/slide23.xml" ContentType="application/vnd.openxmlformats-officedocument.presentationml.slide+xml"/>
  <Override PartName="/ppt/tags/tag85.xml" ContentType="application/vnd.openxmlformats-officedocument.presentationml.tags+xml"/>
  <Override PartName="/ppt/notesSlides/notesSlide8.xml" ContentType="application/vnd.openxmlformats-officedocument.presentationml.notesSlide+xml"/>
  <Override PartName="/ppt/slides/slide24.xml" ContentType="application/vnd.openxmlformats-officedocument.presentationml.slide+xml"/>
  <Override PartName="/ppt/tags/tag86.xml" ContentType="application/vnd.openxmlformats-officedocument.presentationml.tags+xml"/>
  <Override PartName="/ppt/notesSlides/notesSlide9.xml" ContentType="application/vnd.openxmlformats-officedocument.presentationml.notesSlide+xml"/>
  <Override PartName="/ppt/slides/slide25.xml" ContentType="application/vnd.openxmlformats-officedocument.presentationml.slide+xml"/>
  <Override PartName="/ppt/tags/tag87.xml" ContentType="application/vnd.openxmlformats-officedocument.presentationml.tags+xml"/>
  <Override PartName="/ppt/notesSlides/notesSlide10.xml" ContentType="application/vnd.openxmlformats-officedocument.presentationml.notesSlide+xml"/>
  <Override PartName="/ppt/slides/slide26.xml" ContentType="application/vnd.openxmlformats-officedocument.presentationml.slide+xml"/>
  <Override PartName="/ppt/tags/tag88.xml" ContentType="application/vnd.openxmlformats-officedocument.presentationml.tags+xml"/>
  <Override PartName="/ppt/notesSlides/notesSlide11.xml" ContentType="application/vnd.openxmlformats-officedocument.presentationml.notesSlide+xml"/>
  <Override PartName="/ppt/slides/slide27.xml" ContentType="application/vnd.openxmlformats-officedocument.presentationml.slide+xml"/>
  <Override PartName="/ppt/tags/tag89.xml" ContentType="application/vnd.openxmlformats-officedocument.presentationml.tags+xml"/>
  <Override PartName="/ppt/slides/slide28.xml" ContentType="application/vnd.openxmlformats-officedocument.presentationml.slide+xml"/>
  <Override PartName="/ppt/tags/tag90.xml" ContentType="application/vnd.openxmlformats-officedocument.presentationml.tags+xml"/>
  <Override PartName="/ppt/slides/slide29.xml" ContentType="application/vnd.openxmlformats-officedocument.presentationml.slide+xml"/>
  <Override PartName="/ppt/tags/tag91.xml" ContentType="application/vnd.openxmlformats-officedocument.presentationml.tags+xml"/>
  <Override PartName="/ppt/notesSlides/notesSlide12.xml" ContentType="application/vnd.openxmlformats-officedocument.presentationml.notesSlide+xml"/>
  <Override PartName="/ppt/slides/slide30.xml" ContentType="application/vnd.openxmlformats-officedocument.presentationml.slide+xml"/>
  <Override PartName="/ppt/tags/tag92.xml" ContentType="application/vnd.openxmlformats-officedocument.presentationml.tags+xml"/>
  <Override PartName="/ppt/notesSlides/notesSlide13.xml" ContentType="application/vnd.openxmlformats-officedocument.presentationml.notesSlide+xml"/>
  <Override PartName="/ppt/slides/slide31.xml" ContentType="application/vnd.openxmlformats-officedocument.presentationml.slide+xml"/>
  <Override PartName="/ppt/tags/tag93.xml" ContentType="application/vnd.openxmlformats-officedocument.presentationml.tags+xml"/>
  <Override PartName="/ppt/slides/slide32.xml" ContentType="application/vnd.openxmlformats-officedocument.presentationml.slide+xml"/>
  <Override PartName="/ppt/tags/tag94.xml" ContentType="application/vnd.openxmlformats-officedocument.presentationml.tags+xml"/>
  <Override PartName="/ppt/slides/slide33.xml" ContentType="application/vnd.openxmlformats-officedocument.presentationml.slide+xml"/>
  <Override PartName="/ppt/tags/tag95.xml" ContentType="application/vnd.openxmlformats-officedocument.presentationml.tags+xml"/>
  <Override PartName="/ppt/notesSlides/notesSlide14.xml" ContentType="application/vnd.openxmlformats-officedocument.presentationml.notesSlide+xml"/>
  <Override PartName="/ppt/slides/slide34.xml" ContentType="application/vnd.openxmlformats-officedocument.presentationml.slide+xml"/>
  <Override PartName="/ppt/tags/tag96.xml" ContentType="application/vnd.openxmlformats-officedocument.presentationml.tags+xml"/>
  <Override PartName="/ppt/notesSlides/notesSlide15.xml" ContentType="application/vnd.openxmlformats-officedocument.presentationml.notesSlide+xml"/>
  <Override PartName="/ppt/slides/slide35.xml" ContentType="application/vnd.openxmlformats-officedocument.presentationml.slide+xml"/>
  <Override PartName="/ppt/tags/tag97.xml" ContentType="application/vnd.openxmlformats-officedocument.presentationml.tags+xml"/>
  <Override PartName="/ppt/slides/slide36.xml" ContentType="application/vnd.openxmlformats-officedocument.presentationml.slide+xml"/>
  <Override PartName="/ppt/tags/tag98.xml" ContentType="application/vnd.openxmlformats-officedocument.presentationml.tags+xml"/>
  <Override PartName="/ppt/notesSlides/notesSlide16.xml" ContentType="application/vnd.openxmlformats-officedocument.presentationml.notesSlide+xml"/>
  <Override PartName="/ppt/slides/slide37.xml" ContentType="application/vnd.openxmlformats-officedocument.presentationml.slide+xml"/>
  <Override PartName="/ppt/tags/tag99.xml" ContentType="application/vnd.openxmlformats-officedocument.presentationml.tags+xml"/>
  <Override PartName="/ppt/notesSlides/notesSlide17.xml" ContentType="application/vnd.openxmlformats-officedocument.presentationml.notesSlide+xml"/>
  <Override PartName="/ppt/slides/slide38.xml" ContentType="application/vnd.openxmlformats-officedocument.presentationml.slide+xml"/>
  <Override PartName="/ppt/tags/tag100.xml" ContentType="application/vnd.openxmlformats-officedocument.presentationml.tags+xml"/>
  <Override PartName="/ppt/notesSlides/notesSlide18.xml" ContentType="application/vnd.openxmlformats-officedocument.presentationml.notesSlide+xml"/>
  <Override PartName="/ppt/slides/slide39.xml" ContentType="application/vnd.openxmlformats-officedocument.presentationml.slide+xml"/>
  <Override PartName="/ppt/tags/tag101.xml" ContentType="application/vnd.openxmlformats-officedocument.presentationml.tags+xml"/>
  <Override PartName="/ppt/slides/slide40.xml" ContentType="application/vnd.openxmlformats-officedocument.presentationml.slide+xml"/>
  <Override PartName="/ppt/tags/tag102.xml" ContentType="application/vnd.openxmlformats-officedocument.presentationml.tags+xml"/>
  <Override PartName="/ppt/notesSlides/notesSlide19.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embedTrueTypeFonts="1" saveSubsetFonts="1">
  <p:sldMasterIdLst>
    <p:sldMasterId id="2147483736" r:id="rId1"/>
  </p:sldMasterIdLst>
  <p:notesMasterIdLst>
    <p:notesMasterId r:id="rId2"/>
  </p:notesMasterIdLst>
  <p:sldIdLst>
    <p:sldId id="443" r:id="rId3"/>
    <p:sldId id="444" r:id="rId4"/>
    <p:sldId id="445" r:id="rId5"/>
    <p:sldId id="446" r:id="rId6"/>
    <p:sldId id="447" r:id="rId7"/>
    <p:sldId id="448" r:id="rId8"/>
    <p:sldId id="449" r:id="rId9"/>
    <p:sldId id="450" r:id="rId10"/>
    <p:sldId id="451" r:id="rId11"/>
    <p:sldId id="452" r:id="rId12"/>
    <p:sldId id="454" r:id="rId13"/>
    <p:sldId id="455" r:id="rId14"/>
    <p:sldId id="456" r:id="rId15"/>
    <p:sldId id="457" r:id="rId16"/>
    <p:sldId id="458" r:id="rId17"/>
    <p:sldId id="459" r:id="rId18"/>
    <p:sldId id="460" r:id="rId19"/>
    <p:sldId id="461" r:id="rId20"/>
    <p:sldId id="462" r:id="rId21"/>
    <p:sldId id="463" r:id="rId22"/>
    <p:sldId id="464" r:id="rId23"/>
    <p:sldId id="465" r:id="rId24"/>
    <p:sldId id="466" r:id="rId25"/>
    <p:sldId id="467" r:id="rId26"/>
    <p:sldId id="468" r:id="rId27"/>
    <p:sldId id="469" r:id="rId28"/>
    <p:sldId id="470" r:id="rId29"/>
    <p:sldId id="471" r:id="rId30"/>
    <p:sldId id="472" r:id="rId31"/>
    <p:sldId id="473" r:id="rId32"/>
    <p:sldId id="474" r:id="rId33"/>
    <p:sldId id="475" r:id="rId34"/>
    <p:sldId id="476" r:id="rId35"/>
    <p:sldId id="477" r:id="rId36"/>
    <p:sldId id="478" r:id="rId37"/>
    <p:sldId id="479" r:id="rId38"/>
    <p:sldId id="480" r:id="rId39"/>
    <p:sldId id="481" r:id="rId40"/>
    <p:sldId id="482" r:id="rId41"/>
    <p:sldId id="483" r:id="rId42"/>
  </p:sldIdLst>
  <p:sldSz cy="6858000" cx="12599988"/>
  <p:notesSz cx="6858000" cy="9144000"/>
  <p:embeddedFontLst>
    <p:embeddedFont>
      <p:font typeface="方正细圆简体" panose="02010600030101010101" charset="-122"/>
      <p:regular r:id="rId43"/>
    </p:embeddedFont>
    <p:embeddedFont>
      <p:font typeface="字魂152号-机甲超级黑" panose="02010600030101010101" charset="-122"/>
      <p:regular r:id="rId44"/>
    </p:embeddedFont>
    <p:embeddedFont>
      <p:font typeface="Calibri" panose="020F0502020204030204" pitchFamily="34" charset="0"/>
      <p:regular r:id="rId45"/>
      <p:bold r:id="rId46"/>
      <p:italic r:id="rId47"/>
      <p:boldItalic r:id="rId48"/>
    </p:embeddedFont>
    <p:embeddedFont>
      <p:font typeface="字魂5号-无外润黑体" panose="02010600030101010101" charset="-122"/>
      <p:regular r:id="rId49"/>
    </p:embeddedFont>
    <p:embeddedFont>
      <p:font typeface="字魂184号-银翼创世黑" panose="02010600030101010101" charset="-122"/>
      <p:regular r:id="rId50"/>
    </p:embeddedFont>
    <p:embeddedFont>
      <p:font typeface="微软雅黑" panose="020B0503020204020204" pitchFamily="34" charset="-122"/>
      <p:regular r:id="rId51"/>
      <p:bold r:id="rId52"/>
    </p:embeddedFont>
    <p:embeddedFont>
      <p:font typeface="字魂27号-布丁体" panose="00000500000000000000" charset="-122"/>
      <p:regular r:id="rId53"/>
    </p:embeddedFont>
  </p:embeddedFontLst>
  <p:defaultText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p:showPr>
    <p:present/>
    <p:sldAll/>
    <p:penClr>
      <a:prstClr val="red"/>
    </p:penClr>
  </p:showPr>
  <p:clrMru>
    <a:srgbClr val="0C0C6C"/>
    <a:srgbClr val="FFFFFF"/>
    <a:srgbClr val="167464"/>
    <a:srgbClr val="00A8E1"/>
    <a:srgbClr val="4D9374"/>
    <a:srgbClr val="85BFA6"/>
    <a:srgbClr val="6DBBA2"/>
    <a:srgbClr val="007900"/>
    <a:srgbClr val="BEEAD7"/>
    <a:srgbClr val="B4DCCF"/>
  </p:clrMru>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3778" autoAdjust="0"/>
    <p:restoredTop sz="94660"/>
  </p:normalViewPr>
  <p:slideViewPr>
    <p:cSldViewPr snapToGrid="0">
      <p:cViewPr varScale="1">
        <p:scale>
          <a:sx n="70" d="100"/>
          <a:sy n="70" d="100"/>
        </p:scale>
        <p:origin x="-91" y="-442"/>
      </p:cViewPr>
      <p:guideLst>
        <p:guide orient="horz" pos="2142"/>
        <p:guide pos="3964"/>
      </p:guideLst>
    </p:cSldViewPr>
  </p:slideViewPr>
  <p:notesTextViewPr>
    <p:cViewPr>
      <p:scale>
        <a:sx n="3" d="2"/>
        <a:sy n="3" d="2"/>
      </p:scale>
      <p:origin x="0" y="0"/>
    </p:cViewPr>
  </p:notesTextViewPr>
  <p:notesViewPr>
    <p:cSldViewPr snapToGrid="0">
      <p:cViewPr varScale="1">
        <p:scale>
          <a:sx n="92" d="100"/>
          <a:sy n="92" d="100"/>
        </p:scale>
        <p:origin x="2550" y="102"/>
      </p:cViewPr>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font" Target="fonts/font1.fntdata"/><Relationship Id="rId44" Type="http://schemas.openxmlformats.org/officeDocument/2006/relationships/font" Target="fonts/font2.fntdata"/><Relationship Id="rId45" Type="http://schemas.openxmlformats.org/officeDocument/2006/relationships/font" Target="fonts/font3.fntdata"/><Relationship Id="rId46" Type="http://schemas.openxmlformats.org/officeDocument/2006/relationships/font" Target="fonts/font4.fntdata"/><Relationship Id="rId47" Type="http://schemas.openxmlformats.org/officeDocument/2006/relationships/font" Target="fonts/font5.fntdata"/><Relationship Id="rId48" Type="http://schemas.openxmlformats.org/officeDocument/2006/relationships/font" Target="fonts/font6.fntdata"/><Relationship Id="rId49" Type="http://schemas.openxmlformats.org/officeDocument/2006/relationships/font" Target="fonts/font7.fntdata"/><Relationship Id="rId50" Type="http://schemas.openxmlformats.org/officeDocument/2006/relationships/font" Target="fonts/font8.fntdata"/><Relationship Id="rId51" Type="http://schemas.openxmlformats.org/officeDocument/2006/relationships/font" Target="fonts/font9.fntdata"/><Relationship Id="rId52" Type="http://schemas.openxmlformats.org/officeDocument/2006/relationships/font" Target="fonts/font10.fntdata"/><Relationship Id="rId53" Type="http://schemas.openxmlformats.org/officeDocument/2006/relationships/font" Target="fonts/font11.fntdata"/><Relationship Id="rId54" Type="http://schemas.openxmlformats.org/officeDocument/2006/relationships/tableStyles" Target="tableStyles.xml"/><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48" name=""/>
        <p:cNvGrpSpPr/>
        <p:nvPr/>
      </p:nvGrpSpPr>
      <p:grpSpPr>
        <a:xfrm>
          <a:off x="0" y="0"/>
          <a:ext cx="0" cy="0"/>
          <a:chOff x="0" y="0"/>
          <a:chExt cx="0" cy="0"/>
        </a:xfrm>
      </p:grpSpPr>
      <p:sp>
        <p:nvSpPr>
          <p:cNvPr id="1048799" name="页眉占位符 1"/>
          <p:cNvSpPr>
            <a:spLocks noGrp="1"/>
          </p:cNvSpPr>
          <p:nvPr>
            <p:ph type="hdr" sz="quarter"/>
          </p:nvPr>
        </p:nvSpPr>
        <p:spPr>
          <a:xfrm>
            <a:off x="0" y="0"/>
            <a:ext cx="2971800" cy="458788"/>
          </a:xfrm>
          <a:prstGeom prst="rect"/>
        </p:spPr>
        <p:txBody>
          <a:bodyPr bIns="45720" lIns="91440" rIns="91440" rtlCol="0" tIns="45720" vert="horz"/>
          <a:lstStyle>
            <a:lvl1pPr algn="l">
              <a:defRPr sz="1200"/>
            </a:lvl1pPr>
          </a:lstStyle>
          <a:p>
            <a:endParaRPr altLang="en-US" lang="zh-CN"/>
          </a:p>
        </p:txBody>
      </p:sp>
      <p:sp>
        <p:nvSpPr>
          <p:cNvPr id="1048800" name="日期占位符 2"/>
          <p:cNvSpPr>
            <a:spLocks noGrp="1"/>
          </p:cNvSpPr>
          <p:nvPr>
            <p:ph type="dt" idx="1"/>
          </p:nvPr>
        </p:nvSpPr>
        <p:spPr>
          <a:xfrm>
            <a:off x="3884613" y="0"/>
            <a:ext cx="2971800" cy="458788"/>
          </a:xfrm>
          <a:prstGeom prst="rect"/>
        </p:spPr>
        <p:txBody>
          <a:bodyPr bIns="45720" lIns="91440" rIns="91440" rtlCol="0" tIns="45720" vert="horz"/>
          <a:lstStyle>
            <a:lvl1pPr algn="r">
              <a:defRPr sz="1200"/>
            </a:lvl1pPr>
          </a:lstStyle>
          <a:p>
            <a:fld id="{D2A48B96-639E-45A3-A0BA-2464DFDB1FAA}" type="datetimeFigureOut">
              <a:rPr altLang="en-US" lang="zh-CN" smtClean="0"/>
              <a:t>2022/4/10</a:t>
            </a:fld>
            <a:endParaRPr altLang="en-US" lang="zh-CN"/>
          </a:p>
        </p:txBody>
      </p:sp>
      <p:sp>
        <p:nvSpPr>
          <p:cNvPr id="1048801" name="幻灯片图像占位符 3"/>
          <p:cNvSpPr>
            <a:spLocks noChangeAspect="1" noRot="1" noGrp="1"/>
          </p:cNvSpPr>
          <p:nvPr>
            <p:ph type="sldImg" idx="2"/>
          </p:nvPr>
        </p:nvSpPr>
        <p:spPr>
          <a:xfrm>
            <a:off x="594074" y="1143000"/>
            <a:ext cx="5669852" cy="3086100"/>
          </a:xfrm>
          <a:prstGeom prst="rect"/>
          <a:noFill/>
          <a:ln w="12700">
            <a:solidFill>
              <a:prstClr val="black"/>
            </a:solidFill>
          </a:ln>
        </p:spPr>
        <p:txBody>
          <a:bodyPr anchor="ctr" bIns="45720" lIns="91440" rIns="91440" rtlCol="0" tIns="45720" vert="horz"/>
          <a:p>
            <a:endParaRPr altLang="en-US" lang="zh-CN"/>
          </a:p>
        </p:txBody>
      </p:sp>
      <p:sp>
        <p:nvSpPr>
          <p:cNvPr id="1048802" name="备注占位符 4"/>
          <p:cNvSpPr>
            <a:spLocks noGrp="1"/>
          </p:cNvSpPr>
          <p:nvPr>
            <p:ph type="body" sz="quarter" idx="3"/>
          </p:nvPr>
        </p:nvSpPr>
        <p:spPr>
          <a:xfrm>
            <a:off x="685800" y="4400550"/>
            <a:ext cx="5486400" cy="3600450"/>
          </a:xfrm>
          <a:prstGeom prst="rect"/>
        </p:spPr>
        <p:txBody>
          <a:bodyPr bIns="45720" lIns="91440" rIns="91440" rtlCol="0" tIns="45720" vert="horz"/>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8803" name="页脚占位符 5"/>
          <p:cNvSpPr>
            <a:spLocks noGrp="1"/>
          </p:cNvSpPr>
          <p:nvPr>
            <p:ph type="ftr" sz="quarter" idx="4"/>
          </p:nvPr>
        </p:nvSpPr>
        <p:spPr>
          <a:xfrm>
            <a:off x="0" y="8685213"/>
            <a:ext cx="2971800" cy="458787"/>
          </a:xfrm>
          <a:prstGeom prst="rect"/>
        </p:spPr>
        <p:txBody>
          <a:bodyPr anchor="b" bIns="45720" lIns="91440" rIns="91440" rtlCol="0" tIns="45720" vert="horz"/>
          <a:lstStyle>
            <a:lvl1pPr algn="l">
              <a:defRPr sz="1200"/>
            </a:lvl1pPr>
          </a:lstStyle>
          <a:p>
            <a:endParaRPr altLang="en-US" lang="zh-CN"/>
          </a:p>
        </p:txBody>
      </p:sp>
      <p:sp>
        <p:nvSpPr>
          <p:cNvPr id="1048804" name="灯片编号占位符 6"/>
          <p:cNvSpPr>
            <a:spLocks noGrp="1"/>
          </p:cNvSpPr>
          <p:nvPr>
            <p:ph type="sldNum" sz="quarter" idx="5"/>
          </p:nvPr>
        </p:nvSpPr>
        <p:spPr>
          <a:xfrm>
            <a:off x="3884613" y="8685213"/>
            <a:ext cx="2971800" cy="458787"/>
          </a:xfrm>
          <a:prstGeom prst="rect"/>
        </p:spPr>
        <p:txBody>
          <a:bodyPr anchor="b" bIns="45720" lIns="91440" rIns="91440" rtlCol="0" tIns="45720" vert="horz"/>
          <a:lstStyle>
            <a:lvl1pPr algn="r">
              <a:defRPr sz="1200"/>
            </a:lvl1pPr>
          </a:lstStyle>
          <a:p>
            <a:fld id="{A6837353-30EB-4A48-80EB-173D804AEFBD}" type="slidenum">
              <a:rPr altLang="en-US" lang="zh-CN" smtClean="0"/>
              <a:t>‹#›</a:t>
            </a:fld>
            <a:endParaRPr altLang="en-US" lang="zh-CN"/>
          </a:p>
        </p:txBody>
      </p:sp>
    </p:spTree>
  </p:cSld>
  <p:clrMap accent1="accent1" accent2="accent2" accent3="accent3" accent4="accent4" accent5="accent5" accent6="accent6" bg1="lt1" bg2="lt2" tx1="dk1" tx2="dk2" hlink="hlink" folHlink="folHlink"/>
  <p:notesStyle>
    <a:lvl1pPr algn="l" defTabSz="914400" eaLnBrk="1" hangingPunct="1" latinLnBrk="0" marL="0" rtl="0">
      <a:defRPr sz="1200" kern="1200">
        <a:solidFill>
          <a:schemeClr val="tx1"/>
        </a:solidFill>
        <a:latin typeface="+mn-lt"/>
        <a:ea typeface="+mn-ea"/>
        <a:cs typeface="+mn-cs"/>
      </a:defRPr>
    </a:lvl1pPr>
    <a:lvl2pPr algn="l" defTabSz="914400" eaLnBrk="1" hangingPunct="1" latinLnBrk="0" marL="457200" rtl="0">
      <a:defRPr sz="1200" kern="1200">
        <a:solidFill>
          <a:schemeClr val="tx1"/>
        </a:solidFill>
        <a:latin typeface="+mn-lt"/>
        <a:ea typeface="+mn-ea"/>
        <a:cs typeface="+mn-cs"/>
      </a:defRPr>
    </a:lvl2pPr>
    <a:lvl3pPr algn="l" defTabSz="914400" eaLnBrk="1" hangingPunct="1" latinLnBrk="0" marL="914400" rtl="0">
      <a:defRPr sz="1200" kern="1200">
        <a:solidFill>
          <a:schemeClr val="tx1"/>
        </a:solidFill>
        <a:latin typeface="+mn-lt"/>
        <a:ea typeface="+mn-ea"/>
        <a:cs typeface="+mn-cs"/>
      </a:defRPr>
    </a:lvl3pPr>
    <a:lvl4pPr algn="l" defTabSz="914400" eaLnBrk="1" hangingPunct="1" latinLnBrk="0" marL="1371600" rtl="0">
      <a:defRPr sz="1200" kern="1200">
        <a:solidFill>
          <a:schemeClr val="tx1"/>
        </a:solidFill>
        <a:latin typeface="+mn-lt"/>
        <a:ea typeface="+mn-ea"/>
        <a:cs typeface="+mn-cs"/>
      </a:defRPr>
    </a:lvl4pPr>
    <a:lvl5pPr algn="l" defTabSz="914400" eaLnBrk="1" hangingPunct="1" latinLnBrk="0" marL="1828800" rtl="0">
      <a:defRPr sz="1200" kern="1200">
        <a:solidFill>
          <a:schemeClr val="tx1"/>
        </a:solidFill>
        <a:latin typeface="+mn-lt"/>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28" name=""/>
        <p:cNvGrpSpPr/>
        <p:nvPr/>
      </p:nvGrpSpPr>
      <p:grpSpPr>
        <a:xfrm>
          <a:off x="0" y="0"/>
          <a:ext cx="0" cy="0"/>
          <a:chOff x="0" y="0"/>
          <a:chExt cx="0" cy="0"/>
        </a:xfrm>
      </p:grpSpPr>
      <p:sp>
        <p:nvSpPr>
          <p:cNvPr id="1048590" name="幻灯片图像占位符 1"/>
          <p:cNvSpPr>
            <a:spLocks noChangeAspect="1" noRot="1" noGrp="1"/>
          </p:cNvSpPr>
          <p:nvPr>
            <p:ph type="sldImg" idx="2"/>
          </p:nvPr>
        </p:nvSpPr>
        <p:spPr/>
      </p:sp>
      <p:sp>
        <p:nvSpPr>
          <p:cNvPr id="1048591" name="文本占位符 2"/>
          <p:cNvSpPr>
            <a:spLocks noGrp="1"/>
          </p:cNvSpPr>
          <p:nvPr>
            <p:ph type="body" idx="3"/>
          </p:nvPr>
        </p:nvSpPr>
        <p:spPr/>
        <p:txBody>
          <a:bodyPr/>
          <a:p>
            <a:endParaRPr altLang="en-US" 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17" name="幻灯片图像占位符 1"/>
          <p:cNvSpPr>
            <a:spLocks noChangeAspect="1" noRot="1" noGrp="1"/>
          </p:cNvSpPr>
          <p:nvPr>
            <p:ph type="sldImg" idx="2"/>
          </p:nvPr>
        </p:nvSpPr>
        <p:spPr/>
      </p:sp>
      <p:sp>
        <p:nvSpPr>
          <p:cNvPr id="1048618" name="文本占位符 2"/>
          <p:cNvSpPr>
            <a:spLocks noGrp="1"/>
          </p:cNvSpPr>
          <p:nvPr>
            <p:ph type="body" idx="3"/>
          </p:nvPr>
        </p:nvSpPr>
        <p:spPr/>
        <p:txBody>
          <a:bodyPr/>
          <a:p>
            <a:endParaRPr altLang="en-US" 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35" name="幻灯片图像占位符 1"/>
          <p:cNvSpPr>
            <a:spLocks noChangeAspect="1" noRot="1" noGrp="1"/>
          </p:cNvSpPr>
          <p:nvPr>
            <p:ph type="sldImg" idx="2"/>
          </p:nvPr>
        </p:nvSpPr>
        <p:spPr/>
      </p:sp>
      <p:sp>
        <p:nvSpPr>
          <p:cNvPr id="1048636" name="文本占位符 2"/>
          <p:cNvSpPr>
            <a:spLocks noGrp="1"/>
          </p:cNvSpPr>
          <p:nvPr>
            <p:ph type="body" idx="3"/>
          </p:nvPr>
        </p:nvSpPr>
        <p:spPr/>
        <p:txBody>
          <a:bodyPr/>
          <a:p>
            <a:endParaRPr altLang="en-US" 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44" name="幻灯片图像占位符 1"/>
          <p:cNvSpPr>
            <a:spLocks noChangeAspect="1" noRot="1" noGrp="1"/>
          </p:cNvSpPr>
          <p:nvPr>
            <p:ph type="sldImg" idx="2"/>
          </p:nvPr>
        </p:nvSpPr>
        <p:spPr/>
      </p:sp>
      <p:sp>
        <p:nvSpPr>
          <p:cNvPr id="1048645" name="文本占位符 2"/>
          <p:cNvSpPr>
            <a:spLocks noGrp="1"/>
          </p:cNvSpPr>
          <p:nvPr>
            <p:ph type="body" idx="3"/>
          </p:nvPr>
        </p:nvSpPr>
        <p:spPr/>
        <p:txBody>
          <a:bodyPr/>
          <a:p>
            <a:endParaRPr altLang="en-US" 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55" name="幻灯片图像占位符 1"/>
          <p:cNvSpPr>
            <a:spLocks noChangeAspect="1" noRot="1" noGrp="1"/>
          </p:cNvSpPr>
          <p:nvPr>
            <p:ph type="sldImg" idx="2"/>
          </p:nvPr>
        </p:nvSpPr>
        <p:spPr/>
      </p:sp>
      <p:sp>
        <p:nvSpPr>
          <p:cNvPr id="1048656" name="文本占位符 2"/>
          <p:cNvSpPr>
            <a:spLocks noGrp="1"/>
          </p:cNvSpPr>
          <p:nvPr>
            <p:ph type="body" idx="3"/>
          </p:nvPr>
        </p:nvSpPr>
        <p:spPr/>
        <p:txBody>
          <a:bodyPr/>
          <a:p>
            <a:endParaRPr altLang="en-US" 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89" name=""/>
        <p:cNvGrpSpPr/>
        <p:nvPr/>
      </p:nvGrpSpPr>
      <p:grpSpPr>
        <a:xfrm>
          <a:off x="0" y="0"/>
          <a:ext cx="0" cy="0"/>
          <a:chOff x="0" y="0"/>
          <a:chExt cx="0" cy="0"/>
        </a:xfrm>
      </p:grpSpPr>
      <p:sp>
        <p:nvSpPr>
          <p:cNvPr id="1048666" name="幻灯片图像占位符 1"/>
          <p:cNvSpPr>
            <a:spLocks noChangeAspect="1" noRot="1" noGrp="1"/>
          </p:cNvSpPr>
          <p:nvPr>
            <p:ph type="sldImg" idx="2"/>
          </p:nvPr>
        </p:nvSpPr>
        <p:spPr/>
      </p:sp>
      <p:sp>
        <p:nvSpPr>
          <p:cNvPr id="1048667" name="文本占位符 2"/>
          <p:cNvSpPr>
            <a:spLocks noGrp="1"/>
          </p:cNvSpPr>
          <p:nvPr>
            <p:ph type="body" idx="3"/>
          </p:nvPr>
        </p:nvSpPr>
        <p:spPr/>
        <p:txBody>
          <a:bodyPr/>
          <a:p>
            <a:endParaRPr altLang="en-US" 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sp>
        <p:nvSpPr>
          <p:cNvPr id="1048669" name="幻灯片图像占位符 1"/>
          <p:cNvSpPr>
            <a:spLocks noChangeAspect="1" noRot="1" noGrp="1"/>
          </p:cNvSpPr>
          <p:nvPr>
            <p:ph type="sldImg" idx="2"/>
          </p:nvPr>
        </p:nvSpPr>
        <p:spPr/>
      </p:sp>
      <p:sp>
        <p:nvSpPr>
          <p:cNvPr id="1048670" name="文本占位符 2"/>
          <p:cNvSpPr>
            <a:spLocks noGrp="1"/>
          </p:cNvSpPr>
          <p:nvPr>
            <p:ph type="body" idx="3"/>
          </p:nvPr>
        </p:nvSpPr>
        <p:spPr/>
        <p:txBody>
          <a:bodyPr/>
          <a:p>
            <a:endParaRPr altLang="en-US" 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97" name=""/>
        <p:cNvGrpSpPr/>
        <p:nvPr/>
      </p:nvGrpSpPr>
      <p:grpSpPr>
        <a:xfrm>
          <a:off x="0" y="0"/>
          <a:ext cx="0" cy="0"/>
          <a:chOff x="0" y="0"/>
          <a:chExt cx="0" cy="0"/>
        </a:xfrm>
      </p:grpSpPr>
      <p:sp>
        <p:nvSpPr>
          <p:cNvPr id="1048676" name="幻灯片图像占位符 1"/>
          <p:cNvSpPr>
            <a:spLocks noChangeAspect="1" noRot="1" noGrp="1"/>
          </p:cNvSpPr>
          <p:nvPr>
            <p:ph type="sldImg" idx="2"/>
          </p:nvPr>
        </p:nvSpPr>
        <p:spPr/>
      </p:sp>
      <p:sp>
        <p:nvSpPr>
          <p:cNvPr id="1048677" name="文本占位符 2"/>
          <p:cNvSpPr>
            <a:spLocks noGrp="1"/>
          </p:cNvSpPr>
          <p:nvPr>
            <p:ph type="body" idx="3"/>
          </p:nvPr>
        </p:nvSpPr>
        <p:spPr/>
        <p:txBody>
          <a:bodyPr/>
          <a:p>
            <a:endParaRPr altLang="en-US" 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00" name=""/>
        <p:cNvGrpSpPr/>
        <p:nvPr/>
      </p:nvGrpSpPr>
      <p:grpSpPr>
        <a:xfrm>
          <a:off x="0" y="0"/>
          <a:ext cx="0" cy="0"/>
          <a:chOff x="0" y="0"/>
          <a:chExt cx="0" cy="0"/>
        </a:xfrm>
      </p:grpSpPr>
      <p:sp>
        <p:nvSpPr>
          <p:cNvPr id="1048681" name="幻灯片图像占位符 1"/>
          <p:cNvSpPr>
            <a:spLocks noChangeAspect="1" noRot="1" noGrp="1"/>
          </p:cNvSpPr>
          <p:nvPr>
            <p:ph type="sldImg" idx="2"/>
          </p:nvPr>
        </p:nvSpPr>
        <p:spPr/>
      </p:sp>
      <p:sp>
        <p:nvSpPr>
          <p:cNvPr id="1048682" name="文本占位符 2"/>
          <p:cNvSpPr>
            <a:spLocks noGrp="1"/>
          </p:cNvSpPr>
          <p:nvPr>
            <p:ph type="body" idx="3"/>
          </p:nvPr>
        </p:nvSpPr>
        <p:spPr/>
        <p:txBody>
          <a:bodyPr/>
          <a:p>
            <a:endParaRPr altLang="en-US" 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03" name=""/>
        <p:cNvGrpSpPr/>
        <p:nvPr/>
      </p:nvGrpSpPr>
      <p:grpSpPr>
        <a:xfrm>
          <a:off x="0" y="0"/>
          <a:ext cx="0" cy="0"/>
          <a:chOff x="0" y="0"/>
          <a:chExt cx="0" cy="0"/>
        </a:xfrm>
      </p:grpSpPr>
      <p:sp>
        <p:nvSpPr>
          <p:cNvPr id="1048687" name="幻灯片图像占位符 1"/>
          <p:cNvSpPr>
            <a:spLocks noChangeAspect="1" noRot="1" noGrp="1"/>
          </p:cNvSpPr>
          <p:nvPr>
            <p:ph type="sldImg" idx="2"/>
          </p:nvPr>
        </p:nvSpPr>
        <p:spPr/>
      </p:sp>
      <p:sp>
        <p:nvSpPr>
          <p:cNvPr id="1048688" name="文本占位符 2"/>
          <p:cNvSpPr>
            <a:spLocks noGrp="1"/>
          </p:cNvSpPr>
          <p:nvPr>
            <p:ph type="body" idx="3"/>
          </p:nvPr>
        </p:nvSpPr>
        <p:spPr/>
        <p:txBody>
          <a:bodyPr/>
          <a:p>
            <a:endParaRPr altLang="en-US" 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06" name=""/>
        <p:cNvGrpSpPr/>
        <p:nvPr/>
      </p:nvGrpSpPr>
      <p:grpSpPr>
        <a:xfrm>
          <a:off x="0" y="0"/>
          <a:ext cx="0" cy="0"/>
          <a:chOff x="0" y="0"/>
          <a:chExt cx="0" cy="0"/>
        </a:xfrm>
      </p:grpSpPr>
      <p:sp>
        <p:nvSpPr>
          <p:cNvPr id="1048693" name="幻灯片图像占位符 1"/>
          <p:cNvSpPr>
            <a:spLocks noChangeAspect="1" noRot="1" noGrp="1"/>
          </p:cNvSpPr>
          <p:nvPr>
            <p:ph type="sldImg" idx="2"/>
          </p:nvPr>
        </p:nvSpPr>
        <p:spPr/>
      </p:sp>
      <p:sp>
        <p:nvSpPr>
          <p:cNvPr id="1048694" name="文本占位符 2"/>
          <p:cNvSpPr>
            <a:spLocks noGrp="1"/>
          </p:cNvSpPr>
          <p:nvPr>
            <p:ph type="body" idx="3"/>
          </p:nvPr>
        </p:nvSpPr>
        <p:spPr/>
        <p:txBody>
          <a:bodyPr/>
          <a:p>
            <a:endParaRPr altLang="en-US" 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11" name=""/>
        <p:cNvGrpSpPr/>
        <p:nvPr/>
      </p:nvGrpSpPr>
      <p:grpSpPr>
        <a:xfrm>
          <a:off x="0" y="0"/>
          <a:ext cx="0" cy="0"/>
          <a:chOff x="0" y="0"/>
          <a:chExt cx="0" cy="0"/>
        </a:xfrm>
      </p:grpSpPr>
      <p:sp>
        <p:nvSpPr>
          <p:cNvPr id="1048706" name="幻灯片图像占位符 1"/>
          <p:cNvSpPr>
            <a:spLocks noChangeAspect="1" noRot="1" noGrp="1"/>
          </p:cNvSpPr>
          <p:nvPr>
            <p:ph type="sldImg" idx="2"/>
          </p:nvPr>
        </p:nvSpPr>
        <p:spPr/>
      </p:sp>
      <p:sp>
        <p:nvSpPr>
          <p:cNvPr id="1048707" name="文本占位符 2"/>
          <p:cNvSpPr>
            <a:spLocks noGrp="1"/>
          </p:cNvSpPr>
          <p:nvPr>
            <p:ph type="body" idx="3"/>
          </p:nvPr>
        </p:nvSpPr>
        <p:spPr/>
        <p:txBody>
          <a:bodyPr/>
          <a:p>
            <a:endParaRPr altLang="en-US" 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15" name=""/>
        <p:cNvGrpSpPr/>
        <p:nvPr/>
      </p:nvGrpSpPr>
      <p:grpSpPr>
        <a:xfrm>
          <a:off x="0" y="0"/>
          <a:ext cx="0" cy="0"/>
          <a:chOff x="0" y="0"/>
          <a:chExt cx="0" cy="0"/>
        </a:xfrm>
      </p:grpSpPr>
      <p:sp>
        <p:nvSpPr>
          <p:cNvPr id="1048716" name="幻灯片图像占位符 1"/>
          <p:cNvSpPr>
            <a:spLocks noChangeAspect="1" noRot="1" noGrp="1"/>
          </p:cNvSpPr>
          <p:nvPr>
            <p:ph type="sldImg" idx="2"/>
          </p:nvPr>
        </p:nvSpPr>
        <p:spPr/>
      </p:sp>
      <p:sp>
        <p:nvSpPr>
          <p:cNvPr id="1048717" name="文本占位符 2"/>
          <p:cNvSpPr>
            <a:spLocks noGrp="1"/>
          </p:cNvSpPr>
          <p:nvPr>
            <p:ph type="body" idx="3"/>
          </p:nvPr>
        </p:nvSpPr>
        <p:spPr/>
        <p:txBody>
          <a:bodyPr/>
          <a:p>
            <a:endParaRPr altLang="en-US" 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20" name=""/>
        <p:cNvGrpSpPr/>
        <p:nvPr/>
      </p:nvGrpSpPr>
      <p:grpSpPr>
        <a:xfrm>
          <a:off x="0" y="0"/>
          <a:ext cx="0" cy="0"/>
          <a:chOff x="0" y="0"/>
          <a:chExt cx="0" cy="0"/>
        </a:xfrm>
      </p:grpSpPr>
      <p:sp>
        <p:nvSpPr>
          <p:cNvPr id="1048727" name="幻灯片图像占位符 1"/>
          <p:cNvSpPr>
            <a:spLocks noChangeAspect="1" noRot="1" noGrp="1"/>
          </p:cNvSpPr>
          <p:nvPr>
            <p:ph type="sldImg" idx="2"/>
          </p:nvPr>
        </p:nvSpPr>
        <p:spPr/>
      </p:sp>
      <p:sp>
        <p:nvSpPr>
          <p:cNvPr id="1048728" name="文本占位符 2"/>
          <p:cNvSpPr>
            <a:spLocks noGrp="1"/>
          </p:cNvSpPr>
          <p:nvPr>
            <p:ph type="body" idx="3"/>
          </p:nvPr>
        </p:nvSpPr>
        <p:spPr/>
        <p:txBody>
          <a:bodyPr/>
          <a:p>
            <a:endParaRPr altLang="en-US" 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23" name=""/>
        <p:cNvGrpSpPr/>
        <p:nvPr/>
      </p:nvGrpSpPr>
      <p:grpSpPr>
        <a:xfrm>
          <a:off x="0" y="0"/>
          <a:ext cx="0" cy="0"/>
          <a:chOff x="0" y="0"/>
          <a:chExt cx="0" cy="0"/>
        </a:xfrm>
      </p:grpSpPr>
      <p:sp>
        <p:nvSpPr>
          <p:cNvPr id="1048732" name="幻灯片图像占位符 1"/>
          <p:cNvSpPr>
            <a:spLocks noChangeAspect="1" noRot="1" noGrp="1"/>
          </p:cNvSpPr>
          <p:nvPr>
            <p:ph type="sldImg" idx="2"/>
          </p:nvPr>
        </p:nvSpPr>
        <p:spPr/>
      </p:sp>
      <p:sp>
        <p:nvSpPr>
          <p:cNvPr id="1048733" name="文本占位符 2"/>
          <p:cNvSpPr>
            <a:spLocks noGrp="1"/>
          </p:cNvSpPr>
          <p:nvPr>
            <p:ph type="body" idx="3"/>
          </p:nvPr>
        </p:nvSpPr>
        <p:spPr/>
        <p:txBody>
          <a:bodyPr/>
          <a:p>
            <a:r>
              <a:rPr altLang="en-US" lang="zh-CN">
                <a:sym typeface="宋体" panose="02010600030101010101" pitchFamily="2" charset="-122"/>
              </a:rPr>
              <a:t>策划人</a:t>
            </a:r>
            <a:r>
              <a:rPr altLang="zh-CN" lang="zh-CN">
                <a:sym typeface="宋体" panose="02010600030101010101" pitchFamily="2" charset="-122"/>
              </a:rPr>
              <a:t>星球</a:t>
            </a:r>
            <a:r>
              <a:rPr altLang="zh-CN" lang="en-US">
                <a:sym typeface="宋体" panose="02010600030101010101" pitchFamily="2" charset="-122"/>
              </a:rPr>
              <a:t>-Ready</a:t>
            </a:r>
            <a:r>
              <a:rPr altLang="en-US" lang="zh-CN">
                <a:sym typeface="宋体" panose="02010600030101010101" pitchFamily="2" charset="-122"/>
              </a:rPr>
              <a:t>（微信</a:t>
            </a:r>
            <a:r>
              <a:rPr altLang="zh-CN" lang="en-US">
                <a:sym typeface="宋体" panose="02010600030101010101" pitchFamily="2" charset="-122"/>
              </a:rPr>
              <a:t>: Nkt677</a:t>
            </a:r>
            <a:r>
              <a:rPr altLang="en-US" lang="zh-CN">
                <a:sym typeface="宋体" panose="02010600030101010101" pitchFamily="2" charset="-122"/>
              </a:rPr>
              <a:t>）私藏推荐，仅供个人学习之用。</a:t>
            </a:r>
            <a:endParaRPr altLang="en-US" lang="zh-CN"/>
          </a:p>
          <a:p>
            <a:endParaRPr altLang="en-US" 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28" name=""/>
        <p:cNvGrpSpPr/>
        <p:nvPr/>
      </p:nvGrpSpPr>
      <p:grpSpPr>
        <a:xfrm>
          <a:off x="0" y="0"/>
          <a:ext cx="0" cy="0"/>
          <a:chOff x="0" y="0"/>
          <a:chExt cx="0" cy="0"/>
        </a:xfrm>
      </p:grpSpPr>
      <p:sp>
        <p:nvSpPr>
          <p:cNvPr id="1048738" name="幻灯片图像占位符 1"/>
          <p:cNvSpPr>
            <a:spLocks noChangeAspect="1" noRot="1" noGrp="1"/>
          </p:cNvSpPr>
          <p:nvPr>
            <p:ph type="sldImg" idx="2"/>
          </p:nvPr>
        </p:nvSpPr>
        <p:spPr/>
      </p:sp>
      <p:sp>
        <p:nvSpPr>
          <p:cNvPr id="1048739" name="文本占位符 2"/>
          <p:cNvSpPr>
            <a:spLocks noGrp="1"/>
          </p:cNvSpPr>
          <p:nvPr>
            <p:ph type="body" idx="3"/>
          </p:nvPr>
        </p:nvSpPr>
        <p:spPr/>
        <p:txBody>
          <a:bodyPr/>
          <a:p>
            <a:endParaRPr altLang="en-US" 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8744" name="幻灯片图像占位符 1"/>
          <p:cNvSpPr>
            <a:spLocks noChangeAspect="1" noRot="1" noGrp="1"/>
          </p:cNvSpPr>
          <p:nvPr>
            <p:ph type="sldImg" idx="2"/>
          </p:nvPr>
        </p:nvSpPr>
        <p:spPr/>
      </p:sp>
      <p:sp>
        <p:nvSpPr>
          <p:cNvPr id="1048745" name="文本占位符 2"/>
          <p:cNvSpPr>
            <a:spLocks noGrp="1"/>
          </p:cNvSpPr>
          <p:nvPr>
            <p:ph type="body" idx="3"/>
          </p:nvPr>
        </p:nvSpPr>
        <p:spPr/>
        <p:txBody>
          <a:bodyPr/>
          <a:p>
            <a:endParaRPr altLang="en-US" 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34" name=""/>
        <p:cNvGrpSpPr/>
        <p:nvPr/>
      </p:nvGrpSpPr>
      <p:grpSpPr>
        <a:xfrm>
          <a:off x="0" y="0"/>
          <a:ext cx="0" cy="0"/>
          <a:chOff x="0" y="0"/>
          <a:chExt cx="0" cy="0"/>
        </a:xfrm>
      </p:grpSpPr>
      <p:sp>
        <p:nvSpPr>
          <p:cNvPr id="1048746" name="幻灯片图像占位符 1"/>
          <p:cNvSpPr>
            <a:spLocks noChangeAspect="1" noRot="1" noGrp="1"/>
          </p:cNvSpPr>
          <p:nvPr>
            <p:ph type="sldImg" idx="2"/>
          </p:nvPr>
        </p:nvSpPr>
        <p:spPr/>
      </p:sp>
      <p:sp>
        <p:nvSpPr>
          <p:cNvPr id="1048747" name="文本占位符 2"/>
          <p:cNvSpPr>
            <a:spLocks noGrp="1"/>
          </p:cNvSpPr>
          <p:nvPr>
            <p:ph type="body" idx="3"/>
          </p:nvPr>
        </p:nvSpPr>
        <p:spPr/>
        <p:txBody>
          <a:bodyPr/>
          <a:p>
            <a:endParaRPr altLang="en-US" 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38" name=""/>
        <p:cNvGrpSpPr/>
        <p:nvPr/>
      </p:nvGrpSpPr>
      <p:grpSpPr>
        <a:xfrm>
          <a:off x="0" y="0"/>
          <a:ext cx="0" cy="0"/>
          <a:chOff x="0" y="0"/>
          <a:chExt cx="0" cy="0"/>
        </a:xfrm>
      </p:grpSpPr>
      <p:sp>
        <p:nvSpPr>
          <p:cNvPr id="1048753" name="幻灯片图像占位符 1"/>
          <p:cNvSpPr>
            <a:spLocks noChangeAspect="1" noRot="1" noGrp="1"/>
          </p:cNvSpPr>
          <p:nvPr>
            <p:ph type="sldImg" idx="2"/>
          </p:nvPr>
        </p:nvSpPr>
        <p:spPr/>
      </p:sp>
      <p:sp>
        <p:nvSpPr>
          <p:cNvPr id="1048754" name="文本占位符 2"/>
          <p:cNvSpPr>
            <a:spLocks noGrp="1"/>
          </p:cNvSpPr>
          <p:nvPr>
            <p:ph type="body" idx="3"/>
          </p:nvPr>
        </p:nvSpPr>
        <p:spPr/>
        <p:txBody>
          <a:bodyPr/>
          <a:p>
            <a:endParaRPr altLang="en-US" 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tags" Target="../tags/tag2.xml"/><Relationship Id="rId3" Type="http://schemas.openxmlformats.org/officeDocument/2006/relationships/tags" Target="../tags/tag3.xml"/><Relationship Id="rId4" Type="http://schemas.openxmlformats.org/officeDocument/2006/relationships/tags" Target="../tags/tag4.xml"/><Relationship Id="rId5" Type="http://schemas.openxmlformats.org/officeDocument/2006/relationships/tags" Target="../tags/tag5.xml"/><Relationship Id="rId6"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tags" Target="../tags/tag7.xml"/><Relationship Id="rId3" Type="http://schemas.openxmlformats.org/officeDocument/2006/relationships/tags" Target="../tags/tag8.xml"/><Relationship Id="rId4" Type="http://schemas.openxmlformats.org/officeDocument/2006/relationships/tags" Target="../tags/tag9.xml"/><Relationship Id="rId5" Type="http://schemas.openxmlformats.org/officeDocument/2006/relationships/tags" Target="../tags/tag10.xml"/><Relationship Id="rId6"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tags" Target="../tags/tag12.xml"/><Relationship Id="rId3" Type="http://schemas.openxmlformats.org/officeDocument/2006/relationships/tags" Target="../tags/tag13.xml"/><Relationship Id="rId4" Type="http://schemas.openxmlformats.org/officeDocument/2006/relationships/tags" Target="../tags/tag14.xml"/><Relationship Id="rId5" Type="http://schemas.openxmlformats.org/officeDocument/2006/relationships/tags" Target="../tags/tag15.xml"/><Relationship Id="rId6"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tags" Target="../tags/tag17.xml"/><Relationship Id="rId3" Type="http://schemas.openxmlformats.org/officeDocument/2006/relationships/tags" Target="../tags/tag18.xml"/><Relationship Id="rId4" Type="http://schemas.openxmlformats.org/officeDocument/2006/relationships/tags" Target="../tags/tag19.xml"/><Relationship Id="rId5" Type="http://schemas.openxmlformats.org/officeDocument/2006/relationships/tags" Target="../tags/tag20.xml"/><Relationship Id="rId6" Type="http://schemas.openxmlformats.org/officeDocument/2006/relationships/tags" Target="../tags/tag21.xml"/><Relationship Id="rId7"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tags" Target="../tags/tag23.xml"/><Relationship Id="rId3" Type="http://schemas.openxmlformats.org/officeDocument/2006/relationships/tags" Target="../tags/tag24.xml"/><Relationship Id="rId4" Type="http://schemas.openxmlformats.org/officeDocument/2006/relationships/tags" Target="../tags/tag25.xml"/><Relationship Id="rId5" Type="http://schemas.openxmlformats.org/officeDocument/2006/relationships/tags" Target="../tags/tag26.xml"/><Relationship Id="rId6" Type="http://schemas.openxmlformats.org/officeDocument/2006/relationships/tags" Target="../tags/tag27.xml"/><Relationship Id="rId7" Type="http://schemas.openxmlformats.org/officeDocument/2006/relationships/tags" Target="../tags/tag28.xml"/><Relationship Id="rId8" Type="http://schemas.openxmlformats.org/officeDocument/2006/relationships/tags" Target="../tags/tag29.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tags" Target="../tags/tag31.xml"/><Relationship Id="rId3" Type="http://schemas.openxmlformats.org/officeDocument/2006/relationships/tags" Target="../tags/tag32.xml"/><Relationship Id="rId4" Type="http://schemas.openxmlformats.org/officeDocument/2006/relationships/tags" Target="../tags/tag33.xml"/><Relationship Id="rId5"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tags" Target="../tags/tag34.xml"/><Relationship Id="rId2" Type="http://schemas.openxmlformats.org/officeDocument/2006/relationships/tags" Target="../tags/tag35.xml"/><Relationship Id="rId3" Type="http://schemas.openxmlformats.org/officeDocument/2006/relationships/tags" Target="../tags/tag36.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tags" Target="../tags/tag37.xml"/><Relationship Id="rId2" Type="http://schemas.openxmlformats.org/officeDocument/2006/relationships/tags" Target="../tags/tag38.xml"/><Relationship Id="rId3" Type="http://schemas.openxmlformats.org/officeDocument/2006/relationships/tags" Target="../tags/tag39.xml"/><Relationship Id="rId4" Type="http://schemas.openxmlformats.org/officeDocument/2006/relationships/tags" Target="../tags/tag40.xml"/><Relationship Id="rId5" Type="http://schemas.openxmlformats.org/officeDocument/2006/relationships/tags" Target="../tags/tag41.xml"/><Relationship Id="rId6" Type="http://schemas.openxmlformats.org/officeDocument/2006/relationships/tags" Target="../tags/tag42.xml"/><Relationship Id="rId7"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tags" Target="../tags/tag43.xml"/><Relationship Id="rId2" Type="http://schemas.openxmlformats.org/officeDocument/2006/relationships/tags" Target="../tags/tag44.xml"/><Relationship Id="rId3" Type="http://schemas.openxmlformats.org/officeDocument/2006/relationships/tags" Target="../tags/tag45.xml"/><Relationship Id="rId4" Type="http://schemas.openxmlformats.org/officeDocument/2006/relationships/tags" Target="../tags/tag46.xml"/><Relationship Id="rId5" Type="http://schemas.openxmlformats.org/officeDocument/2006/relationships/tags" Target="../tags/tag47.xml"/><Relationship Id="rId6"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tags" Target="../tags/tag48.xml"/><Relationship Id="rId2" Type="http://schemas.openxmlformats.org/officeDocument/2006/relationships/tags" Target="../tags/tag49.xml"/><Relationship Id="rId3" Type="http://schemas.openxmlformats.org/officeDocument/2006/relationships/tags" Target="../tags/tag50.xml"/><Relationship Id="rId4" Type="http://schemas.openxmlformats.org/officeDocument/2006/relationships/tags" Target="../tags/tag51.xml"/><Relationship Id="rId5"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tags" Target="../tags/tag52.xml"/><Relationship Id="rId2" Type="http://schemas.openxmlformats.org/officeDocument/2006/relationships/tags" Target="../tags/tag53.xml"/><Relationship Id="rId3" Type="http://schemas.openxmlformats.org/officeDocument/2006/relationships/tags" Target="../tags/tag54.xml"/><Relationship Id="rId4" Type="http://schemas.openxmlformats.org/officeDocument/2006/relationships/tags" Target="../tags/tag55.xml"/><Relationship Id="rId5" Type="http://schemas.openxmlformats.org/officeDocument/2006/relationships/tags" Target="../tags/tag56.xml"/><Relationship Id="rId6"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标题幻灯片">
    <p:spTree>
      <p:nvGrpSpPr>
        <p:cNvPr id="112" name=""/>
        <p:cNvGrpSpPr/>
        <p:nvPr/>
      </p:nvGrpSpPr>
      <p:grpSpPr>
        <a:xfrm>
          <a:off x="0" y="0"/>
          <a:ext cx="0" cy="0"/>
          <a:chOff x="0" y="0"/>
          <a:chExt cx="0" cy="0"/>
        </a:xfrm>
      </p:grpSpPr>
      <p:sp>
        <p:nvSpPr>
          <p:cNvPr id="1048708" name="标题 1"/>
          <p:cNvSpPr>
            <a:spLocks noGrp="1"/>
          </p:cNvSpPr>
          <p:nvPr>
            <p:ph type="ctrTitle" hasCustomPrompt="1"/>
            <p:custDataLst>
              <p:tags r:id="rId1"/>
            </p:custDataLst>
          </p:nvPr>
        </p:nvSpPr>
        <p:spPr>
          <a:xfrm>
            <a:off x="1238927" y="914400"/>
            <a:ext cx="10127200" cy="2570400"/>
          </a:xfrm>
        </p:spPr>
        <p:txBody>
          <a:bodyPr anchor="b" anchorCtr="0" bIns="46800" lIns="90000" rIns="90000" tIns="46800">
            <a:normAutofit/>
          </a:bodyPr>
          <a:lstStyle>
            <a:lvl1pPr algn="ctr">
              <a:defRPr sz="6000"/>
            </a:lvl1pPr>
          </a:lstStyle>
          <a:p>
            <a:r>
              <a:rPr altLang="en-US" dirty="0" lang="zh-CN"/>
              <a:t>单击此处编辑标题</a:t>
            </a:r>
          </a:p>
        </p:txBody>
      </p:sp>
      <p:sp>
        <p:nvSpPr>
          <p:cNvPr id="1048709" name="副标题 2"/>
          <p:cNvSpPr>
            <a:spLocks noGrp="1"/>
          </p:cNvSpPr>
          <p:nvPr>
            <p:ph type="subTitle" idx="1" hasCustomPrompt="1"/>
            <p:custDataLst>
              <p:tags r:id="rId2"/>
            </p:custDataLst>
          </p:nvPr>
        </p:nvSpPr>
        <p:spPr>
          <a:xfrm>
            <a:off x="1238927" y="3560400"/>
            <a:ext cx="10127200" cy="1472400"/>
          </a:xfrm>
        </p:spPr>
        <p:txBody>
          <a:bodyPr bIns="46800" lIns="90000" rIns="90000" tIns="46800">
            <a:normAutofit/>
          </a:bodyPr>
          <a:lstStyle>
            <a:lvl1pPr algn="ctr" indent="0" marL="0">
              <a:lnSpc>
                <a:spcPct val="110000"/>
              </a:lnSpc>
              <a:buNone/>
              <a:defRPr sz="2400" spc="2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altLang="en-US" dirty="0" lang="zh-CN"/>
              <a:t>单击此处编辑副标题</a:t>
            </a:r>
          </a:p>
        </p:txBody>
      </p:sp>
      <p:sp>
        <p:nvSpPr>
          <p:cNvPr id="1048710" name="日期占位符 15"/>
          <p:cNvSpPr>
            <a:spLocks noGrp="1"/>
          </p:cNvSpPr>
          <p:nvPr>
            <p:ph type="dt" sz="half" idx="10"/>
            <p:custDataLst>
              <p:tags r:id="rId3"/>
            </p:custDataLst>
          </p:nvPr>
        </p:nvSpPr>
        <p:spPr/>
        <p:txBody>
          <a:bodyPr/>
          <a:p>
            <a:fld id="{760FBDFE-C587-4B4C-A407-44438C67B59E}" type="datetimeFigureOut">
              <a:rPr altLang="en-US" lang="zh-CN" smtClean="0"/>
              <a:t>2022/4/10</a:t>
            </a:fld>
            <a:endParaRPr altLang="en-US" lang="zh-CN"/>
          </a:p>
        </p:txBody>
      </p:sp>
      <p:sp>
        <p:nvSpPr>
          <p:cNvPr id="1048711" name="页脚占位符 16"/>
          <p:cNvSpPr>
            <a:spLocks noGrp="1"/>
          </p:cNvSpPr>
          <p:nvPr>
            <p:ph type="ftr" sz="quarter" idx="11"/>
            <p:custDataLst>
              <p:tags r:id="rId4"/>
            </p:custDataLst>
          </p:nvPr>
        </p:nvSpPr>
        <p:spPr/>
        <p:txBody>
          <a:bodyPr/>
          <a:p>
            <a:endParaRPr altLang="en-US" dirty="0" lang="zh-CN"/>
          </a:p>
        </p:txBody>
      </p:sp>
      <p:sp>
        <p:nvSpPr>
          <p:cNvPr id="1048712" name="灯片编号占位符 17"/>
          <p:cNvSpPr>
            <a:spLocks noGrp="1"/>
          </p:cNvSpPr>
          <p:nvPr>
            <p:ph type="sldNum" sz="quarter" idx="12"/>
            <p:custDataLst>
              <p:tags r:id="rId5"/>
            </p:custDataLst>
          </p:nvPr>
        </p:nvSpPr>
        <p:spPr/>
        <p:txBody>
          <a:bodyPr/>
          <a:p>
            <a:fld id="{49AE70B2-8BF9-45C0-BB95-33D1B9D3A854}" type="slidenum">
              <a:rPr altLang="en-US" lang="zh-CN" smtClean="0"/>
              <a:t>‹#›</a:t>
            </a:fld>
            <a:endParaRPr altLang="en-US" dirty="0"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标题和内容">
    <p:spTree>
      <p:nvGrpSpPr>
        <p:cNvPr id="25" name=""/>
        <p:cNvGrpSpPr/>
        <p:nvPr/>
      </p:nvGrpSpPr>
      <p:grpSpPr>
        <a:xfrm>
          <a:off x="0" y="0"/>
          <a:ext cx="0" cy="0"/>
          <a:chOff x="0" y="0"/>
          <a:chExt cx="0" cy="0"/>
        </a:xfrm>
      </p:grpSpPr>
      <p:sp>
        <p:nvSpPr>
          <p:cNvPr id="1048581" name="标题 1"/>
          <p:cNvSpPr>
            <a:spLocks noGrp="1"/>
          </p:cNvSpPr>
          <p:nvPr>
            <p:ph type="title"/>
            <p:custDataLst>
              <p:tags r:id="rId1"/>
            </p:custDataLst>
          </p:nvPr>
        </p:nvSpPr>
        <p:spPr>
          <a:xfrm>
            <a:off x="628765" y="608400"/>
            <a:ext cx="11336362" cy="705600"/>
          </a:xfrm>
        </p:spPr>
        <p:txBody>
          <a:bodyPr anchor="ctr" anchorCtr="0" bIns="46800" lIns="90000" rIns="90000" rtlCol="0" tIns="46800" vert="horz">
            <a:normAutofit/>
          </a:bodyPr>
          <a:p>
            <a:pPr lvl="0"/>
            <a:r>
              <a:rPr altLang="en-US" lang="zh-CN"/>
              <a:t>单击此处编辑母版标题样式</a:t>
            </a:r>
          </a:p>
        </p:txBody>
      </p:sp>
      <p:sp>
        <p:nvSpPr>
          <p:cNvPr id="1048582" name="内容占位符 2"/>
          <p:cNvSpPr>
            <a:spLocks noGrp="1"/>
          </p:cNvSpPr>
          <p:nvPr>
            <p:ph idx="1"/>
            <p:custDataLst>
              <p:tags r:id="rId2"/>
            </p:custDataLst>
          </p:nvPr>
        </p:nvSpPr>
        <p:spPr>
          <a:xfrm>
            <a:off x="628765" y="1490400"/>
            <a:ext cx="11336362" cy="4759200"/>
          </a:xfrm>
        </p:spPr>
        <p:txBody>
          <a:bodyPr bIns="46800" lIns="90000" rIns="90000" rtlCol="0" tIns="46800" vert="horz">
            <a:normAutofit/>
          </a:bodyPr>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8583" name="日期占位符 3"/>
          <p:cNvSpPr>
            <a:spLocks noGrp="1"/>
          </p:cNvSpPr>
          <p:nvPr>
            <p:ph type="dt" sz="half" idx="10"/>
            <p:custDataLst>
              <p:tags r:id="rId3"/>
            </p:custDataLst>
          </p:nvPr>
        </p:nvSpPr>
        <p:spPr/>
        <p:txBody>
          <a:bodyPr/>
          <a:p>
            <a:fld id="{760FBDFE-C587-4B4C-A407-44438C67B59E}" type="datetimeFigureOut">
              <a:rPr altLang="en-US" lang="zh-CN" smtClean="0"/>
              <a:t>2022/4/10</a:t>
            </a:fld>
            <a:endParaRPr altLang="en-US" lang="zh-CN"/>
          </a:p>
        </p:txBody>
      </p:sp>
      <p:sp>
        <p:nvSpPr>
          <p:cNvPr id="1048584" name="页脚占位符 4"/>
          <p:cNvSpPr>
            <a:spLocks noGrp="1"/>
          </p:cNvSpPr>
          <p:nvPr>
            <p:ph type="ftr" sz="quarter" idx="11"/>
            <p:custDataLst>
              <p:tags r:id="rId4"/>
            </p:custDataLst>
          </p:nvPr>
        </p:nvSpPr>
        <p:spPr/>
        <p:txBody>
          <a:bodyPr/>
          <a:p>
            <a:endParaRPr altLang="en-US" lang="zh-CN"/>
          </a:p>
        </p:txBody>
      </p:sp>
      <p:sp>
        <p:nvSpPr>
          <p:cNvPr id="1048585" name="灯片编号占位符 5"/>
          <p:cNvSpPr>
            <a:spLocks noGrp="1"/>
          </p:cNvSpPr>
          <p:nvPr>
            <p:ph type="sldNum" sz="quarter" idx="12"/>
            <p:custDataLst>
              <p:tags r:id="rId5"/>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节标题">
    <p:spTree>
      <p:nvGrpSpPr>
        <p:cNvPr id="73" name=""/>
        <p:cNvGrpSpPr/>
        <p:nvPr/>
      </p:nvGrpSpPr>
      <p:grpSpPr>
        <a:xfrm>
          <a:off x="0" y="0"/>
          <a:ext cx="0" cy="0"/>
          <a:chOff x="0" y="0"/>
          <a:chExt cx="0" cy="0"/>
        </a:xfrm>
      </p:grpSpPr>
      <p:sp>
        <p:nvSpPr>
          <p:cNvPr id="1048637" name="标题 1"/>
          <p:cNvSpPr>
            <a:spLocks noGrp="1"/>
          </p:cNvSpPr>
          <p:nvPr>
            <p:ph type="title" hasCustomPrompt="1"/>
            <p:custDataLst>
              <p:tags r:id="rId1"/>
            </p:custDataLst>
          </p:nvPr>
        </p:nvSpPr>
        <p:spPr>
          <a:xfrm>
            <a:off x="2057437" y="3848400"/>
            <a:ext cx="8028838" cy="766800"/>
          </a:xfrm>
        </p:spPr>
        <p:txBody>
          <a:bodyPr anchor="b" anchorCtr="0" bIns="46800" lIns="90000" rIns="90000" tIns="46800">
            <a:normAutofit/>
          </a:bodyPr>
          <a:lstStyle>
            <a:lvl1pPr>
              <a:defRPr sz="4400"/>
            </a:lvl1pPr>
          </a:lstStyle>
          <a:p>
            <a:r>
              <a:rPr altLang="en-US" dirty="0" lang="zh-CN"/>
              <a:t>单击此处编辑标题</a:t>
            </a:r>
          </a:p>
        </p:txBody>
      </p:sp>
      <p:sp>
        <p:nvSpPr>
          <p:cNvPr id="1048638" name="文本占位符 2"/>
          <p:cNvSpPr>
            <a:spLocks noGrp="1"/>
          </p:cNvSpPr>
          <p:nvPr>
            <p:ph type="body" idx="1" hasCustomPrompt="1"/>
            <p:custDataLst>
              <p:tags r:id="rId2"/>
            </p:custDataLst>
          </p:nvPr>
        </p:nvSpPr>
        <p:spPr>
          <a:xfrm>
            <a:off x="2057437" y="4615200"/>
            <a:ext cx="8028838" cy="867600"/>
          </a:xfrm>
        </p:spPr>
        <p:txBody>
          <a:bodyPr bIns="46800" lIns="90000" rIns="90000" tIns="46800">
            <a:normAutofit/>
          </a:bodyPr>
          <a:lstStyle>
            <a:lvl1pPr indent="0" marL="0">
              <a:buNone/>
              <a:defRPr sz="1800">
                <a:solidFill>
                  <a:schemeClr val="tx1">
                    <a:lumMod val="65000"/>
                    <a:lumOff val="35000"/>
                  </a:schemeClr>
                </a:solidFill>
              </a:defRPr>
            </a:lvl1pPr>
            <a:lvl2pPr indent="0" marL="457200">
              <a:buNone/>
              <a:defRPr sz="1600">
                <a:solidFill>
                  <a:schemeClr val="tx1">
                    <a:tint val="75000"/>
                  </a:schemeClr>
                </a:solidFill>
              </a:defRPr>
            </a:lvl2pPr>
            <a:lvl3pPr indent="0" marL="914400">
              <a:buNone/>
              <a:defRPr sz="16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altLang="en-US" dirty="0" lang="zh-CN"/>
              <a:t>单击此处编辑文本</a:t>
            </a:r>
          </a:p>
        </p:txBody>
      </p:sp>
      <p:sp>
        <p:nvSpPr>
          <p:cNvPr id="1048639" name="日期占位符 3"/>
          <p:cNvSpPr>
            <a:spLocks noGrp="1"/>
          </p:cNvSpPr>
          <p:nvPr>
            <p:ph type="dt" sz="half" idx="10"/>
            <p:custDataLst>
              <p:tags r:id="rId3"/>
            </p:custDataLst>
          </p:nvPr>
        </p:nvSpPr>
        <p:spPr/>
        <p:txBody>
          <a:bodyPr/>
          <a:p>
            <a:fld id="{760FBDFE-C587-4B4C-A407-44438C67B59E}" type="datetimeFigureOut">
              <a:rPr altLang="en-US" lang="zh-CN" smtClean="0"/>
              <a:t>2022/4/10</a:t>
            </a:fld>
            <a:endParaRPr altLang="en-US" lang="zh-CN"/>
          </a:p>
        </p:txBody>
      </p:sp>
      <p:sp>
        <p:nvSpPr>
          <p:cNvPr id="1048640" name="页脚占位符 4"/>
          <p:cNvSpPr>
            <a:spLocks noGrp="1"/>
          </p:cNvSpPr>
          <p:nvPr>
            <p:ph type="ftr" sz="quarter" idx="11"/>
            <p:custDataLst>
              <p:tags r:id="rId4"/>
            </p:custDataLst>
          </p:nvPr>
        </p:nvSpPr>
        <p:spPr/>
        <p:txBody>
          <a:bodyPr/>
          <a:p>
            <a:endParaRPr altLang="en-US" lang="zh-CN"/>
          </a:p>
        </p:txBody>
      </p:sp>
      <p:sp>
        <p:nvSpPr>
          <p:cNvPr id="1048641" name="灯片编号占位符 5"/>
          <p:cNvSpPr>
            <a:spLocks noGrp="1"/>
          </p:cNvSpPr>
          <p:nvPr>
            <p:ph type="sldNum" sz="quarter" idx="12"/>
            <p:custDataLst>
              <p:tags r:id="rId5"/>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两栏内容">
    <p:spTree>
      <p:nvGrpSpPr>
        <p:cNvPr id="144" name=""/>
        <p:cNvGrpSpPr/>
        <p:nvPr/>
      </p:nvGrpSpPr>
      <p:grpSpPr>
        <a:xfrm>
          <a:off x="0" y="0"/>
          <a:ext cx="0" cy="0"/>
          <a:chOff x="0" y="0"/>
          <a:chExt cx="0" cy="0"/>
        </a:xfrm>
      </p:grpSpPr>
      <p:sp>
        <p:nvSpPr>
          <p:cNvPr id="1048776" name="标题 1"/>
          <p:cNvSpPr>
            <a:spLocks noGrp="1"/>
          </p:cNvSpPr>
          <p:nvPr>
            <p:ph type="title"/>
            <p:custDataLst>
              <p:tags r:id="rId1"/>
            </p:custDataLst>
          </p:nvPr>
        </p:nvSpPr>
        <p:spPr>
          <a:xfrm>
            <a:off x="628765" y="608400"/>
            <a:ext cx="11336362" cy="705600"/>
          </a:xfrm>
        </p:spPr>
        <p:txBody>
          <a:bodyPr anchor="ctr" anchorCtr="0" bIns="46800" lIns="90000" rIns="90000" rtlCol="0" tIns="46800" vert="horz">
            <a:normAutofit/>
          </a:bodyPr>
          <a:p>
            <a:pPr lvl="0"/>
            <a:r>
              <a:rPr altLang="en-US" lang="zh-CN"/>
              <a:t>单击此处编辑母版标题样式</a:t>
            </a:r>
          </a:p>
        </p:txBody>
      </p:sp>
      <p:sp>
        <p:nvSpPr>
          <p:cNvPr id="1048777" name="内容占位符 2"/>
          <p:cNvSpPr>
            <a:spLocks noGrp="1"/>
          </p:cNvSpPr>
          <p:nvPr>
            <p:ph sz="half" idx="1"/>
            <p:custDataLst>
              <p:tags r:id="rId2"/>
            </p:custDataLst>
          </p:nvPr>
        </p:nvSpPr>
        <p:spPr>
          <a:xfrm>
            <a:off x="628765" y="1501200"/>
            <a:ext cx="5350079" cy="4748400"/>
          </a:xfrm>
        </p:spPr>
        <p:txBody>
          <a:bodyPr bIns="46800" lIns="90000" rIns="90000" rtlCol="0" tIns="46800" vert="horz">
            <a:normAutofit/>
          </a:bodyPr>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8778" name="内容占位符 3"/>
          <p:cNvSpPr>
            <a:spLocks noGrp="1"/>
          </p:cNvSpPr>
          <p:nvPr>
            <p:ph sz="half" idx="2"/>
            <p:custDataLst>
              <p:tags r:id="rId3"/>
            </p:custDataLst>
          </p:nvPr>
        </p:nvSpPr>
        <p:spPr>
          <a:xfrm>
            <a:off x="6626210" y="1501200"/>
            <a:ext cx="5350079" cy="4748400"/>
          </a:xfrm>
        </p:spPr>
        <p:txBody>
          <a:bodyPr bIns="46800" lIns="90000" rIns="90000" tIns="46800">
            <a:normAutofit/>
          </a:bodyPr>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
        <p:nvSpPr>
          <p:cNvPr id="1048779" name="日期占位符 4"/>
          <p:cNvSpPr>
            <a:spLocks noGrp="1"/>
          </p:cNvSpPr>
          <p:nvPr>
            <p:ph type="dt" sz="half" idx="10"/>
            <p:custDataLst>
              <p:tags r:id="rId4"/>
            </p:custDataLst>
          </p:nvPr>
        </p:nvSpPr>
        <p:spPr/>
        <p:txBody>
          <a:bodyPr/>
          <a:p>
            <a:fld id="{760FBDFE-C587-4B4C-A407-44438C67B59E}" type="datetimeFigureOut">
              <a:rPr altLang="en-US" lang="zh-CN" smtClean="0"/>
              <a:t>2022/4/10</a:t>
            </a:fld>
            <a:endParaRPr altLang="en-US" lang="zh-CN"/>
          </a:p>
        </p:txBody>
      </p:sp>
      <p:sp>
        <p:nvSpPr>
          <p:cNvPr id="1048780" name="页脚占位符 5"/>
          <p:cNvSpPr>
            <a:spLocks noGrp="1"/>
          </p:cNvSpPr>
          <p:nvPr>
            <p:ph type="ftr" sz="quarter" idx="11"/>
            <p:custDataLst>
              <p:tags r:id="rId5"/>
            </p:custDataLst>
          </p:nvPr>
        </p:nvSpPr>
        <p:spPr/>
        <p:txBody>
          <a:bodyPr/>
          <a:p>
            <a:endParaRPr altLang="en-US" lang="zh-CN"/>
          </a:p>
        </p:txBody>
      </p:sp>
      <p:sp>
        <p:nvSpPr>
          <p:cNvPr id="1048781" name="灯片编号占位符 6"/>
          <p:cNvSpPr>
            <a:spLocks noGrp="1"/>
          </p:cNvSpPr>
          <p:nvPr>
            <p:ph type="sldNum" sz="quarter" idx="12"/>
            <p:custDataLst>
              <p:tags r:id="rId6"/>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比较">
    <p:spTree>
      <p:nvGrpSpPr>
        <p:cNvPr id="145" name=""/>
        <p:cNvGrpSpPr/>
        <p:nvPr/>
      </p:nvGrpSpPr>
      <p:grpSpPr>
        <a:xfrm>
          <a:off x="0" y="0"/>
          <a:ext cx="0" cy="0"/>
          <a:chOff x="0" y="0"/>
          <a:chExt cx="0" cy="0"/>
        </a:xfrm>
      </p:grpSpPr>
      <p:sp>
        <p:nvSpPr>
          <p:cNvPr id="1048782" name="标题 1"/>
          <p:cNvSpPr>
            <a:spLocks noGrp="1"/>
          </p:cNvSpPr>
          <p:nvPr>
            <p:ph type="title"/>
            <p:custDataLst>
              <p:tags r:id="rId1"/>
            </p:custDataLst>
          </p:nvPr>
        </p:nvSpPr>
        <p:spPr>
          <a:xfrm>
            <a:off x="628765" y="608400"/>
            <a:ext cx="11336362" cy="705600"/>
          </a:xfrm>
        </p:spPr>
        <p:txBody>
          <a:bodyPr anchor="ctr" anchorCtr="0" bIns="46800" lIns="90000" rIns="90000" rtlCol="0" tIns="46800" vert="horz">
            <a:normAutofit/>
          </a:bodyPr>
          <a:p>
            <a:pPr lvl="0"/>
            <a:r>
              <a:rPr altLang="en-US" lang="zh-CN"/>
              <a:t>单击此处编辑母版标题样式</a:t>
            </a:r>
          </a:p>
        </p:txBody>
      </p:sp>
      <p:sp>
        <p:nvSpPr>
          <p:cNvPr id="1048783" name="文本占位符 2"/>
          <p:cNvSpPr>
            <a:spLocks noGrp="1"/>
          </p:cNvSpPr>
          <p:nvPr>
            <p:ph type="body" idx="1" hasCustomPrompt="1"/>
            <p:custDataLst>
              <p:tags r:id="rId2"/>
            </p:custDataLst>
          </p:nvPr>
        </p:nvSpPr>
        <p:spPr>
          <a:xfrm>
            <a:off x="628765" y="1429200"/>
            <a:ext cx="5521221" cy="381600"/>
          </a:xfrm>
        </p:spPr>
        <p:txBody>
          <a:bodyPr anchor="t" anchorCtr="0" bIns="38100" lIns="101600" rIns="76200" tIns="38100">
            <a:normAutofit/>
          </a:bodyPr>
          <a:lstStyle>
            <a:lvl1pPr indent="0" marL="0">
              <a:lnSpc>
                <a:spcPct val="100000"/>
              </a:lnSpc>
              <a:buNone/>
              <a:defRPr b="1" sz="2000" spc="200">
                <a:solidFill>
                  <a:schemeClr val="tx1">
                    <a:lumMod val="75000"/>
                    <a:lumOff val="25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dirty="0" lang="zh-CN"/>
              <a:t>单击此处编辑文本</a:t>
            </a:r>
          </a:p>
        </p:txBody>
      </p:sp>
      <p:sp>
        <p:nvSpPr>
          <p:cNvPr id="1048784" name="内容占位符 3"/>
          <p:cNvSpPr>
            <a:spLocks noGrp="1"/>
          </p:cNvSpPr>
          <p:nvPr>
            <p:ph sz="half" idx="2"/>
            <p:custDataLst>
              <p:tags r:id="rId3"/>
            </p:custDataLst>
          </p:nvPr>
        </p:nvSpPr>
        <p:spPr>
          <a:xfrm>
            <a:off x="628765" y="1854000"/>
            <a:ext cx="5521221" cy="4395600"/>
          </a:xfrm>
        </p:spPr>
        <p:txBody>
          <a:bodyPr bIns="0" lIns="101600" rIns="82550" rtlCol="0" tIns="0" vert="horz">
            <a:normAutofit/>
          </a:bodyPr>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8785" name="文本占位符 4"/>
          <p:cNvSpPr>
            <a:spLocks noGrp="1"/>
          </p:cNvSpPr>
          <p:nvPr>
            <p:ph type="body" sz="quarter" idx="3" hasCustomPrompt="1"/>
            <p:custDataLst>
              <p:tags r:id="rId4"/>
            </p:custDataLst>
          </p:nvPr>
        </p:nvSpPr>
        <p:spPr>
          <a:xfrm>
            <a:off x="6444474" y="1421729"/>
            <a:ext cx="5521221" cy="381600"/>
          </a:xfrm>
        </p:spPr>
        <p:txBody>
          <a:bodyPr anchor="t" anchorCtr="0" bIns="38100" lIns="101600" rIns="76200" rtlCol="0" tIns="38100" vert="horz">
            <a:normAutofit/>
          </a:bodyPr>
          <a:lstStyle>
            <a:lvl1pPr indent="0" marL="0">
              <a:lnSpc>
                <a:spcPct val="100000"/>
              </a:lnSpc>
              <a:buNone/>
              <a:defRPr b="1" sz="2000" spc="200">
                <a:solidFill>
                  <a:schemeClr val="tx1">
                    <a:lumMod val="75000"/>
                    <a:lumOff val="25000"/>
                  </a:schemeClr>
                </a:solidFill>
              </a:defRPr>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altLang="en-US" lang="zh-CN"/>
              <a:t>单击此处编辑文本</a:t>
            </a:r>
          </a:p>
        </p:txBody>
      </p:sp>
      <p:sp>
        <p:nvSpPr>
          <p:cNvPr id="1048786" name="内容占位符 5"/>
          <p:cNvSpPr>
            <a:spLocks noGrp="1"/>
          </p:cNvSpPr>
          <p:nvPr>
            <p:ph sz="quarter" idx="4"/>
            <p:custDataLst>
              <p:tags r:id="rId5"/>
            </p:custDataLst>
          </p:nvPr>
        </p:nvSpPr>
        <p:spPr>
          <a:xfrm>
            <a:off x="6444474" y="1854000"/>
            <a:ext cx="5521221" cy="4395600"/>
          </a:xfrm>
        </p:spPr>
        <p:txBody>
          <a:bodyPr bIns="0" lIns="101600" rIns="82550" rtlCol="0" tIns="0" vert="horz">
            <a:normAutofit/>
          </a:bodyPr>
          <a:p>
            <a:pPr lvl="0"/>
            <a:r>
              <a:rPr altLang="en-US" lang="zh-CN"/>
              <a:t>单击此处编辑母版文本样式</a:t>
            </a:r>
          </a:p>
          <a:p>
            <a:pPr lvl="1"/>
            <a:r>
              <a:rPr altLang="en-US" lang="zh-CN"/>
              <a:t>第二级</a:t>
            </a:r>
          </a:p>
          <a:p>
            <a:pPr lvl="2"/>
            <a:r>
              <a:rPr altLang="en-US" lang="zh-CN"/>
              <a:t>第三级</a:t>
            </a:r>
          </a:p>
          <a:p>
            <a:pPr lvl="3"/>
            <a:r>
              <a:rPr altLang="en-US" lang="zh-CN"/>
              <a:t>第四级</a:t>
            </a:r>
          </a:p>
          <a:p>
            <a:pPr lvl="4"/>
            <a:r>
              <a:rPr altLang="en-US" lang="zh-CN"/>
              <a:t>第五级</a:t>
            </a:r>
          </a:p>
        </p:txBody>
      </p:sp>
      <p:sp>
        <p:nvSpPr>
          <p:cNvPr id="1048787" name="日期占位符 6"/>
          <p:cNvSpPr>
            <a:spLocks noGrp="1"/>
          </p:cNvSpPr>
          <p:nvPr>
            <p:ph type="dt" sz="half" idx="10"/>
            <p:custDataLst>
              <p:tags r:id="rId6"/>
            </p:custDataLst>
          </p:nvPr>
        </p:nvSpPr>
        <p:spPr/>
        <p:txBody>
          <a:bodyPr/>
          <a:p>
            <a:fld id="{760FBDFE-C587-4B4C-A407-44438C67B59E}" type="datetimeFigureOut">
              <a:rPr altLang="en-US" lang="zh-CN" smtClean="0"/>
              <a:t>2022/4/10</a:t>
            </a:fld>
            <a:endParaRPr altLang="en-US" lang="zh-CN"/>
          </a:p>
        </p:txBody>
      </p:sp>
      <p:sp>
        <p:nvSpPr>
          <p:cNvPr id="1048788" name="页脚占位符 7"/>
          <p:cNvSpPr>
            <a:spLocks noGrp="1"/>
          </p:cNvSpPr>
          <p:nvPr>
            <p:ph type="ftr" sz="quarter" idx="11"/>
            <p:custDataLst>
              <p:tags r:id="rId7"/>
            </p:custDataLst>
          </p:nvPr>
        </p:nvSpPr>
        <p:spPr/>
        <p:txBody>
          <a:bodyPr/>
          <a:p>
            <a:endParaRPr altLang="en-US" lang="zh-CN"/>
          </a:p>
        </p:txBody>
      </p:sp>
      <p:sp>
        <p:nvSpPr>
          <p:cNvPr id="1048789" name="灯片编号占位符 8"/>
          <p:cNvSpPr>
            <a:spLocks noGrp="1"/>
          </p:cNvSpPr>
          <p:nvPr>
            <p:ph type="sldNum" sz="quarter" idx="12"/>
            <p:custDataLst>
              <p:tags r:id="rId8"/>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仅标题">
    <p:spTree>
      <p:nvGrpSpPr>
        <p:cNvPr id="139" name=""/>
        <p:cNvGrpSpPr/>
        <p:nvPr/>
      </p:nvGrpSpPr>
      <p:grpSpPr>
        <a:xfrm>
          <a:off x="0" y="0"/>
          <a:ext cx="0" cy="0"/>
          <a:chOff x="0" y="0"/>
          <a:chExt cx="0" cy="0"/>
        </a:xfrm>
      </p:grpSpPr>
      <p:sp>
        <p:nvSpPr>
          <p:cNvPr id="1048755" name="标题 1"/>
          <p:cNvSpPr>
            <a:spLocks noGrp="1"/>
          </p:cNvSpPr>
          <p:nvPr>
            <p:ph type="title"/>
            <p:custDataLst>
              <p:tags r:id="rId1"/>
            </p:custDataLst>
          </p:nvPr>
        </p:nvSpPr>
        <p:spPr>
          <a:xfrm>
            <a:off x="628765" y="608400"/>
            <a:ext cx="11336362" cy="705600"/>
          </a:xfrm>
        </p:spPr>
        <p:txBody>
          <a:bodyPr anchor="ctr" anchorCtr="0" bIns="46800" lIns="90000" rIns="90000" rtlCol="0" tIns="46800" vert="horz">
            <a:normAutofit/>
          </a:bodyPr>
          <a:p>
            <a:pPr lvl="0"/>
            <a:r>
              <a:rPr altLang="en-US" lang="zh-CN"/>
              <a:t>单击此处编辑母版标题样式</a:t>
            </a:r>
          </a:p>
        </p:txBody>
      </p:sp>
      <p:sp>
        <p:nvSpPr>
          <p:cNvPr id="1048756" name="日期占位符 2"/>
          <p:cNvSpPr>
            <a:spLocks noGrp="1"/>
          </p:cNvSpPr>
          <p:nvPr>
            <p:ph type="dt" sz="half" idx="10"/>
            <p:custDataLst>
              <p:tags r:id="rId2"/>
            </p:custDataLst>
          </p:nvPr>
        </p:nvSpPr>
        <p:spPr/>
        <p:txBody>
          <a:bodyPr/>
          <a:p>
            <a:fld id="{760FBDFE-C587-4B4C-A407-44438C67B59E}" type="datetimeFigureOut">
              <a:rPr altLang="en-US" lang="zh-CN" smtClean="0"/>
              <a:t>2022/4/10</a:t>
            </a:fld>
            <a:endParaRPr altLang="en-US" lang="zh-CN"/>
          </a:p>
        </p:txBody>
      </p:sp>
      <p:sp>
        <p:nvSpPr>
          <p:cNvPr id="1048757" name="页脚占位符 3"/>
          <p:cNvSpPr>
            <a:spLocks noGrp="1"/>
          </p:cNvSpPr>
          <p:nvPr>
            <p:ph type="ftr" sz="quarter" idx="11"/>
            <p:custDataLst>
              <p:tags r:id="rId3"/>
            </p:custDataLst>
          </p:nvPr>
        </p:nvSpPr>
        <p:spPr/>
        <p:txBody>
          <a:bodyPr/>
          <a:p>
            <a:endParaRPr altLang="en-US" lang="zh-CN"/>
          </a:p>
        </p:txBody>
      </p:sp>
      <p:sp>
        <p:nvSpPr>
          <p:cNvPr id="1048758" name="灯片编号占位符 4"/>
          <p:cNvSpPr>
            <a:spLocks noGrp="1"/>
          </p:cNvSpPr>
          <p:nvPr>
            <p:ph type="sldNum" sz="quarter" idx="12"/>
            <p:custDataLst>
              <p:tags r:id="rId4"/>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空白">
    <p:spTree>
      <p:nvGrpSpPr>
        <p:cNvPr id="146" name=""/>
        <p:cNvGrpSpPr/>
        <p:nvPr/>
      </p:nvGrpSpPr>
      <p:grpSpPr>
        <a:xfrm>
          <a:off x="0" y="0"/>
          <a:ext cx="0" cy="0"/>
          <a:chOff x="0" y="0"/>
          <a:chExt cx="0" cy="0"/>
        </a:xfrm>
      </p:grpSpPr>
      <p:sp>
        <p:nvSpPr>
          <p:cNvPr id="1048790" name="日期占位符 1"/>
          <p:cNvSpPr>
            <a:spLocks noGrp="1"/>
          </p:cNvSpPr>
          <p:nvPr>
            <p:ph type="dt" sz="half" idx="10"/>
            <p:custDataLst>
              <p:tags r:id="rId1"/>
            </p:custDataLst>
          </p:nvPr>
        </p:nvSpPr>
        <p:spPr/>
        <p:txBody>
          <a:bodyPr/>
          <a:p>
            <a:fld id="{760FBDFE-C587-4B4C-A407-44438C67B59E}" type="datetimeFigureOut">
              <a:rPr altLang="en-US" lang="zh-CN" smtClean="0"/>
              <a:t>2022/4/10</a:t>
            </a:fld>
            <a:endParaRPr altLang="en-US" lang="zh-CN"/>
          </a:p>
        </p:txBody>
      </p:sp>
      <p:sp>
        <p:nvSpPr>
          <p:cNvPr id="1048791" name="页脚占位符 2"/>
          <p:cNvSpPr>
            <a:spLocks noGrp="1"/>
          </p:cNvSpPr>
          <p:nvPr>
            <p:ph type="ftr" sz="quarter" idx="11"/>
            <p:custDataLst>
              <p:tags r:id="rId2"/>
            </p:custDataLst>
          </p:nvPr>
        </p:nvSpPr>
        <p:spPr/>
        <p:txBody>
          <a:bodyPr/>
          <a:p>
            <a:endParaRPr altLang="en-US" lang="zh-CN"/>
          </a:p>
        </p:txBody>
      </p:sp>
      <p:sp>
        <p:nvSpPr>
          <p:cNvPr id="1048792" name="灯片编号占位符 3"/>
          <p:cNvSpPr>
            <a:spLocks noGrp="1"/>
          </p:cNvSpPr>
          <p:nvPr>
            <p:ph type="sldNum" sz="quarter" idx="12"/>
            <p:custDataLst>
              <p:tags r:id="rId3"/>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47" name=""/>
        <p:cNvGrpSpPr/>
        <p:nvPr/>
      </p:nvGrpSpPr>
      <p:grpSpPr>
        <a:xfrm>
          <a:off x="0" y="0"/>
          <a:ext cx="0" cy="0"/>
          <a:chOff x="0" y="0"/>
          <a:chExt cx="0" cy="0"/>
        </a:xfrm>
      </p:grpSpPr>
      <p:sp>
        <p:nvSpPr>
          <p:cNvPr id="1048793" name="图片占位符 2"/>
          <p:cNvSpPr>
            <a:spLocks noGrp="1"/>
          </p:cNvSpPr>
          <p:nvPr>
            <p:ph type="pic" idx="1"/>
            <p:custDataLst>
              <p:tags r:id="rId1"/>
            </p:custDataLst>
          </p:nvPr>
        </p:nvSpPr>
        <p:spPr>
          <a:xfrm>
            <a:off x="628765" y="1555200"/>
            <a:ext cx="5408239" cy="4608000"/>
          </a:xfrm>
        </p:spPr>
        <p:txBody>
          <a:bodyPr bIns="46800" lIns="90000" rIns="90000" rtlCol="0" tIns="46800" vert="horz">
            <a:normAutofit/>
          </a:bodyPr>
          <a:lstStyle>
            <a:lvl1pPr>
              <a:buNone/>
              <a:defRPr sz="1600"/>
            </a:lvl1pPr>
          </a:lstStyle>
          <a:p>
            <a:pPr lvl="0"/>
            <a:endParaRPr altLang="en-US" lang="zh-CN"/>
          </a:p>
        </p:txBody>
      </p:sp>
      <p:sp>
        <p:nvSpPr>
          <p:cNvPr id="1048794" name="文本占位符 3"/>
          <p:cNvSpPr>
            <a:spLocks noGrp="1"/>
          </p:cNvSpPr>
          <p:nvPr>
            <p:ph type="body" sz="half" idx="2"/>
            <p:custDataLst>
              <p:tags r:id="rId2"/>
            </p:custDataLst>
          </p:nvPr>
        </p:nvSpPr>
        <p:spPr>
          <a:xfrm>
            <a:off x="6562962" y="1555200"/>
            <a:ext cx="5402165" cy="4608000"/>
          </a:xfrm>
        </p:spPr>
        <p:txBody>
          <a:bodyPr bIns="46800" lIns="90000" rIns="90000" rtlCol="0" tIns="46800" vert="horz">
            <a:normAutofit/>
          </a:bodyPr>
          <a:lstStyle>
            <a:lvl1pPr>
              <a:buNone/>
              <a:defRPr sz="1600"/>
            </a:lvl1pPr>
          </a:lstStyle>
          <a:p>
            <a:pPr lvl="0"/>
            <a:r>
              <a:rPr altLang="en-US" lang="zh-CN"/>
              <a:t>单击此处编辑母版文本样式</a:t>
            </a:r>
          </a:p>
        </p:txBody>
      </p:sp>
      <p:sp>
        <p:nvSpPr>
          <p:cNvPr id="1048795" name="日期占位符 4"/>
          <p:cNvSpPr>
            <a:spLocks noGrp="1"/>
          </p:cNvSpPr>
          <p:nvPr>
            <p:ph type="dt" sz="half" idx="10"/>
            <p:custDataLst>
              <p:tags r:id="rId3"/>
            </p:custDataLst>
          </p:nvPr>
        </p:nvSpPr>
        <p:spPr/>
        <p:txBody>
          <a:bodyPr/>
          <a:p>
            <a:fld id="{9EFD9D74-47D9-4702-A33C-335B63B48DBF}" type="datetimeFigureOut">
              <a:rPr altLang="en-US" lang="zh-CN" smtClean="0"/>
              <a:t>2022/4/10</a:t>
            </a:fld>
            <a:endParaRPr altLang="en-US" dirty="0" lang="zh-CN"/>
          </a:p>
        </p:txBody>
      </p:sp>
      <p:sp>
        <p:nvSpPr>
          <p:cNvPr id="1048796" name="页脚占位符 5"/>
          <p:cNvSpPr>
            <a:spLocks noGrp="1"/>
          </p:cNvSpPr>
          <p:nvPr>
            <p:ph type="ftr" sz="quarter" idx="11"/>
            <p:custDataLst>
              <p:tags r:id="rId4"/>
            </p:custDataLst>
          </p:nvPr>
        </p:nvSpPr>
        <p:spPr/>
        <p:txBody>
          <a:bodyPr/>
          <a:p>
            <a:endParaRPr altLang="en-US" dirty="0" lang="zh-CN"/>
          </a:p>
        </p:txBody>
      </p:sp>
      <p:sp>
        <p:nvSpPr>
          <p:cNvPr id="1048797" name="灯片编号占位符 6"/>
          <p:cNvSpPr>
            <a:spLocks noGrp="1"/>
          </p:cNvSpPr>
          <p:nvPr>
            <p:ph type="sldNum" sz="quarter" idx="12"/>
            <p:custDataLst>
              <p:tags r:id="rId5"/>
            </p:custDataLst>
          </p:nvPr>
        </p:nvSpPr>
        <p:spPr/>
        <p:txBody>
          <a:bodyPr/>
          <a:p>
            <a:fld id="{FABC47A4-756D-490B-A52F-7D9E2C9FC05F}" type="slidenum">
              <a:rPr altLang="en-US" lang="zh-CN" smtClean="0"/>
              <a:t>‹#›</a:t>
            </a:fld>
            <a:endParaRPr altLang="en-US" lang="zh-CN"/>
          </a:p>
        </p:txBody>
      </p:sp>
      <p:sp>
        <p:nvSpPr>
          <p:cNvPr id="1048798" name="标题 8"/>
          <p:cNvSpPr>
            <a:spLocks noGrp="1"/>
          </p:cNvSpPr>
          <p:nvPr>
            <p:ph type="title"/>
            <p:custDataLst>
              <p:tags r:id="rId6"/>
            </p:custDataLst>
          </p:nvPr>
        </p:nvSpPr>
        <p:spPr/>
        <p:txBody>
          <a:bodyPr/>
          <a:p>
            <a:r>
              <a:rPr altLang="en-US" lang="zh-CN"/>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vertTitleAndTx">
  <p:cSld name="竖排标题与文本">
    <p:spTree>
      <p:nvGrpSpPr>
        <p:cNvPr id="142" name=""/>
        <p:cNvGrpSpPr/>
        <p:nvPr/>
      </p:nvGrpSpPr>
      <p:grpSpPr>
        <a:xfrm>
          <a:off x="0" y="0"/>
          <a:ext cx="0" cy="0"/>
          <a:chOff x="0" y="0"/>
          <a:chExt cx="0" cy="0"/>
        </a:xfrm>
      </p:grpSpPr>
      <p:sp>
        <p:nvSpPr>
          <p:cNvPr id="1048767" name="竖排标题 1"/>
          <p:cNvSpPr>
            <a:spLocks noGrp="1"/>
          </p:cNvSpPr>
          <p:nvPr>
            <p:ph type="title" orient="vert" hasCustomPrompt="1"/>
            <p:custDataLst>
              <p:tags r:id="rId1"/>
            </p:custDataLst>
          </p:nvPr>
        </p:nvSpPr>
        <p:spPr>
          <a:xfrm>
            <a:off x="10577381" y="914400"/>
            <a:ext cx="1078945" cy="5029200"/>
          </a:xfrm>
        </p:spPr>
        <p:txBody>
          <a:bodyPr anchor="ctr" anchorCtr="0" bIns="46800" lIns="90000" rIns="90000" rtlCol="0" tIns="46800" vert="eaVert">
            <a:normAutofit/>
          </a:bodyPr>
          <a:lstStyle>
            <a:lvl1pPr>
              <a:buNone/>
              <a:defRPr sz="2800"/>
            </a:lvl1pPr>
          </a:lstStyle>
          <a:p>
            <a:pPr lvl="0"/>
            <a:r>
              <a:rPr altLang="en-US" lang="zh-CN"/>
              <a:t>单击此处编辑标题</a:t>
            </a:r>
          </a:p>
        </p:txBody>
      </p:sp>
      <p:sp>
        <p:nvSpPr>
          <p:cNvPr id="1048768" name="竖排文字占位符 2"/>
          <p:cNvSpPr>
            <a:spLocks noGrp="1"/>
          </p:cNvSpPr>
          <p:nvPr>
            <p:ph type="body" orient="vert" idx="1"/>
            <p:custDataLst>
              <p:tags r:id="rId2"/>
            </p:custDataLst>
          </p:nvPr>
        </p:nvSpPr>
        <p:spPr>
          <a:xfrm>
            <a:off x="945007" y="914400"/>
            <a:ext cx="9476113" cy="5029200"/>
          </a:xfrm>
        </p:spPr>
        <p:txBody>
          <a:bodyPr bIns="46800" lIns="46800" rIns="46800" tIns="46800" vert="eaVert"/>
          <a:lstStyle>
            <a:lvl1pPr indent="-228600" marL="228600">
              <a:spcAft>
                <a:spcPts val="1000"/>
              </a:spcAft>
              <a:defRPr spc="300"/>
            </a:lvl1pPr>
            <a:lvl2pPr indent="-228600" marL="685800">
              <a:defRPr spc="300"/>
            </a:lvl2pPr>
            <a:lvl3pPr indent="-228600" marL="1143000">
              <a:defRPr spc="300"/>
            </a:lvl3pPr>
            <a:lvl4pPr indent="-228600" marL="1600200">
              <a:defRPr spc="300"/>
            </a:lvl4pPr>
            <a:lvl5pPr indent="-228600" marL="2057400">
              <a:defRPr spc="300"/>
            </a:lvl5pPr>
          </a:lstStyle>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
        <p:nvSpPr>
          <p:cNvPr id="1048769" name="日期占位符 3"/>
          <p:cNvSpPr>
            <a:spLocks noGrp="1"/>
          </p:cNvSpPr>
          <p:nvPr>
            <p:ph type="dt" sz="half" idx="10"/>
            <p:custDataLst>
              <p:tags r:id="rId3"/>
            </p:custDataLst>
          </p:nvPr>
        </p:nvSpPr>
        <p:spPr/>
        <p:txBody>
          <a:bodyPr/>
          <a:p>
            <a:fld id="{760FBDFE-C587-4B4C-A407-44438C67B59E}" type="datetimeFigureOut">
              <a:rPr altLang="en-US" lang="zh-CN" smtClean="0"/>
              <a:t>2022/4/10</a:t>
            </a:fld>
            <a:endParaRPr altLang="en-US" lang="zh-CN"/>
          </a:p>
        </p:txBody>
      </p:sp>
      <p:sp>
        <p:nvSpPr>
          <p:cNvPr id="1048770" name="页脚占位符 4"/>
          <p:cNvSpPr>
            <a:spLocks noGrp="1"/>
          </p:cNvSpPr>
          <p:nvPr>
            <p:ph type="ftr" sz="quarter" idx="11"/>
            <p:custDataLst>
              <p:tags r:id="rId4"/>
            </p:custDataLst>
          </p:nvPr>
        </p:nvSpPr>
        <p:spPr/>
        <p:txBody>
          <a:bodyPr/>
          <a:p>
            <a:endParaRPr altLang="en-US" lang="zh-CN"/>
          </a:p>
        </p:txBody>
      </p:sp>
      <p:sp>
        <p:nvSpPr>
          <p:cNvPr id="1048771" name="灯片编号占位符 5"/>
          <p:cNvSpPr>
            <a:spLocks noGrp="1"/>
          </p:cNvSpPr>
          <p:nvPr>
            <p:ph type="sldNum" sz="quarter" idx="12"/>
            <p:custDataLst>
              <p:tags r:id="rId5"/>
            </p:custDataLst>
          </p:nvPr>
        </p:nvSpPr>
        <p:spPr/>
        <p:txBody>
          <a:bodyPr/>
          <a:p>
            <a:fld id="{49AE70B2-8BF9-45C0-BB95-33D1B9D3A854}" type="slidenum">
              <a:rPr altLang="en-US" lang="zh-CN" smtClean="0"/>
              <a:t>‹#›</a:t>
            </a:fld>
            <a:endParaRPr altLang="en-US"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43" name=""/>
        <p:cNvGrpSpPr/>
        <p:nvPr/>
      </p:nvGrpSpPr>
      <p:grpSpPr>
        <a:xfrm>
          <a:off x="0" y="0"/>
          <a:ext cx="0" cy="0"/>
          <a:chOff x="0" y="0"/>
          <a:chExt cx="0" cy="0"/>
        </a:xfrm>
      </p:grpSpPr>
      <p:sp>
        <p:nvSpPr>
          <p:cNvPr id="1048772" name="日期占位符 2"/>
          <p:cNvSpPr>
            <a:spLocks noGrp="1"/>
          </p:cNvSpPr>
          <p:nvPr>
            <p:ph type="dt" sz="half" idx="10"/>
            <p:custDataLst>
              <p:tags r:id="rId1"/>
            </p:custDataLst>
          </p:nvPr>
        </p:nvSpPr>
        <p:spPr/>
        <p:txBody>
          <a:bodyPr/>
          <a:p>
            <a:fld id="{760FBDFE-C587-4B4C-A407-44438C67B59E}" type="datetimeFigureOut">
              <a:rPr altLang="en-US" lang="zh-CN" smtClean="0"/>
              <a:t>2022/4/10</a:t>
            </a:fld>
            <a:endParaRPr altLang="en-US" lang="zh-CN"/>
          </a:p>
        </p:txBody>
      </p:sp>
      <p:sp>
        <p:nvSpPr>
          <p:cNvPr id="1048773" name="页脚占位符 3"/>
          <p:cNvSpPr>
            <a:spLocks noGrp="1"/>
          </p:cNvSpPr>
          <p:nvPr>
            <p:ph type="ftr" sz="quarter" idx="11"/>
            <p:custDataLst>
              <p:tags r:id="rId2"/>
            </p:custDataLst>
          </p:nvPr>
        </p:nvSpPr>
        <p:spPr/>
        <p:txBody>
          <a:bodyPr/>
          <a:p>
            <a:endParaRPr altLang="en-US" lang="zh-CN"/>
          </a:p>
        </p:txBody>
      </p:sp>
      <p:sp>
        <p:nvSpPr>
          <p:cNvPr id="1048774" name="灯片编号占位符 4"/>
          <p:cNvSpPr>
            <a:spLocks noGrp="1"/>
          </p:cNvSpPr>
          <p:nvPr>
            <p:ph type="sldNum" sz="quarter" idx="12"/>
            <p:custDataLst>
              <p:tags r:id="rId3"/>
            </p:custDataLst>
          </p:nvPr>
        </p:nvSpPr>
        <p:spPr/>
        <p:txBody>
          <a:bodyPr/>
          <a:p>
            <a:fld id="{49AE70B2-8BF9-45C0-BB95-33D1B9D3A854}" type="slidenum">
              <a:rPr altLang="en-US" lang="zh-CN" smtClean="0"/>
              <a:t>‹#›</a:t>
            </a:fld>
            <a:endParaRPr altLang="en-US" lang="zh-CN"/>
          </a:p>
        </p:txBody>
      </p:sp>
      <p:sp>
        <p:nvSpPr>
          <p:cNvPr id="1048775" name="内容占位符 6"/>
          <p:cNvSpPr>
            <a:spLocks noGrp="1"/>
          </p:cNvSpPr>
          <p:nvPr>
            <p:ph sz="quarter" idx="13"/>
            <p:custDataLst>
              <p:tags r:id="rId4"/>
            </p:custDataLst>
          </p:nvPr>
        </p:nvSpPr>
        <p:spPr>
          <a:xfrm>
            <a:off x="628765" y="774000"/>
            <a:ext cx="11340083" cy="5482800"/>
          </a:xfrm>
        </p:spPr>
        <p:txBody>
          <a:bodyPr/>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41" name=""/>
        <p:cNvGrpSpPr/>
        <p:nvPr/>
      </p:nvGrpSpPr>
      <p:grpSpPr>
        <a:xfrm>
          <a:off x="0" y="0"/>
          <a:ext cx="0" cy="0"/>
          <a:chOff x="0" y="0"/>
          <a:chExt cx="0" cy="0"/>
        </a:xfrm>
      </p:grpSpPr>
      <p:sp>
        <p:nvSpPr>
          <p:cNvPr id="1048762" name="日期占位符 2"/>
          <p:cNvSpPr>
            <a:spLocks noGrp="1"/>
          </p:cNvSpPr>
          <p:nvPr>
            <p:ph type="dt" sz="half" idx="10"/>
            <p:custDataLst>
              <p:tags r:id="rId1"/>
            </p:custDataLst>
          </p:nvPr>
        </p:nvSpPr>
        <p:spPr/>
        <p:txBody>
          <a:bodyPr/>
          <a:p>
            <a:fld id="{760FBDFE-C587-4B4C-A407-44438C67B59E}" type="datetimeFigureOut">
              <a:rPr altLang="en-US" lang="zh-CN" smtClean="0"/>
              <a:t>2022/4/10</a:t>
            </a:fld>
            <a:endParaRPr altLang="en-US" lang="zh-CN"/>
          </a:p>
        </p:txBody>
      </p:sp>
      <p:sp>
        <p:nvSpPr>
          <p:cNvPr id="1048763" name="页脚占位符 3"/>
          <p:cNvSpPr>
            <a:spLocks noGrp="1"/>
          </p:cNvSpPr>
          <p:nvPr>
            <p:ph type="ftr" sz="quarter" idx="11"/>
            <p:custDataLst>
              <p:tags r:id="rId2"/>
            </p:custDataLst>
          </p:nvPr>
        </p:nvSpPr>
        <p:spPr/>
        <p:txBody>
          <a:bodyPr/>
          <a:p>
            <a:endParaRPr altLang="en-US" lang="zh-CN"/>
          </a:p>
        </p:txBody>
      </p:sp>
      <p:sp>
        <p:nvSpPr>
          <p:cNvPr id="1048764" name="灯片编号占位符 4"/>
          <p:cNvSpPr>
            <a:spLocks noGrp="1"/>
          </p:cNvSpPr>
          <p:nvPr>
            <p:ph type="sldNum" sz="quarter" idx="12"/>
            <p:custDataLst>
              <p:tags r:id="rId3"/>
            </p:custDataLst>
          </p:nvPr>
        </p:nvSpPr>
        <p:spPr/>
        <p:txBody>
          <a:bodyPr/>
          <a:p>
            <a:fld id="{49AE70B2-8BF9-45C0-BB95-33D1B9D3A854}" type="slidenum">
              <a:rPr altLang="en-US" lang="zh-CN" smtClean="0"/>
              <a:t>‹#›</a:t>
            </a:fld>
            <a:endParaRPr altLang="en-US" lang="zh-CN"/>
          </a:p>
        </p:txBody>
      </p:sp>
      <p:sp>
        <p:nvSpPr>
          <p:cNvPr id="1048765" name="标题 1"/>
          <p:cNvSpPr>
            <a:spLocks noGrp="1"/>
          </p:cNvSpPr>
          <p:nvPr>
            <p:ph type="title" hasCustomPrompt="1"/>
            <p:custDataLst>
              <p:tags r:id="rId4"/>
            </p:custDataLst>
          </p:nvPr>
        </p:nvSpPr>
        <p:spPr>
          <a:xfrm>
            <a:off x="1238927" y="2484000"/>
            <a:ext cx="10127200" cy="1018800"/>
          </a:xfrm>
        </p:spPr>
        <p:txBody>
          <a:bodyPr anchor="t" anchorCtr="0" bIns="46800" lIns="90000" rIns="90000" rtlCol="0" tIns="46800" vert="horz">
            <a:normAutofit/>
          </a:bodyPr>
          <a:lstStyle>
            <a:lvl1pPr algn="ctr">
              <a:defRPr sz="6000"/>
            </a:lvl1pPr>
          </a:lstStyle>
          <a:p>
            <a:pPr lvl="0"/>
            <a:r>
              <a:rPr altLang="en-US" lang="zh-CN"/>
              <a:t>单击此处编辑标题</a:t>
            </a:r>
          </a:p>
        </p:txBody>
      </p:sp>
      <p:sp>
        <p:nvSpPr>
          <p:cNvPr id="1048766" name="文本占位符 6"/>
          <p:cNvSpPr>
            <a:spLocks noGrp="1"/>
          </p:cNvSpPr>
          <p:nvPr>
            <p:ph type="body" sz="quarter" idx="13"/>
            <p:custDataLst>
              <p:tags r:id="rId5"/>
            </p:custDataLst>
          </p:nvPr>
        </p:nvSpPr>
        <p:spPr>
          <a:xfrm>
            <a:off x="1238927" y="3560400"/>
            <a:ext cx="10127200" cy="471600"/>
          </a:xfrm>
        </p:spPr>
        <p:txBody>
          <a:bodyPr bIns="46800" lIns="90000" rIns="90000" tIns="46800">
            <a:normAutofit/>
          </a:bodyPr>
          <a:lstStyle>
            <a:lvl1pPr algn="ctr">
              <a:lnSpc>
                <a:spcPct val="110000"/>
              </a:lnSpc>
              <a:buNone/>
              <a:defRPr sz="2400" spc="200"/>
            </a:lvl1pPr>
          </a:lstStyle>
          <a:p>
            <a:pPr lvl="0"/>
            <a:r>
              <a:rPr altLang="en-US" dirty="0" lang="zh-CN"/>
              <a:t>单击此处编辑母版文本样式</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40" name=""/>
        <p:cNvGrpSpPr/>
        <p:nvPr/>
      </p:nvGrpSpPr>
      <p:grpSpPr>
        <a:xfrm>
          <a:off x="0" y="0"/>
          <a:ext cx="0" cy="0"/>
          <a:chOff x="0" y="0"/>
          <a:chExt cx="0" cy="0"/>
        </a:xfrm>
      </p:grpSpPr>
      <p:sp>
        <p:nvSpPr>
          <p:cNvPr id="1048759" name="Holder 2"/>
          <p:cNvSpPr>
            <a:spLocks noGrp="1"/>
          </p:cNvSpPr>
          <p:nvPr>
            <p:ph type="ftr" sz="quarter" idx="5"/>
          </p:nvPr>
        </p:nvSpPr>
        <p:spPr/>
        <p:txBody>
          <a:bodyPr bIns="0" lIns="0" rIns="0" tIns="0"/>
          <a:lstStyle>
            <a:lvl1pPr algn="ctr">
              <a:defRPr>
                <a:solidFill>
                  <a:schemeClr val="tx1">
                    <a:tint val="75000"/>
                  </a:schemeClr>
                </a:solidFill>
              </a:defRPr>
            </a:lvl1pPr>
          </a:lstStyle>
          <a:p/>
        </p:txBody>
      </p:sp>
      <p:sp>
        <p:nvSpPr>
          <p:cNvPr id="1048760" name="Holder 3"/>
          <p:cNvSpPr>
            <a:spLocks noGrp="1"/>
          </p:cNvSpPr>
          <p:nvPr>
            <p:ph type="dt" sz="half" idx="6"/>
          </p:nvPr>
        </p:nvSpPr>
        <p:spPr/>
        <p:txBody>
          <a:bodyPr bIns="0" lIns="0" rIns="0" tIns="0"/>
          <a:lstStyle>
            <a:lvl1pPr algn="l">
              <a:defRPr>
                <a:solidFill>
                  <a:schemeClr val="tx1">
                    <a:tint val="75000"/>
                  </a:schemeClr>
                </a:solidFill>
              </a:defRPr>
            </a:lvl1pPr>
          </a:lstStyle>
          <a:p>
            <a:fld id="{1D8BD707-D9CF-40AE-B4C6-C98DA3205C09}" type="datetimeFigureOut">
              <a:rPr lang="en-US"/>
              <a:t>4/10/2022</a:t>
            </a:fld>
            <a:endParaRPr lang="en-US"/>
          </a:p>
        </p:txBody>
      </p:sp>
      <p:sp>
        <p:nvSpPr>
          <p:cNvPr id="1048761" name="Holder 4"/>
          <p:cNvSpPr>
            <a:spLocks noGrp="1"/>
          </p:cNvSpPr>
          <p:nvPr>
            <p:ph type="sldNum" sz="quarter" idx="7"/>
          </p:nvPr>
        </p:nvSpPr>
        <p:spPr/>
        <p:txBody>
          <a:bodyPr bIns="0" lIns="0" rIns="0" tIns="0"/>
          <a:lstStyle>
            <a:lvl1pPr algn="r">
              <a:defRPr>
                <a:solidFill>
                  <a:schemeClr val="tx1">
                    <a:tint val="75000"/>
                  </a:schemeClr>
                </a:solidFill>
              </a:defRPr>
            </a:lvl1pPr>
          </a:lstStyle>
          <a:p>
            <a:fld id="{B6F15528-21DE-4FAA-801E-634DDDAF4B2B}" type="slidenum">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ags" Target="../tags/tag57.xml"/><Relationship Id="rId14" Type="http://schemas.openxmlformats.org/officeDocument/2006/relationships/tags" Target="../tags/tag58.xml"/><Relationship Id="rId15" Type="http://schemas.openxmlformats.org/officeDocument/2006/relationships/tags" Target="../tags/tag59.xml"/><Relationship Id="rId16" Type="http://schemas.openxmlformats.org/officeDocument/2006/relationships/tags" Target="../tags/tag60.xml"/><Relationship Id="rId17" Type="http://schemas.openxmlformats.org/officeDocument/2006/relationships/tags" Target="../tags/tag61.xml"/><Relationship Id="rId18" Type="http://schemas.openxmlformats.org/officeDocument/2006/relationships/tags" Target="../tags/tag62.xml"/><Relationship Id="rId1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标题占位符 1"/>
          <p:cNvSpPr>
            <a:spLocks noGrp="1"/>
          </p:cNvSpPr>
          <p:nvPr>
            <p:ph type="title"/>
            <p:custDataLst>
              <p:tags r:id="rId13"/>
            </p:custDataLst>
          </p:nvPr>
        </p:nvSpPr>
        <p:spPr>
          <a:xfrm>
            <a:off x="628765" y="608400"/>
            <a:ext cx="11336362" cy="705600"/>
          </a:xfrm>
          <a:prstGeom prst="rect"/>
        </p:spPr>
        <p:txBody>
          <a:bodyPr anchor="ctr" anchorCtr="0" bIns="46990" lIns="90170" rIns="90170" rtlCol="0" tIns="46990" vert="horz">
            <a:normAutofit/>
          </a:bodyPr>
          <a:p>
            <a:r>
              <a:rPr altLang="en-US" dirty="0" lang="zh-CN"/>
              <a:t>单击此处编辑母版标题样式</a:t>
            </a:r>
          </a:p>
        </p:txBody>
      </p:sp>
      <p:sp>
        <p:nvSpPr>
          <p:cNvPr id="1048577" name="文本占位符 2"/>
          <p:cNvSpPr>
            <a:spLocks noGrp="1"/>
          </p:cNvSpPr>
          <p:nvPr>
            <p:ph type="body" idx="1"/>
            <p:custDataLst>
              <p:tags r:id="rId14"/>
            </p:custDataLst>
          </p:nvPr>
        </p:nvSpPr>
        <p:spPr>
          <a:xfrm>
            <a:off x="628765" y="1490400"/>
            <a:ext cx="11336362" cy="4759200"/>
          </a:xfrm>
          <a:prstGeom prst="rect"/>
        </p:spPr>
        <p:txBody>
          <a:bodyPr bIns="46800" lIns="90000" rIns="90000" rtlCol="0" tIns="46800" vert="horz">
            <a:normAutofit/>
          </a:bodyPr>
          <a:p>
            <a:pPr lvl="0"/>
            <a:r>
              <a:rPr altLang="en-US" dirty="0" lang="zh-CN"/>
              <a:t>单击此处编辑母版文本样式</a:t>
            </a:r>
          </a:p>
          <a:p>
            <a:pPr lvl="1"/>
            <a:r>
              <a:rPr altLang="en-US" dirty="0" lang="zh-CN"/>
              <a:t>第二级</a:t>
            </a:r>
          </a:p>
          <a:p>
            <a:pPr lvl="2"/>
            <a:r>
              <a:rPr altLang="en-US" dirty="0" lang="zh-CN"/>
              <a:t>第三级</a:t>
            </a:r>
          </a:p>
          <a:p>
            <a:pPr lvl="3"/>
            <a:r>
              <a:rPr altLang="en-US" dirty="0" lang="zh-CN"/>
              <a:t>第四级</a:t>
            </a:r>
          </a:p>
          <a:p>
            <a:pPr lvl="4"/>
            <a:r>
              <a:rPr altLang="en-US" dirty="0" lang="zh-CN"/>
              <a:t>第五级</a:t>
            </a:r>
          </a:p>
        </p:txBody>
      </p:sp>
      <p:sp>
        <p:nvSpPr>
          <p:cNvPr id="1048578" name="日期占位符 3"/>
          <p:cNvSpPr>
            <a:spLocks noGrp="1"/>
          </p:cNvSpPr>
          <p:nvPr>
            <p:ph type="dt" sz="half" idx="2"/>
            <p:custDataLst>
              <p:tags r:id="rId15"/>
            </p:custDataLst>
          </p:nvPr>
        </p:nvSpPr>
        <p:spPr>
          <a:xfrm>
            <a:off x="632485" y="6314400"/>
            <a:ext cx="2790374" cy="316800"/>
          </a:xfrm>
          <a:prstGeom prst="rect"/>
        </p:spPr>
        <p:txBody>
          <a:bodyPr anchor="ctr" bIns="45720" lIns="91440" rIns="91440" rtlCol="0" tIns="45720" vert="horz">
            <a:normAutofit/>
          </a:bodyPr>
          <a:lstStyle>
            <a:lvl1pPr algn="l">
              <a:defRPr baseline="0" sz="1000">
                <a:solidFill>
                  <a:schemeClr val="tx1">
                    <a:tint val="75000"/>
                  </a:schemeClr>
                </a:solidFill>
              </a:defRPr>
            </a:lvl1pPr>
          </a:lstStyle>
          <a:p>
            <a:fld id="{760FBDFE-C587-4B4C-A407-44438C67B59E}" type="datetimeFigureOut">
              <a:rPr altLang="en-US" lang="zh-CN" smtClean="0"/>
              <a:t>2022/4/10</a:t>
            </a:fld>
            <a:endParaRPr altLang="en-US" lang="zh-CN"/>
          </a:p>
        </p:txBody>
      </p:sp>
      <p:sp>
        <p:nvSpPr>
          <p:cNvPr id="1048579" name="页脚占位符 4"/>
          <p:cNvSpPr>
            <a:spLocks noGrp="1"/>
          </p:cNvSpPr>
          <p:nvPr>
            <p:ph type="ftr" sz="quarter" idx="3"/>
            <p:custDataLst>
              <p:tags r:id="rId16"/>
            </p:custDataLst>
          </p:nvPr>
        </p:nvSpPr>
        <p:spPr>
          <a:xfrm>
            <a:off x="4253771" y="6314400"/>
            <a:ext cx="4092549" cy="316800"/>
          </a:xfrm>
          <a:prstGeom prst="rect"/>
        </p:spPr>
        <p:txBody>
          <a:bodyPr anchor="ctr" bIns="45720" lIns="91440" rIns="91440" rtlCol="0" tIns="45720" vert="horz">
            <a:normAutofit/>
          </a:bodyPr>
          <a:lstStyle>
            <a:lvl1pPr algn="ctr">
              <a:defRPr baseline="0" sz="1000">
                <a:solidFill>
                  <a:schemeClr val="tx1">
                    <a:tint val="75000"/>
                  </a:schemeClr>
                </a:solidFill>
              </a:defRPr>
            </a:lvl1pPr>
          </a:lstStyle>
          <a:p>
            <a:endParaRPr altLang="en-US" dirty="0" lang="zh-CN"/>
          </a:p>
        </p:txBody>
      </p:sp>
      <p:sp>
        <p:nvSpPr>
          <p:cNvPr id="1048580" name="灯片编号占位符 5"/>
          <p:cNvSpPr>
            <a:spLocks noGrp="1"/>
          </p:cNvSpPr>
          <p:nvPr>
            <p:ph type="sldNum" sz="quarter" idx="4"/>
            <p:custDataLst>
              <p:tags r:id="rId17"/>
            </p:custDataLst>
          </p:nvPr>
        </p:nvSpPr>
        <p:spPr>
          <a:xfrm>
            <a:off x="9174752" y="6314400"/>
            <a:ext cx="2790374" cy="316800"/>
          </a:xfrm>
          <a:prstGeom prst="rect"/>
        </p:spPr>
        <p:txBody>
          <a:bodyPr anchor="ctr" bIns="45720" lIns="91440" rIns="91440" rtlCol="0" tIns="45720" vert="horz">
            <a:normAutofit/>
          </a:bodyPr>
          <a:lstStyle>
            <a:lvl1pPr algn="r">
              <a:defRPr baseline="0" sz="1000">
                <a:solidFill>
                  <a:schemeClr val="tx1">
                    <a:tint val="75000"/>
                  </a:schemeClr>
                </a:solidFill>
              </a:defRPr>
            </a:lvl1pPr>
          </a:lstStyle>
          <a:p>
            <a:fld id="{49AE70B2-8BF9-45C0-BB95-33D1B9D3A854}" type="slidenum">
              <a:rPr altLang="en-US" lang="zh-CN" smtClean="0"/>
              <a:t>‹#›</a:t>
            </a:fld>
            <a:endParaRPr altLang="en-US" dirty="0" lang="zh-CN"/>
          </a:p>
        </p:txBody>
      </p:sp>
    </p:spTree>
    <p:custDataLst>
      <p:tags r:id="rId18"/>
    </p:custDataLst>
  </p:cSld>
  <p:clrMap accent1="accent1" accent2="accent2" accent3="accent3" accent4="accent4" accent5="accent5" accent6="accent6" bg1="lt1" bg2="lt2" tx1="dk1" tx2="dk2"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Lst>
  <p:txStyles>
    <p:titleStyle>
      <a:lvl1pPr algn="l" defTabSz="914400" eaLnBrk="1" fontAlgn="auto" hangingPunct="1" latinLnBrk="0" rtl="0">
        <a:lnSpc>
          <a:spcPct val="100000"/>
        </a:lnSpc>
        <a:spcBef>
          <a:spcPct val="0"/>
        </a:spcBef>
        <a:buNone/>
        <a:defRPr baseline="0" b="1" cap="none" sz="3600" kern="1200" normalizeH="0" spc="300" strike="noStrike" u="none">
          <a:solidFill>
            <a:schemeClr val="tx1">
              <a:lumMod val="85000"/>
              <a:lumOff val="15000"/>
            </a:schemeClr>
          </a:solidFill>
          <a:latin typeface="+mj-lt"/>
          <a:ea typeface="+mj-ea"/>
          <a:cs typeface="+mj-cs"/>
        </a:defRPr>
      </a:lvl1pPr>
    </p:titleStyle>
    <p:bodyStyle>
      <a:lvl1pPr algn="l" defTabSz="914400" eaLnBrk="1" fontAlgn="auto" hangingPunct="1" indent="-228600" latinLnBrk="0" marL="228600" rtl="0">
        <a:lnSpc>
          <a:spcPct val="130000"/>
        </a:lnSpc>
        <a:spcBef>
          <a:spcPts val="0"/>
        </a:spcBef>
        <a:spcAft>
          <a:spcPts val="1000"/>
        </a:spcAft>
        <a:buFont typeface="Arial" panose="020B0604020202020204" pitchFamily="34" charset="0"/>
        <a:buChar char="●"/>
        <a:defRPr baseline="0" cap="none" sz="1800" kern="1200" normalizeH="0" spc="150" strike="noStrike" u="none">
          <a:solidFill>
            <a:schemeClr val="tx1">
              <a:lumMod val="65000"/>
              <a:lumOff val="35000"/>
            </a:schemeClr>
          </a:solidFill>
          <a:latin typeface="+mn-lt"/>
          <a:ea typeface="+mn-ea"/>
          <a:cs typeface="+mn-cs"/>
        </a:defRPr>
      </a:lvl1pPr>
      <a:lvl2pPr algn="l" defTabSz="914400" eaLnBrk="1" fontAlgn="auto" hangingPunct="1" indent="-228600" latinLnBrk="0" marL="685800" rtl="0">
        <a:lnSpc>
          <a:spcPct val="120000"/>
        </a:lnSpc>
        <a:spcBef>
          <a:spcPts val="0"/>
        </a:spcBef>
        <a:spcAft>
          <a:spcPts val="600"/>
        </a:spcAft>
        <a:buFont typeface="Arial" panose="020B0604020202020204" pitchFamily="34" charset="0"/>
        <a:buChar char="●"/>
        <a:tabLst>
          <a:tab algn="l" pos="1609725"/>
          <a:tab algn="l" pos="1609725"/>
          <a:tab algn="l" pos="1609725"/>
          <a:tab algn="l" pos="1609725"/>
        </a:tabLst>
        <a:defRPr baseline="0" cap="none" sz="1600" kern="1200" normalizeH="0" spc="150" strike="noStrike" u="none">
          <a:solidFill>
            <a:schemeClr val="tx1">
              <a:lumMod val="65000"/>
              <a:lumOff val="35000"/>
            </a:schemeClr>
          </a:solidFill>
          <a:latin typeface="+mn-lt"/>
          <a:ea typeface="+mn-ea"/>
          <a:cs typeface="+mn-cs"/>
        </a:defRPr>
      </a:lvl2pPr>
      <a:lvl3pPr algn="l" defTabSz="914400" eaLnBrk="1" fontAlgn="auto" hangingPunct="1" indent="-228600" latinLnBrk="0" marL="1143000" rtl="0">
        <a:lnSpc>
          <a:spcPct val="120000"/>
        </a:lnSpc>
        <a:spcBef>
          <a:spcPts val="0"/>
        </a:spcBef>
        <a:spcAft>
          <a:spcPts val="600"/>
        </a:spcAft>
        <a:buFont typeface="Arial" panose="020B0604020202020204" pitchFamily="34" charset="0"/>
        <a:buChar char="●"/>
        <a:defRPr baseline="0" cap="none" sz="1600" kern="1200" normalizeH="0" spc="150" strike="noStrike" u="none">
          <a:solidFill>
            <a:schemeClr val="tx1">
              <a:lumMod val="65000"/>
              <a:lumOff val="35000"/>
            </a:schemeClr>
          </a:solidFill>
          <a:latin typeface="+mn-lt"/>
          <a:ea typeface="+mn-ea"/>
          <a:cs typeface="+mn-cs"/>
        </a:defRPr>
      </a:lvl3pPr>
      <a:lvl4pPr algn="l" defTabSz="914400" eaLnBrk="1" fontAlgn="auto" hangingPunct="1" indent="-228600" latinLnBrk="0" marL="1600200" rtl="0">
        <a:lnSpc>
          <a:spcPct val="120000"/>
        </a:lnSpc>
        <a:spcBef>
          <a:spcPts val="0"/>
        </a:spcBef>
        <a:spcAft>
          <a:spcPts val="300"/>
        </a:spcAft>
        <a:buFont typeface="Wingdings" panose="05000000000000000000" charset="0"/>
        <a:buChar char=""/>
        <a:defRPr baseline="0" cap="none" sz="1400" kern="1200" normalizeH="0" spc="150" strike="noStrike" u="none">
          <a:solidFill>
            <a:schemeClr val="tx1">
              <a:lumMod val="65000"/>
              <a:lumOff val="35000"/>
            </a:schemeClr>
          </a:solidFill>
          <a:latin typeface="+mn-lt"/>
          <a:ea typeface="+mn-ea"/>
          <a:cs typeface="+mn-cs"/>
        </a:defRPr>
      </a:lvl4pPr>
      <a:lvl5pPr algn="l" defTabSz="914400" eaLnBrk="1" fontAlgn="auto" hangingPunct="1" indent="-228600" latinLnBrk="0" marL="2057400" rtl="0">
        <a:lnSpc>
          <a:spcPct val="120000"/>
        </a:lnSpc>
        <a:spcBef>
          <a:spcPts val="0"/>
        </a:spcBef>
        <a:spcAft>
          <a:spcPts val="300"/>
        </a:spcAft>
        <a:buFont typeface="Arial" panose="020B0604020202020204" pitchFamily="34" charset="0"/>
        <a:buChar char="•"/>
        <a:defRPr baseline="0" cap="none" sz="1400" kern="1200" normalizeH="0" spc="150" strike="noStrike" u="none">
          <a:solidFill>
            <a:schemeClr val="tx1">
              <a:lumMod val="65000"/>
              <a:lumOff val="35000"/>
            </a:schemeClr>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tags" Target="../tags/tag63.xml"/><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image" Target="../media/image3.png"/><Relationship Id="rId3" Type="http://schemas.openxmlformats.org/officeDocument/2006/relationships/tags" Target="../tags/tag64.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image" Target="../media/image4.png"/><Relationship Id="rId2" Type="http://schemas.openxmlformats.org/officeDocument/2006/relationships/image" Target="../media/image2.png"/><Relationship Id="rId3" Type="http://schemas.openxmlformats.org/officeDocument/2006/relationships/tags" Target="../tags/tag65.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tags" Target="../tags/tag66.xml"/><Relationship Id="rId3"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image" Target="../media/image5.png"/><Relationship Id="rId2" Type="http://schemas.openxmlformats.org/officeDocument/2006/relationships/tags" Target="../tags/tag67.xml"/><Relationship Id="rId3" Type="http://schemas.openxmlformats.org/officeDocument/2006/relationships/slideLayout" Target="../slideLayouts/slideLayout2.xml"/><Relationship Id="rId4" Type="http://schemas.openxmlformats.org/officeDocument/2006/relationships/notesSlide" Target="../notesSlides/notesSlide2.xml"/></Relationships>
</file>

<file path=ppt/slides/_rels/slide6.xml.rels><?xml version="1.0" encoding="UTF-8" standalone="yes"?>
<Relationships xmlns="http://schemas.openxmlformats.org/package/2006/relationships"><Relationship Id="rId1" Type="http://schemas.openxmlformats.org/officeDocument/2006/relationships/image" Target="../media/image6.png"/><Relationship Id="rId2" Type="http://schemas.openxmlformats.org/officeDocument/2006/relationships/tags" Target="../tags/tag68.xml"/><Relationship Id="rId3"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tags" Target="../tags/tag69.xml"/><Relationship Id="rId3"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tags" Target="../tags/tag70.xml"/><Relationship Id="rId3"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tags" Target="../tags/tag71.xml"/><Relationship Id="rId3"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tags" Target="../tags/tag72.xml"/><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tags" Target="../tags/tag73.xml"/><Relationship Id="rId3" Type="http://schemas.openxmlformats.org/officeDocument/2006/relationships/slideLayout" Target="../slideLayouts/slideLayout3.xml"/><Relationship Id="rId4"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tags" Target="../tags/tag74.xml"/><Relationship Id="rId3"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tags" Target="../tags/tag75.xml"/><Relationship Id="rId3"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tags" Target="../tags/tag76.xml"/><Relationship Id="rId3"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tags" Target="../tags/tag77.xml"/><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16.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tags" Target="../tags/tag78.xml"/><Relationship Id="rId3"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jpeg"/><Relationship Id="rId3" Type="http://schemas.openxmlformats.org/officeDocument/2006/relationships/tags" Target="../tags/tag79.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19.jpeg"/><Relationship Id="rId2" Type="http://schemas.openxmlformats.org/officeDocument/2006/relationships/tags" Target="../tags/tag80.xml"/><Relationship Id="rId3"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20.jpeg"/><Relationship Id="rId2" Type="http://schemas.openxmlformats.org/officeDocument/2006/relationships/tags" Target="../tags/tag81.xml"/><Relationship Id="rId3" Type="http://schemas.openxmlformats.org/officeDocument/2006/relationships/slideLayout" Target="../slideLayouts/slideLayout2.xml"/><Relationship Id="rId4"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jpeg"/><Relationship Id="rId3" Type="http://schemas.openxmlformats.org/officeDocument/2006/relationships/tags" Target="../tags/tag82.xml"/><Relationship Id="rId4" Type="http://schemas.openxmlformats.org/officeDocument/2006/relationships/slideLayout" Target="../slideLayouts/slideLayout2.xml"/><Relationship Id="rId5" Type="http://schemas.openxmlformats.org/officeDocument/2006/relationships/notesSlide" Target="../notesSlides/notesSlide7.xml"/></Relationships>
</file>

<file path=ppt/slides/_rels/slide21.xml.rels><?xml version="1.0" encoding="UTF-8" standalone="yes"?>
<Relationships xmlns="http://schemas.openxmlformats.org/package/2006/relationships"><Relationship Id="rId1" Type="http://schemas.openxmlformats.org/officeDocument/2006/relationships/image" Target="../media/image23.jpeg"/><Relationship Id="rId2" Type="http://schemas.openxmlformats.org/officeDocument/2006/relationships/tags" Target="../tags/tag83.xml"/><Relationship Id="rId3"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image" Target="../media/image24.jpeg"/><Relationship Id="rId2" Type="http://schemas.openxmlformats.org/officeDocument/2006/relationships/image" Target="../media/image25.jpeg"/><Relationship Id="rId3" Type="http://schemas.openxmlformats.org/officeDocument/2006/relationships/tags" Target="../tags/tag84.xml"/><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image" Target="../media/image26.jpeg"/><Relationship Id="rId2" Type="http://schemas.openxmlformats.org/officeDocument/2006/relationships/tags" Target="../tags/tag85.xml"/><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24.xml.rels><?xml version="1.0" encoding="UTF-8" standalone="yes"?>
<Relationships xmlns="http://schemas.openxmlformats.org/package/2006/relationships"><Relationship Id="rId1" Type="http://schemas.openxmlformats.org/officeDocument/2006/relationships/image" Target="../media/image27.jpeg"/><Relationship Id="rId2" Type="http://schemas.openxmlformats.org/officeDocument/2006/relationships/tags" Target="../tags/tag86.xml"/><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_rels/slide25.xml.rels><?xml version="1.0" encoding="UTF-8" standalone="yes"?>
<Relationships xmlns="http://schemas.openxmlformats.org/package/2006/relationships"><Relationship Id="rId1" Type="http://schemas.openxmlformats.org/officeDocument/2006/relationships/image" Target="../media/image28.jpeg"/><Relationship Id="rId2" Type="http://schemas.openxmlformats.org/officeDocument/2006/relationships/tags" Target="../tags/tag87.xml"/><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26.xml.rels><?xml version="1.0" encoding="UTF-8" standalone="yes"?>
<Relationships xmlns="http://schemas.openxmlformats.org/package/2006/relationships"><Relationship Id="rId1" Type="http://schemas.openxmlformats.org/officeDocument/2006/relationships/image" Target="../media/image29.jpeg"/><Relationship Id="rId2" Type="http://schemas.openxmlformats.org/officeDocument/2006/relationships/tags" Target="../tags/tag88.xml"/><Relationship Id="rId3" Type="http://schemas.openxmlformats.org/officeDocument/2006/relationships/slideLayout" Target="../slideLayouts/slideLayout2.xml"/><Relationship Id="rId4"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1" Type="http://schemas.openxmlformats.org/officeDocument/2006/relationships/image" Target="../media/image30.jpeg"/><Relationship Id="rId2" Type="http://schemas.openxmlformats.org/officeDocument/2006/relationships/tags" Target="../tags/tag89.xml"/><Relationship Id="rId3"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tags" Target="../tags/tag90.xml"/><Relationship Id="rId3"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image" Target="../media/image32.jpeg"/><Relationship Id="rId2" Type="http://schemas.openxmlformats.org/officeDocument/2006/relationships/tags" Target="../tags/tag91.xml"/><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30.xml.rels><?xml version="1.0" encoding="UTF-8" standalone="yes"?>
<Relationships xmlns="http://schemas.openxmlformats.org/package/2006/relationships"><Relationship Id="rId1" Type="http://schemas.openxmlformats.org/officeDocument/2006/relationships/image" Target="../media/image33.jpeg"/><Relationship Id="rId2" Type="http://schemas.openxmlformats.org/officeDocument/2006/relationships/tags" Target="../tags/tag92.xml"/><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31.xml.rels><?xml version="1.0" encoding="UTF-8" standalone="yes"?>
<Relationships xmlns="http://schemas.openxmlformats.org/package/2006/relationships"><Relationship Id="rId1" Type="http://schemas.openxmlformats.org/officeDocument/2006/relationships/image" Target="../media/image34.jpeg"/><Relationship Id="rId2" Type="http://schemas.openxmlformats.org/officeDocument/2006/relationships/tags" Target="../tags/tag93.xml"/><Relationship Id="rId3"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image" Target="../media/image35.jpeg"/><Relationship Id="rId2" Type="http://schemas.openxmlformats.org/officeDocument/2006/relationships/image" Target="../media/image36.jpeg"/><Relationship Id="rId3" Type="http://schemas.openxmlformats.org/officeDocument/2006/relationships/image" Target="../media/image37.jpeg"/><Relationship Id="rId4" Type="http://schemas.openxmlformats.org/officeDocument/2006/relationships/tags" Target="../tags/tag94.xml"/><Relationship Id="rId5"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image" Target="../media/image38.jpeg"/><Relationship Id="rId2" Type="http://schemas.openxmlformats.org/officeDocument/2006/relationships/tags" Target="../tags/tag95.xml"/><Relationship Id="rId3" Type="http://schemas.openxmlformats.org/officeDocument/2006/relationships/slideLayout" Target="../slideLayouts/slideLayout2.xml"/><Relationship Id="rId4" Type="http://schemas.openxmlformats.org/officeDocument/2006/relationships/notesSlide" Target="../notesSlides/notesSlide14.xml"/></Relationships>
</file>

<file path=ppt/slides/_rels/slide34.xml.rels><?xml version="1.0" encoding="UTF-8" standalone="yes"?>
<Relationships xmlns="http://schemas.openxmlformats.org/package/2006/relationships"><Relationship Id="rId1" Type="http://schemas.openxmlformats.org/officeDocument/2006/relationships/image" Target="../media/image39.jpeg"/><Relationship Id="rId2" Type="http://schemas.openxmlformats.org/officeDocument/2006/relationships/tags" Target="../tags/tag96.xml"/><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35.xml.rels><?xml version="1.0" encoding="UTF-8" standalone="yes"?>
<Relationships xmlns="http://schemas.openxmlformats.org/package/2006/relationships"><Relationship Id="rId1" Type="http://schemas.openxmlformats.org/officeDocument/2006/relationships/image" Target="../media/image40.jpeg"/><Relationship Id="rId2" Type="http://schemas.openxmlformats.org/officeDocument/2006/relationships/tags" Target="../tags/tag97.xml"/><Relationship Id="rId3"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jpeg"/><Relationship Id="rId3" Type="http://schemas.openxmlformats.org/officeDocument/2006/relationships/tags" Target="../tags/tag98.xml"/><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37.xml.rels><?xml version="1.0" encoding="UTF-8" standalone="yes"?>
<Relationships xmlns="http://schemas.openxmlformats.org/package/2006/relationships"><Relationship Id="rId1" Type="http://schemas.openxmlformats.org/officeDocument/2006/relationships/image" Target="../media/image43.jpeg"/><Relationship Id="rId2" Type="http://schemas.openxmlformats.org/officeDocument/2006/relationships/tags" Target="../tags/tag99.xml"/><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38.xml.rels><?xml version="1.0" encoding="UTF-8" standalone="yes"?>
<Relationships xmlns="http://schemas.openxmlformats.org/package/2006/relationships"><Relationship Id="rId1" Type="http://schemas.openxmlformats.org/officeDocument/2006/relationships/image" Target="../media/image44.jpeg"/><Relationship Id="rId2" Type="http://schemas.openxmlformats.org/officeDocument/2006/relationships/tags" Target="../tags/tag100.xml"/><Relationship Id="rId3" Type="http://schemas.openxmlformats.org/officeDocument/2006/relationships/slideLayout" Target="../slideLayouts/slideLayout2.xml"/><Relationship Id="rId4" Type="http://schemas.openxmlformats.org/officeDocument/2006/relationships/notesSlide" Target="../notesSlides/notesSlide18.xml"/></Relationships>
</file>

<file path=ppt/slides/_rels/slide39.xml.rels><?xml version="1.0" encoding="UTF-8" standalone="yes"?>
<Relationships xmlns="http://schemas.openxmlformats.org/package/2006/relationships"><Relationship Id="rId1" Type="http://schemas.openxmlformats.org/officeDocument/2006/relationships/tags" Target="../tags/tag101.x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tags" Target="../tags/tag102.xml"/><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6" name=""/>
        <p:cNvGrpSpPr/>
        <p:nvPr/>
      </p:nvGrpSpPr>
      <p:grpSpPr>
        <a:xfrm>
          <a:off x="0" y="0"/>
          <a:ext cx="0" cy="0"/>
          <a:chOff x="0" y="0"/>
          <a:chExt cx="0" cy="0"/>
        </a:xfrm>
      </p:grpSpPr>
      <p:pic>
        <p:nvPicPr>
          <p:cNvPr id="2097152" name="图片 1" descr="活动单图2@3x"/>
          <p:cNvPicPr>
            <a:picLocks noChangeAspect="1"/>
          </p:cNvPicPr>
          <p:nvPr/>
        </p:nvPicPr>
        <p:blipFill>
          <a:blip xmlns:r="http://schemas.openxmlformats.org/officeDocument/2006/relationships" r:embed="rId1" cstate="email"/>
          <a:stretch>
            <a:fillRect/>
          </a:stretch>
        </p:blipFill>
        <p:spPr>
          <a:xfrm>
            <a:off x="-529590" y="-1824990"/>
            <a:ext cx="13660120" cy="9801860"/>
          </a:xfrm>
          <a:prstGeom prst="rect"/>
        </p:spPr>
      </p:pic>
      <p:sp>
        <p:nvSpPr>
          <p:cNvPr id="1048586" name="圆角矩形 2"/>
          <p:cNvSpPr/>
          <p:nvPr/>
        </p:nvSpPr>
        <p:spPr>
          <a:xfrm>
            <a:off x="0" y="297815"/>
            <a:ext cx="12600305" cy="6204585"/>
          </a:xfrm>
          <a:prstGeom prst="roundRect">
            <a:avLst>
              <a:gd name="adj" fmla="val 14420"/>
            </a:avLst>
          </a:prstGeom>
          <a:solidFill>
            <a:schemeClr val="bg1">
              <a:lumMod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587" name="文本框 3"/>
          <p:cNvSpPr txBox="1"/>
          <p:nvPr/>
        </p:nvSpPr>
        <p:spPr>
          <a:xfrm>
            <a:off x="624205" y="1695450"/>
            <a:ext cx="5059681" cy="2491741"/>
          </a:xfrm>
          <a:prstGeom prst="rect"/>
          <a:noFill/>
        </p:spPr>
        <p:txBody>
          <a:bodyPr rtlCol="0" wrap="none">
            <a:spAutoFit/>
          </a:bodyPr>
          <a:p>
            <a:r>
              <a:rPr altLang="en-US" sz="9600" lang="zh-CN">
                <a:solidFill>
                  <a:schemeClr val="bg1"/>
                </a:solidFill>
                <a:latin typeface="字魂184号-银翼创世黑" panose="00000500000000000000" charset="-122"/>
                <a:ea typeface="字魂184号-银翼创世黑" panose="00000500000000000000" charset="-122"/>
                <a:cs typeface="字魂184号-银翼创世黑" panose="00000500000000000000" charset="-122"/>
              </a:rPr>
              <a:t>春趣时光</a:t>
            </a:r>
            <a:r>
              <a:rPr altLang="zh-CN" sz="8000" lang="en-US">
                <a:solidFill>
                  <a:schemeClr val="bg1"/>
                </a:solidFill>
                <a:latin typeface="字魂184号-银翼创世黑" panose="00000500000000000000" charset="-122"/>
                <a:ea typeface="字魂184号-银翼创世黑" panose="00000500000000000000" charset="-122"/>
                <a:cs typeface="字魂184号-银翼创世黑" panose="00000500000000000000" charset="-122"/>
              </a:rPr>
              <a:t>  </a:t>
            </a:r>
          </a:p>
          <a:p>
            <a:r>
              <a:rPr altLang="en-US" sz="6600" lang="zh-CN">
                <a:solidFill>
                  <a:schemeClr val="bg1"/>
                </a:solidFill>
                <a:latin typeface="字魂184号-银翼创世黑" panose="00000500000000000000" charset="-122"/>
                <a:ea typeface="字魂184号-银翼创世黑" panose="00000500000000000000" charset="-122"/>
                <a:cs typeface="字魂184号-银翼创世黑" panose="00000500000000000000" charset="-122"/>
              </a:rPr>
              <a:t>美好</a:t>
            </a:r>
            <a:r>
              <a:rPr altLang="zh-CN" sz="6600" lang="en-US">
                <a:solidFill>
                  <a:schemeClr val="bg1"/>
                </a:solidFill>
                <a:latin typeface="字魂184号-银翼创世黑" panose="00000500000000000000" charset="-122"/>
                <a:ea typeface="字魂184号-银翼创世黑" panose="00000500000000000000" charset="-122"/>
                <a:cs typeface="字魂184号-银翼创世黑" panose="00000500000000000000" charset="-122"/>
              </a:rPr>
              <a:t>FUN</a:t>
            </a:r>
            <a:r>
              <a:rPr altLang="en-US" sz="6600" lang="zh-CN">
                <a:solidFill>
                  <a:schemeClr val="bg1"/>
                </a:solidFill>
                <a:latin typeface="字魂184号-银翼创世黑" panose="00000500000000000000" charset="-122"/>
                <a:ea typeface="字魂184号-银翼创世黑" panose="00000500000000000000" charset="-122"/>
                <a:cs typeface="字魂184号-银翼创世黑" panose="00000500000000000000" charset="-122"/>
              </a:rPr>
              <a:t>肆</a:t>
            </a:r>
          </a:p>
        </p:txBody>
      </p:sp>
      <p:sp>
        <p:nvSpPr>
          <p:cNvPr id="1048588" name="文本框 4"/>
          <p:cNvSpPr txBox="1"/>
          <p:nvPr/>
        </p:nvSpPr>
        <p:spPr>
          <a:xfrm>
            <a:off x="624205" y="4296410"/>
            <a:ext cx="4523740" cy="368300"/>
          </a:xfrm>
          <a:prstGeom prst="rect"/>
          <a:noFill/>
        </p:spPr>
        <p:txBody>
          <a:bodyPr rtlCol="0" wrap="none">
            <a:spAutoFit/>
          </a:bodyPr>
          <a:p>
            <a:r>
              <a:rPr altLang="zh-CN" lang="en-US">
                <a:solidFill>
                  <a:schemeClr val="bg1"/>
                </a:solidFill>
                <a:latin typeface="方正细圆简体" panose="02010601030101010101" charset="-122"/>
                <a:ea typeface="方正细圆简体" panose="02010601030101010101" charset="-122"/>
                <a:cs typeface="方正细圆简体" panose="02010601030101010101" charset="-122"/>
              </a:rPr>
              <a:t>2022</a:t>
            </a:r>
            <a:r>
              <a:rPr altLang="en-US" lang="zh-CN">
                <a:solidFill>
                  <a:schemeClr val="bg1"/>
                </a:solidFill>
                <a:latin typeface="方正细圆简体" panose="02010601030101010101" charset="-122"/>
                <a:ea typeface="方正细圆简体" panose="02010601030101010101" charset="-122"/>
                <a:cs typeface="方正细圆简体" panose="02010601030101010101" charset="-122"/>
              </a:rPr>
              <a:t>地产</a:t>
            </a:r>
            <a:r>
              <a:rPr altLang="zh-CN" lang="en-US">
                <a:solidFill>
                  <a:schemeClr val="bg1"/>
                </a:solidFill>
                <a:latin typeface="方正细圆简体" panose="02010601030101010101" charset="-122"/>
                <a:ea typeface="方正细圆简体" panose="02010601030101010101" charset="-122"/>
                <a:cs typeface="方正细圆简体" panose="02010601030101010101" charset="-122"/>
              </a:rPr>
              <a:t>4~5</a:t>
            </a:r>
            <a:r>
              <a:rPr altLang="en-US" lang="zh-CN">
                <a:solidFill>
                  <a:schemeClr val="bg1"/>
                </a:solidFill>
                <a:latin typeface="方正细圆简体" panose="02010601030101010101" charset="-122"/>
                <a:ea typeface="方正细圆简体" panose="02010601030101010101" charset="-122"/>
                <a:cs typeface="方正细圆简体" panose="02010601030101010101" charset="-122"/>
              </a:rPr>
              <a:t>月月度主题营销活动策划方案</a:t>
            </a:r>
          </a:p>
        </p:txBody>
      </p:sp>
      <p:sp>
        <p:nvSpPr>
          <p:cNvPr id="1048589" name="文本框 5"/>
          <p:cNvSpPr txBox="1"/>
          <p:nvPr/>
        </p:nvSpPr>
        <p:spPr>
          <a:xfrm>
            <a:off x="624205" y="4714875"/>
            <a:ext cx="5339081" cy="269240"/>
          </a:xfrm>
          <a:prstGeom prst="rect"/>
          <a:noFill/>
        </p:spPr>
        <p:txBody>
          <a:bodyPr rtlCol="0" wrap="none">
            <a:spAutoFit/>
          </a:bodyPr>
          <a:p>
            <a:pPr algn="l"/>
            <a:r>
              <a:rPr sz="1200">
                <a:solidFill>
                  <a:schemeClr val="bg1"/>
                </a:solidFill>
                <a:latin typeface="方正细圆简体" panose="02010601030101010101" charset="-122"/>
                <a:ea typeface="方正细圆简体" panose="02010601030101010101" charset="-122"/>
                <a:cs typeface="阿里巴巴普惠体 R" panose="00020600040101010101" charset="-122"/>
              </a:rPr>
              <a:t>2022 real estate 5.1 planning scheme for natural theme warm-up activities</a:t>
            </a:r>
          </a:p>
        </p:txBody>
      </p: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9" name=""/>
        <p:cNvGrpSpPr/>
        <p:nvPr/>
      </p:nvGrpSpPr>
      <p:grpSpPr>
        <a:xfrm>
          <a:off x="0" y="0"/>
          <a:ext cx="0" cy="0"/>
          <a:chOff x="0" y="0"/>
          <a:chExt cx="0" cy="0"/>
        </a:xfrm>
      </p:grpSpPr>
      <p:sp>
        <p:nvSpPr>
          <p:cNvPr id="1048592" name="文本框 4"/>
          <p:cNvSpPr txBox="1"/>
          <p:nvPr/>
        </p:nvSpPr>
        <p:spPr>
          <a:xfrm>
            <a:off x="869315" y="1144270"/>
            <a:ext cx="2214880" cy="688340"/>
          </a:xfrm>
          <a:prstGeom prst="rect"/>
          <a:noFill/>
        </p:spPr>
        <p:txBody>
          <a:bodyPr rtlCol="0" wrap="none">
            <a:spAutoFit/>
          </a:bodyPr>
          <a:p>
            <a:pPr algn="l">
              <a:lnSpc>
                <a:spcPct val="150000"/>
              </a:lnSpc>
            </a:pPr>
            <a:r>
              <a:rPr altLang="en-US" sz="4000" lang="zh-CN">
                <a:solidFill>
                  <a:srgbClr val="367561"/>
                </a:solidFill>
                <a:latin typeface="字魂184号-银翼创世黑" panose="00000500000000000000" charset="-122"/>
                <a:ea typeface="字魂184号-银翼创世黑" panose="00000500000000000000" charset="-122"/>
                <a:cs typeface="字魂184号-银翼创世黑" panose="00000500000000000000" charset="-122"/>
              </a:rPr>
              <a:t>活动诉求</a:t>
            </a:r>
            <a:endParaRPr altLang="en-US" lang="zh-CN">
              <a:solidFill>
                <a:srgbClr val="367561"/>
              </a:solidFill>
              <a:latin typeface="阿里巴巴普惠体 R" panose="00020600040101010101" charset="-122"/>
              <a:ea typeface="阿里巴巴普惠体 R" panose="00020600040101010101" charset="-122"/>
              <a:cs typeface="阿里巴巴普惠体 R" panose="00020600040101010101" charset="-122"/>
            </a:endParaRPr>
          </a:p>
        </p:txBody>
      </p:sp>
      <p:sp>
        <p:nvSpPr>
          <p:cNvPr id="1048593" name="文本框 1"/>
          <p:cNvSpPr txBox="1"/>
          <p:nvPr/>
        </p:nvSpPr>
        <p:spPr>
          <a:xfrm>
            <a:off x="869315" y="2274570"/>
            <a:ext cx="7726681" cy="1069340"/>
          </a:xfrm>
          <a:prstGeom prst="rect"/>
          <a:noFill/>
        </p:spPr>
        <p:txBody>
          <a:bodyPr rtlCol="0" wrap="non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sym typeface="+mn-ea"/>
              </a:rPr>
              <a:t>针对本次四月月度以及五一劳动节点活动</a:t>
            </a:r>
            <a:endPar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endParaRPr>
          </a:p>
          <a:p>
            <a:pPr algn="l">
              <a:lnSpc>
                <a:spcPct val="150000"/>
              </a:lnSpc>
            </a:pPr>
            <a:r>
              <a:rPr altLang="en-US" sz="2400" lang="zh-CN">
                <a:solidFill>
                  <a:srgbClr val="367561"/>
                </a:solidFill>
                <a:latin typeface="方正细圆简体" panose="02010601030101010101" charset="-122"/>
                <a:ea typeface="方正细圆简体" panose="02010601030101010101" charset="-122"/>
                <a:cs typeface="阿里巴巴普惠体 R" panose="00020600040101010101" charset="-122"/>
              </a:rPr>
              <a:t>考虑到市场初步回暖，</a:t>
            </a: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资金预算并不充足的情况下</a:t>
            </a:r>
          </a:p>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如何将</a:t>
            </a:r>
            <a:r>
              <a:rPr altLang="en-US" sz="2400" lang="zh-CN">
                <a:solidFill>
                  <a:srgbClr val="367561"/>
                </a:solidFill>
                <a:latin typeface="方正细圆简体" panose="02010601030101010101" charset="-122"/>
                <a:ea typeface="方正细圆简体" panose="02010601030101010101" charset="-122"/>
                <a:cs typeface="阿里巴巴普惠体 R" panose="00020600040101010101" charset="-122"/>
              </a:rPr>
              <a:t>项目特性与假期节点</a:t>
            </a: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融合而利用活动维系客户，大放光彩呢？</a:t>
            </a:r>
          </a:p>
        </p:txBody>
      </p:sp>
      <p:sp>
        <p:nvSpPr>
          <p:cNvPr id="1048594" name="文本框 2"/>
          <p:cNvSpPr txBox="1"/>
          <p:nvPr/>
        </p:nvSpPr>
        <p:spPr>
          <a:xfrm>
            <a:off x="869315" y="4065270"/>
            <a:ext cx="6291581" cy="510541"/>
          </a:xfrm>
          <a:prstGeom prst="rect"/>
          <a:noFill/>
        </p:spPr>
        <p:txBody>
          <a:bodyPr rtlCol="0" wrap="none">
            <a:spAutoFit/>
          </a:bodyPr>
          <a:p>
            <a:pPr algn="l">
              <a:lnSpc>
                <a:spcPct val="150000"/>
              </a:lnSpc>
            </a:pPr>
            <a:r>
              <a:rPr altLang="en-US" sz="1000" lang="zh-CN">
                <a:solidFill>
                  <a:srgbClr val="367561"/>
                </a:solidFill>
                <a:latin typeface="方正细圆简体" panose="02010601030101010101" charset="-122"/>
                <a:ea typeface="方正细圆简体" panose="02010601030101010101" charset="-122"/>
                <a:cs typeface="阿里巴巴普惠体 R" panose="00020600040101010101" charset="-122"/>
                <a:sym typeface="+mn-ea"/>
              </a:rPr>
              <a:t>For this may day activity</a:t>
            </a:r>
          </a:p>
          <a:p>
            <a:pPr algn="l">
              <a:lnSpc>
                <a:spcPct val="150000"/>
              </a:lnSpc>
            </a:pPr>
            <a:r>
              <a:rPr altLang="en-US" sz="1000" lang="zh-CN">
                <a:solidFill>
                  <a:srgbClr val="367561"/>
                </a:solidFill>
                <a:latin typeface="方正细圆简体" panose="02010601030101010101" charset="-122"/>
                <a:ea typeface="方正细圆简体" panose="02010601030101010101" charset="-122"/>
                <a:cs typeface="阿里巴巴普惠体 R" panose="00020600040101010101" charset="-122"/>
                <a:sym typeface="+mn-ea"/>
              </a:rPr>
              <a:t>Considering the initial recovery of the market and insufficient capital budget</a:t>
            </a:r>
          </a:p>
          <a:p>
            <a:pPr algn="l">
              <a:lnSpc>
                <a:spcPct val="150000"/>
              </a:lnSpc>
            </a:pPr>
            <a:r>
              <a:rPr altLang="en-US" sz="1000" lang="zh-CN">
                <a:solidFill>
                  <a:srgbClr val="367561"/>
                </a:solidFill>
                <a:latin typeface="方正细圆简体" panose="02010601030101010101" charset="-122"/>
                <a:ea typeface="方正细圆简体" panose="02010601030101010101" charset="-122"/>
                <a:cs typeface="阿里巴巴普惠体 R" panose="00020600040101010101" charset="-122"/>
                <a:sym typeface="+mn-ea"/>
              </a:rPr>
              <a:t>How to integrate project features with holiday nodes and use activities to maintain customers and shine?</a:t>
            </a:r>
          </a:p>
        </p:txBody>
      </p:sp>
      <p:pic>
        <p:nvPicPr>
          <p:cNvPr id="2097153" name="图片 5"/>
          <p:cNvPicPr>
            <a:picLocks noChangeAspect="1"/>
          </p:cNvPicPr>
          <p:nvPr/>
        </p:nvPicPr>
        <p:blipFill>
          <a:blip xmlns:r="http://schemas.openxmlformats.org/officeDocument/2006/relationships" r:embed="rId1" cstate="email"/>
          <a:stretch>
            <a:fillRect/>
          </a:stretch>
        </p:blipFill>
        <p:spPr>
          <a:xfrm>
            <a:off x="3084195" y="1797050"/>
            <a:ext cx="8112125" cy="180340"/>
          </a:xfrm>
          <a:prstGeom prst="rect"/>
        </p:spPr>
      </p:pic>
      <p:pic>
        <p:nvPicPr>
          <p:cNvPr id="2097154" name="图片 3" descr="酷猫"/>
          <p:cNvPicPr>
            <a:picLocks noChangeAspect="1"/>
          </p:cNvPicPr>
          <p:nvPr/>
        </p:nvPicPr>
        <p:blipFill>
          <a:blip xmlns:r="http://schemas.openxmlformats.org/officeDocument/2006/relationships" r:embed="rId2" cstate="email"/>
          <a:stretch>
            <a:fillRect/>
          </a:stretch>
        </p:blipFill>
        <p:spPr>
          <a:xfrm>
            <a:off x="7830820" y="1990090"/>
            <a:ext cx="5143500" cy="5143500"/>
          </a:xfrm>
          <a:prstGeom prst="rect"/>
        </p:spPr>
      </p:pic>
    </p:spTree>
    <p:custDataLst>
      <p:tags r:id="rId3"/>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pic>
        <p:nvPicPr>
          <p:cNvPr id="2097155" name="图片 1" descr="肥猫"/>
          <p:cNvPicPr>
            <a:picLocks noChangeAspect="1"/>
          </p:cNvPicPr>
          <p:nvPr/>
        </p:nvPicPr>
        <p:blipFill>
          <a:blip xmlns:r="http://schemas.openxmlformats.org/officeDocument/2006/relationships" r:embed="rId1" cstate="email"/>
          <a:stretch>
            <a:fillRect/>
          </a:stretch>
        </p:blipFill>
        <p:spPr>
          <a:xfrm>
            <a:off x="7668260" y="154940"/>
            <a:ext cx="4523740" cy="4267835"/>
          </a:xfrm>
          <a:prstGeom prst="rect"/>
        </p:spPr>
      </p:pic>
      <p:sp>
        <p:nvSpPr>
          <p:cNvPr id="1048595" name="文本框 4"/>
          <p:cNvSpPr txBox="1"/>
          <p:nvPr/>
        </p:nvSpPr>
        <p:spPr>
          <a:xfrm>
            <a:off x="869315" y="1677670"/>
            <a:ext cx="2214880" cy="688341"/>
          </a:xfrm>
          <a:prstGeom prst="rect"/>
          <a:noFill/>
        </p:spPr>
        <p:txBody>
          <a:bodyPr rtlCol="0" wrap="none">
            <a:spAutoFit/>
          </a:bodyPr>
          <a:p>
            <a:pPr algn="l">
              <a:lnSpc>
                <a:spcPct val="150000"/>
              </a:lnSpc>
            </a:pPr>
            <a:r>
              <a:rPr altLang="en-US" sz="4000" lang="zh-CN">
                <a:solidFill>
                  <a:srgbClr val="367561"/>
                </a:solidFill>
                <a:latin typeface="字魂184号-银翼创世黑" panose="00000500000000000000" charset="-122"/>
                <a:ea typeface="字魂184号-银翼创世黑" panose="00000500000000000000" charset="-122"/>
                <a:cs typeface="字魂184号-银翼创世黑" panose="00000500000000000000" charset="-122"/>
              </a:rPr>
              <a:t>背景分析</a:t>
            </a:r>
            <a:endParaRPr altLang="zh-CN" sz="4000" lang="en-US">
              <a:solidFill>
                <a:srgbClr val="367561"/>
              </a:solidFill>
              <a:latin typeface="字魂184号-银翼创世黑" panose="00000500000000000000" charset="-122"/>
              <a:ea typeface="字魂184号-银翼创世黑" panose="00000500000000000000" charset="-122"/>
              <a:cs typeface="字魂184号-银翼创世黑" panose="00000500000000000000" charset="-122"/>
            </a:endParaRPr>
          </a:p>
        </p:txBody>
      </p:sp>
      <p:sp>
        <p:nvSpPr>
          <p:cNvPr id="1048596" name="文本框 2"/>
          <p:cNvSpPr txBox="1"/>
          <p:nvPr/>
        </p:nvSpPr>
        <p:spPr>
          <a:xfrm>
            <a:off x="869315" y="2807970"/>
            <a:ext cx="7040881" cy="891540"/>
          </a:xfrm>
          <a:prstGeom prst="rect"/>
          <a:noFill/>
        </p:spPr>
        <p:txBody>
          <a:bodyPr rtlCol="0" wrap="non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方正细圆简体" panose="02010601030101010101" charset="-122"/>
              </a:rPr>
              <a:t>根据对近期流行事物的考察以及客户群体画像的分析</a:t>
            </a:r>
          </a:p>
          <a:p>
            <a:pPr algn="l">
              <a:lnSpc>
                <a:spcPct val="150000"/>
              </a:lnSpc>
            </a:pPr>
            <a:r>
              <a:rPr altLang="en-US" lang="zh-CN">
                <a:solidFill>
                  <a:srgbClr val="367561"/>
                </a:solidFill>
                <a:latin typeface="方正细圆简体" panose="02010601030101010101" charset="-122"/>
                <a:ea typeface="方正细圆简体" panose="02010601030101010101" charset="-122"/>
                <a:cs typeface="方正细圆简体" panose="02010601030101010101" charset="-122"/>
              </a:rPr>
              <a:t>我们发现，无论是在城市中疲于奔劳的工作者、困于繁琐间的务家者</a:t>
            </a:r>
          </a:p>
          <a:p>
            <a:pPr algn="l">
              <a:lnSpc>
                <a:spcPct val="150000"/>
              </a:lnSpc>
            </a:pPr>
            <a:r>
              <a:rPr altLang="en-US" lang="zh-CN">
                <a:solidFill>
                  <a:srgbClr val="367561"/>
                </a:solidFill>
                <a:latin typeface="方正细圆简体" panose="02010601030101010101" charset="-122"/>
                <a:ea typeface="方正细圆简体" panose="02010601030101010101" charset="-122"/>
                <a:cs typeface="方正细圆简体" panose="02010601030101010101" charset="-122"/>
              </a:rPr>
              <a:t>这些年龄在</a:t>
            </a:r>
            <a:r>
              <a:rPr altLang="zh-CN" lang="en-US">
                <a:solidFill>
                  <a:srgbClr val="367561"/>
                </a:solidFill>
                <a:latin typeface="方正细圆简体" panose="02010601030101010101" charset="-122"/>
                <a:ea typeface="方正细圆简体" panose="02010601030101010101" charset="-122"/>
                <a:cs typeface="方正细圆简体" panose="02010601030101010101" charset="-122"/>
              </a:rPr>
              <a:t>25-35</a:t>
            </a:r>
            <a:r>
              <a:rPr altLang="en-US" lang="zh-CN">
                <a:solidFill>
                  <a:srgbClr val="367561"/>
                </a:solidFill>
                <a:latin typeface="方正细圆简体" panose="02010601030101010101" charset="-122"/>
                <a:ea typeface="方正细圆简体" panose="02010601030101010101" charset="-122"/>
                <a:cs typeface="方正细圆简体" panose="02010601030101010101" charset="-122"/>
              </a:rPr>
              <a:t>岁的人们，身上背负着来自生活的无形枷锁</a:t>
            </a:r>
            <a:endParaRPr altLang="zh-CN" lang="en-US">
              <a:solidFill>
                <a:srgbClr val="367561"/>
              </a:solidFill>
              <a:latin typeface="方正细圆简体" panose="02010601030101010101" charset="-122"/>
              <a:ea typeface="方正细圆简体" panose="02010601030101010101" charset="-122"/>
              <a:cs typeface="方正细圆简体" panose="02010601030101010101" charset="-122"/>
            </a:endParaRPr>
          </a:p>
        </p:txBody>
      </p:sp>
      <p:sp>
        <p:nvSpPr>
          <p:cNvPr id="1048597" name="文本框 3"/>
          <p:cNvSpPr txBox="1"/>
          <p:nvPr/>
        </p:nvSpPr>
        <p:spPr>
          <a:xfrm>
            <a:off x="869315" y="4598670"/>
            <a:ext cx="6291581" cy="510541"/>
          </a:xfrm>
          <a:prstGeom prst="rect"/>
          <a:noFill/>
        </p:spPr>
        <p:txBody>
          <a:bodyPr rtlCol="0" wrap="none">
            <a:spAutoFit/>
          </a:bodyPr>
          <a:p>
            <a:pPr algn="l">
              <a:lnSpc>
                <a:spcPct val="150000"/>
              </a:lnSpc>
            </a:pPr>
            <a:r>
              <a:rPr altLang="en-US" sz="1000" lang="zh-CN">
                <a:solidFill>
                  <a:srgbClr val="367561"/>
                </a:solidFill>
                <a:latin typeface="方正细圆简体" panose="02010601030101010101" charset="-122"/>
                <a:ea typeface="方正细圆简体" panose="02010601030101010101" charset="-122"/>
                <a:cs typeface="阿里巴巴普惠体 R" panose="00020600040101010101" charset="-122"/>
                <a:sym typeface="+mn-ea"/>
              </a:rPr>
              <a:t>For this may day activity</a:t>
            </a:r>
          </a:p>
          <a:p>
            <a:pPr algn="l">
              <a:lnSpc>
                <a:spcPct val="150000"/>
              </a:lnSpc>
            </a:pPr>
            <a:r>
              <a:rPr altLang="en-US" sz="1000" lang="zh-CN">
                <a:solidFill>
                  <a:srgbClr val="367561"/>
                </a:solidFill>
                <a:latin typeface="方正细圆简体" panose="02010601030101010101" charset="-122"/>
                <a:ea typeface="方正细圆简体" panose="02010601030101010101" charset="-122"/>
                <a:cs typeface="阿里巴巴普惠体 R" panose="00020600040101010101" charset="-122"/>
                <a:sym typeface="+mn-ea"/>
              </a:rPr>
              <a:t>Considering the initial recovery of the market and insufficient capital budget</a:t>
            </a:r>
          </a:p>
          <a:p>
            <a:pPr algn="l">
              <a:lnSpc>
                <a:spcPct val="150000"/>
              </a:lnSpc>
            </a:pPr>
            <a:r>
              <a:rPr altLang="en-US" sz="1000" lang="zh-CN">
                <a:solidFill>
                  <a:srgbClr val="367561"/>
                </a:solidFill>
                <a:latin typeface="方正细圆简体" panose="02010601030101010101" charset="-122"/>
                <a:ea typeface="方正细圆简体" panose="02010601030101010101" charset="-122"/>
                <a:cs typeface="阿里巴巴普惠体 R" panose="00020600040101010101" charset="-122"/>
                <a:sym typeface="+mn-ea"/>
              </a:rPr>
              <a:t>How to integrate project features with holiday nodes and use activities to maintain customers and shine?</a:t>
            </a:r>
          </a:p>
        </p:txBody>
      </p:sp>
      <p:pic>
        <p:nvPicPr>
          <p:cNvPr id="2097156" name="图片 5"/>
          <p:cNvPicPr>
            <a:picLocks noChangeAspect="1"/>
          </p:cNvPicPr>
          <p:nvPr/>
        </p:nvPicPr>
        <p:blipFill>
          <a:blip xmlns:r="http://schemas.openxmlformats.org/officeDocument/2006/relationships" r:embed="rId2" cstate="email"/>
          <a:stretch>
            <a:fillRect/>
          </a:stretch>
        </p:blipFill>
        <p:spPr>
          <a:xfrm>
            <a:off x="869315" y="5892800"/>
            <a:ext cx="8112125" cy="180340"/>
          </a:xfrm>
          <a:prstGeom prst="rect"/>
        </p:spPr>
      </p:pic>
    </p:spTree>
    <p:custDataLst>
      <p:tags r:id="rId3"/>
    </p:custDataLst>
  </p:cSld>
  <p:clrMapOvr>
    <a:masterClrMapping/>
  </p:clrMapOvr>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598" name="文本框 6"/>
          <p:cNvSpPr txBox="1"/>
          <p:nvPr/>
        </p:nvSpPr>
        <p:spPr>
          <a:xfrm>
            <a:off x="9580245" y="1677670"/>
            <a:ext cx="2214880" cy="688341"/>
          </a:xfrm>
          <a:prstGeom prst="rect"/>
          <a:noFill/>
        </p:spPr>
        <p:txBody>
          <a:bodyPr rtlCol="0" wrap="none">
            <a:spAutoFit/>
          </a:bodyPr>
          <a:p>
            <a:pPr algn="r">
              <a:lnSpc>
                <a:spcPct val="150000"/>
              </a:lnSpc>
            </a:pPr>
            <a:r>
              <a:rPr altLang="en-US" sz="4000" lang="zh-CN">
                <a:solidFill>
                  <a:srgbClr val="367561"/>
                </a:solidFill>
                <a:latin typeface="字魂184号-银翼创世黑" panose="00000500000000000000" charset="-122"/>
                <a:ea typeface="字魂184号-银翼创世黑" panose="00000500000000000000" charset="-122"/>
                <a:cs typeface="字魂184号-银翼创世黑" panose="00000500000000000000" charset="-122"/>
              </a:rPr>
              <a:t>背景分析</a:t>
            </a:r>
            <a:endParaRPr altLang="zh-CN" sz="4000" lang="en-US">
              <a:solidFill>
                <a:srgbClr val="367561"/>
              </a:solidFill>
              <a:latin typeface="字魂184号-银翼创世黑" panose="00000500000000000000" charset="-122"/>
              <a:ea typeface="字魂184号-银翼创世黑" panose="00000500000000000000" charset="-122"/>
              <a:cs typeface="字魂184号-银翼创世黑" panose="00000500000000000000" charset="-122"/>
            </a:endParaRPr>
          </a:p>
        </p:txBody>
      </p:sp>
      <p:sp>
        <p:nvSpPr>
          <p:cNvPr id="1048599" name="文本框 7"/>
          <p:cNvSpPr txBox="1"/>
          <p:nvPr/>
        </p:nvSpPr>
        <p:spPr>
          <a:xfrm>
            <a:off x="1445895" y="4091940"/>
            <a:ext cx="640080" cy="358140"/>
          </a:xfrm>
          <a:prstGeom prst="rect"/>
          <a:noFill/>
        </p:spPr>
        <p:txBody>
          <a:bodyPr rtlCol="0" wrap="none">
            <a:spAutoFit/>
          </a:bodyPr>
          <a:p>
            <a:pPr algn="r">
              <a:lnSpc>
                <a:spcPct val="150000"/>
              </a:lnSpc>
            </a:pPr>
            <a:r>
              <a:rPr lang="zh-CN">
                <a:solidFill>
                  <a:srgbClr val="367561"/>
                </a:solidFill>
                <a:latin typeface="方正细圆简体" panose="02010601030101010101" charset="-122"/>
                <a:ea typeface="方正细圆简体" panose="02010601030101010101" charset="-122"/>
                <a:cs typeface="阿里巴巴普惠体 R" panose="00020600040101010101" charset="-122"/>
              </a:rPr>
              <a:t>催婚</a:t>
            </a:r>
          </a:p>
        </p:txBody>
      </p:sp>
      <p:sp>
        <p:nvSpPr>
          <p:cNvPr id="1048600" name="文本框 8"/>
          <p:cNvSpPr txBox="1"/>
          <p:nvPr/>
        </p:nvSpPr>
        <p:spPr>
          <a:xfrm>
            <a:off x="7624445" y="4598670"/>
            <a:ext cx="3992880" cy="510541"/>
          </a:xfrm>
          <a:prstGeom prst="rect"/>
          <a:noFill/>
        </p:spPr>
        <p:txBody>
          <a:bodyPr rtlCol="0" wrap="none">
            <a:spAutoFit/>
          </a:bodyPr>
          <a:p>
            <a:pPr algn="r">
              <a:lnSpc>
                <a:spcPct val="150000"/>
              </a:lnSpc>
            </a:pPr>
            <a:r>
              <a:rPr altLang="en-US" sz="1000" lang="zh-CN">
                <a:solidFill>
                  <a:srgbClr val="367561"/>
                </a:solidFill>
                <a:latin typeface="方正细圆简体" panose="02010601030101010101" charset="-122"/>
                <a:ea typeface="方正细圆简体" panose="02010601030101010101" charset="-122"/>
                <a:cs typeface="阿里巴巴普惠体 R" panose="00020600040101010101" charset="-122"/>
                <a:sym typeface="+mn-ea"/>
              </a:rPr>
              <a:t>Many people in the contemporary population seem to be trapped </a:t>
            </a:r>
          </a:p>
          <a:p>
            <a:pPr algn="r">
              <a:lnSpc>
                <a:spcPct val="150000"/>
              </a:lnSpc>
            </a:pPr>
            <a:r>
              <a:rPr altLang="en-US" sz="1000" lang="zh-CN">
                <a:solidFill>
                  <a:srgbClr val="367561"/>
                </a:solidFill>
                <a:latin typeface="方正细圆简体" panose="02010601030101010101" charset="-122"/>
                <a:ea typeface="方正细圆简体" panose="02010601030101010101" charset="-122"/>
                <a:cs typeface="阿里巴巴普惠体 R" panose="00020600040101010101" charset="-122"/>
                <a:sym typeface="+mn-ea"/>
              </a:rPr>
              <a:t>in their own strange circle and almost suffocated by pressure. </a:t>
            </a:r>
          </a:p>
          <a:p>
            <a:pPr algn="r">
              <a:lnSpc>
                <a:spcPct val="150000"/>
              </a:lnSpc>
            </a:pPr>
            <a:r>
              <a:rPr altLang="en-US" sz="1000" lang="zh-CN">
                <a:solidFill>
                  <a:srgbClr val="367561"/>
                </a:solidFill>
                <a:latin typeface="方正细圆简体" panose="02010601030101010101" charset="-122"/>
                <a:ea typeface="方正细圆简体" panose="02010601030101010101" charset="-122"/>
                <a:cs typeface="阿里巴巴普惠体 R" panose="00020600040101010101" charset="-122"/>
                <a:sym typeface="+mn-ea"/>
              </a:rPr>
              <a:t>In this context, it is particularly precious to cure once</a:t>
            </a:r>
          </a:p>
        </p:txBody>
      </p:sp>
      <p:pic>
        <p:nvPicPr>
          <p:cNvPr id="2097158" name="图片 9"/>
          <p:cNvPicPr>
            <a:picLocks noChangeAspect="1"/>
          </p:cNvPicPr>
          <p:nvPr/>
        </p:nvPicPr>
        <p:blipFill>
          <a:blip xmlns:r="http://schemas.openxmlformats.org/officeDocument/2006/relationships" r:embed="rId1" cstate="email"/>
          <a:stretch>
            <a:fillRect/>
          </a:stretch>
        </p:blipFill>
        <p:spPr>
          <a:xfrm>
            <a:off x="3683000" y="5892800"/>
            <a:ext cx="8112125" cy="180340"/>
          </a:xfrm>
          <a:prstGeom prst="rect"/>
        </p:spPr>
      </p:pic>
      <p:sp>
        <p:nvSpPr>
          <p:cNvPr id="1048601" name="文本框 10"/>
          <p:cNvSpPr txBox="1"/>
          <p:nvPr/>
        </p:nvSpPr>
        <p:spPr>
          <a:xfrm>
            <a:off x="2498090" y="2692400"/>
            <a:ext cx="1198880" cy="688341"/>
          </a:xfrm>
          <a:prstGeom prst="rect"/>
          <a:noFill/>
        </p:spPr>
        <p:txBody>
          <a:bodyPr rtlCol="0" wrap="none">
            <a:spAutoFit/>
          </a:bodyPr>
          <a:p>
            <a:pPr algn="r">
              <a:lnSpc>
                <a:spcPct val="150000"/>
              </a:lnSpc>
            </a:pPr>
            <a:r>
              <a:rPr sz="4000" lang="zh-CN">
                <a:solidFill>
                  <a:srgbClr val="367561"/>
                </a:solidFill>
                <a:latin typeface="方正细圆简体" panose="02010601030101010101" charset="-122"/>
                <a:ea typeface="方正细圆简体" panose="02010601030101010101" charset="-122"/>
                <a:cs typeface="阿里巴巴普惠体 R" panose="00020600040101010101" charset="-122"/>
              </a:rPr>
              <a:t>内卷</a:t>
            </a:r>
          </a:p>
        </p:txBody>
      </p:sp>
      <p:sp>
        <p:nvSpPr>
          <p:cNvPr id="1048602" name="文本框 11"/>
          <p:cNvSpPr txBox="1"/>
          <p:nvPr/>
        </p:nvSpPr>
        <p:spPr>
          <a:xfrm>
            <a:off x="2498090" y="1457960"/>
            <a:ext cx="640080" cy="358140"/>
          </a:xfrm>
          <a:prstGeom prst="rect"/>
          <a:noFill/>
        </p:spPr>
        <p:txBody>
          <a:bodyPr rtlCol="0" wrap="none">
            <a:spAutoFit/>
          </a:bodyPr>
          <a:p>
            <a:pPr algn="r">
              <a:lnSpc>
                <a:spcPct val="150000"/>
              </a:lnSpc>
            </a:pPr>
            <a:r>
              <a:rPr lang="zh-CN">
                <a:solidFill>
                  <a:srgbClr val="367561"/>
                </a:solidFill>
                <a:latin typeface="方正细圆简体" panose="02010601030101010101" charset="-122"/>
                <a:ea typeface="方正细圆简体" panose="02010601030101010101" charset="-122"/>
                <a:cs typeface="阿里巴巴普惠体 R" panose="00020600040101010101" charset="-122"/>
              </a:rPr>
              <a:t>考研</a:t>
            </a:r>
          </a:p>
        </p:txBody>
      </p:sp>
      <p:sp>
        <p:nvSpPr>
          <p:cNvPr id="1048603" name="文本框 12"/>
          <p:cNvSpPr txBox="1"/>
          <p:nvPr/>
        </p:nvSpPr>
        <p:spPr>
          <a:xfrm>
            <a:off x="968375" y="1862455"/>
            <a:ext cx="995680" cy="574040"/>
          </a:xfrm>
          <a:prstGeom prst="rect"/>
          <a:noFill/>
        </p:spPr>
        <p:txBody>
          <a:bodyPr rtlCol="0" wrap="none">
            <a:spAutoFit/>
          </a:bodyPr>
          <a:p>
            <a:pPr algn="r">
              <a:lnSpc>
                <a:spcPct val="150000"/>
              </a:lnSpc>
            </a:pPr>
            <a:r>
              <a:rPr sz="3200" lang="zh-CN">
                <a:solidFill>
                  <a:srgbClr val="367561"/>
                </a:solidFill>
                <a:latin typeface="方正细圆简体" panose="02010601030101010101" charset="-122"/>
                <a:ea typeface="方正细圆简体" panose="02010601030101010101" charset="-122"/>
                <a:cs typeface="阿里巴巴普惠体 R" panose="00020600040101010101" charset="-122"/>
              </a:rPr>
              <a:t>升职</a:t>
            </a:r>
          </a:p>
        </p:txBody>
      </p:sp>
      <p:sp>
        <p:nvSpPr>
          <p:cNvPr id="1048604" name="文本框 13"/>
          <p:cNvSpPr txBox="1"/>
          <p:nvPr/>
        </p:nvSpPr>
        <p:spPr>
          <a:xfrm>
            <a:off x="3921760" y="1931670"/>
            <a:ext cx="640080" cy="358140"/>
          </a:xfrm>
          <a:prstGeom prst="rect"/>
          <a:noFill/>
        </p:spPr>
        <p:txBody>
          <a:bodyPr rtlCol="0" wrap="none">
            <a:spAutoFit/>
          </a:bodyPr>
          <a:p>
            <a:pPr algn="r">
              <a:lnSpc>
                <a:spcPct val="150000"/>
              </a:lnSpc>
            </a:pPr>
            <a:r>
              <a:rPr lang="zh-CN">
                <a:solidFill>
                  <a:srgbClr val="367561"/>
                </a:solidFill>
                <a:latin typeface="方正细圆简体" panose="02010601030101010101" charset="-122"/>
                <a:ea typeface="方正细圆简体" panose="02010601030101010101" charset="-122"/>
                <a:cs typeface="阿里巴巴普惠体 R" panose="00020600040101010101" charset="-122"/>
              </a:rPr>
              <a:t>加薪</a:t>
            </a:r>
          </a:p>
        </p:txBody>
      </p:sp>
      <p:sp>
        <p:nvSpPr>
          <p:cNvPr id="1048605" name="文本框 14"/>
          <p:cNvSpPr txBox="1"/>
          <p:nvPr/>
        </p:nvSpPr>
        <p:spPr>
          <a:xfrm>
            <a:off x="3441700" y="3862070"/>
            <a:ext cx="1120140" cy="645160"/>
          </a:xfrm>
          <a:prstGeom prst="rect"/>
          <a:noFill/>
        </p:spPr>
        <p:txBody>
          <a:bodyPr rtlCol="0" wrap="square">
            <a:spAutoFit/>
          </a:bodyPr>
          <a:p>
            <a:pPr algn="r">
              <a:lnSpc>
                <a:spcPct val="150000"/>
              </a:lnSpc>
            </a:pPr>
            <a:r>
              <a:rPr sz="2400" lang="zh-CN">
                <a:solidFill>
                  <a:srgbClr val="367561"/>
                </a:solidFill>
                <a:latin typeface="方正细圆简体" panose="02010601030101010101" charset="-122"/>
                <a:ea typeface="方正细圆简体" panose="02010601030101010101" charset="-122"/>
                <a:cs typeface="阿里巴巴普惠体 R" panose="00020600040101010101" charset="-122"/>
              </a:rPr>
              <a:t>鸡娃</a:t>
            </a:r>
          </a:p>
        </p:txBody>
      </p:sp>
      <p:sp>
        <p:nvSpPr>
          <p:cNvPr id="1048606" name="椭圆 15"/>
          <p:cNvSpPr/>
          <p:nvPr/>
        </p:nvSpPr>
        <p:spPr>
          <a:xfrm rot="4740000">
            <a:off x="2348230" y="2401570"/>
            <a:ext cx="1456055" cy="1734185"/>
          </a:xfrm>
          <a:prstGeom prst="ellipse"/>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方正细圆简体" panose="02010601030101010101" charset="-122"/>
              <a:ea typeface="方正细圆简体" panose="02010601030101010101" charset="-122"/>
            </a:endParaRPr>
          </a:p>
        </p:txBody>
      </p:sp>
      <p:sp>
        <p:nvSpPr>
          <p:cNvPr id="1048607" name="椭圆 16"/>
          <p:cNvSpPr/>
          <p:nvPr/>
        </p:nvSpPr>
        <p:spPr>
          <a:xfrm rot="4740000">
            <a:off x="2018665" y="1558925"/>
            <a:ext cx="1955800" cy="3420110"/>
          </a:xfrm>
          <a:prstGeom prst="ellipse"/>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latin typeface="方正细圆简体" panose="02010601030101010101" charset="-122"/>
              <a:ea typeface="方正细圆简体" panose="02010601030101010101" charset="-122"/>
            </a:endParaRPr>
          </a:p>
        </p:txBody>
      </p:sp>
      <p:sp>
        <p:nvSpPr>
          <p:cNvPr id="1048608" name="椭圆 17"/>
          <p:cNvSpPr/>
          <p:nvPr/>
        </p:nvSpPr>
        <p:spPr>
          <a:xfrm rot="4740000">
            <a:off x="2106930" y="23495"/>
            <a:ext cx="3497580" cy="6116320"/>
          </a:xfrm>
          <a:prstGeom prst="ellipse"/>
          <a:solidFill>
            <a:schemeClr val="accent3">
              <a:lumMod val="20000"/>
              <a:lumOff val="80000"/>
              <a:alpha val="1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09" name="文本框 18"/>
          <p:cNvSpPr txBox="1"/>
          <p:nvPr/>
        </p:nvSpPr>
        <p:spPr>
          <a:xfrm>
            <a:off x="4231005" y="2692400"/>
            <a:ext cx="1120140" cy="553085"/>
          </a:xfrm>
          <a:prstGeom prst="rect"/>
          <a:noFill/>
        </p:spPr>
        <p:txBody>
          <a:bodyPr rtlCol="0" wrap="square">
            <a:spAutoFit/>
          </a:bodyPr>
          <a:p>
            <a:pPr algn="r">
              <a:lnSpc>
                <a:spcPct val="150000"/>
              </a:lnSpc>
            </a:pPr>
            <a:r>
              <a:rPr altLang="zh-CN" sz="2000" lang="en-US">
                <a:solidFill>
                  <a:srgbClr val="367561"/>
                </a:solidFill>
                <a:latin typeface="方正细圆简体" panose="02010601030101010101" charset="-122"/>
                <a:ea typeface="方正细圆简体" panose="02010601030101010101" charset="-122"/>
                <a:cs typeface="阿里巴巴普惠体 R" panose="00020600040101010101" charset="-122"/>
              </a:rPr>
              <a:t>996</a:t>
            </a:r>
          </a:p>
        </p:txBody>
      </p:sp>
      <p:sp>
        <p:nvSpPr>
          <p:cNvPr id="1048610" name="椭圆 19"/>
          <p:cNvSpPr/>
          <p:nvPr/>
        </p:nvSpPr>
        <p:spPr>
          <a:xfrm rot="4740000">
            <a:off x="2104390" y="790575"/>
            <a:ext cx="2755265" cy="4818380"/>
          </a:xfrm>
          <a:prstGeom prst="ellipse"/>
          <a:no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1" name="文本框 20"/>
          <p:cNvSpPr txBox="1"/>
          <p:nvPr/>
        </p:nvSpPr>
        <p:spPr>
          <a:xfrm>
            <a:off x="5627370" y="2266950"/>
            <a:ext cx="1120140" cy="553085"/>
          </a:xfrm>
          <a:prstGeom prst="rect"/>
          <a:noFill/>
        </p:spPr>
        <p:txBody>
          <a:bodyPr rtlCol="0" wrap="square">
            <a:spAutoFit/>
          </a:bodyPr>
          <a:p>
            <a:pPr algn="r">
              <a:lnSpc>
                <a:spcPct val="150000"/>
              </a:lnSpc>
            </a:pPr>
            <a:r>
              <a:rPr altLang="en-US" sz="2000" lang="zh-CN">
                <a:solidFill>
                  <a:srgbClr val="367561"/>
                </a:solidFill>
                <a:latin typeface="方正细圆简体" panose="02010601030101010101" charset="-122"/>
                <a:ea typeface="方正细圆简体" panose="02010601030101010101" charset="-122"/>
                <a:cs typeface="阿里巴巴普惠体 R" panose="00020600040101010101" charset="-122"/>
              </a:rPr>
              <a:t>加班</a:t>
            </a:r>
          </a:p>
        </p:txBody>
      </p:sp>
      <p:sp>
        <p:nvSpPr>
          <p:cNvPr id="1048612" name="文本框 21"/>
          <p:cNvSpPr txBox="1"/>
          <p:nvPr/>
        </p:nvSpPr>
        <p:spPr>
          <a:xfrm>
            <a:off x="6494145" y="3169285"/>
            <a:ext cx="4958081" cy="891540"/>
          </a:xfrm>
          <a:prstGeom prst="rect"/>
          <a:noFill/>
        </p:spPr>
        <p:txBody>
          <a:bodyPr rtlCol="0" wrap="none">
            <a:spAutoFit/>
          </a:bodyPr>
          <a:p>
            <a:pPr algn="r">
              <a:lnSpc>
                <a:spcPct val="150000"/>
              </a:lnSpc>
            </a:pPr>
            <a:r>
              <a:rPr lang="zh-CN">
                <a:solidFill>
                  <a:srgbClr val="367561"/>
                </a:solidFill>
                <a:latin typeface="方正细圆简体" panose="02010601030101010101" charset="-122"/>
                <a:ea typeface="方正细圆简体" panose="02010601030101010101" charset="-122"/>
                <a:cs typeface="方正细圆简体" panose="02010601030101010101" charset="-122"/>
              </a:rPr>
              <a:t>当代人群的许多人似乎都陷入属于自己的怪圈</a:t>
            </a:r>
          </a:p>
          <a:p>
            <a:pPr algn="r">
              <a:lnSpc>
                <a:spcPct val="150000"/>
              </a:lnSpc>
            </a:pPr>
            <a:r>
              <a:rPr lang="zh-CN">
                <a:solidFill>
                  <a:srgbClr val="367561"/>
                </a:solidFill>
                <a:latin typeface="方正细圆简体" panose="02010601030101010101" charset="-122"/>
                <a:ea typeface="方正细圆简体" panose="02010601030101010101" charset="-122"/>
                <a:cs typeface="方正细圆简体" panose="02010601030101010101" charset="-122"/>
              </a:rPr>
              <a:t>被压力束缚的几近窒息</a:t>
            </a:r>
          </a:p>
          <a:p>
            <a:pPr algn="r">
              <a:lnSpc>
                <a:spcPct val="150000"/>
              </a:lnSpc>
            </a:pPr>
            <a:r>
              <a:rPr lang="zh-CN">
                <a:solidFill>
                  <a:srgbClr val="367561"/>
                </a:solidFill>
                <a:latin typeface="方正细圆简体" panose="02010601030101010101" charset="-122"/>
                <a:ea typeface="方正细圆简体" panose="02010601030101010101" charset="-122"/>
                <a:cs typeface="方正细圆简体" panose="02010601030101010101" charset="-122"/>
              </a:rPr>
              <a:t>在这样的背景中，</a:t>
            </a:r>
            <a:r>
              <a:rPr altLang="zh-CN" lang="en-US">
                <a:solidFill>
                  <a:srgbClr val="367561"/>
                </a:solidFill>
                <a:latin typeface="方正细圆简体" panose="02010601030101010101" charset="-122"/>
                <a:ea typeface="方正细圆简体" panose="02010601030101010101" charset="-122"/>
                <a:cs typeface="方正细圆简体" panose="02010601030101010101" charset="-122"/>
              </a:rPr>
              <a:t>“</a:t>
            </a:r>
            <a:r>
              <a:rPr lang="zh-CN">
                <a:solidFill>
                  <a:srgbClr val="367561"/>
                </a:solidFill>
                <a:latin typeface="方正细圆简体" panose="02010601030101010101" charset="-122"/>
                <a:ea typeface="方正细圆简体" panose="02010601030101010101" charset="-122"/>
                <a:cs typeface="方正细圆简体" panose="02010601030101010101" charset="-122"/>
              </a:rPr>
              <a:t>治愈</a:t>
            </a:r>
            <a:r>
              <a:rPr altLang="zh-CN" lang="en-US">
                <a:solidFill>
                  <a:srgbClr val="367561"/>
                </a:solidFill>
                <a:latin typeface="方正细圆简体" panose="02010601030101010101" charset="-122"/>
                <a:ea typeface="方正细圆简体" panose="02010601030101010101" charset="-122"/>
                <a:cs typeface="方正细圆简体" panose="02010601030101010101" charset="-122"/>
                <a:sym typeface="+mn-ea"/>
              </a:rPr>
              <a:t>”</a:t>
            </a:r>
            <a:r>
              <a:rPr lang="zh-CN">
                <a:solidFill>
                  <a:srgbClr val="367561"/>
                </a:solidFill>
                <a:latin typeface="方正细圆简体" panose="02010601030101010101" charset="-122"/>
                <a:ea typeface="方正细圆简体" panose="02010601030101010101" charset="-122"/>
                <a:cs typeface="方正细圆简体" panose="02010601030101010101" charset="-122"/>
              </a:rPr>
              <a:t>一词被凸显的尤为珍贵</a:t>
            </a:r>
          </a:p>
        </p:txBody>
      </p:sp>
    </p:spTree>
    <p:custDataLst>
      <p:tags r:id="rId2"/>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13" name="文本框 6"/>
          <p:cNvSpPr txBox="1"/>
          <p:nvPr/>
        </p:nvSpPr>
        <p:spPr>
          <a:xfrm>
            <a:off x="1527175" y="2505710"/>
            <a:ext cx="7802880" cy="1894841"/>
          </a:xfrm>
          <a:prstGeom prst="rect"/>
          <a:noFill/>
        </p:spPr>
        <p:txBody>
          <a:bodyPr rtlCol="0" wrap="none">
            <a:spAutoFit/>
          </a:bodyPr>
          <a:p>
            <a:pPr algn="l">
              <a:lnSpc>
                <a:spcPct val="100000"/>
              </a:lnSpc>
            </a:pPr>
            <a:r>
              <a:rPr altLang="en-US" sz="6000" lang="zh-CN">
                <a:solidFill>
                  <a:srgbClr val="367561"/>
                </a:solidFill>
                <a:latin typeface="字魂152号-机甲超级黑" panose="00000500000000000000" charset="-122"/>
                <a:ea typeface="字魂152号-机甲超级黑" panose="00000500000000000000" charset="-122"/>
                <a:cs typeface="字魂184号-银翼创世黑" panose="00000500000000000000" charset="-122"/>
              </a:rPr>
              <a:t>如何运用创意</a:t>
            </a:r>
          </a:p>
          <a:p>
            <a:pPr algn="l">
              <a:lnSpc>
                <a:spcPct val="100000"/>
              </a:lnSpc>
            </a:pPr>
            <a:r>
              <a:rPr altLang="en-US" sz="6000" lang="zh-CN">
                <a:solidFill>
                  <a:srgbClr val="367561"/>
                </a:solidFill>
                <a:latin typeface="字魂152号-机甲超级黑" panose="00000500000000000000" charset="-122"/>
                <a:ea typeface="字魂152号-机甲超级黑" panose="00000500000000000000" charset="-122"/>
                <a:cs typeface="字魂184号-银翼创世黑" panose="00000500000000000000" charset="-122"/>
              </a:rPr>
              <a:t>体现</a:t>
            </a:r>
            <a:r>
              <a:rPr altLang="en-US" sz="6000" lang="zh-CN">
                <a:solidFill>
                  <a:srgbClr val="6DBBA2"/>
                </a:solidFill>
                <a:latin typeface="字魂152号-机甲超级黑" panose="00000500000000000000" charset="-122"/>
                <a:ea typeface="字魂152号-机甲超级黑" panose="00000500000000000000" charset="-122"/>
                <a:cs typeface="字魂184号-银翼创世黑" panose="00000500000000000000" charset="-122"/>
              </a:rPr>
              <a:t>抚慰人心</a:t>
            </a:r>
            <a:r>
              <a:rPr altLang="en-US" sz="6000" lang="zh-CN">
                <a:solidFill>
                  <a:srgbClr val="367561"/>
                </a:solidFill>
                <a:latin typeface="字魂152号-机甲超级黑" panose="00000500000000000000" charset="-122"/>
                <a:ea typeface="字魂152号-机甲超级黑" panose="00000500000000000000" charset="-122"/>
                <a:cs typeface="字魂184号-银翼创世黑" panose="00000500000000000000" charset="-122"/>
              </a:rPr>
              <a:t>的治愈</a:t>
            </a:r>
            <a:r>
              <a:rPr altLang="en-US" sz="6000" lang="zh-CN">
                <a:solidFill>
                  <a:srgbClr val="6DBBA2"/>
                </a:solidFill>
                <a:latin typeface="字魂152号-机甲超级黑" panose="00000500000000000000" charset="-122"/>
                <a:ea typeface="字魂152号-机甲超级黑" panose="00000500000000000000" charset="-122"/>
                <a:cs typeface="字魂184号-银翼创世黑" panose="00000500000000000000" charset="-122"/>
              </a:rPr>
              <a:t>感</a:t>
            </a:r>
          </a:p>
        </p:txBody>
      </p:sp>
      <p:sp>
        <p:nvSpPr>
          <p:cNvPr id="1048614" name="任意多边形 3"/>
          <p:cNvSpPr/>
          <p:nvPr/>
        </p:nvSpPr>
        <p:spPr>
          <a:xfrm>
            <a:off x="1626235" y="995680"/>
            <a:ext cx="10032365" cy="5307965"/>
          </a:xfrm>
          <a:custGeom>
            <a:avLst/>
            <a:gdLst>
              <a:gd name="connisteX0" fmla="*/ 38100 w 8966200"/>
              <a:gd name="connsiteY0" fmla="*/ 0 h 3733800"/>
              <a:gd name="connisteX1" fmla="*/ 8966200 w 8966200"/>
              <a:gd name="connsiteY1" fmla="*/ 0 h 3733800"/>
              <a:gd name="connisteX2" fmla="*/ 8966200 w 8966200"/>
              <a:gd name="connsiteY2" fmla="*/ 3733800 h 3733800"/>
              <a:gd name="connisteX3" fmla="*/ 0 w 8966200"/>
              <a:gd name="connsiteY3" fmla="*/ 3733800 h 3733800"/>
            </a:gdLst>
            <a:ahLst/>
            <a:cxnLst>
              <a:cxn ang="0">
                <a:pos x="connisteX0" y="connsiteY0"/>
              </a:cxn>
              <a:cxn ang="0">
                <a:pos x="connisteX1" y="connsiteY1"/>
              </a:cxn>
              <a:cxn ang="0">
                <a:pos x="connisteX2" y="connsiteY2"/>
              </a:cxn>
              <a:cxn ang="0">
                <a:pos x="connisteX3" y="connsiteY3"/>
              </a:cxn>
            </a:cxnLst>
            <a:rect l="l" t="t" r="r" b="b"/>
            <a:pathLst>
              <a:path w="8966200" h="3733800">
                <a:moveTo>
                  <a:pt x="38100" y="0"/>
                </a:moveTo>
                <a:lnTo>
                  <a:pt x="8966200" y="0"/>
                </a:lnTo>
                <a:lnTo>
                  <a:pt x="8966200" y="3733800"/>
                </a:lnTo>
                <a:lnTo>
                  <a:pt x="0" y="3733800"/>
                </a:lnTo>
              </a:path>
            </a:pathLst>
          </a:custGeom>
          <a:noFill/>
          <a:ln w="25400">
            <a:solidFill>
              <a:srgbClr val="0079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15" name="文本框 4"/>
          <p:cNvSpPr txBox="1"/>
          <p:nvPr/>
        </p:nvSpPr>
        <p:spPr>
          <a:xfrm>
            <a:off x="1102995" y="2580640"/>
            <a:ext cx="906780" cy="2529840"/>
          </a:xfrm>
          <a:prstGeom prst="rect"/>
          <a:noFill/>
        </p:spPr>
        <p:txBody>
          <a:bodyPr rtlCol="0" vert="eaVert" wrap="none">
            <a:spAutoFit/>
          </a:bodyPr>
          <a:p>
            <a:pPr algn="r">
              <a:lnSpc>
                <a:spcPct val="150000"/>
              </a:lnSpc>
            </a:pPr>
            <a:r>
              <a:rPr altLang="en-US" sz="4800" lang="zh-CN">
                <a:solidFill>
                  <a:srgbClr val="B4DCCF"/>
                </a:solidFill>
                <a:latin typeface="字魂184号-银翼创世黑" panose="00000500000000000000" charset="-122"/>
                <a:ea typeface="字魂184号-银翼创世黑" panose="00000500000000000000" charset="-122"/>
                <a:cs typeface="字魂184号-银翼创世黑" panose="00000500000000000000" charset="-122"/>
              </a:rPr>
              <a:t>问题思考</a:t>
            </a:r>
          </a:p>
        </p:txBody>
      </p:sp>
      <p:sp>
        <p:nvSpPr>
          <p:cNvPr id="1048616" name="文本框 5"/>
          <p:cNvSpPr txBox="1"/>
          <p:nvPr/>
        </p:nvSpPr>
        <p:spPr>
          <a:xfrm>
            <a:off x="1527175" y="4465320"/>
            <a:ext cx="2633980" cy="624841"/>
          </a:xfrm>
          <a:prstGeom prst="rect"/>
          <a:noFill/>
        </p:spPr>
        <p:txBody>
          <a:bodyPr rtlCol="0" wrap="none">
            <a:spAutoFit/>
          </a:bodyPr>
          <a:p>
            <a:pPr algn="l">
              <a:lnSpc>
                <a:spcPct val="100000"/>
              </a:lnSpc>
            </a:pPr>
            <a:r>
              <a:rPr altLang="en-US" lang="zh-CN">
                <a:solidFill>
                  <a:srgbClr val="367561"/>
                </a:solidFill>
                <a:latin typeface="字魂152号-机甲超级黑" panose="00000500000000000000" charset="-122"/>
                <a:ea typeface="字魂152号-机甲超级黑" panose="00000500000000000000" charset="-122"/>
                <a:cs typeface="字魂184号-银翼创世黑" panose="00000500000000000000" charset="-122"/>
              </a:rPr>
              <a:t>How to cure with</a:t>
            </a:r>
          </a:p>
          <a:p>
            <a:pPr algn="l">
              <a:lnSpc>
                <a:spcPct val="100000"/>
              </a:lnSpc>
            </a:pPr>
            <a:r>
              <a:rPr altLang="en-US" lang="zh-CN">
                <a:solidFill>
                  <a:srgbClr val="367561"/>
                </a:solidFill>
                <a:latin typeface="字魂152号-机甲超级黑" panose="00000500000000000000" charset="-122"/>
                <a:ea typeface="字魂152号-机甲超级黑" panose="00000500000000000000" charset="-122"/>
                <a:cs typeface="字魂184号-银翼创世黑" panose="00000500000000000000" charset="-122"/>
              </a:rPr>
              <a:t>Create exciting content</a:t>
            </a:r>
          </a:p>
        </p:txBody>
      </p:sp>
      <p:pic>
        <p:nvPicPr>
          <p:cNvPr id="2097159" name="图片 7" descr="花花"/>
          <p:cNvPicPr>
            <a:picLocks noChangeAspect="1"/>
          </p:cNvPicPr>
          <p:nvPr/>
        </p:nvPicPr>
        <p:blipFill>
          <a:blip xmlns:r="http://schemas.openxmlformats.org/officeDocument/2006/relationships" r:embed="rId1" cstate="email"/>
          <a:stretch>
            <a:fillRect/>
          </a:stretch>
        </p:blipFill>
        <p:spPr>
          <a:xfrm>
            <a:off x="8382635" y="2505710"/>
            <a:ext cx="3797935" cy="3797935"/>
          </a:xfrm>
          <a:prstGeom prst="rect"/>
        </p:spPr>
      </p:pic>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19" name="文本框 8"/>
          <p:cNvSpPr txBox="1"/>
          <p:nvPr/>
        </p:nvSpPr>
        <p:spPr>
          <a:xfrm>
            <a:off x="1402715" y="2541270"/>
            <a:ext cx="7498081" cy="358140"/>
          </a:xfrm>
          <a:prstGeom prst="rect"/>
          <a:noFill/>
        </p:spPr>
        <p:txBody>
          <a:bodyPr rtlCol="0" wrap="none">
            <a:spAutoFit/>
          </a:bodyPr>
          <a:p>
            <a:pPr algn="l">
              <a:lnSpc>
                <a:spcPct val="150000"/>
              </a:lnSpc>
            </a:pPr>
            <a:r>
              <a:rPr altLang="en-US" lang="zh-CN">
                <a:solidFill>
                  <a:srgbClr val="367561"/>
                </a:solidFill>
                <a:latin typeface="阿里巴巴普惠体 R" panose="00020600040101010101" charset="-122"/>
                <a:ea typeface="阿里巴巴普惠体 R" panose="00020600040101010101" charset="-122"/>
                <a:cs typeface="阿里巴巴普惠体 R" panose="00020600040101010101" charset="-122"/>
              </a:rPr>
              <a:t>我们根据上面的命题以及背景罗列了以下几个社交平台高频出现的关键词</a:t>
            </a:r>
            <a:endParaRPr altLang="zh-CN" lang="en-US">
              <a:solidFill>
                <a:srgbClr val="367561"/>
              </a:solidFill>
              <a:latin typeface="阿里巴巴普惠体 R" panose="00020600040101010101" charset="-122"/>
              <a:ea typeface="阿里巴巴普惠体 R" panose="00020600040101010101" charset="-122"/>
              <a:cs typeface="阿里巴巴普惠体 R" panose="00020600040101010101" charset="-122"/>
            </a:endParaRPr>
          </a:p>
        </p:txBody>
      </p:sp>
      <p:grpSp>
        <p:nvGrpSpPr>
          <p:cNvPr id="66" name="组合 13"/>
          <p:cNvGrpSpPr/>
          <p:nvPr/>
        </p:nvGrpSpPr>
        <p:grpSpPr>
          <a:xfrm>
            <a:off x="1402715" y="2950210"/>
            <a:ext cx="7360920" cy="1014730"/>
            <a:chOff x="1585" y="5506"/>
            <a:chExt cx="11592" cy="1598"/>
          </a:xfrm>
        </p:grpSpPr>
        <p:sp>
          <p:nvSpPr>
            <p:cNvPr id="1048620" name="文本框 9"/>
            <p:cNvSpPr txBox="1"/>
            <p:nvPr/>
          </p:nvSpPr>
          <p:spPr>
            <a:xfrm>
              <a:off x="1585" y="5506"/>
              <a:ext cx="2688" cy="1598"/>
            </a:xfrm>
            <a:prstGeom prst="rect"/>
            <a:noFill/>
          </p:spPr>
          <p:txBody>
            <a:bodyPr rtlCol="0" wrap="none">
              <a:spAutoFit/>
            </a:bodyPr>
            <a:p>
              <a:pPr algn="l">
                <a:lnSpc>
                  <a:spcPct val="100000"/>
                </a:lnSpc>
              </a:pPr>
              <a:r>
                <a:rPr altLang="en-US" sz="6000" lang="zh-CN">
                  <a:solidFill>
                    <a:srgbClr val="6DBBA2"/>
                  </a:solidFill>
                  <a:latin typeface="字魂152号-机甲超级黑" panose="00000500000000000000" charset="-122"/>
                  <a:ea typeface="字魂152号-机甲超级黑" panose="00000500000000000000" charset="-122"/>
                  <a:cs typeface="字魂184号-银翼创世黑" panose="00000500000000000000" charset="-122"/>
                </a:rPr>
                <a:t>自然</a:t>
              </a:r>
            </a:p>
          </p:txBody>
        </p:sp>
        <p:sp>
          <p:nvSpPr>
            <p:cNvPr id="1048621" name="文本框 10"/>
            <p:cNvSpPr txBox="1"/>
            <p:nvPr/>
          </p:nvSpPr>
          <p:spPr>
            <a:xfrm>
              <a:off x="4553" y="5506"/>
              <a:ext cx="2688" cy="1598"/>
            </a:xfrm>
            <a:prstGeom prst="rect"/>
            <a:noFill/>
          </p:spPr>
          <p:txBody>
            <a:bodyPr rtlCol="0" wrap="none">
              <a:spAutoFit/>
            </a:bodyPr>
            <a:p>
              <a:pPr algn="l">
                <a:lnSpc>
                  <a:spcPct val="100000"/>
                </a:lnSpc>
              </a:pPr>
              <a:r>
                <a:rPr altLang="en-US" sz="6000" lang="zh-CN">
                  <a:solidFill>
                    <a:srgbClr val="6DBBA2"/>
                  </a:solidFill>
                  <a:latin typeface="字魂152号-机甲超级黑" panose="00000500000000000000" charset="-122"/>
                  <a:ea typeface="字魂152号-机甲超级黑" panose="00000500000000000000" charset="-122"/>
                  <a:cs typeface="字魂184号-银翼创世黑" panose="00000500000000000000" charset="-122"/>
                </a:rPr>
                <a:t>旅行</a:t>
              </a:r>
            </a:p>
          </p:txBody>
        </p:sp>
        <p:sp>
          <p:nvSpPr>
            <p:cNvPr id="1048622" name="文本框 11"/>
            <p:cNvSpPr txBox="1"/>
            <p:nvPr/>
          </p:nvSpPr>
          <p:spPr>
            <a:xfrm>
              <a:off x="7521" y="5506"/>
              <a:ext cx="2688" cy="1598"/>
            </a:xfrm>
            <a:prstGeom prst="rect"/>
            <a:noFill/>
          </p:spPr>
          <p:txBody>
            <a:bodyPr rtlCol="0" wrap="none">
              <a:spAutoFit/>
            </a:bodyPr>
            <a:p>
              <a:pPr algn="l">
                <a:lnSpc>
                  <a:spcPct val="100000"/>
                </a:lnSpc>
              </a:pPr>
              <a:r>
                <a:rPr altLang="en-US" sz="6000" lang="zh-CN">
                  <a:solidFill>
                    <a:srgbClr val="6DBBA2"/>
                  </a:solidFill>
                  <a:latin typeface="字魂152号-机甲超级黑" panose="00000500000000000000" charset="-122"/>
                  <a:ea typeface="字魂152号-机甲超级黑" panose="00000500000000000000" charset="-122"/>
                  <a:cs typeface="字魂184号-银翼创世黑" panose="00000500000000000000" charset="-122"/>
                </a:rPr>
                <a:t>田园</a:t>
              </a:r>
            </a:p>
          </p:txBody>
        </p:sp>
        <p:sp>
          <p:nvSpPr>
            <p:cNvPr id="1048623" name="文本框 12"/>
            <p:cNvSpPr txBox="1"/>
            <p:nvPr/>
          </p:nvSpPr>
          <p:spPr>
            <a:xfrm>
              <a:off x="10489" y="5506"/>
              <a:ext cx="2688" cy="1598"/>
            </a:xfrm>
            <a:prstGeom prst="rect"/>
            <a:noFill/>
          </p:spPr>
          <p:txBody>
            <a:bodyPr rtlCol="0" wrap="none">
              <a:spAutoFit/>
            </a:bodyPr>
            <a:p>
              <a:pPr algn="l">
                <a:lnSpc>
                  <a:spcPct val="100000"/>
                </a:lnSpc>
              </a:pPr>
              <a:r>
                <a:rPr altLang="en-US" sz="6000" lang="zh-CN">
                  <a:solidFill>
                    <a:srgbClr val="6DBBA2"/>
                  </a:solidFill>
                  <a:latin typeface="字魂152号-机甲超级黑" panose="00000500000000000000" charset="-122"/>
                  <a:ea typeface="字魂152号-机甲超级黑" panose="00000500000000000000" charset="-122"/>
                  <a:cs typeface="字魂184号-银翼创世黑" panose="00000500000000000000" charset="-122"/>
                </a:rPr>
                <a:t>音乐</a:t>
              </a:r>
            </a:p>
          </p:txBody>
        </p:sp>
      </p:grpSp>
      <p:sp>
        <p:nvSpPr>
          <p:cNvPr id="1048624" name="文本框 14"/>
          <p:cNvSpPr txBox="1"/>
          <p:nvPr/>
        </p:nvSpPr>
        <p:spPr>
          <a:xfrm>
            <a:off x="1402715" y="4103370"/>
            <a:ext cx="7802881" cy="891540"/>
          </a:xfrm>
          <a:prstGeom prst="rect"/>
          <a:noFill/>
        </p:spPr>
        <p:txBody>
          <a:bodyPr rtlCol="0" wrap="none">
            <a:spAutoFit/>
          </a:bodyPr>
          <a:p>
            <a:pPr algn="l">
              <a:lnSpc>
                <a:spcPct val="150000"/>
              </a:lnSpc>
            </a:pPr>
            <a:r>
              <a:rPr altLang="en-US" lang="zh-CN">
                <a:solidFill>
                  <a:srgbClr val="367561"/>
                </a:solidFill>
                <a:latin typeface="阿里巴巴普惠体 R" panose="00020600040101010101" charset="-122"/>
                <a:ea typeface="阿里巴巴普惠体 R" panose="00020600040101010101" charset="-122"/>
                <a:cs typeface="阿里巴巴普惠体 R" panose="00020600040101010101" charset="-122"/>
              </a:rPr>
              <a:t>远离城市喧嚣</a:t>
            </a:r>
            <a:r>
              <a:rPr altLang="zh-CN" lang="en-US">
                <a:solidFill>
                  <a:srgbClr val="367561"/>
                </a:solidFill>
                <a:latin typeface="阿里巴巴普惠体 R" panose="00020600040101010101" charset="-122"/>
                <a:ea typeface="阿里巴巴普惠体 R" panose="00020600040101010101" charset="-122"/>
                <a:cs typeface="阿里巴巴普惠体 R" panose="00020600040101010101" charset="-122"/>
              </a:rPr>
              <a:t> </a:t>
            </a:r>
            <a:r>
              <a:rPr altLang="en-US" lang="zh-CN">
                <a:solidFill>
                  <a:srgbClr val="367561"/>
                </a:solidFill>
                <a:latin typeface="阿里巴巴普惠体 R" panose="00020600040101010101" charset="-122"/>
                <a:ea typeface="阿里巴巴普惠体 R" panose="00020600040101010101" charset="-122"/>
                <a:cs typeface="阿里巴巴普惠体 R" panose="00020600040101010101" charset="-122"/>
              </a:rPr>
              <a:t>逃离社交困扰</a:t>
            </a:r>
            <a:r>
              <a:rPr altLang="zh-CN" lang="en-US">
                <a:solidFill>
                  <a:srgbClr val="367561"/>
                </a:solidFill>
                <a:latin typeface="阿里巴巴普惠体 R" panose="00020600040101010101" charset="-122"/>
                <a:ea typeface="阿里巴巴普惠体 R" panose="00020600040101010101" charset="-122"/>
                <a:cs typeface="阿里巴巴普惠体 R" panose="00020600040101010101" charset="-122"/>
              </a:rPr>
              <a:t> </a:t>
            </a:r>
          </a:p>
          <a:p>
            <a:pPr algn="l">
              <a:lnSpc>
                <a:spcPct val="150000"/>
              </a:lnSpc>
            </a:pPr>
            <a:r>
              <a:rPr altLang="en-US" lang="zh-CN">
                <a:solidFill>
                  <a:srgbClr val="367561"/>
                </a:solidFill>
                <a:latin typeface="阿里巴巴普惠体 R" panose="00020600040101010101" charset="-122"/>
                <a:ea typeface="阿里巴巴普惠体 R" panose="00020600040101010101" charset="-122"/>
                <a:cs typeface="阿里巴巴普惠体 R" panose="00020600040101010101" charset="-122"/>
              </a:rPr>
              <a:t>在自然绿野的氛围中感受治愈身心的畅意</a:t>
            </a:r>
          </a:p>
          <a:p>
            <a:pPr algn="l">
              <a:lnSpc>
                <a:spcPct val="150000"/>
              </a:lnSpc>
            </a:pPr>
            <a:r>
              <a:rPr altLang="zh-CN" lang="en-US">
                <a:solidFill>
                  <a:srgbClr val="367561"/>
                </a:solidFill>
                <a:latin typeface="阿里巴巴普惠体 R" panose="00020600040101010101" charset="-122"/>
                <a:ea typeface="阿里巴巴普惠体 R" panose="00020600040101010101" charset="-122"/>
                <a:cs typeface="阿里巴巴普惠体 R" panose="00020600040101010101" charset="-122"/>
              </a:rPr>
              <a:t>......</a:t>
            </a:r>
            <a:r>
              <a:rPr altLang="en-US" lang="zh-CN">
                <a:solidFill>
                  <a:srgbClr val="367561"/>
                </a:solidFill>
                <a:latin typeface="阿里巴巴普惠体 R" panose="00020600040101010101" charset="-122"/>
                <a:ea typeface="阿里巴巴普惠体 R" panose="00020600040101010101" charset="-122"/>
                <a:cs typeface="阿里巴巴普惠体 R" panose="00020600040101010101" charset="-122"/>
              </a:rPr>
              <a:t>于此，对每一周进行相关元素的暖场铺排，力求精致呈现别样的活动感受</a:t>
            </a:r>
          </a:p>
        </p:txBody>
      </p:sp>
      <p:pic>
        <p:nvPicPr>
          <p:cNvPr id="2097160" name="图片 15" descr="云"/>
          <p:cNvPicPr>
            <a:picLocks noChangeAspect="1"/>
          </p:cNvPicPr>
          <p:nvPr/>
        </p:nvPicPr>
        <p:blipFill>
          <a:blip xmlns:r="http://schemas.openxmlformats.org/officeDocument/2006/relationships" r:embed="rId1" cstate="email"/>
          <a:stretch>
            <a:fillRect/>
          </a:stretch>
        </p:blipFill>
        <p:spPr>
          <a:xfrm>
            <a:off x="8648065" y="2275205"/>
            <a:ext cx="3328035" cy="3328035"/>
          </a:xfrm>
          <a:prstGeom prst="rect"/>
        </p:spPr>
      </p:pic>
      <p:sp>
        <p:nvSpPr>
          <p:cNvPr id="1048625" name="任意多边形 16"/>
          <p:cNvSpPr/>
          <p:nvPr/>
        </p:nvSpPr>
        <p:spPr>
          <a:xfrm flipH="1">
            <a:off x="851535" y="995680"/>
            <a:ext cx="10032365" cy="5307965"/>
          </a:xfrm>
          <a:custGeom>
            <a:avLst/>
            <a:gdLst>
              <a:gd name="connisteX0" fmla="*/ 38100 w 8966200"/>
              <a:gd name="connsiteY0" fmla="*/ 0 h 3733800"/>
              <a:gd name="connisteX1" fmla="*/ 8966200 w 8966200"/>
              <a:gd name="connsiteY1" fmla="*/ 0 h 3733800"/>
              <a:gd name="connisteX2" fmla="*/ 8966200 w 8966200"/>
              <a:gd name="connsiteY2" fmla="*/ 3733800 h 3733800"/>
              <a:gd name="connisteX3" fmla="*/ 0 w 8966200"/>
              <a:gd name="connsiteY3" fmla="*/ 3733800 h 3733800"/>
            </a:gdLst>
            <a:ahLst/>
            <a:cxnLst>
              <a:cxn ang="0">
                <a:pos x="connisteX0" y="connsiteY0"/>
              </a:cxn>
              <a:cxn ang="0">
                <a:pos x="connisteX1" y="connsiteY1"/>
              </a:cxn>
              <a:cxn ang="0">
                <a:pos x="connisteX2" y="connsiteY2"/>
              </a:cxn>
              <a:cxn ang="0">
                <a:pos x="connisteX3" y="connsiteY3"/>
              </a:cxn>
            </a:cxnLst>
            <a:rect l="l" t="t" r="r" b="b"/>
            <a:pathLst>
              <a:path w="8966200" h="3733800">
                <a:moveTo>
                  <a:pt x="38100" y="0"/>
                </a:moveTo>
                <a:lnTo>
                  <a:pt x="8966200" y="0"/>
                </a:lnTo>
                <a:lnTo>
                  <a:pt x="8966200" y="3733800"/>
                </a:lnTo>
                <a:lnTo>
                  <a:pt x="0" y="3733800"/>
                </a:lnTo>
              </a:path>
            </a:pathLst>
          </a:custGeom>
          <a:noFill/>
          <a:ln w="25400">
            <a:solidFill>
              <a:srgbClr val="007900"/>
            </a:solid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26" name="文本框 8"/>
          <p:cNvSpPr txBox="1"/>
          <p:nvPr/>
        </p:nvSpPr>
        <p:spPr>
          <a:xfrm>
            <a:off x="1363980" y="2363470"/>
            <a:ext cx="3840480" cy="1755140"/>
          </a:xfrm>
          <a:prstGeom prst="rect"/>
          <a:noFill/>
        </p:spPr>
        <p:txBody>
          <a:bodyPr rtlCol="0" wrap="none">
            <a:spAutoFit/>
          </a:bodyPr>
          <a:p>
            <a:pPr algn="l">
              <a:lnSpc>
                <a:spcPct val="150000"/>
              </a:lnSpc>
              <a:buClrTx/>
              <a:buSzTx/>
              <a:buFontTx/>
            </a:pPr>
            <a:r>
              <a:rPr altLang="en-US" sz="4000" lang="zh-CN">
                <a:solidFill>
                  <a:srgbClr val="367561"/>
                </a:solidFill>
                <a:latin typeface="字魂184号-银翼创世黑" panose="00000500000000000000" charset="-122"/>
                <a:ea typeface="字魂184号-银翼创世黑" panose="00000500000000000000" charset="-122"/>
                <a:cs typeface="字魂184号-银翼创世黑" panose="00000500000000000000" charset="-122"/>
              </a:rPr>
              <a:t>活动概述</a:t>
            </a:r>
          </a:p>
          <a:p>
            <a:pPr algn="l">
              <a:lnSpc>
                <a:spcPct val="150000"/>
              </a:lnSpc>
            </a:pPr>
            <a:r>
              <a:rPr altLang="en-US" lang="zh-CN">
                <a:solidFill>
                  <a:srgbClr val="367561"/>
                </a:solidFill>
                <a:latin typeface="方正细圆简体" panose="02010601030101010101" charset="-122"/>
                <a:ea typeface="方正细圆简体" panose="02010601030101010101" charset="-122"/>
                <a:cs typeface="方正细圆简体" panose="02010601030101010101" charset="-122"/>
              </a:rPr>
              <a:t>活动主题：春趣时光</a:t>
            </a:r>
            <a:r>
              <a:rPr altLang="zh-CN" lang="en-US">
                <a:solidFill>
                  <a:srgbClr val="367561"/>
                </a:solidFill>
                <a:latin typeface="方正细圆简体" panose="02010601030101010101" charset="-122"/>
                <a:ea typeface="方正细圆简体" panose="02010601030101010101" charset="-122"/>
                <a:cs typeface="方正细圆简体" panose="02010601030101010101" charset="-122"/>
              </a:rPr>
              <a:t> </a:t>
            </a:r>
            <a:r>
              <a:rPr altLang="en-US" lang="zh-CN">
                <a:solidFill>
                  <a:srgbClr val="367561"/>
                </a:solidFill>
                <a:latin typeface="方正细圆简体" panose="02010601030101010101" charset="-122"/>
                <a:ea typeface="方正细圆简体" panose="02010601030101010101" charset="-122"/>
                <a:cs typeface="方正细圆简体" panose="02010601030101010101" charset="-122"/>
              </a:rPr>
              <a:t>美好</a:t>
            </a:r>
            <a:r>
              <a:rPr altLang="zh-CN" lang="en-US">
                <a:solidFill>
                  <a:srgbClr val="367561"/>
                </a:solidFill>
                <a:latin typeface="方正细圆简体" panose="02010601030101010101" charset="-122"/>
                <a:ea typeface="方正细圆简体" panose="02010601030101010101" charset="-122"/>
                <a:cs typeface="方正细圆简体" panose="02010601030101010101" charset="-122"/>
              </a:rPr>
              <a:t>FUN</a:t>
            </a:r>
            <a:r>
              <a:rPr altLang="en-US" lang="zh-CN">
                <a:solidFill>
                  <a:srgbClr val="367561"/>
                </a:solidFill>
                <a:latin typeface="方正细圆简体" panose="02010601030101010101" charset="-122"/>
                <a:ea typeface="方正细圆简体" panose="02010601030101010101" charset="-122"/>
                <a:cs typeface="方正细圆简体" panose="02010601030101010101" charset="-122"/>
              </a:rPr>
              <a:t>肆</a:t>
            </a:r>
            <a:endParaRPr altLang="zh-CN" lang="en-US">
              <a:solidFill>
                <a:srgbClr val="367561"/>
              </a:solidFill>
              <a:latin typeface="方正细圆简体" panose="02010601030101010101" charset="-122"/>
              <a:ea typeface="方正细圆简体" panose="02010601030101010101" charset="-122"/>
              <a:cs typeface="方正细圆简体" panose="02010601030101010101" charset="-122"/>
            </a:endParaRPr>
          </a:p>
          <a:p>
            <a:pPr algn="l">
              <a:lnSpc>
                <a:spcPct val="150000"/>
              </a:lnSpc>
            </a:pPr>
            <a:r>
              <a:rPr altLang="en-US" lang="zh-CN">
                <a:solidFill>
                  <a:srgbClr val="367561"/>
                </a:solidFill>
                <a:latin typeface="方正细圆简体" panose="02010601030101010101" charset="-122"/>
                <a:ea typeface="方正细圆简体" panose="02010601030101010101" charset="-122"/>
                <a:cs typeface="方正细圆简体" panose="02010601030101010101" charset="-122"/>
              </a:rPr>
              <a:t>活动时间：</a:t>
            </a:r>
            <a:r>
              <a:rPr altLang="zh-CN" lang="en-US">
                <a:solidFill>
                  <a:srgbClr val="367561"/>
                </a:solidFill>
                <a:latin typeface="方正细圆简体" panose="02010601030101010101" charset="-122"/>
                <a:ea typeface="方正细圆简体" panose="02010601030101010101" charset="-122"/>
                <a:cs typeface="方正细圆简体" panose="02010601030101010101" charset="-122"/>
              </a:rPr>
              <a:t>2022.04.07-05.05</a:t>
            </a:r>
            <a:endParaRPr altLang="en-US" lang="zh-CN">
              <a:solidFill>
                <a:srgbClr val="367561"/>
              </a:solidFill>
              <a:latin typeface="方正细圆简体" panose="02010601030101010101" charset="-122"/>
              <a:ea typeface="方正细圆简体" panose="02010601030101010101" charset="-122"/>
              <a:cs typeface="方正细圆简体" panose="02010601030101010101" charset="-122"/>
            </a:endParaRPr>
          </a:p>
          <a:p>
            <a:pPr algn="l">
              <a:lnSpc>
                <a:spcPct val="150000"/>
              </a:lnSpc>
            </a:pPr>
            <a:r>
              <a:rPr altLang="en-US" lang="zh-CN">
                <a:solidFill>
                  <a:srgbClr val="367561"/>
                </a:solidFill>
                <a:latin typeface="方正细圆简体" panose="02010601030101010101" charset="-122"/>
                <a:ea typeface="方正细圆简体" panose="02010601030101010101" charset="-122"/>
                <a:cs typeface="方正细圆简体" panose="02010601030101010101" charset="-122"/>
              </a:rPr>
              <a:t>活动地点：项目以及园区草坪</a:t>
            </a:r>
          </a:p>
          <a:p>
            <a:pPr algn="l">
              <a:lnSpc>
                <a:spcPct val="150000"/>
              </a:lnSpc>
            </a:pPr>
            <a:r>
              <a:rPr altLang="en-US" lang="zh-CN">
                <a:solidFill>
                  <a:srgbClr val="367561"/>
                </a:solidFill>
                <a:latin typeface="方正细圆简体" panose="02010601030101010101" charset="-122"/>
                <a:ea typeface="方正细圆简体" panose="02010601030101010101" charset="-122"/>
                <a:cs typeface="方正细圆简体" panose="02010601030101010101" charset="-122"/>
              </a:rPr>
              <a:t>活动调性：精致、亲子、惬意、自然</a:t>
            </a:r>
          </a:p>
        </p:txBody>
      </p:sp>
      <p:pic>
        <p:nvPicPr>
          <p:cNvPr id="2097161" name="图片 3" descr="花朵-01"/>
          <p:cNvPicPr>
            <a:picLocks noChangeAspect="1"/>
          </p:cNvPicPr>
          <p:nvPr/>
        </p:nvPicPr>
        <p:blipFill>
          <a:blip xmlns:r="http://schemas.openxmlformats.org/officeDocument/2006/relationships" r:embed="rId1" cstate="email"/>
          <a:stretch>
            <a:fillRect/>
          </a:stretch>
        </p:blipFill>
        <p:spPr>
          <a:xfrm>
            <a:off x="4474845" y="-33655"/>
            <a:ext cx="8201025" cy="6891655"/>
          </a:xfrm>
          <a:prstGeom prst="rect"/>
        </p:spPr>
      </p:pic>
    </p:spTree>
    <p:custDataLst>
      <p:tags r:id="rId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pic>
        <p:nvPicPr>
          <p:cNvPr id="2097162" name="图片 1" descr="活动单图3@2x"/>
          <p:cNvPicPr>
            <a:picLocks noChangeAspect="1"/>
          </p:cNvPicPr>
          <p:nvPr/>
        </p:nvPicPr>
        <p:blipFill>
          <a:blip xmlns:r="http://schemas.openxmlformats.org/officeDocument/2006/relationships" r:embed="rId1" cstate="email"/>
          <a:stretch>
            <a:fillRect/>
          </a:stretch>
        </p:blipFill>
        <p:spPr>
          <a:xfrm>
            <a:off x="274320" y="0"/>
            <a:ext cx="12051665" cy="6858000"/>
          </a:xfrm>
          <a:prstGeom prst="rect"/>
        </p:spPr>
      </p:pic>
      <p:sp>
        <p:nvSpPr>
          <p:cNvPr id="1048627" name="文本框 3"/>
          <p:cNvSpPr txBox="1"/>
          <p:nvPr/>
        </p:nvSpPr>
        <p:spPr>
          <a:xfrm>
            <a:off x="1068705" y="2555875"/>
            <a:ext cx="3484881" cy="1069340"/>
          </a:xfrm>
          <a:prstGeom prst="rect"/>
          <a:noFill/>
        </p:spPr>
        <p:txBody>
          <a:bodyPr rtlCol="0" wrap="none">
            <a:spAutoFit/>
          </a:bodyPr>
          <a:p>
            <a:r>
              <a:rPr altLang="zh-CN" sz="6600" lang="en-US">
                <a:solidFill>
                  <a:schemeClr val="bg1"/>
                </a:solidFill>
                <a:effectLst>
                  <a:outerShdw algn="tl" blurRad="38100" dir="2700000" dist="38100">
                    <a:srgbClr val="000000">
                      <a:alpha val="43137"/>
                    </a:srgbClr>
                  </a:outerShdw>
                </a:effectLst>
                <a:latin typeface="字魂27号-布丁体" panose="00000500000000000000" charset="-122"/>
                <a:ea typeface="字魂27号-布丁体" panose="00000500000000000000" charset="-122"/>
              </a:rPr>
              <a:t>“</a:t>
            </a:r>
            <a:r>
              <a:rPr altLang="en-US" sz="6600" lang="zh-CN">
                <a:solidFill>
                  <a:schemeClr val="bg1"/>
                </a:solidFill>
                <a:effectLst>
                  <a:outerShdw algn="tl" blurRad="38100" dir="2700000" dist="38100">
                    <a:srgbClr val="000000">
                      <a:alpha val="43137"/>
                    </a:srgbClr>
                  </a:outerShdw>
                </a:effectLst>
                <a:latin typeface="字魂27号-布丁体" panose="00000500000000000000" charset="-122"/>
                <a:ea typeface="字魂27号-布丁体" panose="00000500000000000000" charset="-122"/>
              </a:rPr>
              <a:t>味</a:t>
            </a:r>
            <a:r>
              <a:rPr altLang="zh-CN" sz="6600" lang="en-US">
                <a:solidFill>
                  <a:schemeClr val="bg1"/>
                </a:solidFill>
                <a:effectLst>
                  <a:outerShdw algn="tl" blurRad="38100" dir="2700000" dist="38100">
                    <a:srgbClr val="000000">
                      <a:alpha val="43137"/>
                    </a:srgbClr>
                  </a:outerShdw>
                </a:effectLst>
                <a:latin typeface="字魂27号-布丁体" panose="00000500000000000000" charset="-122"/>
                <a:ea typeface="字魂27号-布丁体" panose="00000500000000000000" charset="-122"/>
              </a:rPr>
              <a:t>”</a:t>
            </a:r>
            <a:r>
              <a:rPr altLang="en-US" sz="6600" lang="zh-CN">
                <a:solidFill>
                  <a:schemeClr val="bg1"/>
                </a:solidFill>
                <a:effectLst>
                  <a:outerShdw algn="tl" blurRad="38100" dir="2700000" dist="38100">
                    <a:srgbClr val="000000">
                      <a:alpha val="43137"/>
                    </a:srgbClr>
                  </a:outerShdw>
                </a:effectLst>
                <a:latin typeface="字魂27号-布丁体" panose="00000500000000000000" charset="-122"/>
                <a:ea typeface="字魂27号-布丁体" panose="00000500000000000000" charset="-122"/>
              </a:rPr>
              <a:t>清明</a:t>
            </a:r>
          </a:p>
        </p:txBody>
      </p:sp>
      <p:sp>
        <p:nvSpPr>
          <p:cNvPr id="1048628" name="文本框 4"/>
          <p:cNvSpPr txBox="1"/>
          <p:nvPr/>
        </p:nvSpPr>
        <p:spPr>
          <a:xfrm>
            <a:off x="1631315" y="3662680"/>
            <a:ext cx="5059680" cy="460375"/>
          </a:xfrm>
          <a:prstGeom prst="rect"/>
          <a:noFill/>
        </p:spPr>
        <p:txBody>
          <a:bodyPr rtlCol="0" wrap="none">
            <a:spAutoFit/>
          </a:bodyPr>
          <a:p>
            <a:r>
              <a:rPr altLang="en-US" sz="2400" lang="zh-CN">
                <a:solidFill>
                  <a:schemeClr val="bg1"/>
                </a:solidFill>
                <a:effectLst>
                  <a:outerShdw algn="tl" blurRad="38100" dir="2700000" dist="38100">
                    <a:srgbClr val="000000">
                      <a:alpha val="43137"/>
                    </a:srgbClr>
                  </a:outerShdw>
                </a:effectLst>
                <a:latin typeface="字魂27号-布丁体" panose="00000500000000000000" charset="-122"/>
                <a:ea typeface="字魂27号-布丁体" panose="00000500000000000000" charset="-122"/>
              </a:rPr>
              <a:t>秉承清明传统定制舌尖上的传统节日</a:t>
            </a:r>
          </a:p>
        </p:txBody>
      </p:sp>
      <p:sp>
        <p:nvSpPr>
          <p:cNvPr id="1048629" name="文本框 8"/>
          <p:cNvSpPr txBox="1"/>
          <p:nvPr/>
        </p:nvSpPr>
        <p:spPr>
          <a:xfrm>
            <a:off x="7888605" y="3176270"/>
            <a:ext cx="3167380" cy="1310640"/>
          </a:xfrm>
          <a:prstGeom prst="rect"/>
          <a:noFill/>
        </p:spPr>
        <p:txBody>
          <a:bodyPr rtlCol="0" wrap="square">
            <a:spAutoFit/>
          </a:bodyPr>
          <a:p>
            <a:pPr algn="just">
              <a:lnSpc>
                <a:spcPct val="150000"/>
              </a:lnSpc>
            </a:pPr>
            <a:r>
              <a:rPr altLang="en-US" lang="zh-CN">
                <a:solidFill>
                  <a:srgbClr val="167464"/>
                </a:solidFill>
                <a:latin typeface="方正细圆简体" panose="02010601030101010101" charset="-122"/>
                <a:ea typeface="方正细圆简体" panose="02010601030101010101" charset="-122"/>
                <a:cs typeface="阿里巴巴普惠体 R" panose="00020600040101010101" charset="-122"/>
              </a:rPr>
              <a:t>这一周我们准备了各地有关春日清明的时令美食，从食物中品味传统节日的气息与文化</a:t>
            </a:r>
          </a:p>
        </p:txBody>
      </p:sp>
      <p:sp>
        <p:nvSpPr>
          <p:cNvPr id="1048630" name="文本框 5"/>
          <p:cNvSpPr txBox="1"/>
          <p:nvPr/>
        </p:nvSpPr>
        <p:spPr>
          <a:xfrm>
            <a:off x="9158605" y="2346325"/>
            <a:ext cx="3167380" cy="829945"/>
          </a:xfrm>
          <a:prstGeom prst="rect"/>
          <a:noFill/>
        </p:spPr>
        <p:txBody>
          <a:bodyPr rtlCol="0" wrap="square">
            <a:spAutoFit/>
          </a:bodyPr>
          <a:p>
            <a:pPr algn="just">
              <a:lnSpc>
                <a:spcPct val="150000"/>
              </a:lnSpc>
            </a:pPr>
            <a:r>
              <a:rPr altLang="en-US" sz="3200" lang="zh-CN">
                <a:solidFill>
                  <a:srgbClr val="167464"/>
                </a:solidFill>
                <a:latin typeface="字魂5号-无外润黑体" panose="00000500000000000000" charset="-122"/>
                <a:ea typeface="字魂5号-无外润黑体" panose="00000500000000000000" charset="-122"/>
                <a:cs typeface="阿里巴巴普惠体 R" panose="00020600040101010101" charset="-122"/>
              </a:rPr>
              <a:t>吃味清明</a:t>
            </a:r>
          </a:p>
        </p:txBody>
      </p:sp>
    </p:spTree>
    <p:custDataLst>
      <p:tags r:id="rId2"/>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pic>
        <p:nvPicPr>
          <p:cNvPr id="2097163" name="内容占位符 3"/>
          <p:cNvPicPr>
            <a:picLocks noChangeAspect="1" noGrp="1"/>
          </p:cNvPicPr>
          <p:nvPr>
            <p:ph idx="1"/>
          </p:nvPr>
        </p:nvPicPr>
        <p:blipFill>
          <a:blip xmlns:r="http://schemas.openxmlformats.org/officeDocument/2006/relationships" r:embed="rId1"/>
          <a:stretch>
            <a:fillRect/>
          </a:stretch>
        </p:blipFill>
        <p:spPr>
          <a:xfrm>
            <a:off x="0" y="443865"/>
            <a:ext cx="9427210" cy="5970905"/>
          </a:xfrm>
          <a:prstGeom prst="rect"/>
        </p:spPr>
      </p:pic>
      <p:sp>
        <p:nvSpPr>
          <p:cNvPr id="1048631" name="文本框 14"/>
          <p:cNvSpPr txBox="1"/>
          <p:nvPr/>
        </p:nvSpPr>
        <p:spPr>
          <a:xfrm>
            <a:off x="9809480" y="427990"/>
            <a:ext cx="2418715" cy="50673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青团</a:t>
            </a:r>
          </a:p>
        </p:txBody>
      </p:sp>
      <p:sp>
        <p:nvSpPr>
          <p:cNvPr id="1048632" name="文本框 1"/>
          <p:cNvSpPr txBox="1"/>
          <p:nvPr/>
        </p:nvSpPr>
        <p:spPr>
          <a:xfrm>
            <a:off x="9809480" y="921385"/>
            <a:ext cx="2418715" cy="1424940"/>
          </a:xfrm>
          <a:prstGeom prst="rect"/>
          <a:noFill/>
        </p:spPr>
        <p:txBody>
          <a:bodyPr rtlCol="0" wrap="square">
            <a:spAutoFit/>
          </a:bodyPr>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青团又名清明果，是在清明前后制作的一种食物，是用来祭奠先人的。 </a:t>
            </a:r>
          </a:p>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因而现场我们也为大家准备了青团作为手作内容的体验。</a:t>
            </a:r>
          </a:p>
        </p:txBody>
      </p:sp>
    </p:spTree>
    <p:custDataLst>
      <p:tags r:id="rId2"/>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pic>
        <p:nvPicPr>
          <p:cNvPr id="2097164" name="图片 3"/>
          <p:cNvPicPr>
            <a:picLocks noChangeAspect="1"/>
          </p:cNvPicPr>
          <p:nvPr/>
        </p:nvPicPr>
        <p:blipFill>
          <a:blip xmlns:r="http://schemas.openxmlformats.org/officeDocument/2006/relationships" r:embed="rId1"/>
          <a:stretch>
            <a:fillRect/>
          </a:stretch>
        </p:blipFill>
        <p:spPr>
          <a:xfrm>
            <a:off x="0" y="695960"/>
            <a:ext cx="9295130" cy="5466715"/>
          </a:xfrm>
          <a:prstGeom prst="rect"/>
        </p:spPr>
      </p:pic>
      <p:sp>
        <p:nvSpPr>
          <p:cNvPr id="1048633" name="文本框 14"/>
          <p:cNvSpPr txBox="1"/>
          <p:nvPr/>
        </p:nvSpPr>
        <p:spPr>
          <a:xfrm>
            <a:off x="9809480" y="3545205"/>
            <a:ext cx="2418715" cy="50673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荷花酥</a:t>
            </a:r>
          </a:p>
        </p:txBody>
      </p:sp>
      <p:sp>
        <p:nvSpPr>
          <p:cNvPr id="1048634" name="文本框 1"/>
          <p:cNvSpPr txBox="1"/>
          <p:nvPr/>
        </p:nvSpPr>
        <p:spPr>
          <a:xfrm>
            <a:off x="9809480" y="4038600"/>
            <a:ext cx="2418715" cy="891540"/>
          </a:xfrm>
          <a:prstGeom prst="rect"/>
          <a:noFill/>
        </p:spPr>
        <p:txBody>
          <a:bodyPr rtlCol="0" wrap="square">
            <a:spAutoFit/>
          </a:bodyPr>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粉色与绿色相间完好的呈现出荷花与春夏的颜色，正适合在清明这样的传统节日中大展身手。</a:t>
            </a:r>
          </a:p>
        </p:txBody>
      </p:sp>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pic>
        <p:nvPicPr>
          <p:cNvPr id="2097165" name="图片 129"/>
          <p:cNvPicPr>
            <a:picLocks/>
          </p:cNvPicPr>
          <p:nvPr/>
        </p:nvPicPr>
        <p:blipFill>
          <a:blip xmlns:r="http://schemas.openxmlformats.org/officeDocument/2006/relationships" r:embed="rId1" cstate="email"/>
          <a:srcRect/>
          <a:stretch>
            <a:fillRect/>
          </a:stretch>
        </p:blipFill>
        <p:spPr>
          <a:xfrm>
            <a:off x="-230505" y="580390"/>
            <a:ext cx="9312275" cy="5697220"/>
          </a:xfrm>
          <a:prstGeom prst="rect"/>
          <a:noFill/>
          <a:ln w="9525">
            <a:noFill/>
          </a:ln>
        </p:spPr>
      </p:pic>
      <p:sp>
        <p:nvSpPr>
          <p:cNvPr id="1048642" name="文本框 14"/>
          <p:cNvSpPr txBox="1"/>
          <p:nvPr/>
        </p:nvSpPr>
        <p:spPr>
          <a:xfrm>
            <a:off x="9714230" y="3545205"/>
            <a:ext cx="2418715" cy="50673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樱花糕</a:t>
            </a:r>
          </a:p>
        </p:txBody>
      </p:sp>
      <p:sp>
        <p:nvSpPr>
          <p:cNvPr id="1048643" name="文本框 1"/>
          <p:cNvSpPr txBox="1"/>
          <p:nvPr/>
        </p:nvSpPr>
        <p:spPr>
          <a:xfrm>
            <a:off x="9714230" y="4038600"/>
            <a:ext cx="2418715" cy="891540"/>
          </a:xfrm>
          <a:prstGeom prst="rect"/>
          <a:noFill/>
        </p:spPr>
        <p:txBody>
          <a:bodyPr rtlCol="0" wrap="square">
            <a:spAutoFit/>
          </a:bodyPr>
          <a:p>
            <a:pPr algn="l">
              <a:lnSpc>
                <a:spcPct val="150000"/>
              </a:lnSpc>
            </a:pPr>
            <a:r>
              <a:rPr altLang="zh-CN" sz="1200" lang="en-US">
                <a:solidFill>
                  <a:srgbClr val="367561"/>
                </a:solidFill>
                <a:latin typeface="方正细圆简体" panose="02010601030101010101" charset="-122"/>
                <a:ea typeface="方正细圆简体" panose="02010601030101010101" charset="-122"/>
                <a:cs typeface="阿里巴巴普惠体 R" panose="00020600040101010101" charset="-122"/>
              </a:rPr>
              <a:t>4</a:t>
            </a: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月正是樱花盛开的季节，采摘些许樱花制作具有中式之美的樱花糕点。</a:t>
            </a:r>
          </a:p>
        </p:txBody>
      </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pic>
        <p:nvPicPr>
          <p:cNvPr id="2097166" name="图片 5"/>
          <p:cNvPicPr>
            <a:picLocks noChangeAspect="1"/>
          </p:cNvPicPr>
          <p:nvPr/>
        </p:nvPicPr>
        <p:blipFill>
          <a:blip xmlns:r="http://schemas.openxmlformats.org/officeDocument/2006/relationships" r:embed="rId1" cstate="email"/>
          <a:srcRect/>
          <a:stretch>
            <a:fillRect/>
          </a:stretch>
        </p:blipFill>
        <p:spPr>
          <a:xfrm>
            <a:off x="0" y="786130"/>
            <a:ext cx="9185275" cy="5286375"/>
          </a:xfrm>
          <a:prstGeom prst="rect"/>
        </p:spPr>
      </p:pic>
      <p:sp>
        <p:nvSpPr>
          <p:cNvPr id="1048646" name="文本框 14"/>
          <p:cNvSpPr txBox="1"/>
          <p:nvPr/>
        </p:nvSpPr>
        <p:spPr>
          <a:xfrm>
            <a:off x="9695180" y="3545205"/>
            <a:ext cx="2418715" cy="50673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青杏酿酒</a:t>
            </a:r>
          </a:p>
        </p:txBody>
      </p:sp>
      <p:sp>
        <p:nvSpPr>
          <p:cNvPr id="1048647" name="文本框 1"/>
          <p:cNvSpPr txBox="1"/>
          <p:nvPr/>
        </p:nvSpPr>
        <p:spPr>
          <a:xfrm>
            <a:off x="9695180" y="4038600"/>
            <a:ext cx="2418715" cy="1158240"/>
          </a:xfrm>
          <a:prstGeom prst="rect"/>
          <a:noFill/>
        </p:spPr>
        <p:txBody>
          <a:bodyPr rtlCol="0" wrap="square">
            <a:spAutoFit/>
          </a:bodyPr>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准备青杏以及桃子来作为酿酒使用的食材，现场邀请专业的指导老师一对一教学，让来宾在传统节日中感受中华文化的魅力</a:t>
            </a:r>
            <a:endParaRPr altLang="zh-CN" sz="1200" lang="en-US">
              <a:solidFill>
                <a:srgbClr val="367561"/>
              </a:solidFill>
              <a:latin typeface="方正细圆简体" panose="02010601030101010101" charset="-122"/>
              <a:ea typeface="方正细圆简体" panose="02010601030101010101" charset="-122"/>
              <a:cs typeface="阿里巴巴普惠体 R" panose="00020600040101010101" charset="-122"/>
            </a:endParaRPr>
          </a:p>
        </p:txBody>
      </p:sp>
    </p:spTree>
    <p:custDataLst>
      <p:tags r:id="rId2"/>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pic>
        <p:nvPicPr>
          <p:cNvPr id="2097167" name="内容占位符 3"/>
          <p:cNvPicPr>
            <a:picLocks noChangeAspect="1" noGrp="1"/>
          </p:cNvPicPr>
          <p:nvPr>
            <p:ph idx="1"/>
          </p:nvPr>
        </p:nvPicPr>
        <p:blipFill>
          <a:blip xmlns:r="http://schemas.openxmlformats.org/officeDocument/2006/relationships" r:embed="rId1" cstate="email"/>
          <a:srcRect/>
          <a:stretch>
            <a:fillRect/>
          </a:stretch>
        </p:blipFill>
        <p:spPr>
          <a:xfrm>
            <a:off x="0" y="418465"/>
            <a:ext cx="9361170" cy="6021070"/>
          </a:xfrm>
          <a:prstGeom prst="rect"/>
        </p:spPr>
      </p:pic>
      <p:sp>
        <p:nvSpPr>
          <p:cNvPr id="1048648" name="文本框 14"/>
          <p:cNvSpPr txBox="1"/>
          <p:nvPr/>
        </p:nvSpPr>
        <p:spPr>
          <a:xfrm>
            <a:off x="9809480" y="3545205"/>
            <a:ext cx="2418715" cy="50673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水果花茶</a:t>
            </a:r>
          </a:p>
        </p:txBody>
      </p:sp>
      <p:sp>
        <p:nvSpPr>
          <p:cNvPr id="1048649" name="文本框 1"/>
          <p:cNvSpPr txBox="1"/>
          <p:nvPr/>
        </p:nvSpPr>
        <p:spPr>
          <a:xfrm>
            <a:off x="9809480" y="4038600"/>
            <a:ext cx="2418715" cy="891540"/>
          </a:xfrm>
          <a:prstGeom prst="rect"/>
          <a:noFill/>
        </p:spPr>
        <p:txBody>
          <a:bodyPr rtlCol="0" wrap="square">
            <a:spAutoFit/>
          </a:bodyPr>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沉浸着自然花草的芬芳，制作一壶清新酸甜的水果茶，用舌尖感受四月的色彩</a:t>
            </a:r>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pic>
        <p:nvPicPr>
          <p:cNvPr id="2097168" name="图片 1" descr="活动系列单图-01"/>
          <p:cNvPicPr>
            <a:picLocks noChangeAspect="1"/>
          </p:cNvPicPr>
          <p:nvPr/>
        </p:nvPicPr>
        <p:blipFill>
          <a:blip xmlns:r="http://schemas.openxmlformats.org/officeDocument/2006/relationships" r:embed="rId1" cstate="email"/>
          <a:srcRect/>
          <a:stretch>
            <a:fillRect/>
          </a:stretch>
        </p:blipFill>
        <p:spPr>
          <a:xfrm>
            <a:off x="389890" y="0"/>
            <a:ext cx="11934190" cy="6858000"/>
          </a:xfrm>
          <a:prstGeom prst="rect"/>
        </p:spPr>
      </p:pic>
      <p:sp>
        <p:nvSpPr>
          <p:cNvPr id="1048650" name="任意多边形 3"/>
          <p:cNvSpPr/>
          <p:nvPr/>
        </p:nvSpPr>
        <p:spPr>
          <a:xfrm>
            <a:off x="5372100" y="1203325"/>
            <a:ext cx="3594100" cy="3149600"/>
          </a:xfrm>
          <a:custGeom>
            <a:avLst/>
            <a:gdLst>
              <a:gd name="connisteX0" fmla="*/ 247650 w 3594100"/>
              <a:gd name="connsiteY0" fmla="*/ 0 h 3149600"/>
              <a:gd name="connisteX1" fmla="*/ 3498850 w 3594100"/>
              <a:gd name="connsiteY1" fmla="*/ 82550 h 3149600"/>
              <a:gd name="connisteX2" fmla="*/ 3594100 w 3594100"/>
              <a:gd name="connsiteY2" fmla="*/ 1460500 h 3149600"/>
              <a:gd name="connisteX3" fmla="*/ 1600200 w 3594100"/>
              <a:gd name="connsiteY3" fmla="*/ 2292350 h 3149600"/>
              <a:gd name="connisteX4" fmla="*/ 1593850 w 3594100"/>
              <a:gd name="connsiteY4" fmla="*/ 2990850 h 3149600"/>
              <a:gd name="connisteX5" fmla="*/ 0 w 3594100"/>
              <a:gd name="connsiteY5" fmla="*/ 3149600 h 3149600"/>
              <a:gd name="connisteX6" fmla="*/ 247650 w 3594100"/>
              <a:gd name="connsiteY6" fmla="*/ 0 h 31496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Lst>
            <a:rect l="l" t="t" r="r" b="b"/>
            <a:pathLst>
              <a:path w="3594100" h="3149600">
                <a:moveTo>
                  <a:pt x="247650" y="0"/>
                </a:moveTo>
                <a:lnTo>
                  <a:pt x="3498850" y="82550"/>
                </a:lnTo>
                <a:lnTo>
                  <a:pt x="3594100" y="1460500"/>
                </a:lnTo>
                <a:lnTo>
                  <a:pt x="1600200" y="2292350"/>
                </a:lnTo>
                <a:lnTo>
                  <a:pt x="1593850" y="2990850"/>
                </a:lnTo>
                <a:lnTo>
                  <a:pt x="0" y="3149600"/>
                </a:lnTo>
                <a:lnTo>
                  <a:pt x="24765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51" name="文本框 8"/>
          <p:cNvSpPr txBox="1"/>
          <p:nvPr/>
        </p:nvSpPr>
        <p:spPr>
          <a:xfrm>
            <a:off x="5585460" y="2498090"/>
            <a:ext cx="3167380" cy="1310641"/>
          </a:xfrm>
          <a:prstGeom prst="rect"/>
          <a:noFill/>
        </p:spPr>
        <p:txBody>
          <a:bodyPr rtlCol="0" wrap="square">
            <a:spAutoFit/>
          </a:bodyPr>
          <a:p>
            <a:pPr algn="just">
              <a:lnSpc>
                <a:spcPct val="150000"/>
              </a:lnSpc>
            </a:pPr>
            <a:r>
              <a:rPr altLang="en-US" lang="zh-CN">
                <a:solidFill>
                  <a:srgbClr val="167464"/>
                </a:solidFill>
                <a:latin typeface="方正细圆简体" panose="02010601030101010101" charset="-122"/>
                <a:ea typeface="方正细圆简体" panose="02010601030101010101" charset="-122"/>
                <a:cs typeface="阿里巴巴普惠体 R" panose="00020600040101010101" charset="-122"/>
              </a:rPr>
              <a:t>这一周请放松心情，用双手的触感感知植物的生机与盎然</a:t>
            </a:r>
          </a:p>
          <a:p>
            <a:pPr algn="just">
              <a:lnSpc>
                <a:spcPct val="150000"/>
              </a:lnSpc>
            </a:pPr>
            <a:r>
              <a:rPr altLang="en-US" lang="zh-CN">
                <a:solidFill>
                  <a:srgbClr val="167464"/>
                </a:solidFill>
                <a:latin typeface="方正细圆简体" panose="02010601030101010101" charset="-122"/>
                <a:ea typeface="方正细圆简体" panose="02010601030101010101" charset="-122"/>
                <a:cs typeface="阿里巴巴普惠体 R" panose="00020600040101010101" charset="-122"/>
              </a:rPr>
              <a:t>用绿色沐浴心灵</a:t>
            </a:r>
          </a:p>
        </p:txBody>
      </p:sp>
      <p:sp>
        <p:nvSpPr>
          <p:cNvPr id="1048652" name="文本框 5"/>
          <p:cNvSpPr txBox="1"/>
          <p:nvPr/>
        </p:nvSpPr>
        <p:spPr>
          <a:xfrm>
            <a:off x="5686425" y="1668145"/>
            <a:ext cx="3167380" cy="829945"/>
          </a:xfrm>
          <a:prstGeom prst="rect"/>
          <a:noFill/>
        </p:spPr>
        <p:txBody>
          <a:bodyPr rtlCol="0" wrap="square">
            <a:spAutoFit/>
          </a:bodyPr>
          <a:p>
            <a:pPr algn="just">
              <a:lnSpc>
                <a:spcPct val="150000"/>
              </a:lnSpc>
            </a:pPr>
            <a:r>
              <a:rPr altLang="en-US" sz="3200" lang="zh-CN">
                <a:solidFill>
                  <a:srgbClr val="167464"/>
                </a:solidFill>
                <a:latin typeface="字魂5号-无外润黑体" panose="00000500000000000000" charset="-122"/>
                <a:ea typeface="字魂5号-无外润黑体" panose="00000500000000000000" charset="-122"/>
                <a:cs typeface="阿里巴巴普惠体 R" panose="00020600040101010101" charset="-122"/>
              </a:rPr>
              <a:t>畅想自然</a:t>
            </a:r>
          </a:p>
        </p:txBody>
      </p:sp>
    </p:spTree>
    <p:custDataLst>
      <p:tags r:id="rId2"/>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pic>
        <p:nvPicPr>
          <p:cNvPr id="2097169" name="图片 113"/>
          <p:cNvPicPr>
            <a:picLocks/>
          </p:cNvPicPr>
          <p:nvPr/>
        </p:nvPicPr>
        <p:blipFill>
          <a:blip xmlns:r="http://schemas.openxmlformats.org/officeDocument/2006/relationships" r:embed="rId1"/>
          <a:stretch>
            <a:fillRect/>
          </a:stretch>
        </p:blipFill>
        <p:spPr>
          <a:xfrm>
            <a:off x="0" y="0"/>
            <a:ext cx="12599670" cy="7874635"/>
          </a:xfrm>
          <a:prstGeom prst="rect"/>
          <a:noFill/>
          <a:ln w="9525">
            <a:noFill/>
          </a:ln>
        </p:spPr>
      </p:pic>
      <p:sp>
        <p:nvSpPr>
          <p:cNvPr id="1048653" name="文本框 14"/>
          <p:cNvSpPr txBox="1"/>
          <p:nvPr/>
        </p:nvSpPr>
        <p:spPr>
          <a:xfrm>
            <a:off x="630555" y="3545205"/>
            <a:ext cx="2418715" cy="506730"/>
          </a:xfrm>
          <a:prstGeom prst="rect"/>
          <a:noFill/>
        </p:spPr>
        <p:txBody>
          <a:bodyPr rtlCol="0" wrap="square">
            <a:spAutoFit/>
          </a:bodyPr>
          <a:p>
            <a:pPr algn="l">
              <a:lnSpc>
                <a:spcPct val="150000"/>
              </a:lnSpc>
            </a:pPr>
            <a:r>
              <a:rPr altLang="en-US" lang="zh-CN">
                <a:solidFill>
                  <a:schemeClr val="tx1"/>
                </a:solidFill>
                <a:latin typeface="方正细圆简体" panose="02010601030101010101" charset="-122"/>
                <a:ea typeface="方正细圆简体" panose="02010601030101010101" charset="-122"/>
                <a:cs typeface="阿里巴巴普惠体 R" panose="00020600040101010101" charset="-122"/>
              </a:rPr>
              <a:t>微景世界</a:t>
            </a:r>
          </a:p>
        </p:txBody>
      </p:sp>
      <p:sp>
        <p:nvSpPr>
          <p:cNvPr id="1048654" name="文本框 1"/>
          <p:cNvSpPr txBox="1"/>
          <p:nvPr/>
        </p:nvSpPr>
        <p:spPr>
          <a:xfrm>
            <a:off x="630555" y="4038600"/>
            <a:ext cx="2699385" cy="1158240"/>
          </a:xfrm>
          <a:prstGeom prst="rect"/>
          <a:noFill/>
        </p:spPr>
        <p:txBody>
          <a:bodyPr rtlCol="0" wrap="square">
            <a:spAutoFit/>
          </a:bodyPr>
          <a:p>
            <a:pPr algn="l">
              <a:lnSpc>
                <a:spcPct val="150000"/>
              </a:lnSpc>
            </a:pPr>
            <a:r>
              <a:rPr altLang="en-US" sz="1200" lang="zh-CN">
                <a:solidFill>
                  <a:schemeClr val="tx1"/>
                </a:solidFill>
                <a:latin typeface="方正细圆简体" panose="02010601030101010101" charset="-122"/>
                <a:ea typeface="方正细圆简体" panose="02010601030101010101" charset="-122"/>
                <a:cs typeface="阿里巴巴普惠体 R" panose="00020600040101010101" charset="-122"/>
              </a:rPr>
              <a:t>利用多肉、松枝等花材在玻璃瓶中制作一个小小的微缩自然吧！</a:t>
            </a:r>
          </a:p>
          <a:p>
            <a:pPr algn="l">
              <a:lnSpc>
                <a:spcPct val="150000"/>
              </a:lnSpc>
            </a:pPr>
            <a:r>
              <a:rPr altLang="en-US" sz="1200" lang="zh-CN">
                <a:solidFill>
                  <a:schemeClr val="tx1"/>
                </a:solidFill>
                <a:latin typeface="方正细圆简体" panose="02010601030101010101" charset="-122"/>
                <a:ea typeface="方正细圆简体" panose="02010601030101010101" charset="-122"/>
                <a:cs typeface="阿里巴巴普惠体 R" panose="00020600040101010101" charset="-122"/>
              </a:rPr>
              <a:t>客户可以带回家中，作为观赏品长久的摆放纪念</a:t>
            </a:r>
            <a:r>
              <a:rPr altLang="zh-CN" sz="1200" lang="en-US">
                <a:solidFill>
                  <a:schemeClr val="tx1"/>
                </a:solidFill>
                <a:latin typeface="方正细圆简体" panose="02010601030101010101" charset="-122"/>
                <a:ea typeface="方正细圆简体" panose="02010601030101010101" charset="-122"/>
                <a:cs typeface="阿里巴巴普惠体 R" panose="00020600040101010101" charset="-122"/>
              </a:rPr>
              <a:t> </a:t>
            </a:r>
            <a:r>
              <a:rPr altLang="en-US" sz="1200" lang="zh-CN">
                <a:solidFill>
                  <a:schemeClr val="tx1"/>
                </a:solidFill>
                <a:latin typeface="方正细圆简体" panose="02010601030101010101" charset="-122"/>
                <a:ea typeface="方正细圆简体" panose="02010601030101010101" charset="-122"/>
                <a:cs typeface="阿里巴巴普惠体 R" panose="00020600040101010101" charset="-122"/>
              </a:rPr>
              <a:t>。</a:t>
            </a:r>
          </a:p>
        </p:txBody>
      </p:sp>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pic>
        <p:nvPicPr>
          <p:cNvPr id="2097170" name="图片 116"/>
          <p:cNvPicPr>
            <a:picLocks/>
          </p:cNvPicPr>
          <p:nvPr/>
        </p:nvPicPr>
        <p:blipFill>
          <a:blip xmlns:r="http://schemas.openxmlformats.org/officeDocument/2006/relationships" r:embed="rId1"/>
          <a:stretch>
            <a:fillRect/>
          </a:stretch>
        </p:blipFill>
        <p:spPr>
          <a:xfrm>
            <a:off x="-1027430" y="213678"/>
            <a:ext cx="10287000" cy="6429375"/>
          </a:xfrm>
          <a:prstGeom prst="rect"/>
          <a:noFill/>
          <a:ln w="9525">
            <a:noFill/>
          </a:ln>
        </p:spPr>
      </p:pic>
      <p:sp>
        <p:nvSpPr>
          <p:cNvPr id="1048657" name="文本框 14"/>
          <p:cNvSpPr txBox="1"/>
          <p:nvPr/>
        </p:nvSpPr>
        <p:spPr>
          <a:xfrm>
            <a:off x="9809480" y="3545205"/>
            <a:ext cx="2418715" cy="50673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香薰手作</a:t>
            </a:r>
          </a:p>
        </p:txBody>
      </p:sp>
      <p:sp>
        <p:nvSpPr>
          <p:cNvPr id="1048658" name="文本框 1"/>
          <p:cNvSpPr txBox="1"/>
          <p:nvPr/>
        </p:nvSpPr>
        <p:spPr>
          <a:xfrm>
            <a:off x="9809480" y="4038600"/>
            <a:ext cx="2418715" cy="891540"/>
          </a:xfrm>
          <a:prstGeom prst="rect"/>
          <a:noFill/>
        </p:spPr>
        <p:txBody>
          <a:bodyPr rtlCol="0" wrap="square">
            <a:spAutoFit/>
          </a:bodyPr>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体验完鲜花封塑后，可体验香薰制作，现场为来宾准备固体以及液体两种类型</a:t>
            </a:r>
          </a:p>
        </p:txBody>
      </p:sp>
    </p:spTree>
    <p:custDataLst>
      <p:tags r:id="rId2"/>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grpSp>
        <p:nvGrpSpPr>
          <p:cNvPr id="85" name="组合 2"/>
          <p:cNvGrpSpPr/>
          <p:nvPr/>
        </p:nvGrpSpPr>
        <p:grpSpPr>
          <a:xfrm>
            <a:off x="0" y="0"/>
            <a:ext cx="9269730" cy="6958965"/>
            <a:chOff x="0" y="0"/>
            <a:chExt cx="14387" cy="10800"/>
          </a:xfrm>
        </p:grpSpPr>
        <p:pic>
          <p:nvPicPr>
            <p:cNvPr id="2097171" name="图片 122"/>
            <p:cNvPicPr>
              <a:picLocks/>
            </p:cNvPicPr>
            <p:nvPr/>
          </p:nvPicPr>
          <p:blipFill>
            <a:blip xmlns:r="http://schemas.openxmlformats.org/officeDocument/2006/relationships" r:embed="rId1"/>
            <a:stretch>
              <a:fillRect/>
            </a:stretch>
          </p:blipFill>
          <p:spPr>
            <a:xfrm>
              <a:off x="0" y="0"/>
              <a:ext cx="7209" cy="10800"/>
            </a:xfrm>
            <a:prstGeom prst="rect"/>
            <a:noFill/>
            <a:ln w="9525">
              <a:noFill/>
            </a:ln>
          </p:spPr>
        </p:pic>
        <p:pic>
          <p:nvPicPr>
            <p:cNvPr id="2097172" name="图片 123"/>
            <p:cNvPicPr>
              <a:picLocks/>
            </p:cNvPicPr>
            <p:nvPr/>
          </p:nvPicPr>
          <p:blipFill>
            <a:blip xmlns:r="http://schemas.openxmlformats.org/officeDocument/2006/relationships" r:embed="rId2"/>
            <a:stretch>
              <a:fillRect/>
            </a:stretch>
          </p:blipFill>
          <p:spPr>
            <a:xfrm>
              <a:off x="7187" y="0"/>
              <a:ext cx="7200" cy="10800"/>
            </a:xfrm>
            <a:prstGeom prst="rect"/>
            <a:noFill/>
            <a:ln w="9525">
              <a:noFill/>
            </a:ln>
          </p:spPr>
        </p:pic>
      </p:grpSp>
      <p:sp>
        <p:nvSpPr>
          <p:cNvPr id="1048659" name="文本框 14"/>
          <p:cNvSpPr txBox="1"/>
          <p:nvPr/>
        </p:nvSpPr>
        <p:spPr>
          <a:xfrm>
            <a:off x="9809480" y="3545205"/>
            <a:ext cx="2418715" cy="50673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绿野记事簿</a:t>
            </a:r>
          </a:p>
        </p:txBody>
      </p:sp>
      <p:sp>
        <p:nvSpPr>
          <p:cNvPr id="1048660" name="文本框 1"/>
          <p:cNvSpPr txBox="1"/>
          <p:nvPr/>
        </p:nvSpPr>
        <p:spPr>
          <a:xfrm>
            <a:off x="9809480" y="4038600"/>
            <a:ext cx="2418715" cy="1158240"/>
          </a:xfrm>
          <a:prstGeom prst="rect"/>
          <a:noFill/>
        </p:spPr>
        <p:txBody>
          <a:bodyPr rtlCol="0" wrap="square">
            <a:spAutoFit/>
          </a:bodyPr>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使用当季绿色植物作为主体，使用压花器进行标本的装裱制作。</a:t>
            </a:r>
          </a:p>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树叶与枝杈的纹理，记录着自然的神奇。</a:t>
            </a:r>
          </a:p>
        </p:txBody>
      </p:sp>
    </p:spTree>
    <p:custDataLst>
      <p:tags r:id="rId3"/>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pic>
        <p:nvPicPr>
          <p:cNvPr id="2097173" name="图片 6" descr="活动系列单图-01"/>
          <p:cNvPicPr>
            <a:picLocks noChangeAspect="1"/>
          </p:cNvPicPr>
          <p:nvPr/>
        </p:nvPicPr>
        <p:blipFill>
          <a:blip xmlns:r="http://schemas.openxmlformats.org/officeDocument/2006/relationships" r:embed="rId1" cstate="email"/>
          <a:srcRect/>
          <a:stretch>
            <a:fillRect/>
          </a:stretch>
        </p:blipFill>
        <p:spPr>
          <a:xfrm>
            <a:off x="725127" y="-434208"/>
            <a:ext cx="11480800" cy="6565900"/>
          </a:xfrm>
          <a:prstGeom prst="rect"/>
        </p:spPr>
      </p:pic>
      <p:sp>
        <p:nvSpPr>
          <p:cNvPr id="1048661" name="任意多边形 1"/>
          <p:cNvSpPr/>
          <p:nvPr/>
        </p:nvSpPr>
        <p:spPr>
          <a:xfrm>
            <a:off x="7926705" y="2419350"/>
            <a:ext cx="3474720" cy="2956560"/>
          </a:xfrm>
          <a:custGeom>
            <a:avLst/>
            <a:gdLst>
              <a:gd name="connisteX0" fmla="*/ 632460 w 3474720"/>
              <a:gd name="connsiteY0" fmla="*/ 129540 h 2956560"/>
              <a:gd name="connisteX1" fmla="*/ 0 w 3474720"/>
              <a:gd name="connsiteY1" fmla="*/ 1036320 h 2956560"/>
              <a:gd name="connisteX2" fmla="*/ 53340 w 3474720"/>
              <a:gd name="connsiteY2" fmla="*/ 2956560 h 2956560"/>
              <a:gd name="connisteX3" fmla="*/ 3413760 w 3474720"/>
              <a:gd name="connsiteY3" fmla="*/ 2941320 h 2956560"/>
              <a:gd name="connisteX4" fmla="*/ 3451860 w 3474720"/>
              <a:gd name="connsiteY4" fmla="*/ 2491740 h 2956560"/>
              <a:gd name="connisteX5" fmla="*/ 3474720 w 3474720"/>
              <a:gd name="connsiteY5" fmla="*/ 2301240 h 2956560"/>
              <a:gd name="connisteX6" fmla="*/ 3200400 w 3474720"/>
              <a:gd name="connsiteY6" fmla="*/ 0 h 2956560"/>
              <a:gd name="connisteX7" fmla="*/ 632460 w 3474720"/>
              <a:gd name="connsiteY7" fmla="*/ 129540 h 295656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3474720" h="2956560">
                <a:moveTo>
                  <a:pt x="632460" y="129540"/>
                </a:moveTo>
                <a:lnTo>
                  <a:pt x="0" y="1036320"/>
                </a:lnTo>
                <a:lnTo>
                  <a:pt x="53340" y="2956560"/>
                </a:lnTo>
                <a:lnTo>
                  <a:pt x="3413760" y="2941320"/>
                </a:lnTo>
                <a:lnTo>
                  <a:pt x="3451860" y="2491740"/>
                </a:lnTo>
                <a:lnTo>
                  <a:pt x="3474720" y="2301240"/>
                </a:lnTo>
                <a:lnTo>
                  <a:pt x="3200400" y="0"/>
                </a:lnTo>
                <a:lnTo>
                  <a:pt x="632460" y="1295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62" name="文本框 8"/>
          <p:cNvSpPr txBox="1"/>
          <p:nvPr/>
        </p:nvSpPr>
        <p:spPr>
          <a:xfrm>
            <a:off x="7999095" y="3564255"/>
            <a:ext cx="3167380" cy="922020"/>
          </a:xfrm>
          <a:prstGeom prst="rect"/>
          <a:noFill/>
        </p:spPr>
        <p:txBody>
          <a:bodyPr rtlCol="0" wrap="square">
            <a:spAutoFit/>
          </a:bodyPr>
          <a:p>
            <a:pPr algn="just">
              <a:lnSpc>
                <a:spcPct val="150000"/>
              </a:lnSpc>
            </a:pPr>
            <a:r>
              <a:rPr altLang="en-US" lang="zh-CN">
                <a:solidFill>
                  <a:srgbClr val="167464"/>
                </a:solidFill>
                <a:latin typeface="方正细圆简体" panose="02010601030101010101" charset="-122"/>
                <a:ea typeface="方正细圆简体" panose="02010601030101010101" charset="-122"/>
                <a:cs typeface="阿里巴巴普惠体 R" panose="00020600040101010101" charset="-122"/>
              </a:rPr>
              <a:t>这一周请牵手你最喜欢的花，开启一次天马行空的美学修行</a:t>
            </a:r>
            <a:endParaRPr altLang="zh-CN" lang="en-US">
              <a:solidFill>
                <a:srgbClr val="167464"/>
              </a:solidFill>
              <a:latin typeface="方正细圆简体" panose="02010601030101010101" charset="-122"/>
              <a:ea typeface="方正细圆简体" panose="02010601030101010101" charset="-122"/>
              <a:cs typeface="阿里巴巴普惠体 R" panose="00020600040101010101" charset="-122"/>
            </a:endParaRPr>
          </a:p>
        </p:txBody>
      </p:sp>
      <p:sp>
        <p:nvSpPr>
          <p:cNvPr id="1048663" name="文本框 5"/>
          <p:cNvSpPr txBox="1"/>
          <p:nvPr/>
        </p:nvSpPr>
        <p:spPr>
          <a:xfrm>
            <a:off x="8100060" y="2734310"/>
            <a:ext cx="3167380" cy="829945"/>
          </a:xfrm>
          <a:prstGeom prst="rect"/>
          <a:noFill/>
        </p:spPr>
        <p:txBody>
          <a:bodyPr rtlCol="0" wrap="square">
            <a:spAutoFit/>
          </a:bodyPr>
          <a:p>
            <a:pPr algn="just">
              <a:lnSpc>
                <a:spcPct val="150000"/>
              </a:lnSpc>
            </a:pPr>
            <a:r>
              <a:rPr altLang="en-US" sz="3200" lang="zh-CN">
                <a:solidFill>
                  <a:srgbClr val="167464"/>
                </a:solidFill>
                <a:latin typeface="字魂5号-无外润黑体" panose="00000500000000000000" charset="-122"/>
                <a:ea typeface="字魂5号-无外润黑体" panose="00000500000000000000" charset="-122"/>
                <a:cs typeface="阿里巴巴普惠体 R" panose="00020600040101010101" charset="-122"/>
              </a:rPr>
              <a:t>与花同行</a:t>
            </a:r>
          </a:p>
        </p:txBody>
      </p:sp>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pic>
        <p:nvPicPr>
          <p:cNvPr id="2097174" name="图片 103"/>
          <p:cNvPicPr>
            <a:picLocks/>
          </p:cNvPicPr>
          <p:nvPr/>
        </p:nvPicPr>
        <p:blipFill>
          <a:blip xmlns:r="http://schemas.openxmlformats.org/officeDocument/2006/relationships" r:embed="rId1"/>
          <a:stretch>
            <a:fillRect/>
          </a:stretch>
        </p:blipFill>
        <p:spPr>
          <a:xfrm>
            <a:off x="-1163320" y="0"/>
            <a:ext cx="10972800" cy="6858000"/>
          </a:xfrm>
          <a:prstGeom prst="rect"/>
          <a:noFill/>
          <a:ln w="9525">
            <a:noFill/>
          </a:ln>
        </p:spPr>
      </p:pic>
      <p:sp>
        <p:nvSpPr>
          <p:cNvPr id="1048664" name="文本框 14"/>
          <p:cNvSpPr txBox="1"/>
          <p:nvPr/>
        </p:nvSpPr>
        <p:spPr>
          <a:xfrm>
            <a:off x="9809480" y="3545205"/>
            <a:ext cx="2418715" cy="50673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花花世界</a:t>
            </a:r>
          </a:p>
        </p:txBody>
      </p:sp>
      <p:sp>
        <p:nvSpPr>
          <p:cNvPr id="1048665" name="文本框 1"/>
          <p:cNvSpPr txBox="1"/>
          <p:nvPr/>
        </p:nvSpPr>
        <p:spPr>
          <a:xfrm>
            <a:off x="9809480" y="4038600"/>
            <a:ext cx="2418715" cy="1158240"/>
          </a:xfrm>
          <a:prstGeom prst="rect"/>
          <a:noFill/>
        </p:spPr>
        <p:txBody>
          <a:bodyPr rtlCol="0" wrap="square">
            <a:spAutoFit/>
          </a:bodyPr>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本周作为鲜花的世界，将计划在现场设计花色彩绘涂鸦背景作为合影打卡的区域，同时起到昭示性作用</a:t>
            </a:r>
          </a:p>
        </p:txBody>
      </p:sp>
    </p:spTree>
    <p:custDataLst>
      <p:tags r:id="rId2"/>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pic>
        <p:nvPicPr>
          <p:cNvPr id="2097175" name="图片 99"/>
          <p:cNvPicPr>
            <a:picLocks/>
          </p:cNvPicPr>
          <p:nvPr/>
        </p:nvPicPr>
        <p:blipFill>
          <a:blip xmlns:r="http://schemas.openxmlformats.org/officeDocument/2006/relationships" r:embed="rId1"/>
          <a:stretch>
            <a:fillRect/>
          </a:stretch>
        </p:blipFill>
        <p:spPr>
          <a:xfrm>
            <a:off x="-39712" y="0"/>
            <a:ext cx="5145455" cy="6858000"/>
          </a:xfrm>
          <a:prstGeom prst="rect"/>
          <a:noFill/>
          <a:ln w="9525">
            <a:noFill/>
          </a:ln>
        </p:spPr>
      </p:pic>
      <p:pic>
        <p:nvPicPr>
          <p:cNvPr id="2097176" name="图片 100"/>
          <p:cNvPicPr>
            <a:picLocks/>
          </p:cNvPicPr>
          <p:nvPr/>
        </p:nvPicPr>
        <p:blipFill>
          <a:blip xmlns:r="http://schemas.openxmlformats.org/officeDocument/2006/relationships" r:embed="rId2"/>
          <a:stretch>
            <a:fillRect/>
          </a:stretch>
        </p:blipFill>
        <p:spPr>
          <a:xfrm>
            <a:off x="4745648" y="0"/>
            <a:ext cx="5145455" cy="6858000"/>
          </a:xfrm>
          <a:prstGeom prst="rect"/>
          <a:noFill/>
          <a:ln w="9525">
            <a:noFill/>
          </a:ln>
        </p:spPr>
      </p:pic>
      <p:sp>
        <p:nvSpPr>
          <p:cNvPr id="1048668" name="文本框 14"/>
          <p:cNvSpPr txBox="1"/>
          <p:nvPr/>
        </p:nvSpPr>
        <p:spPr>
          <a:xfrm>
            <a:off x="10064115" y="3545205"/>
            <a:ext cx="2211705" cy="129794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鲜花日历</a:t>
            </a:r>
          </a:p>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与其焦虑的看着时光一天天的飞逝，不如用一捧郁金香刻画春天的诗意与美丽</a:t>
            </a:r>
          </a:p>
        </p:txBody>
      </p:sp>
    </p:spTree>
    <p:custDataLst>
      <p:tags r:id="rId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93" name=""/>
        <p:cNvGrpSpPr/>
        <p:nvPr/>
      </p:nvGrpSpPr>
      <p:grpSpPr>
        <a:xfrm>
          <a:off x="0" y="0"/>
          <a:ext cx="0" cy="0"/>
          <a:chOff x="0" y="0"/>
          <a:chExt cx="0" cy="0"/>
        </a:xfrm>
      </p:grpSpPr>
      <p:pic>
        <p:nvPicPr>
          <p:cNvPr id="2097177" name="图片 128"/>
          <p:cNvPicPr>
            <a:picLocks/>
          </p:cNvPicPr>
          <p:nvPr/>
        </p:nvPicPr>
        <p:blipFill>
          <a:blip xmlns:r="http://schemas.openxmlformats.org/officeDocument/2006/relationships" r:embed="rId1" cstate="email"/>
          <a:srcRect/>
          <a:stretch>
            <a:fillRect/>
          </a:stretch>
        </p:blipFill>
        <p:spPr>
          <a:xfrm>
            <a:off x="-723265" y="274320"/>
            <a:ext cx="10286365" cy="6309995"/>
          </a:xfrm>
          <a:prstGeom prst="rect"/>
          <a:noFill/>
          <a:ln w="9525">
            <a:noFill/>
          </a:ln>
        </p:spPr>
      </p:pic>
      <p:sp>
        <p:nvSpPr>
          <p:cNvPr id="1048671" name="矩形 2"/>
          <p:cNvSpPr/>
          <p:nvPr/>
        </p:nvSpPr>
        <p:spPr>
          <a:xfrm>
            <a:off x="-724535" y="274320"/>
            <a:ext cx="10287635" cy="6309360"/>
          </a:xfrm>
          <a:prstGeom prst="rect"/>
          <a:solidFill>
            <a:schemeClr val="bg2">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2" name="文本框 14"/>
          <p:cNvSpPr txBox="1"/>
          <p:nvPr/>
        </p:nvSpPr>
        <p:spPr>
          <a:xfrm>
            <a:off x="9809480" y="3545205"/>
            <a:ext cx="2418715" cy="129794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花之礼帽</a:t>
            </a:r>
          </a:p>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沉浸于花香之中吧，使用太阳花以及玫瑰和尤加利叶在草帽上围绕一圈，制作一定漂亮的礼帽</a:t>
            </a:r>
          </a:p>
        </p:txBody>
      </p:sp>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94" name=""/>
        <p:cNvGrpSpPr/>
        <p:nvPr/>
      </p:nvGrpSpPr>
      <p:grpSpPr>
        <a:xfrm>
          <a:off x="0" y="0"/>
          <a:ext cx="0" cy="0"/>
          <a:chOff x="0" y="0"/>
          <a:chExt cx="0" cy="0"/>
        </a:xfrm>
      </p:grpSpPr>
      <p:pic>
        <p:nvPicPr>
          <p:cNvPr id="2097178" name="图片 1"/>
          <p:cNvPicPr>
            <a:picLocks/>
          </p:cNvPicPr>
          <p:nvPr/>
        </p:nvPicPr>
        <p:blipFill>
          <a:blip xmlns:r="http://schemas.openxmlformats.org/officeDocument/2006/relationships" r:embed="rId1"/>
          <a:stretch>
            <a:fillRect/>
          </a:stretch>
        </p:blipFill>
        <p:spPr>
          <a:xfrm>
            <a:off x="0" y="0"/>
            <a:ext cx="4572000" cy="6858000"/>
          </a:xfrm>
          <a:prstGeom prst="rect"/>
          <a:noFill/>
          <a:ln w="9525">
            <a:noFill/>
          </a:ln>
        </p:spPr>
      </p:pic>
      <p:pic>
        <p:nvPicPr>
          <p:cNvPr id="2097179" name="图片 102"/>
          <p:cNvPicPr>
            <a:picLocks/>
          </p:cNvPicPr>
          <p:nvPr/>
        </p:nvPicPr>
        <p:blipFill>
          <a:blip xmlns:r="http://schemas.openxmlformats.org/officeDocument/2006/relationships" r:embed="rId2" cstate="email"/>
          <a:srcRect/>
          <a:stretch>
            <a:fillRect/>
          </a:stretch>
        </p:blipFill>
        <p:spPr>
          <a:xfrm>
            <a:off x="4572000" y="0"/>
            <a:ext cx="4808855" cy="6858000"/>
          </a:xfrm>
          <a:prstGeom prst="rect"/>
          <a:noFill/>
          <a:ln w="9525">
            <a:noFill/>
          </a:ln>
        </p:spPr>
      </p:pic>
      <p:sp>
        <p:nvSpPr>
          <p:cNvPr id="1048673" name="文本框 14"/>
          <p:cNvSpPr txBox="1"/>
          <p:nvPr/>
        </p:nvSpPr>
        <p:spPr>
          <a:xfrm>
            <a:off x="9809480" y="3545205"/>
            <a:ext cx="2418715" cy="129794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封印花岁</a:t>
            </a:r>
          </a:p>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利用相框以及滴胶来对当季花草进行装点封存，客户可以根据自己喜欢的内容进行手作体验</a:t>
            </a:r>
            <a:endParaRPr altLang="zh-CN" sz="1200" lang="en-US">
              <a:solidFill>
                <a:srgbClr val="367561"/>
              </a:solidFill>
              <a:latin typeface="方正细圆简体" panose="02010601030101010101" charset="-122"/>
              <a:ea typeface="方正细圆简体" panose="02010601030101010101" charset="-122"/>
              <a:cs typeface="阿里巴巴普惠体 R" panose="00020600040101010101" charset="-122"/>
            </a:endParaRPr>
          </a:p>
        </p:txBody>
      </p:sp>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pic>
        <p:nvPicPr>
          <p:cNvPr id="2097180" name="图片 114"/>
          <p:cNvPicPr>
            <a:picLocks/>
          </p:cNvPicPr>
          <p:nvPr/>
        </p:nvPicPr>
        <p:blipFill>
          <a:blip xmlns:r="http://schemas.openxmlformats.org/officeDocument/2006/relationships" r:embed="rId1"/>
          <a:stretch>
            <a:fillRect/>
          </a:stretch>
        </p:blipFill>
        <p:spPr>
          <a:xfrm>
            <a:off x="-620395" y="214313"/>
            <a:ext cx="10287000" cy="6429375"/>
          </a:xfrm>
          <a:prstGeom prst="rect"/>
          <a:noFill/>
          <a:ln w="9525">
            <a:noFill/>
          </a:ln>
        </p:spPr>
      </p:pic>
      <p:sp>
        <p:nvSpPr>
          <p:cNvPr id="1048674" name="文本框 14"/>
          <p:cNvSpPr txBox="1"/>
          <p:nvPr/>
        </p:nvSpPr>
        <p:spPr>
          <a:xfrm>
            <a:off x="9809480" y="3545205"/>
            <a:ext cx="2418715" cy="50673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香薰手作</a:t>
            </a:r>
          </a:p>
        </p:txBody>
      </p:sp>
      <p:sp>
        <p:nvSpPr>
          <p:cNvPr id="1048675" name="文本框 1"/>
          <p:cNvSpPr txBox="1"/>
          <p:nvPr/>
        </p:nvSpPr>
        <p:spPr>
          <a:xfrm>
            <a:off x="9809480" y="4038600"/>
            <a:ext cx="2418715" cy="891540"/>
          </a:xfrm>
          <a:prstGeom prst="rect"/>
          <a:noFill/>
        </p:spPr>
        <p:txBody>
          <a:bodyPr rtlCol="0" wrap="square">
            <a:spAutoFit/>
          </a:bodyPr>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体验完鲜花封塑后，可体验香薰制作，现场为来宾准备固体以及液体两种类型</a:t>
            </a:r>
          </a:p>
        </p:txBody>
      </p:sp>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pic>
        <p:nvPicPr>
          <p:cNvPr id="2097181" name="图片 3" descr="活动系列单图-01"/>
          <p:cNvPicPr>
            <a:picLocks noChangeAspect="1"/>
          </p:cNvPicPr>
          <p:nvPr/>
        </p:nvPicPr>
        <p:blipFill>
          <a:blip xmlns:r="http://schemas.openxmlformats.org/officeDocument/2006/relationships" r:embed="rId1"/>
          <a:stretch>
            <a:fillRect/>
          </a:stretch>
        </p:blipFill>
        <p:spPr>
          <a:xfrm>
            <a:off x="275590" y="0"/>
            <a:ext cx="12049125" cy="6858000"/>
          </a:xfrm>
          <a:prstGeom prst="rect"/>
        </p:spPr>
      </p:pic>
      <p:sp>
        <p:nvSpPr>
          <p:cNvPr id="1048678" name="任意多边形 2"/>
          <p:cNvSpPr/>
          <p:nvPr/>
        </p:nvSpPr>
        <p:spPr>
          <a:xfrm>
            <a:off x="7665720" y="2532380"/>
            <a:ext cx="3506470" cy="2842895"/>
          </a:xfrm>
          <a:custGeom>
            <a:avLst/>
            <a:gdLst>
              <a:gd name="connisteX0" fmla="*/ 1367155 w 3506470"/>
              <a:gd name="connsiteY0" fmla="*/ 0 h 2842895"/>
              <a:gd name="connisteX1" fmla="*/ 277495 w 3506470"/>
              <a:gd name="connsiteY1" fmla="*/ 474980 h 2842895"/>
              <a:gd name="connisteX2" fmla="*/ 0 w 3506470"/>
              <a:gd name="connsiteY2" fmla="*/ 2040255 h 2842895"/>
              <a:gd name="connisteX3" fmla="*/ 960755 w 3506470"/>
              <a:gd name="connsiteY3" fmla="*/ 2773045 h 2842895"/>
              <a:gd name="connisteX4" fmla="*/ 3427730 w 3506470"/>
              <a:gd name="connsiteY4" fmla="*/ 2842895 h 2842895"/>
              <a:gd name="connisteX5" fmla="*/ 3506470 w 3506470"/>
              <a:gd name="connsiteY5" fmla="*/ 2178685 h 2842895"/>
              <a:gd name="connisteX6" fmla="*/ 2803525 w 3506470"/>
              <a:gd name="connsiteY6" fmla="*/ 19685 h 2842895"/>
              <a:gd name="connisteX7" fmla="*/ 1367155 w 3506470"/>
              <a:gd name="connsiteY7" fmla="*/ 0 h 284289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3506470" h="2842895">
                <a:moveTo>
                  <a:pt x="1367155" y="0"/>
                </a:moveTo>
                <a:lnTo>
                  <a:pt x="277495" y="474980"/>
                </a:lnTo>
                <a:lnTo>
                  <a:pt x="0" y="2040255"/>
                </a:lnTo>
                <a:lnTo>
                  <a:pt x="960755" y="2773045"/>
                </a:lnTo>
                <a:lnTo>
                  <a:pt x="3427730" y="2842895"/>
                </a:lnTo>
                <a:lnTo>
                  <a:pt x="3506470" y="2178685"/>
                </a:lnTo>
                <a:lnTo>
                  <a:pt x="2803525" y="19685"/>
                </a:lnTo>
                <a:lnTo>
                  <a:pt x="136715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79" name="文本框 8"/>
          <p:cNvSpPr txBox="1"/>
          <p:nvPr/>
        </p:nvSpPr>
        <p:spPr>
          <a:xfrm>
            <a:off x="7888605" y="3176270"/>
            <a:ext cx="3167380" cy="1310640"/>
          </a:xfrm>
          <a:prstGeom prst="rect"/>
          <a:noFill/>
        </p:spPr>
        <p:txBody>
          <a:bodyPr rtlCol="0" wrap="square">
            <a:spAutoFit/>
          </a:bodyPr>
          <a:p>
            <a:pPr algn="just">
              <a:lnSpc>
                <a:spcPct val="150000"/>
              </a:lnSpc>
            </a:pPr>
            <a:r>
              <a:rPr altLang="en-US" lang="zh-CN">
                <a:solidFill>
                  <a:srgbClr val="167464"/>
                </a:solidFill>
                <a:latin typeface="方正细圆简体" panose="02010601030101010101" charset="-122"/>
                <a:ea typeface="方正细圆简体" panose="02010601030101010101" charset="-122"/>
                <a:cs typeface="阿里巴巴普惠体 R" panose="00020600040101010101" charset="-122"/>
              </a:rPr>
              <a:t>这一周请尽情的与春日的阳光玩耍吧，本周设置了许多游戏环节，来宾可以尽情释放压力</a:t>
            </a:r>
          </a:p>
        </p:txBody>
      </p:sp>
      <p:sp>
        <p:nvSpPr>
          <p:cNvPr id="1048680" name="文本框 4"/>
          <p:cNvSpPr txBox="1"/>
          <p:nvPr/>
        </p:nvSpPr>
        <p:spPr>
          <a:xfrm>
            <a:off x="8956675" y="2230120"/>
            <a:ext cx="3167380" cy="829945"/>
          </a:xfrm>
          <a:prstGeom prst="rect"/>
          <a:noFill/>
        </p:spPr>
        <p:txBody>
          <a:bodyPr rtlCol="0" wrap="square">
            <a:spAutoFit/>
          </a:bodyPr>
          <a:p>
            <a:pPr algn="just">
              <a:lnSpc>
                <a:spcPct val="150000"/>
              </a:lnSpc>
            </a:pPr>
            <a:r>
              <a:rPr sz="3200" lang="zh-CN">
                <a:solidFill>
                  <a:srgbClr val="167464"/>
                </a:solidFill>
                <a:latin typeface="字魂5号-无外润黑体" panose="00000500000000000000" charset="-122"/>
                <a:ea typeface="字魂5号-无外润黑体" panose="00000500000000000000" charset="-122"/>
                <a:cs typeface="阿里巴巴普惠体 R" panose="00020600040101010101" charset="-122"/>
              </a:rPr>
              <a:t>叫我游戏王</a:t>
            </a:r>
          </a:p>
        </p:txBody>
      </p:sp>
    </p:spTree>
    <p:custDataLst>
      <p:tags r:id="rId2"/>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pic>
        <p:nvPicPr>
          <p:cNvPr id="2097182" name="图片 1"/>
          <p:cNvPicPr>
            <a:picLocks noChangeAspect="1"/>
          </p:cNvPicPr>
          <p:nvPr/>
        </p:nvPicPr>
        <p:blipFill>
          <a:blip xmlns:r="http://schemas.openxmlformats.org/officeDocument/2006/relationships" r:embed="rId1"/>
          <a:stretch>
            <a:fillRect/>
          </a:stretch>
        </p:blipFill>
        <p:spPr>
          <a:xfrm>
            <a:off x="-1270" y="0"/>
            <a:ext cx="12715875" cy="6858000"/>
          </a:xfrm>
          <a:prstGeom prst="rect"/>
        </p:spPr>
      </p:pic>
      <p:sp>
        <p:nvSpPr>
          <p:cNvPr id="1048683" name="矩形 2"/>
          <p:cNvSpPr/>
          <p:nvPr/>
        </p:nvSpPr>
        <p:spPr>
          <a:xfrm>
            <a:off x="-1270" y="0"/>
            <a:ext cx="12715875" cy="6857365"/>
          </a:xfrm>
          <a:prstGeom prst="rect"/>
          <a:solidFill>
            <a:schemeClr val="tx2">
              <a:lumMod val="25000"/>
              <a:lumOff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84" name="矩形 4"/>
          <p:cNvSpPr/>
          <p:nvPr/>
        </p:nvSpPr>
        <p:spPr>
          <a:xfrm>
            <a:off x="6243320" y="4897755"/>
            <a:ext cx="10819765" cy="1771650"/>
          </a:xfrm>
          <a:prstGeom prst="rect"/>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zh-CN" lang="en-US"/>
          </a:p>
        </p:txBody>
      </p:sp>
      <p:sp>
        <p:nvSpPr>
          <p:cNvPr id="1048685" name="文本框 14"/>
          <p:cNvSpPr txBox="1"/>
          <p:nvPr/>
        </p:nvSpPr>
        <p:spPr>
          <a:xfrm>
            <a:off x="6818630" y="4897755"/>
            <a:ext cx="2418715" cy="506730"/>
          </a:xfrm>
          <a:prstGeom prst="rect"/>
          <a:noFill/>
        </p:spPr>
        <p:txBody>
          <a:bodyPr rtlCol="0" wrap="square">
            <a:spAutoFit/>
          </a:bodyPr>
          <a:p>
            <a:pPr algn="l">
              <a:lnSpc>
                <a:spcPct val="150000"/>
              </a:lnSpc>
            </a:pPr>
            <a:r>
              <a:rPr altLang="en-US" lang="zh-CN">
                <a:solidFill>
                  <a:schemeClr val="bg1"/>
                </a:solidFill>
                <a:latin typeface="方正细圆简体" panose="02010601030101010101" charset="-122"/>
                <a:ea typeface="方正细圆简体" panose="02010601030101010101" charset="-122"/>
                <a:cs typeface="阿里巴巴普惠体 R" panose="00020600040101010101" charset="-122"/>
              </a:rPr>
              <a:t>愤怒的小鸟</a:t>
            </a:r>
          </a:p>
        </p:txBody>
      </p:sp>
      <p:sp>
        <p:nvSpPr>
          <p:cNvPr id="1048686" name="文本框 3"/>
          <p:cNvSpPr txBox="1"/>
          <p:nvPr/>
        </p:nvSpPr>
        <p:spPr>
          <a:xfrm>
            <a:off x="6818630" y="5391150"/>
            <a:ext cx="3700780" cy="891540"/>
          </a:xfrm>
          <a:prstGeom prst="rect"/>
          <a:noFill/>
        </p:spPr>
        <p:txBody>
          <a:bodyPr rtlCol="0" wrap="square">
            <a:spAutoFit/>
          </a:bodyPr>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现场还原手游《愤怒的小鸟》</a:t>
            </a:r>
          </a:p>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建议亲子家庭组队来共同赢取绿头猪玩偶</a:t>
            </a:r>
          </a:p>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游戏的过程中释放自己的压力，回归本次活动的初衷</a:t>
            </a:r>
          </a:p>
        </p:txBody>
      </p:sp>
    </p:spTree>
    <p:custDataLst>
      <p:tags r:id="rId2"/>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04" name=""/>
        <p:cNvGrpSpPr/>
        <p:nvPr/>
      </p:nvGrpSpPr>
      <p:grpSpPr>
        <a:xfrm>
          <a:off x="0" y="0"/>
          <a:ext cx="0" cy="0"/>
          <a:chOff x="0" y="0"/>
          <a:chExt cx="0" cy="0"/>
        </a:xfrm>
      </p:grpSpPr>
      <p:pic>
        <p:nvPicPr>
          <p:cNvPr id="2097183" name="图片 1"/>
          <p:cNvPicPr>
            <a:picLocks noChangeAspect="1"/>
          </p:cNvPicPr>
          <p:nvPr/>
        </p:nvPicPr>
        <p:blipFill>
          <a:blip xmlns:r="http://schemas.openxmlformats.org/officeDocument/2006/relationships" r:embed="rId1"/>
          <a:stretch>
            <a:fillRect/>
          </a:stretch>
        </p:blipFill>
        <p:spPr>
          <a:xfrm>
            <a:off x="0" y="0"/>
            <a:ext cx="13553440" cy="6858635"/>
          </a:xfrm>
          <a:prstGeom prst="rect"/>
        </p:spPr>
      </p:pic>
      <p:sp>
        <p:nvSpPr>
          <p:cNvPr id="1048689" name="矩形 2"/>
          <p:cNvSpPr/>
          <p:nvPr/>
        </p:nvSpPr>
        <p:spPr>
          <a:xfrm>
            <a:off x="-1270" y="0"/>
            <a:ext cx="12715875" cy="6857365"/>
          </a:xfrm>
          <a:prstGeom prst="rect"/>
          <a:solidFill>
            <a:schemeClr val="tx2">
              <a:lumMod val="25000"/>
              <a:lumOff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0" name="矩形 4"/>
          <p:cNvSpPr/>
          <p:nvPr/>
        </p:nvSpPr>
        <p:spPr>
          <a:xfrm>
            <a:off x="6243320" y="4897755"/>
            <a:ext cx="10819765" cy="1771650"/>
          </a:xfrm>
          <a:prstGeom prst="rect"/>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zh-CN" lang="en-US"/>
          </a:p>
        </p:txBody>
      </p:sp>
      <p:sp>
        <p:nvSpPr>
          <p:cNvPr id="1048691" name="文本框 14"/>
          <p:cNvSpPr txBox="1"/>
          <p:nvPr/>
        </p:nvSpPr>
        <p:spPr>
          <a:xfrm>
            <a:off x="6818630" y="4897755"/>
            <a:ext cx="2418715" cy="506730"/>
          </a:xfrm>
          <a:prstGeom prst="rect"/>
          <a:noFill/>
        </p:spPr>
        <p:txBody>
          <a:bodyPr rtlCol="0" wrap="square">
            <a:spAutoFit/>
          </a:bodyPr>
          <a:p>
            <a:pPr algn="l">
              <a:lnSpc>
                <a:spcPct val="150000"/>
              </a:lnSpc>
            </a:pPr>
            <a:r>
              <a:rPr altLang="en-US" lang="zh-CN">
                <a:solidFill>
                  <a:schemeClr val="bg1"/>
                </a:solidFill>
                <a:latin typeface="方正细圆简体" panose="02010601030101010101" charset="-122"/>
                <a:ea typeface="方正细圆简体" panose="02010601030101010101" charset="-122"/>
                <a:cs typeface="阿里巴巴普惠体 R" panose="00020600040101010101" charset="-122"/>
              </a:rPr>
              <a:t>射击游戏</a:t>
            </a:r>
          </a:p>
        </p:txBody>
      </p:sp>
      <p:sp>
        <p:nvSpPr>
          <p:cNvPr id="1048692" name="文本框 3"/>
          <p:cNvSpPr txBox="1"/>
          <p:nvPr/>
        </p:nvSpPr>
        <p:spPr>
          <a:xfrm>
            <a:off x="6818630" y="5391150"/>
            <a:ext cx="3700780" cy="891540"/>
          </a:xfrm>
          <a:prstGeom prst="rect"/>
          <a:noFill/>
        </p:spPr>
        <p:txBody>
          <a:bodyPr rtlCol="0" wrap="square">
            <a:spAutoFit/>
          </a:bodyPr>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设置玩具枪以及背景板气球</a:t>
            </a:r>
          </a:p>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玩家站在指定区域进行目标物体的瞄准发射</a:t>
            </a:r>
          </a:p>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成功者即可获得奖励</a:t>
            </a:r>
          </a:p>
        </p:txBody>
      </p:sp>
    </p:spTree>
    <p:custDataLst>
      <p:tags r:id="rId2"/>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pic>
        <p:nvPicPr>
          <p:cNvPr id="2097184" name="图片 1"/>
          <p:cNvPicPr>
            <a:picLocks noChangeAspect="1"/>
          </p:cNvPicPr>
          <p:nvPr/>
        </p:nvPicPr>
        <p:blipFill>
          <a:blip xmlns:r="http://schemas.openxmlformats.org/officeDocument/2006/relationships" r:embed="rId1"/>
          <a:stretch>
            <a:fillRect/>
          </a:stretch>
        </p:blipFill>
        <p:spPr>
          <a:xfrm>
            <a:off x="0" y="0"/>
            <a:ext cx="12599035" cy="7333615"/>
          </a:xfrm>
          <a:prstGeom prst="rect"/>
        </p:spPr>
      </p:pic>
      <p:sp>
        <p:nvSpPr>
          <p:cNvPr id="1048695" name="矩形 2"/>
          <p:cNvSpPr/>
          <p:nvPr/>
        </p:nvSpPr>
        <p:spPr>
          <a:xfrm>
            <a:off x="-1270" y="0"/>
            <a:ext cx="12715875" cy="6857365"/>
          </a:xfrm>
          <a:prstGeom prst="rect"/>
          <a:solidFill>
            <a:schemeClr val="tx2">
              <a:lumMod val="25000"/>
              <a:lumOff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696" name="矩形 4"/>
          <p:cNvSpPr/>
          <p:nvPr/>
        </p:nvSpPr>
        <p:spPr>
          <a:xfrm>
            <a:off x="6243320" y="4897755"/>
            <a:ext cx="10819765" cy="1771650"/>
          </a:xfrm>
          <a:prstGeom prst="rect"/>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zh-CN" lang="en-US"/>
          </a:p>
        </p:txBody>
      </p:sp>
      <p:sp>
        <p:nvSpPr>
          <p:cNvPr id="1048697" name="文本框 14"/>
          <p:cNvSpPr txBox="1"/>
          <p:nvPr/>
        </p:nvSpPr>
        <p:spPr>
          <a:xfrm>
            <a:off x="6818630" y="4897755"/>
            <a:ext cx="2418715" cy="506730"/>
          </a:xfrm>
          <a:prstGeom prst="rect"/>
          <a:noFill/>
        </p:spPr>
        <p:txBody>
          <a:bodyPr rtlCol="0" wrap="square">
            <a:spAutoFit/>
          </a:bodyPr>
          <a:p>
            <a:pPr algn="l">
              <a:lnSpc>
                <a:spcPct val="150000"/>
              </a:lnSpc>
            </a:pPr>
            <a:r>
              <a:rPr altLang="en-US" lang="zh-CN">
                <a:solidFill>
                  <a:schemeClr val="bg1"/>
                </a:solidFill>
                <a:latin typeface="方正细圆简体" panose="02010601030101010101" charset="-122"/>
                <a:ea typeface="方正细圆简体" panose="02010601030101010101" charset="-122"/>
                <a:cs typeface="阿里巴巴普惠体 R" panose="00020600040101010101" charset="-122"/>
              </a:rPr>
              <a:t>你画我猜</a:t>
            </a:r>
          </a:p>
        </p:txBody>
      </p:sp>
      <p:sp>
        <p:nvSpPr>
          <p:cNvPr id="1048698" name="文本框 3"/>
          <p:cNvSpPr txBox="1"/>
          <p:nvPr/>
        </p:nvSpPr>
        <p:spPr>
          <a:xfrm>
            <a:off x="6818630" y="5391150"/>
            <a:ext cx="3700780" cy="891540"/>
          </a:xfrm>
          <a:prstGeom prst="rect"/>
          <a:noFill/>
        </p:spPr>
        <p:txBody>
          <a:bodyPr rtlCol="0" wrap="square">
            <a:spAutoFit/>
          </a:bodyPr>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考验默契以及表达能力的时候到了</a:t>
            </a:r>
          </a:p>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由工作人员准备关卡命题，参与者可进行两轮挑战</a:t>
            </a:r>
          </a:p>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猜对词组超过</a:t>
            </a:r>
            <a:r>
              <a:rPr altLang="zh-CN" sz="1200" lang="en-US">
                <a:solidFill>
                  <a:schemeClr val="bg1"/>
                </a:solidFill>
                <a:latin typeface="方正细圆简体" panose="02010601030101010101" charset="-122"/>
                <a:ea typeface="方正细圆简体" panose="02010601030101010101" charset="-122"/>
                <a:cs typeface="阿里巴巴普惠体 R" panose="00020600040101010101" charset="-122"/>
              </a:rPr>
              <a:t>5</a:t>
            </a: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个即为获胜</a:t>
            </a:r>
          </a:p>
        </p:txBody>
      </p:sp>
    </p:spTree>
    <p:custDataLst>
      <p:tags r:id="rId2"/>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08" name=""/>
        <p:cNvGrpSpPr/>
        <p:nvPr/>
      </p:nvGrpSpPr>
      <p:grpSpPr>
        <a:xfrm>
          <a:off x="0" y="0"/>
          <a:ext cx="0" cy="0"/>
          <a:chOff x="0" y="0"/>
          <a:chExt cx="0" cy="0"/>
        </a:xfrm>
      </p:grpSpPr>
      <p:pic>
        <p:nvPicPr>
          <p:cNvPr id="2097185" name="图片 1"/>
          <p:cNvPicPr>
            <a:picLocks noChangeAspect="1"/>
          </p:cNvPicPr>
          <p:nvPr/>
        </p:nvPicPr>
        <p:blipFill>
          <a:blip xmlns:r="http://schemas.openxmlformats.org/officeDocument/2006/relationships" r:embed="rId1"/>
          <a:stretch>
            <a:fillRect/>
          </a:stretch>
        </p:blipFill>
        <p:spPr>
          <a:xfrm>
            <a:off x="0" y="0"/>
            <a:ext cx="12600305" cy="7270750"/>
          </a:xfrm>
          <a:prstGeom prst="rect"/>
        </p:spPr>
      </p:pic>
      <p:sp>
        <p:nvSpPr>
          <p:cNvPr id="1048699" name="矩形 2"/>
          <p:cNvSpPr/>
          <p:nvPr/>
        </p:nvSpPr>
        <p:spPr>
          <a:xfrm>
            <a:off x="-1270" y="0"/>
            <a:ext cx="12715875" cy="6857365"/>
          </a:xfrm>
          <a:prstGeom prst="rect"/>
          <a:solidFill>
            <a:schemeClr val="tx2">
              <a:lumMod val="25000"/>
              <a:lumOff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0" name="矩形 4"/>
          <p:cNvSpPr/>
          <p:nvPr/>
        </p:nvSpPr>
        <p:spPr>
          <a:xfrm>
            <a:off x="6243320" y="4897755"/>
            <a:ext cx="10819765" cy="1771650"/>
          </a:xfrm>
          <a:prstGeom prst="rect"/>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zh-CN" lang="en-US"/>
          </a:p>
        </p:txBody>
      </p:sp>
      <p:sp>
        <p:nvSpPr>
          <p:cNvPr id="1048701" name="文本框 14"/>
          <p:cNvSpPr txBox="1"/>
          <p:nvPr/>
        </p:nvSpPr>
        <p:spPr>
          <a:xfrm>
            <a:off x="6818630" y="4897755"/>
            <a:ext cx="2418715" cy="506730"/>
          </a:xfrm>
          <a:prstGeom prst="rect"/>
          <a:noFill/>
        </p:spPr>
        <p:txBody>
          <a:bodyPr rtlCol="0" wrap="square">
            <a:spAutoFit/>
          </a:bodyPr>
          <a:p>
            <a:pPr algn="l">
              <a:lnSpc>
                <a:spcPct val="150000"/>
              </a:lnSpc>
            </a:pPr>
            <a:r>
              <a:rPr altLang="en-US" lang="zh-CN">
                <a:solidFill>
                  <a:schemeClr val="bg1"/>
                </a:solidFill>
                <a:latin typeface="方正细圆简体" panose="02010601030101010101" charset="-122"/>
                <a:ea typeface="方正细圆简体" panose="02010601030101010101" charset="-122"/>
                <a:cs typeface="阿里巴巴普惠体 R" panose="00020600040101010101" charset="-122"/>
              </a:rPr>
              <a:t>眼疾手快</a:t>
            </a:r>
          </a:p>
        </p:txBody>
      </p:sp>
      <p:sp>
        <p:nvSpPr>
          <p:cNvPr id="1048702" name="文本框 3"/>
          <p:cNvSpPr txBox="1"/>
          <p:nvPr/>
        </p:nvSpPr>
        <p:spPr>
          <a:xfrm>
            <a:off x="6818630" y="5391150"/>
            <a:ext cx="3700780" cy="891540"/>
          </a:xfrm>
          <a:prstGeom prst="rect"/>
          <a:noFill/>
        </p:spPr>
        <p:txBody>
          <a:bodyPr rtlCol="0" wrap="square">
            <a:spAutoFit/>
          </a:bodyPr>
          <a:p>
            <a:pPr algn="l">
              <a:lnSpc>
                <a:spcPct val="150000"/>
              </a:lnSpc>
            </a:pPr>
            <a:r>
              <a:rPr sz="1200" lang="zh-CN">
                <a:solidFill>
                  <a:schemeClr val="bg1"/>
                </a:solidFill>
                <a:latin typeface="方正细圆简体" panose="02010601030101010101" charset="-122"/>
                <a:ea typeface="方正细圆简体" panose="02010601030101010101" charset="-122"/>
                <a:cs typeface="阿里巴巴普惠体 R" panose="00020600040101010101" charset="-122"/>
              </a:rPr>
              <a:t>相比已经是大家非常熟悉的游戏内容了</a:t>
            </a:r>
          </a:p>
          <a:p>
            <a:pPr algn="l">
              <a:lnSpc>
                <a:spcPct val="150000"/>
              </a:lnSpc>
            </a:pPr>
            <a:r>
              <a:rPr sz="1200" lang="zh-CN">
                <a:solidFill>
                  <a:schemeClr val="bg1"/>
                </a:solidFill>
                <a:latin typeface="方正细圆简体" panose="02010601030101010101" charset="-122"/>
                <a:ea typeface="方正细圆简体" panose="02010601030101010101" charset="-122"/>
                <a:cs typeface="阿里巴巴普惠体 R" panose="00020600040101010101" charset="-122"/>
              </a:rPr>
              <a:t>但是久坐电脑桌前的你真的有把握挑战成功吗</a:t>
            </a:r>
          </a:p>
          <a:p>
            <a:pPr algn="l">
              <a:lnSpc>
                <a:spcPct val="150000"/>
              </a:lnSpc>
            </a:pPr>
            <a:r>
              <a:rPr sz="1200" lang="zh-CN">
                <a:solidFill>
                  <a:schemeClr val="bg1"/>
                </a:solidFill>
                <a:latin typeface="方正细圆简体" panose="02010601030101010101" charset="-122"/>
                <a:ea typeface="方正细圆简体" panose="02010601030101010101" charset="-122"/>
                <a:cs typeface="阿里巴巴普惠体 R" panose="00020600040101010101" charset="-122"/>
              </a:rPr>
              <a:t>动动你的肢体协调力，与同伴一决高下吧</a:t>
            </a:r>
          </a:p>
        </p:txBody>
      </p:sp>
    </p:spTree>
    <p:custDataLst>
      <p:tags r:id="rId2"/>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09" name=""/>
        <p:cNvGrpSpPr/>
        <p:nvPr/>
      </p:nvGrpSpPr>
      <p:grpSpPr>
        <a:xfrm>
          <a:off x="0" y="0"/>
          <a:ext cx="0" cy="0"/>
          <a:chOff x="0" y="0"/>
          <a:chExt cx="0" cy="0"/>
        </a:xfrm>
      </p:grpSpPr>
      <p:pic>
        <p:nvPicPr>
          <p:cNvPr id="2097186" name="图片 1" descr="活动系列单图-01"/>
          <p:cNvPicPr>
            <a:picLocks noChangeAspect="1"/>
          </p:cNvPicPr>
          <p:nvPr/>
        </p:nvPicPr>
        <p:blipFill>
          <a:blip xmlns:r="http://schemas.openxmlformats.org/officeDocument/2006/relationships" r:embed="rId1" cstate="email"/>
          <a:srcRect/>
          <a:stretch>
            <a:fillRect/>
          </a:stretch>
        </p:blipFill>
        <p:spPr>
          <a:xfrm>
            <a:off x="275590" y="0"/>
            <a:ext cx="11896725" cy="6756400"/>
          </a:xfrm>
          <a:prstGeom prst="rect"/>
        </p:spPr>
      </p:pic>
      <p:sp>
        <p:nvSpPr>
          <p:cNvPr id="1048703" name="任意多边形 2"/>
          <p:cNvSpPr/>
          <p:nvPr/>
        </p:nvSpPr>
        <p:spPr>
          <a:xfrm>
            <a:off x="7888605" y="2533650"/>
            <a:ext cx="3528060" cy="2880360"/>
          </a:xfrm>
          <a:custGeom>
            <a:avLst/>
            <a:gdLst>
              <a:gd name="connisteX0" fmla="*/ 716280 w 3528060"/>
              <a:gd name="connsiteY0" fmla="*/ 0 h 2880360"/>
              <a:gd name="connisteX1" fmla="*/ 198120 w 3528060"/>
              <a:gd name="connsiteY1" fmla="*/ 586740 h 2880360"/>
              <a:gd name="connisteX2" fmla="*/ 213360 w 3528060"/>
              <a:gd name="connsiteY2" fmla="*/ 868680 h 2880360"/>
              <a:gd name="connisteX3" fmla="*/ 0 w 3528060"/>
              <a:gd name="connsiteY3" fmla="*/ 1074420 h 2880360"/>
              <a:gd name="connisteX4" fmla="*/ 967740 w 3528060"/>
              <a:gd name="connsiteY4" fmla="*/ 2827020 h 2880360"/>
              <a:gd name="connisteX5" fmla="*/ 3528060 w 3528060"/>
              <a:gd name="connsiteY5" fmla="*/ 2880360 h 2880360"/>
              <a:gd name="connisteX6" fmla="*/ 3383280 w 3528060"/>
              <a:gd name="connsiteY6" fmla="*/ 129540 h 2880360"/>
              <a:gd name="connisteX7" fmla="*/ 716280 w 3528060"/>
              <a:gd name="connsiteY7" fmla="*/ 0 h 288036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Lst>
            <a:rect l="l" t="t" r="r" b="b"/>
            <a:pathLst>
              <a:path w="3528060" h="2880360">
                <a:moveTo>
                  <a:pt x="716280" y="0"/>
                </a:moveTo>
                <a:lnTo>
                  <a:pt x="198120" y="586740"/>
                </a:lnTo>
                <a:lnTo>
                  <a:pt x="213360" y="868680"/>
                </a:lnTo>
                <a:lnTo>
                  <a:pt x="0" y="1074420"/>
                </a:lnTo>
                <a:lnTo>
                  <a:pt x="967740" y="2827020"/>
                </a:lnTo>
                <a:lnTo>
                  <a:pt x="3528060" y="2880360"/>
                </a:lnTo>
                <a:lnTo>
                  <a:pt x="3383280" y="129540"/>
                </a:lnTo>
                <a:lnTo>
                  <a:pt x="71628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04" name="文本框 8"/>
          <p:cNvSpPr txBox="1"/>
          <p:nvPr/>
        </p:nvSpPr>
        <p:spPr>
          <a:xfrm>
            <a:off x="7888605" y="3176270"/>
            <a:ext cx="3167380" cy="1717041"/>
          </a:xfrm>
          <a:prstGeom prst="rect"/>
          <a:noFill/>
        </p:spPr>
        <p:txBody>
          <a:bodyPr rtlCol="0" wrap="square">
            <a:spAutoFit/>
          </a:bodyPr>
          <a:p>
            <a:pPr algn="just">
              <a:lnSpc>
                <a:spcPct val="150000"/>
              </a:lnSpc>
            </a:pPr>
            <a:r>
              <a:rPr altLang="en-US" lang="zh-CN">
                <a:solidFill>
                  <a:srgbClr val="00A8E1"/>
                </a:solidFill>
                <a:latin typeface="方正细圆简体" panose="02010601030101010101" charset="-122"/>
                <a:ea typeface="方正细圆简体" panose="02010601030101010101" charset="-122"/>
                <a:cs typeface="方正细圆简体" panose="02010601030101010101" charset="-122"/>
              </a:rPr>
              <a:t>自然田园的布景中</a:t>
            </a:r>
          </a:p>
          <a:p>
            <a:pPr algn="just">
              <a:lnSpc>
                <a:spcPct val="150000"/>
              </a:lnSpc>
            </a:pPr>
            <a:r>
              <a:rPr altLang="en-US" lang="zh-CN">
                <a:solidFill>
                  <a:srgbClr val="00A8E1"/>
                </a:solidFill>
                <a:latin typeface="方正细圆简体" panose="02010601030101010101" charset="-122"/>
                <a:ea typeface="方正细圆简体" panose="02010601030101010101" charset="-122"/>
                <a:cs typeface="方正细圆简体" panose="02010601030101010101" charset="-122"/>
              </a:rPr>
              <a:t>感受清风拂面的惬意氛围</a:t>
            </a:r>
          </a:p>
          <a:p>
            <a:pPr algn="just">
              <a:lnSpc>
                <a:spcPct val="150000"/>
              </a:lnSpc>
            </a:pPr>
            <a:r>
              <a:rPr altLang="en-US" lang="zh-CN">
                <a:solidFill>
                  <a:srgbClr val="00A8E1"/>
                </a:solidFill>
                <a:latin typeface="方正细圆简体" panose="02010601030101010101" charset="-122"/>
                <a:ea typeface="方正细圆简体" panose="02010601030101010101" charset="-122"/>
                <a:cs typeface="方正细圆简体" panose="02010601030101010101" charset="-122"/>
              </a:rPr>
              <a:t>尝试肆意轻松的全新社交</a:t>
            </a:r>
          </a:p>
          <a:p>
            <a:pPr algn="just">
              <a:lnSpc>
                <a:spcPct val="150000"/>
              </a:lnSpc>
            </a:pPr>
            <a:r>
              <a:rPr altLang="zh-CN" lang="en-US">
                <a:solidFill>
                  <a:srgbClr val="00A8E1"/>
                </a:solidFill>
                <a:latin typeface="方正细圆简体" panose="02010601030101010101" charset="-122"/>
                <a:ea typeface="方正细圆简体" panose="02010601030101010101" charset="-122"/>
                <a:cs typeface="方正细圆简体" panose="02010601030101010101" charset="-122"/>
              </a:rPr>
              <a:t>FUN</a:t>
            </a:r>
            <a:r>
              <a:rPr altLang="en-US" lang="zh-CN">
                <a:solidFill>
                  <a:srgbClr val="00A8E1"/>
                </a:solidFill>
                <a:latin typeface="方正细圆简体" panose="02010601030101010101" charset="-122"/>
                <a:ea typeface="方正细圆简体" panose="02010601030101010101" charset="-122"/>
                <a:cs typeface="方正细圆简体" panose="02010601030101010101" charset="-122"/>
              </a:rPr>
              <a:t>市集</a:t>
            </a:r>
            <a:r>
              <a:rPr altLang="zh-CN" lang="en-US">
                <a:solidFill>
                  <a:srgbClr val="00A8E1"/>
                </a:solidFill>
                <a:latin typeface="方正细圆简体" panose="02010601030101010101" charset="-122"/>
                <a:ea typeface="方正细圆简体" panose="02010601030101010101" charset="-122"/>
                <a:cs typeface="方正细圆简体" panose="02010601030101010101" charset="-122"/>
              </a:rPr>
              <a:t>+</a:t>
            </a:r>
            <a:r>
              <a:rPr altLang="en-US" lang="zh-CN">
                <a:solidFill>
                  <a:srgbClr val="00A8E1"/>
                </a:solidFill>
                <a:latin typeface="方正细圆简体" panose="02010601030101010101" charset="-122"/>
                <a:ea typeface="方正细圆简体" panose="02010601030101010101" charset="-122"/>
                <a:cs typeface="方正细圆简体" panose="02010601030101010101" charset="-122"/>
              </a:rPr>
              <a:t>帐篷野游</a:t>
            </a:r>
          </a:p>
        </p:txBody>
      </p:sp>
      <p:sp>
        <p:nvSpPr>
          <p:cNvPr id="1048705" name="文本框 3"/>
          <p:cNvSpPr txBox="1"/>
          <p:nvPr/>
        </p:nvSpPr>
        <p:spPr>
          <a:xfrm>
            <a:off x="7888605" y="2230120"/>
            <a:ext cx="3167380" cy="829945"/>
          </a:xfrm>
          <a:prstGeom prst="rect"/>
          <a:noFill/>
        </p:spPr>
        <p:txBody>
          <a:bodyPr rtlCol="0" wrap="square">
            <a:spAutoFit/>
          </a:bodyPr>
          <a:p>
            <a:pPr algn="just">
              <a:lnSpc>
                <a:spcPct val="150000"/>
              </a:lnSpc>
            </a:pPr>
            <a:r>
              <a:rPr sz="3200" lang="zh-CN">
                <a:solidFill>
                  <a:srgbClr val="00A8E1"/>
                </a:solidFill>
                <a:latin typeface="字魂5号-无外润黑体" panose="00000500000000000000" charset="-122"/>
                <a:ea typeface="字魂5号-无外润黑体" panose="00000500000000000000" charset="-122"/>
                <a:cs typeface="阿里巴巴普惠体 R" panose="00020600040101010101" charset="-122"/>
              </a:rPr>
              <a:t>五一特别企划</a:t>
            </a:r>
          </a:p>
        </p:txBody>
      </p:sp>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pic>
        <p:nvPicPr>
          <p:cNvPr id="2097187" name="图片 3"/>
          <p:cNvPicPr>
            <a:picLocks noChangeAspect="1"/>
          </p:cNvPicPr>
          <p:nvPr/>
        </p:nvPicPr>
        <p:blipFill>
          <a:blip xmlns:r="http://schemas.openxmlformats.org/officeDocument/2006/relationships" r:embed="rId1"/>
          <a:stretch>
            <a:fillRect/>
          </a:stretch>
        </p:blipFill>
        <p:spPr>
          <a:xfrm>
            <a:off x="-1700781" y="-1905039"/>
            <a:ext cx="16002117" cy="10668078"/>
          </a:xfrm>
          <a:prstGeom prst="rect"/>
        </p:spPr>
      </p:pic>
      <p:sp>
        <p:nvSpPr>
          <p:cNvPr id="1048713" name="矩形 1"/>
          <p:cNvSpPr/>
          <p:nvPr/>
        </p:nvSpPr>
        <p:spPr>
          <a:xfrm>
            <a:off x="-1167130" y="4391025"/>
            <a:ext cx="10819765" cy="1771650"/>
          </a:xfrm>
          <a:prstGeom prst="rect"/>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4" name="文本框 14"/>
          <p:cNvSpPr txBox="1"/>
          <p:nvPr/>
        </p:nvSpPr>
        <p:spPr>
          <a:xfrm>
            <a:off x="125730" y="4789805"/>
            <a:ext cx="7066915" cy="506730"/>
          </a:xfrm>
          <a:prstGeom prst="rect"/>
          <a:noFill/>
        </p:spPr>
        <p:txBody>
          <a:bodyPr rtlCol="0" wrap="square">
            <a:spAutoFit/>
          </a:bodyPr>
          <a:p>
            <a:pPr algn="l">
              <a:lnSpc>
                <a:spcPct val="150000"/>
              </a:lnSpc>
            </a:pPr>
            <a:r>
              <a:rPr altLang="en-US" lang="zh-CN">
                <a:solidFill>
                  <a:schemeClr val="bg1"/>
                </a:solidFill>
                <a:latin typeface="方正细圆简体" panose="02010601030101010101" charset="-122"/>
                <a:ea typeface="方正细圆简体" panose="02010601030101010101" charset="-122"/>
                <a:cs typeface="阿里巴巴普惠体 R" panose="00020600040101010101" charset="-122"/>
              </a:rPr>
              <a:t>野营挂旗（布展）</a:t>
            </a:r>
          </a:p>
        </p:txBody>
      </p:sp>
      <p:sp>
        <p:nvSpPr>
          <p:cNvPr id="1048715" name="文本框 2"/>
          <p:cNvSpPr txBox="1"/>
          <p:nvPr/>
        </p:nvSpPr>
        <p:spPr>
          <a:xfrm>
            <a:off x="125730" y="5283200"/>
            <a:ext cx="7066915" cy="368300"/>
          </a:xfrm>
          <a:prstGeom prst="rect"/>
          <a:noFill/>
        </p:spPr>
        <p:txBody>
          <a:bodyPr rtlCol="0" wrap="square">
            <a:spAutoFit/>
          </a:bodyPr>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园区以及公园树木区域悬挂主题挂旗，营造春日野营的氛围感</a:t>
            </a:r>
          </a:p>
        </p:txBody>
      </p:sp>
    </p:spTree>
    <p:custDataLst>
      <p:tags r:id="rId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16" name=""/>
        <p:cNvGrpSpPr/>
        <p:nvPr/>
      </p:nvGrpSpPr>
      <p:grpSpPr>
        <a:xfrm>
          <a:off x="0" y="0"/>
          <a:ext cx="0" cy="0"/>
          <a:chOff x="0" y="0"/>
          <a:chExt cx="0" cy="0"/>
        </a:xfrm>
      </p:grpSpPr>
      <p:pic>
        <p:nvPicPr>
          <p:cNvPr id="2097188" name="图片 120"/>
          <p:cNvPicPr>
            <a:picLocks/>
          </p:cNvPicPr>
          <p:nvPr/>
        </p:nvPicPr>
        <p:blipFill>
          <a:blip xmlns:r="http://schemas.openxmlformats.org/officeDocument/2006/relationships" r:embed="rId1"/>
          <a:stretch>
            <a:fillRect/>
          </a:stretch>
        </p:blipFill>
        <p:spPr>
          <a:xfrm>
            <a:off x="0" y="-876300"/>
            <a:ext cx="13333730" cy="7734300"/>
          </a:xfrm>
          <a:prstGeom prst="rect"/>
          <a:noFill/>
          <a:ln w="9525">
            <a:noFill/>
          </a:ln>
        </p:spPr>
      </p:pic>
      <p:sp>
        <p:nvSpPr>
          <p:cNvPr id="1048718" name="矩形 2"/>
          <p:cNvSpPr/>
          <p:nvPr/>
        </p:nvSpPr>
        <p:spPr>
          <a:xfrm>
            <a:off x="-1167130" y="4391025"/>
            <a:ext cx="10819765" cy="1771650"/>
          </a:xfrm>
          <a:prstGeom prst="rect"/>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19" name="文本框 14"/>
          <p:cNvSpPr txBox="1"/>
          <p:nvPr/>
        </p:nvSpPr>
        <p:spPr>
          <a:xfrm>
            <a:off x="125730" y="4789805"/>
            <a:ext cx="7066915" cy="506730"/>
          </a:xfrm>
          <a:prstGeom prst="rect"/>
          <a:noFill/>
        </p:spPr>
        <p:txBody>
          <a:bodyPr rtlCol="0" wrap="square">
            <a:spAutoFit/>
          </a:bodyPr>
          <a:p>
            <a:pPr algn="l">
              <a:lnSpc>
                <a:spcPct val="150000"/>
              </a:lnSpc>
            </a:pPr>
            <a:r>
              <a:rPr altLang="en-US" lang="zh-CN">
                <a:solidFill>
                  <a:schemeClr val="bg1"/>
                </a:solidFill>
                <a:latin typeface="方正细圆简体" panose="02010601030101010101" charset="-122"/>
                <a:ea typeface="方正细圆简体" panose="02010601030101010101" charset="-122"/>
                <a:cs typeface="阿里巴巴普惠体 R" panose="00020600040101010101" charset="-122"/>
              </a:rPr>
              <a:t>梦中帐篷</a:t>
            </a:r>
          </a:p>
        </p:txBody>
      </p:sp>
      <p:sp>
        <p:nvSpPr>
          <p:cNvPr id="1048720" name="文本框 3"/>
          <p:cNvSpPr txBox="1"/>
          <p:nvPr/>
        </p:nvSpPr>
        <p:spPr>
          <a:xfrm>
            <a:off x="125730" y="5283200"/>
            <a:ext cx="7066915" cy="368300"/>
          </a:xfrm>
          <a:prstGeom prst="rect"/>
          <a:noFill/>
        </p:spPr>
        <p:txBody>
          <a:bodyPr rtlCol="0" wrap="square">
            <a:spAutoFit/>
          </a:bodyPr>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搭建</a:t>
            </a:r>
            <a:r>
              <a:rPr altLang="zh-CN" sz="1200" lang="en-US">
                <a:solidFill>
                  <a:schemeClr val="bg1"/>
                </a:solidFill>
                <a:latin typeface="方正细圆简体" panose="02010601030101010101" charset="-122"/>
                <a:ea typeface="方正细圆简体" panose="02010601030101010101" charset="-122"/>
                <a:cs typeface="阿里巴巴普惠体 R" panose="00020600040101010101" charset="-122"/>
              </a:rPr>
              <a:t>INS</a:t>
            </a: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风的白色帐篷，增加坐垫以及藤椅和绿植等氛围造景，为来宾打造出置身自然绿里的感觉</a:t>
            </a:r>
          </a:p>
        </p:txBody>
      </p:sp>
    </p:spTree>
    <p:custDataLst>
      <p:tags r:id="rId2"/>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17" name=""/>
        <p:cNvGrpSpPr/>
        <p:nvPr/>
      </p:nvGrpSpPr>
      <p:grpSpPr>
        <a:xfrm>
          <a:off x="0" y="0"/>
          <a:ext cx="0" cy="0"/>
          <a:chOff x="0" y="0"/>
          <a:chExt cx="0" cy="0"/>
        </a:xfrm>
      </p:grpSpPr>
      <p:pic>
        <p:nvPicPr>
          <p:cNvPr id="2097189" name="图片 104"/>
          <p:cNvPicPr>
            <a:picLocks/>
          </p:cNvPicPr>
          <p:nvPr/>
        </p:nvPicPr>
        <p:blipFill>
          <a:blip xmlns:r="http://schemas.openxmlformats.org/officeDocument/2006/relationships" r:embed="rId1"/>
          <a:stretch>
            <a:fillRect/>
          </a:stretch>
        </p:blipFill>
        <p:spPr>
          <a:xfrm>
            <a:off x="-34290" y="0"/>
            <a:ext cx="4286250" cy="6858000"/>
          </a:xfrm>
          <a:prstGeom prst="rect"/>
          <a:noFill/>
          <a:ln w="9525">
            <a:noFill/>
          </a:ln>
        </p:spPr>
      </p:pic>
      <p:pic>
        <p:nvPicPr>
          <p:cNvPr id="2097190" name="图片 105"/>
          <p:cNvPicPr>
            <a:picLocks/>
          </p:cNvPicPr>
          <p:nvPr/>
        </p:nvPicPr>
        <p:blipFill>
          <a:blip xmlns:r="http://schemas.openxmlformats.org/officeDocument/2006/relationships" r:embed="rId2"/>
          <a:stretch>
            <a:fillRect/>
          </a:stretch>
        </p:blipFill>
        <p:spPr>
          <a:xfrm>
            <a:off x="4156710" y="0"/>
            <a:ext cx="4286250" cy="6858000"/>
          </a:xfrm>
          <a:prstGeom prst="rect"/>
          <a:noFill/>
          <a:ln w="9525">
            <a:noFill/>
          </a:ln>
        </p:spPr>
      </p:pic>
      <p:pic>
        <p:nvPicPr>
          <p:cNvPr id="2097191" name="图片 110"/>
          <p:cNvPicPr>
            <a:picLocks/>
          </p:cNvPicPr>
          <p:nvPr/>
        </p:nvPicPr>
        <p:blipFill>
          <a:blip xmlns:r="http://schemas.openxmlformats.org/officeDocument/2006/relationships" r:embed="rId3"/>
          <a:stretch>
            <a:fillRect/>
          </a:stretch>
        </p:blipFill>
        <p:spPr>
          <a:xfrm>
            <a:off x="8428990" y="0"/>
            <a:ext cx="4286250" cy="6858000"/>
          </a:xfrm>
          <a:prstGeom prst="rect"/>
          <a:noFill/>
          <a:ln w="9525">
            <a:noFill/>
          </a:ln>
        </p:spPr>
      </p:pic>
      <p:sp>
        <p:nvSpPr>
          <p:cNvPr id="1048721" name="矩形 2"/>
          <p:cNvSpPr/>
          <p:nvPr/>
        </p:nvSpPr>
        <p:spPr>
          <a:xfrm>
            <a:off x="-1167130" y="4391025"/>
            <a:ext cx="10819765" cy="1771650"/>
          </a:xfrm>
          <a:prstGeom prst="rect"/>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2" name="文本框 14"/>
          <p:cNvSpPr txBox="1"/>
          <p:nvPr/>
        </p:nvSpPr>
        <p:spPr>
          <a:xfrm>
            <a:off x="125730" y="4789805"/>
            <a:ext cx="7066915" cy="506730"/>
          </a:xfrm>
          <a:prstGeom prst="rect"/>
          <a:noFill/>
        </p:spPr>
        <p:txBody>
          <a:bodyPr rtlCol="0" wrap="square">
            <a:spAutoFit/>
          </a:bodyPr>
          <a:p>
            <a:pPr algn="l">
              <a:lnSpc>
                <a:spcPct val="150000"/>
              </a:lnSpc>
            </a:pPr>
            <a:r>
              <a:rPr altLang="en-US" lang="zh-CN">
                <a:solidFill>
                  <a:schemeClr val="bg1"/>
                </a:solidFill>
                <a:latin typeface="方正细圆简体" panose="02010601030101010101" charset="-122"/>
                <a:ea typeface="方正细圆简体" panose="02010601030101010101" charset="-122"/>
                <a:cs typeface="阿里巴巴普惠体 R" panose="00020600040101010101" charset="-122"/>
              </a:rPr>
              <a:t>社恐交流地</a:t>
            </a:r>
          </a:p>
        </p:txBody>
      </p:sp>
      <p:sp>
        <p:nvSpPr>
          <p:cNvPr id="1048723" name="文本框 3"/>
          <p:cNvSpPr txBox="1"/>
          <p:nvPr/>
        </p:nvSpPr>
        <p:spPr>
          <a:xfrm>
            <a:off x="125730" y="5283200"/>
            <a:ext cx="7066915" cy="368300"/>
          </a:xfrm>
          <a:prstGeom prst="rect"/>
          <a:noFill/>
        </p:spPr>
        <p:txBody>
          <a:bodyPr rtlCol="0" wrap="square">
            <a:spAutoFit/>
          </a:bodyPr>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设置主题摊位以及休息区，并提供热饮零食等，为社恐的城市青年们创造舒适的交流空间</a:t>
            </a:r>
          </a:p>
        </p:txBody>
      </p:sp>
    </p:spTree>
    <p:custDataLst>
      <p:tags r:id="rId4"/>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18" name=""/>
        <p:cNvGrpSpPr/>
        <p:nvPr/>
      </p:nvGrpSpPr>
      <p:grpSpPr>
        <a:xfrm>
          <a:off x="0" y="0"/>
          <a:ext cx="0" cy="0"/>
          <a:chOff x="0" y="0"/>
          <a:chExt cx="0" cy="0"/>
        </a:xfrm>
      </p:grpSpPr>
      <p:pic>
        <p:nvPicPr>
          <p:cNvPr id="2097192" name="图片 111"/>
          <p:cNvPicPr>
            <a:picLocks/>
          </p:cNvPicPr>
          <p:nvPr/>
        </p:nvPicPr>
        <p:blipFill>
          <a:blip xmlns:r="http://schemas.openxmlformats.org/officeDocument/2006/relationships" r:embed="rId1"/>
          <a:stretch>
            <a:fillRect/>
          </a:stretch>
        </p:blipFill>
        <p:spPr>
          <a:xfrm>
            <a:off x="0" y="-1012825"/>
            <a:ext cx="12599670" cy="7874635"/>
          </a:xfrm>
          <a:prstGeom prst="rect"/>
          <a:noFill/>
          <a:ln w="9525">
            <a:noFill/>
          </a:ln>
        </p:spPr>
      </p:pic>
      <p:sp>
        <p:nvSpPr>
          <p:cNvPr id="1048724" name="矩形 2"/>
          <p:cNvSpPr/>
          <p:nvPr/>
        </p:nvSpPr>
        <p:spPr>
          <a:xfrm>
            <a:off x="-1167130" y="4391025"/>
            <a:ext cx="10819765" cy="1771650"/>
          </a:xfrm>
          <a:prstGeom prst="rect"/>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25" name="文本框 4"/>
          <p:cNvSpPr txBox="1"/>
          <p:nvPr/>
        </p:nvSpPr>
        <p:spPr>
          <a:xfrm>
            <a:off x="125730" y="4789805"/>
            <a:ext cx="7066915" cy="506730"/>
          </a:xfrm>
          <a:prstGeom prst="rect"/>
          <a:noFill/>
        </p:spPr>
        <p:txBody>
          <a:bodyPr rtlCol="0" wrap="square">
            <a:spAutoFit/>
          </a:bodyPr>
          <a:p>
            <a:pPr algn="l">
              <a:lnSpc>
                <a:spcPct val="150000"/>
              </a:lnSpc>
            </a:pPr>
            <a:r>
              <a:rPr altLang="en-US" lang="zh-CN">
                <a:solidFill>
                  <a:schemeClr val="bg1"/>
                </a:solidFill>
                <a:latin typeface="方正细圆简体" panose="02010601030101010101" charset="-122"/>
                <a:ea typeface="方正细圆简体" panose="02010601030101010101" charset="-122"/>
                <a:cs typeface="阿里巴巴普惠体 R" panose="00020600040101010101" charset="-122"/>
              </a:rPr>
              <a:t>社恐交流地</a:t>
            </a:r>
          </a:p>
        </p:txBody>
      </p:sp>
      <p:sp>
        <p:nvSpPr>
          <p:cNvPr id="1048726" name="文本框 5"/>
          <p:cNvSpPr txBox="1"/>
          <p:nvPr/>
        </p:nvSpPr>
        <p:spPr>
          <a:xfrm>
            <a:off x="125730" y="5283200"/>
            <a:ext cx="7066915" cy="368300"/>
          </a:xfrm>
          <a:prstGeom prst="rect"/>
          <a:noFill/>
        </p:spPr>
        <p:txBody>
          <a:bodyPr rtlCol="0" wrap="square">
            <a:spAutoFit/>
          </a:bodyPr>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设置主题摊位以及休息区，并提供热饮零食等，为社恐的城市青年们创造舒适的交流空间</a:t>
            </a:r>
          </a:p>
        </p:txBody>
      </p:sp>
    </p:spTree>
    <p:custDataLst>
      <p:tags r:id="rId2"/>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21" name=""/>
        <p:cNvGrpSpPr/>
        <p:nvPr/>
      </p:nvGrpSpPr>
      <p:grpSpPr>
        <a:xfrm>
          <a:off x="0" y="0"/>
          <a:ext cx="0" cy="0"/>
          <a:chOff x="0" y="0"/>
          <a:chExt cx="0" cy="0"/>
        </a:xfrm>
      </p:grpSpPr>
      <p:pic>
        <p:nvPicPr>
          <p:cNvPr id="2097193" name="图片 112"/>
          <p:cNvPicPr>
            <a:picLocks/>
          </p:cNvPicPr>
          <p:nvPr/>
        </p:nvPicPr>
        <p:blipFill>
          <a:blip xmlns:r="http://schemas.openxmlformats.org/officeDocument/2006/relationships" r:embed="rId1"/>
          <a:stretch>
            <a:fillRect/>
          </a:stretch>
        </p:blipFill>
        <p:spPr>
          <a:xfrm>
            <a:off x="0" y="-259715"/>
            <a:ext cx="12599670" cy="7874635"/>
          </a:xfrm>
          <a:prstGeom prst="rect"/>
          <a:noFill/>
          <a:ln w="9525">
            <a:noFill/>
          </a:ln>
        </p:spPr>
      </p:pic>
      <p:sp>
        <p:nvSpPr>
          <p:cNvPr id="1048729" name="矩形 2"/>
          <p:cNvSpPr/>
          <p:nvPr/>
        </p:nvSpPr>
        <p:spPr>
          <a:xfrm>
            <a:off x="-1167130" y="4391025"/>
            <a:ext cx="10819765" cy="1771650"/>
          </a:xfrm>
          <a:prstGeom prst="rect"/>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30" name="文本框 4"/>
          <p:cNvSpPr txBox="1"/>
          <p:nvPr/>
        </p:nvSpPr>
        <p:spPr>
          <a:xfrm>
            <a:off x="125730" y="4789805"/>
            <a:ext cx="7066915" cy="506730"/>
          </a:xfrm>
          <a:prstGeom prst="rect"/>
          <a:noFill/>
        </p:spPr>
        <p:txBody>
          <a:bodyPr rtlCol="0" wrap="square">
            <a:spAutoFit/>
          </a:bodyPr>
          <a:p>
            <a:pPr algn="l">
              <a:lnSpc>
                <a:spcPct val="150000"/>
              </a:lnSpc>
            </a:pPr>
            <a:r>
              <a:rPr altLang="en-US" lang="zh-CN">
                <a:solidFill>
                  <a:schemeClr val="bg1"/>
                </a:solidFill>
                <a:latin typeface="方正细圆简体" panose="02010601030101010101" charset="-122"/>
                <a:ea typeface="方正细圆简体" panose="02010601030101010101" charset="-122"/>
                <a:cs typeface="阿里巴巴普惠体 R" panose="00020600040101010101" charset="-122"/>
              </a:rPr>
              <a:t>自然售货摊</a:t>
            </a:r>
          </a:p>
        </p:txBody>
      </p:sp>
      <p:sp>
        <p:nvSpPr>
          <p:cNvPr id="1048731" name="文本框 5"/>
          <p:cNvSpPr txBox="1"/>
          <p:nvPr/>
        </p:nvSpPr>
        <p:spPr>
          <a:xfrm>
            <a:off x="125730" y="5283200"/>
            <a:ext cx="7066915" cy="368300"/>
          </a:xfrm>
          <a:prstGeom prst="rect"/>
          <a:noFill/>
        </p:spPr>
        <p:txBody>
          <a:bodyPr rtlCol="0" wrap="square">
            <a:spAutoFit/>
          </a:bodyPr>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摊位主要以国内外的饮品、文创、书籍以及手工艺品为主，提供初夏惬意舒爽的假日感</a:t>
            </a:r>
          </a:p>
        </p:txBody>
      </p:sp>
    </p:spTree>
    <p:custDataLst>
      <p:tags r:id="rId2"/>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24" name=""/>
        <p:cNvGrpSpPr/>
        <p:nvPr/>
      </p:nvGrpSpPr>
      <p:grpSpPr>
        <a:xfrm>
          <a:off x="0" y="0"/>
          <a:ext cx="0" cy="0"/>
          <a:chOff x="0" y="0"/>
          <a:chExt cx="0" cy="0"/>
        </a:xfrm>
      </p:grpSpPr>
      <p:sp>
        <p:nvSpPr>
          <p:cNvPr id="1048734" name="文本框 14"/>
          <p:cNvSpPr txBox="1"/>
          <p:nvPr/>
        </p:nvSpPr>
        <p:spPr>
          <a:xfrm>
            <a:off x="9809480" y="3545205"/>
            <a:ext cx="2418715" cy="506730"/>
          </a:xfrm>
          <a:prstGeom prst="rect"/>
          <a:noFill/>
        </p:spPr>
        <p:txBody>
          <a:bodyPr rtlCol="0" wrap="square">
            <a:spAutoFit/>
          </a:bodyPr>
          <a:p>
            <a:pPr algn="l">
              <a:lnSpc>
                <a:spcPct val="150000"/>
              </a:lnSpc>
            </a:pPr>
            <a:r>
              <a:rPr altLang="en-US" dirty="0" lang="zh-CN">
                <a:solidFill>
                  <a:srgbClr val="367561"/>
                </a:solidFill>
                <a:latin typeface="方正细圆简体" panose="02010601030101010101" charset="-122"/>
                <a:ea typeface="方正细圆简体" panose="02010601030101010101" charset="-122"/>
                <a:cs typeface="阿里巴巴普惠体 R" panose="00020600040101010101" charset="-122"/>
              </a:rPr>
              <a:t>文创摊位</a:t>
            </a:r>
            <a:r>
              <a:rPr altLang="zh-CN" dirty="0" lang="en-US">
                <a:solidFill>
                  <a:srgbClr val="367561"/>
                </a:solidFill>
                <a:latin typeface="方正细圆简体" panose="02010601030101010101" charset="-122"/>
                <a:ea typeface="方正细圆简体" panose="02010601030101010101" charset="-122"/>
                <a:cs typeface="阿里巴巴普惠体 R" panose="00020600040101010101" charset="-122"/>
              </a:rPr>
              <a:t>-</a:t>
            </a:r>
            <a:r>
              <a:rPr altLang="en-US" dirty="0" lang="zh-CN">
                <a:solidFill>
                  <a:srgbClr val="367561"/>
                </a:solidFill>
                <a:latin typeface="方正细圆简体" panose="02010601030101010101" charset="-122"/>
                <a:ea typeface="方正细圆简体" panose="02010601030101010101" charset="-122"/>
                <a:cs typeface="阿里巴巴普惠体 R" panose="00020600040101010101" charset="-122"/>
              </a:rPr>
              <a:t>耳饰</a:t>
            </a:r>
          </a:p>
        </p:txBody>
      </p:sp>
      <p:sp>
        <p:nvSpPr>
          <p:cNvPr id="1048735" name="文本框 1"/>
          <p:cNvSpPr txBox="1"/>
          <p:nvPr/>
        </p:nvSpPr>
        <p:spPr>
          <a:xfrm>
            <a:off x="9809480" y="4038600"/>
            <a:ext cx="2418715" cy="891540"/>
          </a:xfrm>
          <a:prstGeom prst="rect"/>
          <a:noFill/>
        </p:spPr>
        <p:txBody>
          <a:bodyPr rtlCol="0" wrap="square">
            <a:spAutoFit/>
          </a:bodyPr>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现场召集相关商家进行摊位的入驻并售卖自主创作的产品，但类型限制于花草，延续自然感官</a:t>
            </a:r>
          </a:p>
        </p:txBody>
      </p:sp>
      <p:pic>
        <p:nvPicPr>
          <p:cNvPr id="2097194" name="图片 4"/>
          <p:cNvPicPr>
            <a:picLocks noChangeAspect="1"/>
          </p:cNvPicPr>
          <p:nvPr/>
        </p:nvPicPr>
        <p:blipFill rotWithShape="1">
          <a:blip xmlns:r="http://schemas.openxmlformats.org/officeDocument/2006/relationships" r:embed="rId1" cstate="email"/>
          <a:srcRect/>
          <a:stretch>
            <a:fillRect/>
          </a:stretch>
        </p:blipFill>
        <p:spPr>
          <a:xfrm>
            <a:off x="-37176" y="0"/>
            <a:ext cx="9583240" cy="6858000"/>
          </a:xfrm>
          <a:prstGeom prst="rect"/>
        </p:spPr>
      </p:pic>
    </p:spTree>
    <p:custDataLst>
      <p:tags r:id="rId2"/>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25" name=""/>
        <p:cNvGrpSpPr/>
        <p:nvPr/>
      </p:nvGrpSpPr>
      <p:grpSpPr>
        <a:xfrm>
          <a:off x="0" y="0"/>
          <a:ext cx="0" cy="0"/>
          <a:chOff x="0" y="0"/>
          <a:chExt cx="0" cy="0"/>
        </a:xfrm>
      </p:grpSpPr>
      <p:grpSp>
        <p:nvGrpSpPr>
          <p:cNvPr id="126" name="组合 1"/>
          <p:cNvGrpSpPr/>
          <p:nvPr/>
        </p:nvGrpSpPr>
        <p:grpSpPr>
          <a:xfrm>
            <a:off x="-28575" y="-97790"/>
            <a:ext cx="9590405" cy="7763510"/>
            <a:chOff x="-45" y="0"/>
            <a:chExt cx="13341" cy="10800"/>
          </a:xfrm>
        </p:grpSpPr>
        <p:pic>
          <p:nvPicPr>
            <p:cNvPr id="2097195" name="图片 117"/>
            <p:cNvPicPr>
              <a:picLocks/>
            </p:cNvPicPr>
            <p:nvPr/>
          </p:nvPicPr>
          <p:blipFill>
            <a:blip xmlns:r="http://schemas.openxmlformats.org/officeDocument/2006/relationships" r:embed="rId1"/>
            <a:stretch>
              <a:fillRect/>
            </a:stretch>
          </p:blipFill>
          <p:spPr>
            <a:xfrm>
              <a:off x="-45" y="0"/>
              <a:ext cx="6750" cy="10800"/>
            </a:xfrm>
            <a:prstGeom prst="rect"/>
            <a:noFill/>
            <a:ln w="9525">
              <a:noFill/>
            </a:ln>
          </p:spPr>
        </p:pic>
        <p:pic>
          <p:nvPicPr>
            <p:cNvPr id="2097196" name="图片 118"/>
            <p:cNvPicPr>
              <a:picLocks/>
            </p:cNvPicPr>
            <p:nvPr/>
          </p:nvPicPr>
          <p:blipFill>
            <a:blip xmlns:r="http://schemas.openxmlformats.org/officeDocument/2006/relationships" r:embed="rId2"/>
            <a:stretch>
              <a:fillRect/>
            </a:stretch>
          </p:blipFill>
          <p:spPr>
            <a:xfrm>
              <a:off x="6546" y="0"/>
              <a:ext cx="6750" cy="10800"/>
            </a:xfrm>
            <a:prstGeom prst="rect"/>
            <a:noFill/>
            <a:ln w="9525">
              <a:noFill/>
            </a:ln>
          </p:spPr>
        </p:pic>
      </p:grpSp>
      <p:sp>
        <p:nvSpPr>
          <p:cNvPr id="1048736" name="文本框 14"/>
          <p:cNvSpPr txBox="1"/>
          <p:nvPr/>
        </p:nvSpPr>
        <p:spPr>
          <a:xfrm>
            <a:off x="9809480" y="3545205"/>
            <a:ext cx="2418715" cy="506730"/>
          </a:xfrm>
          <a:prstGeom prst="rect"/>
          <a:noFill/>
        </p:spPr>
        <p:txBody>
          <a:bodyPr rtlCol="0" wrap="square">
            <a:spAutoFit/>
          </a:bodyPr>
          <a:p>
            <a:pPr algn="l">
              <a:lnSpc>
                <a:spcPct val="150000"/>
              </a:lnSpc>
            </a:pP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文创摊位</a:t>
            </a:r>
            <a:r>
              <a:rPr altLang="zh-CN" lang="en-US">
                <a:solidFill>
                  <a:srgbClr val="367561"/>
                </a:solidFill>
                <a:latin typeface="方正细圆简体" panose="02010601030101010101" charset="-122"/>
                <a:ea typeface="方正细圆简体" panose="02010601030101010101" charset="-122"/>
                <a:cs typeface="阿里巴巴普惠体 R" panose="00020600040101010101" charset="-122"/>
              </a:rPr>
              <a:t>-</a:t>
            </a:r>
            <a:r>
              <a:rPr altLang="en-US" lang="zh-CN">
                <a:solidFill>
                  <a:srgbClr val="367561"/>
                </a:solidFill>
                <a:latin typeface="方正细圆简体" panose="02010601030101010101" charset="-122"/>
                <a:ea typeface="方正细圆简体" panose="02010601030101010101" charset="-122"/>
                <a:cs typeface="阿里巴巴普惠体 R" panose="00020600040101010101" charset="-122"/>
              </a:rPr>
              <a:t>小物件周边</a:t>
            </a:r>
          </a:p>
        </p:txBody>
      </p:sp>
      <p:sp>
        <p:nvSpPr>
          <p:cNvPr id="1048737" name="文本框 2"/>
          <p:cNvSpPr txBox="1"/>
          <p:nvPr/>
        </p:nvSpPr>
        <p:spPr>
          <a:xfrm>
            <a:off x="9809480" y="4038600"/>
            <a:ext cx="2418715" cy="891540"/>
          </a:xfrm>
          <a:prstGeom prst="rect"/>
          <a:noFill/>
        </p:spPr>
        <p:txBody>
          <a:bodyPr rtlCol="0" wrap="square">
            <a:spAutoFit/>
          </a:bodyPr>
          <a:p>
            <a:pPr algn="l">
              <a:lnSpc>
                <a:spcPct val="150000"/>
              </a:lnSpc>
            </a:pPr>
            <a:r>
              <a:rPr altLang="en-US" sz="1200" lang="zh-CN">
                <a:solidFill>
                  <a:srgbClr val="367561"/>
                </a:solidFill>
                <a:latin typeface="方正细圆简体" panose="02010601030101010101" charset="-122"/>
                <a:ea typeface="方正细圆简体" panose="02010601030101010101" charset="-122"/>
                <a:cs typeface="阿里巴巴普惠体 R" panose="00020600040101010101" charset="-122"/>
              </a:rPr>
              <a:t>对于到访客户可赠送徽章、胸针以及帆布袋等文创周边，增加整体活动的趣味性</a:t>
            </a:r>
          </a:p>
        </p:txBody>
      </p:sp>
    </p:spTree>
    <p:custDataLst>
      <p:tags r:id="rId3"/>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29" name=""/>
        <p:cNvGrpSpPr/>
        <p:nvPr/>
      </p:nvGrpSpPr>
      <p:grpSpPr>
        <a:xfrm>
          <a:off x="0" y="0"/>
          <a:ext cx="0" cy="0"/>
          <a:chOff x="0" y="0"/>
          <a:chExt cx="0" cy="0"/>
        </a:xfrm>
      </p:grpSpPr>
      <p:pic>
        <p:nvPicPr>
          <p:cNvPr id="2097197" name="图片 3"/>
          <p:cNvPicPr>
            <a:picLocks noChangeAspect="1"/>
          </p:cNvPicPr>
          <p:nvPr/>
        </p:nvPicPr>
        <p:blipFill>
          <a:blip xmlns:r="http://schemas.openxmlformats.org/officeDocument/2006/relationships" r:embed="rId1"/>
          <a:stretch>
            <a:fillRect/>
          </a:stretch>
        </p:blipFill>
        <p:spPr>
          <a:xfrm>
            <a:off x="0" y="-109855"/>
            <a:ext cx="12691745" cy="7666990"/>
          </a:xfrm>
          <a:prstGeom prst="rect"/>
        </p:spPr>
      </p:pic>
      <p:sp>
        <p:nvSpPr>
          <p:cNvPr id="1048740" name="矩形 4"/>
          <p:cNvSpPr/>
          <p:nvPr/>
        </p:nvSpPr>
        <p:spPr>
          <a:xfrm>
            <a:off x="-1167130" y="4391025"/>
            <a:ext cx="10819765" cy="1771650"/>
          </a:xfrm>
          <a:prstGeom prst="rect"/>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41" name="文本框 14"/>
          <p:cNvSpPr txBox="1"/>
          <p:nvPr/>
        </p:nvSpPr>
        <p:spPr>
          <a:xfrm>
            <a:off x="125730" y="4789805"/>
            <a:ext cx="7066915" cy="506730"/>
          </a:xfrm>
          <a:prstGeom prst="rect"/>
          <a:noFill/>
        </p:spPr>
        <p:txBody>
          <a:bodyPr rtlCol="0" wrap="square">
            <a:spAutoFit/>
          </a:bodyPr>
          <a:p>
            <a:pPr algn="l">
              <a:lnSpc>
                <a:spcPct val="150000"/>
              </a:lnSpc>
            </a:pPr>
            <a:r>
              <a:rPr altLang="en-US" lang="zh-CN">
                <a:solidFill>
                  <a:schemeClr val="bg1"/>
                </a:solidFill>
                <a:latin typeface="方正细圆简体" panose="02010601030101010101" charset="-122"/>
                <a:ea typeface="方正细圆简体" panose="02010601030101010101" charset="-122"/>
                <a:cs typeface="阿里巴巴普惠体 R" panose="00020600040101010101" charset="-122"/>
              </a:rPr>
              <a:t>花花世界</a:t>
            </a:r>
            <a:r>
              <a:rPr altLang="zh-CN" lang="en-US">
                <a:solidFill>
                  <a:schemeClr val="bg1"/>
                </a:solidFill>
                <a:latin typeface="方正细圆简体" panose="02010601030101010101" charset="-122"/>
                <a:ea typeface="方正细圆简体" panose="02010601030101010101" charset="-122"/>
                <a:cs typeface="阿里巴巴普惠体 R" panose="00020600040101010101" charset="-122"/>
              </a:rPr>
              <a:t>-</a:t>
            </a:r>
            <a:r>
              <a:rPr altLang="en-US" lang="zh-CN">
                <a:solidFill>
                  <a:schemeClr val="bg1"/>
                </a:solidFill>
                <a:latin typeface="方正细圆简体" panose="02010601030101010101" charset="-122"/>
                <a:ea typeface="方正细圆简体" panose="02010601030101010101" charset="-122"/>
                <a:cs typeface="阿里巴巴普惠体 R" panose="00020600040101010101" charset="-122"/>
              </a:rPr>
              <a:t>民谣歌曲</a:t>
            </a:r>
          </a:p>
        </p:txBody>
      </p:sp>
      <p:sp>
        <p:nvSpPr>
          <p:cNvPr id="1048742" name="文本框 5"/>
          <p:cNvSpPr txBox="1"/>
          <p:nvPr/>
        </p:nvSpPr>
        <p:spPr>
          <a:xfrm>
            <a:off x="125730" y="5283200"/>
            <a:ext cx="7066915" cy="645160"/>
          </a:xfrm>
          <a:prstGeom prst="rect"/>
          <a:noFill/>
        </p:spPr>
        <p:txBody>
          <a:bodyPr rtlCol="0" wrap="square">
            <a:spAutoFit/>
          </a:bodyPr>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美好的夏日假期怎么少得了音乐呢</a:t>
            </a:r>
          </a:p>
          <a:p>
            <a:pPr algn="l">
              <a:lnSpc>
                <a:spcPct val="150000"/>
              </a:lnSpc>
            </a:pPr>
            <a:r>
              <a:rPr altLang="en-US" sz="1200" lang="zh-CN">
                <a:solidFill>
                  <a:schemeClr val="bg1"/>
                </a:solidFill>
                <a:latin typeface="方正细圆简体" panose="02010601030101010101" charset="-122"/>
                <a:ea typeface="方正细圆简体" panose="02010601030101010101" charset="-122"/>
                <a:cs typeface="阿里巴巴普惠体 R" panose="00020600040101010101" charset="-122"/>
              </a:rPr>
              <a:t>邀请国外民谣歌手进行主题弦乐的演绎</a:t>
            </a:r>
          </a:p>
        </p:txBody>
      </p:sp>
      <p:sp>
        <p:nvSpPr>
          <p:cNvPr id="1048743" name="文本框 1"/>
          <p:cNvSpPr txBox="1"/>
          <p:nvPr/>
        </p:nvSpPr>
        <p:spPr>
          <a:xfrm>
            <a:off x="2785745" y="3244850"/>
            <a:ext cx="7091680" cy="358140"/>
          </a:xfrm>
          <a:prstGeom prst="rect"/>
          <a:noFill/>
        </p:spPr>
        <p:txBody>
          <a:bodyPr anchor="t" rtlCol="0" wrap="none">
            <a:spAutoFit/>
          </a:bodyPr>
          <a:p>
            <a:r>
              <a:rPr altLang="en-US" lang="zh-CN">
                <a:sym typeface="宋体" panose="02010600030101010101" pitchFamily="2" charset="-122"/>
              </a:rPr>
              <a:t>策划人</a:t>
            </a:r>
            <a:r>
              <a:rPr altLang="zh-CN" lang="zh-CN">
                <a:sym typeface="宋体" panose="02010600030101010101" pitchFamily="2" charset="-122"/>
              </a:rPr>
              <a:t>星球</a:t>
            </a:r>
            <a:r>
              <a:rPr altLang="zh-CN" lang="en-US">
                <a:sym typeface="宋体" panose="02010600030101010101" pitchFamily="2" charset="-122"/>
              </a:rPr>
              <a:t>-Ready</a:t>
            </a:r>
            <a:r>
              <a:rPr altLang="en-US" lang="zh-CN">
                <a:sym typeface="宋体" panose="02010600030101010101" pitchFamily="2" charset="-122"/>
              </a:rPr>
              <a:t>（微信</a:t>
            </a:r>
            <a:r>
              <a:rPr altLang="zh-CN" lang="en-US">
                <a:sym typeface="宋体" panose="02010600030101010101" pitchFamily="2" charset="-122"/>
              </a:rPr>
              <a:t>: Nkt677</a:t>
            </a:r>
            <a:r>
              <a:rPr altLang="en-US" lang="zh-CN">
                <a:sym typeface="宋体" panose="02010600030101010101" pitchFamily="2" charset="-122"/>
              </a:rPr>
              <a:t>）私藏推荐，仅供个人学习之用。</a:t>
            </a:r>
            <a:endParaRPr altLang="en-US" lang="zh-CN"/>
          </a:p>
        </p:txBody>
      </p:sp>
    </p:spTree>
    <p:custDataLst>
      <p:tags r:id="rId2"/>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32" name=""/>
        <p:cNvGrpSpPr/>
        <p:nvPr/>
      </p:nvGrpSpPr>
      <p:grpSpPr>
        <a:xfrm>
          <a:off x="0" y="0"/>
          <a:ext cx="0" cy="0"/>
          <a:chOff x="0" y="0"/>
          <a:chExt cx="0" cy="0"/>
        </a:xfrm>
      </p:grpSpPr>
      <p:pic>
        <p:nvPicPr>
          <p:cNvPr id="2097198" name="图片 3"/>
          <p:cNvPicPr>
            <a:picLocks noChangeAspect="1"/>
          </p:cNvPicPr>
          <p:nvPr/>
        </p:nvPicPr>
        <p:blipFill>
          <a:blip xmlns:r="http://schemas.openxmlformats.org/officeDocument/2006/relationships" r:embed="rId1"/>
          <a:stretch>
            <a:fillRect/>
          </a:stretch>
        </p:blipFill>
        <p:spPr>
          <a:xfrm>
            <a:off x="0" y="0"/>
            <a:ext cx="12719685" cy="7585075"/>
          </a:xfrm>
          <a:prstGeom prst="rect"/>
        </p:spPr>
      </p:pic>
    </p:spTree>
    <p:custDataLst>
      <p:tags r:id="rId2"/>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35" name=""/>
        <p:cNvGrpSpPr/>
        <p:nvPr/>
      </p:nvGrpSpPr>
      <p:grpSpPr>
        <a:xfrm>
          <a:off x="0" y="0"/>
          <a:ext cx="0" cy="0"/>
          <a:chOff x="0" y="0"/>
          <a:chExt cx="0" cy="0"/>
        </a:xfrm>
      </p:grpSpPr>
      <p:sp>
        <p:nvSpPr>
          <p:cNvPr id="1048748" name="文本框 3"/>
          <p:cNvSpPr txBox="1"/>
          <p:nvPr/>
        </p:nvSpPr>
        <p:spPr>
          <a:xfrm>
            <a:off x="4163695" y="2728595"/>
            <a:ext cx="4653280" cy="1056640"/>
          </a:xfrm>
          <a:prstGeom prst="rect"/>
          <a:noFill/>
        </p:spPr>
        <p:txBody>
          <a:bodyPr rtlCol="0" wrap="none">
            <a:spAutoFit/>
          </a:bodyPr>
          <a:p>
            <a:pPr algn="ctr">
              <a:lnSpc>
                <a:spcPct val="150000"/>
              </a:lnSpc>
            </a:pPr>
            <a:r>
              <a:rPr altLang="en-US" sz="3200" lang="zh-CN"/>
              <a:t>以上就是方案的全部内容</a:t>
            </a:r>
          </a:p>
          <a:p>
            <a:pPr algn="ctr">
              <a:lnSpc>
                <a:spcPct val="150000"/>
              </a:lnSpc>
            </a:pPr>
            <a:r>
              <a:rPr altLang="en-US" sz="3200" lang="zh-CN"/>
              <a:t>感谢大家的观看</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36" name=""/>
        <p:cNvGrpSpPr/>
        <p:nvPr/>
      </p:nvGrpSpPr>
      <p:grpSpPr>
        <a:xfrm>
          <a:off x="0" y="0"/>
          <a:ext cx="0" cy="0"/>
          <a:chOff x="0" y="0"/>
          <a:chExt cx="0" cy="0"/>
        </a:xfrm>
      </p:grpSpPr>
      <p:pic>
        <p:nvPicPr>
          <p:cNvPr id="2097200" name="图片 1" descr="活动单图2@3x"/>
          <p:cNvPicPr>
            <a:picLocks noChangeAspect="1"/>
          </p:cNvPicPr>
          <p:nvPr/>
        </p:nvPicPr>
        <p:blipFill>
          <a:blip xmlns:r="http://schemas.openxmlformats.org/officeDocument/2006/relationships" r:embed="rId1" cstate="email"/>
          <a:stretch>
            <a:fillRect/>
          </a:stretch>
        </p:blipFill>
        <p:spPr>
          <a:xfrm>
            <a:off x="-529590" y="-1824990"/>
            <a:ext cx="13660120" cy="9801860"/>
          </a:xfrm>
          <a:prstGeom prst="rect"/>
        </p:spPr>
      </p:pic>
      <p:sp>
        <p:nvSpPr>
          <p:cNvPr id="1048749" name="圆角矩形 2"/>
          <p:cNvSpPr/>
          <p:nvPr/>
        </p:nvSpPr>
        <p:spPr>
          <a:xfrm>
            <a:off x="0" y="297815"/>
            <a:ext cx="12600305" cy="6204585"/>
          </a:xfrm>
          <a:prstGeom prst="roundRect">
            <a:avLst>
              <a:gd name="adj" fmla="val 14420"/>
            </a:avLst>
          </a:prstGeom>
          <a:solidFill>
            <a:schemeClr val="bg1">
              <a:lumMod val="50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rtlCol="0"/>
          <a:p>
            <a:pPr algn="ctr"/>
            <a:endParaRPr altLang="en-US" lang="zh-CN"/>
          </a:p>
        </p:txBody>
      </p:sp>
      <p:sp>
        <p:nvSpPr>
          <p:cNvPr id="1048750" name="文本框 3"/>
          <p:cNvSpPr txBox="1"/>
          <p:nvPr/>
        </p:nvSpPr>
        <p:spPr>
          <a:xfrm>
            <a:off x="624205" y="1695450"/>
            <a:ext cx="5059681" cy="2491741"/>
          </a:xfrm>
          <a:prstGeom prst="rect"/>
          <a:noFill/>
        </p:spPr>
        <p:txBody>
          <a:bodyPr rtlCol="0" wrap="none">
            <a:spAutoFit/>
          </a:bodyPr>
          <a:p>
            <a:r>
              <a:rPr altLang="en-US" sz="9600" lang="zh-CN">
                <a:solidFill>
                  <a:schemeClr val="bg1"/>
                </a:solidFill>
                <a:latin typeface="字魂184号-银翼创世黑" panose="00000500000000000000" charset="-122"/>
                <a:ea typeface="字魂184号-银翼创世黑" panose="00000500000000000000" charset="-122"/>
                <a:cs typeface="字魂184号-银翼创世黑" panose="00000500000000000000" charset="-122"/>
              </a:rPr>
              <a:t>春趣时光</a:t>
            </a:r>
            <a:r>
              <a:rPr altLang="zh-CN" sz="8000" lang="en-US">
                <a:solidFill>
                  <a:schemeClr val="bg1"/>
                </a:solidFill>
                <a:latin typeface="字魂184号-银翼创世黑" panose="00000500000000000000" charset="-122"/>
                <a:ea typeface="字魂184号-银翼创世黑" panose="00000500000000000000" charset="-122"/>
                <a:cs typeface="字魂184号-银翼创世黑" panose="00000500000000000000" charset="-122"/>
              </a:rPr>
              <a:t>  </a:t>
            </a:r>
          </a:p>
          <a:p>
            <a:r>
              <a:rPr altLang="en-US" sz="6600" lang="zh-CN">
                <a:solidFill>
                  <a:schemeClr val="bg1"/>
                </a:solidFill>
                <a:latin typeface="字魂184号-银翼创世黑" panose="00000500000000000000" charset="-122"/>
                <a:ea typeface="字魂184号-银翼创世黑" panose="00000500000000000000" charset="-122"/>
                <a:cs typeface="字魂184号-银翼创世黑" panose="00000500000000000000" charset="-122"/>
              </a:rPr>
              <a:t>美好</a:t>
            </a:r>
            <a:r>
              <a:rPr altLang="zh-CN" sz="6600" lang="en-US">
                <a:solidFill>
                  <a:schemeClr val="bg1"/>
                </a:solidFill>
                <a:latin typeface="字魂184号-银翼创世黑" panose="00000500000000000000" charset="-122"/>
                <a:ea typeface="字魂184号-银翼创世黑" panose="00000500000000000000" charset="-122"/>
                <a:cs typeface="字魂184号-银翼创世黑" panose="00000500000000000000" charset="-122"/>
              </a:rPr>
              <a:t>FUN</a:t>
            </a:r>
            <a:r>
              <a:rPr altLang="en-US" sz="6600" lang="zh-CN">
                <a:solidFill>
                  <a:schemeClr val="bg1"/>
                </a:solidFill>
                <a:latin typeface="字魂184号-银翼创世黑" panose="00000500000000000000" charset="-122"/>
                <a:ea typeface="字魂184号-银翼创世黑" panose="00000500000000000000" charset="-122"/>
                <a:cs typeface="字魂184号-银翼创世黑" panose="00000500000000000000" charset="-122"/>
              </a:rPr>
              <a:t>肆</a:t>
            </a:r>
          </a:p>
        </p:txBody>
      </p:sp>
      <p:sp>
        <p:nvSpPr>
          <p:cNvPr id="1048751" name="文本框 4"/>
          <p:cNvSpPr txBox="1"/>
          <p:nvPr/>
        </p:nvSpPr>
        <p:spPr>
          <a:xfrm>
            <a:off x="624205" y="4296410"/>
            <a:ext cx="4523740" cy="368300"/>
          </a:xfrm>
          <a:prstGeom prst="rect"/>
          <a:noFill/>
        </p:spPr>
        <p:txBody>
          <a:bodyPr rtlCol="0" wrap="none">
            <a:spAutoFit/>
          </a:bodyPr>
          <a:p>
            <a:r>
              <a:rPr altLang="zh-CN" lang="en-US">
                <a:solidFill>
                  <a:schemeClr val="bg1"/>
                </a:solidFill>
                <a:latin typeface="方正细圆简体" panose="02010601030101010101" charset="-122"/>
                <a:ea typeface="方正细圆简体" panose="02010601030101010101" charset="-122"/>
                <a:cs typeface="方正细圆简体" panose="02010601030101010101" charset="-122"/>
              </a:rPr>
              <a:t>2022</a:t>
            </a:r>
            <a:r>
              <a:rPr altLang="en-US" lang="zh-CN">
                <a:solidFill>
                  <a:schemeClr val="bg1"/>
                </a:solidFill>
                <a:latin typeface="方正细圆简体" panose="02010601030101010101" charset="-122"/>
                <a:ea typeface="方正细圆简体" panose="02010601030101010101" charset="-122"/>
                <a:cs typeface="方正细圆简体" panose="02010601030101010101" charset="-122"/>
              </a:rPr>
              <a:t>地产</a:t>
            </a:r>
            <a:r>
              <a:rPr altLang="zh-CN" lang="en-US">
                <a:solidFill>
                  <a:schemeClr val="bg1"/>
                </a:solidFill>
                <a:latin typeface="方正细圆简体" panose="02010601030101010101" charset="-122"/>
                <a:ea typeface="方正细圆简体" panose="02010601030101010101" charset="-122"/>
                <a:cs typeface="方正细圆简体" panose="02010601030101010101" charset="-122"/>
              </a:rPr>
              <a:t>4~5</a:t>
            </a:r>
            <a:r>
              <a:rPr altLang="en-US" lang="zh-CN">
                <a:solidFill>
                  <a:schemeClr val="bg1"/>
                </a:solidFill>
                <a:latin typeface="方正细圆简体" panose="02010601030101010101" charset="-122"/>
                <a:ea typeface="方正细圆简体" panose="02010601030101010101" charset="-122"/>
                <a:cs typeface="方正细圆简体" panose="02010601030101010101" charset="-122"/>
              </a:rPr>
              <a:t>月月度主题营销活动策划方案</a:t>
            </a:r>
          </a:p>
        </p:txBody>
      </p:sp>
      <p:sp>
        <p:nvSpPr>
          <p:cNvPr id="1048752" name="文本框 5"/>
          <p:cNvSpPr txBox="1"/>
          <p:nvPr/>
        </p:nvSpPr>
        <p:spPr>
          <a:xfrm>
            <a:off x="624205" y="4714875"/>
            <a:ext cx="5339081" cy="269240"/>
          </a:xfrm>
          <a:prstGeom prst="rect"/>
          <a:noFill/>
        </p:spPr>
        <p:txBody>
          <a:bodyPr rtlCol="0" wrap="none">
            <a:spAutoFit/>
          </a:bodyPr>
          <a:p>
            <a:pPr algn="l"/>
            <a:r>
              <a:rPr sz="1200">
                <a:solidFill>
                  <a:schemeClr val="bg1"/>
                </a:solidFill>
                <a:latin typeface="方正细圆简体" panose="02010601030101010101" charset="-122"/>
                <a:ea typeface="方正细圆简体" panose="02010601030101010101" charset="-122"/>
                <a:cs typeface="阿里巴巴普惠体 R" panose="00020600040101010101" charset="-122"/>
              </a:rPr>
              <a:t>2022 real estate 5.1 planning scheme for natural theme warm-up activities</a:t>
            </a:r>
          </a:p>
        </p:txBody>
      </p:sp>
    </p:spTree>
    <p:custDataLst>
      <p:tags r:id="rId2"/>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64.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65.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66.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67.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68.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69.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70.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71.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72.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73.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74.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75.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76.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77.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78.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79.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80.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81.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82.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83.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84.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85.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86.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87.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88.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89.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0.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1.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2.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 name="KSO_WM_SPECIAL_SOURCE" val="bdnull"/>
</p:tagLst>
</file>

<file path=ppt/tags/tag93.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4.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5.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6.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7.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8.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99.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100.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101.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ags/tag102.xml><?xml version="1.0" encoding="utf-8"?>
<p:tagLst xmlns:p="http://schemas.openxmlformats.org/presentationml/2006/main">
  <p:tag name="KSO_WM_BEAUTIFY_FLAG" val="#wm#"/>
  <p:tag name="KSO_WM_TEMPLATE_CATEGORY" val="custom"/>
  <p:tag name="KSO_WM_TEMPLATE_INDEX" val="20205081"/>
  <p:tag name="KSO_WM_SPECIAL_SOURCE" val="bdnull"/>
</p:tagLst>
</file>

<file path=ppt/theme/theme1.xml><?xml version="1.0" encoding="utf-8"?>
<a:theme xmlns:a="http://schemas.openxmlformats.org/drawingml/2006/main" name="ppt">
  <a:themeElements>
    <a:clrScheme name="新版空白演示配色">
      <a:dk1>
        <a:sysClr lastClr="000000" val="windowText"/>
      </a:dk1>
      <a:lt1>
        <a:sysClr lastClr="FFFFFF" val="window"/>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空白演示</dc:title>
  <dc:creator>Administrator</dc:creator>
  <cp:lastModifiedBy>xb21cn</cp:lastModifiedBy>
  <dcterms:created xsi:type="dcterms:W3CDTF">2019-06-18T10:08:00Z</dcterms:created>
  <dcterms:modified xsi:type="dcterms:W3CDTF">2022-04-11T17:28:15Z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6D1942BC2F4144B483433221FB05867B</vt:lpwstr>
  </property>
  <property fmtid="{D5CDD505-2E9C-101B-9397-08002B2CF9AE}" pid="3" name="KSOProductBuildVer">
    <vt:lpwstr>2052-11.1.0.11636</vt:lpwstr>
  </property>
  <property fmtid="{D5CDD505-2E9C-101B-9397-08002B2CF9AE}" pid="4" name="NXPowerLiteLastOptimized">
    <vt:lpwstr>7436013</vt:lpwstr>
  </property>
  <property fmtid="{D5CDD505-2E9C-101B-9397-08002B2CF9AE}" pid="5" name="NXPowerLiteSettings">
    <vt:lpwstr>C700052003A000</vt:lpwstr>
  </property>
  <property fmtid="{D5CDD505-2E9C-101B-9397-08002B2CF9AE}" pid="6" name="NXPowerLiteVersion">
    <vt:lpwstr>D8.0.2</vt:lpwstr>
  </property>
</Properties>
</file>