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1"/>
  </p:notesMasterIdLst>
  <p:handoutMasterIdLst>
    <p:handoutMasterId r:id="rId36"/>
  </p:handoutMasterIdLst>
  <p:sldIdLst>
    <p:sldId id="256" r:id="rId4"/>
    <p:sldId id="265" r:id="rId5"/>
    <p:sldId id="261" r:id="rId6"/>
    <p:sldId id="318" r:id="rId7"/>
    <p:sldId id="270" r:id="rId8"/>
    <p:sldId id="271" r:id="rId9"/>
    <p:sldId id="320" r:id="rId10"/>
    <p:sldId id="322" r:id="rId12"/>
    <p:sldId id="326" r:id="rId13"/>
    <p:sldId id="325" r:id="rId14"/>
    <p:sldId id="327" r:id="rId15"/>
    <p:sldId id="328" r:id="rId16"/>
    <p:sldId id="332" r:id="rId17"/>
    <p:sldId id="363" r:id="rId18"/>
    <p:sldId id="364" r:id="rId19"/>
    <p:sldId id="366" r:id="rId20"/>
    <p:sldId id="368" r:id="rId21"/>
    <p:sldId id="365" r:id="rId22"/>
    <p:sldId id="369" r:id="rId23"/>
    <p:sldId id="357" r:id="rId24"/>
    <p:sldId id="370" r:id="rId25"/>
    <p:sldId id="376" r:id="rId26"/>
    <p:sldId id="377" r:id="rId27"/>
    <p:sldId id="375" r:id="rId28"/>
    <p:sldId id="372" r:id="rId29"/>
    <p:sldId id="373" r:id="rId30"/>
    <p:sldId id="389" r:id="rId31"/>
    <p:sldId id="361" r:id="rId32"/>
    <p:sldId id="358" r:id="rId33"/>
    <p:sldId id="393" r:id="rId34"/>
    <p:sldId id="294" r:id="rId35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8" userDrawn="1">
          <p15:clr>
            <a:srgbClr val="A4A3A4"/>
          </p15:clr>
        </p15:guide>
        <p15:guide id="2" pos="384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E6B"/>
    <a:srgbClr val="BF7F1F"/>
    <a:srgbClr val="0075B8"/>
    <a:srgbClr val="FEEA02"/>
    <a:srgbClr val="FFFFFF"/>
    <a:srgbClr val="BF3726"/>
    <a:srgbClr val="FD8C17"/>
    <a:srgbClr val="8E8F93"/>
    <a:srgbClr val="838791"/>
    <a:srgbClr val="DFC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72" y="624"/>
      </p:cViewPr>
      <p:guideLst>
        <p:guide orient="horz" pos="2218"/>
        <p:guide pos="384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tags" Target="tags/tag325.xml"/><Relationship Id="rId40" Type="http://schemas.openxmlformats.org/officeDocument/2006/relationships/commentAuthors" Target="commentAuthors.xml"/><Relationship Id="rId4" Type="http://schemas.openxmlformats.org/officeDocument/2006/relationships/slide" Target="slides/slide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0" Type="http://schemas.openxmlformats.org/officeDocument/2006/relationships/tags" Target="../tags/tag149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0" Type="http://schemas.openxmlformats.org/officeDocument/2006/relationships/tags" Target="../tags/tag158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0" Type="http://schemas.openxmlformats.org/officeDocument/2006/relationships/tags" Target="../tags/tag175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274320" y="321260"/>
            <a:ext cx="11683455" cy="3930530"/>
          </a:xfrm>
          <a:prstGeom prst="rect">
            <a:avLst/>
          </a:prstGeom>
          <a:solidFill>
            <a:schemeClr val="tx2">
              <a:lumMod val="10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8"/>
          <p:cNvSpPr/>
          <p:nvPr userDrawn="1">
            <p:custDataLst>
              <p:tags r:id="rId3"/>
            </p:custDataLst>
          </p:nvPr>
        </p:nvSpPr>
        <p:spPr>
          <a:xfrm>
            <a:off x="9490237" y="321259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261015" y="2411670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9471025" y="6254750"/>
            <a:ext cx="1800225" cy="76201"/>
          </a:xfrm>
          <a:prstGeom prst="rect">
            <a:avLst/>
          </a:prstGeom>
          <a:solidFill>
            <a:schemeClr val="bg2">
              <a:lumMod val="9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6"/>
            </p:custDataLst>
          </p:nvPr>
        </p:nvSpPr>
        <p:spPr>
          <a:xfrm flipV="1">
            <a:off x="750570" y="6305550"/>
            <a:ext cx="715645" cy="76201"/>
          </a:xfrm>
          <a:prstGeom prst="rect">
            <a:avLst/>
          </a:prstGeom>
          <a:solidFill>
            <a:schemeClr val="bg2">
              <a:lumMod val="9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1555115" y="6306820"/>
            <a:ext cx="88900" cy="76201"/>
          </a:xfrm>
          <a:prstGeom prst="rect">
            <a:avLst/>
          </a:prstGeom>
          <a:solidFill>
            <a:schemeClr val="bg2">
              <a:lumMod val="9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8"/>
            </p:custDataLst>
          </p:nvPr>
        </p:nvSpPr>
        <p:spPr>
          <a:xfrm>
            <a:off x="1731010" y="6306820"/>
            <a:ext cx="253365" cy="76201"/>
          </a:xfrm>
          <a:prstGeom prst="rect">
            <a:avLst/>
          </a:prstGeom>
          <a:solidFill>
            <a:schemeClr val="bg2">
              <a:lumMod val="9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2"/>
            </p:custDataLst>
          </p:nvPr>
        </p:nvSpPr>
        <p:spPr>
          <a:xfrm>
            <a:off x="883644" y="809127"/>
            <a:ext cx="9144000" cy="1896745"/>
          </a:xfrm>
        </p:spPr>
        <p:txBody>
          <a:bodyPr lIns="91440" tIns="45720" rIns="91440" bIns="0" anchor="b" anchorCtr="0">
            <a:normAutofit/>
          </a:bodyPr>
          <a:lstStyle>
            <a:lvl1pPr algn="l">
              <a:defRPr sz="6600" b="1" spc="600"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3"/>
            </p:custDataLst>
          </p:nvPr>
        </p:nvSpPr>
        <p:spPr>
          <a:xfrm>
            <a:off x="883643" y="3017520"/>
            <a:ext cx="9144000" cy="890270"/>
          </a:xfrm>
        </p:spPr>
        <p:txBody>
          <a:bodyPr lIns="91440" tIns="0" rIns="91440" bIns="4572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883644" y="5050433"/>
            <a:ext cx="3365430" cy="579657"/>
          </a:xfrm>
        </p:spPr>
        <p:txBody>
          <a:bodyPr lIns="91440" tIns="45720" rIns="91440" bIns="45720"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6474460"/>
            <a:ext cx="12192000" cy="383540"/>
          </a:xfrm>
          <a:prstGeom prst="rect">
            <a:avLst/>
          </a:prstGeom>
          <a:solidFill>
            <a:schemeClr val="tx2">
              <a:lumMod val="10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4676775" y="2059757"/>
            <a:ext cx="6243774" cy="922021"/>
          </a:xfrm>
        </p:spPr>
        <p:txBody>
          <a:bodyPr lIns="91440" tIns="45720" rIns="91440" bIns="0" anchor="b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4676775" y="3102596"/>
            <a:ext cx="6243774" cy="1401006"/>
          </a:xfrm>
        </p:spPr>
        <p:txBody>
          <a:bodyPr lIns="91440" tIns="0" rIns="91440" bIns="45720">
            <a:norm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262255" y="318135"/>
            <a:ext cx="11683365" cy="5634990"/>
          </a:xfrm>
          <a:prstGeom prst="rect">
            <a:avLst/>
          </a:prstGeom>
          <a:solidFill>
            <a:schemeClr val="tx2">
              <a:lumMod val="10000"/>
              <a:alpha val="8000"/>
            </a:schemeClr>
          </a:solidFill>
          <a:ln w="28575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>
            <a:off x="1422400" y="4064000"/>
            <a:ext cx="5283200" cy="12700"/>
          </a:xfrm>
          <a:prstGeom prst="rect">
            <a:avLst/>
          </a:prstGeom>
          <a:solidFill>
            <a:schemeClr val="accent1">
              <a:lumMod val="5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形状 8"/>
          <p:cNvSpPr/>
          <p:nvPr userDrawn="1">
            <p:custDataLst>
              <p:tags r:id="rId4"/>
            </p:custDataLst>
          </p:nvPr>
        </p:nvSpPr>
        <p:spPr>
          <a:xfrm>
            <a:off x="9480712" y="313004"/>
            <a:ext cx="2464998" cy="2403231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8" name="任意形状 9"/>
          <p:cNvSpPr/>
          <p:nvPr userDrawn="1">
            <p:custDataLst>
              <p:tags r:id="rId5"/>
            </p:custDataLst>
          </p:nvPr>
        </p:nvSpPr>
        <p:spPr>
          <a:xfrm rot="10800000">
            <a:off x="261015" y="4113028"/>
            <a:ext cx="1887415" cy="184012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10000"/>
                </a:schemeClr>
              </a:gs>
              <a:gs pos="100000">
                <a:schemeClr val="bg2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320799" y="2376714"/>
            <a:ext cx="6653601" cy="1607337"/>
          </a:xfrm>
        </p:spPr>
        <p:txBody>
          <a:bodyPr vert="horz" lIns="91440" tIns="45720" rIns="9144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gradFill>
          <a:gsLst>
            <a:gs pos="0">
              <a:schemeClr val="tx2"/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gradFill>
          <a:gsLst>
            <a:gs pos="0">
              <a:schemeClr val="tx2"/>
            </a:gs>
            <a:gs pos="100000">
              <a:schemeClr val="bg2">
                <a:lumMod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>
              <a:lumMod val="10000"/>
              <a:alpha val="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6" name="任意形状 8"/>
          <p:cNvSpPr/>
          <p:nvPr userDrawn="1">
            <p:custDataLst>
              <p:tags r:id="rId3"/>
            </p:custDataLst>
          </p:nvPr>
        </p:nvSpPr>
        <p:spPr>
          <a:xfrm rot="16200000">
            <a:off x="-21591" y="21328"/>
            <a:ext cx="1741805" cy="169862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40000"/>
                </a:schemeClr>
              </a:gs>
              <a:gs pos="100000">
                <a:schemeClr val="bg2">
                  <a:alpha val="1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10" name="任意形状 9"/>
          <p:cNvSpPr/>
          <p:nvPr userDrawn="1">
            <p:custDataLst>
              <p:tags r:id="rId4"/>
            </p:custDataLst>
          </p:nvPr>
        </p:nvSpPr>
        <p:spPr>
          <a:xfrm rot="10800000">
            <a:off x="0" y="5905547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40000"/>
                </a:schemeClr>
              </a:gs>
              <a:gs pos="100000">
                <a:schemeClr val="bg2">
                  <a:alpha val="1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gradFill>
          <a:gsLst>
            <a:gs pos="0">
              <a:schemeClr val="tx2"/>
            </a:gs>
            <a:gs pos="100000">
              <a:schemeClr val="bg2">
                <a:lumMod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635" y="-10160"/>
            <a:ext cx="12192000" cy="2663825"/>
          </a:xfrm>
          <a:prstGeom prst="rect">
            <a:avLst/>
          </a:prstGeom>
          <a:solidFill>
            <a:schemeClr val="tx2">
              <a:lumMod val="10000"/>
              <a:alpha val="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8" name="任意形状 9"/>
          <p:cNvSpPr/>
          <p:nvPr userDrawn="1">
            <p:custDataLst>
              <p:tags r:id="rId3"/>
            </p:custDataLst>
          </p:nvPr>
        </p:nvSpPr>
        <p:spPr>
          <a:xfrm rot="16200000">
            <a:off x="-15208" y="5080"/>
            <a:ext cx="1243965" cy="121348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20000"/>
                </a:schemeClr>
              </a:gs>
              <a:gs pos="100000">
                <a:schemeClr val="bg2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6" name="任意形状 8"/>
          <p:cNvSpPr/>
          <p:nvPr userDrawn="1">
            <p:custDataLst>
              <p:tags r:id="rId4"/>
            </p:custDataLst>
          </p:nvPr>
        </p:nvSpPr>
        <p:spPr>
          <a:xfrm>
            <a:off x="10349230" y="-9939"/>
            <a:ext cx="1847215" cy="1801495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bg2">
                  <a:alpha val="40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gradFill>
          <a:gsLst>
            <a:gs pos="0">
              <a:schemeClr val="tx2"/>
            </a:gs>
            <a:gs pos="100000">
              <a:schemeClr val="bg2">
                <a:lumMod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3810" y="5026661"/>
            <a:ext cx="12192000" cy="1828799"/>
          </a:xfrm>
          <a:prstGeom prst="rect">
            <a:avLst/>
          </a:prstGeom>
          <a:solidFill>
            <a:schemeClr val="tx2">
              <a:lumMod val="10000"/>
              <a:alpha val="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10" name="任意形状 9"/>
          <p:cNvSpPr/>
          <p:nvPr userDrawn="1">
            <p:custDataLst>
              <p:tags r:id="rId3"/>
            </p:custDataLst>
          </p:nvPr>
        </p:nvSpPr>
        <p:spPr>
          <a:xfrm rot="10800000">
            <a:off x="0" y="5902960"/>
            <a:ext cx="976630" cy="952500"/>
          </a:xfrm>
          <a:custGeom>
            <a:avLst/>
            <a:gdLst>
              <a:gd name="connsiteX0" fmla="*/ 361564 w 3507050"/>
              <a:gd name="connsiteY0" fmla="*/ 0 h 3419170"/>
              <a:gd name="connsiteX1" fmla="*/ 3507050 w 3507050"/>
              <a:gd name="connsiteY1" fmla="*/ 0 h 3419170"/>
              <a:gd name="connsiteX2" fmla="*/ 3507050 w 3507050"/>
              <a:gd name="connsiteY2" fmla="*/ 3045349 h 3419170"/>
              <a:gd name="connsiteX3" fmla="*/ 3329322 w 3507050"/>
              <a:gd name="connsiteY3" fmla="*/ 3151539 h 3419170"/>
              <a:gd name="connsiteX4" fmla="*/ 2254631 w 3507050"/>
              <a:gd name="connsiteY4" fmla="*/ 3419170 h 3419170"/>
              <a:gd name="connsiteX5" fmla="*/ 0 w 3507050"/>
              <a:gd name="connsiteY5" fmla="*/ 1201750 h 3419170"/>
              <a:gd name="connsiteX6" fmla="*/ 272122 w 3507050"/>
              <a:gd name="connsiteY6" fmla="*/ 144796 h 3419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50" h="3419170">
                <a:moveTo>
                  <a:pt x="361564" y="0"/>
                </a:moveTo>
                <a:lnTo>
                  <a:pt x="3507050" y="0"/>
                </a:lnTo>
                <a:lnTo>
                  <a:pt x="3507050" y="3045349"/>
                </a:lnTo>
                <a:lnTo>
                  <a:pt x="3329322" y="3151539"/>
                </a:lnTo>
                <a:cubicBezTo>
                  <a:pt x="3009856" y="3322220"/>
                  <a:pt x="2643756" y="3419170"/>
                  <a:pt x="2254631" y="3419170"/>
                </a:cubicBezTo>
                <a:cubicBezTo>
                  <a:pt x="1009433" y="3419170"/>
                  <a:pt x="0" y="2426397"/>
                  <a:pt x="0" y="1201750"/>
                </a:cubicBezTo>
                <a:cubicBezTo>
                  <a:pt x="0" y="819048"/>
                  <a:pt x="98578" y="458990"/>
                  <a:pt x="272122" y="144796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95000"/>
                  <a:alpha val="20000"/>
                </a:schemeClr>
              </a:gs>
              <a:gs pos="100000">
                <a:schemeClr val="bg2">
                  <a:alpha val="2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dirty="0">
              <a:highlight>
                <a:srgbClr val="1171F1"/>
              </a:highligh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gradFill>
          <a:gsLst>
            <a:gs pos="0">
              <a:schemeClr val="tx2"/>
            </a:gs>
            <a:gs pos="100000">
              <a:schemeClr val="bg2">
                <a:lumMod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>
              <a:lumMod val="10000"/>
              <a:alpha val="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755" y="237490"/>
            <a:ext cx="11031220" cy="506730"/>
          </a:xfrm>
        </p:spPr>
        <p:txBody>
          <a:bodyPr wrap="none">
            <a:noAutofit/>
          </a:bodyPr>
          <a:lstStyle>
            <a:lvl1pPr algn="l">
              <a:defRPr sz="28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gradFill>
          <a:gsLst>
            <a:gs pos="0">
              <a:schemeClr val="tx2"/>
            </a:gs>
            <a:gs pos="100000">
              <a:schemeClr val="bg2">
                <a:lumMod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6" Type="http://schemas.openxmlformats.org/officeDocument/2006/relationships/theme" Target="../theme/theme2.xml"/><Relationship Id="rId25" Type="http://schemas.openxmlformats.org/officeDocument/2006/relationships/tags" Target="../tags/tag187.xml"/><Relationship Id="rId24" Type="http://schemas.openxmlformats.org/officeDocument/2006/relationships/tags" Target="../tags/tag186.xml"/><Relationship Id="rId23" Type="http://schemas.openxmlformats.org/officeDocument/2006/relationships/tags" Target="../tags/tag185.xml"/><Relationship Id="rId22" Type="http://schemas.openxmlformats.org/officeDocument/2006/relationships/tags" Target="../tags/tag184.xml"/><Relationship Id="rId21" Type="http://schemas.openxmlformats.org/officeDocument/2006/relationships/tags" Target="../tags/tag183.xml"/><Relationship Id="rId20" Type="http://schemas.openxmlformats.org/officeDocument/2006/relationships/tags" Target="../tags/tag182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accent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8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9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0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3.xml"/><Relationship Id="rId2" Type="http://schemas.openxmlformats.org/officeDocument/2006/relationships/image" Target="../media/image6.jpeg"/><Relationship Id="rId1" Type="http://schemas.openxmlformats.org/officeDocument/2006/relationships/tags" Target="../tags/tag192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image" Target="../media/image11.jpeg"/><Relationship Id="rId7" Type="http://schemas.openxmlformats.org/officeDocument/2006/relationships/tags" Target="../tags/tag202.xml"/><Relationship Id="rId6" Type="http://schemas.openxmlformats.org/officeDocument/2006/relationships/image" Target="../media/image10.jpeg"/><Relationship Id="rId5" Type="http://schemas.openxmlformats.org/officeDocument/2006/relationships/tags" Target="../tags/tag201.xml"/><Relationship Id="rId4" Type="http://schemas.openxmlformats.org/officeDocument/2006/relationships/image" Target="../media/image9.jpeg"/><Relationship Id="rId3" Type="http://schemas.openxmlformats.org/officeDocument/2006/relationships/tags" Target="../tags/tag200.xml"/><Relationship Id="rId2" Type="http://schemas.openxmlformats.org/officeDocument/2006/relationships/image" Target="../media/image8.jpe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04.xml"/><Relationship Id="rId10" Type="http://schemas.openxmlformats.org/officeDocument/2006/relationships/image" Target="../media/image12.jpeg"/><Relationship Id="rId1" Type="http://schemas.openxmlformats.org/officeDocument/2006/relationships/tags" Target="../tags/tag19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image" Target="../media/image16.jpeg"/><Relationship Id="rId7" Type="http://schemas.openxmlformats.org/officeDocument/2006/relationships/tags" Target="../tags/tag208.xml"/><Relationship Id="rId6" Type="http://schemas.openxmlformats.org/officeDocument/2006/relationships/image" Target="../media/image15.jpeg"/><Relationship Id="rId5" Type="http://schemas.openxmlformats.org/officeDocument/2006/relationships/tags" Target="../tags/tag207.xml"/><Relationship Id="rId4" Type="http://schemas.openxmlformats.org/officeDocument/2006/relationships/image" Target="../media/image14.jpeg"/><Relationship Id="rId3" Type="http://schemas.openxmlformats.org/officeDocument/2006/relationships/tags" Target="../tags/tag206.xml"/><Relationship Id="rId20" Type="http://schemas.openxmlformats.org/officeDocument/2006/relationships/notesSlide" Target="../notesSlides/notesSlide2.xml"/><Relationship Id="rId2" Type="http://schemas.openxmlformats.org/officeDocument/2006/relationships/image" Target="../media/image13.png"/><Relationship Id="rId19" Type="http://schemas.openxmlformats.org/officeDocument/2006/relationships/slideLayout" Target="../slideLayouts/slideLayout18.xml"/><Relationship Id="rId18" Type="http://schemas.openxmlformats.org/officeDocument/2006/relationships/tags" Target="../tags/tag214.xml"/><Relationship Id="rId17" Type="http://schemas.openxmlformats.org/officeDocument/2006/relationships/tags" Target="../tags/tag213.xml"/><Relationship Id="rId16" Type="http://schemas.openxmlformats.org/officeDocument/2006/relationships/image" Target="../media/image20.jpeg"/><Relationship Id="rId15" Type="http://schemas.openxmlformats.org/officeDocument/2006/relationships/tags" Target="../tags/tag212.xml"/><Relationship Id="rId14" Type="http://schemas.openxmlformats.org/officeDocument/2006/relationships/image" Target="../media/image19.jpeg"/><Relationship Id="rId13" Type="http://schemas.openxmlformats.org/officeDocument/2006/relationships/tags" Target="../tags/tag211.xml"/><Relationship Id="rId12" Type="http://schemas.openxmlformats.org/officeDocument/2006/relationships/image" Target="../media/image18.jpeg"/><Relationship Id="rId11" Type="http://schemas.openxmlformats.org/officeDocument/2006/relationships/tags" Target="../tags/tag210.xml"/><Relationship Id="rId10" Type="http://schemas.openxmlformats.org/officeDocument/2006/relationships/image" Target="../media/image17.jpeg"/><Relationship Id="rId1" Type="http://schemas.openxmlformats.org/officeDocument/2006/relationships/tags" Target="../tags/tag2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19.xml"/><Relationship Id="rId8" Type="http://schemas.openxmlformats.org/officeDocument/2006/relationships/image" Target="../media/image23.jpeg"/><Relationship Id="rId7" Type="http://schemas.openxmlformats.org/officeDocument/2006/relationships/tags" Target="../tags/tag218.xml"/><Relationship Id="rId6" Type="http://schemas.openxmlformats.org/officeDocument/2006/relationships/image" Target="../media/image22.jpeg"/><Relationship Id="rId5" Type="http://schemas.openxmlformats.org/officeDocument/2006/relationships/tags" Target="../tags/tag217.xml"/><Relationship Id="rId4" Type="http://schemas.openxmlformats.org/officeDocument/2006/relationships/image" Target="../media/image21.jpeg"/><Relationship Id="rId3" Type="http://schemas.openxmlformats.org/officeDocument/2006/relationships/tags" Target="../tags/tag216.xml"/><Relationship Id="rId2" Type="http://schemas.openxmlformats.org/officeDocument/2006/relationships/image" Target="../media/image13.png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221.xml"/><Relationship Id="rId11" Type="http://schemas.openxmlformats.org/officeDocument/2006/relationships/tags" Target="../tags/tag220.xml"/><Relationship Id="rId10" Type="http://schemas.openxmlformats.org/officeDocument/2006/relationships/image" Target="../media/image24.jpeg"/><Relationship Id="rId1" Type="http://schemas.openxmlformats.org/officeDocument/2006/relationships/tags" Target="../tags/tag21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25.xml"/><Relationship Id="rId6" Type="http://schemas.openxmlformats.org/officeDocument/2006/relationships/image" Target="../media/image21.jpeg"/><Relationship Id="rId5" Type="http://schemas.openxmlformats.org/officeDocument/2006/relationships/tags" Target="../tags/tag224.xml"/><Relationship Id="rId4" Type="http://schemas.openxmlformats.org/officeDocument/2006/relationships/image" Target="../media/image13.png"/><Relationship Id="rId3" Type="http://schemas.openxmlformats.org/officeDocument/2006/relationships/tags" Target="../tags/tag223.xml"/><Relationship Id="rId2" Type="http://schemas.openxmlformats.org/officeDocument/2006/relationships/image" Target="../media/image25.jpeg"/><Relationship Id="rId1" Type="http://schemas.openxmlformats.org/officeDocument/2006/relationships/tags" Target="../tags/tag22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30.xml"/><Relationship Id="rId7" Type="http://schemas.openxmlformats.org/officeDocument/2006/relationships/tags" Target="../tags/tag229.xml"/><Relationship Id="rId6" Type="http://schemas.openxmlformats.org/officeDocument/2006/relationships/image" Target="../media/image28.jpeg"/><Relationship Id="rId5" Type="http://schemas.openxmlformats.org/officeDocument/2006/relationships/tags" Target="../tags/tag228.xml"/><Relationship Id="rId4" Type="http://schemas.openxmlformats.org/officeDocument/2006/relationships/image" Target="../media/image27.jpeg"/><Relationship Id="rId3" Type="http://schemas.openxmlformats.org/officeDocument/2006/relationships/tags" Target="../tags/tag227.xml"/><Relationship Id="rId2" Type="http://schemas.openxmlformats.org/officeDocument/2006/relationships/image" Target="../media/image26.png"/><Relationship Id="rId10" Type="http://schemas.openxmlformats.org/officeDocument/2006/relationships/notesSlide" Target="../notesSlides/notesSlide5.xml"/><Relationship Id="rId1" Type="http://schemas.openxmlformats.org/officeDocument/2006/relationships/tags" Target="../tags/tag22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35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4" Type="http://schemas.openxmlformats.org/officeDocument/2006/relationships/image" Target="../media/image13.png"/><Relationship Id="rId3" Type="http://schemas.openxmlformats.org/officeDocument/2006/relationships/tags" Target="../tags/tag232.xml"/><Relationship Id="rId2" Type="http://schemas.openxmlformats.org/officeDocument/2006/relationships/image" Target="../media/image29.jpeg"/><Relationship Id="rId1" Type="http://schemas.openxmlformats.org/officeDocument/2006/relationships/tags" Target="../tags/tag231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1.xml"/><Relationship Id="rId1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4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49.xml"/><Relationship Id="rId8" Type="http://schemas.openxmlformats.org/officeDocument/2006/relationships/tags" Target="../tags/tag248.xml"/><Relationship Id="rId7" Type="http://schemas.openxmlformats.org/officeDocument/2006/relationships/tags" Target="../tags/tag247.xml"/><Relationship Id="rId6" Type="http://schemas.openxmlformats.org/officeDocument/2006/relationships/tags" Target="../tags/tag246.xml"/><Relationship Id="rId5" Type="http://schemas.openxmlformats.org/officeDocument/2006/relationships/tags" Target="../tags/tag245.xml"/><Relationship Id="rId4" Type="http://schemas.openxmlformats.org/officeDocument/2006/relationships/image" Target="../media/image34.jpeg"/><Relationship Id="rId3" Type="http://schemas.openxmlformats.org/officeDocument/2006/relationships/tags" Target="../tags/tag244.xml"/><Relationship Id="rId2" Type="http://schemas.openxmlformats.org/officeDocument/2006/relationships/image" Target="../media/image33.jpeg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251.xml"/><Relationship Id="rId10" Type="http://schemas.openxmlformats.org/officeDocument/2006/relationships/tags" Target="../tags/tag250.xml"/><Relationship Id="rId1" Type="http://schemas.openxmlformats.org/officeDocument/2006/relationships/tags" Target="../tags/tag24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jpeg"/><Relationship Id="rId8" Type="http://schemas.openxmlformats.org/officeDocument/2006/relationships/tags" Target="../tags/tag258.xml"/><Relationship Id="rId7" Type="http://schemas.openxmlformats.org/officeDocument/2006/relationships/image" Target="../media/image35.jpeg"/><Relationship Id="rId6" Type="http://schemas.openxmlformats.org/officeDocument/2006/relationships/tags" Target="../tags/tag257.xml"/><Relationship Id="rId5" Type="http://schemas.openxmlformats.org/officeDocument/2006/relationships/tags" Target="../tags/tag256.xml"/><Relationship Id="rId4" Type="http://schemas.openxmlformats.org/officeDocument/2006/relationships/tags" Target="../tags/tag255.xml"/><Relationship Id="rId3" Type="http://schemas.openxmlformats.org/officeDocument/2006/relationships/tags" Target="../tags/tag254.xml"/><Relationship Id="rId2" Type="http://schemas.openxmlformats.org/officeDocument/2006/relationships/tags" Target="../tags/tag253.xml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39.jpeg"/><Relationship Id="rId14" Type="http://schemas.openxmlformats.org/officeDocument/2006/relationships/tags" Target="../tags/tag261.xml"/><Relationship Id="rId13" Type="http://schemas.openxmlformats.org/officeDocument/2006/relationships/image" Target="../media/image38.jpeg"/><Relationship Id="rId12" Type="http://schemas.openxmlformats.org/officeDocument/2006/relationships/tags" Target="../tags/tag260.xml"/><Relationship Id="rId11" Type="http://schemas.openxmlformats.org/officeDocument/2006/relationships/image" Target="../media/image37.jpeg"/><Relationship Id="rId10" Type="http://schemas.openxmlformats.org/officeDocument/2006/relationships/tags" Target="../tags/tag259.xml"/><Relationship Id="rId1" Type="http://schemas.openxmlformats.org/officeDocument/2006/relationships/tags" Target="../tags/tag25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66.xml"/><Relationship Id="rId8" Type="http://schemas.openxmlformats.org/officeDocument/2006/relationships/tags" Target="../tags/tag265.xml"/><Relationship Id="rId7" Type="http://schemas.openxmlformats.org/officeDocument/2006/relationships/image" Target="../media/image43.jpeg"/><Relationship Id="rId6" Type="http://schemas.openxmlformats.org/officeDocument/2006/relationships/tags" Target="../tags/tag26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tags" Target="../tags/tag263.xml"/><Relationship Id="rId2" Type="http://schemas.openxmlformats.org/officeDocument/2006/relationships/image" Target="../media/image40.jpeg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269.xml"/><Relationship Id="rId11" Type="http://schemas.openxmlformats.org/officeDocument/2006/relationships/tags" Target="../tags/tag268.xml"/><Relationship Id="rId10" Type="http://schemas.openxmlformats.org/officeDocument/2006/relationships/tags" Target="../tags/tag267.xml"/><Relationship Id="rId1" Type="http://schemas.openxmlformats.org/officeDocument/2006/relationships/tags" Target="../tags/tag26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jpeg"/><Relationship Id="rId8" Type="http://schemas.openxmlformats.org/officeDocument/2006/relationships/tags" Target="../tags/tag274.xml"/><Relationship Id="rId7" Type="http://schemas.openxmlformats.org/officeDocument/2006/relationships/image" Target="../media/image46.jpeg"/><Relationship Id="rId6" Type="http://schemas.openxmlformats.org/officeDocument/2006/relationships/tags" Target="../tags/tag273.xml"/><Relationship Id="rId5" Type="http://schemas.openxmlformats.org/officeDocument/2006/relationships/tags" Target="../tags/tag272.xml"/><Relationship Id="rId4" Type="http://schemas.openxmlformats.org/officeDocument/2006/relationships/tags" Target="../tags/tag271.xml"/><Relationship Id="rId3" Type="http://schemas.openxmlformats.org/officeDocument/2006/relationships/tags" Target="../tags/tag270.xml"/><Relationship Id="rId2" Type="http://schemas.openxmlformats.org/officeDocument/2006/relationships/image" Target="../media/image45.jpe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279.xml"/><Relationship Id="rId5" Type="http://schemas.openxmlformats.org/officeDocument/2006/relationships/tags" Target="../tags/tag278.xml"/><Relationship Id="rId4" Type="http://schemas.openxmlformats.org/officeDocument/2006/relationships/tags" Target="../tags/tag277.xml"/><Relationship Id="rId3" Type="http://schemas.openxmlformats.org/officeDocument/2006/relationships/tags" Target="../tags/tag276.xml"/><Relationship Id="rId2" Type="http://schemas.openxmlformats.org/officeDocument/2006/relationships/tags" Target="../tags/tag275.xml"/><Relationship Id="rId1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81.xml"/><Relationship Id="rId3" Type="http://schemas.openxmlformats.org/officeDocument/2006/relationships/image" Target="../media/image49.jpeg"/><Relationship Id="rId2" Type="http://schemas.openxmlformats.org/officeDocument/2006/relationships/tags" Target="../tags/tag280.xml"/><Relationship Id="rId1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86.xml"/><Relationship Id="rId8" Type="http://schemas.openxmlformats.org/officeDocument/2006/relationships/image" Target="../media/image48.png"/><Relationship Id="rId7" Type="http://schemas.openxmlformats.org/officeDocument/2006/relationships/tags" Target="../tags/tag285.xml"/><Relationship Id="rId6" Type="http://schemas.openxmlformats.org/officeDocument/2006/relationships/image" Target="../media/image52.jpeg"/><Relationship Id="rId5" Type="http://schemas.openxmlformats.org/officeDocument/2006/relationships/tags" Target="../tags/tag284.xml"/><Relationship Id="rId4" Type="http://schemas.openxmlformats.org/officeDocument/2006/relationships/image" Target="../media/image51.jpeg"/><Relationship Id="rId3" Type="http://schemas.openxmlformats.org/officeDocument/2006/relationships/tags" Target="../tags/tag283.xml"/><Relationship Id="rId2" Type="http://schemas.openxmlformats.org/officeDocument/2006/relationships/image" Target="../media/image50.jpe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88.xml"/><Relationship Id="rId10" Type="http://schemas.openxmlformats.org/officeDocument/2006/relationships/tags" Target="../tags/tag287.xml"/><Relationship Id="rId1" Type="http://schemas.openxmlformats.org/officeDocument/2006/relationships/tags" Target="../tags/tag28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jpeg"/><Relationship Id="rId8" Type="http://schemas.openxmlformats.org/officeDocument/2006/relationships/tags" Target="../tags/tag293.xml"/><Relationship Id="rId7" Type="http://schemas.openxmlformats.org/officeDocument/2006/relationships/image" Target="../media/image54.jpeg"/><Relationship Id="rId6" Type="http://schemas.openxmlformats.org/officeDocument/2006/relationships/tags" Target="../tags/tag292.xml"/><Relationship Id="rId5" Type="http://schemas.openxmlformats.org/officeDocument/2006/relationships/image" Target="../media/image53.jpeg"/><Relationship Id="rId4" Type="http://schemas.openxmlformats.org/officeDocument/2006/relationships/tags" Target="../tags/tag291.xml"/><Relationship Id="rId3" Type="http://schemas.openxmlformats.org/officeDocument/2006/relationships/tags" Target="../tags/tag290.xml"/><Relationship Id="rId2" Type="http://schemas.openxmlformats.org/officeDocument/2006/relationships/image" Target="../media/image48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297.xml"/><Relationship Id="rId14" Type="http://schemas.openxmlformats.org/officeDocument/2006/relationships/tags" Target="../tags/tag296.xml"/><Relationship Id="rId13" Type="http://schemas.openxmlformats.org/officeDocument/2006/relationships/image" Target="../media/image57.jpeg"/><Relationship Id="rId12" Type="http://schemas.openxmlformats.org/officeDocument/2006/relationships/tags" Target="../tags/tag295.xml"/><Relationship Id="rId11" Type="http://schemas.openxmlformats.org/officeDocument/2006/relationships/image" Target="../media/image56.jpeg"/><Relationship Id="rId10" Type="http://schemas.openxmlformats.org/officeDocument/2006/relationships/tags" Target="../tags/tag294.xml"/><Relationship Id="rId1" Type="http://schemas.openxmlformats.org/officeDocument/2006/relationships/tags" Target="../tags/tag289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98.xml"/><Relationship Id="rId4" Type="http://schemas.openxmlformats.org/officeDocument/2006/relationships/image" Target="../media/image48.pn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99.xml"/><Relationship Id="rId4" Type="http://schemas.openxmlformats.org/officeDocument/2006/relationships/image" Target="../media/image63.jpeg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300.xml"/><Relationship Id="rId4" Type="http://schemas.openxmlformats.org/officeDocument/2006/relationships/image" Target="../media/image66.jpeg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303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tags" Target="../tags/tag302.xml"/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tags" Target="../tags/tag301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4.jpeg"/><Relationship Id="rId8" Type="http://schemas.openxmlformats.org/officeDocument/2006/relationships/tags" Target="../tags/tag308.xml"/><Relationship Id="rId7" Type="http://schemas.openxmlformats.org/officeDocument/2006/relationships/image" Target="../media/image73.jpeg"/><Relationship Id="rId6" Type="http://schemas.openxmlformats.org/officeDocument/2006/relationships/tags" Target="../tags/tag307.xml"/><Relationship Id="rId5" Type="http://schemas.openxmlformats.org/officeDocument/2006/relationships/image" Target="../media/image72.jpeg"/><Relationship Id="rId4" Type="http://schemas.openxmlformats.org/officeDocument/2006/relationships/tags" Target="../tags/tag306.xml"/><Relationship Id="rId3" Type="http://schemas.openxmlformats.org/officeDocument/2006/relationships/image" Target="../media/image71.jpeg"/><Relationship Id="rId2" Type="http://schemas.openxmlformats.org/officeDocument/2006/relationships/tags" Target="../tags/tag305.xml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312.xml"/><Relationship Id="rId14" Type="http://schemas.openxmlformats.org/officeDocument/2006/relationships/tags" Target="../tags/tag311.xml"/><Relationship Id="rId13" Type="http://schemas.openxmlformats.org/officeDocument/2006/relationships/image" Target="../media/image76.jpeg"/><Relationship Id="rId12" Type="http://schemas.openxmlformats.org/officeDocument/2006/relationships/tags" Target="../tags/tag310.xml"/><Relationship Id="rId11" Type="http://schemas.openxmlformats.org/officeDocument/2006/relationships/image" Target="../media/image75.jpeg"/><Relationship Id="rId10" Type="http://schemas.openxmlformats.org/officeDocument/2006/relationships/tags" Target="../tags/tag309.xml"/><Relationship Id="rId1" Type="http://schemas.openxmlformats.org/officeDocument/2006/relationships/tags" Target="../tags/tag304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19.xml"/><Relationship Id="rId7" Type="http://schemas.openxmlformats.org/officeDocument/2006/relationships/tags" Target="../tags/tag318.xml"/><Relationship Id="rId6" Type="http://schemas.openxmlformats.org/officeDocument/2006/relationships/tags" Target="../tags/tag317.xml"/><Relationship Id="rId5" Type="http://schemas.openxmlformats.org/officeDocument/2006/relationships/tags" Target="../tags/tag316.xml"/><Relationship Id="rId4" Type="http://schemas.openxmlformats.org/officeDocument/2006/relationships/tags" Target="../tags/tag315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image" Target="../media/image77.jpe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323.xml"/><Relationship Id="rId4" Type="http://schemas.openxmlformats.org/officeDocument/2006/relationships/tags" Target="../tags/tag322.xml"/><Relationship Id="rId3" Type="http://schemas.openxmlformats.org/officeDocument/2006/relationships/tags" Target="../tags/tag321.xml"/><Relationship Id="rId2" Type="http://schemas.openxmlformats.org/officeDocument/2006/relationships/tags" Target="../tags/tag320.xml"/><Relationship Id="rId1" Type="http://schemas.openxmlformats.org/officeDocument/2006/relationships/image" Target="../media/image77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324.xml"/><Relationship Id="rId2" Type="http://schemas.openxmlformats.org/officeDocument/2006/relationships/image" Target="../media/image2.png"/><Relationship Id="rId1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图片 119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4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3411855" y="1010285"/>
            <a:ext cx="10246995" cy="4338320"/>
          </a:xfrm>
          <a:prstGeom prst="rect">
            <a:avLst/>
          </a:prstGeom>
          <a:solidFill>
            <a:srgbClr val="DFC937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3800">
                <a:solidFill>
                  <a:schemeClr val="bg1">
                    <a:alpha val="12000"/>
                  </a:schemeClr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  </a:t>
            </a:r>
            <a:r>
              <a:rPr lang="zh-CN" altLang="en-US" sz="13800">
                <a:solidFill>
                  <a:schemeClr val="bg1">
                    <a:alpha val="12000"/>
                  </a:schemeClr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花满金秋</a:t>
            </a:r>
            <a:r>
              <a:rPr lang="en-US" altLang="zh-CN" sz="13800">
                <a:solidFill>
                  <a:schemeClr val="bg1">
                    <a:alpha val="12000"/>
                  </a:schemeClr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 </a:t>
            </a:r>
            <a:endParaRPr lang="en-US" altLang="zh-CN" sz="13800">
              <a:solidFill>
                <a:schemeClr val="bg1">
                  <a:alpha val="12000"/>
                </a:schemeClr>
              </a:solidFill>
              <a:latin typeface="汉仪迪升英雄体简" panose="00020600040101010101" charset="-122"/>
              <a:ea typeface="汉仪迪升英雄体简" panose="00020600040101010101" charset="-122"/>
              <a:cs typeface="汉仪迪升英雄体简" panose="00020600040101010101" charset="-122"/>
            </a:endParaRPr>
          </a:p>
          <a:p>
            <a:r>
              <a:rPr lang="zh-CN" altLang="en-US" sz="13800">
                <a:solidFill>
                  <a:schemeClr val="bg1">
                    <a:alpha val="12000"/>
                  </a:schemeClr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慢悟时光</a:t>
            </a:r>
            <a:endParaRPr lang="zh-CN" altLang="en-US" sz="13800">
              <a:solidFill>
                <a:schemeClr val="bg1">
                  <a:alpha val="12000"/>
                </a:schemeClr>
              </a:solidFill>
              <a:latin typeface="汉仪迪升英雄体简" panose="00020600040101010101" charset="-122"/>
              <a:ea typeface="汉仪迪升英雄体简" panose="00020600040101010101" charset="-122"/>
              <a:cs typeface="汉仪迪升英雄体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22319" y="964883"/>
            <a:ext cx="10426065" cy="433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  </a:t>
            </a:r>
            <a:r>
              <a:rPr lang="zh-CN" altLang="en-US" sz="13800" dirty="0">
                <a:solidFill>
                  <a:schemeClr val="bg1"/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花满金秋</a:t>
            </a:r>
            <a:r>
              <a:rPr lang="en-US" altLang="zh-CN" sz="13800" dirty="0">
                <a:solidFill>
                  <a:schemeClr val="bg1"/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 </a:t>
            </a:r>
            <a:endParaRPr lang="en-US" altLang="zh-CN" sz="13800" dirty="0">
              <a:solidFill>
                <a:schemeClr val="bg1"/>
              </a:solidFill>
              <a:latin typeface="汉仪迪升英雄体简" panose="00020600040101010101" charset="-122"/>
              <a:ea typeface="汉仪迪升英雄体简" panose="00020600040101010101" charset="-122"/>
              <a:cs typeface="汉仪迪升英雄体简" panose="00020600040101010101" charset="-122"/>
            </a:endParaRPr>
          </a:p>
          <a:p>
            <a:r>
              <a:rPr lang="zh-CN" altLang="en-US" sz="13800" dirty="0">
                <a:solidFill>
                  <a:schemeClr val="bg1"/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慢悟时光</a:t>
            </a:r>
            <a:endParaRPr lang="zh-CN" altLang="en-US" sz="13800" dirty="0">
              <a:solidFill>
                <a:schemeClr val="bg1"/>
              </a:solidFill>
              <a:latin typeface="汉仪迪升英雄体简" panose="00020600040101010101" charset="-122"/>
              <a:ea typeface="汉仪迪升英雄体简" panose="00020600040101010101" charset="-122"/>
              <a:cs typeface="汉仪迪升英雄体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88130" y="5253990"/>
            <a:ext cx="53193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——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金秋九月十月主题活动方案提报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——</a:t>
            </a:r>
            <a:endParaRPr lang="en-US" altLang="zh-CN" sz="16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153650" y="3463290"/>
            <a:ext cx="494030" cy="814070"/>
            <a:chOff x="16410" y="5834"/>
            <a:chExt cx="778" cy="1282"/>
          </a:xfrm>
        </p:grpSpPr>
        <p:pic>
          <p:nvPicPr>
            <p:cNvPr id="33" name="图片 32" descr="6"/>
            <p:cNvPicPr>
              <a:picLocks noChangeAspect="1"/>
            </p:cNvPicPr>
            <p:nvPr/>
          </p:nvPicPr>
          <p:blipFill>
            <a:blip r:embed="rId2"/>
            <a:srcRect l="7387" t="23195" r="-1622" b="18299"/>
            <a:stretch>
              <a:fillRect/>
            </a:stretch>
          </p:blipFill>
          <p:spPr>
            <a:xfrm>
              <a:off x="16450" y="5834"/>
              <a:ext cx="525" cy="1282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6410" y="6124"/>
              <a:ext cx="77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图片 120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962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080" y="2908300"/>
            <a:ext cx="12195175" cy="3968750"/>
          </a:xfrm>
          <a:prstGeom prst="rect">
            <a:avLst/>
          </a:prstGeom>
          <a:gradFill>
            <a:gsLst>
              <a:gs pos="100000">
                <a:srgbClr val="BF3726">
                  <a:alpha val="100000"/>
                </a:srgbClr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527685" y="4363720"/>
            <a:ext cx="10197465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dirty="0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秋天是画</a:t>
            </a:r>
            <a:endParaRPr dirty="0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dirty="0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是彩云，是流霞</a:t>
            </a:r>
            <a:endParaRPr dirty="0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dirty="0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是成熟，是收获</a:t>
            </a:r>
            <a:endParaRPr dirty="0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dirty="0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秋天，是一个美丽的季节</a:t>
            </a:r>
            <a:endParaRPr dirty="0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dirty="0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</a:rPr>
              <a:t>秋天，美，美在朴实，美在成熟。</a:t>
            </a:r>
            <a:endParaRPr dirty="0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080" y="2889250"/>
            <a:ext cx="12195175" cy="3968750"/>
          </a:xfrm>
          <a:prstGeom prst="rect">
            <a:avLst/>
          </a:prstGeom>
          <a:gradFill>
            <a:gsLst>
              <a:gs pos="100000">
                <a:srgbClr val="BF3726">
                  <a:alpha val="100000"/>
                </a:srgbClr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6337935" y="4693920"/>
            <a:ext cx="5396865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秋季，是热与凉交替的季节万物织秋</a:t>
            </a:r>
            <a:endParaRPr lang="zh-CN" altLang="en-US" sz="1600" dirty="0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pPr algn="r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人间知秋，秋天是织出来的，自然织秋，人生知秋</a:t>
            </a:r>
            <a:endParaRPr lang="zh-CN" altLang="en-US" sz="1600" dirty="0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pPr algn="r">
              <a:lnSpc>
                <a:spcPct val="18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 </a:t>
            </a:r>
            <a:r>
              <a:rPr lang="zh-CN" altLang="en-US" sz="1600" dirty="0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本次活动内容将以[花满秋天]元素为主演绎秋天的美好</a:t>
            </a:r>
            <a:endParaRPr lang="zh-CN" altLang="en-US" sz="1600" dirty="0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pPr algn="r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交织专属于秋天的各种不一样元素</a:t>
            </a:r>
            <a:endParaRPr lang="zh-CN" altLang="en-US" sz="1600" dirty="0">
              <a:solidFill>
                <a:schemeClr val="bg1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175" y="7620"/>
            <a:ext cx="12195175" cy="6850380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635" y="7620"/>
            <a:ext cx="4587875" cy="68503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13"/>
          <p:cNvSpPr/>
          <p:nvPr/>
        </p:nvSpPr>
        <p:spPr>
          <a:xfrm>
            <a:off x="4489450" y="434975"/>
            <a:ext cx="196215" cy="2253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2814839" y="3985338"/>
            <a:ext cx="3474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00" i="0" dirty="0">
                <a:solidFill>
                  <a:schemeClr val="bg1"/>
                </a:solidFill>
                <a:effectLst/>
                <a:latin typeface="+mj-ea"/>
                <a:ea typeface="+mj-ea"/>
              </a:rPr>
              <a:t>CONTENT</a:t>
            </a:r>
            <a:endParaRPr lang="en-US" altLang="zh-CN" sz="1200" i="0" dirty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022134" y="3164549"/>
            <a:ext cx="226683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i="0" spc="300" dirty="0">
                <a:solidFill>
                  <a:schemeClr val="bg1"/>
                </a:solidFill>
                <a:effectLst/>
                <a:latin typeface="+mj-ea"/>
                <a:ea typeface="+mj-ea"/>
              </a:rPr>
              <a:t>目</a:t>
            </a:r>
            <a:r>
              <a:rPr lang="en-US" altLang="zh-CN" sz="3600" i="0" spc="300" dirty="0">
                <a:solidFill>
                  <a:schemeClr val="bg1"/>
                </a:solidFill>
                <a:effectLst/>
                <a:latin typeface="+mj-ea"/>
                <a:ea typeface="+mj-ea"/>
              </a:rPr>
              <a:t>  </a:t>
            </a:r>
            <a:r>
              <a:rPr lang="zh-CN" altLang="en-US" sz="3600" i="0" spc="300" dirty="0">
                <a:solidFill>
                  <a:schemeClr val="bg1"/>
                </a:solidFill>
                <a:effectLst/>
                <a:latin typeface="+mj-ea"/>
                <a:ea typeface="+mj-ea"/>
              </a:rPr>
              <a:t>录</a:t>
            </a:r>
            <a:endParaRPr lang="en-US" altLang="zh-CN" sz="3600" i="0" spc="300" dirty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7297539" y="1232478"/>
            <a:ext cx="3006090" cy="751441"/>
            <a:chOff x="7867145" y="1353460"/>
            <a:chExt cx="3006090" cy="751441"/>
          </a:xfrm>
        </p:grpSpPr>
        <p:sp>
          <p:nvSpPr>
            <p:cNvPr id="83" name="矩形 82"/>
            <p:cNvSpPr/>
            <p:nvPr/>
          </p:nvSpPr>
          <p:spPr>
            <a:xfrm>
              <a:off x="7942230" y="1656285"/>
              <a:ext cx="489665" cy="206515"/>
            </a:xfrm>
            <a:prstGeom prst="rect">
              <a:avLst/>
            </a:prstGeom>
            <a:solidFill>
              <a:srgbClr val="8387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874683" y="1353460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spc="13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874890" y="1771290"/>
              <a:ext cx="1998345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日，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16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日，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23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7903194" y="2104901"/>
              <a:ext cx="2792730" cy="0"/>
            </a:xfrm>
            <a:prstGeom prst="line">
              <a:avLst/>
            </a:prstGeom>
            <a:ln>
              <a:solidFill>
                <a:schemeClr val="bg1"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>
              <a:off x="7867145" y="1406499"/>
              <a:ext cx="6398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+mn-ea"/>
                </a:rPr>
                <a:t>01</a:t>
              </a:r>
              <a:r>
                <a:rPr lang="zh-CN" altLang="en-US" sz="2400" dirty="0">
                  <a:solidFill>
                    <a:schemeClr val="accent2">
                      <a:alpha val="31000"/>
                    </a:schemeClr>
                  </a:solidFill>
                  <a:latin typeface="+mn-ea"/>
                </a:rPr>
                <a:t> </a:t>
              </a:r>
              <a:endParaRPr lang="zh-CN" altLang="en-US" sz="2400" dirty="0">
                <a:solidFill>
                  <a:schemeClr val="accent2">
                    <a:alpha val="31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333734" y="4791332"/>
            <a:ext cx="3870960" cy="751441"/>
            <a:chOff x="7867145" y="1353460"/>
            <a:chExt cx="3870960" cy="751441"/>
          </a:xfrm>
        </p:grpSpPr>
        <p:sp>
          <p:nvSpPr>
            <p:cNvPr id="86" name="矩形 85"/>
            <p:cNvSpPr/>
            <p:nvPr/>
          </p:nvSpPr>
          <p:spPr>
            <a:xfrm>
              <a:off x="7942230" y="1656285"/>
              <a:ext cx="489665" cy="206515"/>
            </a:xfrm>
            <a:prstGeom prst="rect">
              <a:avLst/>
            </a:prstGeom>
            <a:solidFill>
              <a:srgbClr val="8E8F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8874683" y="1353460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spc="13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8935850" y="1771290"/>
              <a:ext cx="2802255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月中旬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89" name="直接连接符 88"/>
            <p:cNvCxnSpPr/>
            <p:nvPr/>
          </p:nvCxnSpPr>
          <p:spPr>
            <a:xfrm flipV="1">
              <a:off x="7903194" y="2083311"/>
              <a:ext cx="3554095" cy="21590"/>
            </a:xfrm>
            <a:prstGeom prst="line">
              <a:avLst/>
            </a:prstGeom>
            <a:ln>
              <a:solidFill>
                <a:schemeClr val="bg1"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文本框 89"/>
            <p:cNvSpPr txBox="1"/>
            <p:nvPr/>
          </p:nvSpPr>
          <p:spPr>
            <a:xfrm>
              <a:off x="7867145" y="1413484"/>
              <a:ext cx="6398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+mn-ea"/>
                </a:rPr>
                <a:t>04</a:t>
              </a:r>
              <a:r>
                <a:rPr lang="zh-CN" altLang="en-US" sz="2400" dirty="0">
                  <a:solidFill>
                    <a:schemeClr val="accent2">
                      <a:alpha val="31000"/>
                    </a:schemeClr>
                  </a:solidFill>
                  <a:latin typeface="+mn-ea"/>
                </a:rPr>
                <a:t> </a:t>
              </a:r>
              <a:endParaRPr lang="zh-CN" altLang="en-US" sz="2400" dirty="0">
                <a:solidFill>
                  <a:schemeClr val="accent2">
                    <a:alpha val="31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297539" y="3606736"/>
            <a:ext cx="3644265" cy="751441"/>
            <a:chOff x="7867145" y="1353460"/>
            <a:chExt cx="3644265" cy="751441"/>
          </a:xfrm>
        </p:grpSpPr>
        <p:sp>
          <p:nvSpPr>
            <p:cNvPr id="92" name="矩形 91"/>
            <p:cNvSpPr/>
            <p:nvPr/>
          </p:nvSpPr>
          <p:spPr>
            <a:xfrm>
              <a:off x="7942230" y="1656285"/>
              <a:ext cx="489665" cy="206515"/>
            </a:xfrm>
            <a:prstGeom prst="rect">
              <a:avLst/>
            </a:prstGeom>
            <a:solidFill>
              <a:srgbClr val="8E8F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8874683" y="1353460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spc="13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8874890" y="1771290"/>
              <a:ext cx="2636520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050" dirty="0">
                  <a:solidFill>
                    <a:schemeClr val="bg1"/>
                  </a:solidFill>
                  <a:latin typeface="+mn-ea"/>
                  <a:sym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  <a:sym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  <a:sym typeface="+mn-ea"/>
                </a:rPr>
                <a:t>29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  <a:sym typeface="+mn-ea"/>
                </a:rPr>
                <a:t>日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  <a:sym typeface="+mn-ea"/>
                </a:rPr>
                <a:t>-10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  <a:sym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  <a:sym typeface="+mn-ea"/>
                </a:rPr>
                <a:t>6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  <a:sym typeface="+mn-ea"/>
                </a:rPr>
                <a:t>日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95" name="直接连接符 94"/>
            <p:cNvCxnSpPr/>
            <p:nvPr/>
          </p:nvCxnSpPr>
          <p:spPr>
            <a:xfrm flipV="1">
              <a:off x="7903194" y="2102996"/>
              <a:ext cx="3566795" cy="1905"/>
            </a:xfrm>
            <a:prstGeom prst="line">
              <a:avLst/>
            </a:prstGeom>
            <a:ln>
              <a:solidFill>
                <a:schemeClr val="bg1"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文本框 95"/>
            <p:cNvSpPr txBox="1"/>
            <p:nvPr/>
          </p:nvSpPr>
          <p:spPr>
            <a:xfrm>
              <a:off x="7867145" y="1396974"/>
              <a:ext cx="6398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+mn-ea"/>
                </a:rPr>
                <a:t>03</a:t>
              </a:r>
              <a:r>
                <a:rPr lang="zh-CN" altLang="en-US" sz="2400" dirty="0">
                  <a:solidFill>
                    <a:schemeClr val="accent2">
                      <a:alpha val="31000"/>
                    </a:schemeClr>
                  </a:solidFill>
                  <a:latin typeface="+mn-ea"/>
                </a:rPr>
                <a:t> </a:t>
              </a:r>
              <a:endParaRPr lang="zh-CN" altLang="en-US" sz="2400" dirty="0">
                <a:solidFill>
                  <a:schemeClr val="accent2">
                    <a:alpha val="31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333734" y="2438651"/>
            <a:ext cx="3691744" cy="755886"/>
            <a:chOff x="7867145" y="1353460"/>
            <a:chExt cx="3691744" cy="755886"/>
          </a:xfrm>
        </p:grpSpPr>
        <p:sp>
          <p:nvSpPr>
            <p:cNvPr id="98" name="矩形 97"/>
            <p:cNvSpPr/>
            <p:nvPr/>
          </p:nvSpPr>
          <p:spPr>
            <a:xfrm>
              <a:off x="7942230" y="1656285"/>
              <a:ext cx="489665" cy="206515"/>
            </a:xfrm>
            <a:prstGeom prst="rect">
              <a:avLst/>
            </a:prstGeom>
            <a:solidFill>
              <a:srgbClr val="8E8F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8874683" y="1353460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spc="13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8874890" y="1771290"/>
              <a:ext cx="2683510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29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-10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6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2" name="直接连接符 1"/>
            <p:cNvCxnSpPr/>
            <p:nvPr/>
          </p:nvCxnSpPr>
          <p:spPr>
            <a:xfrm>
              <a:off x="7903194" y="2104901"/>
              <a:ext cx="3655695" cy="4445"/>
            </a:xfrm>
            <a:prstGeom prst="line">
              <a:avLst/>
            </a:prstGeom>
            <a:ln>
              <a:solidFill>
                <a:schemeClr val="bg1"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文本框 101"/>
            <p:cNvSpPr txBox="1"/>
            <p:nvPr/>
          </p:nvSpPr>
          <p:spPr>
            <a:xfrm>
              <a:off x="7867145" y="1423644"/>
              <a:ext cx="63983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+mn-ea"/>
                </a:rPr>
                <a:t>02</a:t>
              </a:r>
              <a:r>
                <a:rPr lang="zh-CN" altLang="en-US" sz="2400" dirty="0">
                  <a:solidFill>
                    <a:schemeClr val="accent2">
                      <a:alpha val="31000"/>
                    </a:schemeClr>
                  </a:solidFill>
                  <a:latin typeface="+mn-ea"/>
                </a:rPr>
                <a:t> </a:t>
              </a:r>
              <a:endParaRPr lang="zh-CN" altLang="en-US" sz="2400" dirty="0">
                <a:solidFill>
                  <a:schemeClr val="accent2">
                    <a:alpha val="31000"/>
                  </a:schemeClr>
                </a:solidFill>
                <a:latin typeface="+mn-ea"/>
              </a:endParaRPr>
            </a:p>
          </p:txBody>
        </p:sp>
      </p:grpSp>
      <p:sp>
        <p:nvSpPr>
          <p:cNvPr id="103" name="矩形 102"/>
          <p:cNvSpPr/>
          <p:nvPr/>
        </p:nvSpPr>
        <p:spPr>
          <a:xfrm>
            <a:off x="10901362" y="5931694"/>
            <a:ext cx="631825" cy="617537"/>
          </a:xfrm>
          <a:prstGeom prst="rect">
            <a:avLst/>
          </a:prstGeom>
          <a:solidFill>
            <a:srgbClr val="8E8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8304530" y="1346200"/>
            <a:ext cx="22720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儿童证件照拍摄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40090" y="4852670"/>
            <a:ext cx="23329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风水资源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03260" y="3729990"/>
            <a:ext cx="29006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且听风吟，艺术时光</a:t>
            </a: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（</a:t>
            </a:r>
            <a:r>
              <a:rPr lang="en-US" altLang="zh-CN" sz="800" dirty="0">
                <a:solidFill>
                  <a:schemeClr val="bg1"/>
                </a:solidFill>
                <a:latin typeface="+mn-ea"/>
              </a:rPr>
              <a:t>8</a:t>
            </a: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个</a:t>
            </a:r>
            <a:r>
              <a:rPr lang="en-US" altLang="zh-CN" sz="800" dirty="0">
                <a:solidFill>
                  <a:schemeClr val="bg1"/>
                </a:solidFill>
                <a:latin typeface="+mn-ea"/>
              </a:rPr>
              <a:t>DIY</a:t>
            </a: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主题）</a:t>
            </a:r>
            <a:endParaRPr lang="zh-CN" altLang="en-US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38820" y="2562225"/>
            <a:ext cx="24352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拾光露营季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80" y="-635"/>
            <a:ext cx="12195175" cy="6858635"/>
          </a:xfrm>
          <a:prstGeom prst="rect">
            <a:avLst/>
          </a:prstGeom>
          <a:gradFill>
            <a:gsLst>
              <a:gs pos="88000">
                <a:srgbClr val="BF3726">
                  <a:alpha val="100000"/>
                </a:srgbClr>
              </a:gs>
              <a:gs pos="0">
                <a:srgbClr val="BF3726"/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pic>
        <p:nvPicPr>
          <p:cNvPr id="108" name="图片 107"/>
          <p:cNvPicPr/>
          <p:nvPr>
            <p:custDataLst>
              <p:tags r:id="rId1"/>
            </p:custDataLst>
          </p:nvPr>
        </p:nvPicPr>
        <p:blipFill>
          <a:blip r:embed="rId2"/>
          <a:srcRect t="2565"/>
          <a:stretch>
            <a:fillRect/>
          </a:stretch>
        </p:blipFill>
        <p:spPr>
          <a:xfrm>
            <a:off x="0" y="534670"/>
            <a:ext cx="12200890" cy="57886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4" name="椭圆 303"/>
          <p:cNvSpPr/>
          <p:nvPr/>
        </p:nvSpPr>
        <p:spPr>
          <a:xfrm>
            <a:off x="8934450" y="894080"/>
            <a:ext cx="2061210" cy="206121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6" name="文本框 305"/>
          <p:cNvSpPr txBox="1"/>
          <p:nvPr/>
        </p:nvSpPr>
        <p:spPr>
          <a:xfrm>
            <a:off x="9217025" y="994410"/>
            <a:ext cx="119380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>
                <a:solidFill>
                  <a:schemeClr val="bg1"/>
                </a:solidFill>
                <a:latin typeface="教育部隸書" panose="02010609010101010101" charset="-120"/>
                <a:ea typeface="教育部隸書" panose="02010609010101010101" charset="-120"/>
              </a:rPr>
              <a:t>悟</a:t>
            </a:r>
            <a:endParaRPr lang="zh-CN" altLang="en-US" sz="11500">
              <a:solidFill>
                <a:schemeClr val="bg1"/>
              </a:solidFill>
              <a:latin typeface="教育部隸書" panose="02010609010101010101" charset="-120"/>
              <a:ea typeface="教育部隸書" panose="02010609010101010101" charset="-12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718550" y="3221990"/>
            <a:ext cx="2652395" cy="744220"/>
            <a:chOff x="14650" y="2786"/>
            <a:chExt cx="4177" cy="1172"/>
          </a:xfrm>
        </p:grpSpPr>
        <p:sp>
          <p:nvSpPr>
            <p:cNvPr id="309" name="文本框 308"/>
            <p:cNvSpPr txBox="1"/>
            <p:nvPr/>
          </p:nvSpPr>
          <p:spPr>
            <a:xfrm>
              <a:off x="14650" y="2912"/>
              <a:ext cx="4177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秋   意   浓</a:t>
              </a:r>
              <a:endParaRPr lang="zh-CN" altLang="en-US" sz="32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cxnSp>
          <p:nvCxnSpPr>
            <p:cNvPr id="310" name="直接连接符 309"/>
            <p:cNvCxnSpPr/>
            <p:nvPr/>
          </p:nvCxnSpPr>
          <p:spPr>
            <a:xfrm flipH="1">
              <a:off x="15882" y="2786"/>
              <a:ext cx="17" cy="117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接连接符 310"/>
            <p:cNvCxnSpPr/>
            <p:nvPr/>
          </p:nvCxnSpPr>
          <p:spPr>
            <a:xfrm flipH="1">
              <a:off x="17560" y="2786"/>
              <a:ext cx="17" cy="117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939800" y="4766945"/>
            <a:ext cx="105854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活动</a:t>
            </a:r>
            <a:endParaRPr lang="zh-CN" altLang="en-US" sz="32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dist"/>
            <a:r>
              <a:rPr lang="zh-CN" altLang="en-US" sz="32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概述</a:t>
            </a:r>
            <a:endParaRPr lang="zh-CN" altLang="en-US" sz="32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51455" y="4792345"/>
            <a:ext cx="36271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活动时间：202</a:t>
            </a:r>
            <a:r>
              <a:rPr lang="en-US" altLang="zh-CN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3</a:t>
            </a:r>
            <a:r>
              <a:rPr lang="zh-CN" altLang="en-US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年</a:t>
            </a:r>
            <a:r>
              <a:rPr lang="en-US" altLang="zh-CN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9</a:t>
            </a:r>
            <a:r>
              <a:rPr lang="zh-CN" altLang="en-US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月</a:t>
            </a:r>
            <a:r>
              <a:rPr lang="en-US" altLang="zh-CN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-10</a:t>
            </a:r>
            <a:r>
              <a:rPr lang="zh-CN" altLang="en-US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月</a:t>
            </a:r>
            <a:endParaRPr lang="zh-CN" altLang="en-US" sz="24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汉仪许静行楷简" panose="00020600040101010101" charset="-122"/>
              <a:ea typeface="汉仪许静行楷简" panose="0002060004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73545" y="4792345"/>
            <a:ext cx="4145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活动主题：花满金秋，慢时光</a:t>
            </a:r>
            <a:endParaRPr lang="zh-CN" altLang="en-US" sz="24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汉仪许静行楷简" panose="00020600040101010101" charset="-122"/>
              <a:ea typeface="汉仪许静行楷简" panose="0002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73545" y="5422265"/>
            <a:ext cx="18364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活动地点：</a:t>
            </a:r>
            <a:r>
              <a:rPr lang="en-US" altLang="zh-CN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-</a:t>
            </a:r>
            <a:endParaRPr lang="en-US" altLang="zh-CN" sz="24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汉仪许静行楷简" panose="00020600040101010101" charset="-122"/>
              <a:ea typeface="汉仪许静行楷简" panose="0002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51455" y="5422265"/>
            <a:ext cx="3840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活动对象：意向客户及业主</a:t>
            </a:r>
            <a:endParaRPr lang="zh-CN" altLang="en-US" sz="24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汉仪许静行楷简" panose="00020600040101010101" charset="-122"/>
              <a:ea typeface="汉仪许静行楷简" panose="0002060004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/>
        </p:nvPicPr>
        <p:blipFill>
          <a:blip r:embed="rId1"/>
          <a:srcRect t="222" b="426"/>
          <a:stretch>
            <a:fillRect/>
          </a:stretch>
        </p:blipFill>
        <p:spPr>
          <a:xfrm>
            <a:off x="0" y="635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0" y="2342515"/>
            <a:ext cx="12206605" cy="2629535"/>
          </a:xfrm>
          <a:prstGeom prst="rect">
            <a:avLst/>
          </a:prstGeom>
          <a:gradFill>
            <a:gsLst>
              <a:gs pos="100000">
                <a:srgbClr val="BF3726">
                  <a:alpha val="72000"/>
                </a:srgbClr>
              </a:gs>
              <a:gs pos="0">
                <a:srgbClr val="DFC937">
                  <a:alpha val="68000"/>
                </a:srgbClr>
              </a:gs>
            </a:gsLst>
            <a:lin ang="178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1404620" y="2611755"/>
            <a:ext cx="339344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altLang="zh-CN" sz="6000" b="1" spc="300" dirty="0">
                <a:solidFill>
                  <a:schemeClr val="bg1"/>
                </a:solidFill>
                <a:latin typeface="+mj-ea"/>
                <a:ea typeface="+mj-ea"/>
              </a:rPr>
              <a:t>Part  </a:t>
            </a:r>
            <a:endParaRPr lang="en-US" altLang="zh-CN" sz="6000" b="1" spc="3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r">
              <a:lnSpc>
                <a:spcPct val="100000"/>
              </a:lnSpc>
            </a:pPr>
            <a:r>
              <a:rPr lang="en-US" altLang="zh-CN" sz="6000" b="1" i="0" spc="300" dirty="0">
                <a:solidFill>
                  <a:schemeClr val="bg1"/>
                </a:solidFill>
                <a:latin typeface="+mj-ea"/>
                <a:ea typeface="+mj-ea"/>
              </a:rPr>
              <a:t>one</a:t>
            </a:r>
            <a:endParaRPr lang="en-US" altLang="zh-CN" sz="6000" b="1" i="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5267298" y="2611934"/>
            <a:ext cx="2540" cy="178435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/>
        </p:nvGrpSpPr>
        <p:grpSpPr>
          <a:xfrm>
            <a:off x="5739249" y="1232478"/>
            <a:ext cx="4387069" cy="2936240"/>
            <a:chOff x="6308855" y="1353460"/>
            <a:chExt cx="4387069" cy="2936240"/>
          </a:xfrm>
        </p:grpSpPr>
        <p:sp>
          <p:nvSpPr>
            <p:cNvPr id="15" name="文本框 14"/>
            <p:cNvSpPr txBox="1"/>
            <p:nvPr>
              <p:custDataLst>
                <p:tags r:id="rId2"/>
              </p:custDataLst>
            </p:nvPr>
          </p:nvSpPr>
          <p:spPr>
            <a:xfrm>
              <a:off x="8874683" y="1353460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spc="13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3"/>
              </p:custDataLst>
            </p:nvPr>
          </p:nvSpPr>
          <p:spPr>
            <a:xfrm>
              <a:off x="6308855" y="4036970"/>
              <a:ext cx="1998345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日，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16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日，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23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2" name="直接连接符 1"/>
            <p:cNvCxnSpPr/>
            <p:nvPr>
              <p:custDataLst>
                <p:tags r:id="rId4"/>
              </p:custDataLst>
            </p:nvPr>
          </p:nvCxnSpPr>
          <p:spPr>
            <a:xfrm>
              <a:off x="7903194" y="2104901"/>
              <a:ext cx="2792730" cy="0"/>
            </a:xfrm>
            <a:prstGeom prst="line">
              <a:avLst/>
            </a:prstGeom>
            <a:ln>
              <a:solidFill>
                <a:schemeClr val="bg1"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5539740" y="2967355"/>
            <a:ext cx="37039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</a:rPr>
              <a:t>儿童证件照拍摄</a:t>
            </a:r>
            <a:endParaRPr lang="zh-CN" altLang="en-US" sz="3600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汉仪许静行楷简" panose="00020600040101010101" charset="-122"/>
              <a:ea typeface="汉仪许静行楷简" panose="00020600040101010101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4" descr="f87419ea8ba88b0eec67d2c4fa7169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8246" r="3808" b="50384"/>
          <a:stretch>
            <a:fillRect/>
          </a:stretch>
        </p:blipFill>
        <p:spPr>
          <a:xfrm>
            <a:off x="0" y="3956050"/>
            <a:ext cx="4821555" cy="2734310"/>
          </a:xfrm>
          <a:prstGeom prst="rect">
            <a:avLst/>
          </a:prstGeom>
          <a:solidFill>
            <a:schemeClr val="bg2">
              <a:lumMod val="85000"/>
            </a:schemeClr>
          </a:solidFill>
          <a:ln w="9525">
            <a:noFill/>
          </a:ln>
        </p:spPr>
      </p:pic>
      <p:pic>
        <p:nvPicPr>
          <p:cNvPr id="22" name="图片 3" descr="91c141a0a83a1f4cb84c5da7deb80b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8009" t="55306" r="4135" b="3735"/>
          <a:stretch>
            <a:fillRect/>
          </a:stretch>
        </p:blipFill>
        <p:spPr>
          <a:xfrm>
            <a:off x="8512810" y="3827780"/>
            <a:ext cx="3612515" cy="2862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3" name="图片 3" descr="9db64fc37bc5e2ff6c0e4627c574db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4560570" y="3632200"/>
            <a:ext cx="4312920" cy="33578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3632835"/>
            <a:ext cx="12201525" cy="32251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1160780" y="1878965"/>
            <a:ext cx="9693910" cy="1060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1400"/>
              <a:t>        </a:t>
            </a:r>
            <a:r>
              <a:rPr lang="zh-CN" altLang="en-US" sz="1400"/>
              <a:t>方快照相馆成立于2015年，是</a:t>
            </a:r>
            <a:r>
              <a:rPr lang="zh-CN" altLang="en-US" sz="1400" b="1">
                <a:solidFill>
                  <a:srgbClr val="0075B8"/>
                </a:solidFill>
              </a:rPr>
              <a:t>天真蓝旗</a:t>
            </a:r>
            <a:r>
              <a:rPr lang="zh-CN" altLang="en-US" sz="1400"/>
              <a:t>下子品牌。它率先以</a:t>
            </a:r>
            <a:r>
              <a:rPr lang="zh-CN" altLang="en-US" sz="1400" b="1">
                <a:solidFill>
                  <a:srgbClr val="0075B8"/>
                </a:solidFill>
              </a:rPr>
              <a:t>方便+快捷+快乐</a:t>
            </a:r>
            <a:r>
              <a:rPr lang="zh-CN" altLang="en-US" sz="1400"/>
              <a:t>的品牌理念，赋能行业新活力，打造创新型影像服务网络。2022年，方快照相馆已覆盖全国128座城市，门店超</a:t>
            </a:r>
            <a:r>
              <a:rPr lang="zh-CN" altLang="en-US" sz="1400" b="1">
                <a:solidFill>
                  <a:srgbClr val="0075B8"/>
                </a:solidFill>
              </a:rPr>
              <a:t>550</a:t>
            </a:r>
            <a:r>
              <a:rPr lang="zh-CN" altLang="en-US" sz="1400"/>
              <a:t>家，为近</a:t>
            </a:r>
            <a:r>
              <a:rPr lang="zh-CN" altLang="en-US" sz="1400" b="1">
                <a:solidFill>
                  <a:srgbClr val="0075B8"/>
                </a:solidFill>
              </a:rPr>
              <a:t>500万</a:t>
            </a:r>
            <a:r>
              <a:rPr lang="zh-CN" altLang="en-US" sz="1400"/>
              <a:t>消费者提供优质摄影服务。多年坚持，方快照相馆已赢得行业高度认可，吸引更多关注与加盟。为消费者提供</a:t>
            </a:r>
            <a:r>
              <a:rPr lang="zh-CN" altLang="en-US" sz="1400" b="1">
                <a:solidFill>
                  <a:srgbClr val="0075B8"/>
                </a:solidFill>
              </a:rPr>
              <a:t>家门口的好照片</a:t>
            </a:r>
            <a:r>
              <a:rPr lang="zh-CN" altLang="en-US" sz="1400"/>
              <a:t>。</a:t>
            </a:r>
            <a:endParaRPr lang="zh-CN" altLang="en-US" sz="1400"/>
          </a:p>
        </p:txBody>
      </p:sp>
      <p:pic>
        <p:nvPicPr>
          <p:cNvPr id="16" name="图片 3" descr="9db64fc37bc5e2ff6c0e4627c574db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5434965" cy="14979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 descr="3b6d5c47805b34fa61c6f0ae09b448d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9413" t="48366" r="29790" b="44630"/>
          <a:stretch>
            <a:fillRect/>
          </a:stretch>
        </p:blipFill>
        <p:spPr>
          <a:xfrm>
            <a:off x="2463165" y="675005"/>
            <a:ext cx="2097405" cy="44704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937895"/>
            <a:ext cx="2540000" cy="2126615"/>
          </a:xfrm>
          <a:prstGeom prst="rect">
            <a:avLst/>
          </a:prstGeom>
        </p:spPr>
      </p:pic>
      <p:pic>
        <p:nvPicPr>
          <p:cNvPr id="10" name="图片 9" descr="placingpictureplaceholde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9328150" y="848995"/>
            <a:ext cx="2753360" cy="4887595"/>
          </a:xfrm>
          <a:prstGeom prst="rect">
            <a:avLst/>
          </a:prstGeom>
        </p:spPr>
      </p:pic>
      <p:pic>
        <p:nvPicPr>
          <p:cNvPr id="12" name="图片 11" descr="placingpictureplaceholder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4180205" y="2987675"/>
            <a:ext cx="1889760" cy="2735580"/>
          </a:xfrm>
          <a:prstGeom prst="rect">
            <a:avLst/>
          </a:prstGeom>
        </p:spPr>
      </p:pic>
      <p:pic>
        <p:nvPicPr>
          <p:cNvPr id="13" name="图片 12" descr="placingpictureplaceholder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6069965" y="837565"/>
            <a:ext cx="3156585" cy="4899025"/>
          </a:xfrm>
          <a:prstGeom prst="rect">
            <a:avLst/>
          </a:prstGeom>
        </p:spPr>
      </p:pic>
      <p:pic>
        <p:nvPicPr>
          <p:cNvPr id="14" name="图片 13" descr="placingpictureplaceholder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-38100" y="2987675"/>
            <a:ext cx="2084705" cy="2736215"/>
          </a:xfrm>
          <a:prstGeom prst="rect">
            <a:avLst/>
          </a:prstGeom>
        </p:spPr>
      </p:pic>
      <p:pic>
        <p:nvPicPr>
          <p:cNvPr id="11" name="图片 10" descr="daa6ff45dadb6bc9656b5a087cfe82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36651" t="10951" r="36030" b="25960"/>
          <a:stretch>
            <a:fillRect/>
          </a:stretch>
        </p:blipFill>
        <p:spPr>
          <a:xfrm>
            <a:off x="2052320" y="2988310"/>
            <a:ext cx="2109470" cy="2734945"/>
          </a:xfrm>
          <a:prstGeom prst="rect">
            <a:avLst/>
          </a:prstGeom>
          <a:noFill/>
          <a:ln>
            <a:gradFill>
              <a:gsLst>
                <a:gs pos="0">
                  <a:srgbClr val="DDE5F5">
                    <a:lumMod val="5000"/>
                    <a:lumOff val="95000"/>
                  </a:srgbClr>
                </a:gs>
                <a:gs pos="74000">
                  <a:srgbClr val="BCCBEB">
                    <a:lumMod val="45000"/>
                    <a:lumOff val="55000"/>
                  </a:srgbClr>
                </a:gs>
                <a:gs pos="83000">
                  <a:srgbClr val="BCCBEB">
                    <a:lumMod val="45000"/>
                    <a:lumOff val="55000"/>
                  </a:srgbClr>
                </a:gs>
                <a:gs pos="100000">
                  <a:srgbClr val="BCCBEB">
                    <a:lumMod val="30000"/>
                    <a:lumOff val="70000"/>
                  </a:srgbClr>
                </a:gs>
              </a:gsLst>
              <a:lin ang="5400000" scaled="0"/>
            </a:gradFill>
          </a:ln>
        </p:spPr>
      </p:pic>
      <p:pic>
        <p:nvPicPr>
          <p:cNvPr id="16" name="图片 3" descr="9db64fc37bc5e2ff6c0e4627c574db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/>
          <a:stretch>
            <a:fillRect/>
          </a:stretch>
        </p:blipFill>
        <p:spPr>
          <a:xfrm>
            <a:off x="0" y="0"/>
            <a:ext cx="5260340" cy="590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58800" y="1130935"/>
            <a:ext cx="149352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/>
              <a:t>案例展示</a:t>
            </a:r>
            <a:endParaRPr lang="zh-CN" altLang="en-US" sz="4800" b="1"/>
          </a:p>
        </p:txBody>
      </p:sp>
      <p:pic>
        <p:nvPicPr>
          <p:cNvPr id="16391" name="图片 14" descr="e295ef537917d3fbdc28025b8de4fe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2540000" y="937895"/>
            <a:ext cx="3659505" cy="2016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17"/>
            </p:custDataLst>
          </p:nvPr>
        </p:nvSpPr>
        <p:spPr>
          <a:xfrm>
            <a:off x="0" y="4153535"/>
            <a:ext cx="12201525" cy="27044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</p:spTree>
    <p:custDataLst>
      <p:tags r:id="rId18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937895"/>
            <a:ext cx="2540000" cy="2126615"/>
          </a:xfrm>
          <a:prstGeom prst="rect">
            <a:avLst/>
          </a:prstGeom>
        </p:spPr>
      </p:pic>
      <p:pic>
        <p:nvPicPr>
          <p:cNvPr id="16" name="图片 3" descr="9db64fc37bc5e2ff6c0e4627c574db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4604" r="1686" b="93370"/>
          <a:stretch>
            <a:fillRect/>
          </a:stretch>
        </p:blipFill>
        <p:spPr>
          <a:xfrm>
            <a:off x="0" y="0"/>
            <a:ext cx="5260340" cy="590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58800" y="1130935"/>
            <a:ext cx="149352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/>
              <a:t>案例展示</a:t>
            </a:r>
            <a:endParaRPr lang="zh-CN" altLang="en-US" sz="4800" b="1"/>
          </a:p>
        </p:txBody>
      </p:sp>
      <p:pic>
        <p:nvPicPr>
          <p:cNvPr id="18437" name="图片 9" descr="6c3d4af0215e34544bf11ebb67edfe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51100" y="938530"/>
            <a:ext cx="3210560" cy="4290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7" descr="8f61f1314d5ce884f0c909d5cfba2fc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619750" y="939165"/>
            <a:ext cx="3213100" cy="41992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3" descr="3c1472c81bce01773569d2a3f0d0a9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r="4265" b="-584"/>
          <a:stretch>
            <a:fillRect/>
          </a:stretch>
        </p:blipFill>
        <p:spPr>
          <a:xfrm>
            <a:off x="8716010" y="939165"/>
            <a:ext cx="3475990" cy="42360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11"/>
            </p:custDataLst>
          </p:nvPr>
        </p:nvSpPr>
        <p:spPr>
          <a:xfrm>
            <a:off x="0" y="4153535"/>
            <a:ext cx="12201525" cy="27044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</p:spTree>
    <p:custDataLst>
      <p:tags r:id="rId1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图片 1" descr="dc8e3d0f91f67007c1bc32d5028731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r="2513"/>
          <a:stretch>
            <a:fillRect/>
          </a:stretch>
        </p:blipFill>
        <p:spPr>
          <a:xfrm>
            <a:off x="3124835" y="755650"/>
            <a:ext cx="9175115" cy="6102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937895"/>
            <a:ext cx="2540000" cy="2126615"/>
          </a:xfrm>
          <a:prstGeom prst="rect">
            <a:avLst/>
          </a:prstGeom>
        </p:spPr>
      </p:pic>
      <p:pic>
        <p:nvPicPr>
          <p:cNvPr id="16" name="图片 3" descr="9db64fc37bc5e2ff6c0e4627c574db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4604" r="1686" b="93370"/>
          <a:stretch>
            <a:fillRect/>
          </a:stretch>
        </p:blipFill>
        <p:spPr>
          <a:xfrm>
            <a:off x="0" y="0"/>
            <a:ext cx="5260340" cy="590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58800" y="1130935"/>
            <a:ext cx="149352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/>
              <a:t>服装展示</a:t>
            </a:r>
            <a:endParaRPr lang="zh-CN" altLang="en-US" sz="4800" b="1"/>
          </a:p>
        </p:txBody>
      </p:sp>
    </p:spTree>
    <p:custDataLst>
      <p:tags r:id="rId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937895"/>
            <a:ext cx="3096260" cy="14351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0" y="1039495"/>
            <a:ext cx="299783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2800" b="1">
                <a:solidFill>
                  <a:schemeClr val="bg1">
                    <a:lumMod val="95000"/>
                  </a:schemeClr>
                </a:solidFill>
                <a:latin typeface="Calibri" panose="020F0502020204030204" charset="0"/>
                <a:sym typeface="+mn-ea"/>
              </a:rPr>
              <a:t>宝格拉专业摄影</a:t>
            </a:r>
            <a:endParaRPr lang="zh-CN" altLang="en-US" sz="2800" b="1">
              <a:solidFill>
                <a:schemeClr val="bg1">
                  <a:lumMod val="95000"/>
                </a:schemeClr>
              </a:solidFill>
              <a:latin typeface="Calibri" panose="020F0502020204030204" charset="0"/>
              <a:sym typeface="+mn-ea"/>
            </a:endParaRPr>
          </a:p>
          <a:p>
            <a:pPr algn="dist"/>
            <a:r>
              <a:rPr lang="zh-CN" altLang="en-US" sz="1600" b="1">
                <a:solidFill>
                  <a:schemeClr val="bg1">
                    <a:lumMod val="95000"/>
                  </a:schemeClr>
                </a:solidFill>
                <a:latin typeface="Calibri" panose="020F0502020204030204" charset="0"/>
                <a:sym typeface="+mn-ea"/>
              </a:rPr>
              <a:t>Baogra Professional Photography</a:t>
            </a:r>
            <a:endParaRPr lang="zh-CN" altLang="en-US" sz="1600" b="1">
              <a:solidFill>
                <a:schemeClr val="bg1">
                  <a:lumMod val="95000"/>
                </a:schemeClr>
              </a:solidFill>
              <a:latin typeface="Calibri" panose="020F050202020403020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11195" y="1039495"/>
            <a:ext cx="1767840" cy="3919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专业摄影师，长期致力于拍摄各类场景，包括，婚纱照，艺术照，商业，活动，海外旅拍，街拍，商业片拍摄，航拍，均有拍摄，包括简单的证件照，形象照，等等拍摄类，长期专注于各类影像创作，作品多次被著名周刊刊登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 descr="44639875be2872b2bd5e4812d62d6bc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4979035" y="703580"/>
            <a:ext cx="7212965" cy="5052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5" name="图片 3" descr="6da20f4019bb0135137fdd815ad1e0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2022475"/>
            <a:ext cx="3096260" cy="3733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0" y="4153535"/>
            <a:ext cx="12201525" cy="27044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</p:spTree>
    <p:custDataLst>
      <p:tags r:id="rId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r="2875"/>
          <a:stretch>
            <a:fillRect/>
          </a:stretch>
        </p:blipFill>
        <p:spPr>
          <a:xfrm>
            <a:off x="2303145" y="0"/>
            <a:ext cx="9888855" cy="68091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2439035" cy="212661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558800" y="457835"/>
            <a:ext cx="149352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/>
              <a:t>服装展示</a:t>
            </a:r>
            <a:endParaRPr lang="zh-CN" altLang="en-US" sz="4800" b="1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0" y="4153535"/>
            <a:ext cx="12201525" cy="27044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</p:spTree>
    <p:custDataLst>
      <p:tags r:id="rId7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/>
        </p:nvPicPr>
        <p:blipFill>
          <a:blip r:embed="rId1"/>
          <a:srcRect t="222" b="426"/>
          <a:stretch>
            <a:fillRect/>
          </a:stretch>
        </p:blipFill>
        <p:spPr>
          <a:xfrm>
            <a:off x="0" y="635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0" y="2342515"/>
            <a:ext cx="12206605" cy="2629535"/>
          </a:xfrm>
          <a:prstGeom prst="rect">
            <a:avLst/>
          </a:prstGeom>
          <a:gradFill>
            <a:gsLst>
              <a:gs pos="100000">
                <a:srgbClr val="BF3726">
                  <a:alpha val="72000"/>
                </a:srgbClr>
              </a:gs>
              <a:gs pos="0">
                <a:srgbClr val="DFC937">
                  <a:alpha val="68000"/>
                </a:srgbClr>
              </a:gs>
            </a:gsLst>
            <a:lin ang="178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1404620" y="2611755"/>
            <a:ext cx="339344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altLang="zh-CN" sz="6000" b="1" spc="300" dirty="0">
                <a:solidFill>
                  <a:schemeClr val="bg1"/>
                </a:solidFill>
                <a:latin typeface="+mj-ea"/>
                <a:ea typeface="+mj-ea"/>
              </a:rPr>
              <a:t>Part  </a:t>
            </a:r>
            <a:endParaRPr lang="en-US" altLang="zh-CN" sz="6000" b="1" spc="3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r">
              <a:lnSpc>
                <a:spcPct val="100000"/>
              </a:lnSpc>
            </a:pPr>
            <a:r>
              <a:rPr lang="en-US" altLang="zh-CN" sz="6000" b="1" i="0" spc="300" dirty="0">
                <a:solidFill>
                  <a:schemeClr val="bg1"/>
                </a:solidFill>
                <a:latin typeface="+mj-ea"/>
                <a:ea typeface="+mj-ea"/>
              </a:rPr>
              <a:t>two</a:t>
            </a:r>
            <a:endParaRPr lang="en-US" altLang="zh-CN" sz="6000" b="1" i="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5267298" y="2611934"/>
            <a:ext cx="2540" cy="178435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/>
        </p:nvGrpSpPr>
        <p:grpSpPr>
          <a:xfrm>
            <a:off x="5739249" y="1232478"/>
            <a:ext cx="4387069" cy="2936240"/>
            <a:chOff x="6308855" y="1353460"/>
            <a:chExt cx="4387069" cy="2936240"/>
          </a:xfrm>
        </p:grpSpPr>
        <p:sp>
          <p:nvSpPr>
            <p:cNvPr id="15" name="文本框 14"/>
            <p:cNvSpPr txBox="1"/>
            <p:nvPr>
              <p:custDataLst>
                <p:tags r:id="rId2"/>
              </p:custDataLst>
            </p:nvPr>
          </p:nvSpPr>
          <p:spPr>
            <a:xfrm>
              <a:off x="8874683" y="1353460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spc="13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3"/>
              </p:custDataLst>
            </p:nvPr>
          </p:nvSpPr>
          <p:spPr>
            <a:xfrm>
              <a:off x="6308855" y="4036970"/>
              <a:ext cx="1998345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29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-10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6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2" name="直接连接符 1"/>
            <p:cNvCxnSpPr/>
            <p:nvPr>
              <p:custDataLst>
                <p:tags r:id="rId4"/>
              </p:custDataLst>
            </p:nvPr>
          </p:nvCxnSpPr>
          <p:spPr>
            <a:xfrm>
              <a:off x="7903194" y="2104901"/>
              <a:ext cx="2792730" cy="0"/>
            </a:xfrm>
            <a:prstGeom prst="line">
              <a:avLst/>
            </a:prstGeom>
            <a:ln>
              <a:solidFill>
                <a:schemeClr val="bg1"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5539740" y="2967355"/>
            <a:ext cx="37039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</a:rPr>
              <a:t>拾光露营</a:t>
            </a:r>
            <a:endParaRPr lang="zh-CN" altLang="en-US" sz="3600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汉仪许静行楷简" panose="00020600040101010101" charset="-122"/>
              <a:ea typeface="汉仪许静行楷简" panose="00020600040101010101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153535"/>
            <a:ext cx="12201525" cy="27044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72885" y="0"/>
            <a:ext cx="5161915" cy="6859270"/>
          </a:xfrm>
          <a:prstGeom prst="rect">
            <a:avLst/>
          </a:prstGeom>
        </p:spPr>
      </p:pic>
      <p:sp>
        <p:nvSpPr>
          <p:cNvPr id="39" name="iṧḷïḋê"/>
          <p:cNvSpPr txBox="1"/>
          <p:nvPr/>
        </p:nvSpPr>
        <p:spPr>
          <a:xfrm>
            <a:off x="748030" y="1842770"/>
            <a:ext cx="5244465" cy="1166495"/>
          </a:xfrm>
          <a:prstGeom prst="rect">
            <a:avLst/>
          </a:prstGeom>
          <a:noFill/>
        </p:spPr>
        <p:txBody>
          <a:bodyPr wrap="square" lIns="91440" tIns="45720" rIns="91440" bIns="45720" anchor="t" anchorCtr="1">
            <a:normAutofit/>
          </a:bodyPr>
          <a:lstStyle/>
          <a:p>
            <a:pPr>
              <a:lnSpc>
                <a:spcPct val="190000"/>
              </a:lnSpc>
            </a:pPr>
            <a:r>
              <a:rPr lang="en-US" altLang="zh-CN" sz="1400" dirty="0"/>
              <a:t>         </a:t>
            </a:r>
            <a:r>
              <a:rPr lang="zh-CN" altLang="en-US" sz="1400" dirty="0"/>
              <a:t>放置投影，加灯光装饰，错落一些懒人沙发和沙滩躺椅，可在上面观看电影，营造温馨轻松的氛围。</a:t>
            </a:r>
            <a:endParaRPr lang="zh-CN" altLang="en-US" sz="1400" dirty="0"/>
          </a:p>
        </p:txBody>
      </p:sp>
      <p:sp>
        <p:nvSpPr>
          <p:cNvPr id="38" name="矩形 1"/>
          <p:cNvSpPr/>
          <p:nvPr/>
        </p:nvSpPr>
        <p:spPr>
          <a:xfrm>
            <a:off x="0" y="410300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DDA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BF7F1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平行四边形 39"/>
          <p:cNvSpPr/>
          <p:nvPr/>
        </p:nvSpPr>
        <p:spPr>
          <a:xfrm>
            <a:off x="1242276" y="411888"/>
            <a:ext cx="447334" cy="433841"/>
          </a:xfrm>
          <a:prstGeom prst="parallelogram">
            <a:avLst>
              <a:gd name="adj" fmla="val 4010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ïṡ1îďê"/>
          <p:cNvSpPr txBox="1"/>
          <p:nvPr/>
        </p:nvSpPr>
        <p:spPr>
          <a:xfrm>
            <a:off x="748030" y="1382395"/>
            <a:ext cx="5346700" cy="369570"/>
          </a:xfrm>
          <a:prstGeom prst="rect">
            <a:avLst/>
          </a:prstGeom>
          <a:noFill/>
        </p:spPr>
        <p:txBody>
          <a:bodyPr wrap="square" lIns="91440" tIns="45720" rIns="91440" bIns="45720" anchor="b" anchorCtr="1"/>
          <a:lstStyle/>
          <a:p>
            <a:pPr algn="ctr">
              <a:lnSpc>
                <a:spcPct val="120000"/>
              </a:lnSpc>
            </a:pPr>
            <a:r>
              <a:rPr lang="zh-CN" altLang="en-US" sz="2000" b="1" dirty="0"/>
              <a:t>星光电影</a:t>
            </a:r>
            <a:endParaRPr lang="zh-CN" altLang="en-US" sz="20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55" y="3100070"/>
            <a:ext cx="5476875" cy="339153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4153535"/>
            <a:ext cx="12201525" cy="27044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1733973"/>
            <a:ext cx="6096000" cy="4253653"/>
          </a:xfrm>
          <a:prstGeom prst="rect">
            <a:avLst/>
          </a:prstGeom>
        </p:spPr>
      </p:pic>
      <p:pic>
        <p:nvPicPr>
          <p:cNvPr id="107" name="图片 106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96000" y="1733973"/>
            <a:ext cx="6096847" cy="425365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2488353" y="6122247"/>
            <a:ext cx="195834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露营天幕及桌椅</a:t>
            </a:r>
            <a:endParaRPr lang="zh-CN" altLang="en-US" sz="1600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8486987" y="6122247"/>
            <a:ext cx="1560407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纯色小帐篷</a:t>
            </a:r>
            <a:endParaRPr lang="zh-CN" altLang="en-US" sz="1600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矩形 1"/>
          <p:cNvSpPr/>
          <p:nvPr>
            <p:custDataLst>
              <p:tags r:id="rId7"/>
            </p:custDataLst>
          </p:nvPr>
        </p:nvSpPr>
        <p:spPr>
          <a:xfrm>
            <a:off x="0" y="410300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DDA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平行四边形 39"/>
          <p:cNvSpPr/>
          <p:nvPr>
            <p:custDataLst>
              <p:tags r:id="rId8"/>
            </p:custDataLst>
          </p:nvPr>
        </p:nvSpPr>
        <p:spPr>
          <a:xfrm>
            <a:off x="1242276" y="411888"/>
            <a:ext cx="447334" cy="433841"/>
          </a:xfrm>
          <a:prstGeom prst="parallelogram">
            <a:avLst>
              <a:gd name="adj" fmla="val 4010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/>
          <p:cNvSpPr/>
          <p:nvPr>
            <p:custDataLst>
              <p:tags r:id="rId9"/>
            </p:custDataLst>
          </p:nvPr>
        </p:nvSpPr>
        <p:spPr>
          <a:xfrm>
            <a:off x="1705610" y="714375"/>
            <a:ext cx="5734050" cy="9220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>
              <a:lnSpc>
                <a:spcPct val="130000"/>
              </a:lnSpc>
            </a:pPr>
            <a:endParaRPr lang="zh-CN" altLang="en-US" sz="1400" b="1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ïṡ1îďê"/>
          <p:cNvSpPr txBox="1"/>
          <p:nvPr>
            <p:custDataLst>
              <p:tags r:id="rId10"/>
            </p:custDataLst>
          </p:nvPr>
        </p:nvSpPr>
        <p:spPr>
          <a:xfrm>
            <a:off x="1594485" y="476250"/>
            <a:ext cx="1651000" cy="369570"/>
          </a:xfrm>
          <a:prstGeom prst="rect">
            <a:avLst/>
          </a:prstGeom>
          <a:noFill/>
        </p:spPr>
        <p:txBody>
          <a:bodyPr wrap="square" lIns="91440" tIns="45720" rIns="91440" bIns="45720" anchor="b" anchorCtr="1"/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氛围布置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11"/>
            </p:custDataLst>
          </p:nvPr>
        </p:nvSpPr>
        <p:spPr>
          <a:xfrm>
            <a:off x="1448647" y="990600"/>
            <a:ext cx="9765453" cy="12293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1865" b="1" ker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氛围布置：</a:t>
            </a:r>
            <a:r>
              <a:rPr lang="zh-CN" altLang="en-US" sz="1865" ker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准备小灯串，露营彩旗营造氛围，充气沙发，草垛，地垫供客户休憩。</a:t>
            </a:r>
            <a:endParaRPr lang="zh-CN" altLang="en-US" sz="1865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2273935" y="990600"/>
            <a:ext cx="8806815" cy="12293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1865" b="1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氛围布置：</a:t>
            </a:r>
            <a:r>
              <a:rPr lang="zh-CN" altLang="en-US" sz="1865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现场搭建</a:t>
            </a:r>
            <a:r>
              <a:rPr lang="en-US" altLang="zh-CN" sz="1865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</a:t>
            </a:r>
            <a:r>
              <a:rPr lang="zh-CN" altLang="en-US" sz="1865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顶天幕，搭配</a:t>
            </a:r>
            <a:r>
              <a:rPr lang="en-US" altLang="zh-CN" sz="1865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6</a:t>
            </a:r>
            <a:r>
              <a:rPr lang="zh-CN" altLang="en-US" sz="1865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个小帐篷营造露营氛围，充气沙发</a:t>
            </a:r>
            <a:r>
              <a:rPr lang="en-US" altLang="zh-CN" sz="1865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6</a:t>
            </a:r>
            <a:r>
              <a:rPr lang="zh-CN" altLang="en-US" sz="1865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个。</a:t>
            </a:r>
            <a:endParaRPr lang="zh-CN" altLang="en-US" sz="1865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矩形 1"/>
          <p:cNvSpPr/>
          <p:nvPr>
            <p:custDataLst>
              <p:tags r:id="rId2"/>
            </p:custDataLst>
          </p:nvPr>
        </p:nvSpPr>
        <p:spPr>
          <a:xfrm>
            <a:off x="0" y="410300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DDA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平行四边形 39"/>
          <p:cNvSpPr/>
          <p:nvPr>
            <p:custDataLst>
              <p:tags r:id="rId3"/>
            </p:custDataLst>
          </p:nvPr>
        </p:nvSpPr>
        <p:spPr>
          <a:xfrm>
            <a:off x="1242276" y="411888"/>
            <a:ext cx="447334" cy="433841"/>
          </a:xfrm>
          <a:prstGeom prst="parallelogram">
            <a:avLst>
              <a:gd name="adj" fmla="val 4010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1705610" y="714375"/>
            <a:ext cx="5734050" cy="9220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>
              <a:lnSpc>
                <a:spcPct val="130000"/>
              </a:lnSpc>
            </a:pPr>
            <a:endParaRPr lang="zh-CN" altLang="en-US" sz="1400" b="1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ïṡ1îďê"/>
          <p:cNvSpPr txBox="1"/>
          <p:nvPr>
            <p:custDataLst>
              <p:tags r:id="rId5"/>
            </p:custDataLst>
          </p:nvPr>
        </p:nvSpPr>
        <p:spPr>
          <a:xfrm>
            <a:off x="1594485" y="476250"/>
            <a:ext cx="1651000" cy="369570"/>
          </a:xfrm>
          <a:prstGeom prst="rect">
            <a:avLst/>
          </a:prstGeom>
          <a:noFill/>
        </p:spPr>
        <p:txBody>
          <a:bodyPr wrap="square" lIns="91440" tIns="45720" rIns="91440" bIns="45720" anchor="b" anchorCtr="1"/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氛围布置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8246533" y="1656080"/>
            <a:ext cx="3612727" cy="21183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15383" y="1667298"/>
            <a:ext cx="3607647" cy="47616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47490" y="3694218"/>
            <a:ext cx="4017433" cy="27203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188537" y="3897418"/>
            <a:ext cx="3613573" cy="250105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046643" y="1667298"/>
            <a:ext cx="3997960" cy="1968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68813" y="1667933"/>
            <a:ext cx="5655733" cy="49860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3887"/>
          <a:stretch>
            <a:fillRect/>
          </a:stretch>
        </p:blipFill>
        <p:spPr>
          <a:xfrm>
            <a:off x="381000" y="4972473"/>
            <a:ext cx="5371253" cy="1681480"/>
          </a:xfrm>
          <a:prstGeom prst="rect">
            <a:avLst/>
          </a:prstGeom>
        </p:spPr>
      </p:pic>
      <p:pic>
        <p:nvPicPr>
          <p:cNvPr id="125" name="图片 124"/>
          <p:cNvPicPr/>
          <p:nvPr/>
        </p:nvPicPr>
        <p:blipFill>
          <a:blip r:embed="rId5"/>
          <a:stretch>
            <a:fillRect/>
          </a:stretch>
        </p:blipFill>
        <p:spPr>
          <a:xfrm>
            <a:off x="3009900" y="1668780"/>
            <a:ext cx="2742353" cy="322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81000" y="1639993"/>
            <a:ext cx="2428240" cy="3254587"/>
          </a:xfrm>
          <a:prstGeom prst="rect">
            <a:avLst/>
          </a:prstGeom>
        </p:spPr>
      </p:pic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2274147" y="952500"/>
            <a:ext cx="7645400" cy="12293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1865" b="1" ker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美味烧烤：</a:t>
            </a:r>
            <a:r>
              <a:rPr lang="zh-CN" altLang="en-US" sz="1865" ker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到场客户还能享受专业烧烤师秘制美味烤串</a:t>
            </a:r>
            <a:r>
              <a:rPr lang="zh-CN" altLang="en-US" sz="1865" b="1" ker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sz="1865" b="1" ker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矩形 1"/>
          <p:cNvSpPr/>
          <p:nvPr>
            <p:custDataLst>
              <p:tags r:id="rId9"/>
            </p:custDataLst>
          </p:nvPr>
        </p:nvSpPr>
        <p:spPr>
          <a:xfrm>
            <a:off x="0" y="410300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DDA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BF7F1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平行四边形 39"/>
          <p:cNvSpPr/>
          <p:nvPr>
            <p:custDataLst>
              <p:tags r:id="rId10"/>
            </p:custDataLst>
          </p:nvPr>
        </p:nvSpPr>
        <p:spPr>
          <a:xfrm>
            <a:off x="1242276" y="411888"/>
            <a:ext cx="447334" cy="433841"/>
          </a:xfrm>
          <a:prstGeom prst="parallelogram">
            <a:avLst>
              <a:gd name="adj" fmla="val 4010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/>
          <p:cNvSpPr/>
          <p:nvPr>
            <p:custDataLst>
              <p:tags r:id="rId11"/>
            </p:custDataLst>
          </p:nvPr>
        </p:nvSpPr>
        <p:spPr>
          <a:xfrm>
            <a:off x="1705610" y="714375"/>
            <a:ext cx="5734050" cy="9220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14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美味烧烤：</a:t>
            </a:r>
            <a:r>
              <a:rPr lang="zh-CN" altLang="en-US" sz="1400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到场客户还能享受专业烧烤师秘制美味烤串</a:t>
            </a:r>
            <a:r>
              <a:rPr lang="zh-CN" altLang="en-US" sz="14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sz="1400" b="1" ker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ïṡ1îďê"/>
          <p:cNvSpPr txBox="1"/>
          <p:nvPr>
            <p:custDataLst>
              <p:tags r:id="rId12"/>
            </p:custDataLst>
          </p:nvPr>
        </p:nvSpPr>
        <p:spPr>
          <a:xfrm>
            <a:off x="1594485" y="476250"/>
            <a:ext cx="1651000" cy="369570"/>
          </a:xfrm>
          <a:prstGeom prst="rect">
            <a:avLst/>
          </a:prstGeom>
          <a:noFill/>
        </p:spPr>
        <p:txBody>
          <a:bodyPr wrap="square" lIns="91440" tIns="45720" rIns="91440" bIns="45720" anchor="b" anchorCtr="1"/>
          <a:lstStyle/>
          <a:p>
            <a:pPr algn="ctr">
              <a:lnSpc>
                <a:spcPct val="120000"/>
              </a:lnSpc>
            </a:pPr>
            <a:r>
              <a:rPr lang="en-US" altLang="zh-CN" sz="2400" b="1" dirty="0"/>
              <a:t>BBQ</a:t>
            </a:r>
            <a:endParaRPr lang="en-US" altLang="zh-CN" sz="24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ṧḷïḋê"/>
          <p:cNvSpPr txBox="1"/>
          <p:nvPr/>
        </p:nvSpPr>
        <p:spPr>
          <a:xfrm>
            <a:off x="108746" y="1526056"/>
            <a:ext cx="11709078" cy="647477"/>
          </a:xfrm>
          <a:prstGeom prst="rect">
            <a:avLst/>
          </a:prstGeom>
          <a:noFill/>
        </p:spPr>
        <p:txBody>
          <a:bodyPr wrap="square" lIns="91440" tIns="45720" rIns="91440" bIns="45720" anchor="t" anchorCtr="1">
            <a:normAutofit/>
          </a:bodyPr>
          <a:lstStyle/>
          <a:p>
            <a:pPr>
              <a:lnSpc>
                <a:spcPct val="120000"/>
              </a:lnSpc>
            </a:pPr>
            <a:endParaRPr lang="zh-CN" altLang="en-US" sz="1400" dirty="0"/>
          </a:p>
        </p:txBody>
      </p:sp>
      <p:pic>
        <p:nvPicPr>
          <p:cNvPr id="101" name="图片 100"/>
          <p:cNvPicPr/>
          <p:nvPr/>
        </p:nvPicPr>
        <p:blipFill>
          <a:blip r:embed="rId1"/>
          <a:srcRect l="22708" b="1182"/>
          <a:stretch>
            <a:fillRect/>
          </a:stretch>
        </p:blipFill>
        <p:spPr>
          <a:xfrm>
            <a:off x="3580130" y="2703830"/>
            <a:ext cx="2431415" cy="21469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395" y="2679065"/>
            <a:ext cx="2783205" cy="2095500"/>
          </a:xfrm>
          <a:prstGeom prst="rect">
            <a:avLst/>
          </a:prstGeom>
        </p:spPr>
      </p:pic>
      <p:sp>
        <p:nvSpPr>
          <p:cNvPr id="13" name="iṧḷïḋê"/>
          <p:cNvSpPr txBox="1"/>
          <p:nvPr/>
        </p:nvSpPr>
        <p:spPr>
          <a:xfrm>
            <a:off x="241461" y="1736241"/>
            <a:ext cx="11709078" cy="647477"/>
          </a:xfrm>
          <a:prstGeom prst="rect">
            <a:avLst/>
          </a:prstGeom>
          <a:noFill/>
        </p:spPr>
        <p:txBody>
          <a:bodyPr wrap="square" lIns="91440" tIns="45720" rIns="91440" bIns="4572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/>
              <a:t>参与游园游戏，集齐印章可获得相应的礼品</a:t>
            </a:r>
            <a:endParaRPr lang="zh-CN" altLang="en-US" sz="1400" dirty="0"/>
          </a:p>
        </p:txBody>
      </p:sp>
      <p:sp>
        <p:nvSpPr>
          <p:cNvPr id="38" name="矩形 1"/>
          <p:cNvSpPr/>
          <p:nvPr>
            <p:custDataLst>
              <p:tags r:id="rId3"/>
            </p:custDataLst>
          </p:nvPr>
        </p:nvSpPr>
        <p:spPr>
          <a:xfrm>
            <a:off x="0" y="410300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DDAE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BF7F1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平行四边形 39"/>
          <p:cNvSpPr/>
          <p:nvPr>
            <p:custDataLst>
              <p:tags r:id="rId4"/>
            </p:custDataLst>
          </p:nvPr>
        </p:nvSpPr>
        <p:spPr>
          <a:xfrm>
            <a:off x="1242276" y="411888"/>
            <a:ext cx="447334" cy="433841"/>
          </a:xfrm>
          <a:prstGeom prst="parallelogram">
            <a:avLst>
              <a:gd name="adj" fmla="val 4010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ïṡ1îďê"/>
          <p:cNvSpPr txBox="1"/>
          <p:nvPr>
            <p:custDataLst>
              <p:tags r:id="rId5"/>
            </p:custDataLst>
          </p:nvPr>
        </p:nvSpPr>
        <p:spPr>
          <a:xfrm>
            <a:off x="1594485" y="476250"/>
            <a:ext cx="1651000" cy="369570"/>
          </a:xfrm>
          <a:prstGeom prst="rect">
            <a:avLst/>
          </a:prstGeom>
          <a:noFill/>
        </p:spPr>
        <p:txBody>
          <a:bodyPr wrap="square" lIns="91440" tIns="45720" rIns="91440" bIns="45720" anchor="b" anchorCtr="1"/>
          <a:lstStyle/>
          <a:p>
            <a:pPr algn="ctr">
              <a:lnSpc>
                <a:spcPct val="120000"/>
              </a:lnSpc>
            </a:pPr>
            <a:r>
              <a:rPr lang="zh-CN" altLang="en-US" sz="2400" b="1" dirty="0"/>
              <a:t>互动游戏</a:t>
            </a:r>
            <a:endParaRPr lang="zh-CN" altLang="en-US" sz="2400" b="1" dirty="0"/>
          </a:p>
        </p:txBody>
      </p:sp>
      <p:pic>
        <p:nvPicPr>
          <p:cNvPr id="100" name="图片 99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2704465"/>
            <a:ext cx="3503930" cy="2146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087745" y="2679065"/>
            <a:ext cx="3219450" cy="21717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/>
        </p:nvPicPr>
        <p:blipFill>
          <a:blip r:embed="rId1"/>
          <a:srcRect t="222" b="426"/>
          <a:stretch>
            <a:fillRect/>
          </a:stretch>
        </p:blipFill>
        <p:spPr>
          <a:xfrm>
            <a:off x="0" y="635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0" y="2342515"/>
            <a:ext cx="12206605" cy="2629535"/>
          </a:xfrm>
          <a:prstGeom prst="rect">
            <a:avLst/>
          </a:prstGeom>
          <a:gradFill>
            <a:gsLst>
              <a:gs pos="100000">
                <a:srgbClr val="BF3726">
                  <a:alpha val="72000"/>
                </a:srgbClr>
              </a:gs>
              <a:gs pos="0">
                <a:srgbClr val="DFC937">
                  <a:alpha val="68000"/>
                </a:srgbClr>
              </a:gs>
            </a:gsLst>
            <a:lin ang="178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1404620" y="2611755"/>
            <a:ext cx="339344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altLang="zh-CN" sz="6000" b="1" spc="300" dirty="0">
                <a:solidFill>
                  <a:schemeClr val="bg1"/>
                </a:solidFill>
                <a:latin typeface="+mj-ea"/>
                <a:ea typeface="+mj-ea"/>
              </a:rPr>
              <a:t>Part  </a:t>
            </a:r>
            <a:endParaRPr lang="en-US" altLang="zh-CN" sz="6000" b="1" spc="3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r">
              <a:lnSpc>
                <a:spcPct val="100000"/>
              </a:lnSpc>
            </a:pPr>
            <a:r>
              <a:rPr lang="en-US" altLang="zh-CN" sz="6000" b="1" i="0" spc="300" dirty="0">
                <a:solidFill>
                  <a:schemeClr val="bg1"/>
                </a:solidFill>
                <a:latin typeface="+mj-ea"/>
                <a:ea typeface="+mj-ea"/>
              </a:rPr>
              <a:t>two</a:t>
            </a:r>
            <a:endParaRPr lang="en-US" altLang="zh-CN" sz="6000" b="1" i="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5267298" y="2611934"/>
            <a:ext cx="2540" cy="178435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/>
        </p:nvGrpSpPr>
        <p:grpSpPr>
          <a:xfrm>
            <a:off x="5739249" y="1232478"/>
            <a:ext cx="4387069" cy="2936240"/>
            <a:chOff x="6308855" y="1353460"/>
            <a:chExt cx="4387069" cy="2936240"/>
          </a:xfrm>
        </p:grpSpPr>
        <p:sp>
          <p:nvSpPr>
            <p:cNvPr id="15" name="文本框 14"/>
            <p:cNvSpPr txBox="1"/>
            <p:nvPr>
              <p:custDataLst>
                <p:tags r:id="rId2"/>
              </p:custDataLst>
            </p:nvPr>
          </p:nvSpPr>
          <p:spPr>
            <a:xfrm>
              <a:off x="8874683" y="1353460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spc="13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3"/>
              </p:custDataLst>
            </p:nvPr>
          </p:nvSpPr>
          <p:spPr>
            <a:xfrm>
              <a:off x="6308855" y="4036970"/>
              <a:ext cx="1998345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29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-10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6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2" name="直接连接符 1"/>
            <p:cNvCxnSpPr/>
            <p:nvPr>
              <p:custDataLst>
                <p:tags r:id="rId4"/>
              </p:custDataLst>
            </p:nvPr>
          </p:nvCxnSpPr>
          <p:spPr>
            <a:xfrm>
              <a:off x="7903194" y="2104901"/>
              <a:ext cx="2792730" cy="0"/>
            </a:xfrm>
            <a:prstGeom prst="line">
              <a:avLst/>
            </a:prstGeom>
            <a:ln>
              <a:solidFill>
                <a:schemeClr val="bg1"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5539740" y="2967355"/>
            <a:ext cx="48558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  <a:sym typeface="+mn-ea"/>
              </a:rPr>
              <a:t>且听风吟，艺术时光</a:t>
            </a:r>
            <a:endParaRPr lang="zh-CN" altLang="en-US" sz="3600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汉仪许静行楷简" panose="00020600040101010101" charset="-122"/>
              <a:ea typeface="汉仪许静行楷简" panose="00020600040101010101" charset="-122"/>
            </a:endParaRPr>
          </a:p>
          <a:p>
            <a:pPr algn="dist"/>
            <a:endParaRPr lang="zh-CN" altLang="en-US" sz="3600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汉仪许静行楷简" panose="00020600040101010101" charset="-122"/>
              <a:ea typeface="汉仪许静行楷简" panose="00020600040101010101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7" t="31557"/>
          <a:stretch>
            <a:fillRect/>
          </a:stretch>
        </p:blipFill>
        <p:spPr>
          <a:xfrm>
            <a:off x="-226036" y="-273685"/>
            <a:ext cx="2974300" cy="4023360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406207" y="1441474"/>
            <a:ext cx="7830453" cy="370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12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提供花瓶，花艺，及其他工具</a:t>
            </a:r>
            <a:endParaRPr lang="zh-CN" altLang="en-US" sz="1400" spc="12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6400" y="925195"/>
            <a:ext cx="1664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spc="120" dirty="0">
                <a:solidFill>
                  <a:schemeClr val="tx1"/>
                </a:solidFill>
                <a:latin typeface="+mj-ea"/>
                <a:ea typeface="+mj-ea"/>
              </a:rPr>
              <a:t>荷花</a:t>
            </a:r>
            <a:r>
              <a:rPr lang="en-US" altLang="zh-CN" sz="2400" b="1" spc="120" dirty="0">
                <a:solidFill>
                  <a:schemeClr val="tx1"/>
                </a:solidFill>
                <a:latin typeface="+mj-ea"/>
                <a:ea typeface="+mj-ea"/>
              </a:rPr>
              <a:t>DIY</a:t>
            </a:r>
            <a:endParaRPr lang="en-US" altLang="zh-CN" sz="2400" b="1" spc="12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047490" y="678180"/>
            <a:ext cx="8131810" cy="55860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270" y="3119120"/>
            <a:ext cx="12201525" cy="3738880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79620" y="1083945"/>
            <a:ext cx="6446520" cy="51327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6804" b="5819"/>
          <a:stretch>
            <a:fillRect/>
          </a:stretch>
        </p:blipFill>
        <p:spPr>
          <a:xfrm>
            <a:off x="1079500" y="1083945"/>
            <a:ext cx="3408680" cy="26219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79500" y="3768725"/>
            <a:ext cx="3403600" cy="24504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7" t="31557"/>
          <a:stretch>
            <a:fillRect/>
          </a:stretch>
        </p:blipFill>
        <p:spPr>
          <a:xfrm>
            <a:off x="-226036" y="-273685"/>
            <a:ext cx="2974300" cy="402336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558800" y="408940"/>
            <a:ext cx="16643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spc="120" dirty="0">
                <a:solidFill>
                  <a:schemeClr val="tx1"/>
                </a:solidFill>
                <a:latin typeface="+mj-ea"/>
                <a:ea typeface="+mj-ea"/>
              </a:rPr>
              <a:t>音乐盒</a:t>
            </a:r>
            <a:endParaRPr lang="zh-CN" altLang="en-US" sz="2400" b="1" spc="12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-1270" y="4350385"/>
            <a:ext cx="12201525" cy="250761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</p:spTree>
    <p:custDataLst>
      <p:tags r:id="rId1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7" t="31557"/>
          <a:stretch>
            <a:fillRect/>
          </a:stretch>
        </p:blipFill>
        <p:spPr>
          <a:xfrm>
            <a:off x="-226036" y="-273685"/>
            <a:ext cx="2974300" cy="4023360"/>
          </a:xfrm>
          <a:prstGeom prst="rect">
            <a:avLst/>
          </a:prstGeom>
        </p:spPr>
      </p:pic>
      <p:sp>
        <p:nvSpPr>
          <p:cNvPr id="2" name="副标题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73710" y="773430"/>
            <a:ext cx="2781935" cy="331470"/>
          </a:xfrm>
          <a:prstGeom prst="rect">
            <a:avLst/>
          </a:prstGeom>
        </p:spPr>
        <p:txBody>
          <a:bodyPr vert="horz" lIns="90000" tIns="46800" rIns="90000" bIns="46800" rtlCol="0"/>
          <a:lstStyle>
            <a:lvl1pPr mar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lnSpc>
                <a:spcPct val="100000"/>
              </a:lnSpc>
              <a:buClrTx/>
              <a:buSzTx/>
              <a:buFontTx/>
            </a:pPr>
            <a:r>
              <a:rPr lang="zh-CN" altLang="en-US" sz="2400" b="1" spc="120" dirty="0">
                <a:solidFill>
                  <a:schemeClr val="tx1"/>
                </a:solidFill>
                <a:latin typeface="+mj-ea"/>
                <a:ea typeface="+mj-ea"/>
              </a:rPr>
              <a:t>diy郁金香小夜灯</a:t>
            </a:r>
            <a:endParaRPr lang="zh-CN" altLang="en-US" sz="2400" b="1" spc="12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211570" y="2917825"/>
            <a:ext cx="5294630" cy="34988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39750" y="2913380"/>
            <a:ext cx="5487035" cy="35032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372485" y="503555"/>
            <a:ext cx="2654300" cy="23209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211570" y="469265"/>
            <a:ext cx="2569845" cy="23552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966200" y="469265"/>
            <a:ext cx="2540000" cy="237617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4"/>
            </p:custDataLst>
          </p:nvPr>
        </p:nvSpPr>
        <p:spPr>
          <a:xfrm>
            <a:off x="-1270" y="5050155"/>
            <a:ext cx="12201525" cy="180784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</p:spTree>
    <p:custDataLst>
      <p:tags r:id="rId15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270" y="3119120"/>
            <a:ext cx="12201525" cy="3738880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2411730"/>
            <a:ext cx="3783330" cy="35140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440" y="2411730"/>
            <a:ext cx="3412490" cy="3514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2411730"/>
            <a:ext cx="3796665" cy="35147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848120" y="800497"/>
            <a:ext cx="990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spc="300" dirty="0">
                <a:solidFill>
                  <a:schemeClr val="tx1"/>
                </a:solidFill>
                <a:latin typeface="+mj-ea"/>
                <a:ea typeface="+mj-ea"/>
              </a:rPr>
              <a:t>Part </a:t>
            </a:r>
            <a:endParaRPr lang="en-US" altLang="zh-CN" sz="1600" spc="3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r"/>
            <a:r>
              <a:rPr lang="en-US" altLang="zh-CN" sz="1600" i="0" spc="300" dirty="0">
                <a:solidFill>
                  <a:schemeClr val="tx1"/>
                </a:solidFill>
                <a:effectLst/>
                <a:latin typeface="+mj-ea"/>
                <a:ea typeface="+mj-ea"/>
              </a:rPr>
              <a:t>one</a:t>
            </a:r>
            <a:endParaRPr lang="en-US" altLang="zh-CN" sz="1600" i="0" spc="300" dirty="0"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7" t="31557"/>
          <a:stretch>
            <a:fillRect/>
          </a:stretch>
        </p:blipFill>
        <p:spPr>
          <a:xfrm>
            <a:off x="-226036" y="-273685"/>
            <a:ext cx="2974300" cy="4023360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406207" y="1441474"/>
            <a:ext cx="7830453" cy="370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12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提供干花材料包，相框，胶水以及制作工具，现场制作精美干花相框。</a:t>
            </a:r>
            <a:endParaRPr lang="zh-CN" altLang="en-US" sz="1400" spc="12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6400" y="925195"/>
            <a:ext cx="2559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spc="120" dirty="0">
                <a:solidFill>
                  <a:schemeClr val="tx1"/>
                </a:solidFill>
                <a:latin typeface="+mj-ea"/>
                <a:ea typeface="+mj-ea"/>
              </a:rPr>
              <a:t>干花相框制作</a:t>
            </a:r>
            <a:endParaRPr lang="zh-CN" altLang="en-US" sz="2400" b="1" spc="12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7" t="31557"/>
          <a:stretch>
            <a:fillRect/>
          </a:stretch>
        </p:blipFill>
        <p:spPr>
          <a:xfrm>
            <a:off x="-226036" y="-273685"/>
            <a:ext cx="2974300" cy="40233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270" y="2845435"/>
            <a:ext cx="12201525" cy="40125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10848120" y="800497"/>
            <a:ext cx="990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spc="300" dirty="0">
                <a:solidFill>
                  <a:schemeClr val="tx1"/>
                </a:solidFill>
                <a:latin typeface="+mj-ea"/>
                <a:ea typeface="+mj-ea"/>
              </a:rPr>
              <a:t>Part </a:t>
            </a:r>
            <a:endParaRPr lang="en-US" altLang="zh-CN" sz="1600" spc="3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r"/>
            <a:r>
              <a:rPr lang="en-US" altLang="zh-CN" sz="1600" i="0" spc="300" dirty="0">
                <a:solidFill>
                  <a:schemeClr val="tx1"/>
                </a:solidFill>
                <a:effectLst/>
                <a:latin typeface="+mj-ea"/>
                <a:ea typeface="+mj-ea"/>
              </a:rPr>
              <a:t>two</a:t>
            </a:r>
            <a:endParaRPr lang="en-US" altLang="zh-CN" sz="1600" i="0" spc="300" dirty="0"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06207" y="1441474"/>
            <a:ext cx="7830453" cy="370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12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提供多肉植物，花盆，以及制作工具，现场制作精美多肉微景观。</a:t>
            </a:r>
            <a:endParaRPr lang="zh-CN" altLang="en-US" sz="1400" spc="12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6400" y="925195"/>
            <a:ext cx="3232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spc="120" dirty="0">
                <a:solidFill>
                  <a:schemeClr val="tx1"/>
                </a:solidFill>
                <a:latin typeface="+mj-ea"/>
                <a:ea typeface="+mj-ea"/>
              </a:rPr>
              <a:t>多肉微景观制作</a:t>
            </a:r>
            <a:endParaRPr lang="zh-CN" altLang="en-US" sz="2400" b="1" spc="12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40" y="2332355"/>
            <a:ext cx="3602990" cy="34042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095" y="2331720"/>
            <a:ext cx="3458210" cy="34048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6890" y="2340610"/>
            <a:ext cx="3545205" cy="33959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7" t="31557"/>
          <a:stretch>
            <a:fillRect/>
          </a:stretch>
        </p:blipFill>
        <p:spPr>
          <a:xfrm>
            <a:off x="-226036" y="-273685"/>
            <a:ext cx="2974300" cy="40233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270" y="2845435"/>
            <a:ext cx="12201525" cy="40125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10848120" y="800497"/>
            <a:ext cx="990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spc="300" dirty="0">
                <a:solidFill>
                  <a:schemeClr val="tx1"/>
                </a:solidFill>
                <a:latin typeface="+mj-ea"/>
                <a:ea typeface="+mj-ea"/>
              </a:rPr>
              <a:t>Part </a:t>
            </a:r>
            <a:endParaRPr lang="en-US" altLang="zh-CN" sz="1600" spc="3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r"/>
            <a:r>
              <a:rPr lang="en-US" altLang="zh-CN" sz="1600" i="0" spc="300" dirty="0">
                <a:solidFill>
                  <a:schemeClr val="tx1"/>
                </a:solidFill>
                <a:effectLst/>
                <a:latin typeface="+mj-ea"/>
                <a:ea typeface="+mj-ea"/>
              </a:rPr>
              <a:t>three</a:t>
            </a:r>
            <a:endParaRPr lang="en-US" altLang="zh-CN" sz="1600" i="0" spc="300" dirty="0"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06207" y="1441474"/>
            <a:ext cx="7830453" cy="370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pc="12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提供干花蜡烛材料包，水晶杯，以及制作工具，现场制作干花香薰蜡烛。</a:t>
            </a:r>
            <a:endParaRPr lang="zh-CN" altLang="en-US" sz="1400" spc="12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6400" y="925195"/>
            <a:ext cx="2926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spc="120" dirty="0">
                <a:solidFill>
                  <a:schemeClr val="tx1"/>
                </a:solidFill>
                <a:latin typeface="+mj-ea"/>
                <a:ea typeface="+mj-ea"/>
              </a:rPr>
              <a:t>香薰蜡烛制作</a:t>
            </a:r>
            <a:endParaRPr lang="zh-CN" altLang="en-US" sz="2400" b="1" spc="12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5170" y="2281555"/>
            <a:ext cx="3609340" cy="37376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460" y="2281555"/>
            <a:ext cx="4064000" cy="37852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90" y="2281555"/>
            <a:ext cx="3870960" cy="378523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2765" y="2076450"/>
            <a:ext cx="3632835" cy="33858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/>
          <a:srcRect l="52537" t="31557"/>
          <a:stretch>
            <a:fillRect/>
          </a:stretch>
        </p:blipFill>
        <p:spPr>
          <a:xfrm>
            <a:off x="-226036" y="-349250"/>
            <a:ext cx="2974300" cy="40233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270" y="2901950"/>
            <a:ext cx="12201525" cy="40125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10848120" y="800497"/>
            <a:ext cx="990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spc="300" dirty="0">
                <a:latin typeface="+mj-ea"/>
                <a:ea typeface="+mj-ea"/>
              </a:rPr>
              <a:t>Part </a:t>
            </a:r>
            <a:endParaRPr lang="en-US" altLang="zh-CN" sz="1600" spc="300" dirty="0">
              <a:latin typeface="+mj-ea"/>
              <a:ea typeface="+mj-ea"/>
            </a:endParaRPr>
          </a:p>
          <a:p>
            <a:pPr algn="r"/>
            <a:r>
              <a:rPr lang="en-US" altLang="zh-CN" sz="1600" i="0" spc="300" dirty="0">
                <a:latin typeface="+mj-ea"/>
                <a:ea typeface="+mj-ea"/>
              </a:rPr>
              <a:t>three</a:t>
            </a:r>
            <a:endParaRPr lang="en-US" altLang="zh-CN" sz="1600" i="0" spc="300" dirty="0"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6400" y="925195"/>
            <a:ext cx="2926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spc="120" dirty="0">
                <a:latin typeface="+mj-ea"/>
                <a:ea typeface="+mj-ea"/>
              </a:rPr>
              <a:t>中秋宫灯</a:t>
            </a:r>
            <a:r>
              <a:rPr lang="en-US" altLang="zh-CN" sz="2400" b="1" spc="120" dirty="0">
                <a:latin typeface="+mj-ea"/>
                <a:ea typeface="+mj-ea"/>
              </a:rPr>
              <a:t>DIY</a:t>
            </a:r>
            <a:endParaRPr lang="en-US" altLang="zh-CN" sz="2400" b="1" spc="120" dirty="0">
              <a:latin typeface="+mj-ea"/>
              <a:ea typeface="+mj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502785" y="2076450"/>
            <a:ext cx="2637155" cy="3348355"/>
          </a:xfrm>
          <a:prstGeom prst="rect">
            <a:avLst/>
          </a:prstGeom>
        </p:spPr>
      </p:pic>
      <p:pic>
        <p:nvPicPr>
          <p:cNvPr id="158" name="图片 157"/>
          <p:cNvPicPr/>
          <p:nvPr/>
        </p:nvPicPr>
        <p:blipFill>
          <a:blip r:embed="rId6"/>
          <a:stretch>
            <a:fillRect/>
          </a:stretch>
        </p:blipFill>
        <p:spPr>
          <a:xfrm>
            <a:off x="7468870" y="2076450"/>
            <a:ext cx="3225800" cy="334835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39750" y="347980"/>
            <a:ext cx="2565400" cy="331470"/>
          </a:xfrm>
          <a:prstGeom prst="rect">
            <a:avLst/>
          </a:prstGeom>
        </p:spPr>
        <p:txBody>
          <a:bodyPr vert="horz" lIns="90000" tIns="46800" rIns="90000" bIns="46800" rtlCol="0"/>
          <a:lstStyle>
            <a:lvl1pPr mar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spc="120" dirty="0">
                <a:solidFill>
                  <a:schemeClr val="tx1"/>
                </a:solidFill>
                <a:latin typeface="+mj-ea"/>
                <a:ea typeface="+mj-ea"/>
              </a:rPr>
              <a:t>戳戳绣手工DIY</a:t>
            </a:r>
            <a:endParaRPr lang="zh-CN" altLang="en-US" sz="2000" b="1" spc="12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39750" y="3747770"/>
            <a:ext cx="3032760" cy="26962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39750" y="949325"/>
            <a:ext cx="3018155" cy="26301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748145" y="3756025"/>
            <a:ext cx="4968240" cy="26879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746500" y="949325"/>
            <a:ext cx="2676525" cy="26041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748145" y="868045"/>
            <a:ext cx="4967605" cy="28873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746500" y="3756025"/>
            <a:ext cx="2676525" cy="2688590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14"/>
            </p:custDataLst>
          </p:nvPr>
        </p:nvSpPr>
        <p:spPr>
          <a:xfrm>
            <a:off x="-1270" y="2901950"/>
            <a:ext cx="12201525" cy="4012565"/>
          </a:xfrm>
          <a:prstGeom prst="rect">
            <a:avLst/>
          </a:prstGeom>
          <a:gradFill>
            <a:gsLst>
              <a:gs pos="100000">
                <a:srgbClr val="BF3726"/>
              </a:gs>
              <a:gs pos="0">
                <a:srgbClr val="DFC937">
                  <a:alpha val="0"/>
                </a:srgbClr>
              </a:gs>
            </a:gsLst>
            <a:lin ang="516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</p:spTree>
    <p:custDataLst>
      <p:tags r:id="rId15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/>
        </p:nvPicPr>
        <p:blipFill>
          <a:blip r:embed="rId1"/>
          <a:srcRect t="222" b="426"/>
          <a:stretch>
            <a:fillRect/>
          </a:stretch>
        </p:blipFill>
        <p:spPr>
          <a:xfrm>
            <a:off x="0" y="635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0" y="2342515"/>
            <a:ext cx="12206605" cy="2629535"/>
          </a:xfrm>
          <a:prstGeom prst="rect">
            <a:avLst/>
          </a:prstGeom>
          <a:gradFill>
            <a:gsLst>
              <a:gs pos="100000">
                <a:srgbClr val="BF3726">
                  <a:alpha val="72000"/>
                </a:srgbClr>
              </a:gs>
              <a:gs pos="0">
                <a:srgbClr val="DFC937">
                  <a:alpha val="68000"/>
                </a:srgbClr>
              </a:gs>
            </a:gsLst>
            <a:lin ang="178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1404620" y="2611755"/>
            <a:ext cx="339344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altLang="zh-CN" sz="6000" b="1" spc="300" dirty="0">
                <a:solidFill>
                  <a:schemeClr val="bg1"/>
                </a:solidFill>
                <a:latin typeface="+mj-ea"/>
                <a:ea typeface="+mj-ea"/>
              </a:rPr>
              <a:t>Part  </a:t>
            </a:r>
            <a:endParaRPr lang="en-US" altLang="zh-CN" sz="6000" b="1" spc="3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r">
              <a:lnSpc>
                <a:spcPct val="100000"/>
              </a:lnSpc>
            </a:pPr>
            <a:r>
              <a:rPr lang="en-US" altLang="zh-CN" sz="6000" b="1" i="0" spc="300" dirty="0">
                <a:solidFill>
                  <a:schemeClr val="bg1"/>
                </a:solidFill>
                <a:latin typeface="+mj-ea"/>
                <a:ea typeface="+mj-ea"/>
              </a:rPr>
              <a:t>two</a:t>
            </a:r>
            <a:endParaRPr lang="en-US" altLang="zh-CN" sz="6000" b="1" i="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5267298" y="2611934"/>
            <a:ext cx="2540" cy="178435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/>
        </p:nvGrpSpPr>
        <p:grpSpPr>
          <a:xfrm>
            <a:off x="7333588" y="1232478"/>
            <a:ext cx="2792730" cy="751441"/>
            <a:chOff x="7903194" y="1353460"/>
            <a:chExt cx="2792730" cy="751441"/>
          </a:xfrm>
        </p:grpSpPr>
        <p:sp>
          <p:nvSpPr>
            <p:cNvPr id="15" name="文本框 14"/>
            <p:cNvSpPr txBox="1"/>
            <p:nvPr>
              <p:custDataLst>
                <p:tags r:id="rId2"/>
              </p:custDataLst>
            </p:nvPr>
          </p:nvSpPr>
          <p:spPr>
            <a:xfrm>
              <a:off x="8874683" y="1353460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spc="13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" name="直接连接符 1"/>
            <p:cNvCxnSpPr/>
            <p:nvPr>
              <p:custDataLst>
                <p:tags r:id="rId3"/>
              </p:custDataLst>
            </p:nvPr>
          </p:nvCxnSpPr>
          <p:spPr>
            <a:xfrm>
              <a:off x="7903194" y="2104901"/>
              <a:ext cx="2792730" cy="0"/>
            </a:xfrm>
            <a:prstGeom prst="line">
              <a:avLst/>
            </a:prstGeom>
            <a:ln>
              <a:solidFill>
                <a:schemeClr val="bg1"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5739249" y="3531492"/>
            <a:ext cx="3883514" cy="1441051"/>
            <a:chOff x="7573775" y="663850"/>
            <a:chExt cx="3883514" cy="1441051"/>
          </a:xfrm>
        </p:grpSpPr>
        <p:sp>
          <p:nvSpPr>
            <p:cNvPr id="87" name="文本框 86"/>
            <p:cNvSpPr txBox="1"/>
            <p:nvPr>
              <p:custDataLst>
                <p:tags r:id="rId4"/>
              </p:custDataLst>
            </p:nvPr>
          </p:nvSpPr>
          <p:spPr>
            <a:xfrm>
              <a:off x="8874683" y="1353460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spc="13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8" name="文本框 87"/>
            <p:cNvSpPr txBox="1"/>
            <p:nvPr>
              <p:custDataLst>
                <p:tags r:id="rId5"/>
              </p:custDataLst>
            </p:nvPr>
          </p:nvSpPr>
          <p:spPr>
            <a:xfrm>
              <a:off x="7573775" y="663850"/>
              <a:ext cx="2802255" cy="252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月中旬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89" name="直接连接符 88"/>
            <p:cNvCxnSpPr/>
            <p:nvPr>
              <p:custDataLst>
                <p:tags r:id="rId6"/>
              </p:custDataLst>
            </p:nvPr>
          </p:nvCxnSpPr>
          <p:spPr>
            <a:xfrm flipV="1">
              <a:off x="7903194" y="2083311"/>
              <a:ext cx="3554095" cy="21590"/>
            </a:xfrm>
            <a:prstGeom prst="line">
              <a:avLst/>
            </a:prstGeom>
            <a:ln>
              <a:solidFill>
                <a:schemeClr val="bg1"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5543550" y="2877185"/>
            <a:ext cx="27616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buClrTx/>
              <a:buSzTx/>
              <a:buFontTx/>
            </a:pPr>
            <a:r>
              <a:rPr lang="zh-CN" altLang="en-US" sz="3600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</a:rPr>
              <a:t>风水资源</a:t>
            </a:r>
            <a:endParaRPr lang="zh-CN" altLang="en-US" sz="3600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汉仪许静行楷简" panose="00020600040101010101" charset="-122"/>
              <a:ea typeface="汉仪许静行楷简" panose="00020600040101010101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/>
        </p:nvPicPr>
        <p:blipFill>
          <a:blip r:embed="rId1"/>
          <a:srcRect t="222" b="426"/>
          <a:stretch>
            <a:fillRect/>
          </a:stretch>
        </p:blipFill>
        <p:spPr>
          <a:xfrm>
            <a:off x="0" y="635"/>
            <a:ext cx="1219263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0" y="2342515"/>
            <a:ext cx="12206605" cy="2629535"/>
          </a:xfrm>
          <a:prstGeom prst="rect">
            <a:avLst/>
          </a:prstGeom>
          <a:gradFill>
            <a:gsLst>
              <a:gs pos="100000">
                <a:srgbClr val="BF3726">
                  <a:alpha val="72000"/>
                </a:srgbClr>
              </a:gs>
              <a:gs pos="0">
                <a:srgbClr val="DFC937">
                  <a:alpha val="68000"/>
                </a:srgbClr>
              </a:gs>
            </a:gsLst>
            <a:lin ang="178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</a:t>
            </a:r>
            <a:endParaRPr lang="en-US" altLang="zh-CN"/>
          </a:p>
        </p:txBody>
      </p:sp>
      <p:grpSp>
        <p:nvGrpSpPr>
          <p:cNvPr id="84" name="组合 83"/>
          <p:cNvGrpSpPr/>
          <p:nvPr/>
        </p:nvGrpSpPr>
        <p:grpSpPr>
          <a:xfrm>
            <a:off x="7333588" y="1232478"/>
            <a:ext cx="2792730" cy="751441"/>
            <a:chOff x="7903194" y="1353460"/>
            <a:chExt cx="2792730" cy="751441"/>
          </a:xfrm>
        </p:grpSpPr>
        <p:sp>
          <p:nvSpPr>
            <p:cNvPr id="15" name="文本框 14"/>
            <p:cNvSpPr txBox="1"/>
            <p:nvPr>
              <p:custDataLst>
                <p:tags r:id="rId2"/>
              </p:custDataLst>
            </p:nvPr>
          </p:nvSpPr>
          <p:spPr>
            <a:xfrm>
              <a:off x="8874683" y="1353460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spc="13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" name="直接连接符 1"/>
            <p:cNvCxnSpPr/>
            <p:nvPr>
              <p:custDataLst>
                <p:tags r:id="rId3"/>
              </p:custDataLst>
            </p:nvPr>
          </p:nvCxnSpPr>
          <p:spPr>
            <a:xfrm>
              <a:off x="7903194" y="2104901"/>
              <a:ext cx="2792730" cy="0"/>
            </a:xfrm>
            <a:prstGeom prst="line">
              <a:avLst/>
            </a:prstGeom>
            <a:ln>
              <a:solidFill>
                <a:schemeClr val="bg1">
                  <a:alpha val="4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2067560" y="2892425"/>
            <a:ext cx="90093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buClrTx/>
              <a:buSzTx/>
              <a:buFontTx/>
            </a:pPr>
            <a:r>
              <a:rPr lang="zh-CN" altLang="en-US" sz="8000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汉仪许静行楷简" panose="00020600040101010101" charset="-122"/>
                <a:ea typeface="汉仪许静行楷简" panose="00020600040101010101" charset="-122"/>
              </a:rPr>
              <a:t>详见风水大师介绍</a:t>
            </a:r>
            <a:endParaRPr lang="zh-CN" altLang="en-US" sz="8000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汉仪许静行楷简" panose="00020600040101010101" charset="-122"/>
              <a:ea typeface="汉仪许静行楷简" panose="00020600040101010101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图片 119"/>
          <p:cNvPicPr/>
          <p:nvPr/>
        </p:nvPicPr>
        <p:blipFill>
          <a:blip r:embed="rId1"/>
          <a:srcRect l="8438" t="11308" b="23439"/>
          <a:stretch>
            <a:fillRect/>
          </a:stretch>
        </p:blipFill>
        <p:spPr>
          <a:xfrm>
            <a:off x="0" y="0"/>
            <a:ext cx="12192000" cy="70300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3014980" y="2510790"/>
            <a:ext cx="10592435" cy="2214880"/>
          </a:xfrm>
          <a:prstGeom prst="rect">
            <a:avLst/>
          </a:prstGeom>
          <a:solidFill>
            <a:srgbClr val="DFC937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13800">
                <a:solidFill>
                  <a:schemeClr val="bg1">
                    <a:alpha val="12000"/>
                  </a:schemeClr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  </a:t>
            </a:r>
            <a:r>
              <a:rPr lang="zh-CN" altLang="en-US" sz="13800">
                <a:solidFill>
                  <a:schemeClr val="bg1">
                    <a:alpha val="12000"/>
                  </a:schemeClr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感谢观看</a:t>
            </a:r>
            <a:endParaRPr lang="zh-CN" altLang="en-US" sz="13800">
              <a:solidFill>
                <a:schemeClr val="bg1">
                  <a:alpha val="12000"/>
                </a:schemeClr>
              </a:solidFill>
              <a:latin typeface="汉仪迪升英雄体简" panose="00020600040101010101" charset="-122"/>
              <a:ea typeface="汉仪迪升英雄体简" panose="00020600040101010101" charset="-122"/>
              <a:cs typeface="汉仪迪升英雄体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04135" y="1836420"/>
            <a:ext cx="1042606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>
                <a:solidFill>
                  <a:schemeClr val="bg1"/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  </a:t>
            </a:r>
            <a:r>
              <a:rPr lang="zh-CN" altLang="en-US" sz="13800">
                <a:solidFill>
                  <a:schemeClr val="bg1"/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感谢观看</a:t>
            </a:r>
            <a:r>
              <a:rPr lang="en-US" altLang="zh-CN" sz="13800">
                <a:solidFill>
                  <a:schemeClr val="bg1"/>
                </a:solidFill>
                <a:latin typeface="汉仪迪升英雄体简" panose="00020600040101010101" charset="-122"/>
                <a:ea typeface="汉仪迪升英雄体简" panose="00020600040101010101" charset="-122"/>
                <a:cs typeface="汉仪迪升英雄体简" panose="00020600040101010101" charset="-122"/>
              </a:rPr>
              <a:t> </a:t>
            </a:r>
            <a:endParaRPr lang="zh-CN" altLang="en-US" sz="13800">
              <a:solidFill>
                <a:schemeClr val="bg1"/>
              </a:solidFill>
              <a:latin typeface="汉仪迪升英雄体简" panose="00020600040101010101" charset="-122"/>
              <a:ea typeface="汉仪迪升英雄体简" panose="00020600040101010101" charset="-122"/>
              <a:cs typeface="汉仪迪升英雄体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84470" y="4725670"/>
            <a:ext cx="50653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——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金秋十月主题活动方案提报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——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6555" y="216535"/>
            <a:ext cx="1143889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chemeClr val="bg1"/>
                </a:solidFill>
                <a:latin typeface="+mn-ea"/>
              </a:rPr>
              <a:t>HUAMANJINQIUMANWUSHIGUANG</a:t>
            </a:r>
            <a:endParaRPr lang="en-US" altLang="zh-CN" sz="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7655" y="6541135"/>
            <a:ext cx="11438890" cy="198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/>
                </a:solidFill>
                <a:latin typeface="+mn-ea"/>
              </a:rPr>
              <a:t>HUAMANJINQIUMANWUSHIGUANG</a:t>
            </a:r>
            <a:endParaRPr lang="en-US" altLang="zh-CN" sz="7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807325" y="1435735"/>
            <a:ext cx="494030" cy="814070"/>
            <a:chOff x="16410" y="5834"/>
            <a:chExt cx="778" cy="1282"/>
          </a:xfrm>
        </p:grpSpPr>
        <p:pic>
          <p:nvPicPr>
            <p:cNvPr id="33" name="图片 32" descr="6"/>
            <p:cNvPicPr>
              <a:picLocks noChangeAspect="1"/>
            </p:cNvPicPr>
            <p:nvPr/>
          </p:nvPicPr>
          <p:blipFill>
            <a:blip r:embed="rId2"/>
            <a:srcRect l="7387" t="23195" r="-1622" b="18299"/>
            <a:stretch>
              <a:fillRect/>
            </a:stretch>
          </p:blipFill>
          <p:spPr>
            <a:xfrm>
              <a:off x="16450" y="5834"/>
              <a:ext cx="525" cy="1282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6410" y="6124"/>
              <a:ext cx="77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</a:rPr>
                <a:t>三利</a:t>
              </a:r>
              <a:endParaRPr lang="zh-CN" altLang="en-US" sz="1400">
                <a:solidFill>
                  <a:schemeClr val="bg1"/>
                </a:solidFill>
              </a:endParaRPr>
            </a:p>
          </p:txBody>
        </p:sp>
      </p:grp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7"/>
  <p:tag name="KSO_WM_UNIT_LAYERLEVEL" val="1"/>
  <p:tag name="KSO_WM_TAG_VERSION" val="1.0"/>
  <p:tag name="KSO_WM_BEAUTIFY_FLAG" val="#wm#"/>
  <p:tag name="KSO_WM_UNIT_TYPE" val="y"/>
  <p:tag name="KSO_WM_UNIT_INDEX" val="7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6"/>
  <p:tag name="KSO_WM_UNIT_LAYERLEVEL" val="1"/>
  <p:tag name="KSO_WM_TAG_VERSION" val="1.0"/>
  <p:tag name="KSO_WM_BEAUTIFY_FLAG" val="#wm#"/>
  <p:tag name="KSO_WM_UNIT_TYPE" val="y"/>
  <p:tag name="KSO_WM_UNIT_INDEX" val="6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14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15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6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6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6916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6916"/>
  <p:tag name="KSO_WM_TEMPLATE_MASTER_THUMB_INDEX" val="12"/>
  <p:tag name="KSO_WM_TEMPLATE_THUMBS_INDEX" val="1、4、7、8、10、11、12、13、15"/>
</p:tagLst>
</file>

<file path=ppt/tags/tag18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8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2.xml><?xml version="1.0" encoding="utf-8"?>
<p:tagLst xmlns:p="http://schemas.openxmlformats.org/presentationml/2006/main">
  <p:tag name="KSO_WM_UNIT_PLACING_PICTURE_USER_VIEWPORT" val="{&quot;height&quot;:9116,&quot;width&quot;:19200}"/>
</p:tagLst>
</file>

<file path=ppt/tags/tag19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#wm#"/>
  <p:tag name="KSO_WM_UNIT_VALUE" val="1227*2115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700_1*d*1"/>
  <p:tag name="KSO_WM_TEMPLATE_CATEGORY" val="diagram"/>
  <p:tag name="KSO_WM_TEMPLATE_INDEX" val="20212700"/>
  <p:tag name="KSO_WM_UNIT_LAYERLEVEL" val="1"/>
  <p:tag name="KSO_WM_TAG_VERSION" val="1.0"/>
  <p:tag name="KSO_WM_CHIP_GROUPID" val="5e7310da9a230a26b9e88a19"/>
  <p:tag name="KSO_WM_CHIP_XID" val="5e7310da9a230a26b9e88a1a"/>
  <p:tag name="KSO_WM_UNIT_DEC_AREA_ID" val="a786dfddc6a4482fad0c30733a95687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fbcfbcf65e094c4b88411179705d5a1d"/>
  <p:tag name="KSO_WM_UNIT_PLACING_PICTURE" val="fbcfbcf65e094c4b88411179705d5a1d"/>
  <p:tag name="KSO_WM_UNIT_SUPPORT_UNIT_TYPE" val="[&quot;d&quot;]"/>
  <p:tag name="KSO_WM_TEMPLATE_ASSEMBLE_XID" val="60656f654054ed1e2fb8094f"/>
  <p:tag name="KSO_WM_TEMPLATE_ASSEMBLE_GROUPID" val="60656f654054ed1e2fb8094f"/>
  <p:tag name="KSO_WM_UNIT_PLACING_PICTURE_USER_VIEWPORT" val="{&quot;height&quot;:14152.499212598424,&quot;width&quot;:8132.500787401575}"/>
  <p:tag name="KSO_WM_UNIT_PLACING_PICTURE_INFO" val="{&quot;code&quot;:&quot;abC&quot;,&quot;full_picture&quot;:true,&quot;last_full_picture&quot;:&quot;abC&quot;,&quot;margin&quot;:{&quot;bottom&quot;:35.42985533133616,&quot;top&quot;:34.57626860313913},&quot;scheme&quot;:&quot;4-0&quot;,&quot;spacing&quot;:5}"/>
  <p:tag name="KSO_WM_UNIT_PLACING_PICTURE_USER_VIEWPORT_SMARTMENU" val="{&quot;height&quot;:7449.917194162057,&quot;width&quot;:4196.630105226155}"/>
  <p:tag name="KSO_WM_UNIT_PLACING_PICTURE_USER_RELATIVERECTANGLE_SMARTMENU" val="{&quot;bottom&quot;:0,&quot;left&quot;:0,&quot;right&quot;:0,&quot;top&quot;:0}"/>
</p:tagLst>
</file>

<file path=ppt/tags/tag207.xml><?xml version="1.0" encoding="utf-8"?>
<p:tagLst xmlns:p="http://schemas.openxmlformats.org/presentationml/2006/main">
  <p:tag name="KSO_WM_BEAUTIFY_FLAG" val="#wm#"/>
  <p:tag name="KSO_WM_UNIT_VALUE" val="1227*2115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700_1*d*1"/>
  <p:tag name="KSO_WM_TEMPLATE_CATEGORY" val="diagram"/>
  <p:tag name="KSO_WM_TEMPLATE_INDEX" val="20212700"/>
  <p:tag name="KSO_WM_UNIT_LAYERLEVEL" val="1"/>
  <p:tag name="KSO_WM_TAG_VERSION" val="1.0"/>
  <p:tag name="KSO_WM_CHIP_GROUPID" val="5e7310da9a230a26b9e88a19"/>
  <p:tag name="KSO_WM_CHIP_XID" val="5e7310da9a230a26b9e88a1a"/>
  <p:tag name="KSO_WM_UNIT_DEC_AREA_ID" val="a786dfddc6a4482fad0c30733a95687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fbcfbcf65e094c4b88411179705d5a1d"/>
  <p:tag name="KSO_WM_UNIT_PLACING_PICTURE" val="fbcfbcf65e094c4b88411179705d5a1d"/>
  <p:tag name="KSO_WM_UNIT_SUPPORT_UNIT_TYPE" val="[&quot;d&quot;]"/>
  <p:tag name="KSO_WM_TEMPLATE_ASSEMBLE_XID" val="60656f654054ed1e2fb8094f"/>
  <p:tag name="KSO_WM_TEMPLATE_ASSEMBLE_GROUPID" val="60656f654054ed1e2fb8094f"/>
  <p:tag name="KSO_WM_UNIT_PLACING_PICTURE_USER_VIEWPORT" val="{&quot;height&quot;:5375,&quot;width&quot;:3790}"/>
  <p:tag name="KSO_WM_UNIT_PLACING_PICTURE_INFO" val="{&quot;code&quot;:&quot;abC&quot;,&quot;full_picture&quot;:true,&quot;last_full_picture&quot;:&quot;abC&quot;,&quot;margin&quot;:{&quot;bottom&quot;:35.42985533133616,&quot;top&quot;:34.57626860313913},&quot;scheme&quot;:&quot;4-0&quot;,&quot;spacing&quot;:5}"/>
  <p:tag name="KSO_WM_UNIT_PLACING_PICTURE_USER_VIEWPORT_SMARTMENU" val="{&quot;height&quot;:3909.2367698825956,&quot;width&quot;:2701.4869563866637}"/>
  <p:tag name="KSO_WM_UNIT_PLACING_PICTURE_USER_RELATIVERECTANGLE_SMARTMENU" val="{&quot;bottom&quot;:0,&quot;left&quot;:0,&quot;right&quot;:0,&quot;top&quot;:0}"/>
</p:tagLst>
</file>

<file path=ppt/tags/tag208.xml><?xml version="1.0" encoding="utf-8"?>
<p:tagLst xmlns:p="http://schemas.openxmlformats.org/presentationml/2006/main">
  <p:tag name="KSO_WM_BEAUTIFY_FLAG" val="#wm#"/>
  <p:tag name="KSO_WM_UNIT_VALUE" val="1227*2115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700_1*d*1"/>
  <p:tag name="KSO_WM_TEMPLATE_CATEGORY" val="diagram"/>
  <p:tag name="KSO_WM_TEMPLATE_INDEX" val="20212700"/>
  <p:tag name="KSO_WM_UNIT_LAYERLEVEL" val="1"/>
  <p:tag name="KSO_WM_TAG_VERSION" val="1.0"/>
  <p:tag name="KSO_WM_CHIP_GROUPID" val="5e7310da9a230a26b9e88a19"/>
  <p:tag name="KSO_WM_CHIP_XID" val="5e7310da9a230a26b9e88a1a"/>
  <p:tag name="KSO_WM_UNIT_DEC_AREA_ID" val="a786dfddc6a4482fad0c30733a95687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fbcfbcf65e094c4b88411179705d5a1d"/>
  <p:tag name="KSO_WM_UNIT_PLACING_PICTURE" val="fbcfbcf65e094c4b88411179705d5a1d"/>
  <p:tag name="KSO_WM_UNIT_SUPPORT_UNIT_TYPE" val="[&quot;d&quot;]"/>
  <p:tag name="KSO_WM_TEMPLATE_ASSEMBLE_XID" val="60656f654054ed1e2fb8094f"/>
  <p:tag name="KSO_WM_TEMPLATE_ASSEMBLE_GROUPID" val="60656f654054ed1e2fb8094f"/>
  <p:tag name="KSO_WM_UNIT_PLACING_PICTURE_USER_VIEWPORT" val="{&quot;height&quot;:7627.500787401575,&quot;width&quot;:4990}"/>
  <p:tag name="KSO_WM_UNIT_PLACING_PICTURE_INFO" val="{&quot;code&quot;:&quot;abC&quot;,&quot;full_picture&quot;:true,&quot;last_full_picture&quot;:&quot;abC&quot;,&quot;margin&quot;:{&quot;bottom&quot;:35.42985533133616,&quot;top&quot;:34.57626860313913},&quot;scheme&quot;:&quot;4-0&quot;,&quot;spacing&quot;:5}"/>
  <p:tag name="KSO_WM_UNIT_PLACING_PICTURE_USER_VIEWPORT_SMARTMENU" val="{&quot;height&quot;:7449.917194162057,&quot;width&quot;:4801.9635047934335}"/>
  <p:tag name="KSO_WM_UNIT_PLACING_PICTURE_USER_RELATIVERECTANGLE_SMARTMENU" val="{&quot;bottom&quot;:0,&quot;left&quot;:0,&quot;right&quot;:0,&quot;top&quot;:0}"/>
</p:tagLst>
</file>

<file path=ppt/tags/tag209.xml><?xml version="1.0" encoding="utf-8"?>
<p:tagLst xmlns:p="http://schemas.openxmlformats.org/presentationml/2006/main">
  <p:tag name="KSO_WM_BEAUTIFY_FLAG" val="#wm#"/>
  <p:tag name="KSO_WM_UNIT_VALUE" val="1227*2115"/>
  <p:tag name="KSO_WM_UNIT_HIGHLIGHT" val="0"/>
  <p:tag name="KSO_WM_UNIT_DIAGRAM_ISNUMVISUAL" val="0"/>
  <p:tag name="KSO_WM_UNIT_DIAGRAM_ISREFERUNIT" val="0"/>
  <p:tag name="KSO_WM_UNIT_TYPE" val="d"/>
  <p:tag name="KSO_WM_UNIT_INDEX" val="1"/>
  <p:tag name="KSO_WM_UNIT_ID" val="diagram20212700_1*d*1"/>
  <p:tag name="KSO_WM_TEMPLATE_CATEGORY" val="diagram"/>
  <p:tag name="KSO_WM_TEMPLATE_INDEX" val="20212700"/>
  <p:tag name="KSO_WM_UNIT_LAYERLEVEL" val="1"/>
  <p:tag name="KSO_WM_TAG_VERSION" val="1.0"/>
  <p:tag name="KSO_WM_CHIP_GROUPID" val="5e7310da9a230a26b9e88a19"/>
  <p:tag name="KSO_WM_CHIP_XID" val="5e7310da9a230a26b9e88a1a"/>
  <p:tag name="KSO_WM_UNIT_DEC_AREA_ID" val="a786dfddc6a4482fad0c30733a95687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fbcfbcf65e094c4b88411179705d5a1d"/>
  <p:tag name="KSO_WM_UNIT_PLACING_PICTURE" val="fbcfbcf65e094c4b88411179705d5a1d"/>
  <p:tag name="KSO_WM_UNIT_SUPPORT_UNIT_TYPE" val="[&quot;d&quot;]"/>
  <p:tag name="KSO_WM_TEMPLATE_ASSEMBLE_XID" val="60656f654054ed1e2fb8094f"/>
  <p:tag name="KSO_WM_TEMPLATE_ASSEMBLE_GROUPID" val="60656f654054ed1e2fb8094f"/>
  <p:tag name="KSO_WM_UNIT_PLACING_PICTURE_USER_VIEWPORT" val="{&quot;height&quot;:4822.499212598425,&quot;width&quot;:3897.499212598425}"/>
  <p:tag name="KSO_WM_UNIT_PLACING_PICTURE_INFO" val="{&quot;code&quot;:&quot;abC&quot;,&quot;full_picture&quot;:true,&quot;last_full_picture&quot;:&quot;abC&quot;,&quot;margin&quot;:{&quot;bottom&quot;:35.42985533133616,&quot;top&quot;:34.57626860313913},&quot;scheme&quot;:&quot;4-0&quot;,&quot;spacing&quot;:5}"/>
  <p:tag name="KSO_WM_UNIT_PLACING_PICTURE_USER_VIEWPORT_SMARTMENU" val="{&quot;height&quot;:3390.6804242794606,&quot;width&quot;:2701.4869563866637}"/>
  <p:tag name="KSO_WM_UNIT_PLACING_PICTURE_USER_RELATIVERECTANGLE_SMARTMENU" val="{&quot;bottom&quot;:0,&quot;left&quot;:0,&quot;right&quot;:0,&quot;top&quot;:0}"/>
</p:tagLst>
</file>

<file path=ppt/tags/tag210.xml><?xml version="1.0" encoding="utf-8"?>
<p:tagLst xmlns:p="http://schemas.openxmlformats.org/presentationml/2006/main">
  <p:tag name="KSO_WM_BEAUTIFY_FLAG" val=""/>
  <p:tag name="KSO_WM_UNIT_LINE_FORE_SCHEMECOLOR_INDEX_1_BRIGHTNESS" val="0.95"/>
  <p:tag name="KSO_WM_UNIT_LINE_FORE_SCHEMECOLOR_INDEX_1" val="5"/>
  <p:tag name="KSO_WM_UNIT_LINE_FORE_SCHEMECOLOR_INDEX_1_POS" val="0"/>
  <p:tag name="KSO_WM_UNIT_LINE_FORE_SCHEMECOLOR_INDEX_1_TRANS" val="0"/>
  <p:tag name="KSO_WM_UNIT_LINE_FORE_SCHEMECOLOR_INDEX_2_BRIGHTNESS" val="0.55"/>
  <p:tag name="KSO_WM_UNIT_LINE_FORE_SCHEMECOLOR_INDEX_2" val="5"/>
  <p:tag name="KSO_WM_UNIT_LINE_FORE_SCHEMECOLOR_INDEX_2_POS" val="0.74"/>
  <p:tag name="KSO_WM_UNIT_LINE_FORE_SCHEMECOLOR_INDEX_2_TRANS" val="0"/>
  <p:tag name="KSO_WM_UNIT_LINE_FORE_SCHEMECOLOR_INDEX_3_BRIGHTNESS" val="0.55"/>
  <p:tag name="KSO_WM_UNIT_LINE_FORE_SCHEMECOLOR_INDEX_3" val="5"/>
  <p:tag name="KSO_WM_UNIT_LINE_FORE_SCHEMECOLOR_INDEX_3_POS" val="0.83"/>
  <p:tag name="KSO_WM_UNIT_LINE_FORE_SCHEMECOLOR_INDEX_3_TRANS" val="0"/>
  <p:tag name="KSO_WM_UNIT_LINE_FORE_SCHEMECOLOR_INDEX_4_BRIGHTNESS" val="0.7"/>
  <p:tag name="KSO_WM_UNIT_LINE_FORE_SCHEMECOLOR_INDEX_4" val="5"/>
  <p:tag name="KSO_WM_UNIT_LINE_FORE_SCHEMECOLOR_INDEX_4_POS" val="1"/>
  <p:tag name="KSO_WM_UNIT_LINE_FORE_SCHEMECOLOR_INDEX_4_TRANS" val="0"/>
  <p:tag name="KSO_WM_UNIT_LINE_GRADIENT_TYPE" val="0"/>
  <p:tag name="KSO_WM_UNIT_LINE_GRADIENT_ANGLE" val="90"/>
  <p:tag name="KSO_WM_UNIT_LINE_GRADIENT_DIRECTION" val="1"/>
  <p:tag name="KSO_WM_UNIT_LINE_FILL_TYPE" val="5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SLIDE_ID" val="diagram2021270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12700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SIZE" val="840*539"/>
  <p:tag name="KSO_WM_SLIDE_POSITION" val="72*0"/>
  <p:tag name="KSO_WM_SLIDE_LAYOUT_INFO" val="{&quot;direction&quot;:1,&quot;id&quot;:&quot;2021-04-01T15:44:12&quot;,&quot;maxSize&quot;:{&quot;size1&quot;:32.5},&quot;minSize&quot;:{&quot;size1&quot;:27.6},&quot;normalSize&quot;:{&quot;size1&quot;:27.6},&quot;subLayout&quot;:[{&quot;id&quot;:&quot;2021-04-01T15:44:12&quot;,&quot;margin&quot;:{&quot;bottom&quot;:8.043000221252441,&quot;left&quot;:2.5399999618530273,&quot;right&quot;:0.02600000612437725,&quot;top&quot;:5.502999782562256},&quot;type&quot;:0},{&quot;id&quot;:&quot;2021-04-01T15:44:12&quot;,&quot;margin&quot;:{&quot;bottom&quot;:1.6929999589920044,&quot;left&quot;:1.6670000553131104,&quot;right&quot;:1.6929999589920044,&quot;top&quot;:1.6929999589920044},&quot;type&quot;:0}],&quot;type&quot;:0}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71ae53747e3ea6e293f8b1"/>
  <p:tag name="KSO_WM_CHIP_FILLPROP" val="[[{&quot;text_align&quot;:&quot;cm&quot;,&quot;text_direction&quot;:&quot;horizontal&quot;,&quot;support_big_font&quot;:false,&quot;picture_toward&quot;:0,&quot;picture_dockside&quot;:[],&quot;fill_id&quot;:&quot;df5c712fc297497380a16f2214b4abb2&quot;,&quot;fill_align&quot;:&quot;cm&quot;,&quot;chip_types&quot;:[&quot;picture&quot;,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3e9e6b7343cb4479804798c20b3c2800&quot;,&quot;fill_align&quot;:&quot;cm&quot;,&quot;chip_types&quot;:[&quot;text&quot;,&quot;picture&quot;]}],[{&quot;text_align&quot;:&quot;cm&quot;,&quot;text_direction&quot;:&quot;horizontal&quot;,&quot;support_big_font&quot;:false,&quot;picture_toward&quot;:0,&quot;picture_dockside&quot;:[],&quot;fill_id&quot;:&quot;df5c712fc297497380a16f2214b4abb2&quot;,&quot;fill_align&quot;:&quot;cm&quot;,&quot;chip_types&quot;:[&quot;header&quot;]},{&quot;text_align&quot;:&quot;lm&quot;,&quot;text_direction&quot;:&quot;horizontal&quot;,&quot;support_big_font&quot;:false,&quot;picture_toward&quot;:0,&quot;picture_dockside&quot;:[],&quot;fill_id&quot;:&quot;3e9e6b7343cb4479804798c20b3c2800&quot;,&quot;fill_align&quot;:&quot;cm&quot;,&quot;chip_types&quot;:[&quot;diagram&quot;,&quot;chart&quot;,&quot;table&quot;,&quot;video&quot;]}]]"/>
  <p:tag name="KSO_WM_CHIP_DECFILLPROP" val="[]"/>
  <p:tag name="KSO_WM_SLIDE_CAN_ADD_NAVIGATION" val="1"/>
  <p:tag name="KSO_WM_CHIP_GROUPID" val="5f71a5bf747e3ea6e293b57c"/>
  <p:tag name="KSO_WM_SLIDE_BK_DARK_LIGHT" val="2"/>
  <p:tag name="KSO_WM_SLIDE_BACKGROUND_TYPE" val="general"/>
  <p:tag name="KSO_WM_SLIDE_SUPPORT_FEATURE_TYPE" val="3"/>
  <p:tag name="KSO_WM_TEMPLATE_ASSEMBLE_XID" val="60656f654054ed1e2fb8094f"/>
  <p:tag name="KSO_WM_TEMPLATE_ASSEMBLE_GROUPID" val="60656f654054ed1e2fb8094f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SLIDE_ID" val="diagram2021270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12700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SIZE" val="840*539"/>
  <p:tag name="KSO_WM_SLIDE_POSITION" val="72*0"/>
  <p:tag name="KSO_WM_SLIDE_LAYOUT_INFO" val="{&quot;direction&quot;:1,&quot;id&quot;:&quot;2021-04-01T15:44:12&quot;,&quot;maxSize&quot;:{&quot;size1&quot;:32.5},&quot;minSize&quot;:{&quot;size1&quot;:27.6},&quot;normalSize&quot;:{&quot;size1&quot;:27.6},&quot;subLayout&quot;:[{&quot;id&quot;:&quot;2021-04-01T15:44:12&quot;,&quot;margin&quot;:{&quot;bottom&quot;:8.043000221252441,&quot;left&quot;:2.5399999618530273,&quot;right&quot;:0.02600000612437725,&quot;top&quot;:5.502999782562256},&quot;type&quot;:0},{&quot;id&quot;:&quot;2021-04-01T15:44:12&quot;,&quot;margin&quot;:{&quot;bottom&quot;:1.6929999589920044,&quot;left&quot;:1.6670000553131104,&quot;right&quot;:1.6929999589920044,&quot;top&quot;:1.6929999589920044},&quot;type&quot;:0}],&quot;type&quot;:0}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71ae53747e3ea6e293f8b1"/>
  <p:tag name="KSO_WM_CHIP_FILLPROP" val="[[{&quot;text_align&quot;:&quot;cm&quot;,&quot;text_direction&quot;:&quot;horizontal&quot;,&quot;support_big_font&quot;:false,&quot;picture_toward&quot;:0,&quot;picture_dockside&quot;:[],&quot;fill_id&quot;:&quot;df5c712fc297497380a16f2214b4abb2&quot;,&quot;fill_align&quot;:&quot;cm&quot;,&quot;chip_types&quot;:[&quot;picture&quot;,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3e9e6b7343cb4479804798c20b3c2800&quot;,&quot;fill_align&quot;:&quot;cm&quot;,&quot;chip_types&quot;:[&quot;text&quot;,&quot;picture&quot;]}],[{&quot;text_align&quot;:&quot;cm&quot;,&quot;text_direction&quot;:&quot;horizontal&quot;,&quot;support_big_font&quot;:false,&quot;picture_toward&quot;:0,&quot;picture_dockside&quot;:[],&quot;fill_id&quot;:&quot;df5c712fc297497380a16f2214b4abb2&quot;,&quot;fill_align&quot;:&quot;cm&quot;,&quot;chip_types&quot;:[&quot;header&quot;]},{&quot;text_align&quot;:&quot;lm&quot;,&quot;text_direction&quot;:&quot;horizontal&quot;,&quot;support_big_font&quot;:false,&quot;picture_toward&quot;:0,&quot;picture_dockside&quot;:[],&quot;fill_id&quot;:&quot;3e9e6b7343cb4479804798c20b3c2800&quot;,&quot;fill_align&quot;:&quot;cm&quot;,&quot;chip_types&quot;:[&quot;diagram&quot;,&quot;chart&quot;,&quot;table&quot;,&quot;video&quot;]}]]"/>
  <p:tag name="KSO_WM_CHIP_DECFILLPROP" val="[]"/>
  <p:tag name="KSO_WM_SLIDE_CAN_ADD_NAVIGATION" val="1"/>
  <p:tag name="KSO_WM_CHIP_GROUPID" val="5f71a5bf747e3ea6e293b57c"/>
  <p:tag name="KSO_WM_SLIDE_BK_DARK_LIGHT" val="2"/>
  <p:tag name="KSO_WM_SLIDE_BACKGROUND_TYPE" val="general"/>
  <p:tag name="KSO_WM_SLIDE_SUPPORT_FEATURE_TYPE" val="3"/>
  <p:tag name="KSO_WM_TEMPLATE_ASSEMBLE_XID" val="60656f654054ed1e2fb8094f"/>
  <p:tag name="KSO_WM_TEMPLATE_ASSEMBLE_GROUPID" val="60656f654054ed1e2fb8094f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SLIDE_ID" val="diagram2021270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12700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SIZE" val="840*539"/>
  <p:tag name="KSO_WM_SLIDE_POSITION" val="72*0"/>
  <p:tag name="KSO_WM_SLIDE_LAYOUT_INFO" val="{&quot;direction&quot;:1,&quot;id&quot;:&quot;2021-04-01T15:44:12&quot;,&quot;maxSize&quot;:{&quot;size1&quot;:32.5},&quot;minSize&quot;:{&quot;size1&quot;:27.6},&quot;normalSize&quot;:{&quot;size1&quot;:27.6},&quot;subLayout&quot;:[{&quot;id&quot;:&quot;2021-04-01T15:44:12&quot;,&quot;margin&quot;:{&quot;bottom&quot;:8.043000221252441,&quot;left&quot;:2.5399999618530273,&quot;right&quot;:0.02600000612437725,&quot;top&quot;:5.502999782562256},&quot;type&quot;:0},{&quot;id&quot;:&quot;2021-04-01T15:44:12&quot;,&quot;margin&quot;:{&quot;bottom&quot;:1.6929999589920044,&quot;left&quot;:1.6670000553131104,&quot;right&quot;:1.6929999589920044,&quot;top&quot;:1.6929999589920044},&quot;type&quot;:0}],&quot;type&quot;:0}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71ae53747e3ea6e293f8b1"/>
  <p:tag name="KSO_WM_CHIP_FILLPROP" val="[[{&quot;text_align&quot;:&quot;cm&quot;,&quot;text_direction&quot;:&quot;horizontal&quot;,&quot;support_big_font&quot;:false,&quot;picture_toward&quot;:0,&quot;picture_dockside&quot;:[],&quot;fill_id&quot;:&quot;df5c712fc297497380a16f2214b4abb2&quot;,&quot;fill_align&quot;:&quot;cm&quot;,&quot;chip_types&quot;:[&quot;picture&quot;,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3e9e6b7343cb4479804798c20b3c2800&quot;,&quot;fill_align&quot;:&quot;cm&quot;,&quot;chip_types&quot;:[&quot;text&quot;,&quot;picture&quot;]}],[{&quot;text_align&quot;:&quot;cm&quot;,&quot;text_direction&quot;:&quot;horizontal&quot;,&quot;support_big_font&quot;:false,&quot;picture_toward&quot;:0,&quot;picture_dockside&quot;:[],&quot;fill_id&quot;:&quot;df5c712fc297497380a16f2214b4abb2&quot;,&quot;fill_align&quot;:&quot;cm&quot;,&quot;chip_types&quot;:[&quot;header&quot;]},{&quot;text_align&quot;:&quot;lm&quot;,&quot;text_direction&quot;:&quot;horizontal&quot;,&quot;support_big_font&quot;:false,&quot;picture_toward&quot;:0,&quot;picture_dockside&quot;:[],&quot;fill_id&quot;:&quot;3e9e6b7343cb4479804798c20b3c2800&quot;,&quot;fill_align&quot;:&quot;cm&quot;,&quot;chip_types&quot;:[&quot;diagram&quot;,&quot;chart&quot;,&quot;table&quot;,&quot;video&quot;]}]]"/>
  <p:tag name="KSO_WM_CHIP_DECFILLPROP" val="[]"/>
  <p:tag name="KSO_WM_SLIDE_CAN_ADD_NAVIGATION" val="1"/>
  <p:tag name="KSO_WM_CHIP_GROUPID" val="5f71a5bf747e3ea6e293b57c"/>
  <p:tag name="KSO_WM_SLIDE_BK_DARK_LIGHT" val="2"/>
  <p:tag name="KSO_WM_SLIDE_BACKGROUND_TYPE" val="general"/>
  <p:tag name="KSO_WM_SLIDE_SUPPORT_FEATURE_TYPE" val="3"/>
  <p:tag name="KSO_WM_TEMPLATE_ASSEMBLE_XID" val="60656f654054ed1e2fb8094f"/>
  <p:tag name="KSO_WM_TEMPLATE_ASSEMBLE_GROUPID" val="60656f654054ed1e2fb8094f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9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9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0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2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25.xml><?xml version="1.0" encoding="utf-8"?>
<p:tagLst xmlns:p="http://schemas.openxmlformats.org/presentationml/2006/main">
  <p:tag name="COMMONDATA" val="eyJoZGlkIjoiYTZmNjcyMWQ4NWZkZGVmNGIzZDY5ZmY0ODc1ODExYWEifQ=="/>
  <p:tag name="KSO_WPP_MARK_KEY" val="71b5a9d3-6c51-4e32-b66f-f90132652c10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D9D9D9"/>
      </a:dk2>
      <a:lt2>
        <a:srgbClr val="FFFFFF"/>
      </a:lt2>
      <a:accent1>
        <a:srgbClr val="577CCE"/>
      </a:accent1>
      <a:accent2>
        <a:srgbClr val="5999AF"/>
      </a:accent2>
      <a:accent3>
        <a:srgbClr val="5BA080"/>
      </a:accent3>
      <a:accent4>
        <a:srgbClr val="8BAA69"/>
      </a:accent4>
      <a:accent5>
        <a:srgbClr val="D6B250"/>
      </a:accent5>
      <a:accent6>
        <a:srgbClr val="E79647"/>
      </a:accent6>
      <a:hlink>
        <a:srgbClr val="0000FF"/>
      </a:hlink>
      <a:folHlink>
        <a:srgbClr val="FF00F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1352</Words>
  <PresentationFormat>宽屏</PresentationFormat>
  <Paragraphs>230</Paragraphs>
  <Slides>31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7" baseType="lpstr">
      <vt:lpstr>Arial</vt:lpstr>
      <vt:lpstr>宋体</vt:lpstr>
      <vt:lpstr>Wingdings</vt:lpstr>
      <vt:lpstr>Wingdings</vt:lpstr>
      <vt:lpstr>微软雅黑</vt:lpstr>
      <vt:lpstr>汉仪迪升英雄体简</vt:lpstr>
      <vt:lpstr>方正小标宋_GBK</vt:lpstr>
      <vt:lpstr>教育部隸書</vt:lpstr>
      <vt:lpstr>PMingLiU-ExtB</vt:lpstr>
      <vt:lpstr>汉仪许静行楷简</vt:lpstr>
      <vt:lpstr>Arial Unicode MS</vt:lpstr>
      <vt:lpstr>Calibri</vt:lpstr>
      <vt:lpstr>思源黑体 CN Normal</vt:lpstr>
      <vt:lpstr>黑体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terms:created xsi:type="dcterms:W3CDTF">2019-06-19T02:08:00Z</dcterms:created>
  <dcterms:modified xsi:type="dcterms:W3CDTF">2023-09-22T05:46:12Z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D40FB0B7D3154D7DBA302F809FBEB464_13</vt:lpwstr>
  </property>
  <property fmtid="{D5CDD505-2E9C-101B-9397-08002B2CF9AE}" pid="3" name="KSOProductBuildVer">
    <vt:lpwstr>2052-12.1.0.15374</vt:lpwstr>
  </property>
  <property fmtid="{D5CDD505-2E9C-101B-9397-08002B2CF9AE}" pid="4" name="NXPowerLiteLastOptimized">
    <vt:lpwstr>58203413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