
<file path=[Content_Types].xml><?xml version="1.0" encoding="utf-8"?>
<Types xmlns="http://schemas.openxmlformats.org/package/2006/content-types">
  <Default Extension="rels" ContentType="application/vnd.openxmlformats-package.relationships+xml"/>
  <Default Extension="xml" ContentType="application/xml"/>
  <Default Extension="fntdata" ContentType="application/x-fontdata"/>
  <Default Extension="png" ContentType="image/png"/>
  <Default Extension="jpe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heme/theme1.xml" ContentType="application/vnd.openxmlformats-officedocument.theme+xml"/>
  <Override PartName="/ppt/notesMasters/notesMaster1.xml" ContentType="application/vnd.openxmlformats-officedocument.presentationml.notesMaster+xml"/>
  <Override PartName="/ppt/theme/theme2.xml" ContentType="application/vnd.openxmlformats-officedocument.theme+xml"/>
  <Override PartName="/ppt/handoutMasters/handoutMaster1.xml" ContentType="application/vnd.openxmlformats-officedocument.presentationml.handoutMaster+xml"/>
  <Override PartName="/ppt/theme/theme3.xml" ContentType="application/vnd.openxmlformats-officedocument.theme+xml"/>
  <Override PartName="/ppt/slides/slide1.xml" ContentType="application/vnd.openxmlformats-officedocument.presentationml.slide+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notesSlides/notesSlide1.xml" ContentType="application/vnd.openxmlformats-officedocument.presentationml.notesSlide+xml"/>
  <Override PartName="/ppt/slides/slide2.xml" ContentType="application/vnd.openxmlformats-officedocument.presentationml.slide+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tags/tag16.xml" ContentType="application/vnd.openxmlformats-officedocument.presentationml.tags+xml"/>
  <Override PartName="/ppt/notesSlides/notesSlide2.xml" ContentType="application/vnd.openxmlformats-officedocument.presentationml.notesSlide+xml"/>
  <Override PartName="/ppt/slides/slide6.xml" ContentType="application/vnd.openxmlformats-officedocument.presentationml.slide+xml"/>
  <Override PartName="/ppt/tags/tag17.xml" ContentType="application/vnd.openxmlformats-officedocument.presentationml.tags+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Slides/notesSlide3.xml" ContentType="application/vnd.openxmlformats-officedocument.presentationml.notes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Slides/notesSlide4.xml" ContentType="application/vnd.openxmlformats-officedocument.presentationml.notes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Slides/notesSlide5.xml" ContentType="application/vnd.openxmlformats-officedocument.presentationml.notes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Slides/notesSlide6.xml" ContentType="application/vnd.openxmlformats-officedocument.presentationml.notes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Slides/notesSlide7.xml" ContentType="application/vnd.openxmlformats-officedocument.presentationml.notes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Slides/notesSlide8.xml" ContentType="application/vnd.openxmlformats-officedocument.presentationml.notesSlide+xml"/>
  <Override PartName="/ppt/slides/slide36.xml" ContentType="application/vnd.openxmlformats-officedocument.presentationml.slide+xml"/>
  <Override PartName="/ppt/notesSlides/notesSlide9.xml" ContentType="application/vnd.openxmlformats-officedocument.presentationml.notes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Slides/notesSlide10.xml" ContentType="application/vnd.openxmlformats-officedocument.presentationml.notes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Slides/notesSlide11.xml" ContentType="application/vnd.openxmlformats-officedocument.presentationml.notes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notesSlides/notesSlide12.xml" ContentType="application/vnd.openxmlformats-officedocument.presentationml.notes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notesSlides/notesSlide13.xml" ContentType="application/vnd.openxmlformats-officedocument.presentationml.notes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tags/tag18.xml" ContentType="application/vnd.openxmlformats-officedocument.presentationml.tags+xml"/>
  <Override PartName="/ppt/notesSlides/notesSlide14.xml" ContentType="application/vnd.openxmlformats-officedocument.presentationml.notes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notesSlides/notesSlide15.xml" ContentType="application/vnd.openxmlformats-officedocument.presentationml.notes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notesSlides/notesSlide16.xml" ContentType="application/vnd.openxmlformats-officedocument.presentationml.notesSlide+xml"/>
  <Override PartName="/ppt/tableStyles.xml" ContentType="application/vnd.openxmlformats-officedocument.presentationml.tableStyles+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embedTrueTypeFonts="1" saveSubsetFonts="1">
  <p:sldMasterIdLst>
    <p:sldMasterId id="2147483714" r:id="rId1"/>
  </p:sldMasterIdLst>
  <p:notesMasterIdLst>
    <p:notesMasterId r:id="rId2"/>
  </p:notesMasterIdLst>
  <p:handoutMasterIdLst>
    <p:handoutMasterId r:id="rId3"/>
  </p:handoutMasterIdLst>
  <p:sldIdLst>
    <p:sldId id="547" r:id="rId4"/>
    <p:sldId id="548" r:id="rId5"/>
    <p:sldId id="549" r:id="rId6"/>
    <p:sldId id="550" r:id="rId7"/>
    <p:sldId id="551" r:id="rId8"/>
    <p:sldId id="552" r:id="rId9"/>
    <p:sldId id="553" r:id="rId10"/>
    <p:sldId id="554" r:id="rId11"/>
    <p:sldId id="555" r:id="rId12"/>
    <p:sldId id="556" r:id="rId13"/>
    <p:sldId id="557" r:id="rId14"/>
    <p:sldId id="558" r:id="rId15"/>
    <p:sldId id="559" r:id="rId16"/>
    <p:sldId id="560" r:id="rId17"/>
    <p:sldId id="561" r:id="rId18"/>
    <p:sldId id="562" r:id="rId19"/>
    <p:sldId id="563" r:id="rId20"/>
    <p:sldId id="564" r:id="rId21"/>
    <p:sldId id="565" r:id="rId22"/>
    <p:sldId id="566" r:id="rId23"/>
    <p:sldId id="567" r:id="rId24"/>
    <p:sldId id="568" r:id="rId25"/>
    <p:sldId id="569" r:id="rId26"/>
    <p:sldId id="570" r:id="rId27"/>
    <p:sldId id="571" r:id="rId28"/>
    <p:sldId id="572" r:id="rId29"/>
    <p:sldId id="573" r:id="rId30"/>
    <p:sldId id="574" r:id="rId31"/>
    <p:sldId id="575" r:id="rId32"/>
    <p:sldId id="576" r:id="rId33"/>
    <p:sldId id="577" r:id="rId34"/>
    <p:sldId id="578" r:id="rId35"/>
    <p:sldId id="579" r:id="rId36"/>
    <p:sldId id="580" r:id="rId37"/>
    <p:sldId id="581" r:id="rId38"/>
    <p:sldId id="582" r:id="rId39"/>
    <p:sldId id="583" r:id="rId40"/>
    <p:sldId id="584" r:id="rId41"/>
    <p:sldId id="585" r:id="rId42"/>
    <p:sldId id="586" r:id="rId43"/>
    <p:sldId id="587" r:id="rId44"/>
    <p:sldId id="588" r:id="rId45"/>
    <p:sldId id="589" r:id="rId46"/>
    <p:sldId id="590" r:id="rId47"/>
    <p:sldId id="591" r:id="rId48"/>
    <p:sldId id="592" r:id="rId49"/>
    <p:sldId id="593" r:id="rId50"/>
    <p:sldId id="594" r:id="rId51"/>
    <p:sldId id="595" r:id="rId52"/>
    <p:sldId id="596" r:id="rId53"/>
    <p:sldId id="597" r:id="rId54"/>
    <p:sldId id="598" r:id="rId55"/>
    <p:sldId id="599" r:id="rId56"/>
    <p:sldId id="600" r:id="rId57"/>
    <p:sldId id="601" r:id="rId58"/>
    <p:sldId id="602" r:id="rId59"/>
    <p:sldId id="603" r:id="rId60"/>
    <p:sldId id="604" r:id="rId61"/>
    <p:sldId id="605" r:id="rId62"/>
    <p:sldId id="606" r:id="rId63"/>
    <p:sldId id="607" r:id="rId64"/>
    <p:sldId id="608" r:id="rId65"/>
    <p:sldId id="609" r:id="rId66"/>
    <p:sldId id="610" r:id="rId67"/>
    <p:sldId id="611" r:id="rId68"/>
    <p:sldId id="612" r:id="rId69"/>
    <p:sldId id="613" r:id="rId70"/>
    <p:sldId id="614" r:id="rId71"/>
    <p:sldId id="615" r:id="rId72"/>
    <p:sldId id="616" r:id="rId73"/>
  </p:sldIdLst>
  <p:sldSz type="screen16x9" cy="6858000" cx="12192000"/>
  <p:notesSz cx="6858000" cy="9144000"/>
  <p:embeddedFontLst>
    <p:embeddedFont>
      <p:font typeface="方正兰亭中黑_GBK" panose="02010600030101010101" charset="-122"/>
      <p:regular r:id="rId74"/>
    </p:embeddedFont>
    <p:embeddedFont>
      <p:font typeface="庞门正道标题体" panose="02010600030101010101" charset="-122"/>
      <p:regular r:id="rId75"/>
    </p:embeddedFont>
    <p:embeddedFont>
      <p:font typeface="微软雅黑" panose="020B0503020204020204" pitchFamily="34" charset="-122"/>
      <p:regular r:id="rId76"/>
      <p:bold r:id="rId77"/>
    </p:embeddedFont>
    <p:embeddedFont>
      <p:font typeface="华文细黑" panose="02010600030101010101" charset="-122"/>
      <p:regular r:id="rId78"/>
    </p:embeddedFont>
    <p:embeddedFont>
      <p:font typeface="微软雅黑 Light" panose="020B0502040204020203" pitchFamily="34" charset="-122"/>
      <p:regular r:id="rId79"/>
    </p:embeddedFont>
    <p:embeddedFont>
      <p:font typeface="Georgia" panose="02040502050405020303" pitchFamily="18" charset="0"/>
      <p:regular r:id="rId80"/>
      <p:bold r:id="rId81"/>
      <p:italic r:id="rId82"/>
      <p:boldItalic r:id="rId83"/>
    </p:embeddedFont>
    <p:embeddedFont>
      <p:font typeface="Calibri" panose="020F0502020204030204" pitchFamily="34" charset="0"/>
      <p:regular r:id="rId84"/>
      <p:bold r:id="rId85"/>
      <p:italic r:id="rId86"/>
      <p:boldItalic r:id="rId87"/>
    </p:embeddedFont>
  </p:embeddedFontLst>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commentAuthors.xml><?xml version="1.0" encoding="utf-8"?>
<p:cmAuthorLst xmlns:p="http://schemas.openxmlformats.org/presentationml/2006/main" xmlns:r="http://schemas.openxmlformats.org/officeDocument/2006/relationships" xmlns:a="http://schemas.openxmlformats.org/drawingml/2006/main">
  <p:cmAuthor id="1" name="Sheng, Stanley CN ." initials="SSC." lastIdx="1" clrIdx="0"/>
  <p:cmAuthor id="2" name="isakoff" initials="i" lastIdx="1" clrIdx="0"/>
  <p:cmAuthor id="3" name="PPTer_Tang" initials="P" lastIdx="1" clrIdx="0"/>
  <p:cmAuthor id="4" name="作者" initials="A" lastIdx="0" clrIdx="1"/>
</p:cmAuthorLst>
</file>

<file path=ppt/presProps.xml><?xml version="1.0" encoding="utf-8"?>
<p:presentationPr xmlns:p="http://schemas.openxmlformats.org/presentationml/2006/main" xmlns:r="http://schemas.openxmlformats.org/officeDocument/2006/relationships" xmlns:a="http://schemas.openxmlformats.org/drawingml/2006/main">
  <p:showPr>
    <p:present/>
    <p:sldAll/>
    <p:penClr>
      <a:prstClr val="red"/>
    </p:penClr>
  </p:showPr>
</p:presentationPr>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p:normalViewPr horzBarState="maximized">
    <p:restoredLeft sz="14995" autoAdjust="0"/>
    <p:restoredTop sz="94660"/>
  </p:normalViewPr>
  <p:slideViewPr>
    <p:cSldViewPr snapToGrid="0">
      <p:cViewPr>
        <p:scale>
          <a:sx n="60" d="100"/>
          <a:sy n="60" d="100"/>
        </p:scale>
        <p:origin x="-523" y="-658"/>
      </p:cViewPr>
      <p:guideLst>
        <p:guide orient="horz" pos="1342"/>
        <p:guide pos="4407"/>
      </p:guideLst>
    </p:cSldViewPr>
  </p:slideViewPr>
  <p:notesTextViewPr>
    <p:cViewPr>
      <p:scale>
        <a:sx n="3" d="2"/>
        <a:sy n="3" d="2"/>
      </p:scale>
      <p:origin x="0" y="0"/>
    </p:cViewPr>
  </p:notesTextViewPr>
  <p:sorterViewPr>
    <p:cViewPr>
      <p:scale>
        <a:sx n="66" d="100"/>
        <a:sy n="66" d="100"/>
      </p:scale>
      <p:origin x="0" y="0"/>
    </p:cViewPr>
  </p:sorterViewPr>
  <p:notesViewPr>
    <p:cSldViewPr>
      <p:cViewPr>
        <p:scale>
          <a:sx n="66" d="100"/>
          <a:sy n="66" d="100"/>
        </p:scale>
        <p:origin x="0" y="0"/>
      </p:cViewPr>
    </p:cSldViewPr>
  </p:notes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notesMaster" Target="notesMasters/notesMaster1.xml"/><Relationship Id="rId3" Type="http://schemas.openxmlformats.org/officeDocument/2006/relationships/handoutMaster" Target="handoutMasters/handout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8" Type="http://schemas.openxmlformats.org/officeDocument/2006/relationships/slide" Target="slides/slide5.xml"/><Relationship Id="rId9" Type="http://schemas.openxmlformats.org/officeDocument/2006/relationships/slide" Target="slides/slide6.xml"/><Relationship Id="rId10" Type="http://schemas.openxmlformats.org/officeDocument/2006/relationships/slide" Target="slides/slide7.xml"/><Relationship Id="rId11" Type="http://schemas.openxmlformats.org/officeDocument/2006/relationships/slide" Target="slides/slide8.xml"/><Relationship Id="rId12" Type="http://schemas.openxmlformats.org/officeDocument/2006/relationships/slide" Target="slides/slide9.xml"/><Relationship Id="rId13" Type="http://schemas.openxmlformats.org/officeDocument/2006/relationships/slide" Target="slides/slide10.xml"/><Relationship Id="rId14" Type="http://schemas.openxmlformats.org/officeDocument/2006/relationships/slide" Target="slides/slide11.xml"/><Relationship Id="rId15" Type="http://schemas.openxmlformats.org/officeDocument/2006/relationships/slide" Target="slides/slide12.xml"/><Relationship Id="rId16" Type="http://schemas.openxmlformats.org/officeDocument/2006/relationships/slide" Target="slides/slide13.xml"/><Relationship Id="rId17" Type="http://schemas.openxmlformats.org/officeDocument/2006/relationships/slide" Target="slides/slide14.xml"/><Relationship Id="rId18" Type="http://schemas.openxmlformats.org/officeDocument/2006/relationships/slide" Target="slides/slide15.xml"/><Relationship Id="rId19" Type="http://schemas.openxmlformats.org/officeDocument/2006/relationships/slide" Target="slides/slide16.xml"/><Relationship Id="rId20" Type="http://schemas.openxmlformats.org/officeDocument/2006/relationships/slide" Target="slides/slide17.xml"/><Relationship Id="rId21" Type="http://schemas.openxmlformats.org/officeDocument/2006/relationships/slide" Target="slides/slide18.xml"/><Relationship Id="rId22" Type="http://schemas.openxmlformats.org/officeDocument/2006/relationships/slide" Target="slides/slide19.xml"/><Relationship Id="rId23" Type="http://schemas.openxmlformats.org/officeDocument/2006/relationships/slide" Target="slides/slide20.xml"/><Relationship Id="rId24" Type="http://schemas.openxmlformats.org/officeDocument/2006/relationships/slide" Target="slides/slide21.xml"/><Relationship Id="rId25" Type="http://schemas.openxmlformats.org/officeDocument/2006/relationships/slide" Target="slides/slide22.xml"/><Relationship Id="rId26" Type="http://schemas.openxmlformats.org/officeDocument/2006/relationships/slide" Target="slides/slide23.xml"/><Relationship Id="rId27" Type="http://schemas.openxmlformats.org/officeDocument/2006/relationships/slide" Target="slides/slide24.xml"/><Relationship Id="rId28" Type="http://schemas.openxmlformats.org/officeDocument/2006/relationships/slide" Target="slides/slide25.xml"/><Relationship Id="rId29" Type="http://schemas.openxmlformats.org/officeDocument/2006/relationships/slide" Target="slides/slide26.xml"/><Relationship Id="rId30" Type="http://schemas.openxmlformats.org/officeDocument/2006/relationships/slide" Target="slides/slide27.xml"/><Relationship Id="rId31" Type="http://schemas.openxmlformats.org/officeDocument/2006/relationships/slide" Target="slides/slide28.xml"/><Relationship Id="rId32" Type="http://schemas.openxmlformats.org/officeDocument/2006/relationships/slide" Target="slides/slide29.xml"/><Relationship Id="rId33" Type="http://schemas.openxmlformats.org/officeDocument/2006/relationships/slide" Target="slides/slide30.xml"/><Relationship Id="rId34" Type="http://schemas.openxmlformats.org/officeDocument/2006/relationships/slide" Target="slides/slide31.xml"/><Relationship Id="rId35" Type="http://schemas.openxmlformats.org/officeDocument/2006/relationships/slide" Target="slides/slide32.xml"/><Relationship Id="rId36" Type="http://schemas.openxmlformats.org/officeDocument/2006/relationships/slide" Target="slides/slide33.xml"/><Relationship Id="rId37" Type="http://schemas.openxmlformats.org/officeDocument/2006/relationships/slide" Target="slides/slide34.xml"/><Relationship Id="rId38" Type="http://schemas.openxmlformats.org/officeDocument/2006/relationships/slide" Target="slides/slide35.xml"/><Relationship Id="rId39" Type="http://schemas.openxmlformats.org/officeDocument/2006/relationships/slide" Target="slides/slide36.xml"/><Relationship Id="rId40" Type="http://schemas.openxmlformats.org/officeDocument/2006/relationships/slide" Target="slides/slide37.xml"/><Relationship Id="rId41" Type="http://schemas.openxmlformats.org/officeDocument/2006/relationships/slide" Target="slides/slide38.xml"/><Relationship Id="rId42" Type="http://schemas.openxmlformats.org/officeDocument/2006/relationships/slide" Target="slides/slide39.xml"/><Relationship Id="rId43" Type="http://schemas.openxmlformats.org/officeDocument/2006/relationships/slide" Target="slides/slide40.xml"/><Relationship Id="rId44" Type="http://schemas.openxmlformats.org/officeDocument/2006/relationships/slide" Target="slides/slide41.xml"/><Relationship Id="rId45" Type="http://schemas.openxmlformats.org/officeDocument/2006/relationships/slide" Target="slides/slide42.xml"/><Relationship Id="rId46" Type="http://schemas.openxmlformats.org/officeDocument/2006/relationships/slide" Target="slides/slide43.xml"/><Relationship Id="rId47" Type="http://schemas.openxmlformats.org/officeDocument/2006/relationships/slide" Target="slides/slide44.xml"/><Relationship Id="rId48" Type="http://schemas.openxmlformats.org/officeDocument/2006/relationships/slide" Target="slides/slide45.xml"/><Relationship Id="rId49" Type="http://schemas.openxmlformats.org/officeDocument/2006/relationships/slide" Target="slides/slide46.xml"/><Relationship Id="rId50" Type="http://schemas.openxmlformats.org/officeDocument/2006/relationships/slide" Target="slides/slide47.xml"/><Relationship Id="rId51" Type="http://schemas.openxmlformats.org/officeDocument/2006/relationships/slide" Target="slides/slide48.xml"/><Relationship Id="rId52" Type="http://schemas.openxmlformats.org/officeDocument/2006/relationships/slide" Target="slides/slide49.xml"/><Relationship Id="rId53" Type="http://schemas.openxmlformats.org/officeDocument/2006/relationships/slide" Target="slides/slide50.xml"/><Relationship Id="rId54" Type="http://schemas.openxmlformats.org/officeDocument/2006/relationships/slide" Target="slides/slide51.xml"/><Relationship Id="rId55" Type="http://schemas.openxmlformats.org/officeDocument/2006/relationships/slide" Target="slides/slide52.xml"/><Relationship Id="rId56" Type="http://schemas.openxmlformats.org/officeDocument/2006/relationships/slide" Target="slides/slide53.xml"/><Relationship Id="rId57" Type="http://schemas.openxmlformats.org/officeDocument/2006/relationships/slide" Target="slides/slide54.xml"/><Relationship Id="rId58" Type="http://schemas.openxmlformats.org/officeDocument/2006/relationships/slide" Target="slides/slide55.xml"/><Relationship Id="rId59" Type="http://schemas.openxmlformats.org/officeDocument/2006/relationships/slide" Target="slides/slide56.xml"/><Relationship Id="rId60" Type="http://schemas.openxmlformats.org/officeDocument/2006/relationships/slide" Target="slides/slide57.xml"/><Relationship Id="rId61" Type="http://schemas.openxmlformats.org/officeDocument/2006/relationships/slide" Target="slides/slide58.xml"/><Relationship Id="rId62" Type="http://schemas.openxmlformats.org/officeDocument/2006/relationships/slide" Target="slides/slide59.xml"/><Relationship Id="rId63" Type="http://schemas.openxmlformats.org/officeDocument/2006/relationships/slide" Target="slides/slide60.xml"/><Relationship Id="rId64" Type="http://schemas.openxmlformats.org/officeDocument/2006/relationships/slide" Target="slides/slide61.xml"/><Relationship Id="rId65" Type="http://schemas.openxmlformats.org/officeDocument/2006/relationships/slide" Target="slides/slide62.xml"/><Relationship Id="rId66" Type="http://schemas.openxmlformats.org/officeDocument/2006/relationships/slide" Target="slides/slide63.xml"/><Relationship Id="rId67" Type="http://schemas.openxmlformats.org/officeDocument/2006/relationships/slide" Target="slides/slide64.xml"/><Relationship Id="rId68" Type="http://schemas.openxmlformats.org/officeDocument/2006/relationships/slide" Target="slides/slide65.xml"/><Relationship Id="rId69" Type="http://schemas.openxmlformats.org/officeDocument/2006/relationships/slide" Target="slides/slide66.xml"/><Relationship Id="rId70" Type="http://schemas.openxmlformats.org/officeDocument/2006/relationships/slide" Target="slides/slide67.xml"/><Relationship Id="rId71" Type="http://schemas.openxmlformats.org/officeDocument/2006/relationships/slide" Target="slides/slide68.xml"/><Relationship Id="rId72" Type="http://schemas.openxmlformats.org/officeDocument/2006/relationships/slide" Target="slides/slide69.xml"/><Relationship Id="rId73" Type="http://schemas.openxmlformats.org/officeDocument/2006/relationships/slide" Target="slides/slide70.xml"/><Relationship Id="rId74" Type="http://schemas.openxmlformats.org/officeDocument/2006/relationships/font" Target="fonts/font1.fntdata"/><Relationship Id="rId75" Type="http://schemas.openxmlformats.org/officeDocument/2006/relationships/font" Target="fonts/font2.fntdata"/><Relationship Id="rId76" Type="http://schemas.openxmlformats.org/officeDocument/2006/relationships/font" Target="fonts/font3.fntdata"/><Relationship Id="rId77" Type="http://schemas.openxmlformats.org/officeDocument/2006/relationships/font" Target="fonts/font4.fntdata"/><Relationship Id="rId78" Type="http://schemas.openxmlformats.org/officeDocument/2006/relationships/font" Target="fonts/font5.fntdata"/><Relationship Id="rId79" Type="http://schemas.openxmlformats.org/officeDocument/2006/relationships/font" Target="fonts/font6.fntdata"/><Relationship Id="rId80" Type="http://schemas.openxmlformats.org/officeDocument/2006/relationships/font" Target="fonts/font7.fntdata"/><Relationship Id="rId81" Type="http://schemas.openxmlformats.org/officeDocument/2006/relationships/font" Target="fonts/font8.fntdata"/><Relationship Id="rId82" Type="http://schemas.openxmlformats.org/officeDocument/2006/relationships/font" Target="fonts/font9.fntdata"/><Relationship Id="rId83" Type="http://schemas.openxmlformats.org/officeDocument/2006/relationships/font" Target="fonts/font10.fntdata"/><Relationship Id="rId84" Type="http://schemas.openxmlformats.org/officeDocument/2006/relationships/font" Target="fonts/font11.fntdata"/><Relationship Id="rId85" Type="http://schemas.openxmlformats.org/officeDocument/2006/relationships/font" Target="fonts/font12.fntdata"/><Relationship Id="rId86" Type="http://schemas.openxmlformats.org/officeDocument/2006/relationships/font" Target="fonts/font13.fntdata"/><Relationship Id="rId87" Type="http://schemas.openxmlformats.org/officeDocument/2006/relationships/font" Target="fonts/font14.fntdata"/><Relationship Id="rId88" Type="http://schemas.openxmlformats.org/officeDocument/2006/relationships/tableStyles" Target="tableStyles.xml"/><Relationship Id="rId89" Type="http://schemas.openxmlformats.org/officeDocument/2006/relationships/presProps" Target="presProps.xml"/><Relationship Id="rId90" Type="http://schemas.openxmlformats.org/officeDocument/2006/relationships/viewProps" Target="viewProps.xml"/><Relationship Id="rId91" Type="http://schemas.openxmlformats.org/officeDocument/2006/relationships/commentAuthors" Target="commentAuthors.xml"/><Relationship Id="rId92"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333" name=""/>
        <p:cNvGrpSpPr/>
        <p:nvPr/>
      </p:nvGrpSpPr>
      <p:grpSpPr>
        <a:xfrm>
          <a:off x="0" y="0"/>
          <a:ext cx="0" cy="0"/>
          <a:chOff x="0" y="0"/>
          <a:chExt cx="0" cy="0"/>
        </a:xfrm>
      </p:grpSpPr>
      <p:sp>
        <p:nvSpPr>
          <p:cNvPr id="1053465" name="页眉占位符 1"/>
          <p:cNvSpPr>
            <a:spLocks noGrp="1"/>
          </p:cNvSpPr>
          <p:nvPr>
            <p:ph type="hdr" sz="quarter"/>
          </p:nvPr>
        </p:nvSpPr>
        <p:spPr>
          <a:xfrm>
            <a:off x="0" y="0"/>
            <a:ext cx="2971800" cy="458788"/>
          </a:xfrm>
          <a:prstGeom prst="rect"/>
        </p:spPr>
        <p:txBody>
          <a:bodyPr bIns="45720" lIns="91440" rIns="91440" rtlCol="0" tIns="45720" vert="horz"/>
          <a:lstStyle>
            <a:lvl1pPr algn="l">
              <a:defRPr sz="1200"/>
            </a:lvl1pPr>
          </a:lstStyle>
          <a:p>
            <a:endParaRPr altLang="en-US" lang="zh-CN"/>
          </a:p>
        </p:txBody>
      </p:sp>
      <p:sp>
        <p:nvSpPr>
          <p:cNvPr id="1053466" name="日期占位符 2"/>
          <p:cNvSpPr>
            <a:spLocks noGrp="1"/>
          </p:cNvSpPr>
          <p:nvPr>
            <p:ph type="dt" sz="quarter" idx="1"/>
          </p:nvPr>
        </p:nvSpPr>
        <p:spPr>
          <a:xfrm>
            <a:off x="3884613" y="0"/>
            <a:ext cx="2971800" cy="458788"/>
          </a:xfrm>
          <a:prstGeom prst="rect"/>
        </p:spPr>
        <p:txBody>
          <a:bodyPr bIns="45720" lIns="91440" rIns="91440" rtlCol="0" tIns="45720" vert="horz"/>
          <a:lstStyle>
            <a:lvl1pPr algn="r">
              <a:defRPr sz="1200"/>
            </a:lvl1pPr>
          </a:lstStyle>
          <a:p>
            <a:fld id="{0F9B84EA-7D68-4D60-9CB1-D50884785D1C}" type="datetimeFigureOut">
              <a:rPr altLang="en-US" lang="zh-CN" smtClean="0"/>
              <a:t>2022/4/29</a:t>
            </a:fld>
            <a:endParaRPr altLang="en-US" lang="zh-CN"/>
          </a:p>
        </p:txBody>
      </p:sp>
      <p:sp>
        <p:nvSpPr>
          <p:cNvPr id="1053467" name="页脚占位符 3"/>
          <p:cNvSpPr>
            <a:spLocks noGrp="1"/>
          </p:cNvSpPr>
          <p:nvPr>
            <p:ph type="ftr" sz="quarter" idx="2"/>
          </p:nvPr>
        </p:nvSpPr>
        <p:spPr>
          <a:xfrm>
            <a:off x="0" y="8685213"/>
            <a:ext cx="2971800" cy="458787"/>
          </a:xfrm>
          <a:prstGeom prst="rect"/>
        </p:spPr>
        <p:txBody>
          <a:bodyPr anchor="b" bIns="45720" lIns="91440" rIns="91440" rtlCol="0" tIns="45720" vert="horz"/>
          <a:lstStyle>
            <a:lvl1pPr algn="l">
              <a:defRPr sz="1200"/>
            </a:lvl1pPr>
          </a:lstStyle>
          <a:p>
            <a:endParaRPr altLang="en-US" lang="zh-CN"/>
          </a:p>
        </p:txBody>
      </p:sp>
      <p:sp>
        <p:nvSpPr>
          <p:cNvPr id="1053468" name="灯片编号占位符 4"/>
          <p:cNvSpPr>
            <a:spLocks noGrp="1"/>
          </p:cNvSpPr>
          <p:nvPr>
            <p:ph type="sldNum" sz="quarter" idx="3"/>
          </p:nvPr>
        </p:nvSpPr>
        <p:spPr>
          <a:xfrm>
            <a:off x="3884613" y="8685213"/>
            <a:ext cx="2971800" cy="458787"/>
          </a:xfrm>
          <a:prstGeom prst="rect"/>
        </p:spPr>
        <p:txBody>
          <a:bodyPr anchor="b" bIns="45720" lIns="91440" rIns="91440" rtlCol="0" tIns="45720" vert="horz"/>
          <a:lstStyle>
            <a:lvl1pPr algn="r">
              <a:defRPr sz="1200"/>
            </a:lvl1pPr>
          </a:lstStyle>
          <a:p>
            <a:fld id="{8D4E0FC9-F1F8-4FAE-9988-3BA365CFD46F}" type="slidenum">
              <a:rPr altLang="en-US" lang="zh-CN" smtClean="0"/>
              <a:t>‹#›</a:t>
            </a:fld>
            <a:endParaRPr altLang="en-US" lang="zh-CN"/>
          </a:p>
        </p:txBody>
      </p:sp>
    </p:spTree>
  </p:cSld>
  <p:clrMap accent1="accent1" accent2="accent2" accent3="accent3" accent4="accent4" accent5="accent5" accent6="accent6" bg1="lt1" bg2="lt2" tx1="dk1" tx2="dk2"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332" name=""/>
        <p:cNvGrpSpPr/>
        <p:nvPr/>
      </p:nvGrpSpPr>
      <p:grpSpPr>
        <a:xfrm>
          <a:off x="0" y="0"/>
          <a:ext cx="0" cy="0"/>
          <a:chOff x="0" y="0"/>
          <a:chExt cx="0" cy="0"/>
        </a:xfrm>
      </p:grpSpPr>
      <p:sp>
        <p:nvSpPr>
          <p:cNvPr id="1053459" name="页眉占位符 1"/>
          <p:cNvSpPr>
            <a:spLocks noGrp="1"/>
          </p:cNvSpPr>
          <p:nvPr>
            <p:ph type="hdr" sz="quarter"/>
          </p:nvPr>
        </p:nvSpPr>
        <p:spPr>
          <a:xfrm>
            <a:off x="0" y="0"/>
            <a:ext cx="2971800" cy="458788"/>
          </a:xfrm>
          <a:prstGeom prst="rect"/>
        </p:spPr>
        <p:txBody>
          <a:bodyPr bIns="45720" lIns="91440" rIns="91440" rtlCol="0" tIns="45720" vert="horz"/>
          <a:lstStyle>
            <a:lvl1pPr algn="l">
              <a:defRPr sz="1200"/>
            </a:lvl1pPr>
          </a:lstStyle>
          <a:p>
            <a:endParaRPr altLang="en-US" lang="zh-CN"/>
          </a:p>
        </p:txBody>
      </p:sp>
      <p:sp>
        <p:nvSpPr>
          <p:cNvPr id="1053460" name="日期占位符 2"/>
          <p:cNvSpPr>
            <a:spLocks noGrp="1"/>
          </p:cNvSpPr>
          <p:nvPr>
            <p:ph type="dt" idx="1"/>
          </p:nvPr>
        </p:nvSpPr>
        <p:spPr>
          <a:xfrm>
            <a:off x="3884613" y="0"/>
            <a:ext cx="2971800" cy="458788"/>
          </a:xfrm>
          <a:prstGeom prst="rect"/>
        </p:spPr>
        <p:txBody>
          <a:bodyPr bIns="45720" lIns="91440" rIns="91440" rtlCol="0" tIns="45720" vert="horz"/>
          <a:lstStyle>
            <a:lvl1pPr algn="r">
              <a:defRPr sz="1200"/>
            </a:lvl1pPr>
          </a:lstStyle>
          <a:p>
            <a:fld id="{D2A48B96-639E-45A3-A0BA-2464DFDB1FAA}" type="datetimeFigureOut">
              <a:rPr altLang="en-US" lang="zh-CN" smtClean="0"/>
              <a:t>2022/4/29</a:t>
            </a:fld>
            <a:endParaRPr altLang="en-US" lang="zh-CN"/>
          </a:p>
        </p:txBody>
      </p:sp>
      <p:sp>
        <p:nvSpPr>
          <p:cNvPr id="1053461" name="幻灯片图像占位符 3"/>
          <p:cNvSpPr>
            <a:spLocks noChangeAspect="1" noRot="1" noGrp="1"/>
          </p:cNvSpPr>
          <p:nvPr>
            <p:ph type="sldImg" idx="2"/>
          </p:nvPr>
        </p:nvSpPr>
        <p:spPr>
          <a:xfrm>
            <a:off x="685800" y="1143000"/>
            <a:ext cx="5486400" cy="3086100"/>
          </a:xfrm>
          <a:prstGeom prst="rect"/>
          <a:noFill/>
          <a:ln w="12700">
            <a:solidFill>
              <a:prstClr val="black"/>
            </a:solidFill>
          </a:ln>
        </p:spPr>
        <p:txBody>
          <a:bodyPr anchor="ctr" bIns="45720" lIns="91440" rIns="91440" rtlCol="0" tIns="45720" vert="horz"/>
          <a:p>
            <a:endParaRPr altLang="en-US" lang="zh-CN"/>
          </a:p>
        </p:txBody>
      </p:sp>
      <p:sp>
        <p:nvSpPr>
          <p:cNvPr id="1053462" name="备注占位符 4"/>
          <p:cNvSpPr>
            <a:spLocks noGrp="1"/>
          </p:cNvSpPr>
          <p:nvPr>
            <p:ph type="body" sz="quarter" idx="3"/>
          </p:nvPr>
        </p:nvSpPr>
        <p:spPr>
          <a:xfrm>
            <a:off x="685800" y="4400550"/>
            <a:ext cx="5486400" cy="3600450"/>
          </a:xfrm>
          <a:prstGeom prst="rect"/>
        </p:spPr>
        <p:txBody>
          <a:bodyPr bIns="45720" lIns="91440" rIns="91440" rtlCol="0" tIns="45720" vert="horz"/>
          <a:p>
            <a:pPr lvl="0"/>
            <a:r>
              <a:rPr altLang="en-US" lang="zh-CN"/>
              <a:t>单击此处编辑母版文本样式</a:t>
            </a:r>
          </a:p>
          <a:p>
            <a:pPr lvl="1"/>
            <a:r>
              <a:rPr altLang="en-US" lang="zh-CN"/>
              <a:t>第二级</a:t>
            </a:r>
          </a:p>
          <a:p>
            <a:pPr lvl="2"/>
            <a:r>
              <a:rPr altLang="en-US" lang="zh-CN"/>
              <a:t>第三级</a:t>
            </a:r>
          </a:p>
          <a:p>
            <a:pPr lvl="3"/>
            <a:r>
              <a:rPr altLang="en-US" lang="zh-CN"/>
              <a:t>第四级</a:t>
            </a:r>
          </a:p>
          <a:p>
            <a:pPr lvl="4"/>
            <a:r>
              <a:rPr altLang="en-US" lang="zh-CN"/>
              <a:t>第五级</a:t>
            </a:r>
          </a:p>
        </p:txBody>
      </p:sp>
      <p:sp>
        <p:nvSpPr>
          <p:cNvPr id="1053463" name="页脚占位符 5"/>
          <p:cNvSpPr>
            <a:spLocks noGrp="1"/>
          </p:cNvSpPr>
          <p:nvPr>
            <p:ph type="ftr" sz="quarter" idx="4"/>
          </p:nvPr>
        </p:nvSpPr>
        <p:spPr>
          <a:xfrm>
            <a:off x="0" y="8685213"/>
            <a:ext cx="2971800" cy="458787"/>
          </a:xfrm>
          <a:prstGeom prst="rect"/>
        </p:spPr>
        <p:txBody>
          <a:bodyPr anchor="b" bIns="45720" lIns="91440" rIns="91440" rtlCol="0" tIns="45720" vert="horz"/>
          <a:lstStyle>
            <a:lvl1pPr algn="l">
              <a:defRPr sz="1200"/>
            </a:lvl1pPr>
          </a:lstStyle>
          <a:p>
            <a:endParaRPr altLang="en-US" lang="zh-CN"/>
          </a:p>
        </p:txBody>
      </p:sp>
      <p:sp>
        <p:nvSpPr>
          <p:cNvPr id="1053464" name="灯片编号占位符 6"/>
          <p:cNvSpPr>
            <a:spLocks noGrp="1"/>
          </p:cNvSpPr>
          <p:nvPr>
            <p:ph type="sldNum" sz="quarter" idx="5"/>
          </p:nvPr>
        </p:nvSpPr>
        <p:spPr>
          <a:xfrm>
            <a:off x="3884613" y="8685213"/>
            <a:ext cx="2971800" cy="458787"/>
          </a:xfrm>
          <a:prstGeom prst="rect"/>
        </p:spPr>
        <p:txBody>
          <a:bodyPr anchor="b" bIns="45720" lIns="91440" rIns="91440" rtlCol="0" tIns="45720" vert="horz"/>
          <a:lstStyle>
            <a:lvl1pPr algn="r">
              <a:defRPr sz="1200"/>
            </a:lvl1pPr>
          </a:lstStyle>
          <a:p>
            <a:fld id="{A6837353-30EB-4A48-80EB-173D804AEFBD}" type="slidenum">
              <a:rPr altLang="en-US" lang="zh-CN" smtClean="0"/>
              <a:t>‹#›</a:t>
            </a:fld>
            <a:endParaRPr altLang="en-US" lang="zh-CN"/>
          </a:p>
        </p:txBody>
      </p:sp>
    </p:spTree>
  </p:cSld>
  <p:clrMap accent1="accent1" accent2="accent2" accent3="accent3" accent4="accent4" accent5="accent5" accent6="accent6" bg1="lt1" bg2="lt2" tx1="dk1" tx2="dk2" hlink="hlink" folHlink="folHlink"/>
  <p:notesStyle>
    <a:lvl1pPr algn="l" defTabSz="914400" eaLnBrk="1" hangingPunct="1" latinLnBrk="0" marL="0" rtl="0">
      <a:defRPr sz="1200" kern="1200">
        <a:solidFill>
          <a:schemeClr val="tx1"/>
        </a:solidFill>
        <a:latin typeface="+mn-lt"/>
        <a:ea typeface="+mn-ea"/>
        <a:cs typeface="+mn-cs"/>
      </a:defRPr>
    </a:lvl1pPr>
    <a:lvl2pPr algn="l" defTabSz="914400" eaLnBrk="1" hangingPunct="1" latinLnBrk="0" marL="457200" rtl="0">
      <a:defRPr sz="1200" kern="1200">
        <a:solidFill>
          <a:schemeClr val="tx1"/>
        </a:solidFill>
        <a:latin typeface="+mn-lt"/>
        <a:ea typeface="+mn-ea"/>
        <a:cs typeface="+mn-cs"/>
      </a:defRPr>
    </a:lvl2pPr>
    <a:lvl3pPr algn="l" defTabSz="914400" eaLnBrk="1" hangingPunct="1" latinLnBrk="0" marL="914400" rtl="0">
      <a:defRPr sz="1200" kern="1200">
        <a:solidFill>
          <a:schemeClr val="tx1"/>
        </a:solidFill>
        <a:latin typeface="+mn-lt"/>
        <a:ea typeface="+mn-ea"/>
        <a:cs typeface="+mn-cs"/>
      </a:defRPr>
    </a:lvl3pPr>
    <a:lvl4pPr algn="l" defTabSz="914400" eaLnBrk="1" hangingPunct="1" latinLnBrk="0" marL="1371600" rtl="0">
      <a:defRPr sz="1200" kern="1200">
        <a:solidFill>
          <a:schemeClr val="tx1"/>
        </a:solidFill>
        <a:latin typeface="+mn-lt"/>
        <a:ea typeface="+mn-ea"/>
        <a:cs typeface="+mn-cs"/>
      </a:defRPr>
    </a:lvl4pPr>
    <a:lvl5pPr algn="l" defTabSz="914400" eaLnBrk="1" hangingPunct="1" latinLnBrk="0" marL="1828800" rtl="0">
      <a:defRPr sz="1200" kern="1200">
        <a:solidFill>
          <a:schemeClr val="tx1"/>
        </a:solidFill>
        <a:latin typeface="+mn-lt"/>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slide" Target="../slides/slide1.xml"/><Relationship Id="rId2"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slide" Target="../slides/slide5.xml"/><Relationship Id="rId2"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slide" Target="../slides/slide9.xml"/><Relationship Id="rId2"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slide" Target="../slides/slide14.xml"/><Relationship Id="rId2"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slide" Target="../slides/slide20.xml"/><Relationship Id="rId2"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slide" Target="../slides/slide25.xml"/><Relationship Id="rId2"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slide" Target="../slides/slide30.xml"/><Relationship Id="rId2"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slide" Target="../slides/slide35.xml"/><Relationship Id="rId2"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slide" Target="../slides/slide36.xml"/><Relationship Id="rId2"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slide" Target="../slides/slide39.xml"/><Relationship Id="rId2"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slide" Target="../slides/slide44.xml"/><Relationship Id="rId2"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slide" Target="../slides/slide49.xml"/><Relationship Id="rId2"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slide" Target="../slides/slide55.xml"/><Relationship Id="rId2"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slide" Target="../slides/slide59.xml"/><Relationship Id="rId2"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slide" Target="../slides/slide65.xml"/><Relationship Id="rId2"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slide" Target="../slides/slide70.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87" name=""/>
        <p:cNvGrpSpPr/>
        <p:nvPr/>
      </p:nvGrpSpPr>
      <p:grpSpPr>
        <a:xfrm>
          <a:off x="0" y="0"/>
          <a:ext cx="0" cy="0"/>
          <a:chOff x="0" y="0"/>
          <a:chExt cx="0" cy="0"/>
        </a:xfrm>
      </p:grpSpPr>
      <p:sp>
        <p:nvSpPr>
          <p:cNvPr id="1048628" name="幻灯片图像占位符 1"/>
          <p:cNvSpPr>
            <a:spLocks noChangeAspect="1" noRot="1" noGrp="1"/>
          </p:cNvSpPr>
          <p:nvPr>
            <p:ph type="sldImg" idx="2"/>
          </p:nvPr>
        </p:nvSpPr>
        <p:spPr/>
      </p:sp>
      <p:sp>
        <p:nvSpPr>
          <p:cNvPr id="1048629" name="文本占位符 2"/>
          <p:cNvSpPr>
            <a:spLocks noGrp="1"/>
          </p:cNvSpPr>
          <p:nvPr>
            <p:ph type="body" idx="3"/>
          </p:nvPr>
        </p:nvSpPr>
        <p:spPr/>
        <p:txBody>
          <a:bodyPr/>
          <a:p>
            <a:endParaRPr altLang="en-US" lang="zh-CN"/>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00" name=""/>
        <p:cNvGrpSpPr/>
        <p:nvPr/>
      </p:nvGrpSpPr>
      <p:grpSpPr>
        <a:xfrm>
          <a:off x="0" y="0"/>
          <a:ext cx="0" cy="0"/>
          <a:chOff x="0" y="0"/>
          <a:chExt cx="0" cy="0"/>
        </a:xfrm>
      </p:grpSpPr>
      <p:sp>
        <p:nvSpPr>
          <p:cNvPr id="1048767" name="幻灯片图像占位符 1"/>
          <p:cNvSpPr>
            <a:spLocks noChangeAspect="1" noRot="1" noGrp="1"/>
          </p:cNvSpPr>
          <p:nvPr>
            <p:ph type="sldImg" idx="2"/>
          </p:nvPr>
        </p:nvSpPr>
        <p:spPr/>
      </p:sp>
      <p:sp>
        <p:nvSpPr>
          <p:cNvPr id="1048768" name="文本占位符 2"/>
          <p:cNvSpPr>
            <a:spLocks noGrp="1"/>
          </p:cNvSpPr>
          <p:nvPr>
            <p:ph type="body" idx="3"/>
          </p:nvPr>
        </p:nvSpPr>
        <p:spPr/>
        <p:txBody>
          <a:bodyPr/>
          <a:p>
            <a:endParaRPr altLang="en-US" lang="zh-CN"/>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14" name=""/>
        <p:cNvGrpSpPr/>
        <p:nvPr/>
      </p:nvGrpSpPr>
      <p:grpSpPr>
        <a:xfrm>
          <a:off x="0" y="0"/>
          <a:ext cx="0" cy="0"/>
          <a:chOff x="0" y="0"/>
          <a:chExt cx="0" cy="0"/>
        </a:xfrm>
      </p:grpSpPr>
      <p:sp>
        <p:nvSpPr>
          <p:cNvPr id="1048978" name="幻灯片图像占位符 1"/>
          <p:cNvSpPr>
            <a:spLocks noChangeAspect="1" noRot="1" noGrp="1"/>
          </p:cNvSpPr>
          <p:nvPr>
            <p:ph type="sldImg" idx="2"/>
          </p:nvPr>
        </p:nvSpPr>
        <p:spPr/>
      </p:sp>
      <p:sp>
        <p:nvSpPr>
          <p:cNvPr id="1048979" name="文本占位符 2"/>
          <p:cNvSpPr>
            <a:spLocks noGrp="1"/>
          </p:cNvSpPr>
          <p:nvPr>
            <p:ph type="body" idx="3"/>
          </p:nvPr>
        </p:nvSpPr>
        <p:spPr/>
        <p:txBody>
          <a:bodyPr/>
          <a:p>
            <a:endParaRPr altLang="en-US" lang="zh-CN"/>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36" name=""/>
        <p:cNvGrpSpPr/>
        <p:nvPr/>
      </p:nvGrpSpPr>
      <p:grpSpPr>
        <a:xfrm>
          <a:off x="0" y="0"/>
          <a:ext cx="0" cy="0"/>
          <a:chOff x="0" y="0"/>
          <a:chExt cx="0" cy="0"/>
        </a:xfrm>
      </p:grpSpPr>
      <p:sp>
        <p:nvSpPr>
          <p:cNvPr id="1049471" name="幻灯片图像占位符 1"/>
          <p:cNvSpPr>
            <a:spLocks noChangeAspect="1" noRot="1" noGrp="1"/>
          </p:cNvSpPr>
          <p:nvPr>
            <p:ph type="sldImg" idx="2"/>
          </p:nvPr>
        </p:nvSpPr>
        <p:spPr/>
      </p:sp>
      <p:sp>
        <p:nvSpPr>
          <p:cNvPr id="1049472" name="文本占位符 2"/>
          <p:cNvSpPr>
            <a:spLocks noGrp="1"/>
          </p:cNvSpPr>
          <p:nvPr>
            <p:ph type="body" idx="3"/>
          </p:nvPr>
        </p:nvSpPr>
        <p:spPr/>
        <p:txBody>
          <a:bodyPr/>
          <a:p>
            <a:endParaRPr altLang="en-US" lang="zh-CN"/>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62" name=""/>
        <p:cNvGrpSpPr/>
        <p:nvPr/>
      </p:nvGrpSpPr>
      <p:grpSpPr>
        <a:xfrm>
          <a:off x="0" y="0"/>
          <a:ext cx="0" cy="0"/>
          <a:chOff x="0" y="0"/>
          <a:chExt cx="0" cy="0"/>
        </a:xfrm>
      </p:grpSpPr>
      <p:sp>
        <p:nvSpPr>
          <p:cNvPr id="1050057" name="幻灯片图像占位符 1"/>
          <p:cNvSpPr>
            <a:spLocks noChangeAspect="1" noRot="1" noGrp="1"/>
          </p:cNvSpPr>
          <p:nvPr>
            <p:ph type="sldImg" idx="2"/>
          </p:nvPr>
        </p:nvSpPr>
        <p:spPr/>
      </p:sp>
      <p:sp>
        <p:nvSpPr>
          <p:cNvPr id="1050058" name="文本占位符 2"/>
          <p:cNvSpPr>
            <a:spLocks noGrp="1"/>
          </p:cNvSpPr>
          <p:nvPr>
            <p:ph type="body" idx="3"/>
          </p:nvPr>
        </p:nvSpPr>
        <p:spPr/>
        <p:txBody>
          <a:bodyPr/>
          <a:p>
            <a:endParaRPr altLang="en-US" lang="zh-CN"/>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84" name=""/>
        <p:cNvGrpSpPr/>
        <p:nvPr/>
      </p:nvGrpSpPr>
      <p:grpSpPr>
        <a:xfrm>
          <a:off x="0" y="0"/>
          <a:ext cx="0" cy="0"/>
          <a:chOff x="0" y="0"/>
          <a:chExt cx="0" cy="0"/>
        </a:xfrm>
      </p:grpSpPr>
      <p:sp>
        <p:nvSpPr>
          <p:cNvPr id="1050549" name="幻灯片图像占位符 1"/>
          <p:cNvSpPr>
            <a:spLocks noChangeAspect="1" noRot="1" noGrp="1"/>
          </p:cNvSpPr>
          <p:nvPr>
            <p:ph type="sldImg" idx="2"/>
          </p:nvPr>
        </p:nvSpPr>
        <p:spPr/>
      </p:sp>
      <p:sp>
        <p:nvSpPr>
          <p:cNvPr id="1050550" name="文本占位符 2"/>
          <p:cNvSpPr>
            <a:spLocks noGrp="1"/>
          </p:cNvSpPr>
          <p:nvPr>
            <p:ph type="body" idx="3"/>
          </p:nvPr>
        </p:nvSpPr>
        <p:spPr/>
        <p:txBody>
          <a:bodyPr/>
          <a:p>
            <a:endParaRPr altLang="en-US" lang="zh-CN"/>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200" name=""/>
        <p:cNvGrpSpPr/>
        <p:nvPr/>
      </p:nvGrpSpPr>
      <p:grpSpPr>
        <a:xfrm>
          <a:off x="0" y="0"/>
          <a:ext cx="0" cy="0"/>
          <a:chOff x="0" y="0"/>
          <a:chExt cx="0" cy="0"/>
        </a:xfrm>
      </p:grpSpPr>
      <p:sp>
        <p:nvSpPr>
          <p:cNvPr id="1050851" name="幻灯片图像占位符 1"/>
          <p:cNvSpPr>
            <a:spLocks noChangeAspect="1" noRot="1" noGrp="1"/>
          </p:cNvSpPr>
          <p:nvPr>
            <p:ph type="sldImg" idx="2"/>
          </p:nvPr>
        </p:nvSpPr>
        <p:spPr/>
      </p:sp>
      <p:sp>
        <p:nvSpPr>
          <p:cNvPr id="1050852" name="文本占位符 2"/>
          <p:cNvSpPr>
            <a:spLocks noGrp="1"/>
          </p:cNvSpPr>
          <p:nvPr>
            <p:ph type="body" idx="3"/>
          </p:nvPr>
        </p:nvSpPr>
        <p:spPr/>
        <p:txBody>
          <a:bodyPr/>
          <a:p>
            <a:endParaRPr altLang="en-US" lang="zh-CN"/>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222" name=""/>
        <p:cNvGrpSpPr/>
        <p:nvPr/>
      </p:nvGrpSpPr>
      <p:grpSpPr>
        <a:xfrm>
          <a:off x="0" y="0"/>
          <a:ext cx="0" cy="0"/>
          <a:chOff x="0" y="0"/>
          <a:chExt cx="0" cy="0"/>
        </a:xfrm>
      </p:grpSpPr>
      <p:sp>
        <p:nvSpPr>
          <p:cNvPr id="1051344" name="幻灯片图像占位符 1"/>
          <p:cNvSpPr>
            <a:spLocks noChangeAspect="1" noRot="1" noGrp="1"/>
          </p:cNvSpPr>
          <p:nvPr>
            <p:ph type="sldImg" idx="2"/>
          </p:nvPr>
        </p:nvSpPr>
        <p:spPr/>
      </p:sp>
      <p:sp>
        <p:nvSpPr>
          <p:cNvPr id="1051345" name="文本占位符 2"/>
          <p:cNvSpPr>
            <a:spLocks noGrp="1"/>
          </p:cNvSpPr>
          <p:nvPr>
            <p:ph type="body" idx="3"/>
          </p:nvPr>
        </p:nvSpPr>
        <p:spPr/>
        <p:txBody>
          <a:bodyPr/>
          <a:p>
            <a:endParaRPr altLang="en-US" lang="zh-CN"/>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228" name=""/>
        <p:cNvGrpSpPr/>
        <p:nvPr/>
      </p:nvGrpSpPr>
      <p:grpSpPr>
        <a:xfrm>
          <a:off x="0" y="0"/>
          <a:ext cx="0" cy="0"/>
          <a:chOff x="0" y="0"/>
          <a:chExt cx="0" cy="0"/>
        </a:xfrm>
      </p:grpSpPr>
      <p:sp>
        <p:nvSpPr>
          <p:cNvPr id="1051444" name="幻灯片图像占位符 1"/>
          <p:cNvSpPr>
            <a:spLocks noChangeAspect="1" noRot="1" noGrp="1"/>
          </p:cNvSpPr>
          <p:nvPr>
            <p:ph type="sldImg" idx="2"/>
          </p:nvPr>
        </p:nvSpPr>
        <p:spPr/>
      </p:sp>
      <p:sp>
        <p:nvSpPr>
          <p:cNvPr id="1051445" name="文本占位符 2"/>
          <p:cNvSpPr>
            <a:spLocks noGrp="1"/>
          </p:cNvSpPr>
          <p:nvPr>
            <p:ph type="body" idx="3"/>
          </p:nvPr>
        </p:nvSpPr>
        <p:spPr/>
        <p:txBody>
          <a:bodyPr/>
          <a:p>
            <a:endParaRPr altLang="en-US" lang="zh-CN"/>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239" name=""/>
        <p:cNvGrpSpPr/>
        <p:nvPr/>
      </p:nvGrpSpPr>
      <p:grpSpPr>
        <a:xfrm>
          <a:off x="0" y="0"/>
          <a:ext cx="0" cy="0"/>
          <a:chOff x="0" y="0"/>
          <a:chExt cx="0" cy="0"/>
        </a:xfrm>
      </p:grpSpPr>
      <p:sp>
        <p:nvSpPr>
          <p:cNvPr id="1051645" name="幻灯片图像占位符 1"/>
          <p:cNvSpPr>
            <a:spLocks noChangeAspect="1" noRot="1" noGrp="1"/>
          </p:cNvSpPr>
          <p:nvPr>
            <p:ph type="sldImg" idx="2"/>
          </p:nvPr>
        </p:nvSpPr>
        <p:spPr/>
      </p:sp>
      <p:sp>
        <p:nvSpPr>
          <p:cNvPr id="1051646" name="文本占位符 2"/>
          <p:cNvSpPr>
            <a:spLocks noGrp="1"/>
          </p:cNvSpPr>
          <p:nvPr>
            <p:ph type="body" idx="3"/>
          </p:nvPr>
        </p:nvSpPr>
        <p:spPr/>
        <p:txBody>
          <a:bodyPr/>
          <a:p>
            <a:endParaRPr altLang="en-US" lang="zh-CN"/>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258" name=""/>
        <p:cNvGrpSpPr/>
        <p:nvPr/>
      </p:nvGrpSpPr>
      <p:grpSpPr>
        <a:xfrm>
          <a:off x="0" y="0"/>
          <a:ext cx="0" cy="0"/>
          <a:chOff x="0" y="0"/>
          <a:chExt cx="0" cy="0"/>
        </a:xfrm>
      </p:grpSpPr>
      <p:sp>
        <p:nvSpPr>
          <p:cNvPr id="1052044" name="幻灯片图像占位符 1"/>
          <p:cNvSpPr>
            <a:spLocks noChangeAspect="1" noRot="1" noGrp="1"/>
          </p:cNvSpPr>
          <p:nvPr>
            <p:ph type="sldImg" idx="2"/>
          </p:nvPr>
        </p:nvSpPr>
        <p:spPr/>
      </p:sp>
      <p:sp>
        <p:nvSpPr>
          <p:cNvPr id="1052045" name="文本占位符 2"/>
          <p:cNvSpPr>
            <a:spLocks noGrp="1"/>
          </p:cNvSpPr>
          <p:nvPr>
            <p:ph type="body" idx="3"/>
          </p:nvPr>
        </p:nvSpPr>
        <p:spPr/>
        <p:txBody>
          <a:bodyPr/>
          <a:p>
            <a:endParaRPr altLang="en-US" lang="zh-CN"/>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285" name=""/>
        <p:cNvGrpSpPr/>
        <p:nvPr/>
      </p:nvGrpSpPr>
      <p:grpSpPr>
        <a:xfrm>
          <a:off x="0" y="0"/>
          <a:ext cx="0" cy="0"/>
          <a:chOff x="0" y="0"/>
          <a:chExt cx="0" cy="0"/>
        </a:xfrm>
      </p:grpSpPr>
      <p:sp>
        <p:nvSpPr>
          <p:cNvPr id="1052545" name="幻灯片图像占位符 1"/>
          <p:cNvSpPr>
            <a:spLocks noChangeAspect="1" noRot="1" noGrp="1"/>
          </p:cNvSpPr>
          <p:nvPr>
            <p:ph type="sldImg" idx="2"/>
          </p:nvPr>
        </p:nvSpPr>
        <p:spPr/>
      </p:sp>
      <p:sp>
        <p:nvSpPr>
          <p:cNvPr id="1052546" name="文本占位符 2"/>
          <p:cNvSpPr>
            <a:spLocks noGrp="1"/>
          </p:cNvSpPr>
          <p:nvPr>
            <p:ph type="body" idx="3"/>
          </p:nvPr>
        </p:nvSpPr>
        <p:spPr/>
        <p:txBody>
          <a:bodyPr/>
          <a:p>
            <a:endParaRPr altLang="en-US" lang="zh-CN"/>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302" name=""/>
        <p:cNvGrpSpPr/>
        <p:nvPr/>
      </p:nvGrpSpPr>
      <p:grpSpPr>
        <a:xfrm>
          <a:off x="0" y="0"/>
          <a:ext cx="0" cy="0"/>
          <a:chOff x="0" y="0"/>
          <a:chExt cx="0" cy="0"/>
        </a:xfrm>
      </p:grpSpPr>
      <p:sp>
        <p:nvSpPr>
          <p:cNvPr id="1052855" name="幻灯片图像占位符 1"/>
          <p:cNvSpPr>
            <a:spLocks noChangeAspect="1" noRot="1" noGrp="1"/>
          </p:cNvSpPr>
          <p:nvPr>
            <p:ph type="sldImg" idx="2"/>
          </p:nvPr>
        </p:nvSpPr>
        <p:spPr/>
      </p:sp>
      <p:sp>
        <p:nvSpPr>
          <p:cNvPr id="1052856" name="文本占位符 2"/>
          <p:cNvSpPr>
            <a:spLocks noGrp="1"/>
          </p:cNvSpPr>
          <p:nvPr>
            <p:ph type="body" idx="3"/>
          </p:nvPr>
        </p:nvSpPr>
        <p:spPr/>
        <p:txBody>
          <a:bodyPr/>
          <a:p>
            <a:endParaRPr altLang="en-US" lang="zh-CN"/>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317" name=""/>
        <p:cNvGrpSpPr/>
        <p:nvPr/>
      </p:nvGrpSpPr>
      <p:grpSpPr>
        <a:xfrm>
          <a:off x="0" y="0"/>
          <a:ext cx="0" cy="0"/>
          <a:chOff x="0" y="0"/>
          <a:chExt cx="0" cy="0"/>
        </a:xfrm>
      </p:grpSpPr>
      <p:sp>
        <p:nvSpPr>
          <p:cNvPr id="1053154" name="幻灯片图像占位符 1"/>
          <p:cNvSpPr>
            <a:spLocks noChangeAspect="1" noRot="1" noGrp="1"/>
          </p:cNvSpPr>
          <p:nvPr>
            <p:ph type="sldImg" idx="2"/>
          </p:nvPr>
        </p:nvSpPr>
        <p:spPr/>
      </p:sp>
      <p:sp>
        <p:nvSpPr>
          <p:cNvPr id="1053155" name="文本占位符 2"/>
          <p:cNvSpPr>
            <a:spLocks noGrp="1"/>
          </p:cNvSpPr>
          <p:nvPr>
            <p:ph type="body" idx="3"/>
          </p:nvPr>
        </p:nvSpPr>
        <p:spPr/>
        <p:txBody>
          <a:bodyPr/>
          <a:p>
            <a:endParaRPr altLang="en-US" lang="zh-CN"/>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269" name=""/>
        <p:cNvGrpSpPr/>
        <p:nvPr/>
      </p:nvGrpSpPr>
      <p:grpSpPr>
        <a:xfrm>
          <a:off x="0" y="0"/>
          <a:ext cx="0" cy="0"/>
          <a:chOff x="0" y="0"/>
          <a:chExt cx="0" cy="0"/>
        </a:xfrm>
      </p:grpSpPr>
      <p:sp>
        <p:nvSpPr>
          <p:cNvPr id="1052242" name="幻灯片图像占位符 1"/>
          <p:cNvSpPr>
            <a:spLocks noChangeAspect="1" noRot="1" noGrp="1"/>
          </p:cNvSpPr>
          <p:nvPr>
            <p:ph type="sldImg" idx="2"/>
          </p:nvPr>
        </p:nvSpPr>
        <p:spPr/>
      </p:sp>
      <p:sp>
        <p:nvSpPr>
          <p:cNvPr id="1052243" name="文本占位符 2"/>
          <p:cNvSpPr>
            <a:spLocks noGrp="1"/>
          </p:cNvSpPr>
          <p:nvPr>
            <p:ph type="body" idx="3"/>
          </p:nvPr>
        </p:nvSpPr>
        <p:spPr/>
        <p:txBody>
          <a:bodyPr/>
          <a:p>
            <a:endParaRPr altLang="en-US" lang="zh-CN"/>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81" name=""/>
        <p:cNvGrpSpPr/>
        <p:nvPr/>
      </p:nvGrpSpPr>
      <p:grpSpPr>
        <a:xfrm>
          <a:off x="0" y="0"/>
          <a:ext cx="0" cy="0"/>
          <a:chOff x="0" y="0"/>
          <a:chExt cx="0" cy="0"/>
        </a:xfrm>
      </p:grpSpPr>
      <p:sp>
        <p:nvSpPr>
          <p:cNvPr id="1048594" name="幻灯片图像占位符 1"/>
          <p:cNvSpPr>
            <a:spLocks noChangeAspect="1" noRot="1" noGrp="1"/>
          </p:cNvSpPr>
          <p:nvPr>
            <p:ph type="sldImg" idx="2"/>
          </p:nvPr>
        </p:nvSpPr>
        <p:spPr/>
      </p:sp>
      <p:sp>
        <p:nvSpPr>
          <p:cNvPr id="1048595" name="文本占位符 2"/>
          <p:cNvSpPr>
            <a:spLocks noGrp="1"/>
          </p:cNvSpPr>
          <p:nvPr>
            <p:ph type="body" idx="3"/>
          </p:nvPr>
        </p:nvSpPr>
        <p:spPr/>
        <p:txBody>
          <a:bodyPr/>
          <a:p>
            <a:endParaRPr altLang="en-US" lang="zh-CN"/>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tags" Target="../tags/tag2.xml"/><Relationship Id="rId3" Type="http://schemas.openxmlformats.org/officeDocument/2006/relationships/tags" Target="../tags/tag3.xml"/><Relationship Id="rId4" Type="http://schemas.openxmlformats.org/officeDocument/2006/relationships/tags" Target="../tags/tag4.xml"/><Relationship Id="rId5" Type="http://schemas.openxmlformats.org/officeDocument/2006/relationships/tags" Target="../tags/tag5.xml"/><Relationship Id="rId6"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自定义版式">
    <p:spTree>
      <p:nvGrpSpPr>
        <p:cNvPr id="89"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1_自定义版式">
    <p:spTree>
      <p:nvGrpSpPr>
        <p:cNvPr id="78" name=""/>
        <p:cNvGrpSpPr/>
        <p:nvPr/>
      </p:nvGrpSpPr>
      <p:grpSpPr>
        <a:xfrm>
          <a:off x="0" y="0"/>
          <a:ext cx="0" cy="0"/>
          <a:chOff x="0" y="0"/>
          <a:chExt cx="0" cy="0"/>
        </a:xfrm>
      </p:grpSpPr>
      <p:sp>
        <p:nvSpPr>
          <p:cNvPr id="1048576" name="矩形 2"/>
          <p:cNvSpPr/>
          <p:nvPr userDrawn="1"/>
        </p:nvSpPr>
        <p:spPr>
          <a:xfrm>
            <a:off x="0" y="0"/>
            <a:ext cx="12192000" cy="6858000"/>
          </a:xfrm>
          <a:prstGeom prst="rect"/>
          <a:solidFill>
            <a:schemeClr val="accent1"/>
          </a:solidFill>
          <a:ln w="0">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pic>
        <p:nvPicPr>
          <p:cNvPr id="2097152" name="图片 4"/>
          <p:cNvPicPr>
            <a:picLocks noChangeAspect="1"/>
          </p:cNvPicPr>
          <p:nvPr userDrawn="1"/>
        </p:nvPicPr>
        <p:blipFill>
          <a:blip xmlns:r="http://schemas.openxmlformats.org/officeDocument/2006/relationships" r:embed="rId1" cstate="email">
            <a:alphaModFix amt="6000"/>
          </a:blip>
          <a:srcRect/>
          <a:stretch>
            <a:fillRect/>
          </a:stretch>
        </p:blipFill>
        <p:spPr>
          <a:xfrm flipH="1">
            <a:off x="0" y="0"/>
            <a:ext cx="12192000" cy="6858000"/>
          </a:xfrm>
          <a:custGeom>
            <a:avLst/>
            <a:gdLst>
              <a:gd name="connsiteX0" fmla="*/ 12192000 w 12192000"/>
              <a:gd name="connsiteY0" fmla="*/ 0 h 6858000"/>
              <a:gd name="connsiteX1" fmla="*/ 0 w 12192000"/>
              <a:gd name="connsiteY1" fmla="*/ 0 h 6858000"/>
              <a:gd name="connsiteX2" fmla="*/ 0 w 12192000"/>
              <a:gd name="connsiteY2" fmla="*/ 6858000 h 6858000"/>
              <a:gd name="connsiteX3" fmla="*/ 12192000 w 121920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2192000" h="6858000">
                <a:moveTo>
                  <a:pt x="12192000" y="0"/>
                </a:moveTo>
                <a:lnTo>
                  <a:pt x="0" y="0"/>
                </a:lnTo>
                <a:lnTo>
                  <a:pt x="0" y="6858000"/>
                </a:lnTo>
                <a:lnTo>
                  <a:pt x="12192000" y="6858000"/>
                </a:lnTo>
                <a:close/>
              </a:path>
            </a:pathLst>
          </a:cu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cSld name="标题和内容">
    <p:spTree>
      <p:nvGrpSpPr>
        <p:cNvPr id="94" name=""/>
        <p:cNvGrpSpPr/>
        <p:nvPr/>
      </p:nvGrpSpPr>
      <p:grpSpPr>
        <a:xfrm>
          <a:off x="0" y="0"/>
          <a:ext cx="0" cy="0"/>
          <a:chOff x="0" y="0"/>
          <a:chExt cx="0" cy="0"/>
        </a:xfrm>
      </p:grpSpPr>
      <p:sp>
        <p:nvSpPr>
          <p:cNvPr id="1048746" name="标题 1"/>
          <p:cNvSpPr>
            <a:spLocks noGrp="1"/>
          </p:cNvSpPr>
          <p:nvPr>
            <p:ph type="title"/>
          </p:nvPr>
        </p:nvSpPr>
        <p:spPr/>
        <p:txBody>
          <a:bodyPr/>
          <a:p>
            <a:r>
              <a:rPr altLang="en-US" lang="zh-CN"/>
              <a:t>单击此处编辑母版标题样式</a:t>
            </a:r>
          </a:p>
        </p:txBody>
      </p:sp>
      <p:sp>
        <p:nvSpPr>
          <p:cNvPr id="1048747" name="内容占位符 2"/>
          <p:cNvSpPr>
            <a:spLocks noGrp="1"/>
          </p:cNvSpPr>
          <p:nvPr>
            <p:ph idx="1"/>
          </p:nvPr>
        </p:nvSpPr>
        <p:spPr/>
        <p:txBody>
          <a:bodyPr/>
          <a:p>
            <a:pPr lvl="0"/>
            <a:r>
              <a:rPr altLang="en-US" lang="zh-CN"/>
              <a:t>单击此处编辑母版文本样式</a:t>
            </a:r>
          </a:p>
          <a:p>
            <a:pPr lvl="1"/>
            <a:r>
              <a:rPr altLang="en-US" lang="zh-CN"/>
              <a:t>第二级</a:t>
            </a:r>
          </a:p>
          <a:p>
            <a:pPr lvl="2"/>
            <a:r>
              <a:rPr altLang="en-US" lang="zh-CN"/>
              <a:t>第三级</a:t>
            </a:r>
          </a:p>
          <a:p>
            <a:pPr lvl="3"/>
            <a:r>
              <a:rPr altLang="en-US" lang="zh-CN"/>
              <a:t>第四级</a:t>
            </a:r>
          </a:p>
          <a:p>
            <a:pPr lvl="4"/>
            <a:r>
              <a:rPr altLang="en-US" lang="zh-CN"/>
              <a:t>第五级</a:t>
            </a:r>
          </a:p>
        </p:txBody>
      </p:sp>
      <p:sp>
        <p:nvSpPr>
          <p:cNvPr id="1048748" name="Rectangle 4"/>
          <p:cNvSpPr>
            <a:spLocks noGrp="1" noChangeArrowheads="1"/>
          </p:cNvSpPr>
          <p:nvPr>
            <p:ph type="dt" sz="half" idx="10"/>
          </p:nvPr>
        </p:nvSpPr>
        <p:spPr/>
        <p:txBody>
          <a:bodyPr/>
          <a:p>
            <a:endParaRPr altLang="zh-CN" lang="es-ES"/>
          </a:p>
        </p:txBody>
      </p:sp>
      <p:sp>
        <p:nvSpPr>
          <p:cNvPr id="1048749" name="Rectangle 5"/>
          <p:cNvSpPr>
            <a:spLocks noGrp="1" noChangeArrowheads="1"/>
          </p:cNvSpPr>
          <p:nvPr>
            <p:ph type="ftr" sz="quarter" idx="11"/>
          </p:nvPr>
        </p:nvSpPr>
        <p:spPr/>
        <p:txBody>
          <a:bodyPr/>
          <a:p>
            <a:endParaRPr altLang="zh-CN" lang="es-ES"/>
          </a:p>
        </p:txBody>
      </p:sp>
      <p:sp>
        <p:nvSpPr>
          <p:cNvPr id="1048750" name="Rectangle 7"/>
          <p:cNvSpPr>
            <a:spLocks noGrp="1" noChangeArrowheads="1"/>
          </p:cNvSpPr>
          <p:nvPr>
            <p:ph type="sldNum" sz="quarter" idx="12"/>
          </p:nvPr>
        </p:nvSpPr>
        <p:spPr/>
        <p:txBody>
          <a:bodyPr/>
          <a:p>
            <a:fld id="{CD7BEB70-B652-45F2-9F90-6F55CE36B484}" type="slidenum">
              <a:rPr altLang="zh-CN" lang="es-ES"/>
              <a:t>‹#›</a:t>
            </a:fld>
            <a:endParaRPr altLang="zh-CN" lang="es-E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331" name=""/>
        <p:cNvGrpSpPr/>
        <p:nvPr/>
      </p:nvGrpSpPr>
      <p:grpSpPr>
        <a:xfrm>
          <a:off x="0" y="0"/>
          <a:ext cx="0" cy="0"/>
          <a:chOff x="0" y="0"/>
          <a:chExt cx="0" cy="0"/>
        </a:xfrm>
      </p:grpSpPr>
      <p:sp>
        <p:nvSpPr>
          <p:cNvPr id="1053454" name="标题 1"/>
          <p:cNvSpPr>
            <a:spLocks noGrp="1"/>
          </p:cNvSpPr>
          <p:nvPr>
            <p:ph type="ctrTitle" hasCustomPrompt="1"/>
            <p:custDataLst>
              <p:tags r:id="rId1"/>
            </p:custDataLst>
          </p:nvPr>
        </p:nvSpPr>
        <p:spPr>
          <a:xfrm>
            <a:off x="669882" y="2588281"/>
            <a:ext cx="10852237" cy="899167"/>
          </a:xfrm>
        </p:spPr>
        <p:txBody>
          <a:bodyPr anchor="t" anchorCtr="0" bIns="38100" lIns="101600" rIns="25400" tIns="38100">
            <a:noAutofit/>
          </a:bodyPr>
          <a:lstStyle>
            <a:lvl1pPr algn="ctr">
              <a:defRPr b="0" sz="5400" spc="600">
                <a:effectLst>
                  <a:outerShdw algn="tl" blurRad="38100" dir="2700000" dist="38100">
                    <a:srgbClr val="000000">
                      <a:alpha val="43137"/>
                    </a:srgbClr>
                  </a:outerShdw>
                </a:effectLst>
              </a:defRPr>
            </a:lvl1pPr>
          </a:lstStyle>
          <a:p>
            <a:r>
              <a:rPr altLang="en-US" dirty="0" lang="zh-CN"/>
              <a:t>单击此处编辑标题</a:t>
            </a:r>
          </a:p>
        </p:txBody>
      </p:sp>
      <p:sp>
        <p:nvSpPr>
          <p:cNvPr id="1053455" name="副标题 2"/>
          <p:cNvSpPr>
            <a:spLocks noGrp="1"/>
          </p:cNvSpPr>
          <p:nvPr>
            <p:ph type="subTitle" idx="1" hasCustomPrompt="1"/>
            <p:custDataLst>
              <p:tags r:id="rId2"/>
            </p:custDataLst>
          </p:nvPr>
        </p:nvSpPr>
        <p:spPr>
          <a:xfrm>
            <a:off x="669882" y="3566160"/>
            <a:ext cx="10852237" cy="950984"/>
          </a:xfrm>
        </p:spPr>
        <p:txBody>
          <a:bodyPr bIns="38100" lIns="101600" rIns="76200" tIns="38100">
            <a:noAutofit/>
          </a:bodyPr>
          <a:lstStyle>
            <a:lvl1pPr algn="ctr" eaLnBrk="1" fontAlgn="auto" hangingPunct="1" indent="0" latinLnBrk="0" marL="0">
              <a:lnSpc>
                <a:spcPct val="100000"/>
              </a:lnSpc>
              <a:buNone/>
              <a:defRPr baseline="0" cap="none" sz="2400" kern="1200" normalizeH="0" spc="200" strike="noStrike" u="none">
                <a:solidFill>
                  <a:schemeClr val="tx1"/>
                </a:solidFill>
              </a:defRPr>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dirty="0" lang="zh-CN"/>
              <a:t>单击此处编辑副标题</a:t>
            </a:r>
          </a:p>
        </p:txBody>
      </p:sp>
      <p:sp>
        <p:nvSpPr>
          <p:cNvPr id="1053456" name="日期占位符 15"/>
          <p:cNvSpPr>
            <a:spLocks noGrp="1"/>
          </p:cNvSpPr>
          <p:nvPr>
            <p:ph type="dt" sz="half" idx="10"/>
            <p:custDataLst>
              <p:tags r:id="rId3"/>
            </p:custDataLst>
          </p:nvPr>
        </p:nvSpPr>
        <p:spPr>
          <a:xfrm>
            <a:off x="879742" y="6349833"/>
            <a:ext cx="2700000" cy="316800"/>
          </a:xfrm>
        </p:spPr>
        <p:txBody>
          <a:bodyPr/>
          <a:p>
            <a:fld id="{760FBDFE-C587-4B4C-A407-44438C67B59E}" type="datetimeFigureOut">
              <a:rPr altLang="en-US" lang="zh-CN" smtClean="0"/>
              <a:t>2022/4/29</a:t>
            </a:fld>
            <a:endParaRPr altLang="en-US" lang="zh-CN"/>
          </a:p>
        </p:txBody>
      </p:sp>
      <p:sp>
        <p:nvSpPr>
          <p:cNvPr id="1053457" name="页脚占位符 16"/>
          <p:cNvSpPr>
            <a:spLocks noGrp="1"/>
          </p:cNvSpPr>
          <p:nvPr>
            <p:ph type="ftr" sz="quarter" idx="11"/>
            <p:custDataLst>
              <p:tags r:id="rId4"/>
            </p:custDataLst>
          </p:nvPr>
        </p:nvSpPr>
        <p:spPr>
          <a:xfrm>
            <a:off x="4116000" y="6349833"/>
            <a:ext cx="3960000" cy="316800"/>
          </a:xfrm>
        </p:spPr>
        <p:txBody>
          <a:bodyPr/>
          <a:p>
            <a:endParaRPr altLang="en-US" dirty="0" lang="zh-CN"/>
          </a:p>
        </p:txBody>
      </p:sp>
      <p:sp>
        <p:nvSpPr>
          <p:cNvPr id="1053458" name="灯片编号占位符 17"/>
          <p:cNvSpPr>
            <a:spLocks noGrp="1"/>
          </p:cNvSpPr>
          <p:nvPr>
            <p:ph type="sldNum" sz="quarter" idx="12"/>
            <p:custDataLst>
              <p:tags r:id="rId5"/>
            </p:custDataLst>
          </p:nvPr>
        </p:nvSpPr>
        <p:spPr>
          <a:xfrm>
            <a:off x="8610600" y="6349833"/>
            <a:ext cx="2700000" cy="316800"/>
          </a:xfrm>
        </p:spPr>
        <p:txBody>
          <a:bodyPr/>
          <a:p>
            <a:fld id="{49AE70B2-8BF9-45C0-BB95-33D1B9D3A854}" type="slidenum">
              <a:rPr altLang="en-US" lang="zh-CN" smtClean="0"/>
              <a:t>‹#›</a:t>
            </a:fld>
            <a:endParaRPr altLang="en-US" dirty="0" lang="zh-CN"/>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73" name=""/>
        <p:cNvGrpSpPr/>
        <p:nvPr/>
      </p:nvGrpSpPr>
      <p:grpSpPr>
        <a:xfrm>
          <a:off x="0" y="0"/>
          <a:ext cx="0" cy="0"/>
          <a:chOff x="0" y="0"/>
          <a:chExt cx="0" cy="0"/>
        </a:xfrm>
      </p:grpSpPr>
    </p:spTree>
  </p:cSld>
  <p:clrMap accent1="accent1" accent2="accent2" accent3="accent3" accent4="accent4" accent5="accent5" accent6="accent6" bg1="lt1" bg2="lt2" tx1="dk1" tx2="dk2" hlink="hlink" folHlink="folHlink"/>
  <p:sldLayoutIdLst>
    <p:sldLayoutId id="2147483716" r:id="rId1"/>
    <p:sldLayoutId id="2147483717" r:id="rId2"/>
    <p:sldLayoutId id="2147483718" r:id="rId3"/>
    <p:sldLayoutId id="2147483719" r:id="rId4"/>
  </p:sldLayoutIdLs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6.xml"/><Relationship Id="rId2" Type="http://schemas.openxmlformats.org/officeDocument/2006/relationships/tags" Target="../tags/tag7.xml"/><Relationship Id="rId3" Type="http://schemas.openxmlformats.org/officeDocument/2006/relationships/tags" Target="../tags/tag8.xml"/><Relationship Id="rId4" Type="http://schemas.openxmlformats.org/officeDocument/2006/relationships/tags" Target="../tags/tag9.xml"/><Relationship Id="rId5" Type="http://schemas.openxmlformats.org/officeDocument/2006/relationships/tags" Target="../tags/tag10.xml"/><Relationship Id="rId6" Type="http://schemas.openxmlformats.org/officeDocument/2006/relationships/tags" Target="../tags/tag11.xml"/><Relationship Id="rId7" Type="http://schemas.openxmlformats.org/officeDocument/2006/relationships/slideLayout" Target="../slideLayouts/slideLayout2.xml"/><Relationship Id="rId8"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tags" Target="../tags/tag12.xml"/><Relationship Id="rId2" Type="http://schemas.openxmlformats.org/officeDocument/2006/relationships/tags" Target="../tags/tag13.xml"/><Relationship Id="rId3" Type="http://schemas.openxmlformats.org/officeDocument/2006/relationships/tags" Target="../tags/tag14.xml"/><Relationship Id="rId4" Type="http://schemas.openxmlformats.org/officeDocument/2006/relationships/tags" Target="../tags/tag15.xml"/><Relationship Id="rId5"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image" Target="../media/image2.jpeg"/><Relationship Id="rId2"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tags" Target="../tags/tag16.xml"/><Relationship Id="rId2" Type="http://schemas.openxmlformats.org/officeDocument/2006/relationships/slideLayout" Target="../slideLayouts/slideLayout2.xml"/><Relationship Id="rId3" Type="http://schemas.openxmlformats.org/officeDocument/2006/relationships/notesSlide" Target="../notesSlides/notesSlide2.xml"/></Relationships>
</file>

<file path=ppt/slides/_rels/slide6.xml.rels><?xml version="1.0" encoding="UTF-8" standalone="yes"?>
<Relationships xmlns="http://schemas.openxmlformats.org/package/2006/relationships"><Relationship Id="rId1" Type="http://schemas.openxmlformats.org/officeDocument/2006/relationships/tags" Target="../tags/tag17.xml"/><Relationship Id="rId2"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image" Target="../media/image3.png"/><Relationship Id="rId2"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image" Target="../media/image4.jpeg"/><Relationship Id="rId2" Type="http://schemas.openxmlformats.org/officeDocument/2006/relationships/image" Target="../media/image5.jpeg"/><Relationship Id="rId3" Type="http://schemas.openxmlformats.org/officeDocument/2006/relationships/slideLayout" Target="../slideLayouts/slideLayout1.xml"/><Relationship Id="rId4" Type="http://schemas.openxmlformats.org/officeDocument/2006/relationships/notesSlide" Target="../notesSlides/notesSlide3.xml"/></Relationships>
</file>

<file path=ppt/slides/_rels/slide10.xml.rels><?xml version="1.0" encoding="UTF-8" standalone="yes"?>
<Relationships xmlns="http://schemas.openxmlformats.org/package/2006/relationships"><Relationship Id="rId1" Type="http://schemas.openxmlformats.org/officeDocument/2006/relationships/image" Target="../media/image6.jpeg"/><Relationship Id="rId2"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image" Target="../media/image7.jpeg"/><Relationship Id="rId2"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image" Target="../media/image8.jpeg"/><Relationship Id="rId2"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image" Target="../media/image9.jpeg"/><Relationship Id="rId2"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image" Target="../media/image10.jpeg"/><Relationship Id="rId2" Type="http://schemas.openxmlformats.org/officeDocument/2006/relationships/image" Target="../media/image11.jpeg"/><Relationship Id="rId3" Type="http://schemas.openxmlformats.org/officeDocument/2006/relationships/slideLayout" Target="../slideLayouts/slideLayout1.xml"/><Relationship Id="rId4" Type="http://schemas.openxmlformats.org/officeDocument/2006/relationships/notesSlide" Target="../notesSlides/notesSlide4.xml"/></Relationships>
</file>

<file path=ppt/slides/_rels/slide15.xml.rels><?xml version="1.0" encoding="UTF-8" standalone="yes"?>
<Relationships xmlns="http://schemas.openxmlformats.org/package/2006/relationships"><Relationship Id="rId1" Type="http://schemas.openxmlformats.org/officeDocument/2006/relationships/image" Target="../media/image12.jpeg"/><Relationship Id="rId2"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image" Target="../media/image13.jpeg"/><Relationship Id="rId2"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image" Target="../media/image14.jpeg"/><Relationship Id="rId2"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image" Target="../media/image15.jpeg"/><Relationship Id="rId2"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image" Target="../media/image16.jpeg"/><Relationship Id="rId2" Type="http://schemas.openxmlformats.org/officeDocument/2006/relationships/image" Target="../media/image17.jpeg"/><Relationship Id="rId3"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image" Target="../media/image18.jpeg"/><Relationship Id="rId2" Type="http://schemas.openxmlformats.org/officeDocument/2006/relationships/image" Target="../media/image19.jpeg"/><Relationship Id="rId3" Type="http://schemas.openxmlformats.org/officeDocument/2006/relationships/slideLayout" Target="../slideLayouts/slideLayout1.xml"/><Relationship Id="rId4" Type="http://schemas.openxmlformats.org/officeDocument/2006/relationships/notesSlide" Target="../notesSlides/notesSlide5.xml"/></Relationships>
</file>

<file path=ppt/slides/_rels/slide21.xml.rels><?xml version="1.0" encoding="UTF-8" standalone="yes"?>
<Relationships xmlns="http://schemas.openxmlformats.org/package/2006/relationships"><Relationship Id="rId1" Type="http://schemas.openxmlformats.org/officeDocument/2006/relationships/image" Target="../media/image20.jpeg"/><Relationship Id="rId2"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image" Target="../media/image21.jpeg"/><Relationship Id="rId2"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image" Target="../media/image22.jpeg"/><Relationship Id="rId2"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image" Target="../media/image23.jpeg"/><Relationship Id="rId2"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image" Target="../media/image24.jpeg"/><Relationship Id="rId2" Type="http://schemas.openxmlformats.org/officeDocument/2006/relationships/slideLayout" Target="../slideLayouts/slideLayout1.xml"/><Relationship Id="rId3" Type="http://schemas.openxmlformats.org/officeDocument/2006/relationships/notesSlide" Target="../notesSlides/notesSlide6.xml"/></Relationships>
</file>

<file path=ppt/slides/_rels/slide26.xml.rels><?xml version="1.0" encoding="UTF-8" standalone="yes"?>
<Relationships xmlns="http://schemas.openxmlformats.org/package/2006/relationships"><Relationship Id="rId1" Type="http://schemas.openxmlformats.org/officeDocument/2006/relationships/image" Target="../media/image25.jpeg"/><Relationship Id="rId2" Type="http://schemas.openxmlformats.org/officeDocument/2006/relationships/image" Target="../media/image26.jpeg"/><Relationship Id="rId3"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image" Target="../media/image27.jpeg"/><Relationship Id="rId2" Type="http://schemas.openxmlformats.org/officeDocument/2006/relationships/image" Target="../media/image28.png"/><Relationship Id="rId3"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image" Target="../media/image29.jpeg"/><Relationship Id="rId2"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1" Type="http://schemas.openxmlformats.org/officeDocument/2006/relationships/image" Target="../media/image30.png"/><Relationship Id="rId2"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1" Type="http://schemas.openxmlformats.org/officeDocument/2006/relationships/image" Target="../media/image31.jpeg"/><Relationship Id="rId2" Type="http://schemas.openxmlformats.org/officeDocument/2006/relationships/image" Target="../media/image32.jpeg"/><Relationship Id="rId3" Type="http://schemas.openxmlformats.org/officeDocument/2006/relationships/slideLayout" Target="../slideLayouts/slideLayout2.xml"/><Relationship Id="rId4" Type="http://schemas.openxmlformats.org/officeDocument/2006/relationships/notesSlide" Target="../notesSlides/notesSlide7.xml"/></Relationships>
</file>

<file path=ppt/slides/_rels/slide31.xml.rels><?xml version="1.0" encoding="UTF-8" standalone="yes"?>
<Relationships xmlns="http://schemas.openxmlformats.org/package/2006/relationships"><Relationship Id="rId1" Type="http://schemas.openxmlformats.org/officeDocument/2006/relationships/image" Target="../media/image33.jpeg"/><Relationship Id="rId2" Type="http://schemas.openxmlformats.org/officeDocument/2006/relationships/image" Target="../media/image34.jpeg"/><Relationship Id="rId3"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1" Type="http://schemas.openxmlformats.org/officeDocument/2006/relationships/image" Target="../media/image35.jpeg"/><Relationship Id="rId2" Type="http://schemas.openxmlformats.org/officeDocument/2006/relationships/image" Target="../media/image36.jpeg"/><Relationship Id="rId3"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1" Type="http://schemas.openxmlformats.org/officeDocument/2006/relationships/image" Target="../media/image37.jpeg"/><Relationship Id="rId2"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1" Type="http://schemas.openxmlformats.org/officeDocument/2006/relationships/image" Target="../media/image38.jpeg"/><Relationship Id="rId2"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1" Type="http://schemas.openxmlformats.org/officeDocument/2006/relationships/image" Target="../media/image39.jpeg"/><Relationship Id="rId2" Type="http://schemas.openxmlformats.org/officeDocument/2006/relationships/image" Target="../media/image40.jpeg"/><Relationship Id="rId3" Type="http://schemas.openxmlformats.org/officeDocument/2006/relationships/slideLayout" Target="../slideLayouts/slideLayout1.xml"/><Relationship Id="rId4" Type="http://schemas.openxmlformats.org/officeDocument/2006/relationships/notesSlide" Target="../notesSlides/notesSlide8.xml"/></Relationships>
</file>

<file path=ppt/slides/_rels/slide36.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image" Target="../media/image42.png"/><Relationship Id="rId3" Type="http://schemas.openxmlformats.org/officeDocument/2006/relationships/slideLayout" Target="../slideLayouts/slideLayout1.xml"/><Relationship Id="rId4" Type="http://schemas.openxmlformats.org/officeDocument/2006/relationships/notesSlide" Target="../notesSlides/notesSlide9.xml"/></Relationships>
</file>

<file path=ppt/slides/_rels/slide37.xml.rels><?xml version="1.0" encoding="UTF-8" standalone="yes"?>
<Relationships xmlns="http://schemas.openxmlformats.org/package/2006/relationships"><Relationship Id="rId1" Type="http://schemas.openxmlformats.org/officeDocument/2006/relationships/image" Target="../media/image43.jpeg"/><Relationship Id="rId2"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1" Type="http://schemas.openxmlformats.org/officeDocument/2006/relationships/image" Target="../media/image44.jpeg"/><Relationship Id="rId2" Type="http://schemas.openxmlformats.org/officeDocument/2006/relationships/image" Target="../media/image45.jpeg"/><Relationship Id="rId3"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1" Type="http://schemas.openxmlformats.org/officeDocument/2006/relationships/image" Target="../media/image46.jpeg"/><Relationship Id="rId2" Type="http://schemas.openxmlformats.org/officeDocument/2006/relationships/image" Target="../media/image47.jpeg"/><Relationship Id="rId3" Type="http://schemas.openxmlformats.org/officeDocument/2006/relationships/slideLayout" Target="../slideLayouts/slideLayout2.xml"/><Relationship Id="rId4" Type="http://schemas.openxmlformats.org/officeDocument/2006/relationships/notesSlide" Target="../notesSlides/notesSlide10.xml"/></Relationships>
</file>

<file path=ppt/slides/_rels/slide40.xml.rels><?xml version="1.0" encoding="UTF-8" standalone="yes"?>
<Relationships xmlns="http://schemas.openxmlformats.org/package/2006/relationships"><Relationship Id="rId1" Type="http://schemas.openxmlformats.org/officeDocument/2006/relationships/image" Target="../media/image48.jpeg"/><Relationship Id="rId2" Type="http://schemas.openxmlformats.org/officeDocument/2006/relationships/image" Target="../media/image49.png"/><Relationship Id="rId3"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1" Type="http://schemas.openxmlformats.org/officeDocument/2006/relationships/image" Target="../media/image50.png"/><Relationship Id="rId2"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1" Type="http://schemas.openxmlformats.org/officeDocument/2006/relationships/image" Target="../media/image51.jpeg"/><Relationship Id="rId2" Type="http://schemas.openxmlformats.org/officeDocument/2006/relationships/image" Target="../media/image52.jpeg"/><Relationship Id="rId3"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image" Target="../media/image53.jpeg"/><Relationship Id="rId2"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1" Type="http://schemas.openxmlformats.org/officeDocument/2006/relationships/image" Target="../media/image54.jpeg"/><Relationship Id="rId2" Type="http://schemas.openxmlformats.org/officeDocument/2006/relationships/image" Target="../media/image55.jpeg"/><Relationship Id="rId3" Type="http://schemas.openxmlformats.org/officeDocument/2006/relationships/slideLayout" Target="../slideLayouts/slideLayout1.xml"/><Relationship Id="rId4" Type="http://schemas.openxmlformats.org/officeDocument/2006/relationships/notesSlide" Target="../notesSlides/notesSlide11.xml"/></Relationships>
</file>

<file path=ppt/slides/_rels/slide45.xml.rels><?xml version="1.0" encoding="UTF-8" standalone="yes"?>
<Relationships xmlns="http://schemas.openxmlformats.org/package/2006/relationships"><Relationship Id="rId1" Type="http://schemas.openxmlformats.org/officeDocument/2006/relationships/image" Target="../media/image56.jpeg"/><Relationship Id="rId2" Type="http://schemas.openxmlformats.org/officeDocument/2006/relationships/image" Target="../media/image57.jpeg"/><Relationship Id="rId3"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1" Type="http://schemas.openxmlformats.org/officeDocument/2006/relationships/image" Target="../media/image58.png"/><Relationship Id="rId2" Type="http://schemas.openxmlformats.org/officeDocument/2006/relationships/image" Target="../media/image59.png"/><Relationship Id="rId3"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1" Type="http://schemas.openxmlformats.org/officeDocument/2006/relationships/image" Target="../media/image60.png"/><Relationship Id="rId2" Type="http://schemas.openxmlformats.org/officeDocument/2006/relationships/image" Target="../media/image61.jpeg"/><Relationship Id="rId3"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1" Type="http://schemas.openxmlformats.org/officeDocument/2006/relationships/image" Target="../media/image62.png"/><Relationship Id="rId2"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1" Type="http://schemas.openxmlformats.org/officeDocument/2006/relationships/image" Target="../media/image63.jpeg"/><Relationship Id="rId2" Type="http://schemas.openxmlformats.org/officeDocument/2006/relationships/image" Target="../media/image64.jpeg"/><Relationship Id="rId3" Type="http://schemas.openxmlformats.org/officeDocument/2006/relationships/image" Target="../media/image65.jpeg"/><Relationship Id="rId4" Type="http://schemas.openxmlformats.org/officeDocument/2006/relationships/slideLayout" Target="../slideLayouts/slideLayout3.xml"/><Relationship Id="rId5" Type="http://schemas.openxmlformats.org/officeDocument/2006/relationships/notesSlide" Target="../notesSlides/notesSlide12.xml"/></Relationships>
</file>

<file path=ppt/slides/_rels/slide50.xml.rels><?xml version="1.0" encoding="UTF-8" standalone="yes"?>
<Relationships xmlns="http://schemas.openxmlformats.org/package/2006/relationships"><Relationship Id="rId1" Type="http://schemas.openxmlformats.org/officeDocument/2006/relationships/image" Target="../media/image66.jpeg"/><Relationship Id="rId2" Type="http://schemas.openxmlformats.org/officeDocument/2006/relationships/image" Target="../media/image67.jpeg"/><Relationship Id="rId3" Type="http://schemas.openxmlformats.org/officeDocument/2006/relationships/image" Target="../media/image68.jpeg"/><Relationship Id="rId4"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image" Target="../media/image69.png"/><Relationship Id="rId2"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1" Type="http://schemas.openxmlformats.org/officeDocument/2006/relationships/image" Target="../media/image70.jpeg"/><Relationship Id="rId2"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image" Target="../media/image72.png"/><Relationship Id="rId3"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1" Type="http://schemas.openxmlformats.org/officeDocument/2006/relationships/image" Target="../media/image73.jpeg"/><Relationship Id="rId2"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1" Type="http://schemas.openxmlformats.org/officeDocument/2006/relationships/image" Target="../media/image74.jpeg"/><Relationship Id="rId2" Type="http://schemas.openxmlformats.org/officeDocument/2006/relationships/image" Target="../media/image75.jpeg"/><Relationship Id="rId3" Type="http://schemas.openxmlformats.org/officeDocument/2006/relationships/slideLayout" Target="../slideLayouts/slideLayout2.xml"/><Relationship Id="rId4" Type="http://schemas.openxmlformats.org/officeDocument/2006/relationships/notesSlide" Target="../notesSlides/notesSlide13.xml"/></Relationships>
</file>

<file path=ppt/slides/_rels/slide56.xml.rels><?xml version="1.0" encoding="UTF-8" standalone="yes"?>
<Relationships xmlns="http://schemas.openxmlformats.org/package/2006/relationships"><Relationship Id="rId1" Type="http://schemas.openxmlformats.org/officeDocument/2006/relationships/image" Target="../media/image76.jpeg"/><Relationship Id="rId2" Type="http://schemas.openxmlformats.org/officeDocument/2006/relationships/image" Target="../media/image77.jpeg"/><Relationship Id="rId3"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image" Target="../media/image78.jpeg"/><Relationship Id="rId2" Type="http://schemas.openxmlformats.org/officeDocument/2006/relationships/image" Target="../media/image79.jpeg"/><Relationship Id="rId3"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1" Type="http://schemas.openxmlformats.org/officeDocument/2006/relationships/image" Target="../media/image80.jpeg"/><Relationship Id="rId2" Type="http://schemas.openxmlformats.org/officeDocument/2006/relationships/image" Target="../media/image81.jpeg"/><Relationship Id="rId3" Type="http://schemas.openxmlformats.org/officeDocument/2006/relationships/slideLayout" Target="../slideLayouts/slideLayout1.xml"/></Relationships>
</file>

<file path=ppt/slides/_rels/slide59.xml.rels><?xml version="1.0" encoding="UTF-8" standalone="yes"?>
<Relationships xmlns="http://schemas.openxmlformats.org/package/2006/relationships"><Relationship Id="rId1" Type="http://schemas.openxmlformats.org/officeDocument/2006/relationships/image" Target="../media/image82.jpeg"/><Relationship Id="rId2" Type="http://schemas.openxmlformats.org/officeDocument/2006/relationships/tags" Target="../tags/tag18.xml"/><Relationship Id="rId3" Type="http://schemas.openxmlformats.org/officeDocument/2006/relationships/image" Target="../media/image83.png"/><Relationship Id="rId4" Type="http://schemas.openxmlformats.org/officeDocument/2006/relationships/slideLayout" Target="../slideLayouts/slideLayout1.xml"/><Relationship Id="rId5" Type="http://schemas.openxmlformats.org/officeDocument/2006/relationships/notesSlide" Target="../notesSlides/notesSlide14.xml"/></Relationships>
</file>

<file path=ppt/slides/_rels/slide60.xml.rels><?xml version="1.0" encoding="UTF-8" standalone="yes"?>
<Relationships xmlns="http://schemas.openxmlformats.org/package/2006/relationships"><Relationship Id="rId1" Type="http://schemas.openxmlformats.org/officeDocument/2006/relationships/image" Target="../media/image84.jpeg"/><Relationship Id="rId2" Type="http://schemas.openxmlformats.org/officeDocument/2006/relationships/image" Target="../media/image85.jpeg"/><Relationship Id="rId3"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image" Target="../media/image86.jpeg"/><Relationship Id="rId2" Type="http://schemas.openxmlformats.org/officeDocument/2006/relationships/slideLayout" Target="../slideLayouts/slideLayout1.xml"/></Relationships>
</file>

<file path=ppt/slides/_rels/slide62.xml.rels><?xml version="1.0" encoding="UTF-8" standalone="yes"?>
<Relationships xmlns="http://schemas.openxmlformats.org/package/2006/relationships"><Relationship Id="rId1" Type="http://schemas.openxmlformats.org/officeDocument/2006/relationships/image" Target="../media/image87.jpeg"/><Relationship Id="rId2" Type="http://schemas.openxmlformats.org/officeDocument/2006/relationships/image" Target="../media/image88.jpeg"/><Relationship Id="rId3" Type="http://schemas.openxmlformats.org/officeDocument/2006/relationships/image" Target="../media/image89.jpeg"/><Relationship Id="rId4" Type="http://schemas.openxmlformats.org/officeDocument/2006/relationships/slideLayout" Target="../slideLayouts/slideLayout1.xml"/></Relationships>
</file>

<file path=ppt/slides/_rels/slide63.xml.rels><?xml version="1.0" encoding="UTF-8" standalone="yes"?>
<Relationships xmlns="http://schemas.openxmlformats.org/package/2006/relationships"><Relationship Id="rId1" Type="http://schemas.openxmlformats.org/officeDocument/2006/relationships/image" Target="../media/image90.jpeg"/><Relationship Id="rId2" Type="http://schemas.openxmlformats.org/officeDocument/2006/relationships/slideLayout" Target="../slideLayouts/slideLayout1.xml"/></Relationships>
</file>

<file path=ppt/slides/_rels/slide64.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image" Target="../media/image92.jpeg"/><Relationship Id="rId3"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image" Target="../media/image93.jpeg"/><Relationship Id="rId2" Type="http://schemas.openxmlformats.org/officeDocument/2006/relationships/image" Target="../media/image94.jpeg"/><Relationship Id="rId3" Type="http://schemas.openxmlformats.org/officeDocument/2006/relationships/slideLayout" Target="../slideLayouts/slideLayout2.xml"/><Relationship Id="rId4" Type="http://schemas.openxmlformats.org/officeDocument/2006/relationships/notesSlide" Target="../notesSlides/notesSlide15.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7.xml.rels><?xml version="1.0" encoding="UTF-8" standalone="yes"?>
<Relationships xmlns="http://schemas.openxmlformats.org/package/2006/relationships"><Relationship Id="rId1" Type="http://schemas.openxmlformats.org/officeDocument/2006/relationships/image" Target="../media/image95.png"/><Relationship Id="rId2"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tags" Target="../tags/tag19.xml"/><Relationship Id="rId2" Type="http://schemas.openxmlformats.org/officeDocument/2006/relationships/tags" Target="../tags/tag20.xml"/><Relationship Id="rId3" Type="http://schemas.openxmlformats.org/officeDocument/2006/relationships/tags" Target="../tags/tag21.xml"/><Relationship Id="rId4" Type="http://schemas.openxmlformats.org/officeDocument/2006/relationships/tags" Target="../tags/tag22.xml"/><Relationship Id="rId5" Type="http://schemas.openxmlformats.org/officeDocument/2006/relationships/tags" Target="../tags/tag23.xml"/><Relationship Id="rId6" Type="http://schemas.openxmlformats.org/officeDocument/2006/relationships/tags" Target="../tags/tag24.xml"/><Relationship Id="rId7" Type="http://schemas.openxmlformats.org/officeDocument/2006/relationships/slideLayout" Target="../slideLayouts/slideLayout2.xml"/><Relationship Id="rId8" Type="http://schemas.openxmlformats.org/officeDocument/2006/relationships/notesSlide" Target="../notesSlides/notesSlide1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85" name=""/>
        <p:cNvGrpSpPr/>
        <p:nvPr/>
      </p:nvGrpSpPr>
      <p:grpSpPr>
        <a:xfrm>
          <a:off x="0" y="0"/>
          <a:ext cx="0" cy="0"/>
          <a:chOff x="0" y="0"/>
          <a:chExt cx="0" cy="0"/>
        </a:xfrm>
      </p:grpSpPr>
      <p:sp>
        <p:nvSpPr>
          <p:cNvPr id="1048613" name="矩形 1"/>
          <p:cNvSpPr/>
          <p:nvPr/>
        </p:nvSpPr>
        <p:spPr>
          <a:xfrm>
            <a:off x="0" y="-10232"/>
            <a:ext cx="3481384" cy="6858000"/>
          </a:xfrm>
          <a:prstGeom prst="rect"/>
          <a:gradFill flip="none" rotWithShape="1">
            <a:gsLst>
              <a:gs pos="0">
                <a:schemeClr val="accent1"/>
              </a:gs>
              <a:gs pos="100000">
                <a:schemeClr val="accent2"/>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614" name="任意多边形: 形状 17"/>
          <p:cNvSpPr/>
          <p:nvPr/>
        </p:nvSpPr>
        <p:spPr>
          <a:xfrm>
            <a:off x="-1" y="-10232"/>
            <a:ext cx="12191999" cy="6858000"/>
          </a:xfrm>
          <a:custGeom>
            <a:avLst/>
            <a:gdLst>
              <a:gd name="connsiteX0" fmla="*/ 2313618 w 8569125"/>
              <a:gd name="connsiteY0" fmla="*/ 0 h 6858000"/>
              <a:gd name="connsiteX1" fmla="*/ 3960258 w 8569125"/>
              <a:gd name="connsiteY1" fmla="*/ 0 h 6858000"/>
              <a:gd name="connsiteX2" fmla="*/ 4621404 w 8569125"/>
              <a:gd name="connsiteY2" fmla="*/ 0 h 6858000"/>
              <a:gd name="connsiteX3" fmla="*/ 6758681 w 8569125"/>
              <a:gd name="connsiteY3" fmla="*/ 0 h 6858000"/>
              <a:gd name="connsiteX4" fmla="*/ 8302425 w 8569125"/>
              <a:gd name="connsiteY4" fmla="*/ 0 h 6858000"/>
              <a:gd name="connsiteX5" fmla="*/ 8569125 w 8569125"/>
              <a:gd name="connsiteY5" fmla="*/ 0 h 6858000"/>
              <a:gd name="connsiteX6" fmla="*/ 8569125 w 8569125"/>
              <a:gd name="connsiteY6" fmla="*/ 6858000 h 6858000"/>
              <a:gd name="connsiteX7" fmla="*/ 8302425 w 8569125"/>
              <a:gd name="connsiteY7" fmla="*/ 6858000 h 6858000"/>
              <a:gd name="connsiteX8" fmla="*/ 6758681 w 8569125"/>
              <a:gd name="connsiteY8" fmla="*/ 6858000 h 6858000"/>
              <a:gd name="connsiteX9" fmla="*/ 0 w 8569125"/>
              <a:gd name="connsiteY9"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569125" h="6858000">
                <a:moveTo>
                  <a:pt x="2313618" y="0"/>
                </a:moveTo>
                <a:lnTo>
                  <a:pt x="3960258" y="0"/>
                </a:lnTo>
                <a:lnTo>
                  <a:pt x="4621404" y="0"/>
                </a:lnTo>
                <a:lnTo>
                  <a:pt x="6758681" y="0"/>
                </a:lnTo>
                <a:lnTo>
                  <a:pt x="8302425" y="0"/>
                </a:lnTo>
                <a:lnTo>
                  <a:pt x="8569125" y="0"/>
                </a:lnTo>
                <a:lnTo>
                  <a:pt x="8569125" y="6858000"/>
                </a:lnTo>
                <a:lnTo>
                  <a:pt x="8302425" y="6858000"/>
                </a:lnTo>
                <a:lnTo>
                  <a:pt x="6758681" y="6858000"/>
                </a:lnTo>
                <a:lnTo>
                  <a:pt x="0" y="685800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8615" name="任意多边形: 形状 39"/>
          <p:cNvSpPr/>
          <p:nvPr/>
        </p:nvSpPr>
        <p:spPr>
          <a:xfrm>
            <a:off x="1" y="1"/>
            <a:ext cx="1633123" cy="2184401"/>
          </a:xfrm>
          <a:custGeom>
            <a:avLst/>
            <a:gdLst>
              <a:gd name="connsiteX0" fmla="*/ 360567 w 1633123"/>
              <a:gd name="connsiteY0" fmla="*/ 0 h 2184401"/>
              <a:gd name="connsiteX1" fmla="*/ 1633123 w 1633123"/>
              <a:gd name="connsiteY1" fmla="*/ 0 h 2184401"/>
              <a:gd name="connsiteX2" fmla="*/ 896192 w 1633123"/>
              <a:gd name="connsiteY2" fmla="*/ 2184401 h 2184401"/>
              <a:gd name="connsiteX3" fmla="*/ 0 w 1633123"/>
              <a:gd name="connsiteY3" fmla="*/ 2184401 h 2184401"/>
              <a:gd name="connsiteX4" fmla="*/ 0 w 1633123"/>
              <a:gd name="connsiteY4" fmla="*/ 1068788 h 21844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33121" h="2184401">
                <a:moveTo>
                  <a:pt x="360567" y="0"/>
                </a:moveTo>
                <a:lnTo>
                  <a:pt x="1633123" y="0"/>
                </a:lnTo>
                <a:lnTo>
                  <a:pt x="896192" y="2184401"/>
                </a:lnTo>
                <a:lnTo>
                  <a:pt x="0" y="2184401"/>
                </a:lnTo>
                <a:lnTo>
                  <a:pt x="0" y="1068788"/>
                </a:lnTo>
                <a:close/>
              </a:path>
            </a:pathLst>
          </a:custGeom>
          <a:gradFill flip="none" rotWithShape="1">
            <a:gsLst>
              <a:gs pos="0">
                <a:schemeClr val="accent2"/>
              </a:gs>
              <a:gs pos="100000">
                <a:schemeClr val="accent2">
                  <a:alpha val="21000"/>
                </a:schemeClr>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latin typeface="微软雅黑" panose="020B0503020204020204" pitchFamily="34" charset="-122"/>
              <a:ea typeface="微软雅黑" panose="020B0503020204020204" pitchFamily="34" charset="-122"/>
            </a:endParaRPr>
          </a:p>
        </p:txBody>
      </p:sp>
      <p:sp>
        <p:nvSpPr>
          <p:cNvPr id="1048616" name="任意多边形: 形状 29"/>
          <p:cNvSpPr/>
          <p:nvPr/>
        </p:nvSpPr>
        <p:spPr>
          <a:xfrm>
            <a:off x="2250695" y="0"/>
            <a:ext cx="753123" cy="740516"/>
          </a:xfrm>
          <a:custGeom>
            <a:avLst/>
            <a:gdLst>
              <a:gd name="connsiteX0" fmla="*/ 252193 w 753123"/>
              <a:gd name="connsiteY0" fmla="*/ 0 h 740516"/>
              <a:gd name="connsiteX1" fmla="*/ 753123 w 753123"/>
              <a:gd name="connsiteY1" fmla="*/ 0 h 740516"/>
              <a:gd name="connsiteX2" fmla="*/ 500930 w 753123"/>
              <a:gd name="connsiteY2" fmla="*/ 740516 h 740516"/>
              <a:gd name="connsiteX3" fmla="*/ 0 w 753123"/>
              <a:gd name="connsiteY3" fmla="*/ 740516 h 740516"/>
            </a:gdLst>
            <a:ahLst/>
            <a:cxnLst>
              <a:cxn ang="0">
                <a:pos x="connsiteX0" y="connsiteY0"/>
              </a:cxn>
              <a:cxn ang="0">
                <a:pos x="connsiteX1" y="connsiteY1"/>
              </a:cxn>
              <a:cxn ang="0">
                <a:pos x="connsiteX2" y="connsiteY2"/>
              </a:cxn>
              <a:cxn ang="0">
                <a:pos x="connsiteX3" y="connsiteY3"/>
              </a:cxn>
            </a:cxnLst>
            <a:rect l="l" t="t" r="r" b="b"/>
            <a:pathLst>
              <a:path w="753123" h="740516">
                <a:moveTo>
                  <a:pt x="252193" y="0"/>
                </a:moveTo>
                <a:lnTo>
                  <a:pt x="753123" y="0"/>
                </a:lnTo>
                <a:lnTo>
                  <a:pt x="500930" y="740516"/>
                </a:lnTo>
                <a:lnTo>
                  <a:pt x="0" y="740516"/>
                </a:lnTo>
                <a:close/>
              </a:path>
            </a:pathLst>
          </a:custGeom>
          <a:gradFill flip="none" rotWithShape="1">
            <a:gsLst>
              <a:gs pos="0">
                <a:schemeClr val="accent2">
                  <a:alpha val="57000"/>
                </a:schemeClr>
              </a:gs>
              <a:gs pos="100000">
                <a:schemeClr val="accent2">
                  <a:alpha val="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latin typeface="微软雅黑" panose="020B0503020204020204" pitchFamily="34" charset="-122"/>
              <a:ea typeface="微软雅黑" panose="020B0503020204020204" pitchFamily="34" charset="-122"/>
            </a:endParaRPr>
          </a:p>
        </p:txBody>
      </p:sp>
      <p:sp>
        <p:nvSpPr>
          <p:cNvPr id="1048617" name="任意多边形: 形状 27"/>
          <p:cNvSpPr/>
          <p:nvPr/>
        </p:nvSpPr>
        <p:spPr>
          <a:xfrm>
            <a:off x="796487" y="5686132"/>
            <a:ext cx="2130863" cy="1171869"/>
          </a:xfrm>
          <a:custGeom>
            <a:avLst/>
            <a:gdLst>
              <a:gd name="connsiteX0" fmla="*/ 374107 w 2130863"/>
              <a:gd name="connsiteY0" fmla="*/ 0 h 1171869"/>
              <a:gd name="connsiteX1" fmla="*/ 2130863 w 2130863"/>
              <a:gd name="connsiteY1" fmla="*/ 0 h 1171869"/>
              <a:gd name="connsiteX2" fmla="*/ 1756756 w 2130863"/>
              <a:gd name="connsiteY2" fmla="*/ 1171869 h 1171869"/>
              <a:gd name="connsiteX3" fmla="*/ 0 w 2130863"/>
              <a:gd name="connsiteY3" fmla="*/ 1171869 h 1171869"/>
            </a:gdLst>
            <a:ahLst/>
            <a:cxnLst>
              <a:cxn ang="0">
                <a:pos x="connsiteX0" y="connsiteY0"/>
              </a:cxn>
              <a:cxn ang="0">
                <a:pos x="connsiteX1" y="connsiteY1"/>
              </a:cxn>
              <a:cxn ang="0">
                <a:pos x="connsiteX2" y="connsiteY2"/>
              </a:cxn>
              <a:cxn ang="0">
                <a:pos x="connsiteX3" y="connsiteY3"/>
              </a:cxn>
            </a:cxnLst>
            <a:rect l="l" t="t" r="r" b="b"/>
            <a:pathLst>
              <a:path w="2130863" h="1171869">
                <a:moveTo>
                  <a:pt x="374107" y="0"/>
                </a:moveTo>
                <a:lnTo>
                  <a:pt x="2130863" y="0"/>
                </a:lnTo>
                <a:lnTo>
                  <a:pt x="1756756" y="1171869"/>
                </a:lnTo>
                <a:lnTo>
                  <a:pt x="0" y="1171869"/>
                </a:lnTo>
                <a:close/>
              </a:path>
            </a:pathLst>
          </a:custGeom>
          <a:gradFill flip="none" rotWithShape="1">
            <a:gsLst>
              <a:gs pos="0">
                <a:schemeClr val="bg1">
                  <a:alpha val="64000"/>
                </a:schemeClr>
              </a:gs>
              <a:gs pos="100000">
                <a:schemeClr val="bg1">
                  <a:alpha val="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8618" name="任意多边形: 形状 31"/>
          <p:cNvSpPr/>
          <p:nvPr/>
        </p:nvSpPr>
        <p:spPr>
          <a:xfrm>
            <a:off x="9855200" y="0"/>
            <a:ext cx="1639956" cy="1771649"/>
          </a:xfrm>
          <a:custGeom>
            <a:avLst/>
            <a:gdLst>
              <a:gd name="connsiteX0" fmla="*/ 569587 w 1639956"/>
              <a:gd name="connsiteY0" fmla="*/ 0 h 1771649"/>
              <a:gd name="connsiteX1" fmla="*/ 1639956 w 1639956"/>
              <a:gd name="connsiteY1" fmla="*/ 0 h 1771649"/>
              <a:gd name="connsiteX2" fmla="*/ 1070369 w 1639956"/>
              <a:gd name="connsiteY2" fmla="*/ 1771649 h 1771649"/>
              <a:gd name="connsiteX3" fmla="*/ 0 w 1639956"/>
              <a:gd name="connsiteY3" fmla="*/ 1771649 h 1771649"/>
            </a:gdLst>
            <a:ahLst/>
            <a:cxnLst>
              <a:cxn ang="0">
                <a:pos x="connsiteX0" y="connsiteY0"/>
              </a:cxn>
              <a:cxn ang="0">
                <a:pos x="connsiteX1" y="connsiteY1"/>
              </a:cxn>
              <a:cxn ang="0">
                <a:pos x="connsiteX2" y="connsiteY2"/>
              </a:cxn>
              <a:cxn ang="0">
                <a:pos x="connsiteX3" y="connsiteY3"/>
              </a:cxn>
            </a:cxnLst>
            <a:rect l="l" t="t" r="r" b="b"/>
            <a:pathLst>
              <a:path w="1639956" h="1771649">
                <a:moveTo>
                  <a:pt x="569587" y="0"/>
                </a:moveTo>
                <a:lnTo>
                  <a:pt x="1639956" y="0"/>
                </a:lnTo>
                <a:lnTo>
                  <a:pt x="1070369" y="1771649"/>
                </a:lnTo>
                <a:lnTo>
                  <a:pt x="0" y="1771649"/>
                </a:lnTo>
                <a:close/>
              </a:path>
            </a:pathLst>
          </a:custGeom>
          <a:gradFill flip="none" rotWithShape="1">
            <a:gsLst>
              <a:gs pos="0">
                <a:schemeClr val="bg1">
                  <a:alpha val="64000"/>
                </a:schemeClr>
              </a:gs>
              <a:gs pos="100000">
                <a:schemeClr val="bg1">
                  <a:alpha val="0"/>
                </a:schemeClr>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latin typeface="微软雅黑" panose="020B0503020204020204" pitchFamily="34" charset="-122"/>
              <a:ea typeface="微软雅黑" panose="020B0503020204020204" pitchFamily="34" charset="-122"/>
            </a:endParaRPr>
          </a:p>
        </p:txBody>
      </p:sp>
      <p:sp>
        <p:nvSpPr>
          <p:cNvPr id="1048619" name="任意多边形: 形状 26"/>
          <p:cNvSpPr/>
          <p:nvPr/>
        </p:nvSpPr>
        <p:spPr>
          <a:xfrm>
            <a:off x="10354128" y="1122886"/>
            <a:ext cx="1837872" cy="5735115"/>
          </a:xfrm>
          <a:custGeom>
            <a:avLst/>
            <a:gdLst>
              <a:gd name="connsiteX0" fmla="*/ 1835541 w 1837872"/>
              <a:gd name="connsiteY0" fmla="*/ 0 h 5735115"/>
              <a:gd name="connsiteX1" fmla="*/ 1837872 w 1837872"/>
              <a:gd name="connsiteY1" fmla="*/ 0 h 5735115"/>
              <a:gd name="connsiteX2" fmla="*/ 1837872 w 1837872"/>
              <a:gd name="connsiteY2" fmla="*/ 5735115 h 5735115"/>
              <a:gd name="connsiteX3" fmla="*/ 0 w 1837872"/>
              <a:gd name="connsiteY3" fmla="*/ 5735115 h 5735115"/>
            </a:gdLst>
            <a:ahLst/>
            <a:cxnLst>
              <a:cxn ang="0">
                <a:pos x="connsiteX0" y="connsiteY0"/>
              </a:cxn>
              <a:cxn ang="0">
                <a:pos x="connsiteX1" y="connsiteY1"/>
              </a:cxn>
              <a:cxn ang="0">
                <a:pos x="connsiteX2" y="connsiteY2"/>
              </a:cxn>
              <a:cxn ang="0">
                <a:pos x="connsiteX3" y="connsiteY3"/>
              </a:cxn>
            </a:cxnLst>
            <a:rect l="l" t="t" r="r" b="b"/>
            <a:pathLst>
              <a:path w="1837871" h="5735115">
                <a:moveTo>
                  <a:pt x="1835541" y="0"/>
                </a:moveTo>
                <a:lnTo>
                  <a:pt x="1837872" y="0"/>
                </a:lnTo>
                <a:lnTo>
                  <a:pt x="1837872" y="5735115"/>
                </a:lnTo>
                <a:lnTo>
                  <a:pt x="0" y="5735115"/>
                </a:lnTo>
                <a:close/>
              </a:path>
            </a:pathLst>
          </a:custGeom>
          <a:gradFill flip="none" rotWithShape="1">
            <a:gsLst>
              <a:gs pos="0">
                <a:schemeClr val="accent2"/>
              </a:gs>
              <a:gs pos="100000">
                <a:schemeClr val="accent2">
                  <a:alpha val="0"/>
                </a:schemeClr>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8620" name="文本框 21"/>
          <p:cNvSpPr txBox="1"/>
          <p:nvPr>
            <p:custDataLst>
              <p:tags r:id="rId1"/>
            </p:custDataLst>
          </p:nvPr>
        </p:nvSpPr>
        <p:spPr>
          <a:xfrm>
            <a:off x="2476323" y="1823206"/>
            <a:ext cx="3098800" cy="1422401"/>
          </a:xfrm>
          <a:prstGeom prst="rect"/>
          <a:noFill/>
        </p:spPr>
        <p:txBody>
          <a:bodyPr bIns="0" lIns="0" rIns="0" rtlCol="0" tIns="0" wrap="none">
            <a:spAutoFit/>
          </a:bodyPr>
          <a:p>
            <a:pPr algn="l"/>
            <a:r>
              <a:rPr altLang="zh-CN" sz="9600" i="1" lang="en-US">
                <a:gradFill>
                  <a:gsLst>
                    <a:gs pos="0">
                      <a:schemeClr val="bg1"/>
                    </a:gs>
                    <a:gs pos="100000">
                      <a:schemeClr val="bg1"/>
                    </a:gs>
                  </a:gsLst>
                  <a:lin ang="16200000" scaled="1"/>
                </a:gradFill>
                <a:latin typeface="微软雅黑" panose="020B0503020204020204" pitchFamily="34" charset="-122"/>
                <a:ea typeface="微软雅黑" panose="020B0503020204020204" pitchFamily="34" charset="-122"/>
                <a:sym typeface="庞门正道标题体" panose="02010600030101010101" pitchFamily="2" charset="-122"/>
              </a:rPr>
              <a:t>2022</a:t>
            </a:r>
            <a:endParaRPr altLang="en-US" sz="9600" i="1" lang="zh-CN">
              <a:gradFill>
                <a:gsLst>
                  <a:gs pos="0">
                    <a:schemeClr val="bg1"/>
                  </a:gs>
                  <a:gs pos="100000">
                    <a:schemeClr val="bg1"/>
                  </a:gs>
                </a:gsLst>
                <a:lin ang="16200000" scaled="1"/>
              </a:gradFill>
              <a:latin typeface="微软雅黑" panose="020B0503020204020204" pitchFamily="34" charset="-122"/>
              <a:ea typeface="微软雅黑" panose="020B0503020204020204" pitchFamily="34" charset="-122"/>
              <a:sym typeface="庞门正道标题体" panose="02010600030101010101" pitchFamily="2" charset="-122"/>
            </a:endParaRPr>
          </a:p>
        </p:txBody>
      </p:sp>
      <p:sp>
        <p:nvSpPr>
          <p:cNvPr id="1048621" name="文本框 38"/>
          <p:cNvSpPr txBox="1"/>
          <p:nvPr>
            <p:custDataLst>
              <p:tags r:id="rId2"/>
            </p:custDataLst>
          </p:nvPr>
        </p:nvSpPr>
        <p:spPr>
          <a:xfrm>
            <a:off x="2122721" y="3213504"/>
            <a:ext cx="5638800" cy="723900"/>
          </a:xfrm>
          <a:prstGeom prst="rect"/>
          <a:noFill/>
        </p:spPr>
        <p:txBody>
          <a:bodyPr bIns="0" lIns="0" rIns="0" rtlCol="0" tIns="0" wrap="none">
            <a:spAutoFit/>
          </a:bodyPr>
          <a:p>
            <a:pPr algn="l"/>
            <a:r>
              <a:rPr sz="4800" i="1" lang="zh-CN">
                <a:gradFill>
                  <a:gsLst>
                    <a:gs pos="0">
                      <a:schemeClr val="bg1"/>
                    </a:gs>
                    <a:gs pos="100000">
                      <a:schemeClr val="bg1"/>
                    </a:gs>
                  </a:gsLst>
                  <a:lin ang="16200000" scaled="1"/>
                </a:gradFill>
                <a:latin typeface="微软雅黑" panose="020B0503020204020204" pitchFamily="34" charset="-122"/>
                <a:ea typeface="微软雅黑" panose="020B0503020204020204" pitchFamily="34" charset="-122"/>
                <a:sym typeface="庞门正道标题体" panose="02010600030101010101" pitchFamily="2" charset="-122"/>
              </a:rPr>
              <a:t>某</a:t>
            </a:r>
            <a:r>
              <a:rPr altLang="en-US" sz="4800" i="1" lang="zh-CN">
                <a:gradFill>
                  <a:gsLst>
                    <a:gs pos="0">
                      <a:schemeClr val="bg1"/>
                    </a:gs>
                    <a:gs pos="100000">
                      <a:schemeClr val="bg1"/>
                    </a:gs>
                  </a:gsLst>
                  <a:lin ang="16200000" scaled="1"/>
                </a:gradFill>
                <a:latin typeface="微软雅黑" panose="020B0503020204020204" pitchFamily="34" charset="-122"/>
                <a:ea typeface="微软雅黑" panose="020B0503020204020204" pitchFamily="34" charset="-122"/>
                <a:sym typeface="庞门正道标题体" panose="02010600030101010101" pitchFamily="2" charset="-122"/>
              </a:rPr>
              <a:t>项目年度活动推荐</a:t>
            </a:r>
          </a:p>
        </p:txBody>
      </p:sp>
      <p:sp>
        <p:nvSpPr>
          <p:cNvPr id="1048622" name="平行四边形 35"/>
          <p:cNvSpPr/>
          <p:nvPr>
            <p:custDataLst>
              <p:tags r:id="rId3"/>
            </p:custDataLst>
          </p:nvPr>
        </p:nvSpPr>
        <p:spPr>
          <a:xfrm>
            <a:off x="2429940" y="1897081"/>
            <a:ext cx="4261066" cy="1262026"/>
          </a:xfrm>
          <a:prstGeom prst="parallelogram">
            <a:avLst>
              <a:gd name="adj" fmla="val 34207"/>
            </a:avLst>
          </a:prstGeom>
          <a:noFill/>
          <a:ln w="11557">
            <a:gradFill flip="none" rotWithShape="1">
              <a:gsLst>
                <a:gs pos="29000">
                  <a:schemeClr val="bg1">
                    <a:alpha val="0"/>
                  </a:schemeClr>
                </a:gs>
                <a:gs pos="100000">
                  <a:schemeClr val="bg1">
                    <a:alpha val="43000"/>
                  </a:schemeClr>
                </a:gs>
              </a:gsLst>
              <a:lin ang="0" scaled="1"/>
            </a:gradFill>
          </a:ln>
        </p:spPr>
        <p:style>
          <a:lnRef idx="2">
            <a:schemeClr val="accent1">
              <a:shade val="50000"/>
            </a:schemeClr>
          </a:lnRef>
          <a:fillRef idx="1">
            <a:schemeClr val="accent1"/>
          </a:fillRef>
          <a:effectRef idx="0">
            <a:schemeClr val="accent1"/>
          </a:effectRef>
          <a:fontRef idx="minor">
            <a:schemeClr val="lt1"/>
          </a:fontRef>
        </p:style>
        <p:txBody>
          <a:bodyPr anchor="ctr" bIns="41605" lIns="83210" rIns="83210" rtlCol="0" tIns="41605"/>
          <a:p>
            <a:pPr algn="ctr"/>
            <a:endParaRPr altLang="en-US" sz="1640" lang="zh-CN">
              <a:latin typeface="微软雅黑" panose="020B0503020204020204" pitchFamily="34" charset="-122"/>
              <a:ea typeface="微软雅黑" panose="020B0503020204020204" pitchFamily="34" charset="-122"/>
            </a:endParaRPr>
          </a:p>
        </p:txBody>
      </p:sp>
      <p:sp>
        <p:nvSpPr>
          <p:cNvPr id="1048623" name="平行四边形 36"/>
          <p:cNvSpPr/>
          <p:nvPr>
            <p:custDataLst>
              <p:tags r:id="rId4"/>
            </p:custDataLst>
          </p:nvPr>
        </p:nvSpPr>
        <p:spPr>
          <a:xfrm>
            <a:off x="1824398" y="3159108"/>
            <a:ext cx="6342042" cy="989340"/>
          </a:xfrm>
          <a:prstGeom prst="parallelogram">
            <a:avLst>
              <a:gd name="adj" fmla="val 33801"/>
            </a:avLst>
          </a:prstGeom>
          <a:noFill/>
          <a:ln w="11557">
            <a:gradFill flip="none" rotWithShape="1">
              <a:gsLst>
                <a:gs pos="29000">
                  <a:schemeClr val="bg1">
                    <a:alpha val="0"/>
                  </a:schemeClr>
                </a:gs>
                <a:gs pos="100000">
                  <a:schemeClr val="bg1"/>
                </a:gs>
              </a:gsLst>
              <a:lin ang="10800000" scaled="1"/>
            </a:gradFill>
          </a:ln>
        </p:spPr>
        <p:style>
          <a:lnRef idx="2">
            <a:schemeClr val="accent1">
              <a:shade val="50000"/>
            </a:schemeClr>
          </a:lnRef>
          <a:fillRef idx="1">
            <a:schemeClr val="accent1"/>
          </a:fillRef>
          <a:effectRef idx="0">
            <a:schemeClr val="accent1"/>
          </a:effectRef>
          <a:fontRef idx="minor">
            <a:schemeClr val="lt1"/>
          </a:fontRef>
        </p:style>
        <p:txBody>
          <a:bodyPr anchor="ctr" bIns="41605" lIns="83210" rIns="83210" rtlCol="0" tIns="41605"/>
          <a:p>
            <a:pPr algn="ctr"/>
            <a:endParaRPr altLang="en-US" sz="1640" lang="zh-CN">
              <a:latin typeface="微软雅黑" panose="020B0503020204020204" pitchFamily="34" charset="-122"/>
              <a:ea typeface="微软雅黑" panose="020B0503020204020204" pitchFamily="34" charset="-122"/>
            </a:endParaRPr>
          </a:p>
        </p:txBody>
      </p:sp>
      <p:sp>
        <p:nvSpPr>
          <p:cNvPr id="1048624" name="文本框 40"/>
          <p:cNvSpPr txBox="1"/>
          <p:nvPr>
            <p:custDataLst>
              <p:tags r:id="rId5"/>
            </p:custDataLst>
          </p:nvPr>
        </p:nvSpPr>
        <p:spPr>
          <a:xfrm>
            <a:off x="1974243" y="4307464"/>
            <a:ext cx="1612900" cy="266700"/>
          </a:xfrm>
          <a:prstGeom prst="rect"/>
          <a:noFill/>
        </p:spPr>
        <p:txBody>
          <a:bodyPr bIns="0" lIns="0" rIns="0" rtlCol="0" tIns="0" wrap="none">
            <a:spAutoFit/>
          </a:bodyPr>
          <a:p>
            <a:pPr>
              <a:lnSpc>
                <a:spcPct val="120000"/>
              </a:lnSpc>
            </a:pPr>
            <a:r>
              <a:rPr altLang="en-US" b="1" sz="1820" i="1" lang="zh-CN">
                <a:solidFill>
                  <a:schemeClr val="bg1"/>
                </a:solidFill>
                <a:latin typeface="微软雅黑" panose="020B0503020204020204" pitchFamily="34" charset="-122"/>
                <a:ea typeface="微软雅黑" panose="020B0503020204020204" pitchFamily="34" charset="-122"/>
              </a:rPr>
              <a:t>时间：</a:t>
            </a:r>
            <a:r>
              <a:rPr altLang="zh-CN" b="1" sz="1820" i="1" lang="en-US">
                <a:solidFill>
                  <a:schemeClr val="bg1"/>
                </a:solidFill>
                <a:latin typeface="微软雅黑" panose="020B0503020204020204" pitchFamily="34" charset="-122"/>
                <a:ea typeface="微软雅黑" panose="020B0503020204020204" pitchFamily="34" charset="-122"/>
              </a:rPr>
              <a:t>2021.12.</a:t>
            </a:r>
            <a:endParaRPr altLang="en-US" b="1" sz="1820" i="1" lang="zh-CN">
              <a:solidFill>
                <a:schemeClr val="bg1"/>
              </a:solidFill>
              <a:latin typeface="微软雅黑" panose="020B0503020204020204" pitchFamily="34" charset="-122"/>
              <a:ea typeface="微软雅黑" panose="020B0503020204020204" pitchFamily="34" charset="-122"/>
            </a:endParaRPr>
          </a:p>
        </p:txBody>
      </p:sp>
      <p:sp>
        <p:nvSpPr>
          <p:cNvPr id="1048625" name="平行四边形 6"/>
          <p:cNvSpPr/>
          <p:nvPr>
            <p:custDataLst>
              <p:tags r:id="rId6"/>
            </p:custDataLst>
          </p:nvPr>
        </p:nvSpPr>
        <p:spPr>
          <a:xfrm>
            <a:off x="3812648" y="4351273"/>
            <a:ext cx="86781" cy="220030"/>
          </a:xfrm>
          <a:custGeom>
            <a:avLst/>
            <a:gdLst>
              <a:gd name="connsiteX0" fmla="*/ 0 w 7528560"/>
              <a:gd name="connsiteY0" fmla="*/ 1358900 h 1358900"/>
              <a:gd name="connsiteX1" fmla="*/ 487234 w 7528560"/>
              <a:gd name="connsiteY1" fmla="*/ 0 h 1358900"/>
              <a:gd name="connsiteX2" fmla="*/ 7528560 w 7528560"/>
              <a:gd name="connsiteY2" fmla="*/ 0 h 1358900"/>
              <a:gd name="connsiteX3" fmla="*/ 7041326 w 7528560"/>
              <a:gd name="connsiteY3" fmla="*/ 1358900 h 1358900"/>
              <a:gd name="connsiteX4" fmla="*/ 0 w 7528560"/>
              <a:gd name="connsiteY4" fmla="*/ 1358900 h 1358900"/>
              <a:gd name="connsiteX0-1" fmla="*/ 7041326 w 7528560"/>
              <a:gd name="connsiteY0-2" fmla="*/ 1358900 h 1450340"/>
              <a:gd name="connsiteX1-3" fmla="*/ 0 w 7528560"/>
              <a:gd name="connsiteY1-4" fmla="*/ 1358900 h 1450340"/>
              <a:gd name="connsiteX2-5" fmla="*/ 487234 w 7528560"/>
              <a:gd name="connsiteY2-6" fmla="*/ 0 h 1450340"/>
              <a:gd name="connsiteX3-7" fmla="*/ 7528560 w 7528560"/>
              <a:gd name="connsiteY3-8" fmla="*/ 0 h 1450340"/>
              <a:gd name="connsiteX4-9" fmla="*/ 7132766 w 7528560"/>
              <a:gd name="connsiteY4-10" fmla="*/ 1450340 h 1450340"/>
              <a:gd name="connsiteX0-11" fmla="*/ 7041326 w 7528560"/>
              <a:gd name="connsiteY0-12" fmla="*/ 1358900 h 1358900"/>
              <a:gd name="connsiteX1-13" fmla="*/ 0 w 7528560"/>
              <a:gd name="connsiteY1-14" fmla="*/ 1358900 h 1358900"/>
              <a:gd name="connsiteX2-15" fmla="*/ 487234 w 7528560"/>
              <a:gd name="connsiteY2-16" fmla="*/ 0 h 1358900"/>
              <a:gd name="connsiteX3-17" fmla="*/ 7528560 w 7528560"/>
              <a:gd name="connsiteY3-18" fmla="*/ 0 h 1358900"/>
              <a:gd name="connsiteX0-19" fmla="*/ 7041326 w 7041326"/>
              <a:gd name="connsiteY0-20" fmla="*/ 1358900 h 1358900"/>
              <a:gd name="connsiteX1-21" fmla="*/ 0 w 7041326"/>
              <a:gd name="connsiteY1-22" fmla="*/ 1358900 h 1358900"/>
              <a:gd name="connsiteX2-23" fmla="*/ 487234 w 7041326"/>
              <a:gd name="connsiteY2-24" fmla="*/ 0 h 1358900"/>
              <a:gd name="connsiteX0-25" fmla="*/ 0 w 487234"/>
              <a:gd name="connsiteY0-26" fmla="*/ 1358900 h 1358900"/>
              <a:gd name="connsiteX1-27" fmla="*/ 487234 w 487234"/>
              <a:gd name="connsiteY1-28" fmla="*/ 0 h 1358900"/>
            </a:gdLst>
            <a:ahLst/>
            <a:cxnLst>
              <a:cxn ang="0">
                <a:pos x="connsiteX0-1" y="connsiteY0-2"/>
              </a:cxn>
              <a:cxn ang="0">
                <a:pos x="connsiteX1-3" y="connsiteY1-4"/>
              </a:cxn>
            </a:cxnLst>
            <a:rect l="l" t="t" r="r" b="b"/>
            <a:pathLst>
              <a:path w="487234" h="1358900">
                <a:moveTo>
                  <a:pt x="0" y="1358900"/>
                </a:moveTo>
                <a:lnTo>
                  <a:pt x="487234" y="0"/>
                </a:lnTo>
              </a:path>
            </a:pathLst>
          </a:custGeom>
          <a:noFill/>
          <a:ln w="11557" cap="rnd">
            <a:solidFill>
              <a:schemeClr val="bg1">
                <a:alpha val="71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bIns="41605" lIns="83210" rIns="83210" rtlCol="0" tIns="41605"/>
          <a:p>
            <a:pPr algn="ctr"/>
            <a:endParaRPr altLang="en-US" b="1" sz="1640" lang="zh-CN">
              <a:latin typeface="微软雅黑" panose="020B0503020204020204" pitchFamily="34" charset="-122"/>
              <a:ea typeface="微软雅黑" panose="020B0503020204020204" pitchFamily="34" charset="-122"/>
            </a:endParaRPr>
          </a:p>
        </p:txBody>
      </p:sp>
      <p:sp>
        <p:nvSpPr>
          <p:cNvPr id="1048626" name="平行四边形 20"/>
          <p:cNvSpPr/>
          <p:nvPr/>
        </p:nvSpPr>
        <p:spPr>
          <a:xfrm>
            <a:off x="10164764" y="4167188"/>
            <a:ext cx="952501" cy="2690812"/>
          </a:xfrm>
          <a:prstGeom prst="parallelogram">
            <a:avLst>
              <a:gd name="adj" fmla="val 91368"/>
            </a:avLst>
          </a:prstGeom>
          <a:gradFill flip="none" rotWithShape="1">
            <a:gsLst>
              <a:gs pos="0">
                <a:schemeClr val="bg1">
                  <a:alpha val="64000"/>
                </a:schemeClr>
              </a:gs>
              <a:gs pos="100000">
                <a:schemeClr val="bg1">
                  <a:alpha val="0"/>
                </a:schemeClr>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627" name="平行四边形 33"/>
          <p:cNvSpPr/>
          <p:nvPr/>
        </p:nvSpPr>
        <p:spPr>
          <a:xfrm>
            <a:off x="6630266" y="3691247"/>
            <a:ext cx="1177763" cy="1344368"/>
          </a:xfrm>
          <a:prstGeom prst="parallelogram">
            <a:avLst>
              <a:gd name="adj" fmla="val 41685"/>
            </a:avLst>
          </a:prstGeom>
          <a:gradFill flip="none" rotWithShape="1">
            <a:gsLst>
              <a:gs pos="0">
                <a:schemeClr val="accent2"/>
              </a:gs>
              <a:gs pos="100000">
                <a:schemeClr val="accent2">
                  <a:alpha val="0"/>
                </a:schemeClr>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latin typeface="微软雅黑" panose="020B0503020204020204" pitchFamily="34" charset="-122"/>
              <a:ea typeface="微软雅黑" panose="020B0503020204020204" pitchFamily="34" charset="-122"/>
            </a:endParaRPr>
          </a:p>
        </p:txBody>
      </p:sp>
      <p:cxnSp>
        <p:nvCxnSpPr>
          <p:cNvPr id="3145731" name="直接连接符 60"/>
          <p:cNvCxnSpPr>
            <a:cxnSpLocks/>
          </p:cNvCxnSpPr>
          <p:nvPr/>
        </p:nvCxnSpPr>
        <p:spPr>
          <a:xfrm flipH="1">
            <a:off x="-3566631" y="3359306"/>
            <a:ext cx="759063" cy="2230262"/>
          </a:xfrm>
          <a:prstGeom prst="line"/>
          <a:ln cap="rnd">
            <a:gradFill flip="none" rotWithShape="1">
              <a:gsLst>
                <a:gs pos="0">
                  <a:schemeClr val="bg1"/>
                </a:gs>
                <a:gs pos="100000">
                  <a:schemeClr val="bg1">
                    <a:alpha val="0"/>
                  </a:schemeClr>
                </a:gs>
              </a:gsLst>
              <a:lin ang="16200000" scaled="1"/>
            </a:gradFill>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88" name=""/>
        <p:cNvGrpSpPr/>
        <p:nvPr/>
      </p:nvGrpSpPr>
      <p:grpSpPr>
        <a:xfrm>
          <a:off x="0" y="0"/>
          <a:ext cx="0" cy="0"/>
          <a:chOff x="0" y="0"/>
          <a:chExt cx="0" cy="0"/>
        </a:xfrm>
      </p:grpSpPr>
      <p:sp>
        <p:nvSpPr>
          <p:cNvPr id="1048630" name="矩形 22"/>
          <p:cNvSpPr/>
          <p:nvPr/>
        </p:nvSpPr>
        <p:spPr>
          <a:xfrm>
            <a:off x="0" y="-10232"/>
            <a:ext cx="12192000" cy="6858000"/>
          </a:xfrm>
          <a:prstGeom prst="rect"/>
          <a:gradFill flip="none" rotWithShape="1">
            <a:gsLst>
              <a:gs pos="0">
                <a:schemeClr val="accent1"/>
              </a:gs>
              <a:gs pos="100000">
                <a:schemeClr val="accent2"/>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631" name="任意多边形: 形状 26"/>
          <p:cNvSpPr/>
          <p:nvPr/>
        </p:nvSpPr>
        <p:spPr>
          <a:xfrm>
            <a:off x="6862506" y="-227837"/>
            <a:ext cx="5162843" cy="6857999"/>
          </a:xfrm>
          <a:custGeom>
            <a:avLst/>
            <a:gdLst>
              <a:gd name="connsiteX0" fmla="*/ 2274866 w 5162843"/>
              <a:gd name="connsiteY0" fmla="*/ 0 h 6857999"/>
              <a:gd name="connsiteX1" fmla="*/ 5162843 w 5162843"/>
              <a:gd name="connsiteY1" fmla="*/ 0 h 6857999"/>
              <a:gd name="connsiteX2" fmla="*/ 5162843 w 5162843"/>
              <a:gd name="connsiteY2" fmla="*/ 6857999 h 6857999"/>
              <a:gd name="connsiteX3" fmla="*/ 0 w 5162843"/>
              <a:gd name="connsiteY3" fmla="*/ 6857999 h 6857999"/>
            </a:gdLst>
            <a:ahLst/>
            <a:cxnLst>
              <a:cxn ang="0">
                <a:pos x="connsiteX0" y="connsiteY0"/>
              </a:cxn>
              <a:cxn ang="0">
                <a:pos x="connsiteX1" y="connsiteY1"/>
              </a:cxn>
              <a:cxn ang="0">
                <a:pos x="connsiteX2" y="connsiteY2"/>
              </a:cxn>
              <a:cxn ang="0">
                <a:pos x="connsiteX3" y="connsiteY3"/>
              </a:cxn>
            </a:cxnLst>
            <a:rect l="l" t="t" r="r" b="b"/>
            <a:pathLst>
              <a:path w="5162843" h="6857999">
                <a:moveTo>
                  <a:pt x="2274866" y="0"/>
                </a:moveTo>
                <a:lnTo>
                  <a:pt x="5162843" y="0"/>
                </a:lnTo>
                <a:lnTo>
                  <a:pt x="5162843" y="6857999"/>
                </a:lnTo>
                <a:lnTo>
                  <a:pt x="0" y="6857999"/>
                </a:lnTo>
                <a:close/>
              </a:path>
            </a:pathLst>
          </a:custGeom>
          <a:gradFill flip="none" rotWithShape="1">
            <a:gsLst>
              <a:gs pos="0">
                <a:schemeClr val="accent2"/>
              </a:gs>
              <a:gs pos="100000">
                <a:schemeClr val="accent2">
                  <a:alpha val="0"/>
                </a:schemeClr>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8632" name="文本框 12"/>
          <p:cNvSpPr txBox="1"/>
          <p:nvPr>
            <p:custDataLst>
              <p:tags r:id="rId1"/>
            </p:custDataLst>
          </p:nvPr>
        </p:nvSpPr>
        <p:spPr>
          <a:xfrm>
            <a:off x="1373883" y="1145265"/>
            <a:ext cx="2222757" cy="2616200"/>
          </a:xfrm>
          <a:prstGeom prst="rect"/>
          <a:noFill/>
        </p:spPr>
        <p:txBody>
          <a:bodyPr bIns="0" lIns="0" rIns="0" rtlCol="0" tIns="0" wrap="square">
            <a:spAutoFit/>
          </a:bodyPr>
          <a:p>
            <a:pPr algn="dist"/>
            <a:r>
              <a:rPr altLang="en-US" sz="8800" i="1" lang="zh-CN">
                <a:gradFill>
                  <a:gsLst>
                    <a:gs pos="0">
                      <a:schemeClr val="bg1"/>
                    </a:gs>
                    <a:gs pos="100000">
                      <a:schemeClr val="bg1"/>
                    </a:gs>
                  </a:gsLst>
                  <a:lin ang="16200000" scaled="1"/>
                </a:gradFill>
                <a:latin typeface="庞门正道标题体" panose="02010600030101010101" pitchFamily="2" charset="-122"/>
                <a:ea typeface="庞门正道标题体" panose="02010600030101010101" pitchFamily="2" charset="-122"/>
                <a:sym typeface="庞门正道标题体" panose="02010600030101010101" pitchFamily="2" charset="-122"/>
              </a:rPr>
              <a:t>目录</a:t>
            </a:r>
          </a:p>
        </p:txBody>
      </p:sp>
      <p:sp>
        <p:nvSpPr>
          <p:cNvPr id="1048633" name="任意多边形: 形状 24"/>
          <p:cNvSpPr/>
          <p:nvPr/>
        </p:nvSpPr>
        <p:spPr>
          <a:xfrm>
            <a:off x="0" y="0"/>
            <a:ext cx="1241486" cy="2708298"/>
          </a:xfrm>
          <a:custGeom>
            <a:avLst/>
            <a:gdLst>
              <a:gd name="connsiteX0" fmla="*/ 813714 w 1241486"/>
              <a:gd name="connsiteY0" fmla="*/ 0 h 2708298"/>
              <a:gd name="connsiteX1" fmla="*/ 1241486 w 1241486"/>
              <a:gd name="connsiteY1" fmla="*/ 0 h 2708298"/>
              <a:gd name="connsiteX2" fmla="*/ 319617 w 1241486"/>
              <a:gd name="connsiteY2" fmla="*/ 2708298 h 2708298"/>
              <a:gd name="connsiteX3" fmla="*/ 0 w 1241486"/>
              <a:gd name="connsiteY3" fmla="*/ 2708298 h 2708298"/>
              <a:gd name="connsiteX4" fmla="*/ 0 w 1241486"/>
              <a:gd name="connsiteY4" fmla="*/ 2390557 h 27082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41486" h="2708298">
                <a:moveTo>
                  <a:pt x="813714" y="0"/>
                </a:moveTo>
                <a:lnTo>
                  <a:pt x="1241486" y="0"/>
                </a:lnTo>
                <a:lnTo>
                  <a:pt x="319617" y="2708298"/>
                </a:lnTo>
                <a:lnTo>
                  <a:pt x="0" y="2708298"/>
                </a:lnTo>
                <a:lnTo>
                  <a:pt x="0" y="2390557"/>
                </a:lnTo>
                <a:close/>
              </a:path>
            </a:pathLst>
          </a:custGeom>
          <a:gradFill flip="none" rotWithShape="1">
            <a:gsLst>
              <a:gs pos="0">
                <a:schemeClr val="accent2"/>
              </a:gs>
              <a:gs pos="100000">
                <a:schemeClr val="accent2">
                  <a:alpha val="18000"/>
                </a:schemeClr>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8634" name="任意多边形: 形状 28"/>
          <p:cNvSpPr/>
          <p:nvPr/>
        </p:nvSpPr>
        <p:spPr>
          <a:xfrm>
            <a:off x="233157" y="5581650"/>
            <a:ext cx="983529" cy="1276350"/>
          </a:xfrm>
          <a:custGeom>
            <a:avLst/>
            <a:gdLst>
              <a:gd name="connsiteX0" fmla="*/ 439142 w 983529"/>
              <a:gd name="connsiteY0" fmla="*/ 0 h 1276350"/>
              <a:gd name="connsiteX1" fmla="*/ 983529 w 983529"/>
              <a:gd name="connsiteY1" fmla="*/ 0 h 1276350"/>
              <a:gd name="connsiteX2" fmla="*/ 544387 w 983529"/>
              <a:gd name="connsiteY2" fmla="*/ 1276350 h 1276350"/>
              <a:gd name="connsiteX3" fmla="*/ 0 w 983529"/>
              <a:gd name="connsiteY3" fmla="*/ 1276350 h 1276350"/>
            </a:gdLst>
            <a:ahLst/>
            <a:cxnLst>
              <a:cxn ang="0">
                <a:pos x="connsiteX0" y="connsiteY0"/>
              </a:cxn>
              <a:cxn ang="0">
                <a:pos x="connsiteX1" y="connsiteY1"/>
              </a:cxn>
              <a:cxn ang="0">
                <a:pos x="connsiteX2" y="connsiteY2"/>
              </a:cxn>
              <a:cxn ang="0">
                <a:pos x="connsiteX3" y="connsiteY3"/>
              </a:cxn>
            </a:cxnLst>
            <a:rect l="l" t="t" r="r" b="b"/>
            <a:pathLst>
              <a:path w="983529" h="1276350">
                <a:moveTo>
                  <a:pt x="439142" y="0"/>
                </a:moveTo>
                <a:lnTo>
                  <a:pt x="983529" y="0"/>
                </a:lnTo>
                <a:lnTo>
                  <a:pt x="544387" y="1276350"/>
                </a:lnTo>
                <a:lnTo>
                  <a:pt x="0" y="1276350"/>
                </a:lnTo>
                <a:close/>
              </a:path>
            </a:pathLst>
          </a:custGeom>
          <a:gradFill flip="none" rotWithShape="1">
            <a:gsLst>
              <a:gs pos="0">
                <a:schemeClr val="bg1">
                  <a:alpha val="64000"/>
                </a:schemeClr>
              </a:gs>
              <a:gs pos="100000">
                <a:schemeClr val="bg1">
                  <a:alpha val="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8635" name="文本框 23"/>
          <p:cNvSpPr txBox="1"/>
          <p:nvPr/>
        </p:nvSpPr>
        <p:spPr>
          <a:xfrm>
            <a:off x="963371" y="2346797"/>
            <a:ext cx="6057900" cy="1308100"/>
          </a:xfrm>
          <a:prstGeom prst="rect"/>
          <a:noFill/>
        </p:spPr>
        <p:txBody>
          <a:bodyPr bIns="0" lIns="0" rIns="0" tIns="0" wrap="none">
            <a:spAutoFit/>
          </a:bodyPr>
          <a:p>
            <a:r>
              <a:rPr altLang="en-US" b="1" sz="8800" i="1" lang="zh-CN">
                <a:ln>
                  <a:solidFill>
                    <a:schemeClr val="bg1">
                      <a:alpha val="38000"/>
                    </a:schemeClr>
                  </a:solidFill>
                </a:ln>
                <a:gradFill>
                  <a:gsLst>
                    <a:gs pos="0">
                      <a:schemeClr val="bg1">
                        <a:alpha val="0"/>
                      </a:schemeClr>
                    </a:gs>
                    <a:gs pos="100000">
                      <a:schemeClr val="bg1">
                        <a:alpha val="40000"/>
                      </a:schemeClr>
                    </a:gs>
                  </a:gsLst>
                  <a:lin ang="16200000" scaled="1"/>
                </a:gradFill>
                <a:latin typeface="微软雅黑" panose="020B0503020204020204" pitchFamily="34" charset="-122"/>
                <a:ea typeface="微软雅黑" panose="020B0503020204020204" pitchFamily="34" charset="-122"/>
                <a:sym typeface="微软雅黑" panose="020B0503020204020204" pitchFamily="34" charset="-122"/>
              </a:rPr>
              <a:t>CONTENTS</a:t>
            </a:r>
          </a:p>
        </p:txBody>
      </p:sp>
      <p:cxnSp>
        <p:nvCxnSpPr>
          <p:cNvPr id="3145732" name="直接连接符 27"/>
          <p:cNvCxnSpPr>
            <a:cxnSpLocks/>
          </p:cNvCxnSpPr>
          <p:nvPr/>
        </p:nvCxnSpPr>
        <p:spPr>
          <a:xfrm flipV="1">
            <a:off x="7138799" y="0"/>
            <a:ext cx="2011551" cy="6184900"/>
          </a:xfrm>
          <a:prstGeom prst="line"/>
          <a:ln w="31750" cap="rnd">
            <a:gradFill>
              <a:gsLst>
                <a:gs pos="0">
                  <a:schemeClr val="bg1">
                    <a:alpha val="0"/>
                  </a:schemeClr>
                </a:gs>
                <a:gs pos="100000">
                  <a:schemeClr val="bg1"/>
                </a:gs>
              </a:gsLst>
              <a:lin ang="5400000" scaled="1"/>
            </a:gradFill>
          </a:ln>
        </p:spPr>
        <p:style>
          <a:lnRef idx="1">
            <a:schemeClr val="accent1"/>
          </a:lnRef>
          <a:fillRef idx="0">
            <a:schemeClr val="accent1"/>
          </a:fillRef>
          <a:effectRef idx="0">
            <a:schemeClr val="accent1"/>
          </a:effectRef>
          <a:fontRef idx="minor">
            <a:schemeClr val="tx1"/>
          </a:fontRef>
        </p:style>
      </p:cxnSp>
      <p:sp>
        <p:nvSpPr>
          <p:cNvPr id="1048636" name="平行四边形 17"/>
          <p:cNvSpPr/>
          <p:nvPr/>
        </p:nvSpPr>
        <p:spPr>
          <a:xfrm>
            <a:off x="5516798" y="1478280"/>
            <a:ext cx="5698894" cy="1137985"/>
          </a:xfrm>
          <a:prstGeom prst="parallelogram">
            <a:avLst>
              <a:gd name="adj" fmla="val 34570"/>
            </a:avLst>
          </a:prstGeom>
          <a:solidFill>
            <a:schemeClr val="bg1"/>
          </a:solidFill>
          <a:ln>
            <a:noFill/>
          </a:ln>
          <a:effectLst>
            <a:outerShdw algn="t" blurRad="584200" dir="2700000" dist="88900" rotWithShape="0">
              <a:prstClr val="black">
                <a:alpha val="24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637" name="文本框 19"/>
          <p:cNvSpPr txBox="1"/>
          <p:nvPr/>
        </p:nvSpPr>
        <p:spPr>
          <a:xfrm>
            <a:off x="6962488" y="1987178"/>
            <a:ext cx="1511300" cy="419100"/>
          </a:xfrm>
          <a:prstGeom prst="rect"/>
          <a:noFill/>
        </p:spPr>
        <p:txBody>
          <a:bodyPr bIns="0" lIns="0" rIns="0" rtlCol="0" tIns="0" wrap="none">
            <a:spAutoFit/>
          </a:bodyPr>
          <a:p>
            <a:pPr algn="l">
              <a:lnSpc>
                <a:spcPct val="110000"/>
              </a:lnSpc>
            </a:pPr>
            <a:r>
              <a:rPr altLang="en-US" b="1" sz="2800" i="1" lang="zh-CN">
                <a:gradFill>
                  <a:gsLst>
                    <a:gs pos="0">
                      <a:schemeClr val="accent1"/>
                    </a:gs>
                    <a:gs pos="100000">
                      <a:schemeClr val="accent1">
                        <a:lumMod val="60000"/>
                        <a:lumOff val="40000"/>
                      </a:schemeClr>
                    </a:gs>
                  </a:gsLst>
                  <a:lin ang="16200000" scaled="1"/>
                </a:gradFill>
                <a:latin typeface="+mj-ea"/>
                <a:ea typeface="+mj-ea"/>
                <a:sym typeface="思源黑体 CN Regular" panose="020B0500000000000000" pitchFamily="34" charset="-122"/>
              </a:rPr>
              <a:t>活动思考</a:t>
            </a:r>
            <a:endParaRPr altLang="en-US" b="1" sz="2800" i="1" lang="zh-CN">
              <a:gradFill>
                <a:gsLst>
                  <a:gs pos="0">
                    <a:schemeClr val="accent1"/>
                  </a:gs>
                  <a:gs pos="100000">
                    <a:schemeClr val="accent1">
                      <a:lumMod val="60000"/>
                      <a:lumOff val="40000"/>
                    </a:schemeClr>
                  </a:gs>
                </a:gsLst>
                <a:lin ang="16200000" scaled="1"/>
              </a:gradFill>
              <a:latin typeface="+mj-ea"/>
              <a:ea typeface="+mj-ea"/>
            </a:endParaRPr>
          </a:p>
        </p:txBody>
      </p:sp>
      <p:sp>
        <p:nvSpPr>
          <p:cNvPr id="1048638" name="文本框 20"/>
          <p:cNvSpPr txBox="1"/>
          <p:nvPr/>
        </p:nvSpPr>
        <p:spPr>
          <a:xfrm>
            <a:off x="7130128" y="1666412"/>
            <a:ext cx="1435100" cy="266700"/>
          </a:xfrm>
          <a:prstGeom prst="rect"/>
          <a:noFill/>
        </p:spPr>
        <p:txBody>
          <a:bodyPr bIns="0" lIns="0" rIns="0" rtlCol="0" tIns="0" wrap="none">
            <a:spAutoFit/>
          </a:bodyPr>
          <a:p>
            <a:pPr>
              <a:lnSpc>
                <a:spcPct val="120000"/>
              </a:lnSpc>
              <a:spcAft>
                <a:spcPts val="1200"/>
              </a:spcAft>
            </a:pPr>
            <a:r>
              <a:rPr altLang="en-US" i="1" lang="zh-CN">
                <a:gradFill>
                  <a:gsLst>
                    <a:gs pos="0">
                      <a:schemeClr val="tx1">
                        <a:lumMod val="65000"/>
                        <a:lumOff val="35000"/>
                      </a:schemeClr>
                    </a:gs>
                    <a:gs pos="100000">
                      <a:schemeClr val="tx1">
                        <a:lumMod val="85000"/>
                        <a:lumOff val="15000"/>
                      </a:schemeClr>
                    </a:gs>
                  </a:gsLst>
                  <a:lin ang="5400000" scaled="0"/>
                </a:gradFill>
                <a:latin typeface="+mn-ea"/>
              </a:rPr>
              <a:t>年度活动推荐</a:t>
            </a:r>
          </a:p>
        </p:txBody>
      </p:sp>
      <p:sp>
        <p:nvSpPr>
          <p:cNvPr id="1048639" name="平行四边形 9"/>
          <p:cNvSpPr/>
          <p:nvPr/>
        </p:nvSpPr>
        <p:spPr>
          <a:xfrm>
            <a:off x="5008798" y="2860008"/>
            <a:ext cx="5698894" cy="1137985"/>
          </a:xfrm>
          <a:prstGeom prst="parallelogram">
            <a:avLst>
              <a:gd name="adj" fmla="val 34570"/>
            </a:avLst>
          </a:prstGeom>
          <a:solidFill>
            <a:schemeClr val="bg1"/>
          </a:solidFill>
          <a:ln>
            <a:noFill/>
          </a:ln>
          <a:effectLst>
            <a:outerShdw algn="t" blurRad="584200" dir="2700000" dist="88900" rotWithShape="0">
              <a:prstClr val="black">
                <a:alpha val="24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640" name="文本框 31"/>
          <p:cNvSpPr txBox="1"/>
          <p:nvPr/>
        </p:nvSpPr>
        <p:spPr>
          <a:xfrm>
            <a:off x="6454488" y="3368906"/>
            <a:ext cx="1511300" cy="419101"/>
          </a:xfrm>
          <a:prstGeom prst="rect"/>
          <a:noFill/>
        </p:spPr>
        <p:txBody>
          <a:bodyPr bIns="0" lIns="0" rIns="0" rtlCol="0" tIns="0" wrap="none">
            <a:spAutoFit/>
          </a:bodyPr>
          <a:p>
            <a:pPr algn="l">
              <a:lnSpc>
                <a:spcPct val="110000"/>
              </a:lnSpc>
            </a:pPr>
            <a:r>
              <a:rPr altLang="en-US" b="1" sz="2800" i="1" lang="zh-CN">
                <a:gradFill>
                  <a:gsLst>
                    <a:gs pos="0">
                      <a:schemeClr val="accent1"/>
                    </a:gs>
                    <a:gs pos="100000">
                      <a:schemeClr val="accent1">
                        <a:lumMod val="60000"/>
                        <a:lumOff val="40000"/>
                      </a:schemeClr>
                    </a:gs>
                  </a:gsLst>
                  <a:lin ang="16200000" scaled="1"/>
                </a:gradFill>
                <a:latin typeface="+mj-ea"/>
                <a:ea typeface="+mj-ea"/>
                <a:sym typeface="思源黑体 CN Regular" panose="020B0500000000000000" pitchFamily="34" charset="-122"/>
              </a:rPr>
              <a:t>活动铺排</a:t>
            </a:r>
            <a:endParaRPr altLang="en-US" b="1" sz="2800" i="1" lang="zh-CN">
              <a:gradFill>
                <a:gsLst>
                  <a:gs pos="0">
                    <a:schemeClr val="accent1"/>
                  </a:gs>
                  <a:gs pos="100000">
                    <a:schemeClr val="accent1">
                      <a:lumMod val="60000"/>
                      <a:lumOff val="40000"/>
                    </a:schemeClr>
                  </a:gs>
                </a:gsLst>
                <a:lin ang="16200000" scaled="1"/>
              </a:gradFill>
              <a:latin typeface="+mj-ea"/>
              <a:ea typeface="+mj-ea"/>
            </a:endParaRPr>
          </a:p>
        </p:txBody>
      </p:sp>
      <p:sp>
        <p:nvSpPr>
          <p:cNvPr id="1048641" name="文本框 32"/>
          <p:cNvSpPr txBox="1"/>
          <p:nvPr/>
        </p:nvSpPr>
        <p:spPr>
          <a:xfrm>
            <a:off x="6622128" y="3048140"/>
            <a:ext cx="1435100" cy="266700"/>
          </a:xfrm>
          <a:prstGeom prst="rect"/>
          <a:noFill/>
        </p:spPr>
        <p:txBody>
          <a:bodyPr bIns="0" lIns="0" rIns="0" rtlCol="0" tIns="0" wrap="none">
            <a:spAutoFit/>
          </a:bodyPr>
          <a:p>
            <a:pPr>
              <a:lnSpc>
                <a:spcPct val="120000"/>
              </a:lnSpc>
              <a:spcAft>
                <a:spcPts val="1200"/>
              </a:spcAft>
            </a:pPr>
            <a:r>
              <a:rPr altLang="en-US" i="1" lang="zh-CN">
                <a:gradFill>
                  <a:gsLst>
                    <a:gs pos="0">
                      <a:schemeClr val="tx1">
                        <a:lumMod val="65000"/>
                        <a:lumOff val="35000"/>
                      </a:schemeClr>
                    </a:gs>
                    <a:gs pos="100000">
                      <a:schemeClr val="tx1">
                        <a:lumMod val="85000"/>
                        <a:lumOff val="15000"/>
                      </a:schemeClr>
                    </a:gs>
                  </a:gsLst>
                  <a:lin ang="5400000" scaled="0"/>
                </a:gradFill>
                <a:latin typeface="+mn-ea"/>
              </a:rPr>
              <a:t>年度活动推荐</a:t>
            </a:r>
          </a:p>
        </p:txBody>
      </p:sp>
      <p:sp>
        <p:nvSpPr>
          <p:cNvPr id="1048642" name="平行四边形 18"/>
          <p:cNvSpPr/>
          <p:nvPr/>
        </p:nvSpPr>
        <p:spPr>
          <a:xfrm>
            <a:off x="4500798" y="4241736"/>
            <a:ext cx="5698894" cy="1137985"/>
          </a:xfrm>
          <a:prstGeom prst="parallelogram">
            <a:avLst>
              <a:gd name="adj" fmla="val 34570"/>
            </a:avLst>
          </a:prstGeom>
          <a:solidFill>
            <a:schemeClr val="bg1"/>
          </a:solidFill>
          <a:ln>
            <a:noFill/>
          </a:ln>
          <a:effectLst>
            <a:outerShdw algn="t" blurRad="584200" dir="2700000" dist="88900" rotWithShape="0">
              <a:prstClr val="black">
                <a:alpha val="24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643" name="文本框 36"/>
          <p:cNvSpPr txBox="1"/>
          <p:nvPr/>
        </p:nvSpPr>
        <p:spPr>
          <a:xfrm>
            <a:off x="5946488" y="4750634"/>
            <a:ext cx="1511300" cy="419101"/>
          </a:xfrm>
          <a:prstGeom prst="rect"/>
          <a:noFill/>
        </p:spPr>
        <p:txBody>
          <a:bodyPr bIns="0" lIns="0" rIns="0" rtlCol="0" tIns="0" wrap="none">
            <a:spAutoFit/>
          </a:bodyPr>
          <a:p>
            <a:pPr>
              <a:lnSpc>
                <a:spcPct val="110000"/>
              </a:lnSpc>
            </a:pPr>
            <a:r>
              <a:rPr altLang="en-US" b="1" sz="2800" i="1" lang="zh-CN">
                <a:gradFill>
                  <a:gsLst>
                    <a:gs pos="0">
                      <a:schemeClr val="accent1"/>
                    </a:gs>
                    <a:gs pos="100000">
                      <a:schemeClr val="accent1">
                        <a:lumMod val="60000"/>
                        <a:lumOff val="40000"/>
                      </a:schemeClr>
                    </a:gs>
                  </a:gsLst>
                  <a:lin ang="16200000" scaled="1"/>
                </a:gradFill>
                <a:latin typeface="+mj-ea"/>
                <a:ea typeface="+mj-ea"/>
              </a:rPr>
              <a:t>活动保障</a:t>
            </a:r>
          </a:p>
        </p:txBody>
      </p:sp>
      <p:sp>
        <p:nvSpPr>
          <p:cNvPr id="1048644" name="文本框 37"/>
          <p:cNvSpPr txBox="1"/>
          <p:nvPr/>
        </p:nvSpPr>
        <p:spPr>
          <a:xfrm>
            <a:off x="6114128" y="4429868"/>
            <a:ext cx="1435100" cy="266700"/>
          </a:xfrm>
          <a:prstGeom prst="rect"/>
          <a:noFill/>
        </p:spPr>
        <p:txBody>
          <a:bodyPr bIns="0" lIns="0" rIns="0" rtlCol="0" tIns="0" wrap="none">
            <a:spAutoFit/>
          </a:bodyPr>
          <a:p>
            <a:pPr>
              <a:lnSpc>
                <a:spcPct val="120000"/>
              </a:lnSpc>
              <a:spcAft>
                <a:spcPts val="1200"/>
              </a:spcAft>
            </a:pPr>
            <a:r>
              <a:rPr altLang="en-US" i="1" lang="zh-CN">
                <a:gradFill>
                  <a:gsLst>
                    <a:gs pos="0">
                      <a:schemeClr val="tx1">
                        <a:lumMod val="65000"/>
                        <a:lumOff val="35000"/>
                      </a:schemeClr>
                    </a:gs>
                    <a:gs pos="100000">
                      <a:schemeClr val="tx1">
                        <a:lumMod val="85000"/>
                        <a:lumOff val="15000"/>
                      </a:schemeClr>
                    </a:gs>
                  </a:gsLst>
                  <a:lin ang="5400000" scaled="0"/>
                </a:gradFill>
                <a:latin typeface="+mn-ea"/>
              </a:rPr>
              <a:t>年度活动推荐</a:t>
            </a:r>
          </a:p>
        </p:txBody>
      </p:sp>
      <p:sp>
        <p:nvSpPr>
          <p:cNvPr id="1048645" name="平行四边形 46"/>
          <p:cNvSpPr/>
          <p:nvPr/>
        </p:nvSpPr>
        <p:spPr>
          <a:xfrm>
            <a:off x="4253099" y="0"/>
            <a:ext cx="1384963" cy="2177143"/>
          </a:xfrm>
          <a:prstGeom prst="parallelogram">
            <a:avLst>
              <a:gd name="adj" fmla="val 58453"/>
            </a:avLst>
          </a:prstGeom>
          <a:gradFill flip="none" rotWithShape="1">
            <a:gsLst>
              <a:gs pos="0">
                <a:schemeClr val="bg1">
                  <a:alpha val="64000"/>
                </a:schemeClr>
              </a:gs>
              <a:gs pos="100000">
                <a:schemeClr val="bg1">
                  <a:alpha val="0"/>
                </a:schemeClr>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646" name="平行四边形 49"/>
          <p:cNvSpPr/>
          <p:nvPr/>
        </p:nvSpPr>
        <p:spPr>
          <a:xfrm>
            <a:off x="1766927" y="4352925"/>
            <a:ext cx="1565406" cy="1979296"/>
          </a:xfrm>
          <a:prstGeom prst="parallelogram">
            <a:avLst>
              <a:gd name="adj" fmla="val 44310"/>
            </a:avLst>
          </a:prstGeom>
          <a:gradFill flip="none" rotWithShape="1">
            <a:gsLst>
              <a:gs pos="0">
                <a:schemeClr val="accent2"/>
              </a:gs>
              <a:gs pos="100000">
                <a:schemeClr val="accent2">
                  <a:alpha val="0"/>
                </a:schemeClr>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647" name="文本框 43"/>
          <p:cNvSpPr txBox="1"/>
          <p:nvPr>
            <p:custDataLst>
              <p:tags r:id="rId2"/>
            </p:custDataLst>
          </p:nvPr>
        </p:nvSpPr>
        <p:spPr>
          <a:xfrm>
            <a:off x="6052180" y="1683502"/>
            <a:ext cx="891844" cy="727540"/>
          </a:xfrm>
          <a:custGeom>
            <a:avLst/>
            <a:ahLst/>
            <a:rect l="l" t="t" r="r" b="b"/>
            <a:pathLst>
              <a:path w="891844" h="727540">
                <a:moveTo>
                  <a:pt x="345974" y="101502"/>
                </a:moveTo>
                <a:cubicBezTo>
                  <a:pt x="327809" y="101248"/>
                  <a:pt x="311602" y="106585"/>
                  <a:pt x="297351" y="117513"/>
                </a:cubicBezTo>
                <a:cubicBezTo>
                  <a:pt x="283101" y="128440"/>
                  <a:pt x="271429" y="146484"/>
                  <a:pt x="262336" y="171643"/>
                </a:cubicBezTo>
                <a:cubicBezTo>
                  <a:pt x="217027" y="299727"/>
                  <a:pt x="171719" y="427812"/>
                  <a:pt x="126411" y="555896"/>
                </a:cubicBezTo>
                <a:cubicBezTo>
                  <a:pt x="117705" y="581056"/>
                  <a:pt x="116611" y="599099"/>
                  <a:pt x="123131" y="610027"/>
                </a:cubicBezTo>
                <a:cubicBezTo>
                  <a:pt x="129650" y="620955"/>
                  <a:pt x="142082" y="626292"/>
                  <a:pt x="160426" y="626038"/>
                </a:cubicBezTo>
                <a:cubicBezTo>
                  <a:pt x="178591" y="626292"/>
                  <a:pt x="194798" y="620955"/>
                  <a:pt x="209049" y="610027"/>
                </a:cubicBezTo>
                <a:cubicBezTo>
                  <a:pt x="223299" y="599099"/>
                  <a:pt x="234971" y="581056"/>
                  <a:pt x="244065" y="555896"/>
                </a:cubicBezTo>
                <a:cubicBezTo>
                  <a:pt x="289373" y="427812"/>
                  <a:pt x="334681" y="299727"/>
                  <a:pt x="379989" y="171643"/>
                </a:cubicBezTo>
                <a:cubicBezTo>
                  <a:pt x="388695" y="146484"/>
                  <a:pt x="389789" y="128440"/>
                  <a:pt x="383269" y="117513"/>
                </a:cubicBezTo>
                <a:cubicBezTo>
                  <a:pt x="376750" y="106585"/>
                  <a:pt x="364318" y="101248"/>
                  <a:pt x="345974" y="101502"/>
                </a:cubicBezTo>
                <a:close/>
                <a:moveTo>
                  <a:pt x="815643" y="8130"/>
                </a:moveTo>
                <a:cubicBezTo>
                  <a:pt x="841044" y="8130"/>
                  <a:pt x="866444" y="8130"/>
                  <a:pt x="891844" y="8130"/>
                </a:cubicBezTo>
                <a:cubicBezTo>
                  <a:pt x="807976" y="245224"/>
                  <a:pt x="724107" y="482317"/>
                  <a:pt x="640239" y="719410"/>
                </a:cubicBezTo>
                <a:cubicBezTo>
                  <a:pt x="602481" y="719410"/>
                  <a:pt x="564724" y="719410"/>
                  <a:pt x="526966" y="719410"/>
                </a:cubicBezTo>
                <a:cubicBezTo>
                  <a:pt x="590958" y="538509"/>
                  <a:pt x="654949" y="357609"/>
                  <a:pt x="718940" y="176708"/>
                </a:cubicBezTo>
                <a:cubicBezTo>
                  <a:pt x="689730" y="176708"/>
                  <a:pt x="660521" y="176708"/>
                  <a:pt x="631312" y="176708"/>
                </a:cubicBezTo>
                <a:cubicBezTo>
                  <a:pt x="640644" y="150327"/>
                  <a:pt x="649976" y="123946"/>
                  <a:pt x="659308" y="97564"/>
                </a:cubicBezTo>
                <a:cubicBezTo>
                  <a:pt x="702009" y="96823"/>
                  <a:pt x="734718" y="87888"/>
                  <a:pt x="757435" y="70760"/>
                </a:cubicBezTo>
                <a:cubicBezTo>
                  <a:pt x="780152" y="53631"/>
                  <a:pt x="799555" y="32754"/>
                  <a:pt x="815643" y="8130"/>
                </a:cubicBezTo>
                <a:close/>
                <a:moveTo>
                  <a:pt x="381879" y="0"/>
                </a:moveTo>
                <a:cubicBezTo>
                  <a:pt x="437644" y="336"/>
                  <a:pt x="474738" y="15905"/>
                  <a:pt x="493161" y="46706"/>
                </a:cubicBezTo>
                <a:cubicBezTo>
                  <a:pt x="511584" y="77506"/>
                  <a:pt x="510778" y="121524"/>
                  <a:pt x="490744" y="178759"/>
                </a:cubicBezTo>
                <a:cubicBezTo>
                  <a:pt x="447114" y="302099"/>
                  <a:pt x="403484" y="425440"/>
                  <a:pt x="359854" y="548780"/>
                </a:cubicBezTo>
                <a:cubicBezTo>
                  <a:pt x="339396" y="606015"/>
                  <a:pt x="309060" y="650034"/>
                  <a:pt x="268846" y="680835"/>
                </a:cubicBezTo>
                <a:cubicBezTo>
                  <a:pt x="228632" y="711636"/>
                  <a:pt x="180524" y="727204"/>
                  <a:pt x="124521" y="727540"/>
                </a:cubicBezTo>
                <a:cubicBezTo>
                  <a:pt x="68757" y="727204"/>
                  <a:pt x="31663" y="711636"/>
                  <a:pt x="13239" y="680835"/>
                </a:cubicBezTo>
                <a:cubicBezTo>
                  <a:pt x="-5184" y="650034"/>
                  <a:pt x="-4378" y="606015"/>
                  <a:pt x="15656" y="548780"/>
                </a:cubicBezTo>
                <a:cubicBezTo>
                  <a:pt x="59286" y="425440"/>
                  <a:pt x="102916" y="302099"/>
                  <a:pt x="146546" y="178759"/>
                </a:cubicBezTo>
                <a:cubicBezTo>
                  <a:pt x="167004" y="121524"/>
                  <a:pt x="197340" y="77506"/>
                  <a:pt x="237554" y="46706"/>
                </a:cubicBezTo>
                <a:cubicBezTo>
                  <a:pt x="277768" y="15905"/>
                  <a:pt x="325876" y="336"/>
                  <a:pt x="381879" y="0"/>
                </a:cubicBezTo>
                <a:close/>
              </a:path>
            </a:pathLst>
          </a:custGeom>
          <a:solidFill>
            <a:schemeClr val="accent2"/>
          </a:solidFill>
          <a:ln>
            <a:noFill/>
          </a:ln>
          <a:effectLst/>
        </p:spPr>
        <p:txBody>
          <a:bodyPr anchor="t" anchorCtr="0" bIns="45720" compatLnSpc="1" forceAA="0" fromWordArt="0" horzOverflow="overflow" lIns="91440" numCol="1" rIns="91440" rot="0" rtlCol="0" spcCol="0" spcFirstLastPara="0" tIns="45720" vert="horz" vertOverflow="overflow" wrap="square">
            <a:noAutofit/>
          </a:bodyPr>
          <a:p>
            <a:pPr algn="l"/>
            <a:endParaRPr altLang="en-US" sz="8000" lang="zh-CN">
              <a:solidFill>
                <a:schemeClr val="accent2"/>
              </a:solidFill>
              <a:latin typeface="Bebas Neue Bold" panose="020B0606020202050201" pitchFamily="34" charset="0"/>
            </a:endParaRPr>
          </a:p>
        </p:txBody>
      </p:sp>
      <p:sp>
        <p:nvSpPr>
          <p:cNvPr id="1048648" name="文本框 41"/>
          <p:cNvSpPr txBox="1"/>
          <p:nvPr>
            <p:custDataLst>
              <p:tags r:id="rId3"/>
            </p:custDataLst>
          </p:nvPr>
        </p:nvSpPr>
        <p:spPr>
          <a:xfrm>
            <a:off x="5557318" y="3065230"/>
            <a:ext cx="902711" cy="727540"/>
          </a:xfrm>
          <a:custGeom>
            <a:avLst/>
            <a:ahLst/>
            <a:rect l="l" t="t" r="r" b="b"/>
            <a:pathLst>
              <a:path w="902711" h="727540">
                <a:moveTo>
                  <a:pt x="352374" y="101503"/>
                </a:moveTo>
                <a:cubicBezTo>
                  <a:pt x="334811" y="101248"/>
                  <a:pt x="318953" y="106585"/>
                  <a:pt x="304802" y="117513"/>
                </a:cubicBezTo>
                <a:cubicBezTo>
                  <a:pt x="290651" y="128440"/>
                  <a:pt x="278756" y="146484"/>
                  <a:pt x="269117" y="171643"/>
                </a:cubicBezTo>
                <a:cubicBezTo>
                  <a:pt x="220999" y="299727"/>
                  <a:pt x="172882" y="427812"/>
                  <a:pt x="124764" y="555896"/>
                </a:cubicBezTo>
                <a:cubicBezTo>
                  <a:pt x="115500" y="581056"/>
                  <a:pt x="113838" y="599099"/>
                  <a:pt x="119779" y="610027"/>
                </a:cubicBezTo>
                <a:cubicBezTo>
                  <a:pt x="125720" y="620955"/>
                  <a:pt x="137567" y="626292"/>
                  <a:pt x="155321" y="626038"/>
                </a:cubicBezTo>
                <a:cubicBezTo>
                  <a:pt x="172885" y="626292"/>
                  <a:pt x="188742" y="620955"/>
                  <a:pt x="202893" y="610027"/>
                </a:cubicBezTo>
                <a:cubicBezTo>
                  <a:pt x="217045" y="599099"/>
                  <a:pt x="228940" y="581056"/>
                  <a:pt x="238578" y="555896"/>
                </a:cubicBezTo>
                <a:cubicBezTo>
                  <a:pt x="286696" y="427812"/>
                  <a:pt x="334813" y="299727"/>
                  <a:pt x="382931" y="171643"/>
                </a:cubicBezTo>
                <a:cubicBezTo>
                  <a:pt x="392195" y="146484"/>
                  <a:pt x="393857" y="128440"/>
                  <a:pt x="387916" y="117513"/>
                </a:cubicBezTo>
                <a:cubicBezTo>
                  <a:pt x="381975" y="106585"/>
                  <a:pt x="370128" y="101248"/>
                  <a:pt x="352374" y="101503"/>
                </a:cubicBezTo>
                <a:close/>
                <a:moveTo>
                  <a:pt x="787946" y="0"/>
                </a:moveTo>
                <a:cubicBezTo>
                  <a:pt x="841752" y="336"/>
                  <a:pt x="876614" y="15905"/>
                  <a:pt x="892532" y="46706"/>
                </a:cubicBezTo>
                <a:cubicBezTo>
                  <a:pt x="908451" y="77507"/>
                  <a:pt x="905699" y="121525"/>
                  <a:pt x="884278" y="178761"/>
                </a:cubicBezTo>
                <a:cubicBezTo>
                  <a:pt x="862307" y="234218"/>
                  <a:pt x="832882" y="282266"/>
                  <a:pt x="796003" y="322903"/>
                </a:cubicBezTo>
                <a:cubicBezTo>
                  <a:pt x="759125" y="363541"/>
                  <a:pt x="720597" y="399486"/>
                  <a:pt x="680419" y="430736"/>
                </a:cubicBezTo>
                <a:cubicBezTo>
                  <a:pt x="640242" y="461987"/>
                  <a:pt x="604220" y="491260"/>
                  <a:pt x="572354" y="518556"/>
                </a:cubicBezTo>
                <a:cubicBezTo>
                  <a:pt x="540487" y="545852"/>
                  <a:pt x="518581" y="573886"/>
                  <a:pt x="506634" y="602659"/>
                </a:cubicBezTo>
                <a:cubicBezTo>
                  <a:pt x="505659" y="605200"/>
                  <a:pt x="504746" y="607742"/>
                  <a:pt x="503895" y="610283"/>
                </a:cubicBezTo>
                <a:cubicBezTo>
                  <a:pt x="503044" y="612825"/>
                  <a:pt x="502381" y="615366"/>
                  <a:pt x="501904" y="617907"/>
                </a:cubicBezTo>
                <a:cubicBezTo>
                  <a:pt x="571051" y="617907"/>
                  <a:pt x="640197" y="617907"/>
                  <a:pt x="709343" y="617907"/>
                </a:cubicBezTo>
                <a:cubicBezTo>
                  <a:pt x="696632" y="651741"/>
                  <a:pt x="683922" y="685576"/>
                  <a:pt x="671212" y="719410"/>
                </a:cubicBezTo>
                <a:cubicBezTo>
                  <a:pt x="565538" y="719410"/>
                  <a:pt x="459864" y="719410"/>
                  <a:pt x="354191" y="719410"/>
                </a:cubicBezTo>
                <a:cubicBezTo>
                  <a:pt x="365122" y="690312"/>
                  <a:pt x="376053" y="661215"/>
                  <a:pt x="386984" y="632118"/>
                </a:cubicBezTo>
                <a:cubicBezTo>
                  <a:pt x="407443" y="580671"/>
                  <a:pt x="435003" y="537451"/>
                  <a:pt x="469663" y="502457"/>
                </a:cubicBezTo>
                <a:cubicBezTo>
                  <a:pt x="504323" y="467464"/>
                  <a:pt x="541319" y="435296"/>
                  <a:pt x="580649" y="405955"/>
                </a:cubicBezTo>
                <a:cubicBezTo>
                  <a:pt x="619980" y="376615"/>
                  <a:pt x="656880" y="344700"/>
                  <a:pt x="691350" y="310212"/>
                </a:cubicBezTo>
                <a:cubicBezTo>
                  <a:pt x="725821" y="275724"/>
                  <a:pt x="753096" y="233262"/>
                  <a:pt x="773175" y="182827"/>
                </a:cubicBezTo>
                <a:cubicBezTo>
                  <a:pt x="784786" y="151420"/>
                  <a:pt x="787769" y="129861"/>
                  <a:pt x="782123" y="118149"/>
                </a:cubicBezTo>
                <a:cubicBezTo>
                  <a:pt x="776476" y="106437"/>
                  <a:pt x="764709" y="100888"/>
                  <a:pt x="746819" y="101503"/>
                </a:cubicBezTo>
                <a:cubicBezTo>
                  <a:pt x="729256" y="101248"/>
                  <a:pt x="713399" y="106586"/>
                  <a:pt x="699247" y="117514"/>
                </a:cubicBezTo>
                <a:cubicBezTo>
                  <a:pt x="685096" y="128442"/>
                  <a:pt x="673201" y="146486"/>
                  <a:pt x="663562" y="171645"/>
                </a:cubicBezTo>
                <a:cubicBezTo>
                  <a:pt x="654015" y="197059"/>
                  <a:pt x="644467" y="222472"/>
                  <a:pt x="634920" y="247886"/>
                </a:cubicBezTo>
                <a:cubicBezTo>
                  <a:pt x="600390" y="247886"/>
                  <a:pt x="565859" y="247886"/>
                  <a:pt x="531328" y="247886"/>
                </a:cubicBezTo>
                <a:cubicBezTo>
                  <a:pt x="539984" y="224844"/>
                  <a:pt x="548641" y="201802"/>
                  <a:pt x="557297" y="178761"/>
                </a:cubicBezTo>
                <a:cubicBezTo>
                  <a:pt x="578878" y="121525"/>
                  <a:pt x="609200" y="77507"/>
                  <a:pt x="648260" y="46706"/>
                </a:cubicBezTo>
                <a:cubicBezTo>
                  <a:pt x="687321" y="15905"/>
                  <a:pt x="733882" y="336"/>
                  <a:pt x="787946" y="0"/>
                </a:cubicBezTo>
                <a:close/>
                <a:moveTo>
                  <a:pt x="390505" y="0"/>
                </a:moveTo>
                <a:cubicBezTo>
                  <a:pt x="444439" y="336"/>
                  <a:pt x="479801" y="15905"/>
                  <a:pt x="496592" y="46706"/>
                </a:cubicBezTo>
                <a:cubicBezTo>
                  <a:pt x="513383" y="77507"/>
                  <a:pt x="511130" y="121524"/>
                  <a:pt x="489833" y="178759"/>
                </a:cubicBezTo>
                <a:cubicBezTo>
                  <a:pt x="443498" y="302099"/>
                  <a:pt x="397163" y="425440"/>
                  <a:pt x="350827" y="548780"/>
                </a:cubicBezTo>
                <a:cubicBezTo>
                  <a:pt x="329121" y="606015"/>
                  <a:pt x="298301" y="650034"/>
                  <a:pt x="258368" y="680835"/>
                </a:cubicBezTo>
                <a:cubicBezTo>
                  <a:pt x="218436" y="711636"/>
                  <a:pt x="171376" y="727204"/>
                  <a:pt x="117190" y="727540"/>
                </a:cubicBezTo>
                <a:cubicBezTo>
                  <a:pt x="63256" y="727204"/>
                  <a:pt x="27894" y="711636"/>
                  <a:pt x="11103" y="680835"/>
                </a:cubicBezTo>
                <a:cubicBezTo>
                  <a:pt x="-5687" y="650034"/>
                  <a:pt x="-3435" y="606015"/>
                  <a:pt x="17862" y="548780"/>
                </a:cubicBezTo>
                <a:cubicBezTo>
                  <a:pt x="64197" y="425440"/>
                  <a:pt x="110533" y="302099"/>
                  <a:pt x="156868" y="178759"/>
                </a:cubicBezTo>
                <a:cubicBezTo>
                  <a:pt x="178574" y="121524"/>
                  <a:pt x="209394" y="77507"/>
                  <a:pt x="249327" y="46706"/>
                </a:cubicBezTo>
                <a:cubicBezTo>
                  <a:pt x="289260" y="15905"/>
                  <a:pt x="336319" y="336"/>
                  <a:pt x="390505" y="0"/>
                </a:cubicBezTo>
                <a:close/>
              </a:path>
            </a:pathLst>
          </a:custGeom>
          <a:solidFill>
            <a:schemeClr val="accent2"/>
          </a:solidFill>
          <a:ln>
            <a:noFill/>
          </a:ln>
          <a:effectLst/>
        </p:spPr>
        <p:txBody>
          <a:bodyPr anchor="t" anchorCtr="0" bIns="45720" compatLnSpc="1" forceAA="0" fromWordArt="0" horzOverflow="overflow" lIns="91440" numCol="1" rIns="91440" rot="0" rtlCol="0" spcCol="0" spcFirstLastPara="0" tIns="45720" vert="horz" vertOverflow="overflow" wrap="square">
            <a:noAutofit/>
          </a:bodyPr>
          <a:p>
            <a:pPr algn="l"/>
            <a:endParaRPr altLang="en-US" sz="8000" lang="zh-CN">
              <a:solidFill>
                <a:schemeClr val="accent2"/>
              </a:solidFill>
              <a:latin typeface="Bebas Neue Bold" panose="020B0606020202050201" pitchFamily="34" charset="0"/>
            </a:endParaRPr>
          </a:p>
        </p:txBody>
      </p:sp>
      <p:sp>
        <p:nvSpPr>
          <p:cNvPr id="1048649" name="文本框 47"/>
          <p:cNvSpPr txBox="1"/>
          <p:nvPr>
            <p:custDataLst>
              <p:tags r:id="rId4"/>
            </p:custDataLst>
          </p:nvPr>
        </p:nvSpPr>
        <p:spPr>
          <a:xfrm>
            <a:off x="5043809" y="4446958"/>
            <a:ext cx="902477" cy="727540"/>
          </a:xfrm>
          <a:custGeom>
            <a:avLst/>
            <a:ahLst/>
            <a:rect l="l" t="t" r="r" b="b"/>
            <a:pathLst>
              <a:path w="902476" h="727540">
                <a:moveTo>
                  <a:pt x="353642" y="101503"/>
                </a:moveTo>
                <a:cubicBezTo>
                  <a:pt x="335933" y="101249"/>
                  <a:pt x="319961" y="106585"/>
                  <a:pt x="305726" y="117513"/>
                </a:cubicBezTo>
                <a:cubicBezTo>
                  <a:pt x="291492" y="128440"/>
                  <a:pt x="279554" y="146484"/>
                  <a:pt x="269914" y="171643"/>
                </a:cubicBezTo>
                <a:cubicBezTo>
                  <a:pt x="221796" y="299728"/>
                  <a:pt x="173679" y="427812"/>
                  <a:pt x="125561" y="555896"/>
                </a:cubicBezTo>
                <a:cubicBezTo>
                  <a:pt x="116298" y="581056"/>
                  <a:pt x="114679" y="599099"/>
                  <a:pt x="120703" y="610027"/>
                </a:cubicBezTo>
                <a:cubicBezTo>
                  <a:pt x="126727" y="620955"/>
                  <a:pt x="138689" y="626292"/>
                  <a:pt x="156590" y="626038"/>
                </a:cubicBezTo>
                <a:cubicBezTo>
                  <a:pt x="174299" y="626292"/>
                  <a:pt x="190271" y="620955"/>
                  <a:pt x="204506" y="610027"/>
                </a:cubicBezTo>
                <a:cubicBezTo>
                  <a:pt x="218740" y="599099"/>
                  <a:pt x="230678" y="581056"/>
                  <a:pt x="240318" y="555896"/>
                </a:cubicBezTo>
                <a:cubicBezTo>
                  <a:pt x="288436" y="427812"/>
                  <a:pt x="336553" y="299728"/>
                  <a:pt x="384671" y="171643"/>
                </a:cubicBezTo>
                <a:cubicBezTo>
                  <a:pt x="393934" y="146484"/>
                  <a:pt x="395553" y="128440"/>
                  <a:pt x="389529" y="117513"/>
                </a:cubicBezTo>
                <a:cubicBezTo>
                  <a:pt x="383505" y="106585"/>
                  <a:pt x="371543" y="101249"/>
                  <a:pt x="353642" y="101503"/>
                </a:cubicBezTo>
                <a:close/>
                <a:moveTo>
                  <a:pt x="786474" y="0"/>
                </a:moveTo>
                <a:cubicBezTo>
                  <a:pt x="840727" y="336"/>
                  <a:pt x="875926" y="15905"/>
                  <a:pt x="892071" y="46710"/>
                </a:cubicBezTo>
                <a:cubicBezTo>
                  <a:pt x="908216" y="77514"/>
                  <a:pt x="905575" y="121542"/>
                  <a:pt x="884149" y="178792"/>
                </a:cubicBezTo>
                <a:cubicBezTo>
                  <a:pt x="881857" y="184894"/>
                  <a:pt x="879565" y="190995"/>
                  <a:pt x="877272" y="197097"/>
                </a:cubicBezTo>
                <a:cubicBezTo>
                  <a:pt x="863075" y="235168"/>
                  <a:pt x="845143" y="266303"/>
                  <a:pt x="823477" y="290501"/>
                </a:cubicBezTo>
                <a:cubicBezTo>
                  <a:pt x="801810" y="314700"/>
                  <a:pt x="775636" y="332350"/>
                  <a:pt x="744953" y="343451"/>
                </a:cubicBezTo>
                <a:cubicBezTo>
                  <a:pt x="767697" y="355820"/>
                  <a:pt x="780386" y="374737"/>
                  <a:pt x="783019" y="400200"/>
                </a:cubicBezTo>
                <a:cubicBezTo>
                  <a:pt x="785652" y="425664"/>
                  <a:pt x="780037" y="456540"/>
                  <a:pt x="766175" y="492828"/>
                </a:cubicBezTo>
                <a:cubicBezTo>
                  <a:pt x="759172" y="511471"/>
                  <a:pt x="752168" y="530113"/>
                  <a:pt x="745165" y="548756"/>
                </a:cubicBezTo>
                <a:cubicBezTo>
                  <a:pt x="723577" y="606003"/>
                  <a:pt x="693139" y="650028"/>
                  <a:pt x="653850" y="680832"/>
                </a:cubicBezTo>
                <a:cubicBezTo>
                  <a:pt x="614561" y="711635"/>
                  <a:pt x="567664" y="727205"/>
                  <a:pt x="513159" y="727540"/>
                </a:cubicBezTo>
                <a:cubicBezTo>
                  <a:pt x="458901" y="727205"/>
                  <a:pt x="423699" y="711635"/>
                  <a:pt x="407554" y="680832"/>
                </a:cubicBezTo>
                <a:cubicBezTo>
                  <a:pt x="391409" y="650028"/>
                  <a:pt x="394049" y="606003"/>
                  <a:pt x="415474" y="548756"/>
                </a:cubicBezTo>
                <a:cubicBezTo>
                  <a:pt x="422859" y="529096"/>
                  <a:pt x="430245" y="509437"/>
                  <a:pt x="437630" y="489777"/>
                </a:cubicBezTo>
                <a:cubicBezTo>
                  <a:pt x="472447" y="489777"/>
                  <a:pt x="507264" y="489777"/>
                  <a:pt x="542081" y="489777"/>
                </a:cubicBezTo>
                <a:cubicBezTo>
                  <a:pt x="533804" y="511810"/>
                  <a:pt x="525527" y="533842"/>
                  <a:pt x="517250" y="555874"/>
                </a:cubicBezTo>
                <a:cubicBezTo>
                  <a:pt x="507984" y="581041"/>
                  <a:pt x="506363" y="599091"/>
                  <a:pt x="512385" y="610022"/>
                </a:cubicBezTo>
                <a:cubicBezTo>
                  <a:pt x="518408" y="620953"/>
                  <a:pt x="530370" y="626292"/>
                  <a:pt x="548270" y="626038"/>
                </a:cubicBezTo>
                <a:cubicBezTo>
                  <a:pt x="565852" y="626631"/>
                  <a:pt x="581889" y="621123"/>
                  <a:pt x="596379" y="609514"/>
                </a:cubicBezTo>
                <a:cubicBezTo>
                  <a:pt x="610870" y="597904"/>
                  <a:pt x="624019" y="576635"/>
                  <a:pt x="635827" y="545705"/>
                </a:cubicBezTo>
                <a:cubicBezTo>
                  <a:pt x="642831" y="527063"/>
                  <a:pt x="649834" y="508420"/>
                  <a:pt x="656838" y="489777"/>
                </a:cubicBezTo>
                <a:cubicBezTo>
                  <a:pt x="669243" y="457089"/>
                  <a:pt x="672225" y="433744"/>
                  <a:pt x="665784" y="419741"/>
                </a:cubicBezTo>
                <a:cubicBezTo>
                  <a:pt x="659342" y="405738"/>
                  <a:pt x="643533" y="398917"/>
                  <a:pt x="618358" y="399277"/>
                </a:cubicBezTo>
                <a:cubicBezTo>
                  <a:pt x="605943" y="399277"/>
                  <a:pt x="593527" y="399277"/>
                  <a:pt x="581112" y="399277"/>
                </a:cubicBezTo>
                <a:cubicBezTo>
                  <a:pt x="593823" y="365443"/>
                  <a:pt x="606533" y="331609"/>
                  <a:pt x="619244" y="297775"/>
                </a:cubicBezTo>
                <a:cubicBezTo>
                  <a:pt x="633672" y="297775"/>
                  <a:pt x="648101" y="297775"/>
                  <a:pt x="662529" y="297775"/>
                </a:cubicBezTo>
                <a:cubicBezTo>
                  <a:pt x="683195" y="298198"/>
                  <a:pt x="701464" y="292775"/>
                  <a:pt x="717338" y="281503"/>
                </a:cubicBezTo>
                <a:cubicBezTo>
                  <a:pt x="733211" y="270232"/>
                  <a:pt x="746512" y="250571"/>
                  <a:pt x="757238" y="222521"/>
                </a:cubicBezTo>
                <a:cubicBezTo>
                  <a:pt x="762205" y="209300"/>
                  <a:pt x="767171" y="196080"/>
                  <a:pt x="772137" y="182860"/>
                </a:cubicBezTo>
                <a:cubicBezTo>
                  <a:pt x="783752" y="151440"/>
                  <a:pt x="786696" y="129872"/>
                  <a:pt x="780968" y="118156"/>
                </a:cubicBezTo>
                <a:cubicBezTo>
                  <a:pt x="775240" y="106439"/>
                  <a:pt x="763358" y="100888"/>
                  <a:pt x="745323" y="101503"/>
                </a:cubicBezTo>
                <a:cubicBezTo>
                  <a:pt x="727613" y="101249"/>
                  <a:pt x="711640" y="106588"/>
                  <a:pt x="697404" y="117520"/>
                </a:cubicBezTo>
                <a:cubicBezTo>
                  <a:pt x="683167" y="128453"/>
                  <a:pt x="671227" y="146504"/>
                  <a:pt x="661583" y="171673"/>
                </a:cubicBezTo>
                <a:cubicBezTo>
                  <a:pt x="655852" y="186927"/>
                  <a:pt x="650122" y="202182"/>
                  <a:pt x="644391" y="217436"/>
                </a:cubicBezTo>
                <a:cubicBezTo>
                  <a:pt x="609575" y="217436"/>
                  <a:pt x="574758" y="217436"/>
                  <a:pt x="539941" y="217436"/>
                </a:cubicBezTo>
                <a:cubicBezTo>
                  <a:pt x="544780" y="204555"/>
                  <a:pt x="549619" y="191673"/>
                  <a:pt x="554458" y="178792"/>
                </a:cubicBezTo>
                <a:cubicBezTo>
                  <a:pt x="576046" y="121542"/>
                  <a:pt x="606485" y="77514"/>
                  <a:pt x="645775" y="46710"/>
                </a:cubicBezTo>
                <a:cubicBezTo>
                  <a:pt x="685064" y="15905"/>
                  <a:pt x="731964" y="336"/>
                  <a:pt x="786474" y="0"/>
                </a:cubicBezTo>
                <a:close/>
                <a:moveTo>
                  <a:pt x="391774" y="0"/>
                </a:moveTo>
                <a:cubicBezTo>
                  <a:pt x="446155" y="336"/>
                  <a:pt x="481859" y="15905"/>
                  <a:pt x="498885" y="46706"/>
                </a:cubicBezTo>
                <a:cubicBezTo>
                  <a:pt x="515910" y="77507"/>
                  <a:pt x="513776" y="121524"/>
                  <a:pt x="492481" y="178759"/>
                </a:cubicBezTo>
                <a:cubicBezTo>
                  <a:pt x="446146" y="302099"/>
                  <a:pt x="399810" y="425440"/>
                  <a:pt x="353475" y="548780"/>
                </a:cubicBezTo>
                <a:cubicBezTo>
                  <a:pt x="331767" y="606016"/>
                  <a:pt x="300829" y="650034"/>
                  <a:pt x="260661" y="680835"/>
                </a:cubicBezTo>
                <a:cubicBezTo>
                  <a:pt x="220493" y="711636"/>
                  <a:pt x="173093" y="727204"/>
                  <a:pt x="118458" y="727540"/>
                </a:cubicBezTo>
                <a:cubicBezTo>
                  <a:pt x="64077" y="727204"/>
                  <a:pt x="28373" y="711636"/>
                  <a:pt x="11347" y="680835"/>
                </a:cubicBezTo>
                <a:cubicBezTo>
                  <a:pt x="-5678" y="650034"/>
                  <a:pt x="-3544" y="606016"/>
                  <a:pt x="17751" y="548780"/>
                </a:cubicBezTo>
                <a:cubicBezTo>
                  <a:pt x="64086" y="425440"/>
                  <a:pt x="110422" y="302099"/>
                  <a:pt x="156757" y="178759"/>
                </a:cubicBezTo>
                <a:cubicBezTo>
                  <a:pt x="178465" y="121524"/>
                  <a:pt x="209403" y="77507"/>
                  <a:pt x="249571" y="46706"/>
                </a:cubicBezTo>
                <a:cubicBezTo>
                  <a:pt x="289739" y="15905"/>
                  <a:pt x="337140" y="336"/>
                  <a:pt x="391774" y="0"/>
                </a:cubicBezTo>
                <a:close/>
              </a:path>
            </a:pathLst>
          </a:custGeom>
          <a:solidFill>
            <a:schemeClr val="accent2"/>
          </a:solidFill>
          <a:ln>
            <a:noFill/>
          </a:ln>
          <a:effectLst/>
        </p:spPr>
        <p:txBody>
          <a:bodyPr anchor="t" anchorCtr="0" bIns="45720" compatLnSpc="1" forceAA="0" fromWordArt="0" horzOverflow="overflow" lIns="91440" numCol="1" rIns="91440" rot="0" rtlCol="0" spcCol="0" spcFirstLastPara="0" tIns="45720" vert="horz" vertOverflow="overflow" wrap="square">
            <a:noAutofit/>
          </a:bodyPr>
          <a:p>
            <a:pPr algn="l"/>
            <a:endParaRPr altLang="en-US" sz="8000" lang="zh-CN">
              <a:solidFill>
                <a:schemeClr val="accent2"/>
              </a:solidFill>
              <a:latin typeface="Bebas Neue Bold" panose="020B0606020202050201" pitchFamily="34"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90" name=""/>
        <p:cNvGrpSpPr/>
        <p:nvPr/>
      </p:nvGrpSpPr>
      <p:grpSpPr>
        <a:xfrm>
          <a:off x="0" y="0"/>
          <a:ext cx="0" cy="0"/>
          <a:chOff x="0" y="0"/>
          <a:chExt cx="0" cy="0"/>
        </a:xfrm>
      </p:grpSpPr>
      <p:sp>
        <p:nvSpPr>
          <p:cNvPr id="1048650" name="矩形 124"/>
          <p:cNvSpPr/>
          <p:nvPr/>
        </p:nvSpPr>
        <p:spPr>
          <a:xfrm>
            <a:off x="0" y="-10232"/>
            <a:ext cx="12192000" cy="6887210"/>
          </a:xfrm>
          <a:prstGeom prst="rect"/>
          <a:gradFill flip="none" rotWithShape="1">
            <a:gsLst>
              <a:gs pos="0">
                <a:schemeClr val="accent1"/>
              </a:gs>
              <a:gs pos="100000">
                <a:schemeClr val="accent2"/>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651" name="矩形 1"/>
          <p:cNvSpPr/>
          <p:nvPr/>
        </p:nvSpPr>
        <p:spPr>
          <a:xfrm>
            <a:off x="859728" y="-9587"/>
            <a:ext cx="8662100" cy="6887210"/>
          </a:xfrm>
          <a:prstGeom prst="rect"/>
          <a:solidFill>
            <a:srgbClr val="00277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652" name="任意多边形: 形状 11"/>
          <p:cNvSpPr/>
          <p:nvPr/>
        </p:nvSpPr>
        <p:spPr>
          <a:xfrm>
            <a:off x="0" y="1"/>
            <a:ext cx="589888" cy="1748539"/>
          </a:xfrm>
          <a:custGeom>
            <a:avLst/>
            <a:gdLst>
              <a:gd name="connsiteX0" fmla="*/ 0 w 589888"/>
              <a:gd name="connsiteY0" fmla="*/ 0 h 1748539"/>
              <a:gd name="connsiteX1" fmla="*/ 589888 w 589888"/>
              <a:gd name="connsiteY1" fmla="*/ 0 h 1748539"/>
              <a:gd name="connsiteX2" fmla="*/ 0 w 589888"/>
              <a:gd name="connsiteY2" fmla="*/ 1748539 h 1748539"/>
            </a:gdLst>
            <a:ahLst/>
            <a:cxnLst>
              <a:cxn ang="0">
                <a:pos x="connsiteX0" y="connsiteY0"/>
              </a:cxn>
              <a:cxn ang="0">
                <a:pos x="connsiteX1" y="connsiteY1"/>
              </a:cxn>
              <a:cxn ang="0">
                <a:pos x="connsiteX2" y="connsiteY2"/>
              </a:cxn>
            </a:cxnLst>
            <a:rect l="l" t="t" r="r" b="b"/>
            <a:pathLst>
              <a:path w="589888" h="1748539">
                <a:moveTo>
                  <a:pt x="0" y="0"/>
                </a:moveTo>
                <a:lnTo>
                  <a:pt x="589888" y="0"/>
                </a:lnTo>
                <a:lnTo>
                  <a:pt x="0" y="1748539"/>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8653" name="任意多边形: 形状 106"/>
          <p:cNvSpPr/>
          <p:nvPr/>
        </p:nvSpPr>
        <p:spPr>
          <a:xfrm>
            <a:off x="713485" y="0"/>
            <a:ext cx="1258044" cy="1675698"/>
          </a:xfrm>
          <a:custGeom>
            <a:avLst/>
            <a:gdLst>
              <a:gd name="connsiteX0" fmla="*/ 623094 w 1258044"/>
              <a:gd name="connsiteY0" fmla="*/ 0 h 1675698"/>
              <a:gd name="connsiteX1" fmla="*/ 1258044 w 1258044"/>
              <a:gd name="connsiteY1" fmla="*/ 0 h 1675698"/>
              <a:gd name="connsiteX2" fmla="*/ 634950 w 1258044"/>
              <a:gd name="connsiteY2" fmla="*/ 1675698 h 1675698"/>
              <a:gd name="connsiteX3" fmla="*/ 0 w 1258044"/>
              <a:gd name="connsiteY3" fmla="*/ 1675698 h 1675698"/>
            </a:gdLst>
            <a:ahLst/>
            <a:cxnLst>
              <a:cxn ang="0">
                <a:pos x="connsiteX0" y="connsiteY0"/>
              </a:cxn>
              <a:cxn ang="0">
                <a:pos x="connsiteX1" y="connsiteY1"/>
              </a:cxn>
              <a:cxn ang="0">
                <a:pos x="connsiteX2" y="connsiteY2"/>
              </a:cxn>
              <a:cxn ang="0">
                <a:pos x="connsiteX3" y="connsiteY3"/>
              </a:cxn>
            </a:cxnLst>
            <a:rect l="l" t="t" r="r" b="b"/>
            <a:pathLst>
              <a:path w="1258044" h="1675698">
                <a:moveTo>
                  <a:pt x="623094" y="0"/>
                </a:moveTo>
                <a:lnTo>
                  <a:pt x="1258044" y="0"/>
                </a:lnTo>
                <a:lnTo>
                  <a:pt x="634950" y="1675698"/>
                </a:lnTo>
                <a:lnTo>
                  <a:pt x="0" y="1675698"/>
                </a:lnTo>
                <a:close/>
              </a:path>
            </a:pathLst>
          </a:custGeom>
          <a:gradFill flip="none" rotWithShape="1">
            <a:gsLst>
              <a:gs pos="0">
                <a:schemeClr val="bg1">
                  <a:alpha val="64000"/>
                </a:schemeClr>
              </a:gs>
              <a:gs pos="100000">
                <a:schemeClr val="bg1">
                  <a:alpha val="0"/>
                </a:schemeClr>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8654" name="平行四边形 176"/>
          <p:cNvSpPr/>
          <p:nvPr/>
        </p:nvSpPr>
        <p:spPr>
          <a:xfrm>
            <a:off x="10409936" y="0"/>
            <a:ext cx="1189400" cy="1869720"/>
          </a:xfrm>
          <a:prstGeom prst="parallelogram">
            <a:avLst>
              <a:gd name="adj" fmla="val 58453"/>
            </a:avLst>
          </a:prstGeom>
          <a:gradFill flip="none" rotWithShape="1">
            <a:gsLst>
              <a:gs pos="0">
                <a:schemeClr val="bg1">
                  <a:alpha val="64000"/>
                </a:schemeClr>
              </a:gs>
              <a:gs pos="100000">
                <a:schemeClr val="bg1">
                  <a:alpha val="0"/>
                </a:schemeClr>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655" name="平行四边形 177"/>
          <p:cNvSpPr/>
          <p:nvPr/>
        </p:nvSpPr>
        <p:spPr>
          <a:xfrm>
            <a:off x="9594570" y="-4625"/>
            <a:ext cx="895458" cy="1255575"/>
          </a:xfrm>
          <a:prstGeom prst="parallelogram">
            <a:avLst>
              <a:gd name="adj" fmla="val 51239"/>
            </a:avLst>
          </a:prstGeom>
          <a:gradFill flip="none" rotWithShape="1">
            <a:gsLst>
              <a:gs pos="0">
                <a:schemeClr val="accent2"/>
              </a:gs>
              <a:gs pos="100000">
                <a:schemeClr val="accent2">
                  <a:alpha val="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656" name="任意多边形: 形状 107"/>
          <p:cNvSpPr/>
          <p:nvPr/>
        </p:nvSpPr>
        <p:spPr>
          <a:xfrm>
            <a:off x="2240078" y="4705381"/>
            <a:ext cx="1906301" cy="2152619"/>
          </a:xfrm>
          <a:custGeom>
            <a:avLst/>
            <a:gdLst>
              <a:gd name="connsiteX0" fmla="*/ 733105 w 1906301"/>
              <a:gd name="connsiteY0" fmla="*/ 0 h 2152619"/>
              <a:gd name="connsiteX1" fmla="*/ 1906301 w 1906301"/>
              <a:gd name="connsiteY1" fmla="*/ 0 h 2152619"/>
              <a:gd name="connsiteX2" fmla="*/ 1173196 w 1906301"/>
              <a:gd name="connsiteY2" fmla="*/ 2152619 h 2152619"/>
              <a:gd name="connsiteX3" fmla="*/ 0 w 1906301"/>
              <a:gd name="connsiteY3" fmla="*/ 2152619 h 2152619"/>
            </a:gdLst>
            <a:ahLst/>
            <a:cxnLst>
              <a:cxn ang="0">
                <a:pos x="connsiteX0" y="connsiteY0"/>
              </a:cxn>
              <a:cxn ang="0">
                <a:pos x="connsiteX1" y="connsiteY1"/>
              </a:cxn>
              <a:cxn ang="0">
                <a:pos x="connsiteX2" y="connsiteY2"/>
              </a:cxn>
              <a:cxn ang="0">
                <a:pos x="connsiteX3" y="connsiteY3"/>
              </a:cxn>
            </a:cxnLst>
            <a:rect l="l" t="t" r="r" b="b"/>
            <a:pathLst>
              <a:path w="1906301" h="2152619">
                <a:moveTo>
                  <a:pt x="733105" y="0"/>
                </a:moveTo>
                <a:lnTo>
                  <a:pt x="1906301" y="0"/>
                </a:lnTo>
                <a:lnTo>
                  <a:pt x="1173196" y="2152619"/>
                </a:lnTo>
                <a:lnTo>
                  <a:pt x="0" y="2152619"/>
                </a:lnTo>
                <a:close/>
              </a:path>
            </a:pathLst>
          </a:custGeom>
          <a:gradFill flip="none" rotWithShape="1">
            <a:gsLst>
              <a:gs pos="0">
                <a:schemeClr val="accent2"/>
              </a:gs>
              <a:gs pos="100000">
                <a:schemeClr val="accent2">
                  <a:alpha val="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grpSp>
        <p:nvGrpSpPr>
          <p:cNvPr id="91" name="组合 1028"/>
          <p:cNvGrpSpPr/>
          <p:nvPr/>
        </p:nvGrpSpPr>
        <p:grpSpPr>
          <a:xfrm>
            <a:off x="468420" y="6273733"/>
            <a:ext cx="11255160" cy="255424"/>
            <a:chOff x="203417" y="6273733"/>
            <a:chExt cx="11255160" cy="255424"/>
          </a:xfrm>
        </p:grpSpPr>
        <p:grpSp>
          <p:nvGrpSpPr>
            <p:cNvPr id="92" name="组合 1024"/>
            <p:cNvGrpSpPr/>
            <p:nvPr/>
          </p:nvGrpSpPr>
          <p:grpSpPr>
            <a:xfrm>
              <a:off x="10507861" y="6273733"/>
              <a:ext cx="950716" cy="255424"/>
              <a:chOff x="10507861" y="6273733"/>
              <a:chExt cx="950716" cy="255424"/>
            </a:xfrm>
          </p:grpSpPr>
          <p:sp>
            <p:nvSpPr>
              <p:cNvPr id="1048657" name="平行四边形 36"/>
              <p:cNvSpPr/>
              <p:nvPr/>
            </p:nvSpPr>
            <p:spPr>
              <a:xfrm>
                <a:off x="11290517" y="6273733"/>
                <a:ext cx="168060" cy="255424"/>
              </a:xfrm>
              <a:prstGeom prst="parallelogram">
                <a:avLst>
                  <a:gd name="adj" fmla="val 51442"/>
                </a:avLst>
              </a:prstGeom>
              <a:solidFill>
                <a:schemeClr val="accent2">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658" name="平行四边形 68"/>
              <p:cNvSpPr/>
              <p:nvPr/>
            </p:nvSpPr>
            <p:spPr>
              <a:xfrm>
                <a:off x="11160041" y="6273733"/>
                <a:ext cx="168060" cy="255424"/>
              </a:xfrm>
              <a:prstGeom prst="parallelogram">
                <a:avLst>
                  <a:gd name="adj" fmla="val 51442"/>
                </a:avLst>
              </a:prstGeom>
              <a:solidFill>
                <a:schemeClr val="accent2">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659" name="平行四边形 69"/>
              <p:cNvSpPr/>
              <p:nvPr/>
            </p:nvSpPr>
            <p:spPr>
              <a:xfrm>
                <a:off x="11029605" y="6273733"/>
                <a:ext cx="168060" cy="255424"/>
              </a:xfrm>
              <a:prstGeom prst="parallelogram">
                <a:avLst>
                  <a:gd name="adj" fmla="val 51442"/>
                </a:avLst>
              </a:prstGeom>
              <a:solidFill>
                <a:schemeClr val="accent2">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660" name="平行四边形 70"/>
              <p:cNvSpPr/>
              <p:nvPr/>
            </p:nvSpPr>
            <p:spPr>
              <a:xfrm>
                <a:off x="10899169" y="6273733"/>
                <a:ext cx="168060" cy="255424"/>
              </a:xfrm>
              <a:prstGeom prst="parallelogram">
                <a:avLst>
                  <a:gd name="adj" fmla="val 51442"/>
                </a:avLst>
              </a:prstGeom>
              <a:solidFill>
                <a:schemeClr val="accent2">
                  <a:alpha val="5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661" name="平行四边形 71"/>
              <p:cNvSpPr/>
              <p:nvPr/>
            </p:nvSpPr>
            <p:spPr>
              <a:xfrm>
                <a:off x="10768733" y="6273733"/>
                <a:ext cx="168060" cy="255424"/>
              </a:xfrm>
              <a:prstGeom prst="parallelogram">
                <a:avLst>
                  <a:gd name="adj" fmla="val 51442"/>
                </a:avLst>
              </a:prstGeom>
              <a:solidFill>
                <a:schemeClr val="accent2">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662" name="平行四边形 72"/>
              <p:cNvSpPr/>
              <p:nvPr/>
            </p:nvSpPr>
            <p:spPr>
              <a:xfrm>
                <a:off x="10638297" y="6273733"/>
                <a:ext cx="168060" cy="255424"/>
              </a:xfrm>
              <a:prstGeom prst="parallelogram">
                <a:avLst>
                  <a:gd name="adj" fmla="val 51442"/>
                </a:avLst>
              </a:prstGeom>
              <a:solidFill>
                <a:schemeClr val="accent2">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663" name="平行四边形 73"/>
              <p:cNvSpPr/>
              <p:nvPr/>
            </p:nvSpPr>
            <p:spPr>
              <a:xfrm>
                <a:off x="10507861" y="6273733"/>
                <a:ext cx="168060" cy="255424"/>
              </a:xfrm>
              <a:prstGeom prst="parallelogram">
                <a:avLst>
                  <a:gd name="adj" fmla="val 51442"/>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grpSp>
        <p:grpSp>
          <p:nvGrpSpPr>
            <p:cNvPr id="93" name="组合 1027"/>
            <p:cNvGrpSpPr/>
            <p:nvPr/>
          </p:nvGrpSpPr>
          <p:grpSpPr>
            <a:xfrm>
              <a:off x="203417" y="6273733"/>
              <a:ext cx="10342068" cy="255424"/>
              <a:chOff x="203417" y="6273733"/>
              <a:chExt cx="10342068" cy="255424"/>
            </a:xfrm>
            <a:gradFill flip="none" rotWithShape="1">
              <a:gsLst>
                <a:gs pos="0">
                  <a:schemeClr val="bg1">
                    <a:alpha val="0"/>
                  </a:schemeClr>
                </a:gs>
                <a:gs pos="44000">
                  <a:schemeClr val="bg1">
                    <a:alpha val="55000"/>
                  </a:schemeClr>
                </a:gs>
                <a:gs pos="100000">
                  <a:schemeClr val="bg1">
                    <a:alpha val="5000"/>
                  </a:schemeClr>
                </a:gs>
              </a:gsLst>
              <a:lin ang="0" scaled="1"/>
            </a:gradFill>
          </p:grpSpPr>
          <p:sp>
            <p:nvSpPr>
              <p:cNvPr id="1048664" name="平行四边形 74"/>
              <p:cNvSpPr/>
              <p:nvPr/>
            </p:nvSpPr>
            <p:spPr>
              <a:xfrm>
                <a:off x="1037742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665" name="平行四边形 75"/>
              <p:cNvSpPr/>
              <p:nvPr/>
            </p:nvSpPr>
            <p:spPr>
              <a:xfrm>
                <a:off x="1024698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666" name="平行四边形 76"/>
              <p:cNvSpPr/>
              <p:nvPr/>
            </p:nvSpPr>
            <p:spPr>
              <a:xfrm>
                <a:off x="1011655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667" name="平行四边形 77"/>
              <p:cNvSpPr/>
              <p:nvPr/>
            </p:nvSpPr>
            <p:spPr>
              <a:xfrm>
                <a:off x="998611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668" name="平行四边形 78"/>
              <p:cNvSpPr/>
              <p:nvPr/>
            </p:nvSpPr>
            <p:spPr>
              <a:xfrm>
                <a:off x="985568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669" name="平行四边形 79"/>
              <p:cNvSpPr/>
              <p:nvPr/>
            </p:nvSpPr>
            <p:spPr>
              <a:xfrm>
                <a:off x="972524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670" name="平行四边形 80"/>
              <p:cNvSpPr/>
              <p:nvPr/>
            </p:nvSpPr>
            <p:spPr>
              <a:xfrm>
                <a:off x="959480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671" name="平行四边形 81"/>
              <p:cNvSpPr/>
              <p:nvPr/>
            </p:nvSpPr>
            <p:spPr>
              <a:xfrm>
                <a:off x="946437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672" name="平行四边形 82"/>
              <p:cNvSpPr/>
              <p:nvPr/>
            </p:nvSpPr>
            <p:spPr>
              <a:xfrm>
                <a:off x="933393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673" name="平行四边形 86"/>
              <p:cNvSpPr/>
              <p:nvPr/>
            </p:nvSpPr>
            <p:spPr>
              <a:xfrm>
                <a:off x="920350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674" name="平行四边形 87"/>
              <p:cNvSpPr/>
              <p:nvPr/>
            </p:nvSpPr>
            <p:spPr>
              <a:xfrm>
                <a:off x="907306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675" name="平行四边形 88"/>
              <p:cNvSpPr/>
              <p:nvPr/>
            </p:nvSpPr>
            <p:spPr>
              <a:xfrm>
                <a:off x="894262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676" name="平行四边形 89"/>
              <p:cNvSpPr/>
              <p:nvPr/>
            </p:nvSpPr>
            <p:spPr>
              <a:xfrm>
                <a:off x="881219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677" name="平行四边形 90"/>
              <p:cNvSpPr/>
              <p:nvPr/>
            </p:nvSpPr>
            <p:spPr>
              <a:xfrm>
                <a:off x="868175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678" name="平行四边形 91"/>
              <p:cNvSpPr/>
              <p:nvPr/>
            </p:nvSpPr>
            <p:spPr>
              <a:xfrm>
                <a:off x="855132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679" name="平行四边形 92"/>
              <p:cNvSpPr/>
              <p:nvPr/>
            </p:nvSpPr>
            <p:spPr>
              <a:xfrm>
                <a:off x="842088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680" name="平行四边形 93"/>
              <p:cNvSpPr/>
              <p:nvPr/>
            </p:nvSpPr>
            <p:spPr>
              <a:xfrm>
                <a:off x="829044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681" name="平行四边形 94"/>
              <p:cNvSpPr/>
              <p:nvPr/>
            </p:nvSpPr>
            <p:spPr>
              <a:xfrm>
                <a:off x="816001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682" name="平行四边形 100"/>
              <p:cNvSpPr/>
              <p:nvPr/>
            </p:nvSpPr>
            <p:spPr>
              <a:xfrm>
                <a:off x="802957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683" name="平行四边形 101"/>
              <p:cNvSpPr/>
              <p:nvPr/>
            </p:nvSpPr>
            <p:spPr>
              <a:xfrm>
                <a:off x="789914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684" name="平行四边形 102"/>
              <p:cNvSpPr/>
              <p:nvPr/>
            </p:nvSpPr>
            <p:spPr>
              <a:xfrm>
                <a:off x="776870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685" name="平行四边形 103"/>
              <p:cNvSpPr/>
              <p:nvPr/>
            </p:nvSpPr>
            <p:spPr>
              <a:xfrm>
                <a:off x="763826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686" name="平行四边形 104"/>
              <p:cNvSpPr/>
              <p:nvPr/>
            </p:nvSpPr>
            <p:spPr>
              <a:xfrm>
                <a:off x="750783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687" name="平行四边形 105"/>
              <p:cNvSpPr/>
              <p:nvPr/>
            </p:nvSpPr>
            <p:spPr>
              <a:xfrm>
                <a:off x="737739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688" name="平行四边形 108"/>
              <p:cNvSpPr/>
              <p:nvPr/>
            </p:nvSpPr>
            <p:spPr>
              <a:xfrm>
                <a:off x="724696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689" name="平行四边形 109"/>
              <p:cNvSpPr/>
              <p:nvPr/>
            </p:nvSpPr>
            <p:spPr>
              <a:xfrm>
                <a:off x="711652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690" name="平行四边形 110"/>
              <p:cNvSpPr/>
              <p:nvPr/>
            </p:nvSpPr>
            <p:spPr>
              <a:xfrm>
                <a:off x="698608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691" name="平行四边形 111"/>
              <p:cNvSpPr/>
              <p:nvPr/>
            </p:nvSpPr>
            <p:spPr>
              <a:xfrm>
                <a:off x="685565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692" name="平行四边形 112"/>
              <p:cNvSpPr/>
              <p:nvPr/>
            </p:nvSpPr>
            <p:spPr>
              <a:xfrm>
                <a:off x="672521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693" name="平行四边形 113"/>
              <p:cNvSpPr/>
              <p:nvPr/>
            </p:nvSpPr>
            <p:spPr>
              <a:xfrm>
                <a:off x="659478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694" name="平行四边形 114"/>
              <p:cNvSpPr/>
              <p:nvPr/>
            </p:nvSpPr>
            <p:spPr>
              <a:xfrm>
                <a:off x="646434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695" name="平行四边形 115"/>
              <p:cNvSpPr/>
              <p:nvPr/>
            </p:nvSpPr>
            <p:spPr>
              <a:xfrm>
                <a:off x="633390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696" name="平行四边形 116"/>
              <p:cNvSpPr/>
              <p:nvPr/>
            </p:nvSpPr>
            <p:spPr>
              <a:xfrm>
                <a:off x="620347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697" name="平行四边形 117"/>
              <p:cNvSpPr/>
              <p:nvPr/>
            </p:nvSpPr>
            <p:spPr>
              <a:xfrm>
                <a:off x="607303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698" name="平行四边形 118"/>
              <p:cNvSpPr/>
              <p:nvPr/>
            </p:nvSpPr>
            <p:spPr>
              <a:xfrm>
                <a:off x="594260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699" name="平行四边形 119"/>
              <p:cNvSpPr/>
              <p:nvPr/>
            </p:nvSpPr>
            <p:spPr>
              <a:xfrm>
                <a:off x="581216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700" name="平行四边形 120"/>
              <p:cNvSpPr/>
              <p:nvPr/>
            </p:nvSpPr>
            <p:spPr>
              <a:xfrm>
                <a:off x="568172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701" name="平行四边形 121"/>
              <p:cNvSpPr/>
              <p:nvPr/>
            </p:nvSpPr>
            <p:spPr>
              <a:xfrm>
                <a:off x="555129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702" name="平行四边形 122"/>
              <p:cNvSpPr/>
              <p:nvPr/>
            </p:nvSpPr>
            <p:spPr>
              <a:xfrm>
                <a:off x="542085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703" name="平行四边形 123"/>
              <p:cNvSpPr/>
              <p:nvPr/>
            </p:nvSpPr>
            <p:spPr>
              <a:xfrm>
                <a:off x="529042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704" name="平行四边形 126"/>
              <p:cNvSpPr/>
              <p:nvPr/>
            </p:nvSpPr>
            <p:spPr>
              <a:xfrm>
                <a:off x="515998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705" name="平行四边形 127"/>
              <p:cNvSpPr/>
              <p:nvPr/>
            </p:nvSpPr>
            <p:spPr>
              <a:xfrm>
                <a:off x="502954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706" name="平行四边形 128"/>
              <p:cNvSpPr/>
              <p:nvPr/>
            </p:nvSpPr>
            <p:spPr>
              <a:xfrm>
                <a:off x="489911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707" name="平行四边形 129"/>
              <p:cNvSpPr/>
              <p:nvPr/>
            </p:nvSpPr>
            <p:spPr>
              <a:xfrm>
                <a:off x="476867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708" name="平行四边形 130"/>
              <p:cNvSpPr/>
              <p:nvPr/>
            </p:nvSpPr>
            <p:spPr>
              <a:xfrm>
                <a:off x="463824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709" name="平行四边形 131"/>
              <p:cNvSpPr/>
              <p:nvPr/>
            </p:nvSpPr>
            <p:spPr>
              <a:xfrm>
                <a:off x="450780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710" name="平行四边形 132"/>
              <p:cNvSpPr/>
              <p:nvPr/>
            </p:nvSpPr>
            <p:spPr>
              <a:xfrm>
                <a:off x="437736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711" name="平行四边形 133"/>
              <p:cNvSpPr/>
              <p:nvPr/>
            </p:nvSpPr>
            <p:spPr>
              <a:xfrm>
                <a:off x="424693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712" name="平行四边形 134"/>
              <p:cNvSpPr/>
              <p:nvPr/>
            </p:nvSpPr>
            <p:spPr>
              <a:xfrm>
                <a:off x="411649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713" name="平行四边形 135"/>
              <p:cNvSpPr/>
              <p:nvPr/>
            </p:nvSpPr>
            <p:spPr>
              <a:xfrm>
                <a:off x="398606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714" name="平行四边形 136"/>
              <p:cNvSpPr/>
              <p:nvPr/>
            </p:nvSpPr>
            <p:spPr>
              <a:xfrm>
                <a:off x="385562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715" name="平行四边形 137"/>
              <p:cNvSpPr/>
              <p:nvPr/>
            </p:nvSpPr>
            <p:spPr>
              <a:xfrm>
                <a:off x="372518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716" name="平行四边形 138"/>
              <p:cNvSpPr/>
              <p:nvPr/>
            </p:nvSpPr>
            <p:spPr>
              <a:xfrm>
                <a:off x="359475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717" name="平行四边形 139"/>
              <p:cNvSpPr/>
              <p:nvPr/>
            </p:nvSpPr>
            <p:spPr>
              <a:xfrm>
                <a:off x="346431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718" name="平行四边形 140"/>
              <p:cNvSpPr/>
              <p:nvPr/>
            </p:nvSpPr>
            <p:spPr>
              <a:xfrm>
                <a:off x="333388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719" name="平行四边形 141"/>
              <p:cNvSpPr/>
              <p:nvPr/>
            </p:nvSpPr>
            <p:spPr>
              <a:xfrm>
                <a:off x="320344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720" name="平行四边形 142"/>
              <p:cNvSpPr/>
              <p:nvPr/>
            </p:nvSpPr>
            <p:spPr>
              <a:xfrm>
                <a:off x="307300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721" name="平行四边形 143"/>
              <p:cNvSpPr/>
              <p:nvPr/>
            </p:nvSpPr>
            <p:spPr>
              <a:xfrm>
                <a:off x="294257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722" name="平行四边形 144"/>
              <p:cNvSpPr/>
              <p:nvPr/>
            </p:nvSpPr>
            <p:spPr>
              <a:xfrm>
                <a:off x="281213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723" name="平行四边形 145"/>
              <p:cNvSpPr/>
              <p:nvPr/>
            </p:nvSpPr>
            <p:spPr>
              <a:xfrm>
                <a:off x="268170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724" name="平行四边形 146"/>
              <p:cNvSpPr/>
              <p:nvPr/>
            </p:nvSpPr>
            <p:spPr>
              <a:xfrm>
                <a:off x="255126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725" name="平行四边形 147"/>
              <p:cNvSpPr/>
              <p:nvPr/>
            </p:nvSpPr>
            <p:spPr>
              <a:xfrm>
                <a:off x="242082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726" name="平行四边形 148"/>
              <p:cNvSpPr/>
              <p:nvPr/>
            </p:nvSpPr>
            <p:spPr>
              <a:xfrm>
                <a:off x="229039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727" name="平行四边形 149"/>
              <p:cNvSpPr/>
              <p:nvPr/>
            </p:nvSpPr>
            <p:spPr>
              <a:xfrm>
                <a:off x="215995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728" name="平行四边形 150"/>
              <p:cNvSpPr/>
              <p:nvPr/>
            </p:nvSpPr>
            <p:spPr>
              <a:xfrm>
                <a:off x="202952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729" name="平行四边形 151"/>
              <p:cNvSpPr/>
              <p:nvPr/>
            </p:nvSpPr>
            <p:spPr>
              <a:xfrm>
                <a:off x="189908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730" name="平行四边形 152"/>
              <p:cNvSpPr/>
              <p:nvPr/>
            </p:nvSpPr>
            <p:spPr>
              <a:xfrm>
                <a:off x="176864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731" name="平行四边形 153"/>
              <p:cNvSpPr/>
              <p:nvPr/>
            </p:nvSpPr>
            <p:spPr>
              <a:xfrm>
                <a:off x="163821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732" name="平行四边形 154"/>
              <p:cNvSpPr/>
              <p:nvPr/>
            </p:nvSpPr>
            <p:spPr>
              <a:xfrm>
                <a:off x="150777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733" name="平行四边形 155"/>
              <p:cNvSpPr/>
              <p:nvPr/>
            </p:nvSpPr>
            <p:spPr>
              <a:xfrm>
                <a:off x="137734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734" name="平行四边形 156"/>
              <p:cNvSpPr/>
              <p:nvPr/>
            </p:nvSpPr>
            <p:spPr>
              <a:xfrm>
                <a:off x="124690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735" name="平行四边形 157"/>
              <p:cNvSpPr/>
              <p:nvPr/>
            </p:nvSpPr>
            <p:spPr>
              <a:xfrm>
                <a:off x="111646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736" name="平行四边形 158"/>
              <p:cNvSpPr/>
              <p:nvPr/>
            </p:nvSpPr>
            <p:spPr>
              <a:xfrm>
                <a:off x="98603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737" name="平行四边形 159"/>
              <p:cNvSpPr/>
              <p:nvPr/>
            </p:nvSpPr>
            <p:spPr>
              <a:xfrm>
                <a:off x="85559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738" name="平行四边形 160"/>
              <p:cNvSpPr/>
              <p:nvPr/>
            </p:nvSpPr>
            <p:spPr>
              <a:xfrm>
                <a:off x="72516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739" name="平行四边形 161"/>
              <p:cNvSpPr/>
              <p:nvPr/>
            </p:nvSpPr>
            <p:spPr>
              <a:xfrm>
                <a:off x="59472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740" name="平行四边形 162"/>
              <p:cNvSpPr/>
              <p:nvPr/>
            </p:nvSpPr>
            <p:spPr>
              <a:xfrm>
                <a:off x="46428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741" name="平行四边形 163"/>
              <p:cNvSpPr/>
              <p:nvPr/>
            </p:nvSpPr>
            <p:spPr>
              <a:xfrm>
                <a:off x="33385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742" name="平行四边形 164"/>
              <p:cNvSpPr/>
              <p:nvPr/>
            </p:nvSpPr>
            <p:spPr>
              <a:xfrm>
                <a:off x="20341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grpSp>
      </p:grpSp>
      <p:sp>
        <p:nvSpPr>
          <p:cNvPr id="1048743" name="平行四边形 166"/>
          <p:cNvSpPr/>
          <p:nvPr/>
        </p:nvSpPr>
        <p:spPr>
          <a:xfrm>
            <a:off x="335280" y="2860008"/>
            <a:ext cx="11856720" cy="1137985"/>
          </a:xfrm>
          <a:prstGeom prst="parallelogram">
            <a:avLst>
              <a:gd name="adj" fmla="val 34570"/>
            </a:avLst>
          </a:prstGeom>
          <a:solidFill>
            <a:schemeClr val="bg1"/>
          </a:solidFill>
          <a:ln>
            <a:noFill/>
          </a:ln>
          <a:effectLst>
            <a:outerShdw algn="t" blurRad="584200" dir="2700000" dist="88900" rotWithShape="0">
              <a:prstClr val="black">
                <a:alpha val="24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744" name="文本框 1031"/>
          <p:cNvSpPr txBox="1"/>
          <p:nvPr/>
        </p:nvSpPr>
        <p:spPr>
          <a:xfrm>
            <a:off x="3729320" y="2481291"/>
            <a:ext cx="1676401" cy="1714500"/>
          </a:xfrm>
          <a:prstGeom prst="rect"/>
          <a:noFill/>
        </p:spPr>
        <p:txBody>
          <a:bodyPr bIns="0" lIns="0" rIns="0" rtlCol="0" tIns="0" wrap="none">
            <a:spAutoFit/>
          </a:bodyPr>
          <a:p>
            <a:r>
              <a:rPr altLang="zh-CN" b="1" sz="11500" lang="en-US" spc="-300">
                <a:ln>
                  <a:gradFill>
                    <a:gsLst>
                      <a:gs pos="0">
                        <a:schemeClr val="bg1"/>
                      </a:gs>
                      <a:gs pos="100000">
                        <a:schemeClr val="bg1">
                          <a:alpha val="0"/>
                        </a:schemeClr>
                      </a:gs>
                    </a:gsLst>
                    <a:lin ang="5400000" scaled="1"/>
                  </a:gradFill>
                </a:ln>
                <a:solidFill>
                  <a:schemeClr val="accent2">
                    <a:lumMod val="60000"/>
                    <a:lumOff val="40000"/>
                  </a:schemeClr>
                </a:solidFill>
                <a:latin typeface="+mj-ea"/>
                <a:ea typeface="+mj-ea"/>
                <a:sym typeface="Bebas Neue Bold" panose="020B0606020202050201" pitchFamily="34" charset="0"/>
              </a:rPr>
              <a:t>01</a:t>
            </a:r>
            <a:endParaRPr altLang="en-US" b="1" sz="11500" lang="zh-CN" spc="-300">
              <a:ln>
                <a:gradFill>
                  <a:gsLst>
                    <a:gs pos="0">
                      <a:schemeClr val="bg1"/>
                    </a:gs>
                    <a:gs pos="100000">
                      <a:schemeClr val="bg1">
                        <a:alpha val="0"/>
                      </a:schemeClr>
                    </a:gs>
                  </a:gsLst>
                  <a:lin ang="5400000" scaled="1"/>
                </a:gradFill>
              </a:ln>
              <a:solidFill>
                <a:schemeClr val="accent2">
                  <a:lumMod val="60000"/>
                  <a:lumOff val="40000"/>
                </a:schemeClr>
              </a:solidFill>
              <a:latin typeface="+mj-ea"/>
              <a:ea typeface="+mj-ea"/>
              <a:sym typeface="Bebas Neue Bold" panose="020B0606020202050201" pitchFamily="34" charset="0"/>
            </a:endParaRPr>
          </a:p>
        </p:txBody>
      </p:sp>
      <p:sp>
        <p:nvSpPr>
          <p:cNvPr id="1048745" name="文本框 165"/>
          <p:cNvSpPr txBox="1"/>
          <p:nvPr/>
        </p:nvSpPr>
        <p:spPr>
          <a:xfrm>
            <a:off x="5388834" y="3032720"/>
            <a:ext cx="3829050" cy="707886"/>
          </a:xfrm>
          <a:prstGeom prst="rect"/>
          <a:noFill/>
        </p:spPr>
        <p:txBody>
          <a:bodyPr wrap="square">
            <a:spAutoFit/>
          </a:bodyPr>
          <a:p>
            <a:pPr algn="ctr"/>
            <a:r>
              <a:rPr altLang="en-US" b="1" sz="4000" lang="zh-CN" u="sng">
                <a:solidFill>
                  <a:schemeClr val="accent2">
                    <a:lumMod val="60000"/>
                    <a:lumOff val="40000"/>
                  </a:schemeClr>
                </a:solidFill>
                <a:latin typeface="微软雅黑" panose="020B0503020204020204" pitchFamily="34" charset="-122"/>
                <a:ea typeface="微软雅黑" panose="020B0503020204020204" pitchFamily="34" charset="-122"/>
              </a:rPr>
              <a:t>活动思考</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95" name=""/>
        <p:cNvGrpSpPr/>
        <p:nvPr/>
      </p:nvGrpSpPr>
      <p:grpSpPr>
        <a:xfrm>
          <a:off x="0" y="0"/>
          <a:ext cx="0" cy="0"/>
          <a:chOff x="0" y="0"/>
          <a:chExt cx="0" cy="0"/>
        </a:xfrm>
      </p:grpSpPr>
      <p:sp>
        <p:nvSpPr>
          <p:cNvPr id="1048751" name="矩形 15"/>
          <p:cNvSpPr/>
          <p:nvPr/>
        </p:nvSpPr>
        <p:spPr>
          <a:xfrm>
            <a:off x="0" y="-10232"/>
            <a:ext cx="12192000" cy="6868232"/>
          </a:xfrm>
          <a:prstGeom prst="rect"/>
          <a:gradFill flip="none" rotWithShape="1">
            <a:gsLst>
              <a:gs pos="0">
                <a:schemeClr val="accent1"/>
              </a:gs>
              <a:gs pos="100000">
                <a:schemeClr val="accent2"/>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752" name="椭圆 11"/>
          <p:cNvSpPr/>
          <p:nvPr/>
        </p:nvSpPr>
        <p:spPr>
          <a:xfrm>
            <a:off x="7552198" y="1595799"/>
            <a:ext cx="1864924" cy="1864924"/>
          </a:xfrm>
          <a:prstGeom prst="ellipse"/>
          <a:solidFill>
            <a:srgbClr val="C93D4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latin typeface="微软雅黑" panose="020B0503020204020204" pitchFamily="34" charset="-122"/>
              <a:ea typeface="微软雅黑" panose="020B0503020204020204" pitchFamily="34" charset="-122"/>
            </a:endParaRPr>
          </a:p>
        </p:txBody>
      </p:sp>
      <p:sp>
        <p:nvSpPr>
          <p:cNvPr id="1048753" name="矩形 12"/>
          <p:cNvSpPr/>
          <p:nvPr/>
        </p:nvSpPr>
        <p:spPr>
          <a:xfrm>
            <a:off x="1" y="2565400"/>
            <a:ext cx="11557000" cy="4000500"/>
          </a:xfrm>
          <a:prstGeom prst="rect"/>
          <a:solidFill>
            <a:srgbClr val="C93D4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754" name="文本框 5"/>
          <p:cNvSpPr txBox="1"/>
          <p:nvPr/>
        </p:nvSpPr>
        <p:spPr>
          <a:xfrm>
            <a:off x="2718598" y="2025751"/>
            <a:ext cx="4185121" cy="830997"/>
          </a:xfrm>
          <a:prstGeom prst="rect"/>
          <a:noFill/>
        </p:spPr>
        <p:txBody>
          <a:bodyPr wrap="square">
            <a:spAutoFit/>
          </a:bodyPr>
          <a:p>
            <a:pPr algn="r"/>
            <a:r>
              <a:rPr altLang="zh-CN" sz="4800" lang="en-US">
                <a:solidFill>
                  <a:srgbClr val="F6DE7F"/>
                </a:solidFill>
                <a:latin typeface="微软雅黑" panose="020B0503020204020204" pitchFamily="34" charset="-122"/>
                <a:ea typeface="微软雅黑" panose="020B0503020204020204" pitchFamily="34" charset="-122"/>
              </a:rPr>
              <a:t>2022</a:t>
            </a:r>
            <a:endParaRPr altLang="en-US" sz="4800" lang="zh-CN">
              <a:solidFill>
                <a:srgbClr val="F6DE7F"/>
              </a:solidFill>
              <a:latin typeface="微软雅黑" panose="020B0503020204020204" pitchFamily="34" charset="-122"/>
              <a:ea typeface="微软雅黑" panose="020B0503020204020204" pitchFamily="34" charset="-122"/>
            </a:endParaRPr>
          </a:p>
        </p:txBody>
      </p:sp>
      <p:sp>
        <p:nvSpPr>
          <p:cNvPr id="1048755" name="文本框 9"/>
          <p:cNvSpPr txBox="1"/>
          <p:nvPr/>
        </p:nvSpPr>
        <p:spPr>
          <a:xfrm>
            <a:off x="4673128" y="2762912"/>
            <a:ext cx="6639632" cy="830997"/>
          </a:xfrm>
          <a:prstGeom prst="rect"/>
          <a:noFill/>
        </p:spPr>
        <p:txBody>
          <a:bodyPr wrap="square">
            <a:spAutoFit/>
          </a:bodyPr>
          <a:p>
            <a:pPr algn="r"/>
            <a:r>
              <a:rPr altLang="en-US" sz="4800" lang="zh-CN">
                <a:solidFill>
                  <a:schemeClr val="bg1"/>
                </a:solidFill>
                <a:latin typeface="微软雅黑" panose="020B0503020204020204" pitchFamily="34" charset="-122"/>
                <a:ea typeface="微软雅黑" panose="020B0503020204020204" pitchFamily="34" charset="-122"/>
              </a:rPr>
              <a:t>新的美好  澎湃而至</a:t>
            </a:r>
          </a:p>
        </p:txBody>
      </p:sp>
      <p:grpSp>
        <p:nvGrpSpPr>
          <p:cNvPr id="96" name="组合 18"/>
          <p:cNvGrpSpPr/>
          <p:nvPr/>
        </p:nvGrpSpPr>
        <p:grpSpPr>
          <a:xfrm>
            <a:off x="19591" y="1967023"/>
            <a:ext cx="4609410" cy="1200329"/>
            <a:chOff x="19591" y="1967023"/>
            <a:chExt cx="4609410" cy="1200329"/>
          </a:xfrm>
        </p:grpSpPr>
        <p:sp>
          <p:nvSpPr>
            <p:cNvPr id="1048756" name="文本框 13"/>
            <p:cNvSpPr txBox="1"/>
            <p:nvPr/>
          </p:nvSpPr>
          <p:spPr>
            <a:xfrm>
              <a:off x="19591" y="1967023"/>
              <a:ext cx="4609410" cy="1158240"/>
            </a:xfrm>
            <a:prstGeom prst="rect"/>
            <a:noFill/>
          </p:spPr>
          <p:txBody>
            <a:bodyPr wrap="square">
              <a:spAutoFit/>
            </a:bodyPr>
            <a:p>
              <a:pPr algn="r"/>
              <a:r>
                <a:rPr altLang="zh-CN" sz="3600" lang="en-US">
                  <a:solidFill>
                    <a:schemeClr val="bg1"/>
                  </a:solidFill>
                  <a:latin typeface="微软雅黑" panose="020B0503020204020204" pitchFamily="34" charset="-122"/>
                  <a:ea typeface="微软雅黑" panose="020B0503020204020204" pitchFamily="34" charset="-122"/>
                </a:rPr>
                <a:t>PLANNING THINKING</a:t>
              </a:r>
            </a:p>
          </p:txBody>
        </p:sp>
        <p:cxnSp>
          <p:nvCxnSpPr>
            <p:cNvPr id="3145733" name="直接连接符 17"/>
            <p:cNvCxnSpPr>
              <a:cxnSpLocks/>
            </p:cNvCxnSpPr>
            <p:nvPr/>
          </p:nvCxnSpPr>
          <p:spPr>
            <a:xfrm>
              <a:off x="3048000" y="3167352"/>
              <a:ext cx="1188720" cy="0"/>
            </a:xfrm>
            <a:prstGeom prst="line"/>
            <a:ln w="12700">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1048757" name="文本框 19"/>
          <p:cNvSpPr txBox="1"/>
          <p:nvPr/>
        </p:nvSpPr>
        <p:spPr>
          <a:xfrm>
            <a:off x="2682240" y="3167160"/>
            <a:ext cx="2104602" cy="584775"/>
          </a:xfrm>
          <a:prstGeom prst="rect"/>
          <a:noFill/>
        </p:spPr>
        <p:txBody>
          <a:bodyPr rtlCol="0" wrap="square">
            <a:spAutoFit/>
          </a:bodyPr>
          <a:p>
            <a:r>
              <a:rPr altLang="en-US" sz="3200" lang="zh-CN">
                <a:solidFill>
                  <a:schemeClr val="bg1"/>
                </a:solidFill>
                <a:latin typeface="微软雅黑" panose="020B0503020204020204" pitchFamily="34" charset="-122"/>
                <a:ea typeface="微软雅黑" panose="020B0503020204020204" pitchFamily="34" charset="-122"/>
              </a:rPr>
              <a:t>活动思考</a:t>
            </a:r>
            <a:endParaRPr altLang="zh-CN" sz="3200" lang="en-US">
              <a:solidFill>
                <a:schemeClr val="bg1"/>
              </a:solidFill>
              <a:latin typeface="微软雅黑" panose="020B0503020204020204" pitchFamily="34" charset="-122"/>
              <a:ea typeface="微软雅黑" panose="020B0503020204020204" pitchFamily="34" charset="-122"/>
            </a:endParaRPr>
          </a:p>
        </p:txBody>
      </p:sp>
      <p:pic>
        <p:nvPicPr>
          <p:cNvPr id="2097154" name="Picture 2"/>
          <p:cNvPicPr>
            <a:picLocks noChangeAspect="1" noChangeArrowheads="1"/>
          </p:cNvPicPr>
          <p:nvPr/>
        </p:nvPicPr>
        <p:blipFill>
          <a:blip xmlns:r="http://schemas.openxmlformats.org/officeDocument/2006/relationships" r:embed="rId1" cstate="email"/>
          <a:stretch>
            <a:fillRect/>
          </a:stretch>
        </p:blipFill>
        <p:spPr bwMode="auto">
          <a:xfrm>
            <a:off x="1837692" y="3910097"/>
            <a:ext cx="2926522" cy="1965269"/>
          </a:xfrm>
          <a:prstGeom prst="rect"/>
          <a:noFill/>
        </p:spPr>
      </p:pic>
      <p:sp>
        <p:nvSpPr>
          <p:cNvPr id="1048758" name="文本框 10"/>
          <p:cNvSpPr txBox="1"/>
          <p:nvPr/>
        </p:nvSpPr>
        <p:spPr>
          <a:xfrm>
            <a:off x="5974080" y="3593909"/>
            <a:ext cx="5471160" cy="879984"/>
          </a:xfrm>
          <a:prstGeom prst="rect"/>
          <a:noFill/>
        </p:spPr>
        <p:txBody>
          <a:bodyPr wrap="square">
            <a:spAutoFit/>
          </a:bodyPr>
          <a:p>
            <a:pPr>
              <a:lnSpc>
                <a:spcPct val="150000"/>
              </a:lnSpc>
            </a:pPr>
            <a:r>
              <a:rPr altLang="en-US" b="0" i="0" lang="zh-CN">
                <a:solidFill>
                  <a:schemeClr val="bg1"/>
                </a:solidFill>
                <a:effectLst/>
                <a:latin typeface="微软雅黑" panose="020B0503020204020204" pitchFamily="34" charset="-122"/>
                <a:ea typeface="微软雅黑" panose="020B0503020204020204" pitchFamily="34" charset="-122"/>
              </a:rPr>
              <a:t>与</a:t>
            </a:r>
            <a:r>
              <a:rPr altLang="zh-CN" b="0" i="0" lang="en-US">
                <a:solidFill>
                  <a:schemeClr val="bg1"/>
                </a:solidFill>
                <a:effectLst/>
                <a:latin typeface="微软雅黑" panose="020B0503020204020204" pitchFamily="34" charset="-122"/>
                <a:ea typeface="微软雅黑" panose="020B0503020204020204" pitchFamily="34" charset="-122"/>
              </a:rPr>
              <a:t>XXXX</a:t>
            </a:r>
            <a:r>
              <a:rPr altLang="en-US" b="0" i="0" lang="zh-CN">
                <a:solidFill>
                  <a:schemeClr val="bg1"/>
                </a:solidFill>
                <a:effectLst/>
                <a:latin typeface="微软雅黑" panose="020B0503020204020204" pitchFamily="34" charset="-122"/>
                <a:ea typeface="微软雅黑" panose="020B0503020204020204" pitchFamily="34" charset="-122"/>
              </a:rPr>
              <a:t>一起，奔走在美好的生活里</a:t>
            </a:r>
            <a:r>
              <a:rPr altLang="en-US" lang="zh-CN">
                <a:solidFill>
                  <a:schemeClr val="bg1"/>
                </a:solidFill>
                <a:latin typeface="微软雅黑" panose="020B0503020204020204" pitchFamily="34" charset="-122"/>
                <a:ea typeface="微软雅黑" panose="020B0503020204020204" pitchFamily="34" charset="-122"/>
              </a:rPr>
              <a:t>；愿我们的每一个日子，都明朗可爱！</a:t>
            </a:r>
            <a:endParaRPr altLang="zh-CN" b="0" i="0" lang="en-US">
              <a:solidFill>
                <a:schemeClr val="bg1"/>
              </a:solidFill>
              <a:effectLst/>
              <a:latin typeface="微软雅黑" panose="020B0503020204020204" pitchFamily="34" charset="-122"/>
              <a:ea typeface="微软雅黑" panose="020B0503020204020204" pitchFamily="34" charset="-122"/>
            </a:endParaRPr>
          </a:p>
        </p:txBody>
      </p:sp>
      <p:sp>
        <p:nvSpPr>
          <p:cNvPr id="1048759" name="文本框 8"/>
          <p:cNvSpPr txBox="1"/>
          <p:nvPr/>
        </p:nvSpPr>
        <p:spPr>
          <a:xfrm>
            <a:off x="5481719" y="1964791"/>
            <a:ext cx="4185121" cy="830997"/>
          </a:xfrm>
          <a:prstGeom prst="rect"/>
          <a:noFill/>
        </p:spPr>
        <p:txBody>
          <a:bodyPr wrap="square">
            <a:spAutoFit/>
          </a:bodyPr>
          <a:p>
            <a:pPr algn="r"/>
            <a:r>
              <a:rPr altLang="en-US" sz="4800" lang="zh-CN">
                <a:solidFill>
                  <a:schemeClr val="bg1"/>
                </a:solidFill>
                <a:latin typeface="微软雅黑" panose="020B0503020204020204" pitchFamily="34" charset="-122"/>
                <a:ea typeface="微软雅黑" panose="020B0503020204020204" pitchFamily="34" charset="-122"/>
              </a:rPr>
              <a:t>全新启程</a:t>
            </a:r>
          </a:p>
        </p:txBody>
      </p:sp>
      <p:sp>
        <p:nvSpPr>
          <p:cNvPr id="1048760" name="文本框 14"/>
          <p:cNvSpPr txBox="1"/>
          <p:nvPr/>
        </p:nvSpPr>
        <p:spPr>
          <a:xfrm rot="10800000">
            <a:off x="10284593" y="1811334"/>
            <a:ext cx="2406015" cy="4358641"/>
          </a:xfrm>
          <a:prstGeom prst="rect"/>
          <a:noFill/>
        </p:spPr>
        <p:txBody>
          <a:bodyPr wrap="square">
            <a:spAutoFit/>
          </a:bodyPr>
          <a:p>
            <a:pPr algn="r"/>
            <a:r>
              <a:rPr altLang="en-US" sz="28700" lang="zh-CN">
                <a:solidFill>
                  <a:schemeClr val="bg1"/>
                </a:solidFill>
                <a:latin typeface="方正兰亭中黑_GBK" panose="02000000000000000000" pitchFamily="2" charset="-122"/>
                <a:ea typeface="方正兰亭中黑_GBK" panose="02000000000000000000" pitchFamily="2" charset="-122"/>
              </a:rPr>
              <a: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97" name=""/>
        <p:cNvGrpSpPr/>
        <p:nvPr/>
      </p:nvGrpSpPr>
      <p:grpSpPr>
        <a:xfrm>
          <a:off x="0" y="0"/>
          <a:ext cx="0" cy="0"/>
          <a:chOff x="0" y="0"/>
          <a:chExt cx="0" cy="0"/>
        </a:xfrm>
      </p:grpSpPr>
      <p:sp>
        <p:nvSpPr>
          <p:cNvPr id="1048761" name="矩形 3"/>
          <p:cNvSpPr/>
          <p:nvPr/>
        </p:nvSpPr>
        <p:spPr>
          <a:xfrm>
            <a:off x="0" y="-10232"/>
            <a:ext cx="12192000" cy="6858000"/>
          </a:xfrm>
          <a:prstGeom prst="rect"/>
          <a:gradFill flip="none" rotWithShape="1">
            <a:gsLst>
              <a:gs pos="0">
                <a:schemeClr val="accent1"/>
              </a:gs>
              <a:gs pos="100000">
                <a:schemeClr val="accent2"/>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762" name="文本框 2"/>
          <p:cNvSpPr txBox="1"/>
          <p:nvPr/>
        </p:nvSpPr>
        <p:spPr>
          <a:xfrm>
            <a:off x="5228802" y="1967023"/>
            <a:ext cx="8153400" cy="891540"/>
          </a:xfrm>
          <a:prstGeom prst="rect"/>
          <a:noFill/>
        </p:spPr>
        <p:txBody>
          <a:bodyPr wrap="square">
            <a:spAutoFit/>
          </a:bodyPr>
          <a:p>
            <a:pPr algn="l"/>
            <a:r>
              <a:rPr altLang="en-US" b="1" sz="5400" i="0" lang="zh-CN">
                <a:solidFill>
                  <a:schemeClr val="bg1"/>
                </a:solidFill>
                <a:effectLst/>
                <a:latin typeface="-apple-system"/>
              </a:rPr>
              <a:t>生活 总有美好答卷</a:t>
            </a:r>
          </a:p>
        </p:txBody>
      </p:sp>
      <p:sp>
        <p:nvSpPr>
          <p:cNvPr id="1048763" name="文本框 4"/>
          <p:cNvSpPr txBox="1"/>
          <p:nvPr>
            <p:custDataLst>
              <p:tags r:id="rId1"/>
            </p:custDataLst>
          </p:nvPr>
        </p:nvSpPr>
        <p:spPr>
          <a:xfrm>
            <a:off x="5457402" y="3183293"/>
            <a:ext cx="2540000" cy="482600"/>
          </a:xfrm>
          <a:prstGeom prst="rect"/>
          <a:noFill/>
        </p:spPr>
        <p:txBody>
          <a:bodyPr bIns="0" lIns="0" rIns="0" rtlCol="0" tIns="0" wrap="none">
            <a:spAutoFit/>
          </a:bodyPr>
          <a:p>
            <a:pPr algn="l"/>
            <a:r>
              <a:rPr altLang="zh-CN" sz="3200" lang="en-US">
                <a:gradFill>
                  <a:gsLst>
                    <a:gs pos="0">
                      <a:schemeClr val="bg1"/>
                    </a:gs>
                    <a:gs pos="100000">
                      <a:schemeClr val="bg1"/>
                    </a:gs>
                  </a:gsLst>
                  <a:lin ang="16200000" scaled="1"/>
                </a:gradFill>
                <a:latin typeface="微软雅黑" panose="020B0503020204020204" pitchFamily="34" charset="-122"/>
                <a:ea typeface="微软雅黑" panose="020B0503020204020204" pitchFamily="34" charset="-122"/>
                <a:sym typeface="庞门正道标题体" panose="02010600030101010101" pitchFamily="2" charset="-122"/>
              </a:rPr>
              <a:t>2022</a:t>
            </a:r>
            <a:r>
              <a:rPr altLang="en-US" sz="3200" lang="zh-CN">
                <a:gradFill>
                  <a:gsLst>
                    <a:gs pos="0">
                      <a:schemeClr val="bg1"/>
                    </a:gs>
                    <a:gs pos="100000">
                      <a:schemeClr val="bg1"/>
                    </a:gs>
                  </a:gsLst>
                  <a:lin ang="16200000" scaled="1"/>
                </a:gradFill>
                <a:latin typeface="微软雅黑" panose="020B0503020204020204" pitchFamily="34" charset="-122"/>
                <a:ea typeface="微软雅黑" panose="020B0503020204020204" pitchFamily="34" charset="-122"/>
                <a:sym typeface="庞门正道标题体" panose="02010600030101010101" pitchFamily="2" charset="-122"/>
              </a:rPr>
              <a:t>美好诚献</a:t>
            </a:r>
          </a:p>
        </p:txBody>
      </p:sp>
      <p:sp>
        <p:nvSpPr>
          <p:cNvPr id="1048764" name="矩形 5"/>
          <p:cNvSpPr/>
          <p:nvPr/>
        </p:nvSpPr>
        <p:spPr>
          <a:xfrm>
            <a:off x="5457402" y="3675736"/>
            <a:ext cx="5120640" cy="45719"/>
          </a:xfrm>
          <a:prstGeom prst="rect"/>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grpSp>
        <p:nvGrpSpPr>
          <p:cNvPr id="98" name="组合 6"/>
          <p:cNvGrpSpPr/>
          <p:nvPr/>
        </p:nvGrpSpPr>
        <p:grpSpPr>
          <a:xfrm>
            <a:off x="19591" y="1967023"/>
            <a:ext cx="4609410" cy="1200329"/>
            <a:chOff x="19591" y="1967023"/>
            <a:chExt cx="4609410" cy="1200329"/>
          </a:xfrm>
        </p:grpSpPr>
        <p:sp>
          <p:nvSpPr>
            <p:cNvPr id="1048765" name="文本框 7"/>
            <p:cNvSpPr txBox="1"/>
            <p:nvPr/>
          </p:nvSpPr>
          <p:spPr>
            <a:xfrm>
              <a:off x="19591" y="1967023"/>
              <a:ext cx="4609410" cy="1158240"/>
            </a:xfrm>
            <a:prstGeom prst="rect"/>
            <a:noFill/>
          </p:spPr>
          <p:txBody>
            <a:bodyPr wrap="square">
              <a:spAutoFit/>
            </a:bodyPr>
            <a:p>
              <a:pPr algn="r"/>
              <a:r>
                <a:rPr altLang="zh-CN" sz="3600" lang="en-US">
                  <a:solidFill>
                    <a:schemeClr val="bg1"/>
                  </a:solidFill>
                  <a:latin typeface="微软雅黑" panose="020B0503020204020204" pitchFamily="34" charset="-122"/>
                  <a:ea typeface="微软雅黑" panose="020B0503020204020204" pitchFamily="34" charset="-122"/>
                </a:rPr>
                <a:t>PLANNING THINKING</a:t>
              </a:r>
            </a:p>
          </p:txBody>
        </p:sp>
        <p:cxnSp>
          <p:nvCxnSpPr>
            <p:cNvPr id="3145734" name="直接连接符 8"/>
            <p:cNvCxnSpPr>
              <a:cxnSpLocks/>
            </p:cNvCxnSpPr>
            <p:nvPr/>
          </p:nvCxnSpPr>
          <p:spPr>
            <a:xfrm>
              <a:off x="3048000" y="3167352"/>
              <a:ext cx="1188720" cy="0"/>
            </a:xfrm>
            <a:prstGeom prst="line"/>
            <a:ln w="12700">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1048766" name="文本框 9"/>
          <p:cNvSpPr txBox="1"/>
          <p:nvPr/>
        </p:nvSpPr>
        <p:spPr>
          <a:xfrm>
            <a:off x="2682240" y="3167160"/>
            <a:ext cx="2104602" cy="584775"/>
          </a:xfrm>
          <a:prstGeom prst="rect"/>
          <a:noFill/>
        </p:spPr>
        <p:txBody>
          <a:bodyPr rtlCol="0" wrap="square">
            <a:spAutoFit/>
          </a:bodyPr>
          <a:p>
            <a:r>
              <a:rPr altLang="en-US" sz="3200" lang="zh-CN">
                <a:solidFill>
                  <a:schemeClr val="bg1"/>
                </a:solidFill>
                <a:latin typeface="微软雅黑" panose="020B0503020204020204" pitchFamily="34" charset="-122"/>
                <a:ea typeface="微软雅黑" panose="020B0503020204020204" pitchFamily="34" charset="-122"/>
              </a:rPr>
              <a:t>活动思考</a:t>
            </a:r>
            <a:endParaRPr altLang="zh-CN" sz="3200" lang="en-US">
              <a:solidFill>
                <a:schemeClr val="bg1"/>
              </a:solidFill>
              <a:latin typeface="微软雅黑" panose="020B0503020204020204" pitchFamily="34" charset="-122"/>
              <a:ea typeface="微软雅黑" panose="020B0503020204020204" pitchFamily="34" charset="-122"/>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01" name=""/>
        <p:cNvGrpSpPr/>
        <p:nvPr/>
      </p:nvGrpSpPr>
      <p:grpSpPr>
        <a:xfrm>
          <a:off x="0" y="0"/>
          <a:ext cx="0" cy="0"/>
          <a:chOff x="0" y="0"/>
          <a:chExt cx="0" cy="0"/>
        </a:xfrm>
      </p:grpSpPr>
      <p:sp>
        <p:nvSpPr>
          <p:cNvPr id="1048769" name="矩形 5"/>
          <p:cNvSpPr/>
          <p:nvPr/>
        </p:nvSpPr>
        <p:spPr>
          <a:xfrm>
            <a:off x="0" y="-10232"/>
            <a:ext cx="12192000" cy="6858000"/>
          </a:xfrm>
          <a:prstGeom prst="rect"/>
          <a:gradFill flip="none" rotWithShape="1">
            <a:gsLst>
              <a:gs pos="0">
                <a:schemeClr val="accent1"/>
              </a:gs>
              <a:gs pos="100000">
                <a:schemeClr val="accent2"/>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grpSp>
        <p:nvGrpSpPr>
          <p:cNvPr id="102" name="组合 1"/>
          <p:cNvGrpSpPr/>
          <p:nvPr/>
        </p:nvGrpSpPr>
        <p:grpSpPr>
          <a:xfrm>
            <a:off x="19591" y="1967023"/>
            <a:ext cx="4609410" cy="1200329"/>
            <a:chOff x="19591" y="1967023"/>
            <a:chExt cx="4609410" cy="1200329"/>
          </a:xfrm>
        </p:grpSpPr>
        <p:sp>
          <p:nvSpPr>
            <p:cNvPr id="1048770" name="文本框 2"/>
            <p:cNvSpPr txBox="1"/>
            <p:nvPr/>
          </p:nvSpPr>
          <p:spPr>
            <a:xfrm>
              <a:off x="19591" y="1967023"/>
              <a:ext cx="4609410" cy="1158240"/>
            </a:xfrm>
            <a:prstGeom prst="rect"/>
            <a:noFill/>
          </p:spPr>
          <p:txBody>
            <a:bodyPr wrap="square">
              <a:spAutoFit/>
            </a:bodyPr>
            <a:p>
              <a:pPr algn="r"/>
              <a:r>
                <a:rPr altLang="zh-CN" sz="3600" lang="en-US">
                  <a:solidFill>
                    <a:schemeClr val="bg1"/>
                  </a:solidFill>
                  <a:latin typeface="微软雅黑" panose="020B0503020204020204" pitchFamily="34" charset="-122"/>
                  <a:ea typeface="微软雅黑" panose="020B0503020204020204" pitchFamily="34" charset="-122"/>
                </a:rPr>
                <a:t>PLANNING THINKING</a:t>
              </a:r>
            </a:p>
          </p:txBody>
        </p:sp>
        <p:cxnSp>
          <p:nvCxnSpPr>
            <p:cNvPr id="3145735" name="直接连接符 3"/>
            <p:cNvCxnSpPr>
              <a:cxnSpLocks/>
            </p:cNvCxnSpPr>
            <p:nvPr/>
          </p:nvCxnSpPr>
          <p:spPr>
            <a:xfrm>
              <a:off x="3048000" y="3167352"/>
              <a:ext cx="1188720" cy="0"/>
            </a:xfrm>
            <a:prstGeom prst="line"/>
            <a:ln w="12700">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1048771" name="文本框 4"/>
          <p:cNvSpPr txBox="1"/>
          <p:nvPr/>
        </p:nvSpPr>
        <p:spPr>
          <a:xfrm>
            <a:off x="2682240" y="3167160"/>
            <a:ext cx="2104602" cy="584775"/>
          </a:xfrm>
          <a:prstGeom prst="rect"/>
          <a:noFill/>
        </p:spPr>
        <p:txBody>
          <a:bodyPr rtlCol="0" wrap="square">
            <a:spAutoFit/>
          </a:bodyPr>
          <a:p>
            <a:r>
              <a:rPr altLang="en-US" sz="3200" lang="zh-CN">
                <a:solidFill>
                  <a:schemeClr val="bg1"/>
                </a:solidFill>
                <a:latin typeface="微软雅黑" panose="020B0503020204020204" pitchFamily="34" charset="-122"/>
                <a:ea typeface="微软雅黑" panose="020B0503020204020204" pitchFamily="34" charset="-122"/>
              </a:rPr>
              <a:t>活动思考</a:t>
            </a:r>
            <a:endParaRPr altLang="zh-CN" sz="3200" lang="en-US">
              <a:solidFill>
                <a:schemeClr val="bg1"/>
              </a:solidFill>
              <a:latin typeface="微软雅黑" panose="020B0503020204020204" pitchFamily="34" charset="-122"/>
              <a:ea typeface="微软雅黑" panose="020B0503020204020204" pitchFamily="34" charset="-122"/>
            </a:endParaRPr>
          </a:p>
        </p:txBody>
      </p:sp>
      <p:sp>
        <p:nvSpPr>
          <p:cNvPr id="1048772" name="文本框 7"/>
          <p:cNvSpPr txBox="1"/>
          <p:nvPr/>
        </p:nvSpPr>
        <p:spPr>
          <a:xfrm>
            <a:off x="5228802" y="1967023"/>
            <a:ext cx="8153400" cy="891540"/>
          </a:xfrm>
          <a:prstGeom prst="rect"/>
          <a:noFill/>
        </p:spPr>
        <p:txBody>
          <a:bodyPr wrap="square">
            <a:spAutoFit/>
          </a:bodyPr>
          <a:p>
            <a:pPr algn="l"/>
            <a:r>
              <a:rPr altLang="zh-CN" b="1" sz="5400" lang="en-US">
                <a:solidFill>
                  <a:schemeClr val="bg1"/>
                </a:solidFill>
                <a:latin typeface="+mj-ea"/>
                <a:ea typeface="+mj-ea"/>
              </a:rPr>
              <a:t>XXXX</a:t>
            </a:r>
            <a:r>
              <a:rPr altLang="en-US" b="1" sz="5400" lang="zh-CN">
                <a:solidFill>
                  <a:schemeClr val="bg1"/>
                </a:solidFill>
                <a:latin typeface="+mj-ea"/>
                <a:ea typeface="+mj-ea"/>
              </a:rPr>
              <a:t>品质年  </a:t>
            </a:r>
            <a:r>
              <a:rPr altLang="zh-CN" b="1" sz="5400" lang="en-US">
                <a:solidFill>
                  <a:schemeClr val="bg1"/>
                </a:solidFill>
                <a:latin typeface="+mj-ea"/>
                <a:ea typeface="+mj-ea"/>
              </a:rPr>
              <a:t>2022</a:t>
            </a:r>
            <a:endParaRPr altLang="en-US" b="1" sz="5400" i="0" lang="zh-CN">
              <a:solidFill>
                <a:schemeClr val="bg1"/>
              </a:solidFill>
              <a:effectLst/>
              <a:latin typeface="+mj-ea"/>
              <a:ea typeface="+mj-ea"/>
            </a:endParaRPr>
          </a:p>
        </p:txBody>
      </p:sp>
      <p:sp>
        <p:nvSpPr>
          <p:cNvPr id="1048773" name="文本框 8"/>
          <p:cNvSpPr txBox="1"/>
          <p:nvPr>
            <p:custDataLst>
              <p:tags r:id="rId1"/>
            </p:custDataLst>
          </p:nvPr>
        </p:nvSpPr>
        <p:spPr>
          <a:xfrm>
            <a:off x="5457402" y="3167160"/>
            <a:ext cx="5408718" cy="1447799"/>
          </a:xfrm>
          <a:prstGeom prst="rect"/>
          <a:noFill/>
        </p:spPr>
        <p:txBody>
          <a:bodyPr bIns="0" lIns="0" rIns="0" rtlCol="0" tIns="0" wrap="square">
            <a:spAutoFit/>
          </a:bodyPr>
          <a:p>
            <a:pPr algn="l">
              <a:lnSpc>
                <a:spcPct val="150000"/>
              </a:lnSpc>
            </a:pPr>
            <a:r>
              <a:rPr altLang="en-US" b="1" sz="3200" lang="zh-CN">
                <a:solidFill>
                  <a:schemeClr val="bg1"/>
                </a:solidFill>
                <a:latin typeface="-apple-system"/>
              </a:rPr>
              <a:t>让美好生长，让生活归心</a:t>
            </a:r>
            <a:endParaRPr altLang="zh-CN" b="1" sz="3200" lang="en-US">
              <a:solidFill>
                <a:schemeClr val="bg1"/>
              </a:solidFill>
              <a:latin typeface="-apple-system"/>
            </a:endParaRPr>
          </a:p>
          <a:p>
            <a:pPr algn="l">
              <a:lnSpc>
                <a:spcPct val="150000"/>
              </a:lnSpc>
            </a:pPr>
            <a:r>
              <a:rPr altLang="en-US" b="1" sz="3200" i="0" lang="zh-CN">
                <a:solidFill>
                  <a:schemeClr val="bg1"/>
                </a:solidFill>
                <a:effectLst/>
                <a:latin typeface="-apple-system"/>
              </a:rPr>
              <a:t>让美好生活变成日常！</a:t>
            </a:r>
          </a:p>
        </p:txBody>
      </p:sp>
      <p:sp>
        <p:nvSpPr>
          <p:cNvPr id="1048774" name="矩形 9"/>
          <p:cNvSpPr/>
          <p:nvPr/>
        </p:nvSpPr>
        <p:spPr>
          <a:xfrm>
            <a:off x="5457402" y="2844634"/>
            <a:ext cx="5120640" cy="45719"/>
          </a:xfrm>
          <a:prstGeom prst="rect"/>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03" name=""/>
        <p:cNvGrpSpPr/>
        <p:nvPr/>
      </p:nvGrpSpPr>
      <p:grpSpPr>
        <a:xfrm>
          <a:off x="0" y="0"/>
          <a:ext cx="0" cy="0"/>
          <a:chOff x="0" y="0"/>
          <a:chExt cx="0" cy="0"/>
        </a:xfrm>
      </p:grpSpPr>
      <p:sp>
        <p:nvSpPr>
          <p:cNvPr id="1048775" name="矩形 23"/>
          <p:cNvSpPr/>
          <p:nvPr/>
        </p:nvSpPr>
        <p:spPr>
          <a:xfrm>
            <a:off x="0" y="-10232"/>
            <a:ext cx="12192000" cy="6858000"/>
          </a:xfrm>
          <a:prstGeom prst="rect"/>
          <a:gradFill flip="none" rotWithShape="1">
            <a:gsLst>
              <a:gs pos="0">
                <a:schemeClr val="accent1"/>
              </a:gs>
              <a:gs pos="100000">
                <a:schemeClr val="accent2"/>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latin typeface="微软雅黑" panose="020B0503020204020204" pitchFamily="34" charset="-122"/>
              <a:ea typeface="微软雅黑" panose="020B0503020204020204" pitchFamily="34" charset="-122"/>
            </a:endParaRPr>
          </a:p>
        </p:txBody>
      </p:sp>
      <p:cxnSp>
        <p:nvCxnSpPr>
          <p:cNvPr id="3145736" name="文本框"/>
          <p:cNvCxnSpPr>
            <a:cxnSpLocks/>
          </p:cNvCxnSpPr>
          <p:nvPr/>
        </p:nvCxnSpPr>
        <p:spPr>
          <a:xfrm>
            <a:off x="1351032" y="4535156"/>
            <a:ext cx="2636401" cy="0"/>
          </a:xfrm>
          <a:prstGeom prst="line"/>
          <a:ln>
            <a:solidFill>
              <a:srgbClr val="FFF7B9"/>
            </a:solidFill>
          </a:ln>
        </p:spPr>
        <p:style>
          <a:lnRef idx="1">
            <a:schemeClr val="accent1"/>
          </a:lnRef>
          <a:fillRef idx="0">
            <a:schemeClr val="accent1"/>
          </a:fillRef>
          <a:effectRef idx="0">
            <a:schemeClr val="accent1"/>
          </a:effectRef>
          <a:fontRef idx="minor">
            <a:schemeClr val="tx1"/>
          </a:fontRef>
        </p:style>
      </p:cxnSp>
      <p:cxnSp>
        <p:nvCxnSpPr>
          <p:cNvPr id="3145737" name="文本框"/>
          <p:cNvCxnSpPr>
            <a:cxnSpLocks/>
          </p:cNvCxnSpPr>
          <p:nvPr/>
        </p:nvCxnSpPr>
        <p:spPr>
          <a:xfrm>
            <a:off x="4777800" y="4535156"/>
            <a:ext cx="2636401" cy="0"/>
          </a:xfrm>
          <a:prstGeom prst="line"/>
          <a:ln>
            <a:solidFill>
              <a:srgbClr val="FFF7B9"/>
            </a:solidFill>
          </a:ln>
        </p:spPr>
        <p:style>
          <a:lnRef idx="1">
            <a:schemeClr val="accent1"/>
          </a:lnRef>
          <a:fillRef idx="0">
            <a:schemeClr val="accent1"/>
          </a:fillRef>
          <a:effectRef idx="0">
            <a:schemeClr val="accent1"/>
          </a:effectRef>
          <a:fontRef idx="minor">
            <a:schemeClr val="tx1"/>
          </a:fontRef>
        </p:style>
      </p:cxnSp>
      <p:cxnSp>
        <p:nvCxnSpPr>
          <p:cNvPr id="3145738" name="文本框"/>
          <p:cNvCxnSpPr>
            <a:cxnSpLocks/>
          </p:cNvCxnSpPr>
          <p:nvPr/>
        </p:nvCxnSpPr>
        <p:spPr>
          <a:xfrm>
            <a:off x="8162269" y="4535156"/>
            <a:ext cx="2636401" cy="0"/>
          </a:xfrm>
          <a:prstGeom prst="line"/>
          <a:ln>
            <a:solidFill>
              <a:srgbClr val="FFF7B9"/>
            </a:solidFill>
          </a:ln>
        </p:spPr>
        <p:style>
          <a:lnRef idx="1">
            <a:schemeClr val="accent1"/>
          </a:lnRef>
          <a:fillRef idx="0">
            <a:schemeClr val="accent1"/>
          </a:fillRef>
          <a:effectRef idx="0">
            <a:schemeClr val="accent1"/>
          </a:effectRef>
          <a:fontRef idx="minor">
            <a:schemeClr val="tx1"/>
          </a:fontRef>
        </p:style>
      </p:cxnSp>
      <p:sp>
        <p:nvSpPr>
          <p:cNvPr id="1048776" name="标题 9"/>
          <p:cNvSpPr txBox="1"/>
          <p:nvPr/>
        </p:nvSpPr>
        <p:spPr>
          <a:xfrm>
            <a:off x="1961345" y="3900592"/>
            <a:ext cx="1402080" cy="802640"/>
          </a:xfrm>
          <a:prstGeom prst="rect"/>
          <a:noFill/>
        </p:spPr>
        <p:txBody>
          <a:bodyPr rtlCol="0" wrap="none">
            <a:spAutoFit/>
          </a:bodyPr>
          <a:lstStyle>
            <a:lvl1pPr algn="ctr" defTabSz="914400" eaLnBrk="1" hangingPunct="1" latinLnBrk="0" rtl="0">
              <a:lnSpc>
                <a:spcPct val="90000"/>
              </a:lnSpc>
              <a:spcBef>
                <a:spcPct val="0"/>
              </a:spcBef>
              <a:buNone/>
              <a:defRPr altLang="en-US" sz="2400" kern="1200" lang="zh-CN">
                <a:solidFill>
                  <a:schemeClr val="accent6">
                    <a:lumMod val="75000"/>
                  </a:schemeClr>
                </a:solidFill>
                <a:latin typeface="+mn-lt"/>
                <a:ea typeface="+mn-ea"/>
                <a:cs typeface="+mn-cs"/>
              </a:defRPr>
            </a:lvl1pPr>
          </a:lstStyle>
          <a:p>
            <a:pPr lvl="0"/>
            <a:r>
              <a:rPr altLang="en-US" b="1" lang="zh-CN">
                <a:solidFill>
                  <a:schemeClr val="bg1"/>
                </a:solidFill>
                <a:latin typeface="微软雅黑" panose="020B0503020204020204" pitchFamily="34" charset="-122"/>
                <a:ea typeface="微软雅黑" panose="020B0503020204020204" pitchFamily="34" charset="-122"/>
                <a:cs typeface="+mn-ea"/>
                <a:sym typeface="+mn-lt"/>
              </a:rPr>
              <a:t>制造人气</a:t>
            </a:r>
          </a:p>
          <a:p>
            <a:pPr algn="ctr" defTabSz="914400" eaLnBrk="1" fontAlgn="auto" hangingPunct="1" indent="0" latinLnBrk="0" lvl="0" marL="0" marR="0" rtl="0">
              <a:lnSpc>
                <a:spcPct val="90000"/>
              </a:lnSpc>
              <a:spcBef>
                <a:spcPct val="0"/>
              </a:spcBef>
              <a:spcAft>
                <a:spcPct val="0"/>
              </a:spcAft>
              <a:buClrTx/>
              <a:buSzTx/>
              <a:buFontTx/>
              <a:buNone/>
            </a:pPr>
            <a:endParaRPr altLang="en-US" baseline="0" b="1" cap="none" sz="2400" i="0" kern="1200" kumimoji="0" lang="zh-CN" noProof="0" normalizeH="0" spc="0" strike="noStrike" u="none">
              <a:ln>
                <a:noFill/>
              </a:ln>
              <a:solidFill>
                <a:schemeClr val="bg1"/>
              </a:solidFill>
              <a:effectLst/>
              <a:uLnTx/>
              <a:uFillTx/>
              <a:latin typeface="微软雅黑" panose="020B0503020204020204" pitchFamily="34" charset="-122"/>
              <a:ea typeface="微软雅黑" panose="020B0503020204020204" pitchFamily="34" charset="-122"/>
              <a:cs typeface="+mn-ea"/>
              <a:sym typeface="+mn-lt"/>
            </a:endParaRPr>
          </a:p>
        </p:txBody>
      </p:sp>
      <p:sp>
        <p:nvSpPr>
          <p:cNvPr id="1048777" name="矩形 14"/>
          <p:cNvSpPr/>
          <p:nvPr/>
        </p:nvSpPr>
        <p:spPr>
          <a:xfrm>
            <a:off x="1370664" y="4744987"/>
            <a:ext cx="2597137" cy="700576"/>
          </a:xfrm>
          <a:prstGeom prst="rect"/>
        </p:spPr>
        <p:txBody>
          <a:bodyPr wrap="square">
            <a:spAutoFit/>
          </a:bodyPr>
          <a:p>
            <a:pPr algn="ctr" lvl="0">
              <a:lnSpc>
                <a:spcPct val="150000"/>
              </a:lnSpc>
            </a:pPr>
            <a:r>
              <a:rPr altLang="en-US" sz="1400" lang="zh-CN">
                <a:solidFill>
                  <a:prstClr val="white"/>
                </a:solidFill>
                <a:latin typeface="微软雅黑" panose="020B0503020204020204" pitchFamily="34" charset="-122"/>
                <a:ea typeface="微软雅黑" panose="020B0503020204020204" pitchFamily="34" charset="-122"/>
                <a:cs typeface="+mn-ea"/>
                <a:sym typeface="+mn-lt"/>
              </a:rPr>
              <a:t>通过主题的活动吸引周边市民前来参与，为项目制造人气；</a:t>
            </a:r>
          </a:p>
        </p:txBody>
      </p:sp>
      <p:sp>
        <p:nvSpPr>
          <p:cNvPr id="1048778" name="标题 9"/>
          <p:cNvSpPr txBox="1"/>
          <p:nvPr/>
        </p:nvSpPr>
        <p:spPr>
          <a:xfrm>
            <a:off x="5388114" y="3900592"/>
            <a:ext cx="1415772" cy="424732"/>
          </a:xfrm>
          <a:prstGeom prst="rect"/>
          <a:noFill/>
        </p:spPr>
        <p:txBody>
          <a:bodyPr rtlCol="0" wrap="none">
            <a:spAutoFit/>
          </a:bodyPr>
          <a:lstStyle>
            <a:lvl1pPr algn="ctr" defTabSz="914400" eaLnBrk="1" hangingPunct="1" latinLnBrk="0" rtl="0">
              <a:lnSpc>
                <a:spcPct val="90000"/>
              </a:lnSpc>
              <a:spcBef>
                <a:spcPct val="0"/>
              </a:spcBef>
              <a:buNone/>
              <a:defRPr altLang="en-US" sz="2400" kern="1200" lang="zh-CN">
                <a:solidFill>
                  <a:schemeClr val="accent6">
                    <a:lumMod val="75000"/>
                  </a:schemeClr>
                </a:solidFill>
                <a:latin typeface="+mn-lt"/>
                <a:ea typeface="+mn-ea"/>
                <a:cs typeface="+mn-cs"/>
              </a:defRPr>
            </a:lvl1pPr>
          </a:lstStyle>
          <a:p>
            <a:pPr lvl="0"/>
            <a:r>
              <a:rPr altLang="en-US" b="1" lang="zh-CN">
                <a:solidFill>
                  <a:schemeClr val="bg1"/>
                </a:solidFill>
                <a:latin typeface="微软雅黑" panose="020B0503020204020204" pitchFamily="34" charset="-122"/>
                <a:ea typeface="微软雅黑" panose="020B0503020204020204" pitchFamily="34" charset="-122"/>
                <a:cs typeface="+mn-ea"/>
                <a:sym typeface="+mn-lt"/>
              </a:rPr>
              <a:t>蓄客引流</a:t>
            </a:r>
          </a:p>
        </p:txBody>
      </p:sp>
      <p:sp>
        <p:nvSpPr>
          <p:cNvPr id="1048779" name="矩形 16"/>
          <p:cNvSpPr/>
          <p:nvPr/>
        </p:nvSpPr>
        <p:spPr>
          <a:xfrm>
            <a:off x="4644312" y="4744987"/>
            <a:ext cx="2903376" cy="700576"/>
          </a:xfrm>
          <a:prstGeom prst="rect"/>
        </p:spPr>
        <p:txBody>
          <a:bodyPr wrap="square">
            <a:spAutoFit/>
          </a:bodyPr>
          <a:p>
            <a:pPr algn="ctr" lvl="0">
              <a:lnSpc>
                <a:spcPct val="150000"/>
              </a:lnSpc>
            </a:pPr>
            <a:r>
              <a:rPr altLang="en-US" sz="1400" lang="zh-CN">
                <a:solidFill>
                  <a:prstClr val="white"/>
                </a:solidFill>
                <a:latin typeface="微软雅黑" panose="020B0503020204020204" pitchFamily="34" charset="-122"/>
                <a:ea typeface="微软雅黑" panose="020B0503020204020204" pitchFamily="34" charset="-122"/>
                <a:cs typeface="+mn-ea"/>
                <a:sym typeface="+mn-lt"/>
              </a:rPr>
              <a:t>通过活动，加深消费者对项目的记忆，为项目后续蓄客打下基础；</a:t>
            </a:r>
          </a:p>
        </p:txBody>
      </p:sp>
      <p:sp>
        <p:nvSpPr>
          <p:cNvPr id="1048780" name="标题 9"/>
          <p:cNvSpPr txBox="1"/>
          <p:nvPr/>
        </p:nvSpPr>
        <p:spPr>
          <a:xfrm>
            <a:off x="8772583" y="3900592"/>
            <a:ext cx="1415772" cy="424732"/>
          </a:xfrm>
          <a:prstGeom prst="rect"/>
          <a:noFill/>
        </p:spPr>
        <p:txBody>
          <a:bodyPr rtlCol="0" wrap="none">
            <a:spAutoFit/>
          </a:bodyPr>
          <a:lstStyle>
            <a:lvl1pPr algn="ctr" defTabSz="914400" eaLnBrk="1" hangingPunct="1" latinLnBrk="0" rtl="0">
              <a:lnSpc>
                <a:spcPct val="90000"/>
              </a:lnSpc>
              <a:spcBef>
                <a:spcPct val="0"/>
              </a:spcBef>
              <a:buNone/>
              <a:defRPr altLang="en-US" sz="2400" kern="1200" lang="zh-CN">
                <a:solidFill>
                  <a:schemeClr val="accent6">
                    <a:lumMod val="75000"/>
                  </a:schemeClr>
                </a:solidFill>
                <a:latin typeface="+mn-lt"/>
                <a:ea typeface="+mn-ea"/>
                <a:cs typeface="+mn-cs"/>
              </a:defRPr>
            </a:lvl1pPr>
          </a:lstStyle>
          <a:p>
            <a:pPr lvl="0"/>
            <a:r>
              <a:rPr altLang="en-US" b="1" lang="zh-CN">
                <a:solidFill>
                  <a:schemeClr val="bg1"/>
                </a:solidFill>
                <a:latin typeface="微软雅黑" panose="020B0503020204020204" pitchFamily="34" charset="-122"/>
                <a:ea typeface="微软雅黑" panose="020B0503020204020204" pitchFamily="34" charset="-122"/>
                <a:cs typeface="+mn-ea"/>
                <a:sym typeface="+mn-lt"/>
              </a:rPr>
              <a:t>树立品牌</a:t>
            </a:r>
          </a:p>
        </p:txBody>
      </p:sp>
      <p:sp>
        <p:nvSpPr>
          <p:cNvPr id="1048781" name="矩形 18"/>
          <p:cNvSpPr/>
          <p:nvPr/>
        </p:nvSpPr>
        <p:spPr>
          <a:xfrm>
            <a:off x="7978241" y="4744987"/>
            <a:ext cx="3004457" cy="700576"/>
          </a:xfrm>
          <a:prstGeom prst="rect"/>
        </p:spPr>
        <p:txBody>
          <a:bodyPr wrap="square">
            <a:spAutoFit/>
          </a:bodyPr>
          <a:p>
            <a:pPr algn="ctr" lvl="0">
              <a:lnSpc>
                <a:spcPct val="150000"/>
              </a:lnSpc>
            </a:pPr>
            <a:r>
              <a:rPr altLang="en-US" sz="1400" lang="zh-CN">
                <a:solidFill>
                  <a:prstClr val="white"/>
                </a:solidFill>
                <a:latin typeface="微软雅黑" panose="020B0503020204020204" pitchFamily="34" charset="-122"/>
                <a:ea typeface="微软雅黑" panose="020B0503020204020204" pitchFamily="34" charset="-122"/>
                <a:cs typeface="+mn-ea"/>
                <a:sym typeface="+mn-lt"/>
              </a:rPr>
              <a:t>通过活动树立项目新形象，吸引符合项目定位的目标客群。</a:t>
            </a:r>
          </a:p>
        </p:txBody>
      </p:sp>
      <p:pic>
        <p:nvPicPr>
          <p:cNvPr id="2097155" name="图片 19"/>
          <p:cNvPicPr>
            <a:picLocks noChangeAspect="1"/>
          </p:cNvPicPr>
          <p:nvPr/>
        </p:nvPicPr>
        <p:blipFill>
          <a:blip xmlns:r="http://schemas.openxmlformats.org/officeDocument/2006/relationships" r:embed="rId1" cstate="email"/>
          <a:stretch>
            <a:fillRect/>
          </a:stretch>
        </p:blipFill>
        <p:spPr>
          <a:xfrm>
            <a:off x="2039232" y="2430760"/>
            <a:ext cx="1260000" cy="1260000"/>
          </a:xfrm>
          <a:prstGeom prst="rect"/>
        </p:spPr>
      </p:pic>
      <p:pic>
        <p:nvPicPr>
          <p:cNvPr id="2097156" name="图片 20"/>
          <p:cNvPicPr>
            <a:picLocks noChangeAspect="1"/>
          </p:cNvPicPr>
          <p:nvPr/>
        </p:nvPicPr>
        <p:blipFill>
          <a:blip xmlns:r="http://schemas.openxmlformats.org/officeDocument/2006/relationships" r:embed="rId1" cstate="email"/>
          <a:stretch>
            <a:fillRect/>
          </a:stretch>
        </p:blipFill>
        <p:spPr>
          <a:xfrm>
            <a:off x="5466000" y="2430760"/>
            <a:ext cx="1260000" cy="1260000"/>
          </a:xfrm>
          <a:prstGeom prst="rect"/>
        </p:spPr>
      </p:pic>
      <p:pic>
        <p:nvPicPr>
          <p:cNvPr id="2097157" name="图片 21"/>
          <p:cNvPicPr>
            <a:picLocks noChangeAspect="1"/>
          </p:cNvPicPr>
          <p:nvPr/>
        </p:nvPicPr>
        <p:blipFill>
          <a:blip xmlns:r="http://schemas.openxmlformats.org/officeDocument/2006/relationships" r:embed="rId1" cstate="email"/>
          <a:stretch>
            <a:fillRect/>
          </a:stretch>
        </p:blipFill>
        <p:spPr>
          <a:xfrm>
            <a:off x="8850469" y="2430760"/>
            <a:ext cx="1260000" cy="1260000"/>
          </a:xfrm>
          <a:prstGeom prst="rect"/>
        </p:spPr>
      </p:pic>
      <p:sp>
        <p:nvSpPr>
          <p:cNvPr id="1048782" name="文本框 28"/>
          <p:cNvSpPr txBox="1"/>
          <p:nvPr/>
        </p:nvSpPr>
        <p:spPr>
          <a:xfrm>
            <a:off x="3377117" y="656606"/>
            <a:ext cx="1005403" cy="1077218"/>
          </a:xfrm>
          <a:prstGeom prst="rect"/>
          <a:noFill/>
        </p:spPr>
        <p:txBody>
          <a:bodyPr rtlCol="0" wrap="none">
            <a:spAutoFit/>
          </a:bodyPr>
          <a:p>
            <a:r>
              <a:rPr altLang="en-US" sz="3200" lang="zh-CN">
                <a:solidFill>
                  <a:schemeClr val="bg1"/>
                </a:solidFill>
                <a:latin typeface="微软雅黑" panose="020B0503020204020204" pitchFamily="34" charset="-122"/>
                <a:ea typeface="微软雅黑" panose="020B0503020204020204" pitchFamily="34" charset="-122"/>
              </a:rPr>
              <a:t>活动</a:t>
            </a:r>
            <a:endParaRPr altLang="zh-CN" sz="3200" lang="en-US">
              <a:solidFill>
                <a:schemeClr val="bg1"/>
              </a:solidFill>
              <a:latin typeface="微软雅黑" panose="020B0503020204020204" pitchFamily="34" charset="-122"/>
              <a:ea typeface="微软雅黑" panose="020B0503020204020204" pitchFamily="34" charset="-122"/>
            </a:endParaRPr>
          </a:p>
          <a:p>
            <a:r>
              <a:rPr altLang="en-US" sz="3200" lang="zh-CN">
                <a:solidFill>
                  <a:schemeClr val="bg1"/>
                </a:solidFill>
                <a:latin typeface="微软雅黑" panose="020B0503020204020204" pitchFamily="34" charset="-122"/>
                <a:ea typeface="微软雅黑" panose="020B0503020204020204" pitchFamily="34" charset="-122"/>
              </a:rPr>
              <a:t>目的</a:t>
            </a:r>
          </a:p>
        </p:txBody>
      </p:sp>
      <p:grpSp>
        <p:nvGrpSpPr>
          <p:cNvPr id="104" name="组合 30"/>
          <p:cNvGrpSpPr/>
          <p:nvPr/>
        </p:nvGrpSpPr>
        <p:grpSpPr>
          <a:xfrm>
            <a:off x="-1148885" y="588047"/>
            <a:ext cx="4609410" cy="1200329"/>
            <a:chOff x="19591" y="1967023"/>
            <a:chExt cx="4609410" cy="1200329"/>
          </a:xfrm>
        </p:grpSpPr>
        <p:sp>
          <p:nvSpPr>
            <p:cNvPr id="1048783" name="文本框 31"/>
            <p:cNvSpPr txBox="1"/>
            <p:nvPr/>
          </p:nvSpPr>
          <p:spPr>
            <a:xfrm>
              <a:off x="19591" y="1967023"/>
              <a:ext cx="4609410" cy="1158240"/>
            </a:xfrm>
            <a:prstGeom prst="rect"/>
            <a:noFill/>
          </p:spPr>
          <p:txBody>
            <a:bodyPr wrap="square">
              <a:spAutoFit/>
            </a:bodyPr>
            <a:p>
              <a:pPr algn="r"/>
              <a:r>
                <a:rPr altLang="zh-CN" sz="3600" lang="en-US">
                  <a:solidFill>
                    <a:schemeClr val="bg1"/>
                  </a:solidFill>
                  <a:latin typeface="微软雅黑" panose="020B0503020204020204" pitchFamily="34" charset="-122"/>
                  <a:ea typeface="微软雅黑" panose="020B0503020204020204" pitchFamily="34" charset="-122"/>
                </a:rPr>
                <a:t>PLANNING THINKING</a:t>
              </a:r>
            </a:p>
          </p:txBody>
        </p:sp>
        <p:cxnSp>
          <p:nvCxnSpPr>
            <p:cNvPr id="3145739" name="直接连接符 32"/>
            <p:cNvCxnSpPr>
              <a:cxnSpLocks/>
            </p:cNvCxnSpPr>
            <p:nvPr/>
          </p:nvCxnSpPr>
          <p:spPr>
            <a:xfrm>
              <a:off x="3048000" y="3167352"/>
              <a:ext cx="1188720" cy="0"/>
            </a:xfrm>
            <a:prstGeom prst="line"/>
            <a:ln w="12700">
              <a:solidFill>
                <a:schemeClr val="bg1"/>
              </a:solidFill>
            </a:ln>
          </p:spPr>
          <p:style>
            <a:lnRef idx="1">
              <a:schemeClr val="accent1"/>
            </a:lnRef>
            <a:fillRef idx="0">
              <a:schemeClr val="accent1"/>
            </a:fillRef>
            <a:effectRef idx="0">
              <a:schemeClr val="accent1"/>
            </a:effectRef>
            <a:fontRef idx="minor">
              <a:schemeClr val="tx1"/>
            </a:fontRef>
          </p:style>
        </p:cxnSp>
      </p:gr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advClick="0" p14:dur="0"/>
    </mc:Choice>
    <mc:Fallback>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05" name=""/>
        <p:cNvGrpSpPr/>
        <p:nvPr/>
      </p:nvGrpSpPr>
      <p:grpSpPr>
        <a:xfrm>
          <a:off x="0" y="0"/>
          <a:ext cx="0" cy="0"/>
          <a:chOff x="0" y="0"/>
          <a:chExt cx="0" cy="0"/>
        </a:xfrm>
      </p:grpSpPr>
      <p:sp>
        <p:nvSpPr>
          <p:cNvPr id="1048784" name="矩形 124"/>
          <p:cNvSpPr/>
          <p:nvPr/>
        </p:nvSpPr>
        <p:spPr>
          <a:xfrm>
            <a:off x="0" y="-10232"/>
            <a:ext cx="12192000" cy="6887210"/>
          </a:xfrm>
          <a:prstGeom prst="rect"/>
          <a:gradFill flip="none" rotWithShape="1">
            <a:gsLst>
              <a:gs pos="0">
                <a:schemeClr val="accent1"/>
              </a:gs>
              <a:gs pos="100000">
                <a:schemeClr val="accent2"/>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785" name="矩形 1"/>
          <p:cNvSpPr/>
          <p:nvPr/>
        </p:nvSpPr>
        <p:spPr>
          <a:xfrm>
            <a:off x="859728" y="-9587"/>
            <a:ext cx="8662100" cy="6887210"/>
          </a:xfrm>
          <a:prstGeom prst="rect"/>
          <a:solidFill>
            <a:srgbClr val="00277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786" name="任意多边形: 形状 11"/>
          <p:cNvSpPr/>
          <p:nvPr/>
        </p:nvSpPr>
        <p:spPr>
          <a:xfrm>
            <a:off x="0" y="1"/>
            <a:ext cx="589888" cy="1748539"/>
          </a:xfrm>
          <a:custGeom>
            <a:avLst/>
            <a:gdLst>
              <a:gd name="connsiteX0" fmla="*/ 0 w 589888"/>
              <a:gd name="connsiteY0" fmla="*/ 0 h 1748539"/>
              <a:gd name="connsiteX1" fmla="*/ 589888 w 589888"/>
              <a:gd name="connsiteY1" fmla="*/ 0 h 1748539"/>
              <a:gd name="connsiteX2" fmla="*/ 0 w 589888"/>
              <a:gd name="connsiteY2" fmla="*/ 1748539 h 1748539"/>
            </a:gdLst>
            <a:ahLst/>
            <a:cxnLst>
              <a:cxn ang="0">
                <a:pos x="connsiteX0" y="connsiteY0"/>
              </a:cxn>
              <a:cxn ang="0">
                <a:pos x="connsiteX1" y="connsiteY1"/>
              </a:cxn>
              <a:cxn ang="0">
                <a:pos x="connsiteX2" y="connsiteY2"/>
              </a:cxn>
            </a:cxnLst>
            <a:rect l="l" t="t" r="r" b="b"/>
            <a:pathLst>
              <a:path w="589888" h="1748539">
                <a:moveTo>
                  <a:pt x="0" y="0"/>
                </a:moveTo>
                <a:lnTo>
                  <a:pt x="589888" y="0"/>
                </a:lnTo>
                <a:lnTo>
                  <a:pt x="0" y="1748539"/>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8787" name="任意多边形: 形状 106"/>
          <p:cNvSpPr/>
          <p:nvPr/>
        </p:nvSpPr>
        <p:spPr>
          <a:xfrm>
            <a:off x="713485" y="0"/>
            <a:ext cx="1258044" cy="1675698"/>
          </a:xfrm>
          <a:custGeom>
            <a:avLst/>
            <a:gdLst>
              <a:gd name="connsiteX0" fmla="*/ 623094 w 1258044"/>
              <a:gd name="connsiteY0" fmla="*/ 0 h 1675698"/>
              <a:gd name="connsiteX1" fmla="*/ 1258044 w 1258044"/>
              <a:gd name="connsiteY1" fmla="*/ 0 h 1675698"/>
              <a:gd name="connsiteX2" fmla="*/ 634950 w 1258044"/>
              <a:gd name="connsiteY2" fmla="*/ 1675698 h 1675698"/>
              <a:gd name="connsiteX3" fmla="*/ 0 w 1258044"/>
              <a:gd name="connsiteY3" fmla="*/ 1675698 h 1675698"/>
            </a:gdLst>
            <a:ahLst/>
            <a:cxnLst>
              <a:cxn ang="0">
                <a:pos x="connsiteX0" y="connsiteY0"/>
              </a:cxn>
              <a:cxn ang="0">
                <a:pos x="connsiteX1" y="connsiteY1"/>
              </a:cxn>
              <a:cxn ang="0">
                <a:pos x="connsiteX2" y="connsiteY2"/>
              </a:cxn>
              <a:cxn ang="0">
                <a:pos x="connsiteX3" y="connsiteY3"/>
              </a:cxn>
            </a:cxnLst>
            <a:rect l="l" t="t" r="r" b="b"/>
            <a:pathLst>
              <a:path w="1258044" h="1675698">
                <a:moveTo>
                  <a:pt x="623094" y="0"/>
                </a:moveTo>
                <a:lnTo>
                  <a:pt x="1258044" y="0"/>
                </a:lnTo>
                <a:lnTo>
                  <a:pt x="634950" y="1675698"/>
                </a:lnTo>
                <a:lnTo>
                  <a:pt x="0" y="1675698"/>
                </a:lnTo>
                <a:close/>
              </a:path>
            </a:pathLst>
          </a:custGeom>
          <a:gradFill flip="none" rotWithShape="1">
            <a:gsLst>
              <a:gs pos="0">
                <a:schemeClr val="bg1">
                  <a:alpha val="64000"/>
                </a:schemeClr>
              </a:gs>
              <a:gs pos="100000">
                <a:schemeClr val="bg1">
                  <a:alpha val="0"/>
                </a:schemeClr>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8788" name="平行四边形 176"/>
          <p:cNvSpPr/>
          <p:nvPr/>
        </p:nvSpPr>
        <p:spPr>
          <a:xfrm>
            <a:off x="10409936" y="0"/>
            <a:ext cx="1189400" cy="1869720"/>
          </a:xfrm>
          <a:prstGeom prst="parallelogram">
            <a:avLst>
              <a:gd name="adj" fmla="val 58453"/>
            </a:avLst>
          </a:prstGeom>
          <a:gradFill flip="none" rotWithShape="1">
            <a:gsLst>
              <a:gs pos="0">
                <a:schemeClr val="bg1">
                  <a:alpha val="64000"/>
                </a:schemeClr>
              </a:gs>
              <a:gs pos="100000">
                <a:schemeClr val="bg1">
                  <a:alpha val="0"/>
                </a:schemeClr>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789" name="平行四边形 177"/>
          <p:cNvSpPr/>
          <p:nvPr/>
        </p:nvSpPr>
        <p:spPr>
          <a:xfrm>
            <a:off x="9594570" y="-4625"/>
            <a:ext cx="895458" cy="1255575"/>
          </a:xfrm>
          <a:prstGeom prst="parallelogram">
            <a:avLst>
              <a:gd name="adj" fmla="val 51239"/>
            </a:avLst>
          </a:prstGeom>
          <a:gradFill flip="none" rotWithShape="1">
            <a:gsLst>
              <a:gs pos="0">
                <a:schemeClr val="accent2"/>
              </a:gs>
              <a:gs pos="100000">
                <a:schemeClr val="accent2">
                  <a:alpha val="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790" name="任意多边形: 形状 107"/>
          <p:cNvSpPr/>
          <p:nvPr/>
        </p:nvSpPr>
        <p:spPr>
          <a:xfrm>
            <a:off x="2240078" y="4705381"/>
            <a:ext cx="1906301" cy="2152619"/>
          </a:xfrm>
          <a:custGeom>
            <a:avLst/>
            <a:gdLst>
              <a:gd name="connsiteX0" fmla="*/ 733105 w 1906301"/>
              <a:gd name="connsiteY0" fmla="*/ 0 h 2152619"/>
              <a:gd name="connsiteX1" fmla="*/ 1906301 w 1906301"/>
              <a:gd name="connsiteY1" fmla="*/ 0 h 2152619"/>
              <a:gd name="connsiteX2" fmla="*/ 1173196 w 1906301"/>
              <a:gd name="connsiteY2" fmla="*/ 2152619 h 2152619"/>
              <a:gd name="connsiteX3" fmla="*/ 0 w 1906301"/>
              <a:gd name="connsiteY3" fmla="*/ 2152619 h 2152619"/>
            </a:gdLst>
            <a:ahLst/>
            <a:cxnLst>
              <a:cxn ang="0">
                <a:pos x="connsiteX0" y="connsiteY0"/>
              </a:cxn>
              <a:cxn ang="0">
                <a:pos x="connsiteX1" y="connsiteY1"/>
              </a:cxn>
              <a:cxn ang="0">
                <a:pos x="connsiteX2" y="connsiteY2"/>
              </a:cxn>
              <a:cxn ang="0">
                <a:pos x="connsiteX3" y="connsiteY3"/>
              </a:cxn>
            </a:cxnLst>
            <a:rect l="l" t="t" r="r" b="b"/>
            <a:pathLst>
              <a:path w="1906301" h="2152619">
                <a:moveTo>
                  <a:pt x="733105" y="0"/>
                </a:moveTo>
                <a:lnTo>
                  <a:pt x="1906301" y="0"/>
                </a:lnTo>
                <a:lnTo>
                  <a:pt x="1173196" y="2152619"/>
                </a:lnTo>
                <a:lnTo>
                  <a:pt x="0" y="2152619"/>
                </a:lnTo>
                <a:close/>
              </a:path>
            </a:pathLst>
          </a:custGeom>
          <a:gradFill flip="none" rotWithShape="1">
            <a:gsLst>
              <a:gs pos="0">
                <a:schemeClr val="accent2"/>
              </a:gs>
              <a:gs pos="100000">
                <a:schemeClr val="accent2">
                  <a:alpha val="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grpSp>
        <p:nvGrpSpPr>
          <p:cNvPr id="106" name="组合 1028"/>
          <p:cNvGrpSpPr/>
          <p:nvPr/>
        </p:nvGrpSpPr>
        <p:grpSpPr>
          <a:xfrm>
            <a:off x="468420" y="6273733"/>
            <a:ext cx="11255160" cy="255424"/>
            <a:chOff x="203417" y="6273733"/>
            <a:chExt cx="11255160" cy="255424"/>
          </a:xfrm>
        </p:grpSpPr>
        <p:grpSp>
          <p:nvGrpSpPr>
            <p:cNvPr id="107" name="组合 1024"/>
            <p:cNvGrpSpPr/>
            <p:nvPr/>
          </p:nvGrpSpPr>
          <p:grpSpPr>
            <a:xfrm>
              <a:off x="10507861" y="6273733"/>
              <a:ext cx="950716" cy="255424"/>
              <a:chOff x="10507861" y="6273733"/>
              <a:chExt cx="950716" cy="255424"/>
            </a:xfrm>
          </p:grpSpPr>
          <p:sp>
            <p:nvSpPr>
              <p:cNvPr id="1048791" name="平行四边形 36"/>
              <p:cNvSpPr/>
              <p:nvPr/>
            </p:nvSpPr>
            <p:spPr>
              <a:xfrm>
                <a:off x="11290517" y="6273733"/>
                <a:ext cx="168060" cy="255424"/>
              </a:xfrm>
              <a:prstGeom prst="parallelogram">
                <a:avLst>
                  <a:gd name="adj" fmla="val 51442"/>
                </a:avLst>
              </a:prstGeom>
              <a:solidFill>
                <a:schemeClr val="accent2">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792" name="平行四边形 68"/>
              <p:cNvSpPr/>
              <p:nvPr/>
            </p:nvSpPr>
            <p:spPr>
              <a:xfrm>
                <a:off x="11160041" y="6273733"/>
                <a:ext cx="168060" cy="255424"/>
              </a:xfrm>
              <a:prstGeom prst="parallelogram">
                <a:avLst>
                  <a:gd name="adj" fmla="val 51442"/>
                </a:avLst>
              </a:prstGeom>
              <a:solidFill>
                <a:schemeClr val="accent2">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793" name="平行四边形 69"/>
              <p:cNvSpPr/>
              <p:nvPr/>
            </p:nvSpPr>
            <p:spPr>
              <a:xfrm>
                <a:off x="11029605" y="6273733"/>
                <a:ext cx="168060" cy="255424"/>
              </a:xfrm>
              <a:prstGeom prst="parallelogram">
                <a:avLst>
                  <a:gd name="adj" fmla="val 51442"/>
                </a:avLst>
              </a:prstGeom>
              <a:solidFill>
                <a:schemeClr val="accent2">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794" name="平行四边形 70"/>
              <p:cNvSpPr/>
              <p:nvPr/>
            </p:nvSpPr>
            <p:spPr>
              <a:xfrm>
                <a:off x="10899169" y="6273733"/>
                <a:ext cx="168060" cy="255424"/>
              </a:xfrm>
              <a:prstGeom prst="parallelogram">
                <a:avLst>
                  <a:gd name="adj" fmla="val 51442"/>
                </a:avLst>
              </a:prstGeom>
              <a:solidFill>
                <a:schemeClr val="accent2">
                  <a:alpha val="5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795" name="平行四边形 71"/>
              <p:cNvSpPr/>
              <p:nvPr/>
            </p:nvSpPr>
            <p:spPr>
              <a:xfrm>
                <a:off x="10768733" y="6273733"/>
                <a:ext cx="168060" cy="255424"/>
              </a:xfrm>
              <a:prstGeom prst="parallelogram">
                <a:avLst>
                  <a:gd name="adj" fmla="val 51442"/>
                </a:avLst>
              </a:prstGeom>
              <a:solidFill>
                <a:schemeClr val="accent2">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796" name="平行四边形 72"/>
              <p:cNvSpPr/>
              <p:nvPr/>
            </p:nvSpPr>
            <p:spPr>
              <a:xfrm>
                <a:off x="10638297" y="6273733"/>
                <a:ext cx="168060" cy="255424"/>
              </a:xfrm>
              <a:prstGeom prst="parallelogram">
                <a:avLst>
                  <a:gd name="adj" fmla="val 51442"/>
                </a:avLst>
              </a:prstGeom>
              <a:solidFill>
                <a:schemeClr val="accent2">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797" name="平行四边形 73"/>
              <p:cNvSpPr/>
              <p:nvPr/>
            </p:nvSpPr>
            <p:spPr>
              <a:xfrm>
                <a:off x="10507861" y="6273733"/>
                <a:ext cx="168060" cy="255424"/>
              </a:xfrm>
              <a:prstGeom prst="parallelogram">
                <a:avLst>
                  <a:gd name="adj" fmla="val 51442"/>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grpSp>
        <p:grpSp>
          <p:nvGrpSpPr>
            <p:cNvPr id="108" name="组合 1027"/>
            <p:cNvGrpSpPr/>
            <p:nvPr/>
          </p:nvGrpSpPr>
          <p:grpSpPr>
            <a:xfrm>
              <a:off x="203417" y="6273733"/>
              <a:ext cx="10342068" cy="255424"/>
              <a:chOff x="203417" y="6273733"/>
              <a:chExt cx="10342068" cy="255424"/>
            </a:xfrm>
            <a:gradFill flip="none" rotWithShape="1">
              <a:gsLst>
                <a:gs pos="0">
                  <a:schemeClr val="bg1">
                    <a:alpha val="0"/>
                  </a:schemeClr>
                </a:gs>
                <a:gs pos="44000">
                  <a:schemeClr val="bg1">
                    <a:alpha val="55000"/>
                  </a:schemeClr>
                </a:gs>
                <a:gs pos="100000">
                  <a:schemeClr val="bg1">
                    <a:alpha val="5000"/>
                  </a:schemeClr>
                </a:gs>
              </a:gsLst>
              <a:lin ang="0" scaled="1"/>
            </a:gradFill>
          </p:grpSpPr>
          <p:sp>
            <p:nvSpPr>
              <p:cNvPr id="1048798" name="平行四边形 74"/>
              <p:cNvSpPr/>
              <p:nvPr/>
            </p:nvSpPr>
            <p:spPr>
              <a:xfrm>
                <a:off x="1037742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799" name="平行四边形 75"/>
              <p:cNvSpPr/>
              <p:nvPr/>
            </p:nvSpPr>
            <p:spPr>
              <a:xfrm>
                <a:off x="1024698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800" name="平行四边形 76"/>
              <p:cNvSpPr/>
              <p:nvPr/>
            </p:nvSpPr>
            <p:spPr>
              <a:xfrm>
                <a:off x="1011655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801" name="平行四边形 77"/>
              <p:cNvSpPr/>
              <p:nvPr/>
            </p:nvSpPr>
            <p:spPr>
              <a:xfrm>
                <a:off x="998611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802" name="平行四边形 78"/>
              <p:cNvSpPr/>
              <p:nvPr/>
            </p:nvSpPr>
            <p:spPr>
              <a:xfrm>
                <a:off x="985568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803" name="平行四边形 79"/>
              <p:cNvSpPr/>
              <p:nvPr/>
            </p:nvSpPr>
            <p:spPr>
              <a:xfrm>
                <a:off x="972524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804" name="平行四边形 80"/>
              <p:cNvSpPr/>
              <p:nvPr/>
            </p:nvSpPr>
            <p:spPr>
              <a:xfrm>
                <a:off x="959480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805" name="平行四边形 81"/>
              <p:cNvSpPr/>
              <p:nvPr/>
            </p:nvSpPr>
            <p:spPr>
              <a:xfrm>
                <a:off x="946437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806" name="平行四边形 82"/>
              <p:cNvSpPr/>
              <p:nvPr/>
            </p:nvSpPr>
            <p:spPr>
              <a:xfrm>
                <a:off x="933393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807" name="平行四边形 86"/>
              <p:cNvSpPr/>
              <p:nvPr/>
            </p:nvSpPr>
            <p:spPr>
              <a:xfrm>
                <a:off x="920350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808" name="平行四边形 87"/>
              <p:cNvSpPr/>
              <p:nvPr/>
            </p:nvSpPr>
            <p:spPr>
              <a:xfrm>
                <a:off x="907306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809" name="平行四边形 88"/>
              <p:cNvSpPr/>
              <p:nvPr/>
            </p:nvSpPr>
            <p:spPr>
              <a:xfrm>
                <a:off x="894262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810" name="平行四边形 89"/>
              <p:cNvSpPr/>
              <p:nvPr/>
            </p:nvSpPr>
            <p:spPr>
              <a:xfrm>
                <a:off x="881219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811" name="平行四边形 90"/>
              <p:cNvSpPr/>
              <p:nvPr/>
            </p:nvSpPr>
            <p:spPr>
              <a:xfrm>
                <a:off x="868175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812" name="平行四边形 91"/>
              <p:cNvSpPr/>
              <p:nvPr/>
            </p:nvSpPr>
            <p:spPr>
              <a:xfrm>
                <a:off x="855132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813" name="平行四边形 92"/>
              <p:cNvSpPr/>
              <p:nvPr/>
            </p:nvSpPr>
            <p:spPr>
              <a:xfrm>
                <a:off x="842088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814" name="平行四边形 93"/>
              <p:cNvSpPr/>
              <p:nvPr/>
            </p:nvSpPr>
            <p:spPr>
              <a:xfrm>
                <a:off x="829044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815" name="平行四边形 94"/>
              <p:cNvSpPr/>
              <p:nvPr/>
            </p:nvSpPr>
            <p:spPr>
              <a:xfrm>
                <a:off x="816001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816" name="平行四边形 100"/>
              <p:cNvSpPr/>
              <p:nvPr/>
            </p:nvSpPr>
            <p:spPr>
              <a:xfrm>
                <a:off x="802957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817" name="平行四边形 101"/>
              <p:cNvSpPr/>
              <p:nvPr/>
            </p:nvSpPr>
            <p:spPr>
              <a:xfrm>
                <a:off x="789914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818" name="平行四边形 102"/>
              <p:cNvSpPr/>
              <p:nvPr/>
            </p:nvSpPr>
            <p:spPr>
              <a:xfrm>
                <a:off x="776870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819" name="平行四边形 103"/>
              <p:cNvSpPr/>
              <p:nvPr/>
            </p:nvSpPr>
            <p:spPr>
              <a:xfrm>
                <a:off x="763826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820" name="平行四边形 104"/>
              <p:cNvSpPr/>
              <p:nvPr/>
            </p:nvSpPr>
            <p:spPr>
              <a:xfrm>
                <a:off x="750783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821" name="平行四边形 105"/>
              <p:cNvSpPr/>
              <p:nvPr/>
            </p:nvSpPr>
            <p:spPr>
              <a:xfrm>
                <a:off x="737739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822" name="平行四边形 108"/>
              <p:cNvSpPr/>
              <p:nvPr/>
            </p:nvSpPr>
            <p:spPr>
              <a:xfrm>
                <a:off x="724696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823" name="平行四边形 109"/>
              <p:cNvSpPr/>
              <p:nvPr/>
            </p:nvSpPr>
            <p:spPr>
              <a:xfrm>
                <a:off x="711652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824" name="平行四边形 110"/>
              <p:cNvSpPr/>
              <p:nvPr/>
            </p:nvSpPr>
            <p:spPr>
              <a:xfrm>
                <a:off x="698608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825" name="平行四边形 111"/>
              <p:cNvSpPr/>
              <p:nvPr/>
            </p:nvSpPr>
            <p:spPr>
              <a:xfrm>
                <a:off x="685565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826" name="平行四边形 112"/>
              <p:cNvSpPr/>
              <p:nvPr/>
            </p:nvSpPr>
            <p:spPr>
              <a:xfrm>
                <a:off x="672521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827" name="平行四边形 113"/>
              <p:cNvSpPr/>
              <p:nvPr/>
            </p:nvSpPr>
            <p:spPr>
              <a:xfrm>
                <a:off x="659478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828" name="平行四边形 114"/>
              <p:cNvSpPr/>
              <p:nvPr/>
            </p:nvSpPr>
            <p:spPr>
              <a:xfrm>
                <a:off x="646434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829" name="平行四边形 115"/>
              <p:cNvSpPr/>
              <p:nvPr/>
            </p:nvSpPr>
            <p:spPr>
              <a:xfrm>
                <a:off x="633390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830" name="平行四边形 116"/>
              <p:cNvSpPr/>
              <p:nvPr/>
            </p:nvSpPr>
            <p:spPr>
              <a:xfrm>
                <a:off x="620347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831" name="平行四边形 117"/>
              <p:cNvSpPr/>
              <p:nvPr/>
            </p:nvSpPr>
            <p:spPr>
              <a:xfrm>
                <a:off x="607303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832" name="平行四边形 118"/>
              <p:cNvSpPr/>
              <p:nvPr/>
            </p:nvSpPr>
            <p:spPr>
              <a:xfrm>
                <a:off x="594260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833" name="平行四边形 119"/>
              <p:cNvSpPr/>
              <p:nvPr/>
            </p:nvSpPr>
            <p:spPr>
              <a:xfrm>
                <a:off x="581216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834" name="平行四边形 120"/>
              <p:cNvSpPr/>
              <p:nvPr/>
            </p:nvSpPr>
            <p:spPr>
              <a:xfrm>
                <a:off x="568172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835" name="平行四边形 121"/>
              <p:cNvSpPr/>
              <p:nvPr/>
            </p:nvSpPr>
            <p:spPr>
              <a:xfrm>
                <a:off x="555129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836" name="平行四边形 122"/>
              <p:cNvSpPr/>
              <p:nvPr/>
            </p:nvSpPr>
            <p:spPr>
              <a:xfrm>
                <a:off x="542085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837" name="平行四边形 123"/>
              <p:cNvSpPr/>
              <p:nvPr/>
            </p:nvSpPr>
            <p:spPr>
              <a:xfrm>
                <a:off x="529042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838" name="平行四边形 126"/>
              <p:cNvSpPr/>
              <p:nvPr/>
            </p:nvSpPr>
            <p:spPr>
              <a:xfrm>
                <a:off x="515998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839" name="平行四边形 127"/>
              <p:cNvSpPr/>
              <p:nvPr/>
            </p:nvSpPr>
            <p:spPr>
              <a:xfrm>
                <a:off x="502954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840" name="平行四边形 128"/>
              <p:cNvSpPr/>
              <p:nvPr/>
            </p:nvSpPr>
            <p:spPr>
              <a:xfrm>
                <a:off x="489911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841" name="平行四边形 129"/>
              <p:cNvSpPr/>
              <p:nvPr/>
            </p:nvSpPr>
            <p:spPr>
              <a:xfrm>
                <a:off x="476867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842" name="平行四边形 130"/>
              <p:cNvSpPr/>
              <p:nvPr/>
            </p:nvSpPr>
            <p:spPr>
              <a:xfrm>
                <a:off x="463824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843" name="平行四边形 131"/>
              <p:cNvSpPr/>
              <p:nvPr/>
            </p:nvSpPr>
            <p:spPr>
              <a:xfrm>
                <a:off x="450780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844" name="平行四边形 132"/>
              <p:cNvSpPr/>
              <p:nvPr/>
            </p:nvSpPr>
            <p:spPr>
              <a:xfrm>
                <a:off x="437736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845" name="平行四边形 133"/>
              <p:cNvSpPr/>
              <p:nvPr/>
            </p:nvSpPr>
            <p:spPr>
              <a:xfrm>
                <a:off x="424693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846" name="平行四边形 134"/>
              <p:cNvSpPr/>
              <p:nvPr/>
            </p:nvSpPr>
            <p:spPr>
              <a:xfrm>
                <a:off x="411649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847" name="平行四边形 135"/>
              <p:cNvSpPr/>
              <p:nvPr/>
            </p:nvSpPr>
            <p:spPr>
              <a:xfrm>
                <a:off x="398606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848" name="平行四边形 136"/>
              <p:cNvSpPr/>
              <p:nvPr/>
            </p:nvSpPr>
            <p:spPr>
              <a:xfrm>
                <a:off x="385562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849" name="平行四边形 137"/>
              <p:cNvSpPr/>
              <p:nvPr/>
            </p:nvSpPr>
            <p:spPr>
              <a:xfrm>
                <a:off x="372518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850" name="平行四边形 138"/>
              <p:cNvSpPr/>
              <p:nvPr/>
            </p:nvSpPr>
            <p:spPr>
              <a:xfrm>
                <a:off x="359475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851" name="平行四边形 139"/>
              <p:cNvSpPr/>
              <p:nvPr/>
            </p:nvSpPr>
            <p:spPr>
              <a:xfrm>
                <a:off x="346431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852" name="平行四边形 140"/>
              <p:cNvSpPr/>
              <p:nvPr/>
            </p:nvSpPr>
            <p:spPr>
              <a:xfrm>
                <a:off x="333388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853" name="平行四边形 141"/>
              <p:cNvSpPr/>
              <p:nvPr/>
            </p:nvSpPr>
            <p:spPr>
              <a:xfrm>
                <a:off x="320344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854" name="平行四边形 142"/>
              <p:cNvSpPr/>
              <p:nvPr/>
            </p:nvSpPr>
            <p:spPr>
              <a:xfrm>
                <a:off x="307300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855" name="平行四边形 143"/>
              <p:cNvSpPr/>
              <p:nvPr/>
            </p:nvSpPr>
            <p:spPr>
              <a:xfrm>
                <a:off x="294257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856" name="平行四边形 144"/>
              <p:cNvSpPr/>
              <p:nvPr/>
            </p:nvSpPr>
            <p:spPr>
              <a:xfrm>
                <a:off x="281213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857" name="平行四边形 145"/>
              <p:cNvSpPr/>
              <p:nvPr/>
            </p:nvSpPr>
            <p:spPr>
              <a:xfrm>
                <a:off x="268170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858" name="平行四边形 146"/>
              <p:cNvSpPr/>
              <p:nvPr/>
            </p:nvSpPr>
            <p:spPr>
              <a:xfrm>
                <a:off x="255126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859" name="平行四边形 147"/>
              <p:cNvSpPr/>
              <p:nvPr/>
            </p:nvSpPr>
            <p:spPr>
              <a:xfrm>
                <a:off x="242082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860" name="平行四边形 148"/>
              <p:cNvSpPr/>
              <p:nvPr/>
            </p:nvSpPr>
            <p:spPr>
              <a:xfrm>
                <a:off x="229039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861" name="平行四边形 149"/>
              <p:cNvSpPr/>
              <p:nvPr/>
            </p:nvSpPr>
            <p:spPr>
              <a:xfrm>
                <a:off x="215995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862" name="平行四边形 150"/>
              <p:cNvSpPr/>
              <p:nvPr/>
            </p:nvSpPr>
            <p:spPr>
              <a:xfrm>
                <a:off x="202952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863" name="平行四边形 151"/>
              <p:cNvSpPr/>
              <p:nvPr/>
            </p:nvSpPr>
            <p:spPr>
              <a:xfrm>
                <a:off x="189908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864" name="平行四边形 152"/>
              <p:cNvSpPr/>
              <p:nvPr/>
            </p:nvSpPr>
            <p:spPr>
              <a:xfrm>
                <a:off x="176864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865" name="平行四边形 153"/>
              <p:cNvSpPr/>
              <p:nvPr/>
            </p:nvSpPr>
            <p:spPr>
              <a:xfrm>
                <a:off x="163821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866" name="平行四边形 154"/>
              <p:cNvSpPr/>
              <p:nvPr/>
            </p:nvSpPr>
            <p:spPr>
              <a:xfrm>
                <a:off x="150777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867" name="平行四边形 155"/>
              <p:cNvSpPr/>
              <p:nvPr/>
            </p:nvSpPr>
            <p:spPr>
              <a:xfrm>
                <a:off x="137734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868" name="平行四边形 156"/>
              <p:cNvSpPr/>
              <p:nvPr/>
            </p:nvSpPr>
            <p:spPr>
              <a:xfrm>
                <a:off x="124690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869" name="平行四边形 157"/>
              <p:cNvSpPr/>
              <p:nvPr/>
            </p:nvSpPr>
            <p:spPr>
              <a:xfrm>
                <a:off x="111646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870" name="平行四边形 158"/>
              <p:cNvSpPr/>
              <p:nvPr/>
            </p:nvSpPr>
            <p:spPr>
              <a:xfrm>
                <a:off x="98603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871" name="平行四边形 159"/>
              <p:cNvSpPr/>
              <p:nvPr/>
            </p:nvSpPr>
            <p:spPr>
              <a:xfrm>
                <a:off x="85559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872" name="平行四边形 160"/>
              <p:cNvSpPr/>
              <p:nvPr/>
            </p:nvSpPr>
            <p:spPr>
              <a:xfrm>
                <a:off x="72516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873" name="平行四边形 161"/>
              <p:cNvSpPr/>
              <p:nvPr/>
            </p:nvSpPr>
            <p:spPr>
              <a:xfrm>
                <a:off x="59472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874" name="平行四边形 162"/>
              <p:cNvSpPr/>
              <p:nvPr/>
            </p:nvSpPr>
            <p:spPr>
              <a:xfrm>
                <a:off x="46428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875" name="平行四边形 163"/>
              <p:cNvSpPr/>
              <p:nvPr/>
            </p:nvSpPr>
            <p:spPr>
              <a:xfrm>
                <a:off x="33385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876" name="平行四边形 164"/>
              <p:cNvSpPr/>
              <p:nvPr/>
            </p:nvSpPr>
            <p:spPr>
              <a:xfrm>
                <a:off x="20341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grpSp>
      </p:grpSp>
      <p:sp>
        <p:nvSpPr>
          <p:cNvPr id="1048877" name="平行四边形 166"/>
          <p:cNvSpPr/>
          <p:nvPr/>
        </p:nvSpPr>
        <p:spPr>
          <a:xfrm>
            <a:off x="335280" y="2860008"/>
            <a:ext cx="11856720" cy="1137985"/>
          </a:xfrm>
          <a:prstGeom prst="parallelogram">
            <a:avLst>
              <a:gd name="adj" fmla="val 34570"/>
            </a:avLst>
          </a:prstGeom>
          <a:solidFill>
            <a:schemeClr val="bg1"/>
          </a:solidFill>
          <a:ln>
            <a:noFill/>
          </a:ln>
          <a:effectLst>
            <a:outerShdw algn="t" blurRad="584200" dir="2700000" dist="88900" rotWithShape="0">
              <a:prstClr val="black">
                <a:alpha val="24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878" name="文本框 1031"/>
          <p:cNvSpPr txBox="1"/>
          <p:nvPr/>
        </p:nvSpPr>
        <p:spPr>
          <a:xfrm>
            <a:off x="3729320" y="2481291"/>
            <a:ext cx="1676401" cy="1714500"/>
          </a:xfrm>
          <a:prstGeom prst="rect"/>
          <a:noFill/>
        </p:spPr>
        <p:txBody>
          <a:bodyPr bIns="0" lIns="0" rIns="0" rtlCol="0" tIns="0" wrap="none">
            <a:spAutoFit/>
          </a:bodyPr>
          <a:p>
            <a:r>
              <a:rPr altLang="zh-CN" b="1" sz="11500" lang="en-US" spc="-300">
                <a:ln>
                  <a:gradFill>
                    <a:gsLst>
                      <a:gs pos="0">
                        <a:schemeClr val="bg1"/>
                      </a:gs>
                      <a:gs pos="100000">
                        <a:schemeClr val="bg1">
                          <a:alpha val="0"/>
                        </a:schemeClr>
                      </a:gs>
                    </a:gsLst>
                    <a:lin ang="5400000" scaled="1"/>
                  </a:gradFill>
                </a:ln>
                <a:solidFill>
                  <a:schemeClr val="accent2">
                    <a:lumMod val="60000"/>
                    <a:lumOff val="40000"/>
                  </a:schemeClr>
                </a:solidFill>
                <a:latin typeface="+mj-ea"/>
                <a:ea typeface="+mj-ea"/>
                <a:sym typeface="Bebas Neue Bold" panose="020B0606020202050201" pitchFamily="34" charset="0"/>
              </a:rPr>
              <a:t>02</a:t>
            </a:r>
            <a:endParaRPr altLang="en-US" b="1" sz="11500" lang="zh-CN" spc="-300">
              <a:ln>
                <a:gradFill>
                  <a:gsLst>
                    <a:gs pos="0">
                      <a:schemeClr val="bg1"/>
                    </a:gs>
                    <a:gs pos="100000">
                      <a:schemeClr val="bg1">
                        <a:alpha val="0"/>
                      </a:schemeClr>
                    </a:gs>
                  </a:gsLst>
                  <a:lin ang="5400000" scaled="1"/>
                </a:gradFill>
              </a:ln>
              <a:solidFill>
                <a:schemeClr val="accent2">
                  <a:lumMod val="60000"/>
                  <a:lumOff val="40000"/>
                </a:schemeClr>
              </a:solidFill>
              <a:latin typeface="+mj-ea"/>
              <a:ea typeface="+mj-ea"/>
              <a:sym typeface="Bebas Neue Bold" panose="020B0606020202050201" pitchFamily="34" charset="0"/>
            </a:endParaRPr>
          </a:p>
        </p:txBody>
      </p:sp>
      <p:sp>
        <p:nvSpPr>
          <p:cNvPr id="1048879" name="文本框 165"/>
          <p:cNvSpPr txBox="1"/>
          <p:nvPr/>
        </p:nvSpPr>
        <p:spPr>
          <a:xfrm>
            <a:off x="5388834" y="3032720"/>
            <a:ext cx="3829050" cy="707886"/>
          </a:xfrm>
          <a:prstGeom prst="rect"/>
          <a:noFill/>
        </p:spPr>
        <p:txBody>
          <a:bodyPr wrap="square">
            <a:spAutoFit/>
          </a:bodyPr>
          <a:p>
            <a:pPr algn="ctr"/>
            <a:r>
              <a:rPr altLang="en-US" b="1" sz="4000" lang="zh-CN" u="sng">
                <a:solidFill>
                  <a:schemeClr val="accent2">
                    <a:lumMod val="60000"/>
                    <a:lumOff val="40000"/>
                  </a:schemeClr>
                </a:solidFill>
                <a:latin typeface="微软雅黑" panose="020B0503020204020204" pitchFamily="34" charset="-122"/>
                <a:ea typeface="微软雅黑" panose="020B0503020204020204" pitchFamily="34" charset="-122"/>
              </a:rPr>
              <a:t>活动铺排</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09" name=""/>
        <p:cNvGrpSpPr/>
        <p:nvPr/>
      </p:nvGrpSpPr>
      <p:grpSpPr>
        <a:xfrm>
          <a:off x="0" y="0"/>
          <a:ext cx="0" cy="0"/>
          <a:chOff x="0" y="0"/>
          <a:chExt cx="0" cy="0"/>
        </a:xfrm>
      </p:grpSpPr>
      <p:sp>
        <p:nvSpPr>
          <p:cNvPr id="1048880" name="矩形 1"/>
          <p:cNvSpPr/>
          <p:nvPr/>
        </p:nvSpPr>
        <p:spPr>
          <a:xfrm>
            <a:off x="0" y="-29210"/>
            <a:ext cx="12192000" cy="6887210"/>
          </a:xfrm>
          <a:prstGeom prst="rect"/>
          <a:solidFill>
            <a:srgbClr val="00277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881" name="任意多边形: 形状 11"/>
          <p:cNvSpPr/>
          <p:nvPr/>
        </p:nvSpPr>
        <p:spPr>
          <a:xfrm>
            <a:off x="0" y="1"/>
            <a:ext cx="589888" cy="1748539"/>
          </a:xfrm>
          <a:custGeom>
            <a:avLst/>
            <a:gdLst>
              <a:gd name="connsiteX0" fmla="*/ 0 w 589888"/>
              <a:gd name="connsiteY0" fmla="*/ 0 h 1748539"/>
              <a:gd name="connsiteX1" fmla="*/ 589888 w 589888"/>
              <a:gd name="connsiteY1" fmla="*/ 0 h 1748539"/>
              <a:gd name="connsiteX2" fmla="*/ 0 w 589888"/>
              <a:gd name="connsiteY2" fmla="*/ 1748539 h 1748539"/>
            </a:gdLst>
            <a:ahLst/>
            <a:cxnLst>
              <a:cxn ang="0">
                <a:pos x="connsiteX0" y="connsiteY0"/>
              </a:cxn>
              <a:cxn ang="0">
                <a:pos x="connsiteX1" y="connsiteY1"/>
              </a:cxn>
              <a:cxn ang="0">
                <a:pos x="connsiteX2" y="connsiteY2"/>
              </a:cxn>
            </a:cxnLst>
            <a:rect l="l" t="t" r="r" b="b"/>
            <a:pathLst>
              <a:path w="589888" h="1748539">
                <a:moveTo>
                  <a:pt x="0" y="0"/>
                </a:moveTo>
                <a:lnTo>
                  <a:pt x="589888" y="0"/>
                </a:lnTo>
                <a:lnTo>
                  <a:pt x="0" y="1748539"/>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8882" name="任意多边形: 形状 180"/>
          <p:cNvSpPr/>
          <p:nvPr/>
        </p:nvSpPr>
        <p:spPr>
          <a:xfrm>
            <a:off x="1582282" y="-29210"/>
            <a:ext cx="6822908" cy="6858000"/>
          </a:xfrm>
          <a:custGeom>
            <a:avLst/>
            <a:gdLst>
              <a:gd name="connsiteX0" fmla="*/ 2313618 w 8569125"/>
              <a:gd name="connsiteY0" fmla="*/ 0 h 6858000"/>
              <a:gd name="connsiteX1" fmla="*/ 3960258 w 8569125"/>
              <a:gd name="connsiteY1" fmla="*/ 0 h 6858000"/>
              <a:gd name="connsiteX2" fmla="*/ 4621404 w 8569125"/>
              <a:gd name="connsiteY2" fmla="*/ 0 h 6858000"/>
              <a:gd name="connsiteX3" fmla="*/ 6758681 w 8569125"/>
              <a:gd name="connsiteY3" fmla="*/ 0 h 6858000"/>
              <a:gd name="connsiteX4" fmla="*/ 8302425 w 8569125"/>
              <a:gd name="connsiteY4" fmla="*/ 0 h 6858000"/>
              <a:gd name="connsiteX5" fmla="*/ 8569125 w 8569125"/>
              <a:gd name="connsiteY5" fmla="*/ 0 h 6858000"/>
              <a:gd name="connsiteX6" fmla="*/ 8569125 w 8569125"/>
              <a:gd name="connsiteY6" fmla="*/ 6858000 h 6858000"/>
              <a:gd name="connsiteX7" fmla="*/ 8302425 w 8569125"/>
              <a:gd name="connsiteY7" fmla="*/ 6858000 h 6858000"/>
              <a:gd name="connsiteX8" fmla="*/ 6758681 w 8569125"/>
              <a:gd name="connsiteY8" fmla="*/ 6858000 h 6858000"/>
              <a:gd name="connsiteX9" fmla="*/ 0 w 8569125"/>
              <a:gd name="connsiteY9"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569125" h="6858000">
                <a:moveTo>
                  <a:pt x="2313618" y="0"/>
                </a:moveTo>
                <a:lnTo>
                  <a:pt x="3960258" y="0"/>
                </a:lnTo>
                <a:lnTo>
                  <a:pt x="4621404" y="0"/>
                </a:lnTo>
                <a:lnTo>
                  <a:pt x="6758681" y="0"/>
                </a:lnTo>
                <a:lnTo>
                  <a:pt x="8302425" y="0"/>
                </a:lnTo>
                <a:lnTo>
                  <a:pt x="8569125" y="0"/>
                </a:lnTo>
                <a:lnTo>
                  <a:pt x="8569125" y="6858000"/>
                </a:lnTo>
                <a:lnTo>
                  <a:pt x="8302425" y="6858000"/>
                </a:lnTo>
                <a:lnTo>
                  <a:pt x="6758681" y="6858000"/>
                </a:lnTo>
                <a:lnTo>
                  <a:pt x="0" y="685800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8883" name="任意多边形: 形状 106"/>
          <p:cNvSpPr/>
          <p:nvPr/>
        </p:nvSpPr>
        <p:spPr>
          <a:xfrm>
            <a:off x="713485" y="0"/>
            <a:ext cx="1258044" cy="1675698"/>
          </a:xfrm>
          <a:custGeom>
            <a:avLst/>
            <a:gdLst>
              <a:gd name="connsiteX0" fmla="*/ 623094 w 1258044"/>
              <a:gd name="connsiteY0" fmla="*/ 0 h 1675698"/>
              <a:gd name="connsiteX1" fmla="*/ 1258044 w 1258044"/>
              <a:gd name="connsiteY1" fmla="*/ 0 h 1675698"/>
              <a:gd name="connsiteX2" fmla="*/ 634950 w 1258044"/>
              <a:gd name="connsiteY2" fmla="*/ 1675698 h 1675698"/>
              <a:gd name="connsiteX3" fmla="*/ 0 w 1258044"/>
              <a:gd name="connsiteY3" fmla="*/ 1675698 h 1675698"/>
            </a:gdLst>
            <a:ahLst/>
            <a:cxnLst>
              <a:cxn ang="0">
                <a:pos x="connsiteX0" y="connsiteY0"/>
              </a:cxn>
              <a:cxn ang="0">
                <a:pos x="connsiteX1" y="connsiteY1"/>
              </a:cxn>
              <a:cxn ang="0">
                <a:pos x="connsiteX2" y="connsiteY2"/>
              </a:cxn>
              <a:cxn ang="0">
                <a:pos x="connsiteX3" y="connsiteY3"/>
              </a:cxn>
            </a:cxnLst>
            <a:rect l="l" t="t" r="r" b="b"/>
            <a:pathLst>
              <a:path w="1258044" h="1675698">
                <a:moveTo>
                  <a:pt x="623094" y="0"/>
                </a:moveTo>
                <a:lnTo>
                  <a:pt x="1258044" y="0"/>
                </a:lnTo>
                <a:lnTo>
                  <a:pt x="634950" y="1675698"/>
                </a:lnTo>
                <a:lnTo>
                  <a:pt x="0" y="1675698"/>
                </a:lnTo>
                <a:close/>
              </a:path>
            </a:pathLst>
          </a:custGeom>
          <a:gradFill flip="none" rotWithShape="1">
            <a:gsLst>
              <a:gs pos="0">
                <a:schemeClr val="bg1">
                  <a:alpha val="64000"/>
                </a:schemeClr>
              </a:gs>
              <a:gs pos="100000">
                <a:schemeClr val="bg1">
                  <a:alpha val="0"/>
                </a:schemeClr>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8884" name="平行四边形 176"/>
          <p:cNvSpPr/>
          <p:nvPr/>
        </p:nvSpPr>
        <p:spPr>
          <a:xfrm>
            <a:off x="10409936" y="0"/>
            <a:ext cx="1189400" cy="1869720"/>
          </a:xfrm>
          <a:prstGeom prst="parallelogram">
            <a:avLst>
              <a:gd name="adj" fmla="val 58453"/>
            </a:avLst>
          </a:prstGeom>
          <a:gradFill flip="none" rotWithShape="1">
            <a:gsLst>
              <a:gs pos="0">
                <a:schemeClr val="bg1">
                  <a:alpha val="64000"/>
                </a:schemeClr>
              </a:gs>
              <a:gs pos="100000">
                <a:schemeClr val="bg1">
                  <a:alpha val="0"/>
                </a:schemeClr>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885" name="平行四边形 177"/>
          <p:cNvSpPr/>
          <p:nvPr/>
        </p:nvSpPr>
        <p:spPr>
          <a:xfrm>
            <a:off x="9594570" y="-4625"/>
            <a:ext cx="895458" cy="1255575"/>
          </a:xfrm>
          <a:prstGeom prst="parallelogram">
            <a:avLst>
              <a:gd name="adj" fmla="val 51239"/>
            </a:avLst>
          </a:prstGeom>
          <a:gradFill flip="none" rotWithShape="1">
            <a:gsLst>
              <a:gs pos="0">
                <a:schemeClr val="accent2"/>
              </a:gs>
              <a:gs pos="100000">
                <a:schemeClr val="accent2">
                  <a:alpha val="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886" name="任意多边形: 形状 107"/>
          <p:cNvSpPr/>
          <p:nvPr/>
        </p:nvSpPr>
        <p:spPr>
          <a:xfrm>
            <a:off x="2240078" y="4705381"/>
            <a:ext cx="1906301" cy="2152619"/>
          </a:xfrm>
          <a:custGeom>
            <a:avLst/>
            <a:gdLst>
              <a:gd name="connsiteX0" fmla="*/ 733105 w 1906301"/>
              <a:gd name="connsiteY0" fmla="*/ 0 h 2152619"/>
              <a:gd name="connsiteX1" fmla="*/ 1906301 w 1906301"/>
              <a:gd name="connsiteY1" fmla="*/ 0 h 2152619"/>
              <a:gd name="connsiteX2" fmla="*/ 1173196 w 1906301"/>
              <a:gd name="connsiteY2" fmla="*/ 2152619 h 2152619"/>
              <a:gd name="connsiteX3" fmla="*/ 0 w 1906301"/>
              <a:gd name="connsiteY3" fmla="*/ 2152619 h 2152619"/>
            </a:gdLst>
            <a:ahLst/>
            <a:cxnLst>
              <a:cxn ang="0">
                <a:pos x="connsiteX0" y="connsiteY0"/>
              </a:cxn>
              <a:cxn ang="0">
                <a:pos x="connsiteX1" y="connsiteY1"/>
              </a:cxn>
              <a:cxn ang="0">
                <a:pos x="connsiteX2" y="connsiteY2"/>
              </a:cxn>
              <a:cxn ang="0">
                <a:pos x="connsiteX3" y="connsiteY3"/>
              </a:cxn>
            </a:cxnLst>
            <a:rect l="l" t="t" r="r" b="b"/>
            <a:pathLst>
              <a:path w="1906301" h="2152619">
                <a:moveTo>
                  <a:pt x="733105" y="0"/>
                </a:moveTo>
                <a:lnTo>
                  <a:pt x="1906301" y="0"/>
                </a:lnTo>
                <a:lnTo>
                  <a:pt x="1173196" y="2152619"/>
                </a:lnTo>
                <a:lnTo>
                  <a:pt x="0" y="2152619"/>
                </a:lnTo>
                <a:close/>
              </a:path>
            </a:pathLst>
          </a:custGeom>
          <a:gradFill flip="none" rotWithShape="1">
            <a:gsLst>
              <a:gs pos="0">
                <a:schemeClr val="accent2"/>
              </a:gs>
              <a:gs pos="100000">
                <a:schemeClr val="accent2">
                  <a:alpha val="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grpSp>
        <p:nvGrpSpPr>
          <p:cNvPr id="110" name="组合 1028"/>
          <p:cNvGrpSpPr/>
          <p:nvPr/>
        </p:nvGrpSpPr>
        <p:grpSpPr>
          <a:xfrm>
            <a:off x="468420" y="6273733"/>
            <a:ext cx="11255160" cy="255424"/>
            <a:chOff x="203417" y="6273733"/>
            <a:chExt cx="11255160" cy="255424"/>
          </a:xfrm>
        </p:grpSpPr>
        <p:grpSp>
          <p:nvGrpSpPr>
            <p:cNvPr id="111" name="组合 1024"/>
            <p:cNvGrpSpPr/>
            <p:nvPr/>
          </p:nvGrpSpPr>
          <p:grpSpPr>
            <a:xfrm>
              <a:off x="10507861" y="6273733"/>
              <a:ext cx="950716" cy="255424"/>
              <a:chOff x="10507861" y="6273733"/>
              <a:chExt cx="950716" cy="255424"/>
            </a:xfrm>
          </p:grpSpPr>
          <p:sp>
            <p:nvSpPr>
              <p:cNvPr id="1048887" name="平行四边形 36"/>
              <p:cNvSpPr/>
              <p:nvPr/>
            </p:nvSpPr>
            <p:spPr>
              <a:xfrm>
                <a:off x="11290517" y="6273733"/>
                <a:ext cx="168060" cy="255424"/>
              </a:xfrm>
              <a:prstGeom prst="parallelogram">
                <a:avLst>
                  <a:gd name="adj" fmla="val 51442"/>
                </a:avLst>
              </a:prstGeom>
              <a:solidFill>
                <a:schemeClr val="accent2">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888" name="平行四边形 68"/>
              <p:cNvSpPr/>
              <p:nvPr/>
            </p:nvSpPr>
            <p:spPr>
              <a:xfrm>
                <a:off x="11160041" y="6273733"/>
                <a:ext cx="168060" cy="255424"/>
              </a:xfrm>
              <a:prstGeom prst="parallelogram">
                <a:avLst>
                  <a:gd name="adj" fmla="val 51442"/>
                </a:avLst>
              </a:prstGeom>
              <a:solidFill>
                <a:schemeClr val="accent2">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889" name="平行四边形 69"/>
              <p:cNvSpPr/>
              <p:nvPr/>
            </p:nvSpPr>
            <p:spPr>
              <a:xfrm>
                <a:off x="11029605" y="6273733"/>
                <a:ext cx="168060" cy="255424"/>
              </a:xfrm>
              <a:prstGeom prst="parallelogram">
                <a:avLst>
                  <a:gd name="adj" fmla="val 51442"/>
                </a:avLst>
              </a:prstGeom>
              <a:solidFill>
                <a:schemeClr val="accent2">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890" name="平行四边形 70"/>
              <p:cNvSpPr/>
              <p:nvPr/>
            </p:nvSpPr>
            <p:spPr>
              <a:xfrm>
                <a:off x="10899169" y="6273733"/>
                <a:ext cx="168060" cy="255424"/>
              </a:xfrm>
              <a:prstGeom prst="parallelogram">
                <a:avLst>
                  <a:gd name="adj" fmla="val 51442"/>
                </a:avLst>
              </a:prstGeom>
              <a:solidFill>
                <a:schemeClr val="accent2">
                  <a:alpha val="5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891" name="平行四边形 71"/>
              <p:cNvSpPr/>
              <p:nvPr/>
            </p:nvSpPr>
            <p:spPr>
              <a:xfrm>
                <a:off x="10768733" y="6273733"/>
                <a:ext cx="168060" cy="255424"/>
              </a:xfrm>
              <a:prstGeom prst="parallelogram">
                <a:avLst>
                  <a:gd name="adj" fmla="val 51442"/>
                </a:avLst>
              </a:prstGeom>
              <a:solidFill>
                <a:schemeClr val="accent2">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892" name="平行四边形 72"/>
              <p:cNvSpPr/>
              <p:nvPr/>
            </p:nvSpPr>
            <p:spPr>
              <a:xfrm>
                <a:off x="10638297" y="6273733"/>
                <a:ext cx="168060" cy="255424"/>
              </a:xfrm>
              <a:prstGeom prst="parallelogram">
                <a:avLst>
                  <a:gd name="adj" fmla="val 51442"/>
                </a:avLst>
              </a:prstGeom>
              <a:solidFill>
                <a:schemeClr val="accent2">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893" name="平行四边形 73"/>
              <p:cNvSpPr/>
              <p:nvPr/>
            </p:nvSpPr>
            <p:spPr>
              <a:xfrm>
                <a:off x="10507861" y="6273733"/>
                <a:ext cx="168060" cy="255424"/>
              </a:xfrm>
              <a:prstGeom prst="parallelogram">
                <a:avLst>
                  <a:gd name="adj" fmla="val 51442"/>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grpSp>
        <p:grpSp>
          <p:nvGrpSpPr>
            <p:cNvPr id="112" name="组合 1027"/>
            <p:cNvGrpSpPr/>
            <p:nvPr/>
          </p:nvGrpSpPr>
          <p:grpSpPr>
            <a:xfrm>
              <a:off x="203417" y="6273733"/>
              <a:ext cx="10342068" cy="255424"/>
              <a:chOff x="203417" y="6273733"/>
              <a:chExt cx="10342068" cy="255424"/>
            </a:xfrm>
            <a:gradFill flip="none" rotWithShape="1">
              <a:gsLst>
                <a:gs pos="0">
                  <a:schemeClr val="bg1">
                    <a:alpha val="0"/>
                  </a:schemeClr>
                </a:gs>
                <a:gs pos="44000">
                  <a:schemeClr val="bg1">
                    <a:alpha val="55000"/>
                  </a:schemeClr>
                </a:gs>
                <a:gs pos="100000">
                  <a:schemeClr val="bg1">
                    <a:alpha val="5000"/>
                  </a:schemeClr>
                </a:gs>
              </a:gsLst>
              <a:lin ang="0" scaled="1"/>
            </a:gradFill>
          </p:grpSpPr>
          <p:sp>
            <p:nvSpPr>
              <p:cNvPr id="1048894" name="平行四边形 74"/>
              <p:cNvSpPr/>
              <p:nvPr/>
            </p:nvSpPr>
            <p:spPr>
              <a:xfrm>
                <a:off x="1037742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895" name="平行四边形 75"/>
              <p:cNvSpPr/>
              <p:nvPr/>
            </p:nvSpPr>
            <p:spPr>
              <a:xfrm>
                <a:off x="1024698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896" name="平行四边形 76"/>
              <p:cNvSpPr/>
              <p:nvPr/>
            </p:nvSpPr>
            <p:spPr>
              <a:xfrm>
                <a:off x="1011655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897" name="平行四边形 77"/>
              <p:cNvSpPr/>
              <p:nvPr/>
            </p:nvSpPr>
            <p:spPr>
              <a:xfrm>
                <a:off x="998611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898" name="平行四边形 78"/>
              <p:cNvSpPr/>
              <p:nvPr/>
            </p:nvSpPr>
            <p:spPr>
              <a:xfrm>
                <a:off x="985568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899" name="平行四边形 79"/>
              <p:cNvSpPr/>
              <p:nvPr/>
            </p:nvSpPr>
            <p:spPr>
              <a:xfrm>
                <a:off x="972524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900" name="平行四边形 80"/>
              <p:cNvSpPr/>
              <p:nvPr/>
            </p:nvSpPr>
            <p:spPr>
              <a:xfrm>
                <a:off x="959480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901" name="平行四边形 81"/>
              <p:cNvSpPr/>
              <p:nvPr/>
            </p:nvSpPr>
            <p:spPr>
              <a:xfrm>
                <a:off x="946437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902" name="平行四边形 82"/>
              <p:cNvSpPr/>
              <p:nvPr/>
            </p:nvSpPr>
            <p:spPr>
              <a:xfrm>
                <a:off x="933393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903" name="平行四边形 86"/>
              <p:cNvSpPr/>
              <p:nvPr/>
            </p:nvSpPr>
            <p:spPr>
              <a:xfrm>
                <a:off x="920350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904" name="平行四边形 87"/>
              <p:cNvSpPr/>
              <p:nvPr/>
            </p:nvSpPr>
            <p:spPr>
              <a:xfrm>
                <a:off x="907306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905" name="平行四边形 88"/>
              <p:cNvSpPr/>
              <p:nvPr/>
            </p:nvSpPr>
            <p:spPr>
              <a:xfrm>
                <a:off x="894262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906" name="平行四边形 89"/>
              <p:cNvSpPr/>
              <p:nvPr/>
            </p:nvSpPr>
            <p:spPr>
              <a:xfrm>
                <a:off x="881219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907" name="平行四边形 90"/>
              <p:cNvSpPr/>
              <p:nvPr/>
            </p:nvSpPr>
            <p:spPr>
              <a:xfrm>
                <a:off x="868175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908" name="平行四边形 91"/>
              <p:cNvSpPr/>
              <p:nvPr/>
            </p:nvSpPr>
            <p:spPr>
              <a:xfrm>
                <a:off x="855132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909" name="平行四边形 92"/>
              <p:cNvSpPr/>
              <p:nvPr/>
            </p:nvSpPr>
            <p:spPr>
              <a:xfrm>
                <a:off x="842088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910" name="平行四边形 93"/>
              <p:cNvSpPr/>
              <p:nvPr/>
            </p:nvSpPr>
            <p:spPr>
              <a:xfrm>
                <a:off x="829044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911" name="平行四边形 94"/>
              <p:cNvSpPr/>
              <p:nvPr/>
            </p:nvSpPr>
            <p:spPr>
              <a:xfrm>
                <a:off x="816001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912" name="平行四边形 100"/>
              <p:cNvSpPr/>
              <p:nvPr/>
            </p:nvSpPr>
            <p:spPr>
              <a:xfrm>
                <a:off x="802957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913" name="平行四边形 101"/>
              <p:cNvSpPr/>
              <p:nvPr/>
            </p:nvSpPr>
            <p:spPr>
              <a:xfrm>
                <a:off x="789914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914" name="平行四边形 102"/>
              <p:cNvSpPr/>
              <p:nvPr/>
            </p:nvSpPr>
            <p:spPr>
              <a:xfrm>
                <a:off x="776870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915" name="平行四边形 103"/>
              <p:cNvSpPr/>
              <p:nvPr/>
            </p:nvSpPr>
            <p:spPr>
              <a:xfrm>
                <a:off x="763826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916" name="平行四边形 104"/>
              <p:cNvSpPr/>
              <p:nvPr/>
            </p:nvSpPr>
            <p:spPr>
              <a:xfrm>
                <a:off x="750783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917" name="平行四边形 105"/>
              <p:cNvSpPr/>
              <p:nvPr/>
            </p:nvSpPr>
            <p:spPr>
              <a:xfrm>
                <a:off x="737739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918" name="平行四边形 108"/>
              <p:cNvSpPr/>
              <p:nvPr/>
            </p:nvSpPr>
            <p:spPr>
              <a:xfrm>
                <a:off x="724696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919" name="平行四边形 109"/>
              <p:cNvSpPr/>
              <p:nvPr/>
            </p:nvSpPr>
            <p:spPr>
              <a:xfrm>
                <a:off x="711652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920" name="平行四边形 110"/>
              <p:cNvSpPr/>
              <p:nvPr/>
            </p:nvSpPr>
            <p:spPr>
              <a:xfrm>
                <a:off x="698608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921" name="平行四边形 111"/>
              <p:cNvSpPr/>
              <p:nvPr/>
            </p:nvSpPr>
            <p:spPr>
              <a:xfrm>
                <a:off x="685565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922" name="平行四边形 112"/>
              <p:cNvSpPr/>
              <p:nvPr/>
            </p:nvSpPr>
            <p:spPr>
              <a:xfrm>
                <a:off x="672521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923" name="平行四边形 113"/>
              <p:cNvSpPr/>
              <p:nvPr/>
            </p:nvSpPr>
            <p:spPr>
              <a:xfrm>
                <a:off x="659478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924" name="平行四边形 114"/>
              <p:cNvSpPr/>
              <p:nvPr/>
            </p:nvSpPr>
            <p:spPr>
              <a:xfrm>
                <a:off x="646434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925" name="平行四边形 115"/>
              <p:cNvSpPr/>
              <p:nvPr/>
            </p:nvSpPr>
            <p:spPr>
              <a:xfrm>
                <a:off x="633390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926" name="平行四边形 116"/>
              <p:cNvSpPr/>
              <p:nvPr/>
            </p:nvSpPr>
            <p:spPr>
              <a:xfrm>
                <a:off x="620347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927" name="平行四边形 117"/>
              <p:cNvSpPr/>
              <p:nvPr/>
            </p:nvSpPr>
            <p:spPr>
              <a:xfrm>
                <a:off x="607303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928" name="平行四边形 118"/>
              <p:cNvSpPr/>
              <p:nvPr/>
            </p:nvSpPr>
            <p:spPr>
              <a:xfrm>
                <a:off x="594260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929" name="平行四边形 119"/>
              <p:cNvSpPr/>
              <p:nvPr/>
            </p:nvSpPr>
            <p:spPr>
              <a:xfrm>
                <a:off x="581216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930" name="平行四边形 120"/>
              <p:cNvSpPr/>
              <p:nvPr/>
            </p:nvSpPr>
            <p:spPr>
              <a:xfrm>
                <a:off x="568172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931" name="平行四边形 121"/>
              <p:cNvSpPr/>
              <p:nvPr/>
            </p:nvSpPr>
            <p:spPr>
              <a:xfrm>
                <a:off x="555129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932" name="平行四边形 122"/>
              <p:cNvSpPr/>
              <p:nvPr/>
            </p:nvSpPr>
            <p:spPr>
              <a:xfrm>
                <a:off x="542085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933" name="平行四边形 123"/>
              <p:cNvSpPr/>
              <p:nvPr/>
            </p:nvSpPr>
            <p:spPr>
              <a:xfrm>
                <a:off x="529042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934" name="平行四边形 126"/>
              <p:cNvSpPr/>
              <p:nvPr/>
            </p:nvSpPr>
            <p:spPr>
              <a:xfrm>
                <a:off x="515998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935" name="平行四边形 127"/>
              <p:cNvSpPr/>
              <p:nvPr/>
            </p:nvSpPr>
            <p:spPr>
              <a:xfrm>
                <a:off x="502954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936" name="平行四边形 128"/>
              <p:cNvSpPr/>
              <p:nvPr/>
            </p:nvSpPr>
            <p:spPr>
              <a:xfrm>
                <a:off x="489911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937" name="平行四边形 129"/>
              <p:cNvSpPr/>
              <p:nvPr/>
            </p:nvSpPr>
            <p:spPr>
              <a:xfrm>
                <a:off x="476867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938" name="平行四边形 130"/>
              <p:cNvSpPr/>
              <p:nvPr/>
            </p:nvSpPr>
            <p:spPr>
              <a:xfrm>
                <a:off x="463824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939" name="平行四边形 131"/>
              <p:cNvSpPr/>
              <p:nvPr/>
            </p:nvSpPr>
            <p:spPr>
              <a:xfrm>
                <a:off x="450780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940" name="平行四边形 132"/>
              <p:cNvSpPr/>
              <p:nvPr/>
            </p:nvSpPr>
            <p:spPr>
              <a:xfrm>
                <a:off x="437736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941" name="平行四边形 133"/>
              <p:cNvSpPr/>
              <p:nvPr/>
            </p:nvSpPr>
            <p:spPr>
              <a:xfrm>
                <a:off x="424693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942" name="平行四边形 134"/>
              <p:cNvSpPr/>
              <p:nvPr/>
            </p:nvSpPr>
            <p:spPr>
              <a:xfrm>
                <a:off x="411649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943" name="平行四边形 135"/>
              <p:cNvSpPr/>
              <p:nvPr/>
            </p:nvSpPr>
            <p:spPr>
              <a:xfrm>
                <a:off x="398606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944" name="平行四边形 136"/>
              <p:cNvSpPr/>
              <p:nvPr/>
            </p:nvSpPr>
            <p:spPr>
              <a:xfrm>
                <a:off x="385562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945" name="平行四边形 137"/>
              <p:cNvSpPr/>
              <p:nvPr/>
            </p:nvSpPr>
            <p:spPr>
              <a:xfrm>
                <a:off x="372518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946" name="平行四边形 138"/>
              <p:cNvSpPr/>
              <p:nvPr/>
            </p:nvSpPr>
            <p:spPr>
              <a:xfrm>
                <a:off x="359475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947" name="平行四边形 139"/>
              <p:cNvSpPr/>
              <p:nvPr/>
            </p:nvSpPr>
            <p:spPr>
              <a:xfrm>
                <a:off x="346431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948" name="平行四边形 140"/>
              <p:cNvSpPr/>
              <p:nvPr/>
            </p:nvSpPr>
            <p:spPr>
              <a:xfrm>
                <a:off x="333388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949" name="平行四边形 141"/>
              <p:cNvSpPr/>
              <p:nvPr/>
            </p:nvSpPr>
            <p:spPr>
              <a:xfrm>
                <a:off x="320344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950" name="平行四边形 142"/>
              <p:cNvSpPr/>
              <p:nvPr/>
            </p:nvSpPr>
            <p:spPr>
              <a:xfrm>
                <a:off x="307300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951" name="平行四边形 143"/>
              <p:cNvSpPr/>
              <p:nvPr/>
            </p:nvSpPr>
            <p:spPr>
              <a:xfrm>
                <a:off x="294257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952" name="平行四边形 144"/>
              <p:cNvSpPr/>
              <p:nvPr/>
            </p:nvSpPr>
            <p:spPr>
              <a:xfrm>
                <a:off x="281213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953" name="平行四边形 145"/>
              <p:cNvSpPr/>
              <p:nvPr/>
            </p:nvSpPr>
            <p:spPr>
              <a:xfrm>
                <a:off x="268170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954" name="平行四边形 146"/>
              <p:cNvSpPr/>
              <p:nvPr/>
            </p:nvSpPr>
            <p:spPr>
              <a:xfrm>
                <a:off x="255126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955" name="平行四边形 147"/>
              <p:cNvSpPr/>
              <p:nvPr/>
            </p:nvSpPr>
            <p:spPr>
              <a:xfrm>
                <a:off x="242082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956" name="平行四边形 148"/>
              <p:cNvSpPr/>
              <p:nvPr/>
            </p:nvSpPr>
            <p:spPr>
              <a:xfrm>
                <a:off x="229039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957" name="平行四边形 149"/>
              <p:cNvSpPr/>
              <p:nvPr/>
            </p:nvSpPr>
            <p:spPr>
              <a:xfrm>
                <a:off x="215995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958" name="平行四边形 150"/>
              <p:cNvSpPr/>
              <p:nvPr/>
            </p:nvSpPr>
            <p:spPr>
              <a:xfrm>
                <a:off x="202952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959" name="平行四边形 151"/>
              <p:cNvSpPr/>
              <p:nvPr/>
            </p:nvSpPr>
            <p:spPr>
              <a:xfrm>
                <a:off x="189908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960" name="平行四边形 152"/>
              <p:cNvSpPr/>
              <p:nvPr/>
            </p:nvSpPr>
            <p:spPr>
              <a:xfrm>
                <a:off x="176864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961" name="平行四边形 153"/>
              <p:cNvSpPr/>
              <p:nvPr/>
            </p:nvSpPr>
            <p:spPr>
              <a:xfrm>
                <a:off x="163821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962" name="平行四边形 154"/>
              <p:cNvSpPr/>
              <p:nvPr/>
            </p:nvSpPr>
            <p:spPr>
              <a:xfrm>
                <a:off x="150777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963" name="平行四边形 155"/>
              <p:cNvSpPr/>
              <p:nvPr/>
            </p:nvSpPr>
            <p:spPr>
              <a:xfrm>
                <a:off x="137734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964" name="平行四边形 156"/>
              <p:cNvSpPr/>
              <p:nvPr/>
            </p:nvSpPr>
            <p:spPr>
              <a:xfrm>
                <a:off x="124690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965" name="平行四边形 157"/>
              <p:cNvSpPr/>
              <p:nvPr/>
            </p:nvSpPr>
            <p:spPr>
              <a:xfrm>
                <a:off x="111646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966" name="平行四边形 158"/>
              <p:cNvSpPr/>
              <p:nvPr/>
            </p:nvSpPr>
            <p:spPr>
              <a:xfrm>
                <a:off x="98603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967" name="平行四边形 159"/>
              <p:cNvSpPr/>
              <p:nvPr/>
            </p:nvSpPr>
            <p:spPr>
              <a:xfrm>
                <a:off x="85559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968" name="平行四边形 160"/>
              <p:cNvSpPr/>
              <p:nvPr/>
            </p:nvSpPr>
            <p:spPr>
              <a:xfrm>
                <a:off x="72516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969" name="平行四边形 161"/>
              <p:cNvSpPr/>
              <p:nvPr/>
            </p:nvSpPr>
            <p:spPr>
              <a:xfrm>
                <a:off x="59472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970" name="平行四边形 162"/>
              <p:cNvSpPr/>
              <p:nvPr/>
            </p:nvSpPr>
            <p:spPr>
              <a:xfrm>
                <a:off x="46428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971" name="平行四边形 163"/>
              <p:cNvSpPr/>
              <p:nvPr/>
            </p:nvSpPr>
            <p:spPr>
              <a:xfrm>
                <a:off x="33385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972" name="平行四边形 164"/>
              <p:cNvSpPr/>
              <p:nvPr/>
            </p:nvSpPr>
            <p:spPr>
              <a:xfrm>
                <a:off x="20341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grpSp>
      </p:grpSp>
      <p:sp>
        <p:nvSpPr>
          <p:cNvPr id="1048973" name="矩形 1029"/>
          <p:cNvSpPr/>
          <p:nvPr/>
        </p:nvSpPr>
        <p:spPr>
          <a:xfrm>
            <a:off x="499619" y="2855230"/>
            <a:ext cx="4552335" cy="1152303"/>
          </a:xfrm>
          <a:prstGeom prst="rect"/>
          <a:noFill/>
        </p:spPr>
        <p:txBody>
          <a:bodyPr anchor="t" anchorCtr="0" bIns="0" lIns="0" rIns="0" rtlCol="0" tIns="0" wrap="square">
            <a:spAutoFit/>
          </a:bodyPr>
          <a:p>
            <a:pPr algn="just" defTabSz="1216660">
              <a:lnSpc>
                <a:spcPct val="150000"/>
              </a:lnSpc>
              <a:spcAft>
                <a:spcPts val="600"/>
              </a:spcAft>
            </a:pPr>
            <a:r>
              <a:rPr altLang="en-US" sz="1200" lang="zh-CN">
                <a:solidFill>
                  <a:schemeClr val="bg1"/>
                </a:solidFill>
                <a:latin typeface="+mj-ea"/>
                <a:ea typeface="+mj-ea"/>
                <a:sym typeface="Arial" panose="020B0604020202020204" pitchFamily="34" charset="0"/>
              </a:rPr>
              <a:t>冬季是最适合养生的季节，社会对于养生这个话题的关注度也越来越高，所以一月以养生为其中之一的主题，更加贴近客户的生活。</a:t>
            </a:r>
            <a:endParaRPr altLang="zh-CN" sz="1200" lang="en-US">
              <a:solidFill>
                <a:schemeClr val="bg1"/>
              </a:solidFill>
              <a:latin typeface="+mj-ea"/>
              <a:ea typeface="+mj-ea"/>
              <a:sym typeface="Arial" panose="020B0604020202020204" pitchFamily="34" charset="0"/>
            </a:endParaRPr>
          </a:p>
          <a:p>
            <a:pPr algn="just" defTabSz="1216660">
              <a:lnSpc>
                <a:spcPct val="150000"/>
              </a:lnSpc>
              <a:spcAft>
                <a:spcPts val="600"/>
              </a:spcAft>
            </a:pPr>
            <a:r>
              <a:rPr altLang="en-US" sz="1200" lang="zh-CN">
                <a:solidFill>
                  <a:schemeClr val="bg1"/>
                </a:solidFill>
                <a:latin typeface="+mj-ea"/>
                <a:ea typeface="+mj-ea"/>
                <a:sym typeface="Arial" panose="020B0604020202020204" pitchFamily="34" charset="0"/>
              </a:rPr>
              <a:t>另外春节临近，春节对于中国人而言是最重要的一个节日，所以选择春节预热必不可少。</a:t>
            </a:r>
            <a:endParaRPr altLang="zh-CN" sz="1200" lang="en-US">
              <a:solidFill>
                <a:schemeClr val="bg1"/>
              </a:solidFill>
              <a:latin typeface="+mj-ea"/>
              <a:ea typeface="+mj-ea"/>
              <a:sym typeface="Arial" panose="020B0604020202020204" pitchFamily="34" charset="0"/>
            </a:endParaRPr>
          </a:p>
        </p:txBody>
      </p:sp>
      <p:sp>
        <p:nvSpPr>
          <p:cNvPr id="1048974" name="TextBox 13"/>
          <p:cNvSpPr txBox="1"/>
          <p:nvPr/>
        </p:nvSpPr>
        <p:spPr>
          <a:xfrm>
            <a:off x="912426" y="1704908"/>
            <a:ext cx="1676400" cy="355600"/>
          </a:xfrm>
          <a:prstGeom prst="rect"/>
          <a:noFill/>
        </p:spPr>
        <p:txBody>
          <a:bodyPr anchor="t" anchorCtr="0" bIns="0" lIns="0" rIns="0" rtlCol="0" tIns="0" wrap="none">
            <a:spAutoFit/>
          </a:bodyPr>
          <a:p>
            <a:pPr defTabSz="1216660">
              <a:spcBef>
                <a:spcPct val="20000"/>
              </a:spcBef>
            </a:pPr>
            <a:r>
              <a:rPr altLang="zh-CN" b="1" sz="2400" lang="en-US">
                <a:solidFill>
                  <a:schemeClr val="bg1"/>
                </a:solidFill>
                <a:latin typeface="+mj-ea"/>
                <a:ea typeface="+mj-ea"/>
                <a:sym typeface="Arial" panose="020B0604020202020204" pitchFamily="34" charset="0"/>
              </a:rPr>
              <a:t>2022</a:t>
            </a:r>
            <a:r>
              <a:rPr altLang="en-US" b="1" sz="2400" lang="zh-CN">
                <a:solidFill>
                  <a:schemeClr val="bg1"/>
                </a:solidFill>
                <a:latin typeface="+mj-ea"/>
                <a:ea typeface="+mj-ea"/>
                <a:sym typeface="Arial" panose="020B0604020202020204" pitchFamily="34" charset="0"/>
              </a:rPr>
              <a:t>年</a:t>
            </a:r>
            <a:r>
              <a:rPr altLang="zh-CN" b="1" sz="2400" lang="en-US">
                <a:solidFill>
                  <a:schemeClr val="bg1"/>
                </a:solidFill>
                <a:latin typeface="+mj-ea"/>
                <a:ea typeface="+mj-ea"/>
                <a:sym typeface="Arial" panose="020B0604020202020204" pitchFamily="34" charset="0"/>
              </a:rPr>
              <a:t>01</a:t>
            </a:r>
            <a:r>
              <a:rPr altLang="en-US" b="1" sz="2400" lang="zh-CN">
                <a:solidFill>
                  <a:schemeClr val="bg1"/>
                </a:solidFill>
                <a:latin typeface="+mj-ea"/>
                <a:ea typeface="+mj-ea"/>
                <a:sym typeface="Arial" panose="020B0604020202020204" pitchFamily="34" charset="0"/>
              </a:rPr>
              <a:t>月</a:t>
            </a:r>
          </a:p>
        </p:txBody>
      </p:sp>
      <p:sp>
        <p:nvSpPr>
          <p:cNvPr id="1048975" name="文本框 1031"/>
          <p:cNvSpPr txBox="1"/>
          <p:nvPr/>
        </p:nvSpPr>
        <p:spPr>
          <a:xfrm>
            <a:off x="3161523" y="915810"/>
            <a:ext cx="533400" cy="533401"/>
          </a:xfrm>
          <a:prstGeom prst="rect"/>
          <a:noFill/>
          <a:ln>
            <a:solidFill>
              <a:schemeClr val="bg1"/>
            </a:solidFill>
          </a:ln>
        </p:spPr>
        <p:txBody>
          <a:bodyPr bIns="0" lIns="0" rIns="0" rtlCol="0" tIns="0" wrap="none">
            <a:spAutoFit/>
          </a:bodyPr>
          <a:p>
            <a:r>
              <a:rPr altLang="zh-CN" b="1" sz="3600" lang="en-US" spc="-300">
                <a:ln>
                  <a:gradFill>
                    <a:gsLst>
                      <a:gs pos="0">
                        <a:schemeClr val="bg1"/>
                      </a:gs>
                      <a:gs pos="100000">
                        <a:schemeClr val="bg1">
                          <a:alpha val="0"/>
                        </a:schemeClr>
                      </a:gs>
                    </a:gsLst>
                    <a:lin ang="5400000" scaled="1"/>
                  </a:gradFill>
                </a:ln>
                <a:solidFill>
                  <a:schemeClr val="bg1"/>
                </a:solidFill>
                <a:latin typeface="+mj-ea"/>
                <a:ea typeface="+mj-ea"/>
                <a:sym typeface="Bebas Neue Bold" panose="020B0606020202050201" pitchFamily="34" charset="0"/>
              </a:rPr>
              <a:t>01</a:t>
            </a:r>
            <a:endParaRPr altLang="en-US" b="1" sz="3600" lang="zh-CN" spc="-300">
              <a:ln>
                <a:gradFill>
                  <a:gsLst>
                    <a:gs pos="0">
                      <a:schemeClr val="bg1"/>
                    </a:gs>
                    <a:gs pos="100000">
                      <a:schemeClr val="bg1">
                        <a:alpha val="0"/>
                      </a:schemeClr>
                    </a:gs>
                  </a:gsLst>
                  <a:lin ang="5400000" scaled="1"/>
                </a:gradFill>
              </a:ln>
              <a:solidFill>
                <a:schemeClr val="bg1"/>
              </a:solidFill>
              <a:latin typeface="+mj-ea"/>
              <a:ea typeface="+mj-ea"/>
              <a:sym typeface="Bebas Neue Bold" panose="020B0606020202050201" pitchFamily="34" charset="0"/>
            </a:endParaRPr>
          </a:p>
        </p:txBody>
      </p:sp>
      <p:sp>
        <p:nvSpPr>
          <p:cNvPr id="1048976" name="文本框 124"/>
          <p:cNvSpPr txBox="1"/>
          <p:nvPr/>
        </p:nvSpPr>
        <p:spPr>
          <a:xfrm>
            <a:off x="812886" y="820876"/>
            <a:ext cx="2525126" cy="707886"/>
          </a:xfrm>
          <a:prstGeom prst="rect"/>
          <a:noFill/>
        </p:spPr>
        <p:txBody>
          <a:bodyPr wrap="square">
            <a:spAutoFit/>
          </a:bodyPr>
          <a:p>
            <a:pPr algn="l"/>
            <a:r>
              <a:rPr altLang="en-US" b="1" sz="4000" i="0" lang="zh-CN">
                <a:solidFill>
                  <a:schemeClr val="bg1"/>
                </a:solidFill>
                <a:effectLst/>
                <a:latin typeface="+mj-ea"/>
                <a:ea typeface="+mj-ea"/>
              </a:rPr>
              <a:t>一月主题</a:t>
            </a:r>
          </a:p>
        </p:txBody>
      </p:sp>
      <p:sp>
        <p:nvSpPr>
          <p:cNvPr id="1048977" name="文本框 167"/>
          <p:cNvSpPr txBox="1"/>
          <p:nvPr/>
        </p:nvSpPr>
        <p:spPr>
          <a:xfrm>
            <a:off x="5117710" y="934860"/>
            <a:ext cx="5171034" cy="707886"/>
          </a:xfrm>
          <a:prstGeom prst="rect"/>
          <a:noFill/>
        </p:spPr>
        <p:txBody>
          <a:bodyPr wrap="square">
            <a:spAutoFit/>
          </a:bodyPr>
          <a:p>
            <a:pPr algn="l"/>
            <a:r>
              <a:rPr altLang="en-US" b="1" sz="4000" lang="zh-CN">
                <a:solidFill>
                  <a:schemeClr val="bg1"/>
                </a:solidFill>
                <a:latin typeface="+mj-ea"/>
                <a:ea typeface="+mj-ea"/>
              </a:rPr>
              <a:t>冬日养生</a:t>
            </a:r>
            <a:r>
              <a:rPr altLang="zh-CN" b="1" sz="4000" lang="en-US">
                <a:solidFill>
                  <a:schemeClr val="bg1"/>
                </a:solidFill>
                <a:latin typeface="+mj-ea"/>
                <a:ea typeface="+mj-ea"/>
              </a:rPr>
              <a:t>+</a:t>
            </a:r>
            <a:r>
              <a:rPr altLang="en-US" b="1" sz="4000" lang="zh-CN">
                <a:solidFill>
                  <a:schemeClr val="bg1"/>
                </a:solidFill>
                <a:latin typeface="+mj-ea"/>
                <a:ea typeface="+mj-ea"/>
              </a:rPr>
              <a:t>春节预热</a:t>
            </a:r>
            <a:endParaRPr altLang="en-US" b="1" sz="4000" i="0" lang="zh-CN">
              <a:solidFill>
                <a:schemeClr val="bg1"/>
              </a:solidFill>
              <a:effectLst/>
              <a:latin typeface="+mj-ea"/>
              <a:ea typeface="+mj-ea"/>
            </a:endParaRPr>
          </a:p>
        </p:txBody>
      </p:sp>
      <p:pic>
        <p:nvPicPr>
          <p:cNvPr id="2097158" name="图片 3"/>
          <p:cNvPicPr>
            <a:picLocks noChangeAspect="1"/>
          </p:cNvPicPr>
          <p:nvPr/>
        </p:nvPicPr>
        <p:blipFill>
          <a:blip xmlns:r="http://schemas.openxmlformats.org/officeDocument/2006/relationships" r:embed="rId1" cstate="email"/>
          <a:stretch>
            <a:fillRect/>
          </a:stretch>
        </p:blipFill>
        <p:spPr>
          <a:xfrm>
            <a:off x="5281179" y="2373241"/>
            <a:ext cx="3442333" cy="2292594"/>
          </a:xfrm>
          <a:prstGeom prst="rect"/>
        </p:spPr>
      </p:pic>
      <p:pic>
        <p:nvPicPr>
          <p:cNvPr id="2097159" name="Picture 2"/>
          <p:cNvPicPr>
            <a:picLocks noChangeAspect="1" noChangeArrowheads="1"/>
          </p:cNvPicPr>
          <p:nvPr/>
        </p:nvPicPr>
        <p:blipFill>
          <a:blip xmlns:r="http://schemas.openxmlformats.org/officeDocument/2006/relationships" r:embed="rId2" cstate="email"/>
          <a:stretch>
            <a:fillRect/>
          </a:stretch>
        </p:blipFill>
        <p:spPr bwMode="auto">
          <a:xfrm>
            <a:off x="8890946" y="2371019"/>
            <a:ext cx="3059754" cy="2294816"/>
          </a:xfrm>
          <a:prstGeom prst="rect"/>
          <a:noFill/>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15" name=""/>
        <p:cNvGrpSpPr/>
        <p:nvPr/>
      </p:nvGrpSpPr>
      <p:grpSpPr>
        <a:xfrm>
          <a:off x="0" y="0"/>
          <a:ext cx="0" cy="0"/>
          <a:chOff x="0" y="0"/>
          <a:chExt cx="0" cy="0"/>
        </a:xfrm>
      </p:grpSpPr>
      <p:sp>
        <p:nvSpPr>
          <p:cNvPr id="1048980" name="矩形 1"/>
          <p:cNvSpPr/>
          <p:nvPr/>
        </p:nvSpPr>
        <p:spPr>
          <a:xfrm>
            <a:off x="0" y="-29210"/>
            <a:ext cx="12192000" cy="6887210"/>
          </a:xfrm>
          <a:prstGeom prst="rect"/>
          <a:solidFill>
            <a:srgbClr val="00277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981" name="任意多边形: 形状 180"/>
          <p:cNvSpPr/>
          <p:nvPr/>
        </p:nvSpPr>
        <p:spPr>
          <a:xfrm>
            <a:off x="1582282" y="-29210"/>
            <a:ext cx="6822908" cy="6858000"/>
          </a:xfrm>
          <a:custGeom>
            <a:avLst/>
            <a:gdLst>
              <a:gd name="connsiteX0" fmla="*/ 2313618 w 8569125"/>
              <a:gd name="connsiteY0" fmla="*/ 0 h 6858000"/>
              <a:gd name="connsiteX1" fmla="*/ 3960258 w 8569125"/>
              <a:gd name="connsiteY1" fmla="*/ 0 h 6858000"/>
              <a:gd name="connsiteX2" fmla="*/ 4621404 w 8569125"/>
              <a:gd name="connsiteY2" fmla="*/ 0 h 6858000"/>
              <a:gd name="connsiteX3" fmla="*/ 6758681 w 8569125"/>
              <a:gd name="connsiteY3" fmla="*/ 0 h 6858000"/>
              <a:gd name="connsiteX4" fmla="*/ 8302425 w 8569125"/>
              <a:gd name="connsiteY4" fmla="*/ 0 h 6858000"/>
              <a:gd name="connsiteX5" fmla="*/ 8569125 w 8569125"/>
              <a:gd name="connsiteY5" fmla="*/ 0 h 6858000"/>
              <a:gd name="connsiteX6" fmla="*/ 8569125 w 8569125"/>
              <a:gd name="connsiteY6" fmla="*/ 6858000 h 6858000"/>
              <a:gd name="connsiteX7" fmla="*/ 8302425 w 8569125"/>
              <a:gd name="connsiteY7" fmla="*/ 6858000 h 6858000"/>
              <a:gd name="connsiteX8" fmla="*/ 6758681 w 8569125"/>
              <a:gd name="connsiteY8" fmla="*/ 6858000 h 6858000"/>
              <a:gd name="connsiteX9" fmla="*/ 0 w 8569125"/>
              <a:gd name="connsiteY9"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569125" h="6858000">
                <a:moveTo>
                  <a:pt x="2313618" y="0"/>
                </a:moveTo>
                <a:lnTo>
                  <a:pt x="3960258" y="0"/>
                </a:lnTo>
                <a:lnTo>
                  <a:pt x="4621404" y="0"/>
                </a:lnTo>
                <a:lnTo>
                  <a:pt x="6758681" y="0"/>
                </a:lnTo>
                <a:lnTo>
                  <a:pt x="8302425" y="0"/>
                </a:lnTo>
                <a:lnTo>
                  <a:pt x="8569125" y="0"/>
                </a:lnTo>
                <a:lnTo>
                  <a:pt x="8569125" y="6858000"/>
                </a:lnTo>
                <a:lnTo>
                  <a:pt x="8302425" y="6858000"/>
                </a:lnTo>
                <a:lnTo>
                  <a:pt x="6758681" y="6858000"/>
                </a:lnTo>
                <a:lnTo>
                  <a:pt x="0" y="685800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8982" name="矩形 5"/>
          <p:cNvSpPr/>
          <p:nvPr/>
        </p:nvSpPr>
        <p:spPr>
          <a:xfrm>
            <a:off x="294944" y="623162"/>
            <a:ext cx="11566856" cy="5650571"/>
          </a:xfrm>
          <a:prstGeom prst="rect"/>
          <a:gradFill flip="none" rotWithShape="1">
            <a:gsLst>
              <a:gs pos="0">
                <a:schemeClr val="accent1"/>
              </a:gs>
              <a:gs pos="100000">
                <a:schemeClr val="accent2"/>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983" name="任意多边形: 形状 11"/>
          <p:cNvSpPr/>
          <p:nvPr/>
        </p:nvSpPr>
        <p:spPr>
          <a:xfrm>
            <a:off x="0" y="1"/>
            <a:ext cx="589888" cy="1748539"/>
          </a:xfrm>
          <a:custGeom>
            <a:avLst/>
            <a:gdLst>
              <a:gd name="connsiteX0" fmla="*/ 0 w 589888"/>
              <a:gd name="connsiteY0" fmla="*/ 0 h 1748539"/>
              <a:gd name="connsiteX1" fmla="*/ 589888 w 589888"/>
              <a:gd name="connsiteY1" fmla="*/ 0 h 1748539"/>
              <a:gd name="connsiteX2" fmla="*/ 0 w 589888"/>
              <a:gd name="connsiteY2" fmla="*/ 1748539 h 1748539"/>
            </a:gdLst>
            <a:ahLst/>
            <a:cxnLst>
              <a:cxn ang="0">
                <a:pos x="connsiteX0" y="connsiteY0"/>
              </a:cxn>
              <a:cxn ang="0">
                <a:pos x="connsiteX1" y="connsiteY1"/>
              </a:cxn>
              <a:cxn ang="0">
                <a:pos x="connsiteX2" y="connsiteY2"/>
              </a:cxn>
            </a:cxnLst>
            <a:rect l="l" t="t" r="r" b="b"/>
            <a:pathLst>
              <a:path w="589888" h="1748539">
                <a:moveTo>
                  <a:pt x="0" y="0"/>
                </a:moveTo>
                <a:lnTo>
                  <a:pt x="589888" y="0"/>
                </a:lnTo>
                <a:lnTo>
                  <a:pt x="0" y="1748539"/>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8984" name="任意多边形: 形状 106"/>
          <p:cNvSpPr/>
          <p:nvPr/>
        </p:nvSpPr>
        <p:spPr>
          <a:xfrm>
            <a:off x="713485" y="0"/>
            <a:ext cx="1258044" cy="1675698"/>
          </a:xfrm>
          <a:custGeom>
            <a:avLst/>
            <a:gdLst>
              <a:gd name="connsiteX0" fmla="*/ 623094 w 1258044"/>
              <a:gd name="connsiteY0" fmla="*/ 0 h 1675698"/>
              <a:gd name="connsiteX1" fmla="*/ 1258044 w 1258044"/>
              <a:gd name="connsiteY1" fmla="*/ 0 h 1675698"/>
              <a:gd name="connsiteX2" fmla="*/ 634950 w 1258044"/>
              <a:gd name="connsiteY2" fmla="*/ 1675698 h 1675698"/>
              <a:gd name="connsiteX3" fmla="*/ 0 w 1258044"/>
              <a:gd name="connsiteY3" fmla="*/ 1675698 h 1675698"/>
            </a:gdLst>
            <a:ahLst/>
            <a:cxnLst>
              <a:cxn ang="0">
                <a:pos x="connsiteX0" y="connsiteY0"/>
              </a:cxn>
              <a:cxn ang="0">
                <a:pos x="connsiteX1" y="connsiteY1"/>
              </a:cxn>
              <a:cxn ang="0">
                <a:pos x="connsiteX2" y="connsiteY2"/>
              </a:cxn>
              <a:cxn ang="0">
                <a:pos x="connsiteX3" y="connsiteY3"/>
              </a:cxn>
            </a:cxnLst>
            <a:rect l="l" t="t" r="r" b="b"/>
            <a:pathLst>
              <a:path w="1258044" h="1675698">
                <a:moveTo>
                  <a:pt x="623094" y="0"/>
                </a:moveTo>
                <a:lnTo>
                  <a:pt x="1258044" y="0"/>
                </a:lnTo>
                <a:lnTo>
                  <a:pt x="634950" y="1675698"/>
                </a:lnTo>
                <a:lnTo>
                  <a:pt x="0" y="1675698"/>
                </a:lnTo>
                <a:close/>
              </a:path>
            </a:pathLst>
          </a:custGeom>
          <a:gradFill flip="none" rotWithShape="1">
            <a:gsLst>
              <a:gs pos="0">
                <a:schemeClr val="bg1">
                  <a:alpha val="64000"/>
                </a:schemeClr>
              </a:gs>
              <a:gs pos="100000">
                <a:schemeClr val="bg1">
                  <a:alpha val="0"/>
                </a:schemeClr>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8985" name="平行四边形 176"/>
          <p:cNvSpPr/>
          <p:nvPr/>
        </p:nvSpPr>
        <p:spPr>
          <a:xfrm>
            <a:off x="10409936" y="0"/>
            <a:ext cx="1189400" cy="1869720"/>
          </a:xfrm>
          <a:prstGeom prst="parallelogram">
            <a:avLst>
              <a:gd name="adj" fmla="val 58453"/>
            </a:avLst>
          </a:prstGeom>
          <a:gradFill flip="none" rotWithShape="1">
            <a:gsLst>
              <a:gs pos="0">
                <a:schemeClr val="bg1">
                  <a:alpha val="64000"/>
                </a:schemeClr>
              </a:gs>
              <a:gs pos="100000">
                <a:schemeClr val="bg1">
                  <a:alpha val="0"/>
                </a:schemeClr>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986" name="平行四边形 177"/>
          <p:cNvSpPr/>
          <p:nvPr/>
        </p:nvSpPr>
        <p:spPr>
          <a:xfrm>
            <a:off x="9594570" y="-4625"/>
            <a:ext cx="895458" cy="1255575"/>
          </a:xfrm>
          <a:prstGeom prst="parallelogram">
            <a:avLst>
              <a:gd name="adj" fmla="val 51239"/>
            </a:avLst>
          </a:prstGeom>
          <a:gradFill flip="none" rotWithShape="1">
            <a:gsLst>
              <a:gs pos="0">
                <a:schemeClr val="accent2"/>
              </a:gs>
              <a:gs pos="100000">
                <a:schemeClr val="accent2">
                  <a:alpha val="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987" name="任意多边形: 形状 107"/>
          <p:cNvSpPr/>
          <p:nvPr/>
        </p:nvSpPr>
        <p:spPr>
          <a:xfrm>
            <a:off x="2240078" y="4705381"/>
            <a:ext cx="1906301" cy="2152619"/>
          </a:xfrm>
          <a:custGeom>
            <a:avLst/>
            <a:gdLst>
              <a:gd name="connsiteX0" fmla="*/ 733105 w 1906301"/>
              <a:gd name="connsiteY0" fmla="*/ 0 h 2152619"/>
              <a:gd name="connsiteX1" fmla="*/ 1906301 w 1906301"/>
              <a:gd name="connsiteY1" fmla="*/ 0 h 2152619"/>
              <a:gd name="connsiteX2" fmla="*/ 1173196 w 1906301"/>
              <a:gd name="connsiteY2" fmla="*/ 2152619 h 2152619"/>
              <a:gd name="connsiteX3" fmla="*/ 0 w 1906301"/>
              <a:gd name="connsiteY3" fmla="*/ 2152619 h 2152619"/>
            </a:gdLst>
            <a:ahLst/>
            <a:cxnLst>
              <a:cxn ang="0">
                <a:pos x="connsiteX0" y="connsiteY0"/>
              </a:cxn>
              <a:cxn ang="0">
                <a:pos x="connsiteX1" y="connsiteY1"/>
              </a:cxn>
              <a:cxn ang="0">
                <a:pos x="connsiteX2" y="connsiteY2"/>
              </a:cxn>
              <a:cxn ang="0">
                <a:pos x="connsiteX3" y="connsiteY3"/>
              </a:cxn>
            </a:cxnLst>
            <a:rect l="l" t="t" r="r" b="b"/>
            <a:pathLst>
              <a:path w="1906301" h="2152619">
                <a:moveTo>
                  <a:pt x="733105" y="0"/>
                </a:moveTo>
                <a:lnTo>
                  <a:pt x="1906301" y="0"/>
                </a:lnTo>
                <a:lnTo>
                  <a:pt x="1173196" y="2152619"/>
                </a:lnTo>
                <a:lnTo>
                  <a:pt x="0" y="2152619"/>
                </a:lnTo>
                <a:close/>
              </a:path>
            </a:pathLst>
          </a:custGeom>
          <a:gradFill flip="none" rotWithShape="1">
            <a:gsLst>
              <a:gs pos="0">
                <a:schemeClr val="accent2"/>
              </a:gs>
              <a:gs pos="100000">
                <a:schemeClr val="accent2">
                  <a:alpha val="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grpSp>
        <p:nvGrpSpPr>
          <p:cNvPr id="116" name="组合 1028"/>
          <p:cNvGrpSpPr/>
          <p:nvPr/>
        </p:nvGrpSpPr>
        <p:grpSpPr>
          <a:xfrm>
            <a:off x="468420" y="6273733"/>
            <a:ext cx="11255160" cy="255424"/>
            <a:chOff x="203417" y="6273733"/>
            <a:chExt cx="11255160" cy="255424"/>
          </a:xfrm>
        </p:grpSpPr>
        <p:grpSp>
          <p:nvGrpSpPr>
            <p:cNvPr id="117" name="组合 1024"/>
            <p:cNvGrpSpPr/>
            <p:nvPr/>
          </p:nvGrpSpPr>
          <p:grpSpPr>
            <a:xfrm>
              <a:off x="10507861" y="6273733"/>
              <a:ext cx="950716" cy="255424"/>
              <a:chOff x="10507861" y="6273733"/>
              <a:chExt cx="950716" cy="255424"/>
            </a:xfrm>
          </p:grpSpPr>
          <p:sp>
            <p:nvSpPr>
              <p:cNvPr id="1048988" name="平行四边形 36"/>
              <p:cNvSpPr/>
              <p:nvPr/>
            </p:nvSpPr>
            <p:spPr>
              <a:xfrm>
                <a:off x="11290517" y="6273733"/>
                <a:ext cx="168060" cy="255424"/>
              </a:xfrm>
              <a:prstGeom prst="parallelogram">
                <a:avLst>
                  <a:gd name="adj" fmla="val 51442"/>
                </a:avLst>
              </a:prstGeom>
              <a:solidFill>
                <a:schemeClr val="accent2">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989" name="平行四边形 68"/>
              <p:cNvSpPr/>
              <p:nvPr/>
            </p:nvSpPr>
            <p:spPr>
              <a:xfrm>
                <a:off x="11160041" y="6273733"/>
                <a:ext cx="168060" cy="255424"/>
              </a:xfrm>
              <a:prstGeom prst="parallelogram">
                <a:avLst>
                  <a:gd name="adj" fmla="val 51442"/>
                </a:avLst>
              </a:prstGeom>
              <a:solidFill>
                <a:schemeClr val="accent2">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990" name="平行四边形 69"/>
              <p:cNvSpPr/>
              <p:nvPr/>
            </p:nvSpPr>
            <p:spPr>
              <a:xfrm>
                <a:off x="11029605" y="6273733"/>
                <a:ext cx="168060" cy="255424"/>
              </a:xfrm>
              <a:prstGeom prst="parallelogram">
                <a:avLst>
                  <a:gd name="adj" fmla="val 51442"/>
                </a:avLst>
              </a:prstGeom>
              <a:solidFill>
                <a:schemeClr val="accent2">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991" name="平行四边形 70"/>
              <p:cNvSpPr/>
              <p:nvPr/>
            </p:nvSpPr>
            <p:spPr>
              <a:xfrm>
                <a:off x="10899169" y="6273733"/>
                <a:ext cx="168060" cy="255424"/>
              </a:xfrm>
              <a:prstGeom prst="parallelogram">
                <a:avLst>
                  <a:gd name="adj" fmla="val 51442"/>
                </a:avLst>
              </a:prstGeom>
              <a:solidFill>
                <a:schemeClr val="accent2">
                  <a:alpha val="5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992" name="平行四边形 71"/>
              <p:cNvSpPr/>
              <p:nvPr/>
            </p:nvSpPr>
            <p:spPr>
              <a:xfrm>
                <a:off x="10768733" y="6273733"/>
                <a:ext cx="168060" cy="255424"/>
              </a:xfrm>
              <a:prstGeom prst="parallelogram">
                <a:avLst>
                  <a:gd name="adj" fmla="val 51442"/>
                </a:avLst>
              </a:prstGeom>
              <a:solidFill>
                <a:schemeClr val="accent2">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993" name="平行四边形 72"/>
              <p:cNvSpPr/>
              <p:nvPr/>
            </p:nvSpPr>
            <p:spPr>
              <a:xfrm>
                <a:off x="10638297" y="6273733"/>
                <a:ext cx="168060" cy="255424"/>
              </a:xfrm>
              <a:prstGeom prst="parallelogram">
                <a:avLst>
                  <a:gd name="adj" fmla="val 51442"/>
                </a:avLst>
              </a:prstGeom>
              <a:solidFill>
                <a:schemeClr val="accent2">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994" name="平行四边形 73"/>
              <p:cNvSpPr/>
              <p:nvPr/>
            </p:nvSpPr>
            <p:spPr>
              <a:xfrm>
                <a:off x="10507861" y="6273733"/>
                <a:ext cx="168060" cy="255424"/>
              </a:xfrm>
              <a:prstGeom prst="parallelogram">
                <a:avLst>
                  <a:gd name="adj" fmla="val 51442"/>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grpSp>
        <p:grpSp>
          <p:nvGrpSpPr>
            <p:cNvPr id="118" name="组合 1027"/>
            <p:cNvGrpSpPr/>
            <p:nvPr/>
          </p:nvGrpSpPr>
          <p:grpSpPr>
            <a:xfrm>
              <a:off x="203417" y="6273733"/>
              <a:ext cx="10342068" cy="255424"/>
              <a:chOff x="203417" y="6273733"/>
              <a:chExt cx="10342068" cy="255424"/>
            </a:xfrm>
            <a:gradFill flip="none" rotWithShape="1">
              <a:gsLst>
                <a:gs pos="0">
                  <a:schemeClr val="bg1">
                    <a:alpha val="0"/>
                  </a:schemeClr>
                </a:gs>
                <a:gs pos="44000">
                  <a:schemeClr val="bg1">
                    <a:alpha val="55000"/>
                  </a:schemeClr>
                </a:gs>
                <a:gs pos="100000">
                  <a:schemeClr val="bg1">
                    <a:alpha val="5000"/>
                  </a:schemeClr>
                </a:gs>
              </a:gsLst>
              <a:lin ang="0" scaled="1"/>
            </a:gradFill>
          </p:grpSpPr>
          <p:sp>
            <p:nvSpPr>
              <p:cNvPr id="1048995" name="平行四边形 74"/>
              <p:cNvSpPr/>
              <p:nvPr/>
            </p:nvSpPr>
            <p:spPr>
              <a:xfrm>
                <a:off x="1037742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996" name="平行四边形 75"/>
              <p:cNvSpPr/>
              <p:nvPr/>
            </p:nvSpPr>
            <p:spPr>
              <a:xfrm>
                <a:off x="1024698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997" name="平行四边形 76"/>
              <p:cNvSpPr/>
              <p:nvPr/>
            </p:nvSpPr>
            <p:spPr>
              <a:xfrm>
                <a:off x="1011655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998" name="平行四边形 77"/>
              <p:cNvSpPr/>
              <p:nvPr/>
            </p:nvSpPr>
            <p:spPr>
              <a:xfrm>
                <a:off x="998611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999" name="平行四边形 78"/>
              <p:cNvSpPr/>
              <p:nvPr/>
            </p:nvSpPr>
            <p:spPr>
              <a:xfrm>
                <a:off x="985568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000" name="平行四边形 79"/>
              <p:cNvSpPr/>
              <p:nvPr/>
            </p:nvSpPr>
            <p:spPr>
              <a:xfrm>
                <a:off x="972524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001" name="平行四边形 80"/>
              <p:cNvSpPr/>
              <p:nvPr/>
            </p:nvSpPr>
            <p:spPr>
              <a:xfrm>
                <a:off x="959480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002" name="平行四边形 81"/>
              <p:cNvSpPr/>
              <p:nvPr/>
            </p:nvSpPr>
            <p:spPr>
              <a:xfrm>
                <a:off x="946437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003" name="平行四边形 82"/>
              <p:cNvSpPr/>
              <p:nvPr/>
            </p:nvSpPr>
            <p:spPr>
              <a:xfrm>
                <a:off x="933393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004" name="平行四边形 86"/>
              <p:cNvSpPr/>
              <p:nvPr/>
            </p:nvSpPr>
            <p:spPr>
              <a:xfrm>
                <a:off x="920350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005" name="平行四边形 87"/>
              <p:cNvSpPr/>
              <p:nvPr/>
            </p:nvSpPr>
            <p:spPr>
              <a:xfrm>
                <a:off x="907306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006" name="平行四边形 88"/>
              <p:cNvSpPr/>
              <p:nvPr/>
            </p:nvSpPr>
            <p:spPr>
              <a:xfrm>
                <a:off x="894262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007" name="平行四边形 89"/>
              <p:cNvSpPr/>
              <p:nvPr/>
            </p:nvSpPr>
            <p:spPr>
              <a:xfrm>
                <a:off x="881219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008" name="平行四边形 90"/>
              <p:cNvSpPr/>
              <p:nvPr/>
            </p:nvSpPr>
            <p:spPr>
              <a:xfrm>
                <a:off x="868175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009" name="平行四边形 91"/>
              <p:cNvSpPr/>
              <p:nvPr/>
            </p:nvSpPr>
            <p:spPr>
              <a:xfrm>
                <a:off x="855132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010" name="平行四边形 92"/>
              <p:cNvSpPr/>
              <p:nvPr/>
            </p:nvSpPr>
            <p:spPr>
              <a:xfrm>
                <a:off x="842088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011" name="平行四边形 93"/>
              <p:cNvSpPr/>
              <p:nvPr/>
            </p:nvSpPr>
            <p:spPr>
              <a:xfrm>
                <a:off x="829044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012" name="平行四边形 94"/>
              <p:cNvSpPr/>
              <p:nvPr/>
            </p:nvSpPr>
            <p:spPr>
              <a:xfrm>
                <a:off x="816001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013" name="平行四边形 100"/>
              <p:cNvSpPr/>
              <p:nvPr/>
            </p:nvSpPr>
            <p:spPr>
              <a:xfrm>
                <a:off x="802957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014" name="平行四边形 101"/>
              <p:cNvSpPr/>
              <p:nvPr/>
            </p:nvSpPr>
            <p:spPr>
              <a:xfrm>
                <a:off x="789914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015" name="平行四边形 102"/>
              <p:cNvSpPr/>
              <p:nvPr/>
            </p:nvSpPr>
            <p:spPr>
              <a:xfrm>
                <a:off x="776870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016" name="平行四边形 103"/>
              <p:cNvSpPr/>
              <p:nvPr/>
            </p:nvSpPr>
            <p:spPr>
              <a:xfrm>
                <a:off x="763826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017" name="平行四边形 104"/>
              <p:cNvSpPr/>
              <p:nvPr/>
            </p:nvSpPr>
            <p:spPr>
              <a:xfrm>
                <a:off x="750783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018" name="平行四边形 105"/>
              <p:cNvSpPr/>
              <p:nvPr/>
            </p:nvSpPr>
            <p:spPr>
              <a:xfrm>
                <a:off x="737739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019" name="平行四边形 108"/>
              <p:cNvSpPr/>
              <p:nvPr/>
            </p:nvSpPr>
            <p:spPr>
              <a:xfrm>
                <a:off x="724696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020" name="平行四边形 109"/>
              <p:cNvSpPr/>
              <p:nvPr/>
            </p:nvSpPr>
            <p:spPr>
              <a:xfrm>
                <a:off x="711652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021" name="平行四边形 110"/>
              <p:cNvSpPr/>
              <p:nvPr/>
            </p:nvSpPr>
            <p:spPr>
              <a:xfrm>
                <a:off x="698608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022" name="平行四边形 111"/>
              <p:cNvSpPr/>
              <p:nvPr/>
            </p:nvSpPr>
            <p:spPr>
              <a:xfrm>
                <a:off x="685565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023" name="平行四边形 112"/>
              <p:cNvSpPr/>
              <p:nvPr/>
            </p:nvSpPr>
            <p:spPr>
              <a:xfrm>
                <a:off x="672521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024" name="平行四边形 113"/>
              <p:cNvSpPr/>
              <p:nvPr/>
            </p:nvSpPr>
            <p:spPr>
              <a:xfrm>
                <a:off x="659478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025" name="平行四边形 114"/>
              <p:cNvSpPr/>
              <p:nvPr/>
            </p:nvSpPr>
            <p:spPr>
              <a:xfrm>
                <a:off x="646434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026" name="平行四边形 115"/>
              <p:cNvSpPr/>
              <p:nvPr/>
            </p:nvSpPr>
            <p:spPr>
              <a:xfrm>
                <a:off x="633390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027" name="平行四边形 116"/>
              <p:cNvSpPr/>
              <p:nvPr/>
            </p:nvSpPr>
            <p:spPr>
              <a:xfrm>
                <a:off x="620347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028" name="平行四边形 117"/>
              <p:cNvSpPr/>
              <p:nvPr/>
            </p:nvSpPr>
            <p:spPr>
              <a:xfrm>
                <a:off x="607303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029" name="平行四边形 118"/>
              <p:cNvSpPr/>
              <p:nvPr/>
            </p:nvSpPr>
            <p:spPr>
              <a:xfrm>
                <a:off x="594260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030" name="平行四边形 119"/>
              <p:cNvSpPr/>
              <p:nvPr/>
            </p:nvSpPr>
            <p:spPr>
              <a:xfrm>
                <a:off x="581216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031" name="平行四边形 120"/>
              <p:cNvSpPr/>
              <p:nvPr/>
            </p:nvSpPr>
            <p:spPr>
              <a:xfrm>
                <a:off x="568172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032" name="平行四边形 121"/>
              <p:cNvSpPr/>
              <p:nvPr/>
            </p:nvSpPr>
            <p:spPr>
              <a:xfrm>
                <a:off x="555129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033" name="平行四边形 122"/>
              <p:cNvSpPr/>
              <p:nvPr/>
            </p:nvSpPr>
            <p:spPr>
              <a:xfrm>
                <a:off x="542085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034" name="平行四边形 123"/>
              <p:cNvSpPr/>
              <p:nvPr/>
            </p:nvSpPr>
            <p:spPr>
              <a:xfrm>
                <a:off x="529042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035" name="平行四边形 126"/>
              <p:cNvSpPr/>
              <p:nvPr/>
            </p:nvSpPr>
            <p:spPr>
              <a:xfrm>
                <a:off x="515998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036" name="平行四边形 127"/>
              <p:cNvSpPr/>
              <p:nvPr/>
            </p:nvSpPr>
            <p:spPr>
              <a:xfrm>
                <a:off x="502954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037" name="平行四边形 128"/>
              <p:cNvSpPr/>
              <p:nvPr/>
            </p:nvSpPr>
            <p:spPr>
              <a:xfrm>
                <a:off x="489911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038" name="平行四边形 129"/>
              <p:cNvSpPr/>
              <p:nvPr/>
            </p:nvSpPr>
            <p:spPr>
              <a:xfrm>
                <a:off x="476867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039" name="平行四边形 130"/>
              <p:cNvSpPr/>
              <p:nvPr/>
            </p:nvSpPr>
            <p:spPr>
              <a:xfrm>
                <a:off x="463824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040" name="平行四边形 131"/>
              <p:cNvSpPr/>
              <p:nvPr/>
            </p:nvSpPr>
            <p:spPr>
              <a:xfrm>
                <a:off x="450780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041" name="平行四边形 132"/>
              <p:cNvSpPr/>
              <p:nvPr/>
            </p:nvSpPr>
            <p:spPr>
              <a:xfrm>
                <a:off x="437736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042" name="平行四边形 133"/>
              <p:cNvSpPr/>
              <p:nvPr/>
            </p:nvSpPr>
            <p:spPr>
              <a:xfrm>
                <a:off x="424693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043" name="平行四边形 134"/>
              <p:cNvSpPr/>
              <p:nvPr/>
            </p:nvSpPr>
            <p:spPr>
              <a:xfrm>
                <a:off x="411649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044" name="平行四边形 135"/>
              <p:cNvSpPr/>
              <p:nvPr/>
            </p:nvSpPr>
            <p:spPr>
              <a:xfrm>
                <a:off x="398606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045" name="平行四边形 136"/>
              <p:cNvSpPr/>
              <p:nvPr/>
            </p:nvSpPr>
            <p:spPr>
              <a:xfrm>
                <a:off x="385562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046" name="平行四边形 137"/>
              <p:cNvSpPr/>
              <p:nvPr/>
            </p:nvSpPr>
            <p:spPr>
              <a:xfrm>
                <a:off x="372518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047" name="平行四边形 138"/>
              <p:cNvSpPr/>
              <p:nvPr/>
            </p:nvSpPr>
            <p:spPr>
              <a:xfrm>
                <a:off x="359475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048" name="平行四边形 139"/>
              <p:cNvSpPr/>
              <p:nvPr/>
            </p:nvSpPr>
            <p:spPr>
              <a:xfrm>
                <a:off x="346431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049" name="平行四边形 140"/>
              <p:cNvSpPr/>
              <p:nvPr/>
            </p:nvSpPr>
            <p:spPr>
              <a:xfrm>
                <a:off x="333388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050" name="平行四边形 141"/>
              <p:cNvSpPr/>
              <p:nvPr/>
            </p:nvSpPr>
            <p:spPr>
              <a:xfrm>
                <a:off x="320344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051" name="平行四边形 142"/>
              <p:cNvSpPr/>
              <p:nvPr/>
            </p:nvSpPr>
            <p:spPr>
              <a:xfrm>
                <a:off x="307300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052" name="平行四边形 143"/>
              <p:cNvSpPr/>
              <p:nvPr/>
            </p:nvSpPr>
            <p:spPr>
              <a:xfrm>
                <a:off x="294257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053" name="平行四边形 144"/>
              <p:cNvSpPr/>
              <p:nvPr/>
            </p:nvSpPr>
            <p:spPr>
              <a:xfrm>
                <a:off x="281213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054" name="平行四边形 145"/>
              <p:cNvSpPr/>
              <p:nvPr/>
            </p:nvSpPr>
            <p:spPr>
              <a:xfrm>
                <a:off x="268170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055" name="平行四边形 146"/>
              <p:cNvSpPr/>
              <p:nvPr/>
            </p:nvSpPr>
            <p:spPr>
              <a:xfrm>
                <a:off x="255126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056" name="平行四边形 147"/>
              <p:cNvSpPr/>
              <p:nvPr/>
            </p:nvSpPr>
            <p:spPr>
              <a:xfrm>
                <a:off x="242082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057" name="平行四边形 148"/>
              <p:cNvSpPr/>
              <p:nvPr/>
            </p:nvSpPr>
            <p:spPr>
              <a:xfrm>
                <a:off x="229039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058" name="平行四边形 149"/>
              <p:cNvSpPr/>
              <p:nvPr/>
            </p:nvSpPr>
            <p:spPr>
              <a:xfrm>
                <a:off x="215995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059" name="平行四边形 150"/>
              <p:cNvSpPr/>
              <p:nvPr/>
            </p:nvSpPr>
            <p:spPr>
              <a:xfrm>
                <a:off x="202952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060" name="平行四边形 151"/>
              <p:cNvSpPr/>
              <p:nvPr/>
            </p:nvSpPr>
            <p:spPr>
              <a:xfrm>
                <a:off x="189908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061" name="平行四边形 152"/>
              <p:cNvSpPr/>
              <p:nvPr/>
            </p:nvSpPr>
            <p:spPr>
              <a:xfrm>
                <a:off x="176864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062" name="平行四边形 153"/>
              <p:cNvSpPr/>
              <p:nvPr/>
            </p:nvSpPr>
            <p:spPr>
              <a:xfrm>
                <a:off x="163821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063" name="平行四边形 154"/>
              <p:cNvSpPr/>
              <p:nvPr/>
            </p:nvSpPr>
            <p:spPr>
              <a:xfrm>
                <a:off x="150777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064" name="平行四边形 155"/>
              <p:cNvSpPr/>
              <p:nvPr/>
            </p:nvSpPr>
            <p:spPr>
              <a:xfrm>
                <a:off x="137734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065" name="平行四边形 156"/>
              <p:cNvSpPr/>
              <p:nvPr/>
            </p:nvSpPr>
            <p:spPr>
              <a:xfrm>
                <a:off x="124690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066" name="平行四边形 157"/>
              <p:cNvSpPr/>
              <p:nvPr/>
            </p:nvSpPr>
            <p:spPr>
              <a:xfrm>
                <a:off x="111646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067" name="平行四边形 158"/>
              <p:cNvSpPr/>
              <p:nvPr/>
            </p:nvSpPr>
            <p:spPr>
              <a:xfrm>
                <a:off x="98603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068" name="平行四边形 159"/>
              <p:cNvSpPr/>
              <p:nvPr/>
            </p:nvSpPr>
            <p:spPr>
              <a:xfrm>
                <a:off x="85559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069" name="平行四边形 160"/>
              <p:cNvSpPr/>
              <p:nvPr/>
            </p:nvSpPr>
            <p:spPr>
              <a:xfrm>
                <a:off x="72516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070" name="平行四边形 161"/>
              <p:cNvSpPr/>
              <p:nvPr/>
            </p:nvSpPr>
            <p:spPr>
              <a:xfrm>
                <a:off x="59472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071" name="平行四边形 162"/>
              <p:cNvSpPr/>
              <p:nvPr/>
            </p:nvSpPr>
            <p:spPr>
              <a:xfrm>
                <a:off x="46428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072" name="平行四边形 163"/>
              <p:cNvSpPr/>
              <p:nvPr/>
            </p:nvSpPr>
            <p:spPr>
              <a:xfrm>
                <a:off x="33385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073" name="平行四边形 164"/>
              <p:cNvSpPr/>
              <p:nvPr/>
            </p:nvSpPr>
            <p:spPr>
              <a:xfrm>
                <a:off x="20341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grpSp>
      </p:grpSp>
      <p:sp>
        <p:nvSpPr>
          <p:cNvPr id="1049074" name="矩形 1029"/>
          <p:cNvSpPr/>
          <p:nvPr/>
        </p:nvSpPr>
        <p:spPr>
          <a:xfrm>
            <a:off x="1099468" y="3294286"/>
            <a:ext cx="4552335" cy="1152303"/>
          </a:xfrm>
          <a:prstGeom prst="rect"/>
          <a:noFill/>
        </p:spPr>
        <p:txBody>
          <a:bodyPr anchor="t" anchorCtr="0" bIns="0" lIns="0" rIns="0" rtlCol="0" tIns="0" wrap="square">
            <a:spAutoFit/>
          </a:bodyPr>
          <a:p>
            <a:pPr algn="just" defTabSz="1216660">
              <a:lnSpc>
                <a:spcPct val="150000"/>
              </a:lnSpc>
              <a:spcAft>
                <a:spcPts val="600"/>
              </a:spcAft>
            </a:pPr>
            <a:r>
              <a:rPr altLang="en-US" sz="1200" lang="zh-CN">
                <a:solidFill>
                  <a:schemeClr val="bg1"/>
                </a:solidFill>
                <a:latin typeface="+mj-ea"/>
                <a:ea typeface="+mj-ea"/>
                <a:sym typeface="Arial" panose="020B0604020202020204" pitchFamily="34" charset="0"/>
              </a:rPr>
              <a:t>快节奏的生活、高强度的工作为现代人带来不小的压力，</a:t>
            </a:r>
            <a:r>
              <a:rPr altLang="zh-CN" sz="1200" lang="en-US">
                <a:solidFill>
                  <a:schemeClr val="bg1"/>
                </a:solidFill>
                <a:latin typeface="+mj-ea"/>
                <a:ea typeface="+mj-ea"/>
                <a:sym typeface="Arial" panose="020B0604020202020204" pitchFamily="34" charset="0"/>
              </a:rPr>
              <a:t>"</a:t>
            </a:r>
            <a:r>
              <a:rPr altLang="en-US" sz="1200" lang="zh-CN">
                <a:solidFill>
                  <a:schemeClr val="bg1"/>
                </a:solidFill>
                <a:latin typeface="+mj-ea"/>
                <a:ea typeface="+mj-ea"/>
                <a:sym typeface="Arial" panose="020B0604020202020204" pitchFamily="34" charset="0"/>
              </a:rPr>
              <a:t>养生</a:t>
            </a:r>
            <a:r>
              <a:rPr altLang="zh-CN" sz="1200" lang="en-US">
                <a:solidFill>
                  <a:schemeClr val="bg1"/>
                </a:solidFill>
                <a:latin typeface="+mj-ea"/>
                <a:ea typeface="+mj-ea"/>
                <a:sym typeface="Arial" panose="020B0604020202020204" pitchFamily="34" charset="0"/>
              </a:rPr>
              <a:t>"</a:t>
            </a:r>
            <a:r>
              <a:rPr altLang="en-US" sz="1200" lang="zh-CN">
                <a:solidFill>
                  <a:schemeClr val="bg1"/>
                </a:solidFill>
                <a:latin typeface="+mj-ea"/>
                <a:ea typeface="+mj-ea"/>
                <a:sym typeface="Arial" panose="020B0604020202020204" pitchFamily="34" charset="0"/>
              </a:rPr>
              <a:t>主题也成为大家关注的日常话题。</a:t>
            </a:r>
            <a:endParaRPr altLang="zh-CN" sz="1200" lang="en-US">
              <a:solidFill>
                <a:schemeClr val="bg1"/>
              </a:solidFill>
              <a:latin typeface="+mj-ea"/>
              <a:ea typeface="+mj-ea"/>
              <a:sym typeface="Arial" panose="020B0604020202020204" pitchFamily="34" charset="0"/>
            </a:endParaRPr>
          </a:p>
          <a:p>
            <a:pPr algn="just" defTabSz="1216660">
              <a:lnSpc>
                <a:spcPct val="150000"/>
              </a:lnSpc>
              <a:spcAft>
                <a:spcPts val="600"/>
              </a:spcAft>
            </a:pPr>
            <a:r>
              <a:rPr altLang="en-US" sz="1200" lang="zh-CN">
                <a:solidFill>
                  <a:schemeClr val="bg1"/>
                </a:solidFill>
                <a:latin typeface="+mj-ea"/>
                <a:ea typeface="+mj-ea"/>
                <a:sym typeface="Arial" panose="020B0604020202020204" pitchFamily="34" charset="0"/>
              </a:rPr>
              <a:t>现代意义的“养生”指的是根据人的生命过程规律主动进行物质与精神的身心养护活动。</a:t>
            </a:r>
            <a:endParaRPr altLang="zh-CN" sz="1200" lang="en-US">
              <a:solidFill>
                <a:schemeClr val="bg1"/>
              </a:solidFill>
              <a:latin typeface="+mj-ea"/>
              <a:ea typeface="+mj-ea"/>
              <a:sym typeface="Arial" panose="020B0604020202020204" pitchFamily="34" charset="0"/>
            </a:endParaRPr>
          </a:p>
        </p:txBody>
      </p:sp>
      <p:sp>
        <p:nvSpPr>
          <p:cNvPr id="1049075" name="TextBox 13"/>
          <p:cNvSpPr txBox="1"/>
          <p:nvPr/>
        </p:nvSpPr>
        <p:spPr>
          <a:xfrm>
            <a:off x="667897" y="1221693"/>
            <a:ext cx="1676400" cy="355600"/>
          </a:xfrm>
          <a:prstGeom prst="rect"/>
          <a:noFill/>
        </p:spPr>
        <p:txBody>
          <a:bodyPr anchor="t" anchorCtr="0" bIns="0" lIns="0" rIns="0" rtlCol="0" tIns="0" wrap="none">
            <a:spAutoFit/>
          </a:bodyPr>
          <a:p>
            <a:pPr defTabSz="1216660">
              <a:spcBef>
                <a:spcPct val="20000"/>
              </a:spcBef>
            </a:pPr>
            <a:r>
              <a:rPr altLang="zh-CN" b="1" sz="2400" lang="en-US">
                <a:solidFill>
                  <a:schemeClr val="bg1"/>
                </a:solidFill>
                <a:latin typeface="+mj-ea"/>
                <a:ea typeface="+mj-ea"/>
                <a:sym typeface="Arial" panose="020B0604020202020204" pitchFamily="34" charset="0"/>
              </a:rPr>
              <a:t>2022</a:t>
            </a:r>
            <a:r>
              <a:rPr altLang="en-US" b="1" sz="2400" lang="zh-CN">
                <a:solidFill>
                  <a:schemeClr val="bg1"/>
                </a:solidFill>
                <a:latin typeface="+mj-ea"/>
                <a:ea typeface="+mj-ea"/>
                <a:sym typeface="Arial" panose="020B0604020202020204" pitchFamily="34" charset="0"/>
              </a:rPr>
              <a:t>年</a:t>
            </a:r>
            <a:r>
              <a:rPr altLang="zh-CN" b="1" sz="2400" lang="en-US">
                <a:solidFill>
                  <a:schemeClr val="bg1"/>
                </a:solidFill>
                <a:latin typeface="+mj-ea"/>
                <a:ea typeface="+mj-ea"/>
                <a:sym typeface="Arial" panose="020B0604020202020204" pitchFamily="34" charset="0"/>
              </a:rPr>
              <a:t>01</a:t>
            </a:r>
            <a:r>
              <a:rPr altLang="en-US" b="1" sz="2400" lang="zh-CN">
                <a:solidFill>
                  <a:schemeClr val="bg1"/>
                </a:solidFill>
                <a:latin typeface="+mj-ea"/>
                <a:ea typeface="+mj-ea"/>
                <a:sym typeface="Arial" panose="020B0604020202020204" pitchFamily="34" charset="0"/>
              </a:rPr>
              <a:t>月</a:t>
            </a:r>
          </a:p>
        </p:txBody>
      </p:sp>
      <p:sp>
        <p:nvSpPr>
          <p:cNvPr id="1049076" name="文本框 167"/>
          <p:cNvSpPr txBox="1"/>
          <p:nvPr/>
        </p:nvSpPr>
        <p:spPr>
          <a:xfrm>
            <a:off x="2656459" y="1185703"/>
            <a:ext cx="5171034" cy="461665"/>
          </a:xfrm>
          <a:prstGeom prst="rect"/>
          <a:noFill/>
        </p:spPr>
        <p:txBody>
          <a:bodyPr wrap="square">
            <a:spAutoFit/>
          </a:bodyPr>
          <a:p>
            <a:pPr algn="l"/>
            <a:r>
              <a:rPr altLang="en-US" b="1" sz="2400" lang="zh-CN">
                <a:solidFill>
                  <a:schemeClr val="bg1"/>
                </a:solidFill>
                <a:latin typeface="+mj-ea"/>
                <a:ea typeface="+mj-ea"/>
              </a:rPr>
              <a:t>冬日养生</a:t>
            </a:r>
            <a:r>
              <a:rPr altLang="zh-CN" b="1" sz="2400" lang="en-US">
                <a:solidFill>
                  <a:schemeClr val="bg1"/>
                </a:solidFill>
                <a:latin typeface="+mj-ea"/>
                <a:ea typeface="+mj-ea"/>
              </a:rPr>
              <a:t>+</a:t>
            </a:r>
            <a:r>
              <a:rPr altLang="en-US" b="1" sz="2400" lang="zh-CN">
                <a:solidFill>
                  <a:schemeClr val="bg1"/>
                </a:solidFill>
                <a:latin typeface="+mj-ea"/>
                <a:ea typeface="+mj-ea"/>
              </a:rPr>
              <a:t>春节预热</a:t>
            </a:r>
            <a:endParaRPr altLang="en-US" b="1" sz="2400" i="0" lang="zh-CN">
              <a:solidFill>
                <a:schemeClr val="bg1"/>
              </a:solidFill>
              <a:effectLst/>
              <a:latin typeface="+mj-ea"/>
              <a:ea typeface="+mj-ea"/>
            </a:endParaRPr>
          </a:p>
        </p:txBody>
      </p:sp>
      <p:sp>
        <p:nvSpPr>
          <p:cNvPr id="1049077" name="文本框 125"/>
          <p:cNvSpPr txBox="1"/>
          <p:nvPr/>
        </p:nvSpPr>
        <p:spPr>
          <a:xfrm>
            <a:off x="951502" y="2338996"/>
            <a:ext cx="5171034" cy="707886"/>
          </a:xfrm>
          <a:prstGeom prst="rect"/>
          <a:noFill/>
        </p:spPr>
        <p:txBody>
          <a:bodyPr wrap="square">
            <a:spAutoFit/>
          </a:bodyPr>
          <a:p>
            <a:pPr algn="l"/>
            <a:r>
              <a:rPr altLang="en-US" b="1" sz="4000" i="0" lang="zh-CN">
                <a:solidFill>
                  <a:schemeClr val="bg1"/>
                </a:solidFill>
                <a:effectLst/>
                <a:latin typeface="+mj-ea"/>
                <a:ea typeface="+mj-ea"/>
              </a:rPr>
              <a:t>大师养生讲座</a:t>
            </a:r>
          </a:p>
        </p:txBody>
      </p:sp>
      <p:pic>
        <p:nvPicPr>
          <p:cNvPr id="2097160" name="图片 4"/>
          <p:cNvPicPr>
            <a:picLocks noChangeAspect="1"/>
          </p:cNvPicPr>
          <p:nvPr/>
        </p:nvPicPr>
        <p:blipFill>
          <a:blip xmlns:r="http://schemas.openxmlformats.org/officeDocument/2006/relationships" r:embed="rId1" cstate="email"/>
          <a:srcRect/>
          <a:stretch>
            <a:fillRect/>
          </a:stretch>
        </p:blipFill>
        <p:spPr>
          <a:xfrm>
            <a:off x="7027844" y="1416535"/>
            <a:ext cx="3531678" cy="4312897"/>
          </a:xfrm>
          <a:prstGeom prst="rect"/>
        </p:spPr>
      </p:pic>
      <p:sp>
        <p:nvSpPr>
          <p:cNvPr id="1049078" name="New shape"/>
          <p:cNvSpPr/>
          <p:nvPr/>
        </p:nvSpPr>
        <p:spPr>
          <a:xfrm>
            <a:off x="1111250" y="6446520"/>
            <a:ext cx="6350000" cy="411480"/>
          </a:xfrm>
          <a:prstGeom prst="rect"/>
          <a:no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r>
              <a:rPr sz="1080">
                <a:solidFill>
                  <a:srgbClr val="A9A9A9"/>
                </a:solidFill>
              </a:rPr>
              <a:t> </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19" name=""/>
        <p:cNvGrpSpPr/>
        <p:nvPr/>
      </p:nvGrpSpPr>
      <p:grpSpPr>
        <a:xfrm>
          <a:off x="0" y="0"/>
          <a:ext cx="0" cy="0"/>
          <a:chOff x="0" y="0"/>
          <a:chExt cx="0" cy="0"/>
        </a:xfrm>
      </p:grpSpPr>
      <p:sp>
        <p:nvSpPr>
          <p:cNvPr id="1049079" name="矩形 1"/>
          <p:cNvSpPr/>
          <p:nvPr/>
        </p:nvSpPr>
        <p:spPr>
          <a:xfrm>
            <a:off x="0" y="-29210"/>
            <a:ext cx="12192000" cy="6887210"/>
          </a:xfrm>
          <a:prstGeom prst="rect"/>
          <a:solidFill>
            <a:srgbClr val="00277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080" name="任意多边形: 形状 180"/>
          <p:cNvSpPr/>
          <p:nvPr/>
        </p:nvSpPr>
        <p:spPr>
          <a:xfrm>
            <a:off x="1582282" y="-29210"/>
            <a:ext cx="6822908" cy="6858000"/>
          </a:xfrm>
          <a:custGeom>
            <a:avLst/>
            <a:gdLst>
              <a:gd name="connsiteX0" fmla="*/ 2313618 w 8569125"/>
              <a:gd name="connsiteY0" fmla="*/ 0 h 6858000"/>
              <a:gd name="connsiteX1" fmla="*/ 3960258 w 8569125"/>
              <a:gd name="connsiteY1" fmla="*/ 0 h 6858000"/>
              <a:gd name="connsiteX2" fmla="*/ 4621404 w 8569125"/>
              <a:gd name="connsiteY2" fmla="*/ 0 h 6858000"/>
              <a:gd name="connsiteX3" fmla="*/ 6758681 w 8569125"/>
              <a:gd name="connsiteY3" fmla="*/ 0 h 6858000"/>
              <a:gd name="connsiteX4" fmla="*/ 8302425 w 8569125"/>
              <a:gd name="connsiteY4" fmla="*/ 0 h 6858000"/>
              <a:gd name="connsiteX5" fmla="*/ 8569125 w 8569125"/>
              <a:gd name="connsiteY5" fmla="*/ 0 h 6858000"/>
              <a:gd name="connsiteX6" fmla="*/ 8569125 w 8569125"/>
              <a:gd name="connsiteY6" fmla="*/ 6858000 h 6858000"/>
              <a:gd name="connsiteX7" fmla="*/ 8302425 w 8569125"/>
              <a:gd name="connsiteY7" fmla="*/ 6858000 h 6858000"/>
              <a:gd name="connsiteX8" fmla="*/ 6758681 w 8569125"/>
              <a:gd name="connsiteY8" fmla="*/ 6858000 h 6858000"/>
              <a:gd name="connsiteX9" fmla="*/ 0 w 8569125"/>
              <a:gd name="connsiteY9"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569125" h="6858000">
                <a:moveTo>
                  <a:pt x="2313618" y="0"/>
                </a:moveTo>
                <a:lnTo>
                  <a:pt x="3960258" y="0"/>
                </a:lnTo>
                <a:lnTo>
                  <a:pt x="4621404" y="0"/>
                </a:lnTo>
                <a:lnTo>
                  <a:pt x="6758681" y="0"/>
                </a:lnTo>
                <a:lnTo>
                  <a:pt x="8302425" y="0"/>
                </a:lnTo>
                <a:lnTo>
                  <a:pt x="8569125" y="0"/>
                </a:lnTo>
                <a:lnTo>
                  <a:pt x="8569125" y="6858000"/>
                </a:lnTo>
                <a:lnTo>
                  <a:pt x="8302425" y="6858000"/>
                </a:lnTo>
                <a:lnTo>
                  <a:pt x="6758681" y="6858000"/>
                </a:lnTo>
                <a:lnTo>
                  <a:pt x="0" y="685800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9081" name="矩形 5"/>
          <p:cNvSpPr/>
          <p:nvPr/>
        </p:nvSpPr>
        <p:spPr>
          <a:xfrm>
            <a:off x="294944" y="623162"/>
            <a:ext cx="11566856" cy="5650571"/>
          </a:xfrm>
          <a:prstGeom prst="rect"/>
          <a:gradFill flip="none" rotWithShape="1">
            <a:gsLst>
              <a:gs pos="0">
                <a:schemeClr val="accent1"/>
              </a:gs>
              <a:gs pos="100000">
                <a:schemeClr val="accent2"/>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082" name="任意多边形: 形状 11"/>
          <p:cNvSpPr/>
          <p:nvPr/>
        </p:nvSpPr>
        <p:spPr>
          <a:xfrm>
            <a:off x="0" y="1"/>
            <a:ext cx="589888" cy="1748539"/>
          </a:xfrm>
          <a:custGeom>
            <a:avLst/>
            <a:gdLst>
              <a:gd name="connsiteX0" fmla="*/ 0 w 589888"/>
              <a:gd name="connsiteY0" fmla="*/ 0 h 1748539"/>
              <a:gd name="connsiteX1" fmla="*/ 589888 w 589888"/>
              <a:gd name="connsiteY1" fmla="*/ 0 h 1748539"/>
              <a:gd name="connsiteX2" fmla="*/ 0 w 589888"/>
              <a:gd name="connsiteY2" fmla="*/ 1748539 h 1748539"/>
            </a:gdLst>
            <a:ahLst/>
            <a:cxnLst>
              <a:cxn ang="0">
                <a:pos x="connsiteX0" y="connsiteY0"/>
              </a:cxn>
              <a:cxn ang="0">
                <a:pos x="connsiteX1" y="connsiteY1"/>
              </a:cxn>
              <a:cxn ang="0">
                <a:pos x="connsiteX2" y="connsiteY2"/>
              </a:cxn>
            </a:cxnLst>
            <a:rect l="l" t="t" r="r" b="b"/>
            <a:pathLst>
              <a:path w="589888" h="1748539">
                <a:moveTo>
                  <a:pt x="0" y="0"/>
                </a:moveTo>
                <a:lnTo>
                  <a:pt x="589888" y="0"/>
                </a:lnTo>
                <a:lnTo>
                  <a:pt x="0" y="1748539"/>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9083" name="任意多边形: 形状 106"/>
          <p:cNvSpPr/>
          <p:nvPr/>
        </p:nvSpPr>
        <p:spPr>
          <a:xfrm>
            <a:off x="713485" y="0"/>
            <a:ext cx="1258044" cy="1675698"/>
          </a:xfrm>
          <a:custGeom>
            <a:avLst/>
            <a:gdLst>
              <a:gd name="connsiteX0" fmla="*/ 623094 w 1258044"/>
              <a:gd name="connsiteY0" fmla="*/ 0 h 1675698"/>
              <a:gd name="connsiteX1" fmla="*/ 1258044 w 1258044"/>
              <a:gd name="connsiteY1" fmla="*/ 0 h 1675698"/>
              <a:gd name="connsiteX2" fmla="*/ 634950 w 1258044"/>
              <a:gd name="connsiteY2" fmla="*/ 1675698 h 1675698"/>
              <a:gd name="connsiteX3" fmla="*/ 0 w 1258044"/>
              <a:gd name="connsiteY3" fmla="*/ 1675698 h 1675698"/>
            </a:gdLst>
            <a:ahLst/>
            <a:cxnLst>
              <a:cxn ang="0">
                <a:pos x="connsiteX0" y="connsiteY0"/>
              </a:cxn>
              <a:cxn ang="0">
                <a:pos x="connsiteX1" y="connsiteY1"/>
              </a:cxn>
              <a:cxn ang="0">
                <a:pos x="connsiteX2" y="connsiteY2"/>
              </a:cxn>
              <a:cxn ang="0">
                <a:pos x="connsiteX3" y="connsiteY3"/>
              </a:cxn>
            </a:cxnLst>
            <a:rect l="l" t="t" r="r" b="b"/>
            <a:pathLst>
              <a:path w="1258044" h="1675698">
                <a:moveTo>
                  <a:pt x="623094" y="0"/>
                </a:moveTo>
                <a:lnTo>
                  <a:pt x="1258044" y="0"/>
                </a:lnTo>
                <a:lnTo>
                  <a:pt x="634950" y="1675698"/>
                </a:lnTo>
                <a:lnTo>
                  <a:pt x="0" y="1675698"/>
                </a:lnTo>
                <a:close/>
              </a:path>
            </a:pathLst>
          </a:custGeom>
          <a:gradFill flip="none" rotWithShape="1">
            <a:gsLst>
              <a:gs pos="0">
                <a:schemeClr val="bg1">
                  <a:alpha val="64000"/>
                </a:schemeClr>
              </a:gs>
              <a:gs pos="100000">
                <a:schemeClr val="bg1">
                  <a:alpha val="0"/>
                </a:schemeClr>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9084" name="平行四边形 176"/>
          <p:cNvSpPr/>
          <p:nvPr/>
        </p:nvSpPr>
        <p:spPr>
          <a:xfrm>
            <a:off x="10409936" y="0"/>
            <a:ext cx="1189400" cy="1869720"/>
          </a:xfrm>
          <a:prstGeom prst="parallelogram">
            <a:avLst>
              <a:gd name="adj" fmla="val 58453"/>
            </a:avLst>
          </a:prstGeom>
          <a:gradFill flip="none" rotWithShape="1">
            <a:gsLst>
              <a:gs pos="0">
                <a:schemeClr val="bg1">
                  <a:alpha val="64000"/>
                </a:schemeClr>
              </a:gs>
              <a:gs pos="100000">
                <a:schemeClr val="bg1">
                  <a:alpha val="0"/>
                </a:schemeClr>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085" name="平行四边形 177"/>
          <p:cNvSpPr/>
          <p:nvPr/>
        </p:nvSpPr>
        <p:spPr>
          <a:xfrm>
            <a:off x="9594570" y="-4625"/>
            <a:ext cx="895458" cy="1255575"/>
          </a:xfrm>
          <a:prstGeom prst="parallelogram">
            <a:avLst>
              <a:gd name="adj" fmla="val 51239"/>
            </a:avLst>
          </a:prstGeom>
          <a:gradFill flip="none" rotWithShape="1">
            <a:gsLst>
              <a:gs pos="0">
                <a:schemeClr val="accent2"/>
              </a:gs>
              <a:gs pos="100000">
                <a:schemeClr val="accent2">
                  <a:alpha val="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086" name="任意多边形: 形状 107"/>
          <p:cNvSpPr/>
          <p:nvPr/>
        </p:nvSpPr>
        <p:spPr>
          <a:xfrm>
            <a:off x="2240078" y="4705381"/>
            <a:ext cx="1906301" cy="2152619"/>
          </a:xfrm>
          <a:custGeom>
            <a:avLst/>
            <a:gdLst>
              <a:gd name="connsiteX0" fmla="*/ 733105 w 1906301"/>
              <a:gd name="connsiteY0" fmla="*/ 0 h 2152619"/>
              <a:gd name="connsiteX1" fmla="*/ 1906301 w 1906301"/>
              <a:gd name="connsiteY1" fmla="*/ 0 h 2152619"/>
              <a:gd name="connsiteX2" fmla="*/ 1173196 w 1906301"/>
              <a:gd name="connsiteY2" fmla="*/ 2152619 h 2152619"/>
              <a:gd name="connsiteX3" fmla="*/ 0 w 1906301"/>
              <a:gd name="connsiteY3" fmla="*/ 2152619 h 2152619"/>
            </a:gdLst>
            <a:ahLst/>
            <a:cxnLst>
              <a:cxn ang="0">
                <a:pos x="connsiteX0" y="connsiteY0"/>
              </a:cxn>
              <a:cxn ang="0">
                <a:pos x="connsiteX1" y="connsiteY1"/>
              </a:cxn>
              <a:cxn ang="0">
                <a:pos x="connsiteX2" y="connsiteY2"/>
              </a:cxn>
              <a:cxn ang="0">
                <a:pos x="connsiteX3" y="connsiteY3"/>
              </a:cxn>
            </a:cxnLst>
            <a:rect l="l" t="t" r="r" b="b"/>
            <a:pathLst>
              <a:path w="1906301" h="2152619">
                <a:moveTo>
                  <a:pt x="733105" y="0"/>
                </a:moveTo>
                <a:lnTo>
                  <a:pt x="1906301" y="0"/>
                </a:lnTo>
                <a:lnTo>
                  <a:pt x="1173196" y="2152619"/>
                </a:lnTo>
                <a:lnTo>
                  <a:pt x="0" y="2152619"/>
                </a:lnTo>
                <a:close/>
              </a:path>
            </a:pathLst>
          </a:custGeom>
          <a:gradFill flip="none" rotWithShape="1">
            <a:gsLst>
              <a:gs pos="0">
                <a:schemeClr val="accent2"/>
              </a:gs>
              <a:gs pos="100000">
                <a:schemeClr val="accent2">
                  <a:alpha val="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grpSp>
        <p:nvGrpSpPr>
          <p:cNvPr id="120" name="组合 1028"/>
          <p:cNvGrpSpPr/>
          <p:nvPr/>
        </p:nvGrpSpPr>
        <p:grpSpPr>
          <a:xfrm>
            <a:off x="468420" y="6273733"/>
            <a:ext cx="11255160" cy="255424"/>
            <a:chOff x="203417" y="6273733"/>
            <a:chExt cx="11255160" cy="255424"/>
          </a:xfrm>
        </p:grpSpPr>
        <p:grpSp>
          <p:nvGrpSpPr>
            <p:cNvPr id="121" name="组合 1024"/>
            <p:cNvGrpSpPr/>
            <p:nvPr/>
          </p:nvGrpSpPr>
          <p:grpSpPr>
            <a:xfrm>
              <a:off x="10507861" y="6273733"/>
              <a:ext cx="950716" cy="255424"/>
              <a:chOff x="10507861" y="6273733"/>
              <a:chExt cx="950716" cy="255424"/>
            </a:xfrm>
          </p:grpSpPr>
          <p:sp>
            <p:nvSpPr>
              <p:cNvPr id="1049087" name="平行四边形 36"/>
              <p:cNvSpPr/>
              <p:nvPr/>
            </p:nvSpPr>
            <p:spPr>
              <a:xfrm>
                <a:off x="11290517" y="6273733"/>
                <a:ext cx="168060" cy="255424"/>
              </a:xfrm>
              <a:prstGeom prst="parallelogram">
                <a:avLst>
                  <a:gd name="adj" fmla="val 51442"/>
                </a:avLst>
              </a:prstGeom>
              <a:solidFill>
                <a:schemeClr val="accent2">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088" name="平行四边形 68"/>
              <p:cNvSpPr/>
              <p:nvPr/>
            </p:nvSpPr>
            <p:spPr>
              <a:xfrm>
                <a:off x="11160041" y="6273733"/>
                <a:ext cx="168060" cy="255424"/>
              </a:xfrm>
              <a:prstGeom prst="parallelogram">
                <a:avLst>
                  <a:gd name="adj" fmla="val 51442"/>
                </a:avLst>
              </a:prstGeom>
              <a:solidFill>
                <a:schemeClr val="accent2">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089" name="平行四边形 69"/>
              <p:cNvSpPr/>
              <p:nvPr/>
            </p:nvSpPr>
            <p:spPr>
              <a:xfrm>
                <a:off x="11029605" y="6273733"/>
                <a:ext cx="168060" cy="255424"/>
              </a:xfrm>
              <a:prstGeom prst="parallelogram">
                <a:avLst>
                  <a:gd name="adj" fmla="val 51442"/>
                </a:avLst>
              </a:prstGeom>
              <a:solidFill>
                <a:schemeClr val="accent2">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090" name="平行四边形 70"/>
              <p:cNvSpPr/>
              <p:nvPr/>
            </p:nvSpPr>
            <p:spPr>
              <a:xfrm>
                <a:off x="10899169" y="6273733"/>
                <a:ext cx="168060" cy="255424"/>
              </a:xfrm>
              <a:prstGeom prst="parallelogram">
                <a:avLst>
                  <a:gd name="adj" fmla="val 51442"/>
                </a:avLst>
              </a:prstGeom>
              <a:solidFill>
                <a:schemeClr val="accent2">
                  <a:alpha val="5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091" name="平行四边形 71"/>
              <p:cNvSpPr/>
              <p:nvPr/>
            </p:nvSpPr>
            <p:spPr>
              <a:xfrm>
                <a:off x="10768733" y="6273733"/>
                <a:ext cx="168060" cy="255424"/>
              </a:xfrm>
              <a:prstGeom prst="parallelogram">
                <a:avLst>
                  <a:gd name="adj" fmla="val 51442"/>
                </a:avLst>
              </a:prstGeom>
              <a:solidFill>
                <a:schemeClr val="accent2">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092" name="平行四边形 72"/>
              <p:cNvSpPr/>
              <p:nvPr/>
            </p:nvSpPr>
            <p:spPr>
              <a:xfrm>
                <a:off x="10638297" y="6273733"/>
                <a:ext cx="168060" cy="255424"/>
              </a:xfrm>
              <a:prstGeom prst="parallelogram">
                <a:avLst>
                  <a:gd name="adj" fmla="val 51442"/>
                </a:avLst>
              </a:prstGeom>
              <a:solidFill>
                <a:schemeClr val="accent2">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093" name="平行四边形 73"/>
              <p:cNvSpPr/>
              <p:nvPr/>
            </p:nvSpPr>
            <p:spPr>
              <a:xfrm>
                <a:off x="10507861" y="6273733"/>
                <a:ext cx="168060" cy="255424"/>
              </a:xfrm>
              <a:prstGeom prst="parallelogram">
                <a:avLst>
                  <a:gd name="adj" fmla="val 51442"/>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grpSp>
        <p:grpSp>
          <p:nvGrpSpPr>
            <p:cNvPr id="122" name="组合 1027"/>
            <p:cNvGrpSpPr/>
            <p:nvPr/>
          </p:nvGrpSpPr>
          <p:grpSpPr>
            <a:xfrm>
              <a:off x="203417" y="6273733"/>
              <a:ext cx="10342068" cy="255424"/>
              <a:chOff x="203417" y="6273733"/>
              <a:chExt cx="10342068" cy="255424"/>
            </a:xfrm>
            <a:gradFill flip="none" rotWithShape="1">
              <a:gsLst>
                <a:gs pos="0">
                  <a:schemeClr val="bg1">
                    <a:alpha val="0"/>
                  </a:schemeClr>
                </a:gs>
                <a:gs pos="44000">
                  <a:schemeClr val="bg1">
                    <a:alpha val="55000"/>
                  </a:schemeClr>
                </a:gs>
                <a:gs pos="100000">
                  <a:schemeClr val="bg1">
                    <a:alpha val="5000"/>
                  </a:schemeClr>
                </a:gs>
              </a:gsLst>
              <a:lin ang="0" scaled="1"/>
            </a:gradFill>
          </p:grpSpPr>
          <p:sp>
            <p:nvSpPr>
              <p:cNvPr id="1049094" name="平行四边形 74"/>
              <p:cNvSpPr/>
              <p:nvPr/>
            </p:nvSpPr>
            <p:spPr>
              <a:xfrm>
                <a:off x="1037742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095" name="平行四边形 75"/>
              <p:cNvSpPr/>
              <p:nvPr/>
            </p:nvSpPr>
            <p:spPr>
              <a:xfrm>
                <a:off x="1024698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096" name="平行四边形 76"/>
              <p:cNvSpPr/>
              <p:nvPr/>
            </p:nvSpPr>
            <p:spPr>
              <a:xfrm>
                <a:off x="1011655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097" name="平行四边形 77"/>
              <p:cNvSpPr/>
              <p:nvPr/>
            </p:nvSpPr>
            <p:spPr>
              <a:xfrm>
                <a:off x="998611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098" name="平行四边形 78"/>
              <p:cNvSpPr/>
              <p:nvPr/>
            </p:nvSpPr>
            <p:spPr>
              <a:xfrm>
                <a:off x="985568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099" name="平行四边形 79"/>
              <p:cNvSpPr/>
              <p:nvPr/>
            </p:nvSpPr>
            <p:spPr>
              <a:xfrm>
                <a:off x="972524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100" name="平行四边形 80"/>
              <p:cNvSpPr/>
              <p:nvPr/>
            </p:nvSpPr>
            <p:spPr>
              <a:xfrm>
                <a:off x="959480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101" name="平行四边形 81"/>
              <p:cNvSpPr/>
              <p:nvPr/>
            </p:nvSpPr>
            <p:spPr>
              <a:xfrm>
                <a:off x="946437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102" name="平行四边形 82"/>
              <p:cNvSpPr/>
              <p:nvPr/>
            </p:nvSpPr>
            <p:spPr>
              <a:xfrm>
                <a:off x="933393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103" name="平行四边形 86"/>
              <p:cNvSpPr/>
              <p:nvPr/>
            </p:nvSpPr>
            <p:spPr>
              <a:xfrm>
                <a:off x="920350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104" name="平行四边形 87"/>
              <p:cNvSpPr/>
              <p:nvPr/>
            </p:nvSpPr>
            <p:spPr>
              <a:xfrm>
                <a:off x="907306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105" name="平行四边形 88"/>
              <p:cNvSpPr/>
              <p:nvPr/>
            </p:nvSpPr>
            <p:spPr>
              <a:xfrm>
                <a:off x="894262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106" name="平行四边形 89"/>
              <p:cNvSpPr/>
              <p:nvPr/>
            </p:nvSpPr>
            <p:spPr>
              <a:xfrm>
                <a:off x="881219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107" name="平行四边形 90"/>
              <p:cNvSpPr/>
              <p:nvPr/>
            </p:nvSpPr>
            <p:spPr>
              <a:xfrm>
                <a:off x="868175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108" name="平行四边形 91"/>
              <p:cNvSpPr/>
              <p:nvPr/>
            </p:nvSpPr>
            <p:spPr>
              <a:xfrm>
                <a:off x="855132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109" name="平行四边形 92"/>
              <p:cNvSpPr/>
              <p:nvPr/>
            </p:nvSpPr>
            <p:spPr>
              <a:xfrm>
                <a:off x="842088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110" name="平行四边形 93"/>
              <p:cNvSpPr/>
              <p:nvPr/>
            </p:nvSpPr>
            <p:spPr>
              <a:xfrm>
                <a:off x="829044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111" name="平行四边形 94"/>
              <p:cNvSpPr/>
              <p:nvPr/>
            </p:nvSpPr>
            <p:spPr>
              <a:xfrm>
                <a:off x="816001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112" name="平行四边形 100"/>
              <p:cNvSpPr/>
              <p:nvPr/>
            </p:nvSpPr>
            <p:spPr>
              <a:xfrm>
                <a:off x="802957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113" name="平行四边形 101"/>
              <p:cNvSpPr/>
              <p:nvPr/>
            </p:nvSpPr>
            <p:spPr>
              <a:xfrm>
                <a:off x="789914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114" name="平行四边形 102"/>
              <p:cNvSpPr/>
              <p:nvPr/>
            </p:nvSpPr>
            <p:spPr>
              <a:xfrm>
                <a:off x="776870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115" name="平行四边形 103"/>
              <p:cNvSpPr/>
              <p:nvPr/>
            </p:nvSpPr>
            <p:spPr>
              <a:xfrm>
                <a:off x="763826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116" name="平行四边形 104"/>
              <p:cNvSpPr/>
              <p:nvPr/>
            </p:nvSpPr>
            <p:spPr>
              <a:xfrm>
                <a:off x="750783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117" name="平行四边形 105"/>
              <p:cNvSpPr/>
              <p:nvPr/>
            </p:nvSpPr>
            <p:spPr>
              <a:xfrm>
                <a:off x="737739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118" name="平行四边形 108"/>
              <p:cNvSpPr/>
              <p:nvPr/>
            </p:nvSpPr>
            <p:spPr>
              <a:xfrm>
                <a:off x="724696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119" name="平行四边形 109"/>
              <p:cNvSpPr/>
              <p:nvPr/>
            </p:nvSpPr>
            <p:spPr>
              <a:xfrm>
                <a:off x="711652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120" name="平行四边形 110"/>
              <p:cNvSpPr/>
              <p:nvPr/>
            </p:nvSpPr>
            <p:spPr>
              <a:xfrm>
                <a:off x="698608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121" name="平行四边形 111"/>
              <p:cNvSpPr/>
              <p:nvPr/>
            </p:nvSpPr>
            <p:spPr>
              <a:xfrm>
                <a:off x="685565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122" name="平行四边形 112"/>
              <p:cNvSpPr/>
              <p:nvPr/>
            </p:nvSpPr>
            <p:spPr>
              <a:xfrm>
                <a:off x="672521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123" name="平行四边形 113"/>
              <p:cNvSpPr/>
              <p:nvPr/>
            </p:nvSpPr>
            <p:spPr>
              <a:xfrm>
                <a:off x="659478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124" name="平行四边形 114"/>
              <p:cNvSpPr/>
              <p:nvPr/>
            </p:nvSpPr>
            <p:spPr>
              <a:xfrm>
                <a:off x="646434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125" name="平行四边形 115"/>
              <p:cNvSpPr/>
              <p:nvPr/>
            </p:nvSpPr>
            <p:spPr>
              <a:xfrm>
                <a:off x="633390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126" name="平行四边形 116"/>
              <p:cNvSpPr/>
              <p:nvPr/>
            </p:nvSpPr>
            <p:spPr>
              <a:xfrm>
                <a:off x="620347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127" name="平行四边形 117"/>
              <p:cNvSpPr/>
              <p:nvPr/>
            </p:nvSpPr>
            <p:spPr>
              <a:xfrm>
                <a:off x="607303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128" name="平行四边形 118"/>
              <p:cNvSpPr/>
              <p:nvPr/>
            </p:nvSpPr>
            <p:spPr>
              <a:xfrm>
                <a:off x="594260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129" name="平行四边形 119"/>
              <p:cNvSpPr/>
              <p:nvPr/>
            </p:nvSpPr>
            <p:spPr>
              <a:xfrm>
                <a:off x="581216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130" name="平行四边形 120"/>
              <p:cNvSpPr/>
              <p:nvPr/>
            </p:nvSpPr>
            <p:spPr>
              <a:xfrm>
                <a:off x="568172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131" name="平行四边形 121"/>
              <p:cNvSpPr/>
              <p:nvPr/>
            </p:nvSpPr>
            <p:spPr>
              <a:xfrm>
                <a:off x="555129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132" name="平行四边形 122"/>
              <p:cNvSpPr/>
              <p:nvPr/>
            </p:nvSpPr>
            <p:spPr>
              <a:xfrm>
                <a:off x="542085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133" name="平行四边形 123"/>
              <p:cNvSpPr/>
              <p:nvPr/>
            </p:nvSpPr>
            <p:spPr>
              <a:xfrm>
                <a:off x="529042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134" name="平行四边形 126"/>
              <p:cNvSpPr/>
              <p:nvPr/>
            </p:nvSpPr>
            <p:spPr>
              <a:xfrm>
                <a:off x="515998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135" name="平行四边形 127"/>
              <p:cNvSpPr/>
              <p:nvPr/>
            </p:nvSpPr>
            <p:spPr>
              <a:xfrm>
                <a:off x="502954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136" name="平行四边形 128"/>
              <p:cNvSpPr/>
              <p:nvPr/>
            </p:nvSpPr>
            <p:spPr>
              <a:xfrm>
                <a:off x="489911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137" name="平行四边形 129"/>
              <p:cNvSpPr/>
              <p:nvPr/>
            </p:nvSpPr>
            <p:spPr>
              <a:xfrm>
                <a:off x="476867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138" name="平行四边形 130"/>
              <p:cNvSpPr/>
              <p:nvPr/>
            </p:nvSpPr>
            <p:spPr>
              <a:xfrm>
                <a:off x="463824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139" name="平行四边形 131"/>
              <p:cNvSpPr/>
              <p:nvPr/>
            </p:nvSpPr>
            <p:spPr>
              <a:xfrm>
                <a:off x="450780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140" name="平行四边形 132"/>
              <p:cNvSpPr/>
              <p:nvPr/>
            </p:nvSpPr>
            <p:spPr>
              <a:xfrm>
                <a:off x="437736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141" name="平行四边形 133"/>
              <p:cNvSpPr/>
              <p:nvPr/>
            </p:nvSpPr>
            <p:spPr>
              <a:xfrm>
                <a:off x="424693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142" name="平行四边形 134"/>
              <p:cNvSpPr/>
              <p:nvPr/>
            </p:nvSpPr>
            <p:spPr>
              <a:xfrm>
                <a:off x="411649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143" name="平行四边形 135"/>
              <p:cNvSpPr/>
              <p:nvPr/>
            </p:nvSpPr>
            <p:spPr>
              <a:xfrm>
                <a:off x="398606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144" name="平行四边形 136"/>
              <p:cNvSpPr/>
              <p:nvPr/>
            </p:nvSpPr>
            <p:spPr>
              <a:xfrm>
                <a:off x="385562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145" name="平行四边形 137"/>
              <p:cNvSpPr/>
              <p:nvPr/>
            </p:nvSpPr>
            <p:spPr>
              <a:xfrm>
                <a:off x="372518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146" name="平行四边形 138"/>
              <p:cNvSpPr/>
              <p:nvPr/>
            </p:nvSpPr>
            <p:spPr>
              <a:xfrm>
                <a:off x="359475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147" name="平行四边形 139"/>
              <p:cNvSpPr/>
              <p:nvPr/>
            </p:nvSpPr>
            <p:spPr>
              <a:xfrm>
                <a:off x="346431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148" name="平行四边形 140"/>
              <p:cNvSpPr/>
              <p:nvPr/>
            </p:nvSpPr>
            <p:spPr>
              <a:xfrm>
                <a:off x="333388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149" name="平行四边形 141"/>
              <p:cNvSpPr/>
              <p:nvPr/>
            </p:nvSpPr>
            <p:spPr>
              <a:xfrm>
                <a:off x="320344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150" name="平行四边形 142"/>
              <p:cNvSpPr/>
              <p:nvPr/>
            </p:nvSpPr>
            <p:spPr>
              <a:xfrm>
                <a:off x="307300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151" name="平行四边形 143"/>
              <p:cNvSpPr/>
              <p:nvPr/>
            </p:nvSpPr>
            <p:spPr>
              <a:xfrm>
                <a:off x="294257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152" name="平行四边形 144"/>
              <p:cNvSpPr/>
              <p:nvPr/>
            </p:nvSpPr>
            <p:spPr>
              <a:xfrm>
                <a:off x="281213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153" name="平行四边形 145"/>
              <p:cNvSpPr/>
              <p:nvPr/>
            </p:nvSpPr>
            <p:spPr>
              <a:xfrm>
                <a:off x="268170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154" name="平行四边形 146"/>
              <p:cNvSpPr/>
              <p:nvPr/>
            </p:nvSpPr>
            <p:spPr>
              <a:xfrm>
                <a:off x="255126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155" name="平行四边形 147"/>
              <p:cNvSpPr/>
              <p:nvPr/>
            </p:nvSpPr>
            <p:spPr>
              <a:xfrm>
                <a:off x="242082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156" name="平行四边形 148"/>
              <p:cNvSpPr/>
              <p:nvPr/>
            </p:nvSpPr>
            <p:spPr>
              <a:xfrm>
                <a:off x="229039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157" name="平行四边形 149"/>
              <p:cNvSpPr/>
              <p:nvPr/>
            </p:nvSpPr>
            <p:spPr>
              <a:xfrm>
                <a:off x="215995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158" name="平行四边形 150"/>
              <p:cNvSpPr/>
              <p:nvPr/>
            </p:nvSpPr>
            <p:spPr>
              <a:xfrm>
                <a:off x="202952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159" name="平行四边形 151"/>
              <p:cNvSpPr/>
              <p:nvPr/>
            </p:nvSpPr>
            <p:spPr>
              <a:xfrm>
                <a:off x="189908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160" name="平行四边形 152"/>
              <p:cNvSpPr/>
              <p:nvPr/>
            </p:nvSpPr>
            <p:spPr>
              <a:xfrm>
                <a:off x="176864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161" name="平行四边形 153"/>
              <p:cNvSpPr/>
              <p:nvPr/>
            </p:nvSpPr>
            <p:spPr>
              <a:xfrm>
                <a:off x="163821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162" name="平行四边形 154"/>
              <p:cNvSpPr/>
              <p:nvPr/>
            </p:nvSpPr>
            <p:spPr>
              <a:xfrm>
                <a:off x="150777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163" name="平行四边形 155"/>
              <p:cNvSpPr/>
              <p:nvPr/>
            </p:nvSpPr>
            <p:spPr>
              <a:xfrm>
                <a:off x="137734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164" name="平行四边形 156"/>
              <p:cNvSpPr/>
              <p:nvPr/>
            </p:nvSpPr>
            <p:spPr>
              <a:xfrm>
                <a:off x="124690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165" name="平行四边形 157"/>
              <p:cNvSpPr/>
              <p:nvPr/>
            </p:nvSpPr>
            <p:spPr>
              <a:xfrm>
                <a:off x="111646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166" name="平行四边形 158"/>
              <p:cNvSpPr/>
              <p:nvPr/>
            </p:nvSpPr>
            <p:spPr>
              <a:xfrm>
                <a:off x="98603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167" name="平行四边形 159"/>
              <p:cNvSpPr/>
              <p:nvPr/>
            </p:nvSpPr>
            <p:spPr>
              <a:xfrm>
                <a:off x="85559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168" name="平行四边形 160"/>
              <p:cNvSpPr/>
              <p:nvPr/>
            </p:nvSpPr>
            <p:spPr>
              <a:xfrm>
                <a:off x="72516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169" name="平行四边形 161"/>
              <p:cNvSpPr/>
              <p:nvPr/>
            </p:nvSpPr>
            <p:spPr>
              <a:xfrm>
                <a:off x="59472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170" name="平行四边形 162"/>
              <p:cNvSpPr/>
              <p:nvPr/>
            </p:nvSpPr>
            <p:spPr>
              <a:xfrm>
                <a:off x="46428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171" name="平行四边形 163"/>
              <p:cNvSpPr/>
              <p:nvPr/>
            </p:nvSpPr>
            <p:spPr>
              <a:xfrm>
                <a:off x="33385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172" name="平行四边形 164"/>
              <p:cNvSpPr/>
              <p:nvPr/>
            </p:nvSpPr>
            <p:spPr>
              <a:xfrm>
                <a:off x="20341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grpSp>
      </p:grpSp>
      <p:sp>
        <p:nvSpPr>
          <p:cNvPr id="1049173" name="矩形 1029"/>
          <p:cNvSpPr/>
          <p:nvPr/>
        </p:nvSpPr>
        <p:spPr>
          <a:xfrm>
            <a:off x="1099468" y="3294286"/>
            <a:ext cx="4552335" cy="1866901"/>
          </a:xfrm>
          <a:prstGeom prst="rect"/>
          <a:noFill/>
        </p:spPr>
        <p:txBody>
          <a:bodyPr anchor="t" anchorCtr="0" bIns="0" lIns="0" rIns="0" rtlCol="0" tIns="0" wrap="square">
            <a:spAutoFit/>
          </a:bodyPr>
          <a:p>
            <a:pPr algn="just" defTabSz="1216660">
              <a:lnSpc>
                <a:spcPct val="150000"/>
              </a:lnSpc>
              <a:spcAft>
                <a:spcPts val="600"/>
              </a:spcAft>
            </a:pPr>
            <a:r>
              <a:rPr altLang="en-US" sz="1200" lang="zh-CN">
                <a:solidFill>
                  <a:schemeClr val="bg1"/>
                </a:solidFill>
                <a:latin typeface="+mj-ea"/>
                <a:ea typeface="+mj-ea"/>
                <a:sym typeface="Arial" panose="020B0604020202020204" pitchFamily="34" charset="0"/>
              </a:rPr>
              <a:t>禅修的巴利文意思是“心灵的培育”，就是把心灵中的良好状态培育出来。其实践方法就是以“八道”的修学为主，辅以四梵住的慈悲喜舍；七觉支的念、择法、精进、定等，使无论是过出家生活的人，还是过在家生活的人，都可以根据自己的生活方式，随分随力地行践八道来提升自己的人生境界，逐渐减少烦恼的困扰和贪欲、嗔恚、愚痴的束缚；逐渐让心灵净化及得解脱自在，使自己向善、向觉悟解脱的方向前进。</a:t>
            </a:r>
            <a:endParaRPr altLang="zh-CN" sz="1200" lang="en-US">
              <a:solidFill>
                <a:schemeClr val="bg1"/>
              </a:solidFill>
              <a:latin typeface="+mj-ea"/>
              <a:ea typeface="+mj-ea"/>
              <a:sym typeface="Arial" panose="020B0604020202020204" pitchFamily="34" charset="0"/>
            </a:endParaRPr>
          </a:p>
        </p:txBody>
      </p:sp>
      <p:sp>
        <p:nvSpPr>
          <p:cNvPr id="1049174" name="TextBox 13"/>
          <p:cNvSpPr txBox="1"/>
          <p:nvPr/>
        </p:nvSpPr>
        <p:spPr>
          <a:xfrm>
            <a:off x="667897" y="1221693"/>
            <a:ext cx="1676400" cy="355600"/>
          </a:xfrm>
          <a:prstGeom prst="rect"/>
          <a:noFill/>
        </p:spPr>
        <p:txBody>
          <a:bodyPr anchor="t" anchorCtr="0" bIns="0" lIns="0" rIns="0" rtlCol="0" tIns="0" wrap="none">
            <a:spAutoFit/>
          </a:bodyPr>
          <a:p>
            <a:pPr defTabSz="1216660">
              <a:spcBef>
                <a:spcPct val="20000"/>
              </a:spcBef>
            </a:pPr>
            <a:r>
              <a:rPr altLang="zh-CN" b="1" sz="2400" lang="en-US">
                <a:solidFill>
                  <a:schemeClr val="bg1"/>
                </a:solidFill>
                <a:latin typeface="+mj-ea"/>
                <a:ea typeface="+mj-ea"/>
                <a:sym typeface="Arial" panose="020B0604020202020204" pitchFamily="34" charset="0"/>
              </a:rPr>
              <a:t>2022</a:t>
            </a:r>
            <a:r>
              <a:rPr altLang="en-US" b="1" sz="2400" lang="zh-CN">
                <a:solidFill>
                  <a:schemeClr val="bg1"/>
                </a:solidFill>
                <a:latin typeface="+mj-ea"/>
                <a:ea typeface="+mj-ea"/>
                <a:sym typeface="Arial" panose="020B0604020202020204" pitchFamily="34" charset="0"/>
              </a:rPr>
              <a:t>年</a:t>
            </a:r>
            <a:r>
              <a:rPr altLang="zh-CN" b="1" sz="2400" lang="en-US">
                <a:solidFill>
                  <a:schemeClr val="bg1"/>
                </a:solidFill>
                <a:latin typeface="+mj-ea"/>
                <a:ea typeface="+mj-ea"/>
                <a:sym typeface="Arial" panose="020B0604020202020204" pitchFamily="34" charset="0"/>
              </a:rPr>
              <a:t>01</a:t>
            </a:r>
            <a:r>
              <a:rPr altLang="en-US" b="1" sz="2400" lang="zh-CN">
                <a:solidFill>
                  <a:schemeClr val="bg1"/>
                </a:solidFill>
                <a:latin typeface="+mj-ea"/>
                <a:ea typeface="+mj-ea"/>
                <a:sym typeface="Arial" panose="020B0604020202020204" pitchFamily="34" charset="0"/>
              </a:rPr>
              <a:t>月</a:t>
            </a:r>
          </a:p>
        </p:txBody>
      </p:sp>
      <p:sp>
        <p:nvSpPr>
          <p:cNvPr id="1049175" name="文本框 167"/>
          <p:cNvSpPr txBox="1"/>
          <p:nvPr/>
        </p:nvSpPr>
        <p:spPr>
          <a:xfrm>
            <a:off x="2656459" y="1185703"/>
            <a:ext cx="5171034" cy="461665"/>
          </a:xfrm>
          <a:prstGeom prst="rect"/>
          <a:noFill/>
        </p:spPr>
        <p:txBody>
          <a:bodyPr wrap="square">
            <a:spAutoFit/>
          </a:bodyPr>
          <a:p>
            <a:pPr algn="l"/>
            <a:r>
              <a:rPr altLang="en-US" b="1" sz="2400" lang="zh-CN">
                <a:solidFill>
                  <a:schemeClr val="bg1"/>
                </a:solidFill>
                <a:latin typeface="+mj-ea"/>
                <a:ea typeface="+mj-ea"/>
              </a:rPr>
              <a:t>冬日养生</a:t>
            </a:r>
            <a:r>
              <a:rPr altLang="zh-CN" b="1" sz="2400" lang="en-US">
                <a:solidFill>
                  <a:schemeClr val="bg1"/>
                </a:solidFill>
                <a:latin typeface="+mj-ea"/>
                <a:ea typeface="+mj-ea"/>
              </a:rPr>
              <a:t>+</a:t>
            </a:r>
            <a:r>
              <a:rPr altLang="en-US" b="1" sz="2400" lang="zh-CN">
                <a:solidFill>
                  <a:schemeClr val="bg1"/>
                </a:solidFill>
                <a:latin typeface="+mj-ea"/>
                <a:ea typeface="+mj-ea"/>
              </a:rPr>
              <a:t>春节预热</a:t>
            </a:r>
            <a:endParaRPr altLang="en-US" b="1" sz="2400" i="0" lang="zh-CN">
              <a:solidFill>
                <a:schemeClr val="bg1"/>
              </a:solidFill>
              <a:effectLst/>
              <a:latin typeface="+mj-ea"/>
              <a:ea typeface="+mj-ea"/>
            </a:endParaRPr>
          </a:p>
        </p:txBody>
      </p:sp>
      <p:sp>
        <p:nvSpPr>
          <p:cNvPr id="1049176" name="文本框 125"/>
          <p:cNvSpPr txBox="1"/>
          <p:nvPr/>
        </p:nvSpPr>
        <p:spPr>
          <a:xfrm>
            <a:off x="951502" y="2338996"/>
            <a:ext cx="5171034" cy="707886"/>
          </a:xfrm>
          <a:prstGeom prst="rect"/>
          <a:noFill/>
        </p:spPr>
        <p:txBody>
          <a:bodyPr wrap="square">
            <a:spAutoFit/>
          </a:bodyPr>
          <a:p>
            <a:pPr algn="l"/>
            <a:r>
              <a:rPr altLang="en-US" b="1" sz="4000" lang="zh-CN">
                <a:solidFill>
                  <a:schemeClr val="bg1"/>
                </a:solidFill>
                <a:latin typeface="+mj-ea"/>
                <a:ea typeface="+mj-ea"/>
              </a:rPr>
              <a:t>禅修养生</a:t>
            </a:r>
            <a:r>
              <a:rPr altLang="en-US" b="1" sz="4000" i="0" lang="zh-CN">
                <a:solidFill>
                  <a:schemeClr val="bg1"/>
                </a:solidFill>
                <a:effectLst/>
                <a:latin typeface="+mj-ea"/>
                <a:ea typeface="+mj-ea"/>
              </a:rPr>
              <a:t>讲座</a:t>
            </a:r>
          </a:p>
        </p:txBody>
      </p:sp>
      <p:pic>
        <p:nvPicPr>
          <p:cNvPr id="2097161" name="Picture 2"/>
          <p:cNvPicPr>
            <a:picLocks noChangeAspect="1" noChangeArrowheads="1"/>
          </p:cNvPicPr>
          <p:nvPr/>
        </p:nvPicPr>
        <p:blipFill>
          <a:blip xmlns:r="http://schemas.openxmlformats.org/officeDocument/2006/relationships" r:embed="rId1" cstate="email"/>
          <a:stretch>
            <a:fillRect/>
          </a:stretch>
        </p:blipFill>
        <p:spPr bwMode="auto">
          <a:xfrm>
            <a:off x="6378421" y="1813491"/>
            <a:ext cx="5244624" cy="3494798"/>
          </a:xfrm>
          <a:prstGeom prst="rect"/>
          <a:noFill/>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23" name=""/>
        <p:cNvGrpSpPr/>
        <p:nvPr/>
      </p:nvGrpSpPr>
      <p:grpSpPr>
        <a:xfrm>
          <a:off x="0" y="0"/>
          <a:ext cx="0" cy="0"/>
          <a:chOff x="0" y="0"/>
          <a:chExt cx="0" cy="0"/>
        </a:xfrm>
      </p:grpSpPr>
      <p:sp>
        <p:nvSpPr>
          <p:cNvPr id="1049177" name="矩形 1"/>
          <p:cNvSpPr/>
          <p:nvPr/>
        </p:nvSpPr>
        <p:spPr>
          <a:xfrm>
            <a:off x="0" y="-29210"/>
            <a:ext cx="12192000" cy="6887210"/>
          </a:xfrm>
          <a:prstGeom prst="rect"/>
          <a:solidFill>
            <a:srgbClr val="00277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178" name="任意多边形: 形状 180"/>
          <p:cNvSpPr/>
          <p:nvPr/>
        </p:nvSpPr>
        <p:spPr>
          <a:xfrm>
            <a:off x="1582282" y="-29210"/>
            <a:ext cx="6822908" cy="6858000"/>
          </a:xfrm>
          <a:custGeom>
            <a:avLst/>
            <a:gdLst>
              <a:gd name="connsiteX0" fmla="*/ 2313618 w 8569125"/>
              <a:gd name="connsiteY0" fmla="*/ 0 h 6858000"/>
              <a:gd name="connsiteX1" fmla="*/ 3960258 w 8569125"/>
              <a:gd name="connsiteY1" fmla="*/ 0 h 6858000"/>
              <a:gd name="connsiteX2" fmla="*/ 4621404 w 8569125"/>
              <a:gd name="connsiteY2" fmla="*/ 0 h 6858000"/>
              <a:gd name="connsiteX3" fmla="*/ 6758681 w 8569125"/>
              <a:gd name="connsiteY3" fmla="*/ 0 h 6858000"/>
              <a:gd name="connsiteX4" fmla="*/ 8302425 w 8569125"/>
              <a:gd name="connsiteY4" fmla="*/ 0 h 6858000"/>
              <a:gd name="connsiteX5" fmla="*/ 8569125 w 8569125"/>
              <a:gd name="connsiteY5" fmla="*/ 0 h 6858000"/>
              <a:gd name="connsiteX6" fmla="*/ 8569125 w 8569125"/>
              <a:gd name="connsiteY6" fmla="*/ 6858000 h 6858000"/>
              <a:gd name="connsiteX7" fmla="*/ 8302425 w 8569125"/>
              <a:gd name="connsiteY7" fmla="*/ 6858000 h 6858000"/>
              <a:gd name="connsiteX8" fmla="*/ 6758681 w 8569125"/>
              <a:gd name="connsiteY8" fmla="*/ 6858000 h 6858000"/>
              <a:gd name="connsiteX9" fmla="*/ 0 w 8569125"/>
              <a:gd name="connsiteY9"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569125" h="6858000">
                <a:moveTo>
                  <a:pt x="2313618" y="0"/>
                </a:moveTo>
                <a:lnTo>
                  <a:pt x="3960258" y="0"/>
                </a:lnTo>
                <a:lnTo>
                  <a:pt x="4621404" y="0"/>
                </a:lnTo>
                <a:lnTo>
                  <a:pt x="6758681" y="0"/>
                </a:lnTo>
                <a:lnTo>
                  <a:pt x="8302425" y="0"/>
                </a:lnTo>
                <a:lnTo>
                  <a:pt x="8569125" y="0"/>
                </a:lnTo>
                <a:lnTo>
                  <a:pt x="8569125" y="6858000"/>
                </a:lnTo>
                <a:lnTo>
                  <a:pt x="8302425" y="6858000"/>
                </a:lnTo>
                <a:lnTo>
                  <a:pt x="6758681" y="6858000"/>
                </a:lnTo>
                <a:lnTo>
                  <a:pt x="0" y="685800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9179" name="矩形 5"/>
          <p:cNvSpPr/>
          <p:nvPr/>
        </p:nvSpPr>
        <p:spPr>
          <a:xfrm>
            <a:off x="294944" y="623162"/>
            <a:ext cx="11566856" cy="5650571"/>
          </a:xfrm>
          <a:prstGeom prst="rect"/>
          <a:gradFill flip="none" rotWithShape="1">
            <a:gsLst>
              <a:gs pos="0">
                <a:schemeClr val="accent1"/>
              </a:gs>
              <a:gs pos="100000">
                <a:schemeClr val="accent2"/>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180" name="任意多边形: 形状 11"/>
          <p:cNvSpPr/>
          <p:nvPr/>
        </p:nvSpPr>
        <p:spPr>
          <a:xfrm>
            <a:off x="0" y="1"/>
            <a:ext cx="589888" cy="1748539"/>
          </a:xfrm>
          <a:custGeom>
            <a:avLst/>
            <a:gdLst>
              <a:gd name="connsiteX0" fmla="*/ 0 w 589888"/>
              <a:gd name="connsiteY0" fmla="*/ 0 h 1748539"/>
              <a:gd name="connsiteX1" fmla="*/ 589888 w 589888"/>
              <a:gd name="connsiteY1" fmla="*/ 0 h 1748539"/>
              <a:gd name="connsiteX2" fmla="*/ 0 w 589888"/>
              <a:gd name="connsiteY2" fmla="*/ 1748539 h 1748539"/>
            </a:gdLst>
            <a:ahLst/>
            <a:cxnLst>
              <a:cxn ang="0">
                <a:pos x="connsiteX0" y="connsiteY0"/>
              </a:cxn>
              <a:cxn ang="0">
                <a:pos x="connsiteX1" y="connsiteY1"/>
              </a:cxn>
              <a:cxn ang="0">
                <a:pos x="connsiteX2" y="connsiteY2"/>
              </a:cxn>
            </a:cxnLst>
            <a:rect l="l" t="t" r="r" b="b"/>
            <a:pathLst>
              <a:path w="589888" h="1748539">
                <a:moveTo>
                  <a:pt x="0" y="0"/>
                </a:moveTo>
                <a:lnTo>
                  <a:pt x="589888" y="0"/>
                </a:lnTo>
                <a:lnTo>
                  <a:pt x="0" y="1748539"/>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9181" name="任意多边形: 形状 106"/>
          <p:cNvSpPr/>
          <p:nvPr/>
        </p:nvSpPr>
        <p:spPr>
          <a:xfrm>
            <a:off x="713485" y="0"/>
            <a:ext cx="1258044" cy="1675698"/>
          </a:xfrm>
          <a:custGeom>
            <a:avLst/>
            <a:gdLst>
              <a:gd name="connsiteX0" fmla="*/ 623094 w 1258044"/>
              <a:gd name="connsiteY0" fmla="*/ 0 h 1675698"/>
              <a:gd name="connsiteX1" fmla="*/ 1258044 w 1258044"/>
              <a:gd name="connsiteY1" fmla="*/ 0 h 1675698"/>
              <a:gd name="connsiteX2" fmla="*/ 634950 w 1258044"/>
              <a:gd name="connsiteY2" fmla="*/ 1675698 h 1675698"/>
              <a:gd name="connsiteX3" fmla="*/ 0 w 1258044"/>
              <a:gd name="connsiteY3" fmla="*/ 1675698 h 1675698"/>
            </a:gdLst>
            <a:ahLst/>
            <a:cxnLst>
              <a:cxn ang="0">
                <a:pos x="connsiteX0" y="connsiteY0"/>
              </a:cxn>
              <a:cxn ang="0">
                <a:pos x="connsiteX1" y="connsiteY1"/>
              </a:cxn>
              <a:cxn ang="0">
                <a:pos x="connsiteX2" y="connsiteY2"/>
              </a:cxn>
              <a:cxn ang="0">
                <a:pos x="connsiteX3" y="connsiteY3"/>
              </a:cxn>
            </a:cxnLst>
            <a:rect l="l" t="t" r="r" b="b"/>
            <a:pathLst>
              <a:path w="1258044" h="1675698">
                <a:moveTo>
                  <a:pt x="623094" y="0"/>
                </a:moveTo>
                <a:lnTo>
                  <a:pt x="1258044" y="0"/>
                </a:lnTo>
                <a:lnTo>
                  <a:pt x="634950" y="1675698"/>
                </a:lnTo>
                <a:lnTo>
                  <a:pt x="0" y="1675698"/>
                </a:lnTo>
                <a:close/>
              </a:path>
            </a:pathLst>
          </a:custGeom>
          <a:gradFill flip="none" rotWithShape="1">
            <a:gsLst>
              <a:gs pos="0">
                <a:schemeClr val="bg1">
                  <a:alpha val="64000"/>
                </a:schemeClr>
              </a:gs>
              <a:gs pos="100000">
                <a:schemeClr val="bg1">
                  <a:alpha val="0"/>
                </a:schemeClr>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9182" name="平行四边形 176"/>
          <p:cNvSpPr/>
          <p:nvPr/>
        </p:nvSpPr>
        <p:spPr>
          <a:xfrm>
            <a:off x="10409936" y="0"/>
            <a:ext cx="1189400" cy="1869720"/>
          </a:xfrm>
          <a:prstGeom prst="parallelogram">
            <a:avLst>
              <a:gd name="adj" fmla="val 58453"/>
            </a:avLst>
          </a:prstGeom>
          <a:gradFill flip="none" rotWithShape="1">
            <a:gsLst>
              <a:gs pos="0">
                <a:schemeClr val="bg1">
                  <a:alpha val="64000"/>
                </a:schemeClr>
              </a:gs>
              <a:gs pos="100000">
                <a:schemeClr val="bg1">
                  <a:alpha val="0"/>
                </a:schemeClr>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183" name="平行四边形 177"/>
          <p:cNvSpPr/>
          <p:nvPr/>
        </p:nvSpPr>
        <p:spPr>
          <a:xfrm>
            <a:off x="9594570" y="-4625"/>
            <a:ext cx="895458" cy="1255575"/>
          </a:xfrm>
          <a:prstGeom prst="parallelogram">
            <a:avLst>
              <a:gd name="adj" fmla="val 51239"/>
            </a:avLst>
          </a:prstGeom>
          <a:gradFill flip="none" rotWithShape="1">
            <a:gsLst>
              <a:gs pos="0">
                <a:schemeClr val="accent2"/>
              </a:gs>
              <a:gs pos="100000">
                <a:schemeClr val="accent2">
                  <a:alpha val="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184" name="任意多边形: 形状 107"/>
          <p:cNvSpPr/>
          <p:nvPr/>
        </p:nvSpPr>
        <p:spPr>
          <a:xfrm>
            <a:off x="2240078" y="4705381"/>
            <a:ext cx="1906301" cy="2152619"/>
          </a:xfrm>
          <a:custGeom>
            <a:avLst/>
            <a:gdLst>
              <a:gd name="connsiteX0" fmla="*/ 733105 w 1906301"/>
              <a:gd name="connsiteY0" fmla="*/ 0 h 2152619"/>
              <a:gd name="connsiteX1" fmla="*/ 1906301 w 1906301"/>
              <a:gd name="connsiteY1" fmla="*/ 0 h 2152619"/>
              <a:gd name="connsiteX2" fmla="*/ 1173196 w 1906301"/>
              <a:gd name="connsiteY2" fmla="*/ 2152619 h 2152619"/>
              <a:gd name="connsiteX3" fmla="*/ 0 w 1906301"/>
              <a:gd name="connsiteY3" fmla="*/ 2152619 h 2152619"/>
            </a:gdLst>
            <a:ahLst/>
            <a:cxnLst>
              <a:cxn ang="0">
                <a:pos x="connsiteX0" y="connsiteY0"/>
              </a:cxn>
              <a:cxn ang="0">
                <a:pos x="connsiteX1" y="connsiteY1"/>
              </a:cxn>
              <a:cxn ang="0">
                <a:pos x="connsiteX2" y="connsiteY2"/>
              </a:cxn>
              <a:cxn ang="0">
                <a:pos x="connsiteX3" y="connsiteY3"/>
              </a:cxn>
            </a:cxnLst>
            <a:rect l="l" t="t" r="r" b="b"/>
            <a:pathLst>
              <a:path w="1906301" h="2152619">
                <a:moveTo>
                  <a:pt x="733105" y="0"/>
                </a:moveTo>
                <a:lnTo>
                  <a:pt x="1906301" y="0"/>
                </a:lnTo>
                <a:lnTo>
                  <a:pt x="1173196" y="2152619"/>
                </a:lnTo>
                <a:lnTo>
                  <a:pt x="0" y="2152619"/>
                </a:lnTo>
                <a:close/>
              </a:path>
            </a:pathLst>
          </a:custGeom>
          <a:gradFill flip="none" rotWithShape="1">
            <a:gsLst>
              <a:gs pos="0">
                <a:schemeClr val="accent2"/>
              </a:gs>
              <a:gs pos="100000">
                <a:schemeClr val="accent2">
                  <a:alpha val="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grpSp>
        <p:nvGrpSpPr>
          <p:cNvPr id="124" name="组合 1028"/>
          <p:cNvGrpSpPr/>
          <p:nvPr/>
        </p:nvGrpSpPr>
        <p:grpSpPr>
          <a:xfrm>
            <a:off x="468420" y="6273733"/>
            <a:ext cx="11255160" cy="255424"/>
            <a:chOff x="203417" y="6273733"/>
            <a:chExt cx="11255160" cy="255424"/>
          </a:xfrm>
        </p:grpSpPr>
        <p:grpSp>
          <p:nvGrpSpPr>
            <p:cNvPr id="125" name="组合 1024"/>
            <p:cNvGrpSpPr/>
            <p:nvPr/>
          </p:nvGrpSpPr>
          <p:grpSpPr>
            <a:xfrm>
              <a:off x="10507861" y="6273733"/>
              <a:ext cx="950716" cy="255424"/>
              <a:chOff x="10507861" y="6273733"/>
              <a:chExt cx="950716" cy="255424"/>
            </a:xfrm>
          </p:grpSpPr>
          <p:sp>
            <p:nvSpPr>
              <p:cNvPr id="1049185" name="平行四边形 36"/>
              <p:cNvSpPr/>
              <p:nvPr/>
            </p:nvSpPr>
            <p:spPr>
              <a:xfrm>
                <a:off x="11290517" y="6273733"/>
                <a:ext cx="168060" cy="255424"/>
              </a:xfrm>
              <a:prstGeom prst="parallelogram">
                <a:avLst>
                  <a:gd name="adj" fmla="val 51442"/>
                </a:avLst>
              </a:prstGeom>
              <a:solidFill>
                <a:schemeClr val="accent2">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186" name="平行四边形 68"/>
              <p:cNvSpPr/>
              <p:nvPr/>
            </p:nvSpPr>
            <p:spPr>
              <a:xfrm>
                <a:off x="11160041" y="6273733"/>
                <a:ext cx="168060" cy="255424"/>
              </a:xfrm>
              <a:prstGeom prst="parallelogram">
                <a:avLst>
                  <a:gd name="adj" fmla="val 51442"/>
                </a:avLst>
              </a:prstGeom>
              <a:solidFill>
                <a:schemeClr val="accent2">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187" name="平行四边形 69"/>
              <p:cNvSpPr/>
              <p:nvPr/>
            </p:nvSpPr>
            <p:spPr>
              <a:xfrm>
                <a:off x="11029605" y="6273733"/>
                <a:ext cx="168060" cy="255424"/>
              </a:xfrm>
              <a:prstGeom prst="parallelogram">
                <a:avLst>
                  <a:gd name="adj" fmla="val 51442"/>
                </a:avLst>
              </a:prstGeom>
              <a:solidFill>
                <a:schemeClr val="accent2">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188" name="平行四边形 70"/>
              <p:cNvSpPr/>
              <p:nvPr/>
            </p:nvSpPr>
            <p:spPr>
              <a:xfrm>
                <a:off x="10899169" y="6273733"/>
                <a:ext cx="168060" cy="255424"/>
              </a:xfrm>
              <a:prstGeom prst="parallelogram">
                <a:avLst>
                  <a:gd name="adj" fmla="val 51442"/>
                </a:avLst>
              </a:prstGeom>
              <a:solidFill>
                <a:schemeClr val="accent2">
                  <a:alpha val="5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189" name="平行四边形 71"/>
              <p:cNvSpPr/>
              <p:nvPr/>
            </p:nvSpPr>
            <p:spPr>
              <a:xfrm>
                <a:off x="10768733" y="6273733"/>
                <a:ext cx="168060" cy="255424"/>
              </a:xfrm>
              <a:prstGeom prst="parallelogram">
                <a:avLst>
                  <a:gd name="adj" fmla="val 51442"/>
                </a:avLst>
              </a:prstGeom>
              <a:solidFill>
                <a:schemeClr val="accent2">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190" name="平行四边形 72"/>
              <p:cNvSpPr/>
              <p:nvPr/>
            </p:nvSpPr>
            <p:spPr>
              <a:xfrm>
                <a:off x="10638297" y="6273733"/>
                <a:ext cx="168060" cy="255424"/>
              </a:xfrm>
              <a:prstGeom prst="parallelogram">
                <a:avLst>
                  <a:gd name="adj" fmla="val 51442"/>
                </a:avLst>
              </a:prstGeom>
              <a:solidFill>
                <a:schemeClr val="accent2">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191" name="平行四边形 73"/>
              <p:cNvSpPr/>
              <p:nvPr/>
            </p:nvSpPr>
            <p:spPr>
              <a:xfrm>
                <a:off x="10507861" y="6273733"/>
                <a:ext cx="168060" cy="255424"/>
              </a:xfrm>
              <a:prstGeom prst="parallelogram">
                <a:avLst>
                  <a:gd name="adj" fmla="val 51442"/>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grpSp>
        <p:grpSp>
          <p:nvGrpSpPr>
            <p:cNvPr id="126" name="组合 1027"/>
            <p:cNvGrpSpPr/>
            <p:nvPr/>
          </p:nvGrpSpPr>
          <p:grpSpPr>
            <a:xfrm>
              <a:off x="203417" y="6273733"/>
              <a:ext cx="10342068" cy="255424"/>
              <a:chOff x="203417" y="6273733"/>
              <a:chExt cx="10342068" cy="255424"/>
            </a:xfrm>
            <a:gradFill flip="none" rotWithShape="1">
              <a:gsLst>
                <a:gs pos="0">
                  <a:schemeClr val="bg1">
                    <a:alpha val="0"/>
                  </a:schemeClr>
                </a:gs>
                <a:gs pos="44000">
                  <a:schemeClr val="bg1">
                    <a:alpha val="55000"/>
                  </a:schemeClr>
                </a:gs>
                <a:gs pos="100000">
                  <a:schemeClr val="bg1">
                    <a:alpha val="5000"/>
                  </a:schemeClr>
                </a:gs>
              </a:gsLst>
              <a:lin ang="0" scaled="1"/>
            </a:gradFill>
          </p:grpSpPr>
          <p:sp>
            <p:nvSpPr>
              <p:cNvPr id="1049192" name="平行四边形 74"/>
              <p:cNvSpPr/>
              <p:nvPr/>
            </p:nvSpPr>
            <p:spPr>
              <a:xfrm>
                <a:off x="1037742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193" name="平行四边形 75"/>
              <p:cNvSpPr/>
              <p:nvPr/>
            </p:nvSpPr>
            <p:spPr>
              <a:xfrm>
                <a:off x="1024698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194" name="平行四边形 76"/>
              <p:cNvSpPr/>
              <p:nvPr/>
            </p:nvSpPr>
            <p:spPr>
              <a:xfrm>
                <a:off x="1011655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195" name="平行四边形 77"/>
              <p:cNvSpPr/>
              <p:nvPr/>
            </p:nvSpPr>
            <p:spPr>
              <a:xfrm>
                <a:off x="998611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196" name="平行四边形 78"/>
              <p:cNvSpPr/>
              <p:nvPr/>
            </p:nvSpPr>
            <p:spPr>
              <a:xfrm>
                <a:off x="985568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197" name="平行四边形 79"/>
              <p:cNvSpPr/>
              <p:nvPr/>
            </p:nvSpPr>
            <p:spPr>
              <a:xfrm>
                <a:off x="972524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198" name="平行四边形 80"/>
              <p:cNvSpPr/>
              <p:nvPr/>
            </p:nvSpPr>
            <p:spPr>
              <a:xfrm>
                <a:off x="959480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199" name="平行四边形 81"/>
              <p:cNvSpPr/>
              <p:nvPr/>
            </p:nvSpPr>
            <p:spPr>
              <a:xfrm>
                <a:off x="946437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200" name="平行四边形 82"/>
              <p:cNvSpPr/>
              <p:nvPr/>
            </p:nvSpPr>
            <p:spPr>
              <a:xfrm>
                <a:off x="933393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201" name="平行四边形 86"/>
              <p:cNvSpPr/>
              <p:nvPr/>
            </p:nvSpPr>
            <p:spPr>
              <a:xfrm>
                <a:off x="920350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202" name="平行四边形 87"/>
              <p:cNvSpPr/>
              <p:nvPr/>
            </p:nvSpPr>
            <p:spPr>
              <a:xfrm>
                <a:off x="907306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203" name="平行四边形 88"/>
              <p:cNvSpPr/>
              <p:nvPr/>
            </p:nvSpPr>
            <p:spPr>
              <a:xfrm>
                <a:off x="894262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204" name="平行四边形 89"/>
              <p:cNvSpPr/>
              <p:nvPr/>
            </p:nvSpPr>
            <p:spPr>
              <a:xfrm>
                <a:off x="881219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205" name="平行四边形 90"/>
              <p:cNvSpPr/>
              <p:nvPr/>
            </p:nvSpPr>
            <p:spPr>
              <a:xfrm>
                <a:off x="868175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206" name="平行四边形 91"/>
              <p:cNvSpPr/>
              <p:nvPr/>
            </p:nvSpPr>
            <p:spPr>
              <a:xfrm>
                <a:off x="855132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207" name="平行四边形 92"/>
              <p:cNvSpPr/>
              <p:nvPr/>
            </p:nvSpPr>
            <p:spPr>
              <a:xfrm>
                <a:off x="842088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208" name="平行四边形 93"/>
              <p:cNvSpPr/>
              <p:nvPr/>
            </p:nvSpPr>
            <p:spPr>
              <a:xfrm>
                <a:off x="829044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209" name="平行四边形 94"/>
              <p:cNvSpPr/>
              <p:nvPr/>
            </p:nvSpPr>
            <p:spPr>
              <a:xfrm>
                <a:off x="816001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210" name="平行四边形 100"/>
              <p:cNvSpPr/>
              <p:nvPr/>
            </p:nvSpPr>
            <p:spPr>
              <a:xfrm>
                <a:off x="802957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211" name="平行四边形 101"/>
              <p:cNvSpPr/>
              <p:nvPr/>
            </p:nvSpPr>
            <p:spPr>
              <a:xfrm>
                <a:off x="789914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212" name="平行四边形 102"/>
              <p:cNvSpPr/>
              <p:nvPr/>
            </p:nvSpPr>
            <p:spPr>
              <a:xfrm>
                <a:off x="776870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213" name="平行四边形 103"/>
              <p:cNvSpPr/>
              <p:nvPr/>
            </p:nvSpPr>
            <p:spPr>
              <a:xfrm>
                <a:off x="763826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214" name="平行四边形 104"/>
              <p:cNvSpPr/>
              <p:nvPr/>
            </p:nvSpPr>
            <p:spPr>
              <a:xfrm>
                <a:off x="750783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215" name="平行四边形 105"/>
              <p:cNvSpPr/>
              <p:nvPr/>
            </p:nvSpPr>
            <p:spPr>
              <a:xfrm>
                <a:off x="737739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216" name="平行四边形 108"/>
              <p:cNvSpPr/>
              <p:nvPr/>
            </p:nvSpPr>
            <p:spPr>
              <a:xfrm>
                <a:off x="724696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217" name="平行四边形 109"/>
              <p:cNvSpPr/>
              <p:nvPr/>
            </p:nvSpPr>
            <p:spPr>
              <a:xfrm>
                <a:off x="711652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218" name="平行四边形 110"/>
              <p:cNvSpPr/>
              <p:nvPr/>
            </p:nvSpPr>
            <p:spPr>
              <a:xfrm>
                <a:off x="698608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219" name="平行四边形 111"/>
              <p:cNvSpPr/>
              <p:nvPr/>
            </p:nvSpPr>
            <p:spPr>
              <a:xfrm>
                <a:off x="685565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220" name="平行四边形 112"/>
              <p:cNvSpPr/>
              <p:nvPr/>
            </p:nvSpPr>
            <p:spPr>
              <a:xfrm>
                <a:off x="672521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221" name="平行四边形 113"/>
              <p:cNvSpPr/>
              <p:nvPr/>
            </p:nvSpPr>
            <p:spPr>
              <a:xfrm>
                <a:off x="659478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222" name="平行四边形 114"/>
              <p:cNvSpPr/>
              <p:nvPr/>
            </p:nvSpPr>
            <p:spPr>
              <a:xfrm>
                <a:off x="646434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223" name="平行四边形 115"/>
              <p:cNvSpPr/>
              <p:nvPr/>
            </p:nvSpPr>
            <p:spPr>
              <a:xfrm>
                <a:off x="633390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224" name="平行四边形 116"/>
              <p:cNvSpPr/>
              <p:nvPr/>
            </p:nvSpPr>
            <p:spPr>
              <a:xfrm>
                <a:off x="620347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225" name="平行四边形 117"/>
              <p:cNvSpPr/>
              <p:nvPr/>
            </p:nvSpPr>
            <p:spPr>
              <a:xfrm>
                <a:off x="607303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226" name="平行四边形 118"/>
              <p:cNvSpPr/>
              <p:nvPr/>
            </p:nvSpPr>
            <p:spPr>
              <a:xfrm>
                <a:off x="594260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227" name="平行四边形 119"/>
              <p:cNvSpPr/>
              <p:nvPr/>
            </p:nvSpPr>
            <p:spPr>
              <a:xfrm>
                <a:off x="581216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228" name="平行四边形 120"/>
              <p:cNvSpPr/>
              <p:nvPr/>
            </p:nvSpPr>
            <p:spPr>
              <a:xfrm>
                <a:off x="568172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229" name="平行四边形 121"/>
              <p:cNvSpPr/>
              <p:nvPr/>
            </p:nvSpPr>
            <p:spPr>
              <a:xfrm>
                <a:off x="555129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230" name="平行四边形 122"/>
              <p:cNvSpPr/>
              <p:nvPr/>
            </p:nvSpPr>
            <p:spPr>
              <a:xfrm>
                <a:off x="542085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231" name="平行四边形 123"/>
              <p:cNvSpPr/>
              <p:nvPr/>
            </p:nvSpPr>
            <p:spPr>
              <a:xfrm>
                <a:off x="529042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232" name="平行四边形 126"/>
              <p:cNvSpPr/>
              <p:nvPr/>
            </p:nvSpPr>
            <p:spPr>
              <a:xfrm>
                <a:off x="515998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233" name="平行四边形 127"/>
              <p:cNvSpPr/>
              <p:nvPr/>
            </p:nvSpPr>
            <p:spPr>
              <a:xfrm>
                <a:off x="502954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234" name="平行四边形 128"/>
              <p:cNvSpPr/>
              <p:nvPr/>
            </p:nvSpPr>
            <p:spPr>
              <a:xfrm>
                <a:off x="489911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235" name="平行四边形 129"/>
              <p:cNvSpPr/>
              <p:nvPr/>
            </p:nvSpPr>
            <p:spPr>
              <a:xfrm>
                <a:off x="476867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236" name="平行四边形 130"/>
              <p:cNvSpPr/>
              <p:nvPr/>
            </p:nvSpPr>
            <p:spPr>
              <a:xfrm>
                <a:off x="463824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237" name="平行四边形 131"/>
              <p:cNvSpPr/>
              <p:nvPr/>
            </p:nvSpPr>
            <p:spPr>
              <a:xfrm>
                <a:off x="450780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238" name="平行四边形 132"/>
              <p:cNvSpPr/>
              <p:nvPr/>
            </p:nvSpPr>
            <p:spPr>
              <a:xfrm>
                <a:off x="437736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239" name="平行四边形 133"/>
              <p:cNvSpPr/>
              <p:nvPr/>
            </p:nvSpPr>
            <p:spPr>
              <a:xfrm>
                <a:off x="424693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240" name="平行四边形 134"/>
              <p:cNvSpPr/>
              <p:nvPr/>
            </p:nvSpPr>
            <p:spPr>
              <a:xfrm>
                <a:off x="411649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241" name="平行四边形 135"/>
              <p:cNvSpPr/>
              <p:nvPr/>
            </p:nvSpPr>
            <p:spPr>
              <a:xfrm>
                <a:off x="398606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242" name="平行四边形 136"/>
              <p:cNvSpPr/>
              <p:nvPr/>
            </p:nvSpPr>
            <p:spPr>
              <a:xfrm>
                <a:off x="385562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243" name="平行四边形 137"/>
              <p:cNvSpPr/>
              <p:nvPr/>
            </p:nvSpPr>
            <p:spPr>
              <a:xfrm>
                <a:off x="372518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244" name="平行四边形 138"/>
              <p:cNvSpPr/>
              <p:nvPr/>
            </p:nvSpPr>
            <p:spPr>
              <a:xfrm>
                <a:off x="359475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245" name="平行四边形 139"/>
              <p:cNvSpPr/>
              <p:nvPr/>
            </p:nvSpPr>
            <p:spPr>
              <a:xfrm>
                <a:off x="346431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246" name="平行四边形 140"/>
              <p:cNvSpPr/>
              <p:nvPr/>
            </p:nvSpPr>
            <p:spPr>
              <a:xfrm>
                <a:off x="333388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247" name="平行四边形 141"/>
              <p:cNvSpPr/>
              <p:nvPr/>
            </p:nvSpPr>
            <p:spPr>
              <a:xfrm>
                <a:off x="320344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248" name="平行四边形 142"/>
              <p:cNvSpPr/>
              <p:nvPr/>
            </p:nvSpPr>
            <p:spPr>
              <a:xfrm>
                <a:off x="307300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249" name="平行四边形 143"/>
              <p:cNvSpPr/>
              <p:nvPr/>
            </p:nvSpPr>
            <p:spPr>
              <a:xfrm>
                <a:off x="294257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250" name="平行四边形 144"/>
              <p:cNvSpPr/>
              <p:nvPr/>
            </p:nvSpPr>
            <p:spPr>
              <a:xfrm>
                <a:off x="281213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251" name="平行四边形 145"/>
              <p:cNvSpPr/>
              <p:nvPr/>
            </p:nvSpPr>
            <p:spPr>
              <a:xfrm>
                <a:off x="268170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252" name="平行四边形 146"/>
              <p:cNvSpPr/>
              <p:nvPr/>
            </p:nvSpPr>
            <p:spPr>
              <a:xfrm>
                <a:off x="255126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253" name="平行四边形 147"/>
              <p:cNvSpPr/>
              <p:nvPr/>
            </p:nvSpPr>
            <p:spPr>
              <a:xfrm>
                <a:off x="242082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254" name="平行四边形 148"/>
              <p:cNvSpPr/>
              <p:nvPr/>
            </p:nvSpPr>
            <p:spPr>
              <a:xfrm>
                <a:off x="229039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255" name="平行四边形 149"/>
              <p:cNvSpPr/>
              <p:nvPr/>
            </p:nvSpPr>
            <p:spPr>
              <a:xfrm>
                <a:off x="215995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256" name="平行四边形 150"/>
              <p:cNvSpPr/>
              <p:nvPr/>
            </p:nvSpPr>
            <p:spPr>
              <a:xfrm>
                <a:off x="202952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257" name="平行四边形 151"/>
              <p:cNvSpPr/>
              <p:nvPr/>
            </p:nvSpPr>
            <p:spPr>
              <a:xfrm>
                <a:off x="189908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258" name="平行四边形 152"/>
              <p:cNvSpPr/>
              <p:nvPr/>
            </p:nvSpPr>
            <p:spPr>
              <a:xfrm>
                <a:off x="176864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259" name="平行四边形 153"/>
              <p:cNvSpPr/>
              <p:nvPr/>
            </p:nvSpPr>
            <p:spPr>
              <a:xfrm>
                <a:off x="163821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260" name="平行四边形 154"/>
              <p:cNvSpPr/>
              <p:nvPr/>
            </p:nvSpPr>
            <p:spPr>
              <a:xfrm>
                <a:off x="150777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261" name="平行四边形 155"/>
              <p:cNvSpPr/>
              <p:nvPr/>
            </p:nvSpPr>
            <p:spPr>
              <a:xfrm>
                <a:off x="137734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262" name="平行四边形 156"/>
              <p:cNvSpPr/>
              <p:nvPr/>
            </p:nvSpPr>
            <p:spPr>
              <a:xfrm>
                <a:off x="124690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263" name="平行四边形 157"/>
              <p:cNvSpPr/>
              <p:nvPr/>
            </p:nvSpPr>
            <p:spPr>
              <a:xfrm>
                <a:off x="111646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264" name="平行四边形 158"/>
              <p:cNvSpPr/>
              <p:nvPr/>
            </p:nvSpPr>
            <p:spPr>
              <a:xfrm>
                <a:off x="98603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265" name="平行四边形 159"/>
              <p:cNvSpPr/>
              <p:nvPr/>
            </p:nvSpPr>
            <p:spPr>
              <a:xfrm>
                <a:off x="85559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266" name="平行四边形 160"/>
              <p:cNvSpPr/>
              <p:nvPr/>
            </p:nvSpPr>
            <p:spPr>
              <a:xfrm>
                <a:off x="72516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267" name="平行四边形 161"/>
              <p:cNvSpPr/>
              <p:nvPr/>
            </p:nvSpPr>
            <p:spPr>
              <a:xfrm>
                <a:off x="59472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268" name="平行四边形 162"/>
              <p:cNvSpPr/>
              <p:nvPr/>
            </p:nvSpPr>
            <p:spPr>
              <a:xfrm>
                <a:off x="46428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269" name="平行四边形 163"/>
              <p:cNvSpPr/>
              <p:nvPr/>
            </p:nvSpPr>
            <p:spPr>
              <a:xfrm>
                <a:off x="33385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270" name="平行四边形 164"/>
              <p:cNvSpPr/>
              <p:nvPr/>
            </p:nvSpPr>
            <p:spPr>
              <a:xfrm>
                <a:off x="20341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grpSp>
      </p:grpSp>
      <p:sp>
        <p:nvSpPr>
          <p:cNvPr id="1049271" name="矩形 1029"/>
          <p:cNvSpPr/>
          <p:nvPr/>
        </p:nvSpPr>
        <p:spPr>
          <a:xfrm>
            <a:off x="1099468" y="3294286"/>
            <a:ext cx="4552335" cy="1600201"/>
          </a:xfrm>
          <a:prstGeom prst="rect"/>
          <a:noFill/>
        </p:spPr>
        <p:txBody>
          <a:bodyPr anchor="t" anchorCtr="0" bIns="0" lIns="0" rIns="0" rtlCol="0" tIns="0" wrap="square">
            <a:spAutoFit/>
          </a:bodyPr>
          <a:p>
            <a:pPr algn="just" defTabSz="1216660">
              <a:lnSpc>
                <a:spcPct val="150000"/>
              </a:lnSpc>
              <a:spcAft>
                <a:spcPts val="600"/>
              </a:spcAft>
            </a:pPr>
            <a:r>
              <a:rPr altLang="en-US" sz="1200" lang="zh-CN">
                <a:solidFill>
                  <a:schemeClr val="bg1"/>
                </a:solidFill>
                <a:latin typeface="+mj-ea"/>
                <a:ea typeface="+mj-ea"/>
                <a:sym typeface="Arial" panose="020B0604020202020204" pitchFamily="34" charset="0"/>
              </a:rPr>
              <a:t>时下，瑜伽正在作为一项风靡全球的健身运动受到越来越多的人们的欢迎。正确地修习瑜伽不仅能维护身体的健康，更重要的是保持心灵的和谐，以一种健康的身心姿态面对生活中和各种压力。从“瑜伽”的本意来讲，就是“与宇宙和至尊联系在一起”，这种最高的瑜伽境界，可以认为与中国传统文化中“天人合一”的最高境界有相似之处。</a:t>
            </a:r>
            <a:endParaRPr altLang="zh-CN" sz="1200" lang="en-US">
              <a:solidFill>
                <a:schemeClr val="bg1"/>
              </a:solidFill>
              <a:latin typeface="+mj-ea"/>
              <a:ea typeface="+mj-ea"/>
              <a:sym typeface="Arial" panose="020B0604020202020204" pitchFamily="34" charset="0"/>
            </a:endParaRPr>
          </a:p>
        </p:txBody>
      </p:sp>
      <p:sp>
        <p:nvSpPr>
          <p:cNvPr id="1049272" name="TextBox 13"/>
          <p:cNvSpPr txBox="1"/>
          <p:nvPr/>
        </p:nvSpPr>
        <p:spPr>
          <a:xfrm>
            <a:off x="667897" y="1221693"/>
            <a:ext cx="1676400" cy="355600"/>
          </a:xfrm>
          <a:prstGeom prst="rect"/>
          <a:noFill/>
        </p:spPr>
        <p:txBody>
          <a:bodyPr anchor="t" anchorCtr="0" bIns="0" lIns="0" rIns="0" rtlCol="0" tIns="0" wrap="none">
            <a:spAutoFit/>
          </a:bodyPr>
          <a:p>
            <a:pPr defTabSz="1216660">
              <a:spcBef>
                <a:spcPct val="20000"/>
              </a:spcBef>
            </a:pPr>
            <a:r>
              <a:rPr altLang="zh-CN" b="1" sz="2400" lang="en-US">
                <a:solidFill>
                  <a:schemeClr val="bg1"/>
                </a:solidFill>
                <a:latin typeface="+mj-ea"/>
                <a:ea typeface="+mj-ea"/>
                <a:sym typeface="Arial" panose="020B0604020202020204" pitchFamily="34" charset="0"/>
              </a:rPr>
              <a:t>2022</a:t>
            </a:r>
            <a:r>
              <a:rPr altLang="en-US" b="1" sz="2400" lang="zh-CN">
                <a:solidFill>
                  <a:schemeClr val="bg1"/>
                </a:solidFill>
                <a:latin typeface="+mj-ea"/>
                <a:ea typeface="+mj-ea"/>
                <a:sym typeface="Arial" panose="020B0604020202020204" pitchFamily="34" charset="0"/>
              </a:rPr>
              <a:t>年</a:t>
            </a:r>
            <a:r>
              <a:rPr altLang="zh-CN" b="1" sz="2400" lang="en-US">
                <a:solidFill>
                  <a:schemeClr val="bg1"/>
                </a:solidFill>
                <a:latin typeface="+mj-ea"/>
                <a:ea typeface="+mj-ea"/>
                <a:sym typeface="Arial" panose="020B0604020202020204" pitchFamily="34" charset="0"/>
              </a:rPr>
              <a:t>01</a:t>
            </a:r>
            <a:r>
              <a:rPr altLang="en-US" b="1" sz="2400" lang="zh-CN">
                <a:solidFill>
                  <a:schemeClr val="bg1"/>
                </a:solidFill>
                <a:latin typeface="+mj-ea"/>
                <a:ea typeface="+mj-ea"/>
                <a:sym typeface="Arial" panose="020B0604020202020204" pitchFamily="34" charset="0"/>
              </a:rPr>
              <a:t>月</a:t>
            </a:r>
          </a:p>
        </p:txBody>
      </p:sp>
      <p:sp>
        <p:nvSpPr>
          <p:cNvPr id="1049273" name="文本框 167"/>
          <p:cNvSpPr txBox="1"/>
          <p:nvPr/>
        </p:nvSpPr>
        <p:spPr>
          <a:xfrm>
            <a:off x="2656459" y="1185703"/>
            <a:ext cx="5171034" cy="461665"/>
          </a:xfrm>
          <a:prstGeom prst="rect"/>
          <a:noFill/>
        </p:spPr>
        <p:txBody>
          <a:bodyPr wrap="square">
            <a:spAutoFit/>
          </a:bodyPr>
          <a:p>
            <a:pPr algn="l"/>
            <a:r>
              <a:rPr altLang="en-US" b="1" sz="2400" lang="zh-CN">
                <a:solidFill>
                  <a:schemeClr val="bg1"/>
                </a:solidFill>
                <a:latin typeface="+mj-ea"/>
                <a:ea typeface="+mj-ea"/>
              </a:rPr>
              <a:t>冬日养生</a:t>
            </a:r>
            <a:r>
              <a:rPr altLang="zh-CN" b="1" sz="2400" lang="en-US">
                <a:solidFill>
                  <a:schemeClr val="bg1"/>
                </a:solidFill>
                <a:latin typeface="+mj-ea"/>
                <a:ea typeface="+mj-ea"/>
              </a:rPr>
              <a:t>+</a:t>
            </a:r>
            <a:r>
              <a:rPr altLang="en-US" b="1" sz="2400" lang="zh-CN">
                <a:solidFill>
                  <a:schemeClr val="bg1"/>
                </a:solidFill>
                <a:latin typeface="+mj-ea"/>
                <a:ea typeface="+mj-ea"/>
              </a:rPr>
              <a:t>春节预热</a:t>
            </a:r>
            <a:endParaRPr altLang="en-US" b="1" sz="2400" i="0" lang="zh-CN">
              <a:solidFill>
                <a:schemeClr val="bg1"/>
              </a:solidFill>
              <a:effectLst/>
              <a:latin typeface="+mj-ea"/>
              <a:ea typeface="+mj-ea"/>
            </a:endParaRPr>
          </a:p>
        </p:txBody>
      </p:sp>
      <p:sp>
        <p:nvSpPr>
          <p:cNvPr id="1049274" name="文本框 125"/>
          <p:cNvSpPr txBox="1"/>
          <p:nvPr/>
        </p:nvSpPr>
        <p:spPr>
          <a:xfrm>
            <a:off x="951502" y="2338996"/>
            <a:ext cx="5171034" cy="707886"/>
          </a:xfrm>
          <a:prstGeom prst="rect"/>
          <a:noFill/>
        </p:spPr>
        <p:txBody>
          <a:bodyPr wrap="square">
            <a:spAutoFit/>
          </a:bodyPr>
          <a:p>
            <a:pPr algn="l"/>
            <a:r>
              <a:rPr altLang="en-US" b="1" sz="4000" lang="zh-CN">
                <a:solidFill>
                  <a:schemeClr val="bg1"/>
                </a:solidFill>
                <a:latin typeface="+mj-ea"/>
                <a:ea typeface="+mj-ea"/>
              </a:rPr>
              <a:t>瑜伽文化沙龙</a:t>
            </a:r>
            <a:endParaRPr altLang="en-US" b="1" sz="4000" i="0" lang="zh-CN">
              <a:solidFill>
                <a:schemeClr val="bg1"/>
              </a:solidFill>
              <a:effectLst/>
              <a:latin typeface="+mj-ea"/>
              <a:ea typeface="+mj-ea"/>
            </a:endParaRPr>
          </a:p>
        </p:txBody>
      </p:sp>
      <p:pic>
        <p:nvPicPr>
          <p:cNvPr id="2097162" name="Picture 2"/>
          <p:cNvPicPr>
            <a:picLocks noChangeAspect="1" noChangeArrowheads="1"/>
          </p:cNvPicPr>
          <p:nvPr/>
        </p:nvPicPr>
        <p:blipFill>
          <a:blip xmlns:r="http://schemas.openxmlformats.org/officeDocument/2006/relationships" r:embed="rId1" cstate="email"/>
          <a:stretch>
            <a:fillRect/>
          </a:stretch>
        </p:blipFill>
        <p:spPr bwMode="auto">
          <a:xfrm>
            <a:off x="6619201" y="1999889"/>
            <a:ext cx="4981023" cy="3319145"/>
          </a:xfrm>
          <a:prstGeom prst="rect"/>
          <a:noFill/>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27" name=""/>
        <p:cNvGrpSpPr/>
        <p:nvPr/>
      </p:nvGrpSpPr>
      <p:grpSpPr>
        <a:xfrm>
          <a:off x="0" y="0"/>
          <a:ext cx="0" cy="0"/>
          <a:chOff x="0" y="0"/>
          <a:chExt cx="0" cy="0"/>
        </a:xfrm>
      </p:grpSpPr>
      <p:sp>
        <p:nvSpPr>
          <p:cNvPr id="1049275" name="矩形 1"/>
          <p:cNvSpPr/>
          <p:nvPr/>
        </p:nvSpPr>
        <p:spPr>
          <a:xfrm>
            <a:off x="0" y="-29210"/>
            <a:ext cx="12192000" cy="6887210"/>
          </a:xfrm>
          <a:prstGeom prst="rect"/>
          <a:solidFill>
            <a:srgbClr val="00277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276" name="任意多边形: 形状 180"/>
          <p:cNvSpPr/>
          <p:nvPr/>
        </p:nvSpPr>
        <p:spPr>
          <a:xfrm>
            <a:off x="1582282" y="-29210"/>
            <a:ext cx="6822908" cy="6858000"/>
          </a:xfrm>
          <a:custGeom>
            <a:avLst/>
            <a:gdLst>
              <a:gd name="connsiteX0" fmla="*/ 2313618 w 8569125"/>
              <a:gd name="connsiteY0" fmla="*/ 0 h 6858000"/>
              <a:gd name="connsiteX1" fmla="*/ 3960258 w 8569125"/>
              <a:gd name="connsiteY1" fmla="*/ 0 h 6858000"/>
              <a:gd name="connsiteX2" fmla="*/ 4621404 w 8569125"/>
              <a:gd name="connsiteY2" fmla="*/ 0 h 6858000"/>
              <a:gd name="connsiteX3" fmla="*/ 6758681 w 8569125"/>
              <a:gd name="connsiteY3" fmla="*/ 0 h 6858000"/>
              <a:gd name="connsiteX4" fmla="*/ 8302425 w 8569125"/>
              <a:gd name="connsiteY4" fmla="*/ 0 h 6858000"/>
              <a:gd name="connsiteX5" fmla="*/ 8569125 w 8569125"/>
              <a:gd name="connsiteY5" fmla="*/ 0 h 6858000"/>
              <a:gd name="connsiteX6" fmla="*/ 8569125 w 8569125"/>
              <a:gd name="connsiteY6" fmla="*/ 6858000 h 6858000"/>
              <a:gd name="connsiteX7" fmla="*/ 8302425 w 8569125"/>
              <a:gd name="connsiteY7" fmla="*/ 6858000 h 6858000"/>
              <a:gd name="connsiteX8" fmla="*/ 6758681 w 8569125"/>
              <a:gd name="connsiteY8" fmla="*/ 6858000 h 6858000"/>
              <a:gd name="connsiteX9" fmla="*/ 0 w 8569125"/>
              <a:gd name="connsiteY9"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569125" h="6858000">
                <a:moveTo>
                  <a:pt x="2313618" y="0"/>
                </a:moveTo>
                <a:lnTo>
                  <a:pt x="3960258" y="0"/>
                </a:lnTo>
                <a:lnTo>
                  <a:pt x="4621404" y="0"/>
                </a:lnTo>
                <a:lnTo>
                  <a:pt x="6758681" y="0"/>
                </a:lnTo>
                <a:lnTo>
                  <a:pt x="8302425" y="0"/>
                </a:lnTo>
                <a:lnTo>
                  <a:pt x="8569125" y="0"/>
                </a:lnTo>
                <a:lnTo>
                  <a:pt x="8569125" y="6858000"/>
                </a:lnTo>
                <a:lnTo>
                  <a:pt x="8302425" y="6858000"/>
                </a:lnTo>
                <a:lnTo>
                  <a:pt x="6758681" y="6858000"/>
                </a:lnTo>
                <a:lnTo>
                  <a:pt x="0" y="685800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9277" name="矩形 5"/>
          <p:cNvSpPr/>
          <p:nvPr/>
        </p:nvSpPr>
        <p:spPr>
          <a:xfrm>
            <a:off x="294944" y="623162"/>
            <a:ext cx="11566856" cy="5650571"/>
          </a:xfrm>
          <a:prstGeom prst="rect"/>
          <a:gradFill flip="none" rotWithShape="1">
            <a:gsLst>
              <a:gs pos="0">
                <a:schemeClr val="accent1"/>
              </a:gs>
              <a:gs pos="100000">
                <a:schemeClr val="accent2"/>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278" name="任意多边形: 形状 11"/>
          <p:cNvSpPr/>
          <p:nvPr/>
        </p:nvSpPr>
        <p:spPr>
          <a:xfrm>
            <a:off x="0" y="1"/>
            <a:ext cx="589888" cy="1748539"/>
          </a:xfrm>
          <a:custGeom>
            <a:avLst/>
            <a:gdLst>
              <a:gd name="connsiteX0" fmla="*/ 0 w 589888"/>
              <a:gd name="connsiteY0" fmla="*/ 0 h 1748539"/>
              <a:gd name="connsiteX1" fmla="*/ 589888 w 589888"/>
              <a:gd name="connsiteY1" fmla="*/ 0 h 1748539"/>
              <a:gd name="connsiteX2" fmla="*/ 0 w 589888"/>
              <a:gd name="connsiteY2" fmla="*/ 1748539 h 1748539"/>
            </a:gdLst>
            <a:ahLst/>
            <a:cxnLst>
              <a:cxn ang="0">
                <a:pos x="connsiteX0" y="connsiteY0"/>
              </a:cxn>
              <a:cxn ang="0">
                <a:pos x="connsiteX1" y="connsiteY1"/>
              </a:cxn>
              <a:cxn ang="0">
                <a:pos x="connsiteX2" y="connsiteY2"/>
              </a:cxn>
            </a:cxnLst>
            <a:rect l="l" t="t" r="r" b="b"/>
            <a:pathLst>
              <a:path w="589888" h="1748539">
                <a:moveTo>
                  <a:pt x="0" y="0"/>
                </a:moveTo>
                <a:lnTo>
                  <a:pt x="589888" y="0"/>
                </a:lnTo>
                <a:lnTo>
                  <a:pt x="0" y="1748539"/>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9279" name="任意多边形: 形状 106"/>
          <p:cNvSpPr/>
          <p:nvPr/>
        </p:nvSpPr>
        <p:spPr>
          <a:xfrm>
            <a:off x="713485" y="0"/>
            <a:ext cx="1258044" cy="1675698"/>
          </a:xfrm>
          <a:custGeom>
            <a:avLst/>
            <a:gdLst>
              <a:gd name="connsiteX0" fmla="*/ 623094 w 1258044"/>
              <a:gd name="connsiteY0" fmla="*/ 0 h 1675698"/>
              <a:gd name="connsiteX1" fmla="*/ 1258044 w 1258044"/>
              <a:gd name="connsiteY1" fmla="*/ 0 h 1675698"/>
              <a:gd name="connsiteX2" fmla="*/ 634950 w 1258044"/>
              <a:gd name="connsiteY2" fmla="*/ 1675698 h 1675698"/>
              <a:gd name="connsiteX3" fmla="*/ 0 w 1258044"/>
              <a:gd name="connsiteY3" fmla="*/ 1675698 h 1675698"/>
            </a:gdLst>
            <a:ahLst/>
            <a:cxnLst>
              <a:cxn ang="0">
                <a:pos x="connsiteX0" y="connsiteY0"/>
              </a:cxn>
              <a:cxn ang="0">
                <a:pos x="connsiteX1" y="connsiteY1"/>
              </a:cxn>
              <a:cxn ang="0">
                <a:pos x="connsiteX2" y="connsiteY2"/>
              </a:cxn>
              <a:cxn ang="0">
                <a:pos x="connsiteX3" y="connsiteY3"/>
              </a:cxn>
            </a:cxnLst>
            <a:rect l="l" t="t" r="r" b="b"/>
            <a:pathLst>
              <a:path w="1258044" h="1675698">
                <a:moveTo>
                  <a:pt x="623094" y="0"/>
                </a:moveTo>
                <a:lnTo>
                  <a:pt x="1258044" y="0"/>
                </a:lnTo>
                <a:lnTo>
                  <a:pt x="634950" y="1675698"/>
                </a:lnTo>
                <a:lnTo>
                  <a:pt x="0" y="1675698"/>
                </a:lnTo>
                <a:close/>
              </a:path>
            </a:pathLst>
          </a:custGeom>
          <a:gradFill flip="none" rotWithShape="1">
            <a:gsLst>
              <a:gs pos="0">
                <a:schemeClr val="bg1">
                  <a:alpha val="64000"/>
                </a:schemeClr>
              </a:gs>
              <a:gs pos="100000">
                <a:schemeClr val="bg1">
                  <a:alpha val="0"/>
                </a:schemeClr>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9280" name="平行四边形 176"/>
          <p:cNvSpPr/>
          <p:nvPr/>
        </p:nvSpPr>
        <p:spPr>
          <a:xfrm>
            <a:off x="10409936" y="0"/>
            <a:ext cx="1189400" cy="1869720"/>
          </a:xfrm>
          <a:prstGeom prst="parallelogram">
            <a:avLst>
              <a:gd name="adj" fmla="val 58453"/>
            </a:avLst>
          </a:prstGeom>
          <a:gradFill flip="none" rotWithShape="1">
            <a:gsLst>
              <a:gs pos="0">
                <a:schemeClr val="bg1">
                  <a:alpha val="64000"/>
                </a:schemeClr>
              </a:gs>
              <a:gs pos="100000">
                <a:schemeClr val="bg1">
                  <a:alpha val="0"/>
                </a:schemeClr>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281" name="平行四边形 177"/>
          <p:cNvSpPr/>
          <p:nvPr/>
        </p:nvSpPr>
        <p:spPr>
          <a:xfrm>
            <a:off x="9594570" y="-4625"/>
            <a:ext cx="895458" cy="1255575"/>
          </a:xfrm>
          <a:prstGeom prst="parallelogram">
            <a:avLst>
              <a:gd name="adj" fmla="val 51239"/>
            </a:avLst>
          </a:prstGeom>
          <a:gradFill flip="none" rotWithShape="1">
            <a:gsLst>
              <a:gs pos="0">
                <a:schemeClr val="accent2"/>
              </a:gs>
              <a:gs pos="100000">
                <a:schemeClr val="accent2">
                  <a:alpha val="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282" name="任意多边形: 形状 107"/>
          <p:cNvSpPr/>
          <p:nvPr/>
        </p:nvSpPr>
        <p:spPr>
          <a:xfrm>
            <a:off x="2240078" y="4705381"/>
            <a:ext cx="1906301" cy="2152619"/>
          </a:xfrm>
          <a:custGeom>
            <a:avLst/>
            <a:gdLst>
              <a:gd name="connsiteX0" fmla="*/ 733105 w 1906301"/>
              <a:gd name="connsiteY0" fmla="*/ 0 h 2152619"/>
              <a:gd name="connsiteX1" fmla="*/ 1906301 w 1906301"/>
              <a:gd name="connsiteY1" fmla="*/ 0 h 2152619"/>
              <a:gd name="connsiteX2" fmla="*/ 1173196 w 1906301"/>
              <a:gd name="connsiteY2" fmla="*/ 2152619 h 2152619"/>
              <a:gd name="connsiteX3" fmla="*/ 0 w 1906301"/>
              <a:gd name="connsiteY3" fmla="*/ 2152619 h 2152619"/>
            </a:gdLst>
            <a:ahLst/>
            <a:cxnLst>
              <a:cxn ang="0">
                <a:pos x="connsiteX0" y="connsiteY0"/>
              </a:cxn>
              <a:cxn ang="0">
                <a:pos x="connsiteX1" y="connsiteY1"/>
              </a:cxn>
              <a:cxn ang="0">
                <a:pos x="connsiteX2" y="connsiteY2"/>
              </a:cxn>
              <a:cxn ang="0">
                <a:pos x="connsiteX3" y="connsiteY3"/>
              </a:cxn>
            </a:cxnLst>
            <a:rect l="l" t="t" r="r" b="b"/>
            <a:pathLst>
              <a:path w="1906301" h="2152619">
                <a:moveTo>
                  <a:pt x="733105" y="0"/>
                </a:moveTo>
                <a:lnTo>
                  <a:pt x="1906301" y="0"/>
                </a:lnTo>
                <a:lnTo>
                  <a:pt x="1173196" y="2152619"/>
                </a:lnTo>
                <a:lnTo>
                  <a:pt x="0" y="2152619"/>
                </a:lnTo>
                <a:close/>
              </a:path>
            </a:pathLst>
          </a:custGeom>
          <a:gradFill flip="none" rotWithShape="1">
            <a:gsLst>
              <a:gs pos="0">
                <a:schemeClr val="accent2"/>
              </a:gs>
              <a:gs pos="100000">
                <a:schemeClr val="accent2">
                  <a:alpha val="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grpSp>
        <p:nvGrpSpPr>
          <p:cNvPr id="128" name="组合 1028"/>
          <p:cNvGrpSpPr/>
          <p:nvPr/>
        </p:nvGrpSpPr>
        <p:grpSpPr>
          <a:xfrm>
            <a:off x="468420" y="6273733"/>
            <a:ext cx="11255160" cy="255424"/>
            <a:chOff x="203417" y="6273733"/>
            <a:chExt cx="11255160" cy="255424"/>
          </a:xfrm>
        </p:grpSpPr>
        <p:grpSp>
          <p:nvGrpSpPr>
            <p:cNvPr id="129" name="组合 1024"/>
            <p:cNvGrpSpPr/>
            <p:nvPr/>
          </p:nvGrpSpPr>
          <p:grpSpPr>
            <a:xfrm>
              <a:off x="10507861" y="6273733"/>
              <a:ext cx="950716" cy="255424"/>
              <a:chOff x="10507861" y="6273733"/>
              <a:chExt cx="950716" cy="255424"/>
            </a:xfrm>
          </p:grpSpPr>
          <p:sp>
            <p:nvSpPr>
              <p:cNvPr id="1049283" name="平行四边形 36"/>
              <p:cNvSpPr/>
              <p:nvPr/>
            </p:nvSpPr>
            <p:spPr>
              <a:xfrm>
                <a:off x="11290517" y="6273733"/>
                <a:ext cx="168060" cy="255424"/>
              </a:xfrm>
              <a:prstGeom prst="parallelogram">
                <a:avLst>
                  <a:gd name="adj" fmla="val 51442"/>
                </a:avLst>
              </a:prstGeom>
              <a:solidFill>
                <a:schemeClr val="accent2">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284" name="平行四边形 68"/>
              <p:cNvSpPr/>
              <p:nvPr/>
            </p:nvSpPr>
            <p:spPr>
              <a:xfrm>
                <a:off x="11160041" y="6273733"/>
                <a:ext cx="168060" cy="255424"/>
              </a:xfrm>
              <a:prstGeom prst="parallelogram">
                <a:avLst>
                  <a:gd name="adj" fmla="val 51442"/>
                </a:avLst>
              </a:prstGeom>
              <a:solidFill>
                <a:schemeClr val="accent2">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285" name="平行四边形 69"/>
              <p:cNvSpPr/>
              <p:nvPr/>
            </p:nvSpPr>
            <p:spPr>
              <a:xfrm>
                <a:off x="11029605" y="6273733"/>
                <a:ext cx="168060" cy="255424"/>
              </a:xfrm>
              <a:prstGeom prst="parallelogram">
                <a:avLst>
                  <a:gd name="adj" fmla="val 51442"/>
                </a:avLst>
              </a:prstGeom>
              <a:solidFill>
                <a:schemeClr val="accent2">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286" name="平行四边形 70"/>
              <p:cNvSpPr/>
              <p:nvPr/>
            </p:nvSpPr>
            <p:spPr>
              <a:xfrm>
                <a:off x="10899169" y="6273733"/>
                <a:ext cx="168060" cy="255424"/>
              </a:xfrm>
              <a:prstGeom prst="parallelogram">
                <a:avLst>
                  <a:gd name="adj" fmla="val 51442"/>
                </a:avLst>
              </a:prstGeom>
              <a:solidFill>
                <a:schemeClr val="accent2">
                  <a:alpha val="5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287" name="平行四边形 71"/>
              <p:cNvSpPr/>
              <p:nvPr/>
            </p:nvSpPr>
            <p:spPr>
              <a:xfrm>
                <a:off x="10768733" y="6273733"/>
                <a:ext cx="168060" cy="255424"/>
              </a:xfrm>
              <a:prstGeom prst="parallelogram">
                <a:avLst>
                  <a:gd name="adj" fmla="val 51442"/>
                </a:avLst>
              </a:prstGeom>
              <a:solidFill>
                <a:schemeClr val="accent2">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288" name="平行四边形 72"/>
              <p:cNvSpPr/>
              <p:nvPr/>
            </p:nvSpPr>
            <p:spPr>
              <a:xfrm>
                <a:off x="10638297" y="6273733"/>
                <a:ext cx="168060" cy="255424"/>
              </a:xfrm>
              <a:prstGeom prst="parallelogram">
                <a:avLst>
                  <a:gd name="adj" fmla="val 51442"/>
                </a:avLst>
              </a:prstGeom>
              <a:solidFill>
                <a:schemeClr val="accent2">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289" name="平行四边形 73"/>
              <p:cNvSpPr/>
              <p:nvPr/>
            </p:nvSpPr>
            <p:spPr>
              <a:xfrm>
                <a:off x="10507861" y="6273733"/>
                <a:ext cx="168060" cy="255424"/>
              </a:xfrm>
              <a:prstGeom prst="parallelogram">
                <a:avLst>
                  <a:gd name="adj" fmla="val 51442"/>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grpSp>
        <p:grpSp>
          <p:nvGrpSpPr>
            <p:cNvPr id="130" name="组合 1027"/>
            <p:cNvGrpSpPr/>
            <p:nvPr/>
          </p:nvGrpSpPr>
          <p:grpSpPr>
            <a:xfrm>
              <a:off x="203417" y="6273733"/>
              <a:ext cx="10342068" cy="255424"/>
              <a:chOff x="203417" y="6273733"/>
              <a:chExt cx="10342068" cy="255424"/>
            </a:xfrm>
            <a:gradFill flip="none" rotWithShape="1">
              <a:gsLst>
                <a:gs pos="0">
                  <a:schemeClr val="bg1">
                    <a:alpha val="0"/>
                  </a:schemeClr>
                </a:gs>
                <a:gs pos="44000">
                  <a:schemeClr val="bg1">
                    <a:alpha val="55000"/>
                  </a:schemeClr>
                </a:gs>
                <a:gs pos="100000">
                  <a:schemeClr val="bg1">
                    <a:alpha val="5000"/>
                  </a:schemeClr>
                </a:gs>
              </a:gsLst>
              <a:lin ang="0" scaled="1"/>
            </a:gradFill>
          </p:grpSpPr>
          <p:sp>
            <p:nvSpPr>
              <p:cNvPr id="1049290" name="平行四边形 74"/>
              <p:cNvSpPr/>
              <p:nvPr/>
            </p:nvSpPr>
            <p:spPr>
              <a:xfrm>
                <a:off x="1037742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291" name="平行四边形 75"/>
              <p:cNvSpPr/>
              <p:nvPr/>
            </p:nvSpPr>
            <p:spPr>
              <a:xfrm>
                <a:off x="1024698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292" name="平行四边形 76"/>
              <p:cNvSpPr/>
              <p:nvPr/>
            </p:nvSpPr>
            <p:spPr>
              <a:xfrm>
                <a:off x="1011655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293" name="平行四边形 77"/>
              <p:cNvSpPr/>
              <p:nvPr/>
            </p:nvSpPr>
            <p:spPr>
              <a:xfrm>
                <a:off x="998611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294" name="平行四边形 78"/>
              <p:cNvSpPr/>
              <p:nvPr/>
            </p:nvSpPr>
            <p:spPr>
              <a:xfrm>
                <a:off x="985568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295" name="平行四边形 79"/>
              <p:cNvSpPr/>
              <p:nvPr/>
            </p:nvSpPr>
            <p:spPr>
              <a:xfrm>
                <a:off x="972524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296" name="平行四边形 80"/>
              <p:cNvSpPr/>
              <p:nvPr/>
            </p:nvSpPr>
            <p:spPr>
              <a:xfrm>
                <a:off x="959480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297" name="平行四边形 81"/>
              <p:cNvSpPr/>
              <p:nvPr/>
            </p:nvSpPr>
            <p:spPr>
              <a:xfrm>
                <a:off x="946437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298" name="平行四边形 82"/>
              <p:cNvSpPr/>
              <p:nvPr/>
            </p:nvSpPr>
            <p:spPr>
              <a:xfrm>
                <a:off x="933393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299" name="平行四边形 86"/>
              <p:cNvSpPr/>
              <p:nvPr/>
            </p:nvSpPr>
            <p:spPr>
              <a:xfrm>
                <a:off x="920350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300" name="平行四边形 87"/>
              <p:cNvSpPr/>
              <p:nvPr/>
            </p:nvSpPr>
            <p:spPr>
              <a:xfrm>
                <a:off x="907306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301" name="平行四边形 88"/>
              <p:cNvSpPr/>
              <p:nvPr/>
            </p:nvSpPr>
            <p:spPr>
              <a:xfrm>
                <a:off x="894262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302" name="平行四边形 89"/>
              <p:cNvSpPr/>
              <p:nvPr/>
            </p:nvSpPr>
            <p:spPr>
              <a:xfrm>
                <a:off x="881219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303" name="平行四边形 90"/>
              <p:cNvSpPr/>
              <p:nvPr/>
            </p:nvSpPr>
            <p:spPr>
              <a:xfrm>
                <a:off x="868175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304" name="平行四边形 91"/>
              <p:cNvSpPr/>
              <p:nvPr/>
            </p:nvSpPr>
            <p:spPr>
              <a:xfrm>
                <a:off x="855132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305" name="平行四边形 92"/>
              <p:cNvSpPr/>
              <p:nvPr/>
            </p:nvSpPr>
            <p:spPr>
              <a:xfrm>
                <a:off x="842088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306" name="平行四边形 93"/>
              <p:cNvSpPr/>
              <p:nvPr/>
            </p:nvSpPr>
            <p:spPr>
              <a:xfrm>
                <a:off x="829044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307" name="平行四边形 94"/>
              <p:cNvSpPr/>
              <p:nvPr/>
            </p:nvSpPr>
            <p:spPr>
              <a:xfrm>
                <a:off x="816001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308" name="平行四边形 100"/>
              <p:cNvSpPr/>
              <p:nvPr/>
            </p:nvSpPr>
            <p:spPr>
              <a:xfrm>
                <a:off x="802957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309" name="平行四边形 101"/>
              <p:cNvSpPr/>
              <p:nvPr/>
            </p:nvSpPr>
            <p:spPr>
              <a:xfrm>
                <a:off x="789914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310" name="平行四边形 102"/>
              <p:cNvSpPr/>
              <p:nvPr/>
            </p:nvSpPr>
            <p:spPr>
              <a:xfrm>
                <a:off x="776870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311" name="平行四边形 103"/>
              <p:cNvSpPr/>
              <p:nvPr/>
            </p:nvSpPr>
            <p:spPr>
              <a:xfrm>
                <a:off x="763826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312" name="平行四边形 104"/>
              <p:cNvSpPr/>
              <p:nvPr/>
            </p:nvSpPr>
            <p:spPr>
              <a:xfrm>
                <a:off x="750783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313" name="平行四边形 105"/>
              <p:cNvSpPr/>
              <p:nvPr/>
            </p:nvSpPr>
            <p:spPr>
              <a:xfrm>
                <a:off x="737739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314" name="平行四边形 108"/>
              <p:cNvSpPr/>
              <p:nvPr/>
            </p:nvSpPr>
            <p:spPr>
              <a:xfrm>
                <a:off x="724696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315" name="平行四边形 109"/>
              <p:cNvSpPr/>
              <p:nvPr/>
            </p:nvSpPr>
            <p:spPr>
              <a:xfrm>
                <a:off x="711652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316" name="平行四边形 110"/>
              <p:cNvSpPr/>
              <p:nvPr/>
            </p:nvSpPr>
            <p:spPr>
              <a:xfrm>
                <a:off x="698608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317" name="平行四边形 111"/>
              <p:cNvSpPr/>
              <p:nvPr/>
            </p:nvSpPr>
            <p:spPr>
              <a:xfrm>
                <a:off x="685565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318" name="平行四边形 112"/>
              <p:cNvSpPr/>
              <p:nvPr/>
            </p:nvSpPr>
            <p:spPr>
              <a:xfrm>
                <a:off x="672521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319" name="平行四边形 113"/>
              <p:cNvSpPr/>
              <p:nvPr/>
            </p:nvSpPr>
            <p:spPr>
              <a:xfrm>
                <a:off x="659478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320" name="平行四边形 114"/>
              <p:cNvSpPr/>
              <p:nvPr/>
            </p:nvSpPr>
            <p:spPr>
              <a:xfrm>
                <a:off x="646434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321" name="平行四边形 115"/>
              <p:cNvSpPr/>
              <p:nvPr/>
            </p:nvSpPr>
            <p:spPr>
              <a:xfrm>
                <a:off x="633390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322" name="平行四边形 116"/>
              <p:cNvSpPr/>
              <p:nvPr/>
            </p:nvSpPr>
            <p:spPr>
              <a:xfrm>
                <a:off x="620347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323" name="平行四边形 117"/>
              <p:cNvSpPr/>
              <p:nvPr/>
            </p:nvSpPr>
            <p:spPr>
              <a:xfrm>
                <a:off x="607303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324" name="平行四边形 118"/>
              <p:cNvSpPr/>
              <p:nvPr/>
            </p:nvSpPr>
            <p:spPr>
              <a:xfrm>
                <a:off x="594260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325" name="平行四边形 119"/>
              <p:cNvSpPr/>
              <p:nvPr/>
            </p:nvSpPr>
            <p:spPr>
              <a:xfrm>
                <a:off x="581216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326" name="平行四边形 120"/>
              <p:cNvSpPr/>
              <p:nvPr/>
            </p:nvSpPr>
            <p:spPr>
              <a:xfrm>
                <a:off x="568172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327" name="平行四边形 121"/>
              <p:cNvSpPr/>
              <p:nvPr/>
            </p:nvSpPr>
            <p:spPr>
              <a:xfrm>
                <a:off x="555129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328" name="平行四边形 122"/>
              <p:cNvSpPr/>
              <p:nvPr/>
            </p:nvSpPr>
            <p:spPr>
              <a:xfrm>
                <a:off x="542085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329" name="平行四边形 123"/>
              <p:cNvSpPr/>
              <p:nvPr/>
            </p:nvSpPr>
            <p:spPr>
              <a:xfrm>
                <a:off x="529042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330" name="平行四边形 126"/>
              <p:cNvSpPr/>
              <p:nvPr/>
            </p:nvSpPr>
            <p:spPr>
              <a:xfrm>
                <a:off x="515998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331" name="平行四边形 127"/>
              <p:cNvSpPr/>
              <p:nvPr/>
            </p:nvSpPr>
            <p:spPr>
              <a:xfrm>
                <a:off x="502954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332" name="平行四边形 128"/>
              <p:cNvSpPr/>
              <p:nvPr/>
            </p:nvSpPr>
            <p:spPr>
              <a:xfrm>
                <a:off x="489911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333" name="平行四边形 129"/>
              <p:cNvSpPr/>
              <p:nvPr/>
            </p:nvSpPr>
            <p:spPr>
              <a:xfrm>
                <a:off x="476867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334" name="平行四边形 130"/>
              <p:cNvSpPr/>
              <p:nvPr/>
            </p:nvSpPr>
            <p:spPr>
              <a:xfrm>
                <a:off x="463824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335" name="平行四边形 131"/>
              <p:cNvSpPr/>
              <p:nvPr/>
            </p:nvSpPr>
            <p:spPr>
              <a:xfrm>
                <a:off x="450780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336" name="平行四边形 132"/>
              <p:cNvSpPr/>
              <p:nvPr/>
            </p:nvSpPr>
            <p:spPr>
              <a:xfrm>
                <a:off x="437736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337" name="平行四边形 133"/>
              <p:cNvSpPr/>
              <p:nvPr/>
            </p:nvSpPr>
            <p:spPr>
              <a:xfrm>
                <a:off x="424693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338" name="平行四边形 134"/>
              <p:cNvSpPr/>
              <p:nvPr/>
            </p:nvSpPr>
            <p:spPr>
              <a:xfrm>
                <a:off x="411649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339" name="平行四边形 135"/>
              <p:cNvSpPr/>
              <p:nvPr/>
            </p:nvSpPr>
            <p:spPr>
              <a:xfrm>
                <a:off x="398606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340" name="平行四边形 136"/>
              <p:cNvSpPr/>
              <p:nvPr/>
            </p:nvSpPr>
            <p:spPr>
              <a:xfrm>
                <a:off x="385562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341" name="平行四边形 137"/>
              <p:cNvSpPr/>
              <p:nvPr/>
            </p:nvSpPr>
            <p:spPr>
              <a:xfrm>
                <a:off x="372518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342" name="平行四边形 138"/>
              <p:cNvSpPr/>
              <p:nvPr/>
            </p:nvSpPr>
            <p:spPr>
              <a:xfrm>
                <a:off x="359475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343" name="平行四边形 139"/>
              <p:cNvSpPr/>
              <p:nvPr/>
            </p:nvSpPr>
            <p:spPr>
              <a:xfrm>
                <a:off x="346431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344" name="平行四边形 140"/>
              <p:cNvSpPr/>
              <p:nvPr/>
            </p:nvSpPr>
            <p:spPr>
              <a:xfrm>
                <a:off x="333388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345" name="平行四边形 141"/>
              <p:cNvSpPr/>
              <p:nvPr/>
            </p:nvSpPr>
            <p:spPr>
              <a:xfrm>
                <a:off x="320344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346" name="平行四边形 142"/>
              <p:cNvSpPr/>
              <p:nvPr/>
            </p:nvSpPr>
            <p:spPr>
              <a:xfrm>
                <a:off x="307300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347" name="平行四边形 143"/>
              <p:cNvSpPr/>
              <p:nvPr/>
            </p:nvSpPr>
            <p:spPr>
              <a:xfrm>
                <a:off x="294257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348" name="平行四边形 144"/>
              <p:cNvSpPr/>
              <p:nvPr/>
            </p:nvSpPr>
            <p:spPr>
              <a:xfrm>
                <a:off x="281213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349" name="平行四边形 145"/>
              <p:cNvSpPr/>
              <p:nvPr/>
            </p:nvSpPr>
            <p:spPr>
              <a:xfrm>
                <a:off x="268170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350" name="平行四边形 146"/>
              <p:cNvSpPr/>
              <p:nvPr/>
            </p:nvSpPr>
            <p:spPr>
              <a:xfrm>
                <a:off x="255126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351" name="平行四边形 147"/>
              <p:cNvSpPr/>
              <p:nvPr/>
            </p:nvSpPr>
            <p:spPr>
              <a:xfrm>
                <a:off x="242082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352" name="平行四边形 148"/>
              <p:cNvSpPr/>
              <p:nvPr/>
            </p:nvSpPr>
            <p:spPr>
              <a:xfrm>
                <a:off x="229039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353" name="平行四边形 149"/>
              <p:cNvSpPr/>
              <p:nvPr/>
            </p:nvSpPr>
            <p:spPr>
              <a:xfrm>
                <a:off x="215995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354" name="平行四边形 150"/>
              <p:cNvSpPr/>
              <p:nvPr/>
            </p:nvSpPr>
            <p:spPr>
              <a:xfrm>
                <a:off x="202952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355" name="平行四边形 151"/>
              <p:cNvSpPr/>
              <p:nvPr/>
            </p:nvSpPr>
            <p:spPr>
              <a:xfrm>
                <a:off x="189908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356" name="平行四边形 152"/>
              <p:cNvSpPr/>
              <p:nvPr/>
            </p:nvSpPr>
            <p:spPr>
              <a:xfrm>
                <a:off x="176864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357" name="平行四边形 153"/>
              <p:cNvSpPr/>
              <p:nvPr/>
            </p:nvSpPr>
            <p:spPr>
              <a:xfrm>
                <a:off x="163821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358" name="平行四边形 154"/>
              <p:cNvSpPr/>
              <p:nvPr/>
            </p:nvSpPr>
            <p:spPr>
              <a:xfrm>
                <a:off x="150777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359" name="平行四边形 155"/>
              <p:cNvSpPr/>
              <p:nvPr/>
            </p:nvSpPr>
            <p:spPr>
              <a:xfrm>
                <a:off x="137734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360" name="平行四边形 156"/>
              <p:cNvSpPr/>
              <p:nvPr/>
            </p:nvSpPr>
            <p:spPr>
              <a:xfrm>
                <a:off x="124690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361" name="平行四边形 157"/>
              <p:cNvSpPr/>
              <p:nvPr/>
            </p:nvSpPr>
            <p:spPr>
              <a:xfrm>
                <a:off x="111646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362" name="平行四边形 158"/>
              <p:cNvSpPr/>
              <p:nvPr/>
            </p:nvSpPr>
            <p:spPr>
              <a:xfrm>
                <a:off x="98603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363" name="平行四边形 159"/>
              <p:cNvSpPr/>
              <p:nvPr/>
            </p:nvSpPr>
            <p:spPr>
              <a:xfrm>
                <a:off x="85559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364" name="平行四边形 160"/>
              <p:cNvSpPr/>
              <p:nvPr/>
            </p:nvSpPr>
            <p:spPr>
              <a:xfrm>
                <a:off x="72516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365" name="平行四边形 161"/>
              <p:cNvSpPr/>
              <p:nvPr/>
            </p:nvSpPr>
            <p:spPr>
              <a:xfrm>
                <a:off x="59472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366" name="平行四边形 162"/>
              <p:cNvSpPr/>
              <p:nvPr/>
            </p:nvSpPr>
            <p:spPr>
              <a:xfrm>
                <a:off x="46428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367" name="平行四边形 163"/>
              <p:cNvSpPr/>
              <p:nvPr/>
            </p:nvSpPr>
            <p:spPr>
              <a:xfrm>
                <a:off x="33385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368" name="平行四边形 164"/>
              <p:cNvSpPr/>
              <p:nvPr/>
            </p:nvSpPr>
            <p:spPr>
              <a:xfrm>
                <a:off x="20341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grpSp>
      </p:grpSp>
      <p:sp>
        <p:nvSpPr>
          <p:cNvPr id="1049369" name="矩形 1029"/>
          <p:cNvSpPr/>
          <p:nvPr/>
        </p:nvSpPr>
        <p:spPr>
          <a:xfrm>
            <a:off x="1099468" y="3294286"/>
            <a:ext cx="4552335" cy="521361"/>
          </a:xfrm>
          <a:prstGeom prst="rect"/>
          <a:noFill/>
        </p:spPr>
        <p:txBody>
          <a:bodyPr anchor="t" anchorCtr="0" bIns="0" lIns="0" rIns="0" rtlCol="0" tIns="0" wrap="square">
            <a:spAutoFit/>
          </a:bodyPr>
          <a:p>
            <a:pPr algn="just" defTabSz="1216660">
              <a:lnSpc>
                <a:spcPct val="150000"/>
              </a:lnSpc>
              <a:spcAft>
                <a:spcPts val="600"/>
              </a:spcAft>
            </a:pPr>
            <a:r>
              <a:rPr altLang="en-US" sz="1200" lang="zh-CN">
                <a:solidFill>
                  <a:schemeClr val="bg1"/>
                </a:solidFill>
                <a:latin typeface="+mj-ea"/>
                <a:ea typeface="+mj-ea"/>
                <a:sym typeface="Arial" panose="020B0604020202020204" pitchFamily="34" charset="0"/>
              </a:rPr>
              <a:t>邀请书法大师坐镇现场，讲解楹联知识，冰与嘉宾互动，手写楹联赠送；另外现场可摆上笔墨纸砚，供嘉宾自由发挥。</a:t>
            </a:r>
            <a:endParaRPr altLang="zh-CN" sz="1200" lang="en-US">
              <a:solidFill>
                <a:schemeClr val="bg1"/>
              </a:solidFill>
              <a:latin typeface="+mj-ea"/>
              <a:ea typeface="+mj-ea"/>
              <a:sym typeface="Arial" panose="020B0604020202020204" pitchFamily="34" charset="0"/>
            </a:endParaRPr>
          </a:p>
        </p:txBody>
      </p:sp>
      <p:sp>
        <p:nvSpPr>
          <p:cNvPr id="1049370" name="TextBox 13"/>
          <p:cNvSpPr txBox="1"/>
          <p:nvPr/>
        </p:nvSpPr>
        <p:spPr>
          <a:xfrm>
            <a:off x="667897" y="1221693"/>
            <a:ext cx="1676400" cy="355600"/>
          </a:xfrm>
          <a:prstGeom prst="rect"/>
          <a:noFill/>
        </p:spPr>
        <p:txBody>
          <a:bodyPr anchor="t" anchorCtr="0" bIns="0" lIns="0" rIns="0" rtlCol="0" tIns="0" wrap="none">
            <a:spAutoFit/>
          </a:bodyPr>
          <a:p>
            <a:pPr defTabSz="1216660">
              <a:spcBef>
                <a:spcPct val="20000"/>
              </a:spcBef>
            </a:pPr>
            <a:r>
              <a:rPr altLang="zh-CN" b="1" sz="2400" lang="en-US">
                <a:solidFill>
                  <a:schemeClr val="bg1"/>
                </a:solidFill>
                <a:latin typeface="+mj-ea"/>
                <a:ea typeface="+mj-ea"/>
                <a:sym typeface="Arial" panose="020B0604020202020204" pitchFamily="34" charset="0"/>
              </a:rPr>
              <a:t>2022</a:t>
            </a:r>
            <a:r>
              <a:rPr altLang="en-US" b="1" sz="2400" lang="zh-CN">
                <a:solidFill>
                  <a:schemeClr val="bg1"/>
                </a:solidFill>
                <a:latin typeface="+mj-ea"/>
                <a:ea typeface="+mj-ea"/>
                <a:sym typeface="Arial" panose="020B0604020202020204" pitchFamily="34" charset="0"/>
              </a:rPr>
              <a:t>年</a:t>
            </a:r>
            <a:r>
              <a:rPr altLang="zh-CN" b="1" sz="2400" lang="en-US">
                <a:solidFill>
                  <a:schemeClr val="bg1"/>
                </a:solidFill>
                <a:latin typeface="+mj-ea"/>
                <a:ea typeface="+mj-ea"/>
                <a:sym typeface="Arial" panose="020B0604020202020204" pitchFamily="34" charset="0"/>
              </a:rPr>
              <a:t>01</a:t>
            </a:r>
            <a:r>
              <a:rPr altLang="en-US" b="1" sz="2400" lang="zh-CN">
                <a:solidFill>
                  <a:schemeClr val="bg1"/>
                </a:solidFill>
                <a:latin typeface="+mj-ea"/>
                <a:ea typeface="+mj-ea"/>
                <a:sym typeface="Arial" panose="020B0604020202020204" pitchFamily="34" charset="0"/>
              </a:rPr>
              <a:t>月</a:t>
            </a:r>
          </a:p>
        </p:txBody>
      </p:sp>
      <p:sp>
        <p:nvSpPr>
          <p:cNvPr id="1049371" name="文本框 167"/>
          <p:cNvSpPr txBox="1"/>
          <p:nvPr/>
        </p:nvSpPr>
        <p:spPr>
          <a:xfrm>
            <a:off x="2656459" y="1185703"/>
            <a:ext cx="5171034" cy="461665"/>
          </a:xfrm>
          <a:prstGeom prst="rect"/>
          <a:noFill/>
        </p:spPr>
        <p:txBody>
          <a:bodyPr wrap="square">
            <a:spAutoFit/>
          </a:bodyPr>
          <a:p>
            <a:pPr algn="l"/>
            <a:r>
              <a:rPr altLang="en-US" b="1" sz="2400" lang="zh-CN">
                <a:solidFill>
                  <a:schemeClr val="bg1"/>
                </a:solidFill>
                <a:latin typeface="+mj-ea"/>
                <a:ea typeface="+mj-ea"/>
              </a:rPr>
              <a:t>冬日养生</a:t>
            </a:r>
            <a:r>
              <a:rPr altLang="zh-CN" b="1" sz="2400" lang="en-US">
                <a:solidFill>
                  <a:schemeClr val="bg1"/>
                </a:solidFill>
                <a:latin typeface="+mj-ea"/>
                <a:ea typeface="+mj-ea"/>
              </a:rPr>
              <a:t>+</a:t>
            </a:r>
            <a:r>
              <a:rPr altLang="en-US" b="1" sz="2400" lang="zh-CN">
                <a:solidFill>
                  <a:schemeClr val="bg1"/>
                </a:solidFill>
                <a:latin typeface="+mj-ea"/>
                <a:ea typeface="+mj-ea"/>
              </a:rPr>
              <a:t>春节预热</a:t>
            </a:r>
            <a:endParaRPr altLang="en-US" b="1" sz="2400" i="0" lang="zh-CN">
              <a:solidFill>
                <a:schemeClr val="bg1"/>
              </a:solidFill>
              <a:effectLst/>
              <a:latin typeface="+mj-ea"/>
              <a:ea typeface="+mj-ea"/>
            </a:endParaRPr>
          </a:p>
        </p:txBody>
      </p:sp>
      <p:sp>
        <p:nvSpPr>
          <p:cNvPr id="1049372" name="文本框 125"/>
          <p:cNvSpPr txBox="1"/>
          <p:nvPr/>
        </p:nvSpPr>
        <p:spPr>
          <a:xfrm>
            <a:off x="951502" y="2338996"/>
            <a:ext cx="5171034" cy="707886"/>
          </a:xfrm>
          <a:prstGeom prst="rect"/>
          <a:noFill/>
        </p:spPr>
        <p:txBody>
          <a:bodyPr wrap="square">
            <a:spAutoFit/>
          </a:bodyPr>
          <a:p>
            <a:pPr algn="l"/>
            <a:r>
              <a:rPr altLang="en-US" b="1" sz="4000" i="0" lang="zh-CN">
                <a:solidFill>
                  <a:schemeClr val="bg1"/>
                </a:solidFill>
                <a:effectLst/>
                <a:latin typeface="+mj-ea"/>
                <a:ea typeface="+mj-ea"/>
              </a:rPr>
              <a:t>春节预热</a:t>
            </a:r>
            <a:r>
              <a:rPr altLang="zh-CN" b="1" sz="4000" i="0" lang="en-US">
                <a:solidFill>
                  <a:schemeClr val="bg1"/>
                </a:solidFill>
                <a:effectLst/>
                <a:latin typeface="+mj-ea"/>
                <a:ea typeface="+mj-ea"/>
              </a:rPr>
              <a:t>-</a:t>
            </a:r>
            <a:r>
              <a:rPr altLang="en-US" b="1" sz="4000" i="0" lang="zh-CN">
                <a:solidFill>
                  <a:schemeClr val="bg1"/>
                </a:solidFill>
                <a:effectLst/>
                <a:latin typeface="+mj-ea"/>
                <a:ea typeface="+mj-ea"/>
              </a:rPr>
              <a:t>楹联制作</a:t>
            </a:r>
          </a:p>
        </p:txBody>
      </p:sp>
      <p:pic>
        <p:nvPicPr>
          <p:cNvPr id="2097163" name="Picture 2"/>
          <p:cNvPicPr>
            <a:picLocks noChangeAspect="1" noChangeArrowheads="1"/>
          </p:cNvPicPr>
          <p:nvPr/>
        </p:nvPicPr>
        <p:blipFill>
          <a:blip xmlns:r="http://schemas.openxmlformats.org/officeDocument/2006/relationships" r:embed="rId1" cstate="email"/>
          <a:stretch>
            <a:fillRect/>
          </a:stretch>
        </p:blipFill>
        <p:spPr bwMode="auto">
          <a:xfrm>
            <a:off x="6546594" y="1963936"/>
            <a:ext cx="4910942" cy="3272446"/>
          </a:xfrm>
          <a:prstGeom prst="rect"/>
          <a:noFill/>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31" name=""/>
        <p:cNvGrpSpPr/>
        <p:nvPr/>
      </p:nvGrpSpPr>
      <p:grpSpPr>
        <a:xfrm>
          <a:off x="0" y="0"/>
          <a:ext cx="0" cy="0"/>
          <a:chOff x="0" y="0"/>
          <a:chExt cx="0" cy="0"/>
        </a:xfrm>
      </p:grpSpPr>
      <p:sp>
        <p:nvSpPr>
          <p:cNvPr id="1049373" name="矩形 1"/>
          <p:cNvSpPr/>
          <p:nvPr/>
        </p:nvSpPr>
        <p:spPr>
          <a:xfrm>
            <a:off x="0" y="-29210"/>
            <a:ext cx="12192000" cy="6887210"/>
          </a:xfrm>
          <a:prstGeom prst="rect"/>
          <a:solidFill>
            <a:srgbClr val="00277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374" name="任意多边形: 形状 11"/>
          <p:cNvSpPr/>
          <p:nvPr/>
        </p:nvSpPr>
        <p:spPr>
          <a:xfrm>
            <a:off x="0" y="1"/>
            <a:ext cx="589888" cy="1748539"/>
          </a:xfrm>
          <a:custGeom>
            <a:avLst/>
            <a:gdLst>
              <a:gd name="connsiteX0" fmla="*/ 0 w 589888"/>
              <a:gd name="connsiteY0" fmla="*/ 0 h 1748539"/>
              <a:gd name="connsiteX1" fmla="*/ 589888 w 589888"/>
              <a:gd name="connsiteY1" fmla="*/ 0 h 1748539"/>
              <a:gd name="connsiteX2" fmla="*/ 0 w 589888"/>
              <a:gd name="connsiteY2" fmla="*/ 1748539 h 1748539"/>
            </a:gdLst>
            <a:ahLst/>
            <a:cxnLst>
              <a:cxn ang="0">
                <a:pos x="connsiteX0" y="connsiteY0"/>
              </a:cxn>
              <a:cxn ang="0">
                <a:pos x="connsiteX1" y="connsiteY1"/>
              </a:cxn>
              <a:cxn ang="0">
                <a:pos x="connsiteX2" y="connsiteY2"/>
              </a:cxn>
            </a:cxnLst>
            <a:rect l="l" t="t" r="r" b="b"/>
            <a:pathLst>
              <a:path w="589888" h="1748539">
                <a:moveTo>
                  <a:pt x="0" y="0"/>
                </a:moveTo>
                <a:lnTo>
                  <a:pt x="589888" y="0"/>
                </a:lnTo>
                <a:lnTo>
                  <a:pt x="0" y="1748539"/>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9375" name="任意多边形: 形状 180"/>
          <p:cNvSpPr/>
          <p:nvPr/>
        </p:nvSpPr>
        <p:spPr>
          <a:xfrm>
            <a:off x="1582282" y="-29210"/>
            <a:ext cx="6822908" cy="6858000"/>
          </a:xfrm>
          <a:custGeom>
            <a:avLst/>
            <a:gdLst>
              <a:gd name="connsiteX0" fmla="*/ 2313618 w 8569125"/>
              <a:gd name="connsiteY0" fmla="*/ 0 h 6858000"/>
              <a:gd name="connsiteX1" fmla="*/ 3960258 w 8569125"/>
              <a:gd name="connsiteY1" fmla="*/ 0 h 6858000"/>
              <a:gd name="connsiteX2" fmla="*/ 4621404 w 8569125"/>
              <a:gd name="connsiteY2" fmla="*/ 0 h 6858000"/>
              <a:gd name="connsiteX3" fmla="*/ 6758681 w 8569125"/>
              <a:gd name="connsiteY3" fmla="*/ 0 h 6858000"/>
              <a:gd name="connsiteX4" fmla="*/ 8302425 w 8569125"/>
              <a:gd name="connsiteY4" fmla="*/ 0 h 6858000"/>
              <a:gd name="connsiteX5" fmla="*/ 8569125 w 8569125"/>
              <a:gd name="connsiteY5" fmla="*/ 0 h 6858000"/>
              <a:gd name="connsiteX6" fmla="*/ 8569125 w 8569125"/>
              <a:gd name="connsiteY6" fmla="*/ 6858000 h 6858000"/>
              <a:gd name="connsiteX7" fmla="*/ 8302425 w 8569125"/>
              <a:gd name="connsiteY7" fmla="*/ 6858000 h 6858000"/>
              <a:gd name="connsiteX8" fmla="*/ 6758681 w 8569125"/>
              <a:gd name="connsiteY8" fmla="*/ 6858000 h 6858000"/>
              <a:gd name="connsiteX9" fmla="*/ 0 w 8569125"/>
              <a:gd name="connsiteY9"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569125" h="6858000">
                <a:moveTo>
                  <a:pt x="2313618" y="0"/>
                </a:moveTo>
                <a:lnTo>
                  <a:pt x="3960258" y="0"/>
                </a:lnTo>
                <a:lnTo>
                  <a:pt x="4621404" y="0"/>
                </a:lnTo>
                <a:lnTo>
                  <a:pt x="6758681" y="0"/>
                </a:lnTo>
                <a:lnTo>
                  <a:pt x="8302425" y="0"/>
                </a:lnTo>
                <a:lnTo>
                  <a:pt x="8569125" y="0"/>
                </a:lnTo>
                <a:lnTo>
                  <a:pt x="8569125" y="6858000"/>
                </a:lnTo>
                <a:lnTo>
                  <a:pt x="8302425" y="6858000"/>
                </a:lnTo>
                <a:lnTo>
                  <a:pt x="6758681" y="6858000"/>
                </a:lnTo>
                <a:lnTo>
                  <a:pt x="0" y="685800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9376" name="任意多边形: 形状 106"/>
          <p:cNvSpPr/>
          <p:nvPr/>
        </p:nvSpPr>
        <p:spPr>
          <a:xfrm>
            <a:off x="713485" y="0"/>
            <a:ext cx="1258044" cy="1675698"/>
          </a:xfrm>
          <a:custGeom>
            <a:avLst/>
            <a:gdLst>
              <a:gd name="connsiteX0" fmla="*/ 623094 w 1258044"/>
              <a:gd name="connsiteY0" fmla="*/ 0 h 1675698"/>
              <a:gd name="connsiteX1" fmla="*/ 1258044 w 1258044"/>
              <a:gd name="connsiteY1" fmla="*/ 0 h 1675698"/>
              <a:gd name="connsiteX2" fmla="*/ 634950 w 1258044"/>
              <a:gd name="connsiteY2" fmla="*/ 1675698 h 1675698"/>
              <a:gd name="connsiteX3" fmla="*/ 0 w 1258044"/>
              <a:gd name="connsiteY3" fmla="*/ 1675698 h 1675698"/>
            </a:gdLst>
            <a:ahLst/>
            <a:cxnLst>
              <a:cxn ang="0">
                <a:pos x="connsiteX0" y="connsiteY0"/>
              </a:cxn>
              <a:cxn ang="0">
                <a:pos x="connsiteX1" y="connsiteY1"/>
              </a:cxn>
              <a:cxn ang="0">
                <a:pos x="connsiteX2" y="connsiteY2"/>
              </a:cxn>
              <a:cxn ang="0">
                <a:pos x="connsiteX3" y="connsiteY3"/>
              </a:cxn>
            </a:cxnLst>
            <a:rect l="l" t="t" r="r" b="b"/>
            <a:pathLst>
              <a:path w="1258044" h="1675698">
                <a:moveTo>
                  <a:pt x="623094" y="0"/>
                </a:moveTo>
                <a:lnTo>
                  <a:pt x="1258044" y="0"/>
                </a:lnTo>
                <a:lnTo>
                  <a:pt x="634950" y="1675698"/>
                </a:lnTo>
                <a:lnTo>
                  <a:pt x="0" y="1675698"/>
                </a:lnTo>
                <a:close/>
              </a:path>
            </a:pathLst>
          </a:custGeom>
          <a:gradFill flip="none" rotWithShape="1">
            <a:gsLst>
              <a:gs pos="0">
                <a:schemeClr val="bg1">
                  <a:alpha val="64000"/>
                </a:schemeClr>
              </a:gs>
              <a:gs pos="100000">
                <a:schemeClr val="bg1">
                  <a:alpha val="0"/>
                </a:schemeClr>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9377" name="平行四边形 176"/>
          <p:cNvSpPr/>
          <p:nvPr/>
        </p:nvSpPr>
        <p:spPr>
          <a:xfrm>
            <a:off x="10409936" y="0"/>
            <a:ext cx="1189400" cy="1869720"/>
          </a:xfrm>
          <a:prstGeom prst="parallelogram">
            <a:avLst>
              <a:gd name="adj" fmla="val 58453"/>
            </a:avLst>
          </a:prstGeom>
          <a:gradFill flip="none" rotWithShape="1">
            <a:gsLst>
              <a:gs pos="0">
                <a:schemeClr val="bg1">
                  <a:alpha val="64000"/>
                </a:schemeClr>
              </a:gs>
              <a:gs pos="100000">
                <a:schemeClr val="bg1">
                  <a:alpha val="0"/>
                </a:schemeClr>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378" name="平行四边形 177"/>
          <p:cNvSpPr/>
          <p:nvPr/>
        </p:nvSpPr>
        <p:spPr>
          <a:xfrm>
            <a:off x="9594570" y="-4625"/>
            <a:ext cx="895458" cy="1255575"/>
          </a:xfrm>
          <a:prstGeom prst="parallelogram">
            <a:avLst>
              <a:gd name="adj" fmla="val 51239"/>
            </a:avLst>
          </a:prstGeom>
          <a:gradFill flip="none" rotWithShape="1">
            <a:gsLst>
              <a:gs pos="0">
                <a:schemeClr val="accent2"/>
              </a:gs>
              <a:gs pos="100000">
                <a:schemeClr val="accent2">
                  <a:alpha val="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379" name="任意多边形: 形状 107"/>
          <p:cNvSpPr/>
          <p:nvPr/>
        </p:nvSpPr>
        <p:spPr>
          <a:xfrm>
            <a:off x="2240078" y="4705381"/>
            <a:ext cx="1906301" cy="2152619"/>
          </a:xfrm>
          <a:custGeom>
            <a:avLst/>
            <a:gdLst>
              <a:gd name="connsiteX0" fmla="*/ 733105 w 1906301"/>
              <a:gd name="connsiteY0" fmla="*/ 0 h 2152619"/>
              <a:gd name="connsiteX1" fmla="*/ 1906301 w 1906301"/>
              <a:gd name="connsiteY1" fmla="*/ 0 h 2152619"/>
              <a:gd name="connsiteX2" fmla="*/ 1173196 w 1906301"/>
              <a:gd name="connsiteY2" fmla="*/ 2152619 h 2152619"/>
              <a:gd name="connsiteX3" fmla="*/ 0 w 1906301"/>
              <a:gd name="connsiteY3" fmla="*/ 2152619 h 2152619"/>
            </a:gdLst>
            <a:ahLst/>
            <a:cxnLst>
              <a:cxn ang="0">
                <a:pos x="connsiteX0" y="connsiteY0"/>
              </a:cxn>
              <a:cxn ang="0">
                <a:pos x="connsiteX1" y="connsiteY1"/>
              </a:cxn>
              <a:cxn ang="0">
                <a:pos x="connsiteX2" y="connsiteY2"/>
              </a:cxn>
              <a:cxn ang="0">
                <a:pos x="connsiteX3" y="connsiteY3"/>
              </a:cxn>
            </a:cxnLst>
            <a:rect l="l" t="t" r="r" b="b"/>
            <a:pathLst>
              <a:path w="1906301" h="2152619">
                <a:moveTo>
                  <a:pt x="733105" y="0"/>
                </a:moveTo>
                <a:lnTo>
                  <a:pt x="1906301" y="0"/>
                </a:lnTo>
                <a:lnTo>
                  <a:pt x="1173196" y="2152619"/>
                </a:lnTo>
                <a:lnTo>
                  <a:pt x="0" y="2152619"/>
                </a:lnTo>
                <a:close/>
              </a:path>
            </a:pathLst>
          </a:custGeom>
          <a:gradFill flip="none" rotWithShape="1">
            <a:gsLst>
              <a:gs pos="0">
                <a:schemeClr val="accent2"/>
              </a:gs>
              <a:gs pos="100000">
                <a:schemeClr val="accent2">
                  <a:alpha val="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grpSp>
        <p:nvGrpSpPr>
          <p:cNvPr id="132" name="组合 1028"/>
          <p:cNvGrpSpPr/>
          <p:nvPr/>
        </p:nvGrpSpPr>
        <p:grpSpPr>
          <a:xfrm>
            <a:off x="468420" y="6273733"/>
            <a:ext cx="11255160" cy="255424"/>
            <a:chOff x="203417" y="6273733"/>
            <a:chExt cx="11255160" cy="255424"/>
          </a:xfrm>
        </p:grpSpPr>
        <p:grpSp>
          <p:nvGrpSpPr>
            <p:cNvPr id="133" name="组合 1024"/>
            <p:cNvGrpSpPr/>
            <p:nvPr/>
          </p:nvGrpSpPr>
          <p:grpSpPr>
            <a:xfrm>
              <a:off x="10507861" y="6273733"/>
              <a:ext cx="950716" cy="255424"/>
              <a:chOff x="10507861" y="6273733"/>
              <a:chExt cx="950716" cy="255424"/>
            </a:xfrm>
          </p:grpSpPr>
          <p:sp>
            <p:nvSpPr>
              <p:cNvPr id="1049380" name="平行四边形 36"/>
              <p:cNvSpPr/>
              <p:nvPr/>
            </p:nvSpPr>
            <p:spPr>
              <a:xfrm>
                <a:off x="11290517" y="6273733"/>
                <a:ext cx="168060" cy="255424"/>
              </a:xfrm>
              <a:prstGeom prst="parallelogram">
                <a:avLst>
                  <a:gd name="adj" fmla="val 51442"/>
                </a:avLst>
              </a:prstGeom>
              <a:solidFill>
                <a:schemeClr val="accent2">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381" name="平行四边形 68"/>
              <p:cNvSpPr/>
              <p:nvPr/>
            </p:nvSpPr>
            <p:spPr>
              <a:xfrm>
                <a:off x="11160041" y="6273733"/>
                <a:ext cx="168060" cy="255424"/>
              </a:xfrm>
              <a:prstGeom prst="parallelogram">
                <a:avLst>
                  <a:gd name="adj" fmla="val 51442"/>
                </a:avLst>
              </a:prstGeom>
              <a:solidFill>
                <a:schemeClr val="accent2">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382" name="平行四边形 69"/>
              <p:cNvSpPr/>
              <p:nvPr/>
            </p:nvSpPr>
            <p:spPr>
              <a:xfrm>
                <a:off x="11029605" y="6273733"/>
                <a:ext cx="168060" cy="255424"/>
              </a:xfrm>
              <a:prstGeom prst="parallelogram">
                <a:avLst>
                  <a:gd name="adj" fmla="val 51442"/>
                </a:avLst>
              </a:prstGeom>
              <a:solidFill>
                <a:schemeClr val="accent2">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383" name="平行四边形 70"/>
              <p:cNvSpPr/>
              <p:nvPr/>
            </p:nvSpPr>
            <p:spPr>
              <a:xfrm>
                <a:off x="10899169" y="6273733"/>
                <a:ext cx="168060" cy="255424"/>
              </a:xfrm>
              <a:prstGeom prst="parallelogram">
                <a:avLst>
                  <a:gd name="adj" fmla="val 51442"/>
                </a:avLst>
              </a:prstGeom>
              <a:solidFill>
                <a:schemeClr val="accent2">
                  <a:alpha val="5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384" name="平行四边形 71"/>
              <p:cNvSpPr/>
              <p:nvPr/>
            </p:nvSpPr>
            <p:spPr>
              <a:xfrm>
                <a:off x="10768733" y="6273733"/>
                <a:ext cx="168060" cy="255424"/>
              </a:xfrm>
              <a:prstGeom prst="parallelogram">
                <a:avLst>
                  <a:gd name="adj" fmla="val 51442"/>
                </a:avLst>
              </a:prstGeom>
              <a:solidFill>
                <a:schemeClr val="accent2">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385" name="平行四边形 72"/>
              <p:cNvSpPr/>
              <p:nvPr/>
            </p:nvSpPr>
            <p:spPr>
              <a:xfrm>
                <a:off x="10638297" y="6273733"/>
                <a:ext cx="168060" cy="255424"/>
              </a:xfrm>
              <a:prstGeom prst="parallelogram">
                <a:avLst>
                  <a:gd name="adj" fmla="val 51442"/>
                </a:avLst>
              </a:prstGeom>
              <a:solidFill>
                <a:schemeClr val="accent2">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386" name="平行四边形 73"/>
              <p:cNvSpPr/>
              <p:nvPr/>
            </p:nvSpPr>
            <p:spPr>
              <a:xfrm>
                <a:off x="10507861" y="6273733"/>
                <a:ext cx="168060" cy="255424"/>
              </a:xfrm>
              <a:prstGeom prst="parallelogram">
                <a:avLst>
                  <a:gd name="adj" fmla="val 51442"/>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grpSp>
        <p:grpSp>
          <p:nvGrpSpPr>
            <p:cNvPr id="134" name="组合 1027"/>
            <p:cNvGrpSpPr/>
            <p:nvPr/>
          </p:nvGrpSpPr>
          <p:grpSpPr>
            <a:xfrm>
              <a:off x="203417" y="6273733"/>
              <a:ext cx="10342068" cy="255424"/>
              <a:chOff x="203417" y="6273733"/>
              <a:chExt cx="10342068" cy="255424"/>
            </a:xfrm>
            <a:gradFill flip="none" rotWithShape="1">
              <a:gsLst>
                <a:gs pos="0">
                  <a:schemeClr val="bg1">
                    <a:alpha val="0"/>
                  </a:schemeClr>
                </a:gs>
                <a:gs pos="44000">
                  <a:schemeClr val="bg1">
                    <a:alpha val="55000"/>
                  </a:schemeClr>
                </a:gs>
                <a:gs pos="100000">
                  <a:schemeClr val="bg1">
                    <a:alpha val="5000"/>
                  </a:schemeClr>
                </a:gs>
              </a:gsLst>
              <a:lin ang="0" scaled="1"/>
            </a:gradFill>
          </p:grpSpPr>
          <p:sp>
            <p:nvSpPr>
              <p:cNvPr id="1049387" name="平行四边形 74"/>
              <p:cNvSpPr/>
              <p:nvPr/>
            </p:nvSpPr>
            <p:spPr>
              <a:xfrm>
                <a:off x="1037742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388" name="平行四边形 75"/>
              <p:cNvSpPr/>
              <p:nvPr/>
            </p:nvSpPr>
            <p:spPr>
              <a:xfrm>
                <a:off x="1024698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389" name="平行四边形 76"/>
              <p:cNvSpPr/>
              <p:nvPr/>
            </p:nvSpPr>
            <p:spPr>
              <a:xfrm>
                <a:off x="1011655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390" name="平行四边形 77"/>
              <p:cNvSpPr/>
              <p:nvPr/>
            </p:nvSpPr>
            <p:spPr>
              <a:xfrm>
                <a:off x="998611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391" name="平行四边形 78"/>
              <p:cNvSpPr/>
              <p:nvPr/>
            </p:nvSpPr>
            <p:spPr>
              <a:xfrm>
                <a:off x="985568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392" name="平行四边形 79"/>
              <p:cNvSpPr/>
              <p:nvPr/>
            </p:nvSpPr>
            <p:spPr>
              <a:xfrm>
                <a:off x="972524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393" name="平行四边形 80"/>
              <p:cNvSpPr/>
              <p:nvPr/>
            </p:nvSpPr>
            <p:spPr>
              <a:xfrm>
                <a:off x="959480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394" name="平行四边形 81"/>
              <p:cNvSpPr/>
              <p:nvPr/>
            </p:nvSpPr>
            <p:spPr>
              <a:xfrm>
                <a:off x="946437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395" name="平行四边形 82"/>
              <p:cNvSpPr/>
              <p:nvPr/>
            </p:nvSpPr>
            <p:spPr>
              <a:xfrm>
                <a:off x="933393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396" name="平行四边形 86"/>
              <p:cNvSpPr/>
              <p:nvPr/>
            </p:nvSpPr>
            <p:spPr>
              <a:xfrm>
                <a:off x="920350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397" name="平行四边形 87"/>
              <p:cNvSpPr/>
              <p:nvPr/>
            </p:nvSpPr>
            <p:spPr>
              <a:xfrm>
                <a:off x="907306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398" name="平行四边形 88"/>
              <p:cNvSpPr/>
              <p:nvPr/>
            </p:nvSpPr>
            <p:spPr>
              <a:xfrm>
                <a:off x="894262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399" name="平行四边形 89"/>
              <p:cNvSpPr/>
              <p:nvPr/>
            </p:nvSpPr>
            <p:spPr>
              <a:xfrm>
                <a:off x="881219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400" name="平行四边形 90"/>
              <p:cNvSpPr/>
              <p:nvPr/>
            </p:nvSpPr>
            <p:spPr>
              <a:xfrm>
                <a:off x="868175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401" name="平行四边形 91"/>
              <p:cNvSpPr/>
              <p:nvPr/>
            </p:nvSpPr>
            <p:spPr>
              <a:xfrm>
                <a:off x="855132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402" name="平行四边形 92"/>
              <p:cNvSpPr/>
              <p:nvPr/>
            </p:nvSpPr>
            <p:spPr>
              <a:xfrm>
                <a:off x="842088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403" name="平行四边形 93"/>
              <p:cNvSpPr/>
              <p:nvPr/>
            </p:nvSpPr>
            <p:spPr>
              <a:xfrm>
                <a:off x="829044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404" name="平行四边形 94"/>
              <p:cNvSpPr/>
              <p:nvPr/>
            </p:nvSpPr>
            <p:spPr>
              <a:xfrm>
                <a:off x="816001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405" name="平行四边形 100"/>
              <p:cNvSpPr/>
              <p:nvPr/>
            </p:nvSpPr>
            <p:spPr>
              <a:xfrm>
                <a:off x="802957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406" name="平行四边形 101"/>
              <p:cNvSpPr/>
              <p:nvPr/>
            </p:nvSpPr>
            <p:spPr>
              <a:xfrm>
                <a:off x="789914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407" name="平行四边形 102"/>
              <p:cNvSpPr/>
              <p:nvPr/>
            </p:nvSpPr>
            <p:spPr>
              <a:xfrm>
                <a:off x="776870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408" name="平行四边形 103"/>
              <p:cNvSpPr/>
              <p:nvPr/>
            </p:nvSpPr>
            <p:spPr>
              <a:xfrm>
                <a:off x="763826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409" name="平行四边形 104"/>
              <p:cNvSpPr/>
              <p:nvPr/>
            </p:nvSpPr>
            <p:spPr>
              <a:xfrm>
                <a:off x="750783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410" name="平行四边形 105"/>
              <p:cNvSpPr/>
              <p:nvPr/>
            </p:nvSpPr>
            <p:spPr>
              <a:xfrm>
                <a:off x="737739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411" name="平行四边形 108"/>
              <p:cNvSpPr/>
              <p:nvPr/>
            </p:nvSpPr>
            <p:spPr>
              <a:xfrm>
                <a:off x="724696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412" name="平行四边形 109"/>
              <p:cNvSpPr/>
              <p:nvPr/>
            </p:nvSpPr>
            <p:spPr>
              <a:xfrm>
                <a:off x="711652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413" name="平行四边形 110"/>
              <p:cNvSpPr/>
              <p:nvPr/>
            </p:nvSpPr>
            <p:spPr>
              <a:xfrm>
                <a:off x="698608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414" name="平行四边形 111"/>
              <p:cNvSpPr/>
              <p:nvPr/>
            </p:nvSpPr>
            <p:spPr>
              <a:xfrm>
                <a:off x="685565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415" name="平行四边形 112"/>
              <p:cNvSpPr/>
              <p:nvPr/>
            </p:nvSpPr>
            <p:spPr>
              <a:xfrm>
                <a:off x="672521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416" name="平行四边形 113"/>
              <p:cNvSpPr/>
              <p:nvPr/>
            </p:nvSpPr>
            <p:spPr>
              <a:xfrm>
                <a:off x="659478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417" name="平行四边形 114"/>
              <p:cNvSpPr/>
              <p:nvPr/>
            </p:nvSpPr>
            <p:spPr>
              <a:xfrm>
                <a:off x="646434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418" name="平行四边形 115"/>
              <p:cNvSpPr/>
              <p:nvPr/>
            </p:nvSpPr>
            <p:spPr>
              <a:xfrm>
                <a:off x="633390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419" name="平行四边形 116"/>
              <p:cNvSpPr/>
              <p:nvPr/>
            </p:nvSpPr>
            <p:spPr>
              <a:xfrm>
                <a:off x="620347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420" name="平行四边形 117"/>
              <p:cNvSpPr/>
              <p:nvPr/>
            </p:nvSpPr>
            <p:spPr>
              <a:xfrm>
                <a:off x="607303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421" name="平行四边形 118"/>
              <p:cNvSpPr/>
              <p:nvPr/>
            </p:nvSpPr>
            <p:spPr>
              <a:xfrm>
                <a:off x="594260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422" name="平行四边形 119"/>
              <p:cNvSpPr/>
              <p:nvPr/>
            </p:nvSpPr>
            <p:spPr>
              <a:xfrm>
                <a:off x="581216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423" name="平行四边形 120"/>
              <p:cNvSpPr/>
              <p:nvPr/>
            </p:nvSpPr>
            <p:spPr>
              <a:xfrm>
                <a:off x="568172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424" name="平行四边形 121"/>
              <p:cNvSpPr/>
              <p:nvPr/>
            </p:nvSpPr>
            <p:spPr>
              <a:xfrm>
                <a:off x="555129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425" name="平行四边形 122"/>
              <p:cNvSpPr/>
              <p:nvPr/>
            </p:nvSpPr>
            <p:spPr>
              <a:xfrm>
                <a:off x="542085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426" name="平行四边形 123"/>
              <p:cNvSpPr/>
              <p:nvPr/>
            </p:nvSpPr>
            <p:spPr>
              <a:xfrm>
                <a:off x="529042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427" name="平行四边形 126"/>
              <p:cNvSpPr/>
              <p:nvPr/>
            </p:nvSpPr>
            <p:spPr>
              <a:xfrm>
                <a:off x="515998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428" name="平行四边形 127"/>
              <p:cNvSpPr/>
              <p:nvPr/>
            </p:nvSpPr>
            <p:spPr>
              <a:xfrm>
                <a:off x="502954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429" name="平行四边形 128"/>
              <p:cNvSpPr/>
              <p:nvPr/>
            </p:nvSpPr>
            <p:spPr>
              <a:xfrm>
                <a:off x="489911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430" name="平行四边形 129"/>
              <p:cNvSpPr/>
              <p:nvPr/>
            </p:nvSpPr>
            <p:spPr>
              <a:xfrm>
                <a:off x="476867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431" name="平行四边形 130"/>
              <p:cNvSpPr/>
              <p:nvPr/>
            </p:nvSpPr>
            <p:spPr>
              <a:xfrm>
                <a:off x="463824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432" name="平行四边形 131"/>
              <p:cNvSpPr/>
              <p:nvPr/>
            </p:nvSpPr>
            <p:spPr>
              <a:xfrm>
                <a:off x="450780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433" name="平行四边形 132"/>
              <p:cNvSpPr/>
              <p:nvPr/>
            </p:nvSpPr>
            <p:spPr>
              <a:xfrm>
                <a:off x="437736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434" name="平行四边形 133"/>
              <p:cNvSpPr/>
              <p:nvPr/>
            </p:nvSpPr>
            <p:spPr>
              <a:xfrm>
                <a:off x="424693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435" name="平行四边形 134"/>
              <p:cNvSpPr/>
              <p:nvPr/>
            </p:nvSpPr>
            <p:spPr>
              <a:xfrm>
                <a:off x="411649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436" name="平行四边形 135"/>
              <p:cNvSpPr/>
              <p:nvPr/>
            </p:nvSpPr>
            <p:spPr>
              <a:xfrm>
                <a:off x="398606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437" name="平行四边形 136"/>
              <p:cNvSpPr/>
              <p:nvPr/>
            </p:nvSpPr>
            <p:spPr>
              <a:xfrm>
                <a:off x="385562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438" name="平行四边形 137"/>
              <p:cNvSpPr/>
              <p:nvPr/>
            </p:nvSpPr>
            <p:spPr>
              <a:xfrm>
                <a:off x="372518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439" name="平行四边形 138"/>
              <p:cNvSpPr/>
              <p:nvPr/>
            </p:nvSpPr>
            <p:spPr>
              <a:xfrm>
                <a:off x="359475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440" name="平行四边形 139"/>
              <p:cNvSpPr/>
              <p:nvPr/>
            </p:nvSpPr>
            <p:spPr>
              <a:xfrm>
                <a:off x="346431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441" name="平行四边形 140"/>
              <p:cNvSpPr/>
              <p:nvPr/>
            </p:nvSpPr>
            <p:spPr>
              <a:xfrm>
                <a:off x="333388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442" name="平行四边形 141"/>
              <p:cNvSpPr/>
              <p:nvPr/>
            </p:nvSpPr>
            <p:spPr>
              <a:xfrm>
                <a:off x="320344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443" name="平行四边形 142"/>
              <p:cNvSpPr/>
              <p:nvPr/>
            </p:nvSpPr>
            <p:spPr>
              <a:xfrm>
                <a:off x="307300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444" name="平行四边形 143"/>
              <p:cNvSpPr/>
              <p:nvPr/>
            </p:nvSpPr>
            <p:spPr>
              <a:xfrm>
                <a:off x="294257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445" name="平行四边形 144"/>
              <p:cNvSpPr/>
              <p:nvPr/>
            </p:nvSpPr>
            <p:spPr>
              <a:xfrm>
                <a:off x="281213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446" name="平行四边形 145"/>
              <p:cNvSpPr/>
              <p:nvPr/>
            </p:nvSpPr>
            <p:spPr>
              <a:xfrm>
                <a:off x="268170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447" name="平行四边形 146"/>
              <p:cNvSpPr/>
              <p:nvPr/>
            </p:nvSpPr>
            <p:spPr>
              <a:xfrm>
                <a:off x="255126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448" name="平行四边形 147"/>
              <p:cNvSpPr/>
              <p:nvPr/>
            </p:nvSpPr>
            <p:spPr>
              <a:xfrm>
                <a:off x="242082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449" name="平行四边形 148"/>
              <p:cNvSpPr/>
              <p:nvPr/>
            </p:nvSpPr>
            <p:spPr>
              <a:xfrm>
                <a:off x="229039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450" name="平行四边形 149"/>
              <p:cNvSpPr/>
              <p:nvPr/>
            </p:nvSpPr>
            <p:spPr>
              <a:xfrm>
                <a:off x="215995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451" name="平行四边形 150"/>
              <p:cNvSpPr/>
              <p:nvPr/>
            </p:nvSpPr>
            <p:spPr>
              <a:xfrm>
                <a:off x="202952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452" name="平行四边形 151"/>
              <p:cNvSpPr/>
              <p:nvPr/>
            </p:nvSpPr>
            <p:spPr>
              <a:xfrm>
                <a:off x="189908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453" name="平行四边形 152"/>
              <p:cNvSpPr/>
              <p:nvPr/>
            </p:nvSpPr>
            <p:spPr>
              <a:xfrm>
                <a:off x="176864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454" name="平行四边形 153"/>
              <p:cNvSpPr/>
              <p:nvPr/>
            </p:nvSpPr>
            <p:spPr>
              <a:xfrm>
                <a:off x="163821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455" name="平行四边形 154"/>
              <p:cNvSpPr/>
              <p:nvPr/>
            </p:nvSpPr>
            <p:spPr>
              <a:xfrm>
                <a:off x="150777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456" name="平行四边形 155"/>
              <p:cNvSpPr/>
              <p:nvPr/>
            </p:nvSpPr>
            <p:spPr>
              <a:xfrm>
                <a:off x="137734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457" name="平行四边形 156"/>
              <p:cNvSpPr/>
              <p:nvPr/>
            </p:nvSpPr>
            <p:spPr>
              <a:xfrm>
                <a:off x="124690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458" name="平行四边形 157"/>
              <p:cNvSpPr/>
              <p:nvPr/>
            </p:nvSpPr>
            <p:spPr>
              <a:xfrm>
                <a:off x="111646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459" name="平行四边形 158"/>
              <p:cNvSpPr/>
              <p:nvPr/>
            </p:nvSpPr>
            <p:spPr>
              <a:xfrm>
                <a:off x="98603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460" name="平行四边形 159"/>
              <p:cNvSpPr/>
              <p:nvPr/>
            </p:nvSpPr>
            <p:spPr>
              <a:xfrm>
                <a:off x="85559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461" name="平行四边形 160"/>
              <p:cNvSpPr/>
              <p:nvPr/>
            </p:nvSpPr>
            <p:spPr>
              <a:xfrm>
                <a:off x="72516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462" name="平行四边形 161"/>
              <p:cNvSpPr/>
              <p:nvPr/>
            </p:nvSpPr>
            <p:spPr>
              <a:xfrm>
                <a:off x="59472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463" name="平行四边形 162"/>
              <p:cNvSpPr/>
              <p:nvPr/>
            </p:nvSpPr>
            <p:spPr>
              <a:xfrm>
                <a:off x="46428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464" name="平行四边形 163"/>
              <p:cNvSpPr/>
              <p:nvPr/>
            </p:nvSpPr>
            <p:spPr>
              <a:xfrm>
                <a:off x="33385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465" name="平行四边形 164"/>
              <p:cNvSpPr/>
              <p:nvPr/>
            </p:nvSpPr>
            <p:spPr>
              <a:xfrm>
                <a:off x="20341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grpSp>
      </p:grpSp>
      <p:sp>
        <p:nvSpPr>
          <p:cNvPr id="1049466" name="矩形 1029"/>
          <p:cNvSpPr/>
          <p:nvPr/>
        </p:nvSpPr>
        <p:spPr>
          <a:xfrm>
            <a:off x="499620" y="2855230"/>
            <a:ext cx="4295804" cy="521361"/>
          </a:xfrm>
          <a:prstGeom prst="rect"/>
          <a:noFill/>
        </p:spPr>
        <p:txBody>
          <a:bodyPr anchor="t" anchorCtr="0" bIns="0" lIns="0" rIns="0" rtlCol="0" tIns="0" wrap="square">
            <a:spAutoFit/>
          </a:bodyPr>
          <a:p>
            <a:pPr algn="just" defTabSz="1216660">
              <a:lnSpc>
                <a:spcPct val="150000"/>
              </a:lnSpc>
              <a:spcAft>
                <a:spcPts val="600"/>
              </a:spcAft>
            </a:pPr>
            <a:r>
              <a:rPr altLang="zh-CN" sz="1200" lang="en-US">
                <a:solidFill>
                  <a:schemeClr val="bg1"/>
                </a:solidFill>
                <a:latin typeface="+mj-ea"/>
                <a:ea typeface="+mj-ea"/>
                <a:sym typeface="Arial" panose="020B0604020202020204" pitchFamily="34" charset="0"/>
              </a:rPr>
              <a:t>2</a:t>
            </a:r>
            <a:r>
              <a:rPr altLang="en-US" sz="1200" lang="zh-CN">
                <a:solidFill>
                  <a:schemeClr val="bg1"/>
                </a:solidFill>
                <a:latin typeface="+mj-ea"/>
                <a:ea typeface="+mj-ea"/>
                <a:sym typeface="Arial" panose="020B0604020202020204" pitchFamily="34" charset="0"/>
              </a:rPr>
              <a:t>月是属于春节的日子，与春节有关的传统习俗与手艺一个也不能落下，这些属于民族的文化需要我们去继承和传承。</a:t>
            </a:r>
            <a:endParaRPr altLang="zh-CN" sz="1200" lang="en-US">
              <a:solidFill>
                <a:schemeClr val="bg1"/>
              </a:solidFill>
              <a:latin typeface="+mj-ea"/>
              <a:ea typeface="+mj-ea"/>
              <a:sym typeface="Arial" panose="020B0604020202020204" pitchFamily="34" charset="0"/>
            </a:endParaRPr>
          </a:p>
        </p:txBody>
      </p:sp>
      <p:sp>
        <p:nvSpPr>
          <p:cNvPr id="1049467" name="TextBox 13"/>
          <p:cNvSpPr txBox="1"/>
          <p:nvPr/>
        </p:nvSpPr>
        <p:spPr>
          <a:xfrm>
            <a:off x="912426" y="1704908"/>
            <a:ext cx="1676400" cy="355600"/>
          </a:xfrm>
          <a:prstGeom prst="rect"/>
          <a:noFill/>
        </p:spPr>
        <p:txBody>
          <a:bodyPr anchor="t" anchorCtr="0" bIns="0" lIns="0" rIns="0" rtlCol="0" tIns="0" wrap="none">
            <a:spAutoFit/>
          </a:bodyPr>
          <a:p>
            <a:pPr defTabSz="1216660">
              <a:spcBef>
                <a:spcPct val="20000"/>
              </a:spcBef>
            </a:pPr>
            <a:r>
              <a:rPr altLang="zh-CN" b="1" sz="2400" lang="en-US">
                <a:solidFill>
                  <a:schemeClr val="bg1"/>
                </a:solidFill>
                <a:latin typeface="+mj-ea"/>
                <a:ea typeface="+mj-ea"/>
                <a:sym typeface="Arial" panose="020B0604020202020204" pitchFamily="34" charset="0"/>
              </a:rPr>
              <a:t>2022</a:t>
            </a:r>
            <a:r>
              <a:rPr altLang="en-US" b="1" sz="2400" lang="zh-CN">
                <a:solidFill>
                  <a:schemeClr val="bg1"/>
                </a:solidFill>
                <a:latin typeface="+mj-ea"/>
                <a:ea typeface="+mj-ea"/>
                <a:sym typeface="Arial" panose="020B0604020202020204" pitchFamily="34" charset="0"/>
              </a:rPr>
              <a:t>年</a:t>
            </a:r>
            <a:r>
              <a:rPr altLang="zh-CN" b="1" sz="2400" lang="en-US">
                <a:solidFill>
                  <a:schemeClr val="bg1"/>
                </a:solidFill>
                <a:latin typeface="+mj-ea"/>
                <a:ea typeface="+mj-ea"/>
                <a:sym typeface="Arial" panose="020B0604020202020204" pitchFamily="34" charset="0"/>
              </a:rPr>
              <a:t>02</a:t>
            </a:r>
            <a:r>
              <a:rPr altLang="en-US" b="1" sz="2400" lang="zh-CN">
                <a:solidFill>
                  <a:schemeClr val="bg1"/>
                </a:solidFill>
                <a:latin typeface="+mj-ea"/>
                <a:ea typeface="+mj-ea"/>
                <a:sym typeface="Arial" panose="020B0604020202020204" pitchFamily="34" charset="0"/>
              </a:rPr>
              <a:t>月</a:t>
            </a:r>
          </a:p>
        </p:txBody>
      </p:sp>
      <p:sp>
        <p:nvSpPr>
          <p:cNvPr id="1049468" name="文本框 1031"/>
          <p:cNvSpPr txBox="1"/>
          <p:nvPr/>
        </p:nvSpPr>
        <p:spPr>
          <a:xfrm>
            <a:off x="3161523" y="915810"/>
            <a:ext cx="533400" cy="533401"/>
          </a:xfrm>
          <a:prstGeom prst="rect"/>
          <a:noFill/>
          <a:ln>
            <a:solidFill>
              <a:schemeClr val="bg1"/>
            </a:solidFill>
          </a:ln>
        </p:spPr>
        <p:txBody>
          <a:bodyPr bIns="0" lIns="0" rIns="0" rtlCol="0" tIns="0" wrap="none">
            <a:spAutoFit/>
          </a:bodyPr>
          <a:p>
            <a:r>
              <a:rPr altLang="zh-CN" b="1" sz="3600" lang="en-US" spc="-300">
                <a:ln>
                  <a:gradFill>
                    <a:gsLst>
                      <a:gs pos="0">
                        <a:schemeClr val="bg1"/>
                      </a:gs>
                      <a:gs pos="100000">
                        <a:schemeClr val="bg1">
                          <a:alpha val="0"/>
                        </a:schemeClr>
                      </a:gs>
                    </a:gsLst>
                    <a:lin ang="5400000" scaled="1"/>
                  </a:gradFill>
                </a:ln>
                <a:solidFill>
                  <a:schemeClr val="bg1"/>
                </a:solidFill>
                <a:latin typeface="+mj-ea"/>
                <a:ea typeface="+mj-ea"/>
                <a:sym typeface="Bebas Neue Bold" panose="020B0606020202050201" pitchFamily="34" charset="0"/>
              </a:rPr>
              <a:t>02</a:t>
            </a:r>
            <a:endParaRPr altLang="en-US" b="1" sz="3600" lang="zh-CN" spc="-300">
              <a:ln>
                <a:gradFill>
                  <a:gsLst>
                    <a:gs pos="0">
                      <a:schemeClr val="bg1"/>
                    </a:gs>
                    <a:gs pos="100000">
                      <a:schemeClr val="bg1">
                        <a:alpha val="0"/>
                      </a:schemeClr>
                    </a:gs>
                  </a:gsLst>
                  <a:lin ang="5400000" scaled="1"/>
                </a:gradFill>
              </a:ln>
              <a:solidFill>
                <a:schemeClr val="bg1"/>
              </a:solidFill>
              <a:latin typeface="+mj-ea"/>
              <a:ea typeface="+mj-ea"/>
              <a:sym typeface="Bebas Neue Bold" panose="020B0606020202050201" pitchFamily="34" charset="0"/>
            </a:endParaRPr>
          </a:p>
        </p:txBody>
      </p:sp>
      <p:sp>
        <p:nvSpPr>
          <p:cNvPr id="1049469" name="文本框 124"/>
          <p:cNvSpPr txBox="1"/>
          <p:nvPr/>
        </p:nvSpPr>
        <p:spPr>
          <a:xfrm>
            <a:off x="812886" y="820876"/>
            <a:ext cx="2525126" cy="707886"/>
          </a:xfrm>
          <a:prstGeom prst="rect"/>
          <a:noFill/>
        </p:spPr>
        <p:txBody>
          <a:bodyPr wrap="square">
            <a:spAutoFit/>
          </a:bodyPr>
          <a:p>
            <a:pPr algn="l"/>
            <a:r>
              <a:rPr altLang="en-US" b="1" sz="4000" lang="zh-CN">
                <a:solidFill>
                  <a:schemeClr val="bg1"/>
                </a:solidFill>
                <a:latin typeface="+mj-ea"/>
                <a:ea typeface="+mj-ea"/>
              </a:rPr>
              <a:t>二</a:t>
            </a:r>
            <a:r>
              <a:rPr altLang="en-US" b="1" sz="4000" i="0" lang="zh-CN">
                <a:solidFill>
                  <a:schemeClr val="bg1"/>
                </a:solidFill>
                <a:effectLst/>
                <a:latin typeface="+mj-ea"/>
                <a:ea typeface="+mj-ea"/>
              </a:rPr>
              <a:t>月主题</a:t>
            </a:r>
          </a:p>
        </p:txBody>
      </p:sp>
      <p:sp>
        <p:nvSpPr>
          <p:cNvPr id="1049470" name="文本框 167"/>
          <p:cNvSpPr txBox="1"/>
          <p:nvPr/>
        </p:nvSpPr>
        <p:spPr>
          <a:xfrm>
            <a:off x="5117710" y="934860"/>
            <a:ext cx="5171034" cy="707886"/>
          </a:xfrm>
          <a:prstGeom prst="rect"/>
          <a:noFill/>
        </p:spPr>
        <p:txBody>
          <a:bodyPr wrap="square">
            <a:spAutoFit/>
          </a:bodyPr>
          <a:p>
            <a:pPr algn="l"/>
            <a:r>
              <a:rPr altLang="en-US" b="1" sz="4000" i="0" lang="zh-CN">
                <a:solidFill>
                  <a:schemeClr val="bg1"/>
                </a:solidFill>
                <a:effectLst/>
                <a:latin typeface="+mj-ea"/>
                <a:ea typeface="+mj-ea"/>
              </a:rPr>
              <a:t>守艺迎新</a:t>
            </a:r>
          </a:p>
        </p:txBody>
      </p:sp>
      <p:pic>
        <p:nvPicPr>
          <p:cNvPr id="2097164" name="图片 6"/>
          <p:cNvPicPr>
            <a:picLocks noChangeAspect="1"/>
          </p:cNvPicPr>
          <p:nvPr/>
        </p:nvPicPr>
        <p:blipFill>
          <a:blip xmlns:r="http://schemas.openxmlformats.org/officeDocument/2006/relationships" r:embed="rId1" cstate="email"/>
          <a:stretch>
            <a:fillRect/>
          </a:stretch>
        </p:blipFill>
        <p:spPr>
          <a:xfrm>
            <a:off x="5333095" y="2408301"/>
            <a:ext cx="2646583" cy="2646583"/>
          </a:xfrm>
          <a:prstGeom prst="rect"/>
        </p:spPr>
      </p:pic>
      <p:pic>
        <p:nvPicPr>
          <p:cNvPr id="2097165" name="Picture 2"/>
          <p:cNvPicPr>
            <a:picLocks noChangeAspect="1" noChangeArrowheads="1"/>
          </p:cNvPicPr>
          <p:nvPr/>
        </p:nvPicPr>
        <p:blipFill>
          <a:blip xmlns:r="http://schemas.openxmlformats.org/officeDocument/2006/relationships" r:embed="rId2" cstate="email"/>
          <a:stretch>
            <a:fillRect/>
          </a:stretch>
        </p:blipFill>
        <p:spPr bwMode="auto">
          <a:xfrm>
            <a:off x="8130593" y="2408301"/>
            <a:ext cx="3969875" cy="2646583"/>
          </a:xfrm>
          <a:prstGeom prst="rect"/>
          <a:noFill/>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37" name=""/>
        <p:cNvGrpSpPr/>
        <p:nvPr/>
      </p:nvGrpSpPr>
      <p:grpSpPr>
        <a:xfrm>
          <a:off x="0" y="0"/>
          <a:ext cx="0" cy="0"/>
          <a:chOff x="0" y="0"/>
          <a:chExt cx="0" cy="0"/>
        </a:xfrm>
      </p:grpSpPr>
      <p:sp>
        <p:nvSpPr>
          <p:cNvPr id="1049473" name="矩形 1"/>
          <p:cNvSpPr/>
          <p:nvPr/>
        </p:nvSpPr>
        <p:spPr>
          <a:xfrm>
            <a:off x="0" y="-29210"/>
            <a:ext cx="12192000" cy="6887210"/>
          </a:xfrm>
          <a:prstGeom prst="rect"/>
          <a:solidFill>
            <a:srgbClr val="00277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474" name="任意多边形: 形状 180"/>
          <p:cNvSpPr/>
          <p:nvPr/>
        </p:nvSpPr>
        <p:spPr>
          <a:xfrm>
            <a:off x="1582282" y="-29210"/>
            <a:ext cx="6822908" cy="6858000"/>
          </a:xfrm>
          <a:custGeom>
            <a:avLst/>
            <a:gdLst>
              <a:gd name="connsiteX0" fmla="*/ 2313618 w 8569125"/>
              <a:gd name="connsiteY0" fmla="*/ 0 h 6858000"/>
              <a:gd name="connsiteX1" fmla="*/ 3960258 w 8569125"/>
              <a:gd name="connsiteY1" fmla="*/ 0 h 6858000"/>
              <a:gd name="connsiteX2" fmla="*/ 4621404 w 8569125"/>
              <a:gd name="connsiteY2" fmla="*/ 0 h 6858000"/>
              <a:gd name="connsiteX3" fmla="*/ 6758681 w 8569125"/>
              <a:gd name="connsiteY3" fmla="*/ 0 h 6858000"/>
              <a:gd name="connsiteX4" fmla="*/ 8302425 w 8569125"/>
              <a:gd name="connsiteY4" fmla="*/ 0 h 6858000"/>
              <a:gd name="connsiteX5" fmla="*/ 8569125 w 8569125"/>
              <a:gd name="connsiteY5" fmla="*/ 0 h 6858000"/>
              <a:gd name="connsiteX6" fmla="*/ 8569125 w 8569125"/>
              <a:gd name="connsiteY6" fmla="*/ 6858000 h 6858000"/>
              <a:gd name="connsiteX7" fmla="*/ 8302425 w 8569125"/>
              <a:gd name="connsiteY7" fmla="*/ 6858000 h 6858000"/>
              <a:gd name="connsiteX8" fmla="*/ 6758681 w 8569125"/>
              <a:gd name="connsiteY8" fmla="*/ 6858000 h 6858000"/>
              <a:gd name="connsiteX9" fmla="*/ 0 w 8569125"/>
              <a:gd name="connsiteY9"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569125" h="6858000">
                <a:moveTo>
                  <a:pt x="2313618" y="0"/>
                </a:moveTo>
                <a:lnTo>
                  <a:pt x="3960258" y="0"/>
                </a:lnTo>
                <a:lnTo>
                  <a:pt x="4621404" y="0"/>
                </a:lnTo>
                <a:lnTo>
                  <a:pt x="6758681" y="0"/>
                </a:lnTo>
                <a:lnTo>
                  <a:pt x="8302425" y="0"/>
                </a:lnTo>
                <a:lnTo>
                  <a:pt x="8569125" y="0"/>
                </a:lnTo>
                <a:lnTo>
                  <a:pt x="8569125" y="6858000"/>
                </a:lnTo>
                <a:lnTo>
                  <a:pt x="8302425" y="6858000"/>
                </a:lnTo>
                <a:lnTo>
                  <a:pt x="6758681" y="6858000"/>
                </a:lnTo>
                <a:lnTo>
                  <a:pt x="0" y="685800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9475" name="矩形 5"/>
          <p:cNvSpPr/>
          <p:nvPr/>
        </p:nvSpPr>
        <p:spPr>
          <a:xfrm>
            <a:off x="294944" y="623162"/>
            <a:ext cx="11566856" cy="5650571"/>
          </a:xfrm>
          <a:prstGeom prst="rect"/>
          <a:gradFill flip="none" rotWithShape="1">
            <a:gsLst>
              <a:gs pos="0">
                <a:schemeClr val="accent1"/>
              </a:gs>
              <a:gs pos="100000">
                <a:schemeClr val="accent2"/>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476" name="任意多边形: 形状 11"/>
          <p:cNvSpPr/>
          <p:nvPr/>
        </p:nvSpPr>
        <p:spPr>
          <a:xfrm>
            <a:off x="0" y="1"/>
            <a:ext cx="589888" cy="1748539"/>
          </a:xfrm>
          <a:custGeom>
            <a:avLst/>
            <a:gdLst>
              <a:gd name="connsiteX0" fmla="*/ 0 w 589888"/>
              <a:gd name="connsiteY0" fmla="*/ 0 h 1748539"/>
              <a:gd name="connsiteX1" fmla="*/ 589888 w 589888"/>
              <a:gd name="connsiteY1" fmla="*/ 0 h 1748539"/>
              <a:gd name="connsiteX2" fmla="*/ 0 w 589888"/>
              <a:gd name="connsiteY2" fmla="*/ 1748539 h 1748539"/>
            </a:gdLst>
            <a:ahLst/>
            <a:cxnLst>
              <a:cxn ang="0">
                <a:pos x="connsiteX0" y="connsiteY0"/>
              </a:cxn>
              <a:cxn ang="0">
                <a:pos x="connsiteX1" y="connsiteY1"/>
              </a:cxn>
              <a:cxn ang="0">
                <a:pos x="connsiteX2" y="connsiteY2"/>
              </a:cxn>
            </a:cxnLst>
            <a:rect l="l" t="t" r="r" b="b"/>
            <a:pathLst>
              <a:path w="589888" h="1748539">
                <a:moveTo>
                  <a:pt x="0" y="0"/>
                </a:moveTo>
                <a:lnTo>
                  <a:pt x="589888" y="0"/>
                </a:lnTo>
                <a:lnTo>
                  <a:pt x="0" y="1748539"/>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9477" name="任意多边形: 形状 106"/>
          <p:cNvSpPr/>
          <p:nvPr/>
        </p:nvSpPr>
        <p:spPr>
          <a:xfrm>
            <a:off x="713485" y="0"/>
            <a:ext cx="1258044" cy="1675698"/>
          </a:xfrm>
          <a:custGeom>
            <a:avLst/>
            <a:gdLst>
              <a:gd name="connsiteX0" fmla="*/ 623094 w 1258044"/>
              <a:gd name="connsiteY0" fmla="*/ 0 h 1675698"/>
              <a:gd name="connsiteX1" fmla="*/ 1258044 w 1258044"/>
              <a:gd name="connsiteY1" fmla="*/ 0 h 1675698"/>
              <a:gd name="connsiteX2" fmla="*/ 634950 w 1258044"/>
              <a:gd name="connsiteY2" fmla="*/ 1675698 h 1675698"/>
              <a:gd name="connsiteX3" fmla="*/ 0 w 1258044"/>
              <a:gd name="connsiteY3" fmla="*/ 1675698 h 1675698"/>
            </a:gdLst>
            <a:ahLst/>
            <a:cxnLst>
              <a:cxn ang="0">
                <a:pos x="connsiteX0" y="connsiteY0"/>
              </a:cxn>
              <a:cxn ang="0">
                <a:pos x="connsiteX1" y="connsiteY1"/>
              </a:cxn>
              <a:cxn ang="0">
                <a:pos x="connsiteX2" y="connsiteY2"/>
              </a:cxn>
              <a:cxn ang="0">
                <a:pos x="connsiteX3" y="connsiteY3"/>
              </a:cxn>
            </a:cxnLst>
            <a:rect l="l" t="t" r="r" b="b"/>
            <a:pathLst>
              <a:path w="1258044" h="1675698">
                <a:moveTo>
                  <a:pt x="623094" y="0"/>
                </a:moveTo>
                <a:lnTo>
                  <a:pt x="1258044" y="0"/>
                </a:lnTo>
                <a:lnTo>
                  <a:pt x="634950" y="1675698"/>
                </a:lnTo>
                <a:lnTo>
                  <a:pt x="0" y="1675698"/>
                </a:lnTo>
                <a:close/>
              </a:path>
            </a:pathLst>
          </a:custGeom>
          <a:gradFill flip="none" rotWithShape="1">
            <a:gsLst>
              <a:gs pos="0">
                <a:schemeClr val="bg1">
                  <a:alpha val="64000"/>
                </a:schemeClr>
              </a:gs>
              <a:gs pos="100000">
                <a:schemeClr val="bg1">
                  <a:alpha val="0"/>
                </a:schemeClr>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9478" name="平行四边形 176"/>
          <p:cNvSpPr/>
          <p:nvPr/>
        </p:nvSpPr>
        <p:spPr>
          <a:xfrm>
            <a:off x="10409936" y="0"/>
            <a:ext cx="1189400" cy="1869720"/>
          </a:xfrm>
          <a:prstGeom prst="parallelogram">
            <a:avLst>
              <a:gd name="adj" fmla="val 58453"/>
            </a:avLst>
          </a:prstGeom>
          <a:gradFill flip="none" rotWithShape="1">
            <a:gsLst>
              <a:gs pos="0">
                <a:schemeClr val="bg1">
                  <a:alpha val="64000"/>
                </a:schemeClr>
              </a:gs>
              <a:gs pos="100000">
                <a:schemeClr val="bg1">
                  <a:alpha val="0"/>
                </a:schemeClr>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479" name="平行四边形 177"/>
          <p:cNvSpPr/>
          <p:nvPr/>
        </p:nvSpPr>
        <p:spPr>
          <a:xfrm>
            <a:off x="9594570" y="-4625"/>
            <a:ext cx="895458" cy="1255575"/>
          </a:xfrm>
          <a:prstGeom prst="parallelogram">
            <a:avLst>
              <a:gd name="adj" fmla="val 51239"/>
            </a:avLst>
          </a:prstGeom>
          <a:gradFill flip="none" rotWithShape="1">
            <a:gsLst>
              <a:gs pos="0">
                <a:schemeClr val="accent2"/>
              </a:gs>
              <a:gs pos="100000">
                <a:schemeClr val="accent2">
                  <a:alpha val="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480" name="任意多边形: 形状 107"/>
          <p:cNvSpPr/>
          <p:nvPr/>
        </p:nvSpPr>
        <p:spPr>
          <a:xfrm>
            <a:off x="2240078" y="4705381"/>
            <a:ext cx="1906301" cy="2152619"/>
          </a:xfrm>
          <a:custGeom>
            <a:avLst/>
            <a:gdLst>
              <a:gd name="connsiteX0" fmla="*/ 733105 w 1906301"/>
              <a:gd name="connsiteY0" fmla="*/ 0 h 2152619"/>
              <a:gd name="connsiteX1" fmla="*/ 1906301 w 1906301"/>
              <a:gd name="connsiteY1" fmla="*/ 0 h 2152619"/>
              <a:gd name="connsiteX2" fmla="*/ 1173196 w 1906301"/>
              <a:gd name="connsiteY2" fmla="*/ 2152619 h 2152619"/>
              <a:gd name="connsiteX3" fmla="*/ 0 w 1906301"/>
              <a:gd name="connsiteY3" fmla="*/ 2152619 h 2152619"/>
            </a:gdLst>
            <a:ahLst/>
            <a:cxnLst>
              <a:cxn ang="0">
                <a:pos x="connsiteX0" y="connsiteY0"/>
              </a:cxn>
              <a:cxn ang="0">
                <a:pos x="connsiteX1" y="connsiteY1"/>
              </a:cxn>
              <a:cxn ang="0">
                <a:pos x="connsiteX2" y="connsiteY2"/>
              </a:cxn>
              <a:cxn ang="0">
                <a:pos x="connsiteX3" y="connsiteY3"/>
              </a:cxn>
            </a:cxnLst>
            <a:rect l="l" t="t" r="r" b="b"/>
            <a:pathLst>
              <a:path w="1906301" h="2152619">
                <a:moveTo>
                  <a:pt x="733105" y="0"/>
                </a:moveTo>
                <a:lnTo>
                  <a:pt x="1906301" y="0"/>
                </a:lnTo>
                <a:lnTo>
                  <a:pt x="1173196" y="2152619"/>
                </a:lnTo>
                <a:lnTo>
                  <a:pt x="0" y="2152619"/>
                </a:lnTo>
                <a:close/>
              </a:path>
            </a:pathLst>
          </a:custGeom>
          <a:gradFill flip="none" rotWithShape="1">
            <a:gsLst>
              <a:gs pos="0">
                <a:schemeClr val="accent2"/>
              </a:gs>
              <a:gs pos="100000">
                <a:schemeClr val="accent2">
                  <a:alpha val="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grpSp>
        <p:nvGrpSpPr>
          <p:cNvPr id="138" name="组合 1028"/>
          <p:cNvGrpSpPr/>
          <p:nvPr/>
        </p:nvGrpSpPr>
        <p:grpSpPr>
          <a:xfrm>
            <a:off x="468420" y="6273733"/>
            <a:ext cx="11255160" cy="255424"/>
            <a:chOff x="203417" y="6273733"/>
            <a:chExt cx="11255160" cy="255424"/>
          </a:xfrm>
        </p:grpSpPr>
        <p:grpSp>
          <p:nvGrpSpPr>
            <p:cNvPr id="139" name="组合 1024"/>
            <p:cNvGrpSpPr/>
            <p:nvPr/>
          </p:nvGrpSpPr>
          <p:grpSpPr>
            <a:xfrm>
              <a:off x="10507861" y="6273733"/>
              <a:ext cx="950716" cy="255424"/>
              <a:chOff x="10507861" y="6273733"/>
              <a:chExt cx="950716" cy="255424"/>
            </a:xfrm>
          </p:grpSpPr>
          <p:sp>
            <p:nvSpPr>
              <p:cNvPr id="1049481" name="平行四边形 36"/>
              <p:cNvSpPr/>
              <p:nvPr/>
            </p:nvSpPr>
            <p:spPr>
              <a:xfrm>
                <a:off x="11290517" y="6273733"/>
                <a:ext cx="168060" cy="255424"/>
              </a:xfrm>
              <a:prstGeom prst="parallelogram">
                <a:avLst>
                  <a:gd name="adj" fmla="val 51442"/>
                </a:avLst>
              </a:prstGeom>
              <a:solidFill>
                <a:schemeClr val="accent2">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482" name="平行四边形 68"/>
              <p:cNvSpPr/>
              <p:nvPr/>
            </p:nvSpPr>
            <p:spPr>
              <a:xfrm>
                <a:off x="11160041" y="6273733"/>
                <a:ext cx="168060" cy="255424"/>
              </a:xfrm>
              <a:prstGeom prst="parallelogram">
                <a:avLst>
                  <a:gd name="adj" fmla="val 51442"/>
                </a:avLst>
              </a:prstGeom>
              <a:solidFill>
                <a:schemeClr val="accent2">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483" name="平行四边形 69"/>
              <p:cNvSpPr/>
              <p:nvPr/>
            </p:nvSpPr>
            <p:spPr>
              <a:xfrm>
                <a:off x="11029605" y="6273733"/>
                <a:ext cx="168060" cy="255424"/>
              </a:xfrm>
              <a:prstGeom prst="parallelogram">
                <a:avLst>
                  <a:gd name="adj" fmla="val 51442"/>
                </a:avLst>
              </a:prstGeom>
              <a:solidFill>
                <a:schemeClr val="accent2">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484" name="平行四边形 70"/>
              <p:cNvSpPr/>
              <p:nvPr/>
            </p:nvSpPr>
            <p:spPr>
              <a:xfrm>
                <a:off x="10899169" y="6273733"/>
                <a:ext cx="168060" cy="255424"/>
              </a:xfrm>
              <a:prstGeom prst="parallelogram">
                <a:avLst>
                  <a:gd name="adj" fmla="val 51442"/>
                </a:avLst>
              </a:prstGeom>
              <a:solidFill>
                <a:schemeClr val="accent2">
                  <a:alpha val="5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485" name="平行四边形 71"/>
              <p:cNvSpPr/>
              <p:nvPr/>
            </p:nvSpPr>
            <p:spPr>
              <a:xfrm>
                <a:off x="10768733" y="6273733"/>
                <a:ext cx="168060" cy="255424"/>
              </a:xfrm>
              <a:prstGeom prst="parallelogram">
                <a:avLst>
                  <a:gd name="adj" fmla="val 51442"/>
                </a:avLst>
              </a:prstGeom>
              <a:solidFill>
                <a:schemeClr val="accent2">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486" name="平行四边形 72"/>
              <p:cNvSpPr/>
              <p:nvPr/>
            </p:nvSpPr>
            <p:spPr>
              <a:xfrm>
                <a:off x="10638297" y="6273733"/>
                <a:ext cx="168060" cy="255424"/>
              </a:xfrm>
              <a:prstGeom prst="parallelogram">
                <a:avLst>
                  <a:gd name="adj" fmla="val 51442"/>
                </a:avLst>
              </a:prstGeom>
              <a:solidFill>
                <a:schemeClr val="accent2">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487" name="平行四边形 73"/>
              <p:cNvSpPr/>
              <p:nvPr/>
            </p:nvSpPr>
            <p:spPr>
              <a:xfrm>
                <a:off x="10507861" y="6273733"/>
                <a:ext cx="168060" cy="255424"/>
              </a:xfrm>
              <a:prstGeom prst="parallelogram">
                <a:avLst>
                  <a:gd name="adj" fmla="val 51442"/>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grpSp>
        <p:grpSp>
          <p:nvGrpSpPr>
            <p:cNvPr id="140" name="组合 1027"/>
            <p:cNvGrpSpPr/>
            <p:nvPr/>
          </p:nvGrpSpPr>
          <p:grpSpPr>
            <a:xfrm>
              <a:off x="203417" y="6273733"/>
              <a:ext cx="10342068" cy="255424"/>
              <a:chOff x="203417" y="6273733"/>
              <a:chExt cx="10342068" cy="255424"/>
            </a:xfrm>
            <a:gradFill flip="none" rotWithShape="1">
              <a:gsLst>
                <a:gs pos="0">
                  <a:schemeClr val="bg1">
                    <a:alpha val="0"/>
                  </a:schemeClr>
                </a:gs>
                <a:gs pos="44000">
                  <a:schemeClr val="bg1">
                    <a:alpha val="55000"/>
                  </a:schemeClr>
                </a:gs>
                <a:gs pos="100000">
                  <a:schemeClr val="bg1">
                    <a:alpha val="5000"/>
                  </a:schemeClr>
                </a:gs>
              </a:gsLst>
              <a:lin ang="0" scaled="1"/>
            </a:gradFill>
          </p:grpSpPr>
          <p:sp>
            <p:nvSpPr>
              <p:cNvPr id="1049488" name="平行四边形 74"/>
              <p:cNvSpPr/>
              <p:nvPr/>
            </p:nvSpPr>
            <p:spPr>
              <a:xfrm>
                <a:off x="1037742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489" name="平行四边形 75"/>
              <p:cNvSpPr/>
              <p:nvPr/>
            </p:nvSpPr>
            <p:spPr>
              <a:xfrm>
                <a:off x="1024698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490" name="平行四边形 76"/>
              <p:cNvSpPr/>
              <p:nvPr/>
            </p:nvSpPr>
            <p:spPr>
              <a:xfrm>
                <a:off x="1011655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491" name="平行四边形 77"/>
              <p:cNvSpPr/>
              <p:nvPr/>
            </p:nvSpPr>
            <p:spPr>
              <a:xfrm>
                <a:off x="998611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492" name="平行四边形 78"/>
              <p:cNvSpPr/>
              <p:nvPr/>
            </p:nvSpPr>
            <p:spPr>
              <a:xfrm>
                <a:off x="985568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493" name="平行四边形 79"/>
              <p:cNvSpPr/>
              <p:nvPr/>
            </p:nvSpPr>
            <p:spPr>
              <a:xfrm>
                <a:off x="972524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494" name="平行四边形 80"/>
              <p:cNvSpPr/>
              <p:nvPr/>
            </p:nvSpPr>
            <p:spPr>
              <a:xfrm>
                <a:off x="959480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495" name="平行四边形 81"/>
              <p:cNvSpPr/>
              <p:nvPr/>
            </p:nvSpPr>
            <p:spPr>
              <a:xfrm>
                <a:off x="946437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496" name="平行四边形 82"/>
              <p:cNvSpPr/>
              <p:nvPr/>
            </p:nvSpPr>
            <p:spPr>
              <a:xfrm>
                <a:off x="933393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497" name="平行四边形 86"/>
              <p:cNvSpPr/>
              <p:nvPr/>
            </p:nvSpPr>
            <p:spPr>
              <a:xfrm>
                <a:off x="920350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498" name="平行四边形 87"/>
              <p:cNvSpPr/>
              <p:nvPr/>
            </p:nvSpPr>
            <p:spPr>
              <a:xfrm>
                <a:off x="907306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499" name="平行四边形 88"/>
              <p:cNvSpPr/>
              <p:nvPr/>
            </p:nvSpPr>
            <p:spPr>
              <a:xfrm>
                <a:off x="894262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500" name="平行四边形 89"/>
              <p:cNvSpPr/>
              <p:nvPr/>
            </p:nvSpPr>
            <p:spPr>
              <a:xfrm>
                <a:off x="881219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501" name="平行四边形 90"/>
              <p:cNvSpPr/>
              <p:nvPr/>
            </p:nvSpPr>
            <p:spPr>
              <a:xfrm>
                <a:off x="868175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502" name="平行四边形 91"/>
              <p:cNvSpPr/>
              <p:nvPr/>
            </p:nvSpPr>
            <p:spPr>
              <a:xfrm>
                <a:off x="855132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503" name="平行四边形 92"/>
              <p:cNvSpPr/>
              <p:nvPr/>
            </p:nvSpPr>
            <p:spPr>
              <a:xfrm>
                <a:off x="842088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504" name="平行四边形 93"/>
              <p:cNvSpPr/>
              <p:nvPr/>
            </p:nvSpPr>
            <p:spPr>
              <a:xfrm>
                <a:off x="829044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505" name="平行四边形 94"/>
              <p:cNvSpPr/>
              <p:nvPr/>
            </p:nvSpPr>
            <p:spPr>
              <a:xfrm>
                <a:off x="816001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506" name="平行四边形 100"/>
              <p:cNvSpPr/>
              <p:nvPr/>
            </p:nvSpPr>
            <p:spPr>
              <a:xfrm>
                <a:off x="802957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507" name="平行四边形 101"/>
              <p:cNvSpPr/>
              <p:nvPr/>
            </p:nvSpPr>
            <p:spPr>
              <a:xfrm>
                <a:off x="789914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508" name="平行四边形 102"/>
              <p:cNvSpPr/>
              <p:nvPr/>
            </p:nvSpPr>
            <p:spPr>
              <a:xfrm>
                <a:off x="776870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509" name="平行四边形 103"/>
              <p:cNvSpPr/>
              <p:nvPr/>
            </p:nvSpPr>
            <p:spPr>
              <a:xfrm>
                <a:off x="763826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510" name="平行四边形 104"/>
              <p:cNvSpPr/>
              <p:nvPr/>
            </p:nvSpPr>
            <p:spPr>
              <a:xfrm>
                <a:off x="750783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511" name="平行四边形 105"/>
              <p:cNvSpPr/>
              <p:nvPr/>
            </p:nvSpPr>
            <p:spPr>
              <a:xfrm>
                <a:off x="737739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512" name="平行四边形 108"/>
              <p:cNvSpPr/>
              <p:nvPr/>
            </p:nvSpPr>
            <p:spPr>
              <a:xfrm>
                <a:off x="724696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513" name="平行四边形 109"/>
              <p:cNvSpPr/>
              <p:nvPr/>
            </p:nvSpPr>
            <p:spPr>
              <a:xfrm>
                <a:off x="711652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514" name="平行四边形 110"/>
              <p:cNvSpPr/>
              <p:nvPr/>
            </p:nvSpPr>
            <p:spPr>
              <a:xfrm>
                <a:off x="698608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515" name="平行四边形 111"/>
              <p:cNvSpPr/>
              <p:nvPr/>
            </p:nvSpPr>
            <p:spPr>
              <a:xfrm>
                <a:off x="685565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516" name="平行四边形 112"/>
              <p:cNvSpPr/>
              <p:nvPr/>
            </p:nvSpPr>
            <p:spPr>
              <a:xfrm>
                <a:off x="672521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517" name="平行四边形 113"/>
              <p:cNvSpPr/>
              <p:nvPr/>
            </p:nvSpPr>
            <p:spPr>
              <a:xfrm>
                <a:off x="659478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518" name="平行四边形 114"/>
              <p:cNvSpPr/>
              <p:nvPr/>
            </p:nvSpPr>
            <p:spPr>
              <a:xfrm>
                <a:off x="646434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519" name="平行四边形 115"/>
              <p:cNvSpPr/>
              <p:nvPr/>
            </p:nvSpPr>
            <p:spPr>
              <a:xfrm>
                <a:off x="633390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520" name="平行四边形 116"/>
              <p:cNvSpPr/>
              <p:nvPr/>
            </p:nvSpPr>
            <p:spPr>
              <a:xfrm>
                <a:off x="620347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521" name="平行四边形 117"/>
              <p:cNvSpPr/>
              <p:nvPr/>
            </p:nvSpPr>
            <p:spPr>
              <a:xfrm>
                <a:off x="607303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522" name="平行四边形 118"/>
              <p:cNvSpPr/>
              <p:nvPr/>
            </p:nvSpPr>
            <p:spPr>
              <a:xfrm>
                <a:off x="594260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523" name="平行四边形 119"/>
              <p:cNvSpPr/>
              <p:nvPr/>
            </p:nvSpPr>
            <p:spPr>
              <a:xfrm>
                <a:off x="581216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524" name="平行四边形 120"/>
              <p:cNvSpPr/>
              <p:nvPr/>
            </p:nvSpPr>
            <p:spPr>
              <a:xfrm>
                <a:off x="568172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525" name="平行四边形 121"/>
              <p:cNvSpPr/>
              <p:nvPr/>
            </p:nvSpPr>
            <p:spPr>
              <a:xfrm>
                <a:off x="555129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526" name="平行四边形 122"/>
              <p:cNvSpPr/>
              <p:nvPr/>
            </p:nvSpPr>
            <p:spPr>
              <a:xfrm>
                <a:off x="542085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527" name="平行四边形 123"/>
              <p:cNvSpPr/>
              <p:nvPr/>
            </p:nvSpPr>
            <p:spPr>
              <a:xfrm>
                <a:off x="529042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528" name="平行四边形 126"/>
              <p:cNvSpPr/>
              <p:nvPr/>
            </p:nvSpPr>
            <p:spPr>
              <a:xfrm>
                <a:off x="515998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529" name="平行四边形 127"/>
              <p:cNvSpPr/>
              <p:nvPr/>
            </p:nvSpPr>
            <p:spPr>
              <a:xfrm>
                <a:off x="502954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530" name="平行四边形 128"/>
              <p:cNvSpPr/>
              <p:nvPr/>
            </p:nvSpPr>
            <p:spPr>
              <a:xfrm>
                <a:off x="489911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531" name="平行四边形 129"/>
              <p:cNvSpPr/>
              <p:nvPr/>
            </p:nvSpPr>
            <p:spPr>
              <a:xfrm>
                <a:off x="476867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532" name="平行四边形 130"/>
              <p:cNvSpPr/>
              <p:nvPr/>
            </p:nvSpPr>
            <p:spPr>
              <a:xfrm>
                <a:off x="463824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533" name="平行四边形 131"/>
              <p:cNvSpPr/>
              <p:nvPr/>
            </p:nvSpPr>
            <p:spPr>
              <a:xfrm>
                <a:off x="450780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534" name="平行四边形 132"/>
              <p:cNvSpPr/>
              <p:nvPr/>
            </p:nvSpPr>
            <p:spPr>
              <a:xfrm>
                <a:off x="437736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535" name="平行四边形 133"/>
              <p:cNvSpPr/>
              <p:nvPr/>
            </p:nvSpPr>
            <p:spPr>
              <a:xfrm>
                <a:off x="424693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536" name="平行四边形 134"/>
              <p:cNvSpPr/>
              <p:nvPr/>
            </p:nvSpPr>
            <p:spPr>
              <a:xfrm>
                <a:off x="411649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537" name="平行四边形 135"/>
              <p:cNvSpPr/>
              <p:nvPr/>
            </p:nvSpPr>
            <p:spPr>
              <a:xfrm>
                <a:off x="398606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538" name="平行四边形 136"/>
              <p:cNvSpPr/>
              <p:nvPr/>
            </p:nvSpPr>
            <p:spPr>
              <a:xfrm>
                <a:off x="385562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539" name="平行四边形 137"/>
              <p:cNvSpPr/>
              <p:nvPr/>
            </p:nvSpPr>
            <p:spPr>
              <a:xfrm>
                <a:off x="372518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540" name="平行四边形 138"/>
              <p:cNvSpPr/>
              <p:nvPr/>
            </p:nvSpPr>
            <p:spPr>
              <a:xfrm>
                <a:off x="359475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541" name="平行四边形 139"/>
              <p:cNvSpPr/>
              <p:nvPr/>
            </p:nvSpPr>
            <p:spPr>
              <a:xfrm>
                <a:off x="346431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542" name="平行四边形 140"/>
              <p:cNvSpPr/>
              <p:nvPr/>
            </p:nvSpPr>
            <p:spPr>
              <a:xfrm>
                <a:off x="333388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543" name="平行四边形 141"/>
              <p:cNvSpPr/>
              <p:nvPr/>
            </p:nvSpPr>
            <p:spPr>
              <a:xfrm>
                <a:off x="320344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544" name="平行四边形 142"/>
              <p:cNvSpPr/>
              <p:nvPr/>
            </p:nvSpPr>
            <p:spPr>
              <a:xfrm>
                <a:off x="307300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545" name="平行四边形 143"/>
              <p:cNvSpPr/>
              <p:nvPr/>
            </p:nvSpPr>
            <p:spPr>
              <a:xfrm>
                <a:off x="294257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546" name="平行四边形 144"/>
              <p:cNvSpPr/>
              <p:nvPr/>
            </p:nvSpPr>
            <p:spPr>
              <a:xfrm>
                <a:off x="281213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547" name="平行四边形 145"/>
              <p:cNvSpPr/>
              <p:nvPr/>
            </p:nvSpPr>
            <p:spPr>
              <a:xfrm>
                <a:off x="268170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548" name="平行四边形 146"/>
              <p:cNvSpPr/>
              <p:nvPr/>
            </p:nvSpPr>
            <p:spPr>
              <a:xfrm>
                <a:off x="255126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549" name="平行四边形 147"/>
              <p:cNvSpPr/>
              <p:nvPr/>
            </p:nvSpPr>
            <p:spPr>
              <a:xfrm>
                <a:off x="242082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550" name="平行四边形 148"/>
              <p:cNvSpPr/>
              <p:nvPr/>
            </p:nvSpPr>
            <p:spPr>
              <a:xfrm>
                <a:off x="229039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551" name="平行四边形 149"/>
              <p:cNvSpPr/>
              <p:nvPr/>
            </p:nvSpPr>
            <p:spPr>
              <a:xfrm>
                <a:off x="215995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552" name="平行四边形 150"/>
              <p:cNvSpPr/>
              <p:nvPr/>
            </p:nvSpPr>
            <p:spPr>
              <a:xfrm>
                <a:off x="202952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553" name="平行四边形 151"/>
              <p:cNvSpPr/>
              <p:nvPr/>
            </p:nvSpPr>
            <p:spPr>
              <a:xfrm>
                <a:off x="189908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554" name="平行四边形 152"/>
              <p:cNvSpPr/>
              <p:nvPr/>
            </p:nvSpPr>
            <p:spPr>
              <a:xfrm>
                <a:off x="176864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555" name="平行四边形 153"/>
              <p:cNvSpPr/>
              <p:nvPr/>
            </p:nvSpPr>
            <p:spPr>
              <a:xfrm>
                <a:off x="163821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556" name="平行四边形 154"/>
              <p:cNvSpPr/>
              <p:nvPr/>
            </p:nvSpPr>
            <p:spPr>
              <a:xfrm>
                <a:off x="150777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557" name="平行四边形 155"/>
              <p:cNvSpPr/>
              <p:nvPr/>
            </p:nvSpPr>
            <p:spPr>
              <a:xfrm>
                <a:off x="137734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558" name="平行四边形 156"/>
              <p:cNvSpPr/>
              <p:nvPr/>
            </p:nvSpPr>
            <p:spPr>
              <a:xfrm>
                <a:off x="124690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559" name="平行四边形 157"/>
              <p:cNvSpPr/>
              <p:nvPr/>
            </p:nvSpPr>
            <p:spPr>
              <a:xfrm>
                <a:off x="111646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560" name="平行四边形 158"/>
              <p:cNvSpPr/>
              <p:nvPr/>
            </p:nvSpPr>
            <p:spPr>
              <a:xfrm>
                <a:off x="98603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561" name="平行四边形 159"/>
              <p:cNvSpPr/>
              <p:nvPr/>
            </p:nvSpPr>
            <p:spPr>
              <a:xfrm>
                <a:off x="85559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562" name="平行四边形 160"/>
              <p:cNvSpPr/>
              <p:nvPr/>
            </p:nvSpPr>
            <p:spPr>
              <a:xfrm>
                <a:off x="72516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563" name="平行四边形 161"/>
              <p:cNvSpPr/>
              <p:nvPr/>
            </p:nvSpPr>
            <p:spPr>
              <a:xfrm>
                <a:off x="59472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564" name="平行四边形 162"/>
              <p:cNvSpPr/>
              <p:nvPr/>
            </p:nvSpPr>
            <p:spPr>
              <a:xfrm>
                <a:off x="46428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565" name="平行四边形 163"/>
              <p:cNvSpPr/>
              <p:nvPr/>
            </p:nvSpPr>
            <p:spPr>
              <a:xfrm>
                <a:off x="33385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566" name="平行四边形 164"/>
              <p:cNvSpPr/>
              <p:nvPr/>
            </p:nvSpPr>
            <p:spPr>
              <a:xfrm>
                <a:off x="20341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grpSp>
      </p:grpSp>
      <p:sp>
        <p:nvSpPr>
          <p:cNvPr id="1049567" name="矩形 1029"/>
          <p:cNvSpPr/>
          <p:nvPr/>
        </p:nvSpPr>
        <p:spPr>
          <a:xfrm>
            <a:off x="1099468" y="3294286"/>
            <a:ext cx="4552335" cy="521361"/>
          </a:xfrm>
          <a:prstGeom prst="rect"/>
          <a:noFill/>
        </p:spPr>
        <p:txBody>
          <a:bodyPr anchor="t" anchorCtr="0" bIns="0" lIns="0" rIns="0" rtlCol="0" tIns="0" wrap="square">
            <a:spAutoFit/>
          </a:bodyPr>
          <a:p>
            <a:pPr algn="just" defTabSz="1216660">
              <a:lnSpc>
                <a:spcPct val="150000"/>
              </a:lnSpc>
              <a:spcAft>
                <a:spcPts val="600"/>
              </a:spcAft>
            </a:pPr>
            <a:r>
              <a:rPr altLang="en-US" sz="1200" lang="zh-CN">
                <a:solidFill>
                  <a:schemeClr val="bg1"/>
                </a:solidFill>
                <a:latin typeface="+mj-ea"/>
                <a:ea typeface="+mj-ea"/>
                <a:sym typeface="Arial" panose="020B0604020202020204" pitchFamily="34" charset="0"/>
              </a:rPr>
              <a:t>邀请手艺人讲解年俗故事，并现场教大家制作春节版画以及剪纸，制作成品每位嘉宾可以带回家装饰新年。</a:t>
            </a:r>
            <a:endParaRPr altLang="zh-CN" sz="1200" lang="en-US">
              <a:solidFill>
                <a:schemeClr val="bg1"/>
              </a:solidFill>
              <a:latin typeface="+mj-ea"/>
              <a:ea typeface="+mj-ea"/>
              <a:sym typeface="Arial" panose="020B0604020202020204" pitchFamily="34" charset="0"/>
            </a:endParaRPr>
          </a:p>
        </p:txBody>
      </p:sp>
      <p:sp>
        <p:nvSpPr>
          <p:cNvPr id="1049568" name="TextBox 13"/>
          <p:cNvSpPr txBox="1"/>
          <p:nvPr/>
        </p:nvSpPr>
        <p:spPr>
          <a:xfrm>
            <a:off x="667897" y="1221693"/>
            <a:ext cx="1676400" cy="355600"/>
          </a:xfrm>
          <a:prstGeom prst="rect"/>
          <a:noFill/>
        </p:spPr>
        <p:txBody>
          <a:bodyPr anchor="t" anchorCtr="0" bIns="0" lIns="0" rIns="0" rtlCol="0" tIns="0" wrap="none">
            <a:spAutoFit/>
          </a:bodyPr>
          <a:p>
            <a:pPr defTabSz="1216660">
              <a:spcBef>
                <a:spcPct val="20000"/>
              </a:spcBef>
            </a:pPr>
            <a:r>
              <a:rPr altLang="zh-CN" b="1" sz="2400" lang="en-US">
                <a:solidFill>
                  <a:schemeClr val="bg1"/>
                </a:solidFill>
                <a:latin typeface="+mj-ea"/>
                <a:ea typeface="+mj-ea"/>
                <a:sym typeface="Arial" panose="020B0604020202020204" pitchFamily="34" charset="0"/>
              </a:rPr>
              <a:t>2022</a:t>
            </a:r>
            <a:r>
              <a:rPr altLang="en-US" b="1" sz="2400" lang="zh-CN">
                <a:solidFill>
                  <a:schemeClr val="bg1"/>
                </a:solidFill>
                <a:latin typeface="+mj-ea"/>
                <a:ea typeface="+mj-ea"/>
                <a:sym typeface="Arial" panose="020B0604020202020204" pitchFamily="34" charset="0"/>
              </a:rPr>
              <a:t>年</a:t>
            </a:r>
            <a:r>
              <a:rPr altLang="zh-CN" b="1" sz="2400" lang="en-US">
                <a:solidFill>
                  <a:schemeClr val="bg1"/>
                </a:solidFill>
                <a:latin typeface="+mj-ea"/>
                <a:ea typeface="+mj-ea"/>
                <a:sym typeface="Arial" panose="020B0604020202020204" pitchFamily="34" charset="0"/>
              </a:rPr>
              <a:t>02</a:t>
            </a:r>
            <a:r>
              <a:rPr altLang="en-US" b="1" sz="2400" lang="zh-CN">
                <a:solidFill>
                  <a:schemeClr val="bg1"/>
                </a:solidFill>
                <a:latin typeface="+mj-ea"/>
                <a:ea typeface="+mj-ea"/>
                <a:sym typeface="Arial" panose="020B0604020202020204" pitchFamily="34" charset="0"/>
              </a:rPr>
              <a:t>月</a:t>
            </a:r>
          </a:p>
        </p:txBody>
      </p:sp>
      <p:sp>
        <p:nvSpPr>
          <p:cNvPr id="1049569" name="文本框 167"/>
          <p:cNvSpPr txBox="1"/>
          <p:nvPr/>
        </p:nvSpPr>
        <p:spPr>
          <a:xfrm>
            <a:off x="2656459" y="1185703"/>
            <a:ext cx="5171034" cy="461665"/>
          </a:xfrm>
          <a:prstGeom prst="rect"/>
          <a:noFill/>
        </p:spPr>
        <p:txBody>
          <a:bodyPr wrap="square">
            <a:spAutoFit/>
          </a:bodyPr>
          <a:p>
            <a:pPr algn="l"/>
            <a:r>
              <a:rPr altLang="en-US" b="1" sz="2400" lang="zh-CN">
                <a:solidFill>
                  <a:schemeClr val="bg1"/>
                </a:solidFill>
                <a:latin typeface="+mj-ea"/>
                <a:ea typeface="+mj-ea"/>
              </a:rPr>
              <a:t>守艺迎新</a:t>
            </a:r>
          </a:p>
        </p:txBody>
      </p:sp>
      <p:sp>
        <p:nvSpPr>
          <p:cNvPr id="1049570" name="文本框 125"/>
          <p:cNvSpPr txBox="1"/>
          <p:nvPr/>
        </p:nvSpPr>
        <p:spPr>
          <a:xfrm>
            <a:off x="951502" y="2338996"/>
            <a:ext cx="5171034" cy="707886"/>
          </a:xfrm>
          <a:prstGeom prst="rect"/>
          <a:noFill/>
        </p:spPr>
        <p:txBody>
          <a:bodyPr wrap="square">
            <a:spAutoFit/>
          </a:bodyPr>
          <a:p>
            <a:pPr algn="l"/>
            <a:r>
              <a:rPr altLang="en-US" b="1" sz="4000" lang="zh-CN">
                <a:solidFill>
                  <a:schemeClr val="bg1"/>
                </a:solidFill>
                <a:latin typeface="+mj-ea"/>
                <a:ea typeface="+mj-ea"/>
              </a:rPr>
              <a:t>版画</a:t>
            </a:r>
            <a:r>
              <a:rPr altLang="zh-CN" b="1" sz="4000" lang="en-US">
                <a:solidFill>
                  <a:schemeClr val="bg1"/>
                </a:solidFill>
                <a:latin typeface="+mj-ea"/>
                <a:ea typeface="+mj-ea"/>
              </a:rPr>
              <a:t>+</a:t>
            </a:r>
            <a:r>
              <a:rPr altLang="en-US" b="1" sz="4000" lang="zh-CN">
                <a:solidFill>
                  <a:schemeClr val="bg1"/>
                </a:solidFill>
                <a:latin typeface="+mj-ea"/>
                <a:ea typeface="+mj-ea"/>
              </a:rPr>
              <a:t>剪纸</a:t>
            </a:r>
            <a:endParaRPr altLang="en-US" b="1" sz="4000" i="0" lang="zh-CN">
              <a:solidFill>
                <a:schemeClr val="bg1"/>
              </a:solidFill>
              <a:effectLst/>
              <a:latin typeface="+mj-ea"/>
              <a:ea typeface="+mj-ea"/>
            </a:endParaRPr>
          </a:p>
        </p:txBody>
      </p:sp>
      <p:pic>
        <p:nvPicPr>
          <p:cNvPr id="2097166" name="Picture 2"/>
          <p:cNvPicPr>
            <a:picLocks noChangeAspect="1" noChangeArrowheads="1"/>
          </p:cNvPicPr>
          <p:nvPr/>
        </p:nvPicPr>
        <p:blipFill>
          <a:blip xmlns:r="http://schemas.openxmlformats.org/officeDocument/2006/relationships" r:embed="rId1" cstate="email"/>
          <a:stretch>
            <a:fillRect/>
          </a:stretch>
        </p:blipFill>
        <p:spPr bwMode="auto">
          <a:xfrm>
            <a:off x="6645491" y="1296957"/>
            <a:ext cx="4266764" cy="4266764"/>
          </a:xfrm>
          <a:prstGeom prst="rect"/>
          <a:noFill/>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41" name=""/>
        <p:cNvGrpSpPr/>
        <p:nvPr/>
      </p:nvGrpSpPr>
      <p:grpSpPr>
        <a:xfrm>
          <a:off x="0" y="0"/>
          <a:ext cx="0" cy="0"/>
          <a:chOff x="0" y="0"/>
          <a:chExt cx="0" cy="0"/>
        </a:xfrm>
      </p:grpSpPr>
      <p:sp>
        <p:nvSpPr>
          <p:cNvPr id="1049571" name="矩形 1"/>
          <p:cNvSpPr/>
          <p:nvPr/>
        </p:nvSpPr>
        <p:spPr>
          <a:xfrm>
            <a:off x="0" y="-29210"/>
            <a:ext cx="12192000" cy="6887210"/>
          </a:xfrm>
          <a:prstGeom prst="rect"/>
          <a:solidFill>
            <a:srgbClr val="00277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572" name="任意多边形: 形状 180"/>
          <p:cNvSpPr/>
          <p:nvPr/>
        </p:nvSpPr>
        <p:spPr>
          <a:xfrm>
            <a:off x="1582282" y="-29210"/>
            <a:ext cx="6822908" cy="6858000"/>
          </a:xfrm>
          <a:custGeom>
            <a:avLst/>
            <a:gdLst>
              <a:gd name="connsiteX0" fmla="*/ 2313618 w 8569125"/>
              <a:gd name="connsiteY0" fmla="*/ 0 h 6858000"/>
              <a:gd name="connsiteX1" fmla="*/ 3960258 w 8569125"/>
              <a:gd name="connsiteY1" fmla="*/ 0 h 6858000"/>
              <a:gd name="connsiteX2" fmla="*/ 4621404 w 8569125"/>
              <a:gd name="connsiteY2" fmla="*/ 0 h 6858000"/>
              <a:gd name="connsiteX3" fmla="*/ 6758681 w 8569125"/>
              <a:gd name="connsiteY3" fmla="*/ 0 h 6858000"/>
              <a:gd name="connsiteX4" fmla="*/ 8302425 w 8569125"/>
              <a:gd name="connsiteY4" fmla="*/ 0 h 6858000"/>
              <a:gd name="connsiteX5" fmla="*/ 8569125 w 8569125"/>
              <a:gd name="connsiteY5" fmla="*/ 0 h 6858000"/>
              <a:gd name="connsiteX6" fmla="*/ 8569125 w 8569125"/>
              <a:gd name="connsiteY6" fmla="*/ 6858000 h 6858000"/>
              <a:gd name="connsiteX7" fmla="*/ 8302425 w 8569125"/>
              <a:gd name="connsiteY7" fmla="*/ 6858000 h 6858000"/>
              <a:gd name="connsiteX8" fmla="*/ 6758681 w 8569125"/>
              <a:gd name="connsiteY8" fmla="*/ 6858000 h 6858000"/>
              <a:gd name="connsiteX9" fmla="*/ 0 w 8569125"/>
              <a:gd name="connsiteY9"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569125" h="6858000">
                <a:moveTo>
                  <a:pt x="2313618" y="0"/>
                </a:moveTo>
                <a:lnTo>
                  <a:pt x="3960258" y="0"/>
                </a:lnTo>
                <a:lnTo>
                  <a:pt x="4621404" y="0"/>
                </a:lnTo>
                <a:lnTo>
                  <a:pt x="6758681" y="0"/>
                </a:lnTo>
                <a:lnTo>
                  <a:pt x="8302425" y="0"/>
                </a:lnTo>
                <a:lnTo>
                  <a:pt x="8569125" y="0"/>
                </a:lnTo>
                <a:lnTo>
                  <a:pt x="8569125" y="6858000"/>
                </a:lnTo>
                <a:lnTo>
                  <a:pt x="8302425" y="6858000"/>
                </a:lnTo>
                <a:lnTo>
                  <a:pt x="6758681" y="6858000"/>
                </a:lnTo>
                <a:lnTo>
                  <a:pt x="0" y="685800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9573" name="矩形 5"/>
          <p:cNvSpPr/>
          <p:nvPr/>
        </p:nvSpPr>
        <p:spPr>
          <a:xfrm>
            <a:off x="294944" y="623162"/>
            <a:ext cx="11566856" cy="5650571"/>
          </a:xfrm>
          <a:prstGeom prst="rect"/>
          <a:gradFill flip="none" rotWithShape="1">
            <a:gsLst>
              <a:gs pos="0">
                <a:schemeClr val="accent1"/>
              </a:gs>
              <a:gs pos="100000">
                <a:schemeClr val="accent2"/>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574" name="任意多边形: 形状 11"/>
          <p:cNvSpPr/>
          <p:nvPr/>
        </p:nvSpPr>
        <p:spPr>
          <a:xfrm>
            <a:off x="0" y="1"/>
            <a:ext cx="589888" cy="1748539"/>
          </a:xfrm>
          <a:custGeom>
            <a:avLst/>
            <a:gdLst>
              <a:gd name="connsiteX0" fmla="*/ 0 w 589888"/>
              <a:gd name="connsiteY0" fmla="*/ 0 h 1748539"/>
              <a:gd name="connsiteX1" fmla="*/ 589888 w 589888"/>
              <a:gd name="connsiteY1" fmla="*/ 0 h 1748539"/>
              <a:gd name="connsiteX2" fmla="*/ 0 w 589888"/>
              <a:gd name="connsiteY2" fmla="*/ 1748539 h 1748539"/>
            </a:gdLst>
            <a:ahLst/>
            <a:cxnLst>
              <a:cxn ang="0">
                <a:pos x="connsiteX0" y="connsiteY0"/>
              </a:cxn>
              <a:cxn ang="0">
                <a:pos x="connsiteX1" y="connsiteY1"/>
              </a:cxn>
              <a:cxn ang="0">
                <a:pos x="connsiteX2" y="connsiteY2"/>
              </a:cxn>
            </a:cxnLst>
            <a:rect l="l" t="t" r="r" b="b"/>
            <a:pathLst>
              <a:path w="589888" h="1748539">
                <a:moveTo>
                  <a:pt x="0" y="0"/>
                </a:moveTo>
                <a:lnTo>
                  <a:pt x="589888" y="0"/>
                </a:lnTo>
                <a:lnTo>
                  <a:pt x="0" y="1748539"/>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9575" name="任意多边形: 形状 106"/>
          <p:cNvSpPr/>
          <p:nvPr/>
        </p:nvSpPr>
        <p:spPr>
          <a:xfrm>
            <a:off x="713485" y="0"/>
            <a:ext cx="1258044" cy="1675698"/>
          </a:xfrm>
          <a:custGeom>
            <a:avLst/>
            <a:gdLst>
              <a:gd name="connsiteX0" fmla="*/ 623094 w 1258044"/>
              <a:gd name="connsiteY0" fmla="*/ 0 h 1675698"/>
              <a:gd name="connsiteX1" fmla="*/ 1258044 w 1258044"/>
              <a:gd name="connsiteY1" fmla="*/ 0 h 1675698"/>
              <a:gd name="connsiteX2" fmla="*/ 634950 w 1258044"/>
              <a:gd name="connsiteY2" fmla="*/ 1675698 h 1675698"/>
              <a:gd name="connsiteX3" fmla="*/ 0 w 1258044"/>
              <a:gd name="connsiteY3" fmla="*/ 1675698 h 1675698"/>
            </a:gdLst>
            <a:ahLst/>
            <a:cxnLst>
              <a:cxn ang="0">
                <a:pos x="connsiteX0" y="connsiteY0"/>
              </a:cxn>
              <a:cxn ang="0">
                <a:pos x="connsiteX1" y="connsiteY1"/>
              </a:cxn>
              <a:cxn ang="0">
                <a:pos x="connsiteX2" y="connsiteY2"/>
              </a:cxn>
              <a:cxn ang="0">
                <a:pos x="connsiteX3" y="connsiteY3"/>
              </a:cxn>
            </a:cxnLst>
            <a:rect l="l" t="t" r="r" b="b"/>
            <a:pathLst>
              <a:path w="1258044" h="1675698">
                <a:moveTo>
                  <a:pt x="623094" y="0"/>
                </a:moveTo>
                <a:lnTo>
                  <a:pt x="1258044" y="0"/>
                </a:lnTo>
                <a:lnTo>
                  <a:pt x="634950" y="1675698"/>
                </a:lnTo>
                <a:lnTo>
                  <a:pt x="0" y="1675698"/>
                </a:lnTo>
                <a:close/>
              </a:path>
            </a:pathLst>
          </a:custGeom>
          <a:gradFill flip="none" rotWithShape="1">
            <a:gsLst>
              <a:gs pos="0">
                <a:schemeClr val="bg1">
                  <a:alpha val="64000"/>
                </a:schemeClr>
              </a:gs>
              <a:gs pos="100000">
                <a:schemeClr val="bg1">
                  <a:alpha val="0"/>
                </a:schemeClr>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9576" name="平行四边形 176"/>
          <p:cNvSpPr/>
          <p:nvPr/>
        </p:nvSpPr>
        <p:spPr>
          <a:xfrm>
            <a:off x="10409936" y="0"/>
            <a:ext cx="1189400" cy="1869720"/>
          </a:xfrm>
          <a:prstGeom prst="parallelogram">
            <a:avLst>
              <a:gd name="adj" fmla="val 58453"/>
            </a:avLst>
          </a:prstGeom>
          <a:gradFill flip="none" rotWithShape="1">
            <a:gsLst>
              <a:gs pos="0">
                <a:schemeClr val="bg1">
                  <a:alpha val="64000"/>
                </a:schemeClr>
              </a:gs>
              <a:gs pos="100000">
                <a:schemeClr val="bg1">
                  <a:alpha val="0"/>
                </a:schemeClr>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577" name="平行四边形 177"/>
          <p:cNvSpPr/>
          <p:nvPr/>
        </p:nvSpPr>
        <p:spPr>
          <a:xfrm>
            <a:off x="9594570" y="-4625"/>
            <a:ext cx="895458" cy="1255575"/>
          </a:xfrm>
          <a:prstGeom prst="parallelogram">
            <a:avLst>
              <a:gd name="adj" fmla="val 51239"/>
            </a:avLst>
          </a:prstGeom>
          <a:gradFill flip="none" rotWithShape="1">
            <a:gsLst>
              <a:gs pos="0">
                <a:schemeClr val="accent2"/>
              </a:gs>
              <a:gs pos="100000">
                <a:schemeClr val="accent2">
                  <a:alpha val="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578" name="任意多边形: 形状 107"/>
          <p:cNvSpPr/>
          <p:nvPr/>
        </p:nvSpPr>
        <p:spPr>
          <a:xfrm>
            <a:off x="2240078" y="4705381"/>
            <a:ext cx="1906301" cy="2152619"/>
          </a:xfrm>
          <a:custGeom>
            <a:avLst/>
            <a:gdLst>
              <a:gd name="connsiteX0" fmla="*/ 733105 w 1906301"/>
              <a:gd name="connsiteY0" fmla="*/ 0 h 2152619"/>
              <a:gd name="connsiteX1" fmla="*/ 1906301 w 1906301"/>
              <a:gd name="connsiteY1" fmla="*/ 0 h 2152619"/>
              <a:gd name="connsiteX2" fmla="*/ 1173196 w 1906301"/>
              <a:gd name="connsiteY2" fmla="*/ 2152619 h 2152619"/>
              <a:gd name="connsiteX3" fmla="*/ 0 w 1906301"/>
              <a:gd name="connsiteY3" fmla="*/ 2152619 h 2152619"/>
            </a:gdLst>
            <a:ahLst/>
            <a:cxnLst>
              <a:cxn ang="0">
                <a:pos x="connsiteX0" y="connsiteY0"/>
              </a:cxn>
              <a:cxn ang="0">
                <a:pos x="connsiteX1" y="connsiteY1"/>
              </a:cxn>
              <a:cxn ang="0">
                <a:pos x="connsiteX2" y="connsiteY2"/>
              </a:cxn>
              <a:cxn ang="0">
                <a:pos x="connsiteX3" y="connsiteY3"/>
              </a:cxn>
            </a:cxnLst>
            <a:rect l="l" t="t" r="r" b="b"/>
            <a:pathLst>
              <a:path w="1906301" h="2152619">
                <a:moveTo>
                  <a:pt x="733105" y="0"/>
                </a:moveTo>
                <a:lnTo>
                  <a:pt x="1906301" y="0"/>
                </a:lnTo>
                <a:lnTo>
                  <a:pt x="1173196" y="2152619"/>
                </a:lnTo>
                <a:lnTo>
                  <a:pt x="0" y="2152619"/>
                </a:lnTo>
                <a:close/>
              </a:path>
            </a:pathLst>
          </a:custGeom>
          <a:gradFill flip="none" rotWithShape="1">
            <a:gsLst>
              <a:gs pos="0">
                <a:schemeClr val="accent2"/>
              </a:gs>
              <a:gs pos="100000">
                <a:schemeClr val="accent2">
                  <a:alpha val="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grpSp>
        <p:nvGrpSpPr>
          <p:cNvPr id="142" name="组合 1028"/>
          <p:cNvGrpSpPr/>
          <p:nvPr/>
        </p:nvGrpSpPr>
        <p:grpSpPr>
          <a:xfrm>
            <a:off x="468420" y="6273733"/>
            <a:ext cx="11255160" cy="255424"/>
            <a:chOff x="203417" y="6273733"/>
            <a:chExt cx="11255160" cy="255424"/>
          </a:xfrm>
        </p:grpSpPr>
        <p:grpSp>
          <p:nvGrpSpPr>
            <p:cNvPr id="143" name="组合 1024"/>
            <p:cNvGrpSpPr/>
            <p:nvPr/>
          </p:nvGrpSpPr>
          <p:grpSpPr>
            <a:xfrm>
              <a:off x="10507861" y="6273733"/>
              <a:ext cx="950716" cy="255424"/>
              <a:chOff x="10507861" y="6273733"/>
              <a:chExt cx="950716" cy="255424"/>
            </a:xfrm>
          </p:grpSpPr>
          <p:sp>
            <p:nvSpPr>
              <p:cNvPr id="1049579" name="平行四边形 36"/>
              <p:cNvSpPr/>
              <p:nvPr/>
            </p:nvSpPr>
            <p:spPr>
              <a:xfrm>
                <a:off x="11290517" y="6273733"/>
                <a:ext cx="168060" cy="255424"/>
              </a:xfrm>
              <a:prstGeom prst="parallelogram">
                <a:avLst>
                  <a:gd name="adj" fmla="val 51442"/>
                </a:avLst>
              </a:prstGeom>
              <a:solidFill>
                <a:schemeClr val="accent2">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580" name="平行四边形 68"/>
              <p:cNvSpPr/>
              <p:nvPr/>
            </p:nvSpPr>
            <p:spPr>
              <a:xfrm>
                <a:off x="11160041" y="6273733"/>
                <a:ext cx="168060" cy="255424"/>
              </a:xfrm>
              <a:prstGeom prst="parallelogram">
                <a:avLst>
                  <a:gd name="adj" fmla="val 51442"/>
                </a:avLst>
              </a:prstGeom>
              <a:solidFill>
                <a:schemeClr val="accent2">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581" name="平行四边形 69"/>
              <p:cNvSpPr/>
              <p:nvPr/>
            </p:nvSpPr>
            <p:spPr>
              <a:xfrm>
                <a:off x="11029605" y="6273733"/>
                <a:ext cx="168060" cy="255424"/>
              </a:xfrm>
              <a:prstGeom prst="parallelogram">
                <a:avLst>
                  <a:gd name="adj" fmla="val 51442"/>
                </a:avLst>
              </a:prstGeom>
              <a:solidFill>
                <a:schemeClr val="accent2">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582" name="平行四边形 70"/>
              <p:cNvSpPr/>
              <p:nvPr/>
            </p:nvSpPr>
            <p:spPr>
              <a:xfrm>
                <a:off x="10899169" y="6273733"/>
                <a:ext cx="168060" cy="255424"/>
              </a:xfrm>
              <a:prstGeom prst="parallelogram">
                <a:avLst>
                  <a:gd name="adj" fmla="val 51442"/>
                </a:avLst>
              </a:prstGeom>
              <a:solidFill>
                <a:schemeClr val="accent2">
                  <a:alpha val="5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583" name="平行四边形 71"/>
              <p:cNvSpPr/>
              <p:nvPr/>
            </p:nvSpPr>
            <p:spPr>
              <a:xfrm>
                <a:off x="10768733" y="6273733"/>
                <a:ext cx="168060" cy="255424"/>
              </a:xfrm>
              <a:prstGeom prst="parallelogram">
                <a:avLst>
                  <a:gd name="adj" fmla="val 51442"/>
                </a:avLst>
              </a:prstGeom>
              <a:solidFill>
                <a:schemeClr val="accent2">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584" name="平行四边形 72"/>
              <p:cNvSpPr/>
              <p:nvPr/>
            </p:nvSpPr>
            <p:spPr>
              <a:xfrm>
                <a:off x="10638297" y="6273733"/>
                <a:ext cx="168060" cy="255424"/>
              </a:xfrm>
              <a:prstGeom prst="parallelogram">
                <a:avLst>
                  <a:gd name="adj" fmla="val 51442"/>
                </a:avLst>
              </a:prstGeom>
              <a:solidFill>
                <a:schemeClr val="accent2">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585" name="平行四边形 73"/>
              <p:cNvSpPr/>
              <p:nvPr/>
            </p:nvSpPr>
            <p:spPr>
              <a:xfrm>
                <a:off x="10507861" y="6273733"/>
                <a:ext cx="168060" cy="255424"/>
              </a:xfrm>
              <a:prstGeom prst="parallelogram">
                <a:avLst>
                  <a:gd name="adj" fmla="val 51442"/>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grpSp>
        <p:grpSp>
          <p:nvGrpSpPr>
            <p:cNvPr id="144" name="组合 1027"/>
            <p:cNvGrpSpPr/>
            <p:nvPr/>
          </p:nvGrpSpPr>
          <p:grpSpPr>
            <a:xfrm>
              <a:off x="203417" y="6273733"/>
              <a:ext cx="10342068" cy="255424"/>
              <a:chOff x="203417" y="6273733"/>
              <a:chExt cx="10342068" cy="255424"/>
            </a:xfrm>
            <a:gradFill flip="none" rotWithShape="1">
              <a:gsLst>
                <a:gs pos="0">
                  <a:schemeClr val="bg1">
                    <a:alpha val="0"/>
                  </a:schemeClr>
                </a:gs>
                <a:gs pos="44000">
                  <a:schemeClr val="bg1">
                    <a:alpha val="55000"/>
                  </a:schemeClr>
                </a:gs>
                <a:gs pos="100000">
                  <a:schemeClr val="bg1">
                    <a:alpha val="5000"/>
                  </a:schemeClr>
                </a:gs>
              </a:gsLst>
              <a:lin ang="0" scaled="1"/>
            </a:gradFill>
          </p:grpSpPr>
          <p:sp>
            <p:nvSpPr>
              <p:cNvPr id="1049586" name="平行四边形 74"/>
              <p:cNvSpPr/>
              <p:nvPr/>
            </p:nvSpPr>
            <p:spPr>
              <a:xfrm>
                <a:off x="1037742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587" name="平行四边形 75"/>
              <p:cNvSpPr/>
              <p:nvPr/>
            </p:nvSpPr>
            <p:spPr>
              <a:xfrm>
                <a:off x="1024698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588" name="平行四边形 76"/>
              <p:cNvSpPr/>
              <p:nvPr/>
            </p:nvSpPr>
            <p:spPr>
              <a:xfrm>
                <a:off x="1011655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589" name="平行四边形 77"/>
              <p:cNvSpPr/>
              <p:nvPr/>
            </p:nvSpPr>
            <p:spPr>
              <a:xfrm>
                <a:off x="998611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590" name="平行四边形 78"/>
              <p:cNvSpPr/>
              <p:nvPr/>
            </p:nvSpPr>
            <p:spPr>
              <a:xfrm>
                <a:off x="985568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591" name="平行四边形 79"/>
              <p:cNvSpPr/>
              <p:nvPr/>
            </p:nvSpPr>
            <p:spPr>
              <a:xfrm>
                <a:off x="972524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592" name="平行四边形 80"/>
              <p:cNvSpPr/>
              <p:nvPr/>
            </p:nvSpPr>
            <p:spPr>
              <a:xfrm>
                <a:off x="959480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593" name="平行四边形 81"/>
              <p:cNvSpPr/>
              <p:nvPr/>
            </p:nvSpPr>
            <p:spPr>
              <a:xfrm>
                <a:off x="946437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594" name="平行四边形 82"/>
              <p:cNvSpPr/>
              <p:nvPr/>
            </p:nvSpPr>
            <p:spPr>
              <a:xfrm>
                <a:off x="933393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595" name="平行四边形 86"/>
              <p:cNvSpPr/>
              <p:nvPr/>
            </p:nvSpPr>
            <p:spPr>
              <a:xfrm>
                <a:off x="920350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596" name="平行四边形 87"/>
              <p:cNvSpPr/>
              <p:nvPr/>
            </p:nvSpPr>
            <p:spPr>
              <a:xfrm>
                <a:off x="907306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597" name="平行四边形 88"/>
              <p:cNvSpPr/>
              <p:nvPr/>
            </p:nvSpPr>
            <p:spPr>
              <a:xfrm>
                <a:off x="894262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598" name="平行四边形 89"/>
              <p:cNvSpPr/>
              <p:nvPr/>
            </p:nvSpPr>
            <p:spPr>
              <a:xfrm>
                <a:off x="881219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599" name="平行四边形 90"/>
              <p:cNvSpPr/>
              <p:nvPr/>
            </p:nvSpPr>
            <p:spPr>
              <a:xfrm>
                <a:off x="868175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600" name="平行四边形 91"/>
              <p:cNvSpPr/>
              <p:nvPr/>
            </p:nvSpPr>
            <p:spPr>
              <a:xfrm>
                <a:off x="855132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601" name="平行四边形 92"/>
              <p:cNvSpPr/>
              <p:nvPr/>
            </p:nvSpPr>
            <p:spPr>
              <a:xfrm>
                <a:off x="842088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602" name="平行四边形 93"/>
              <p:cNvSpPr/>
              <p:nvPr/>
            </p:nvSpPr>
            <p:spPr>
              <a:xfrm>
                <a:off x="829044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603" name="平行四边形 94"/>
              <p:cNvSpPr/>
              <p:nvPr/>
            </p:nvSpPr>
            <p:spPr>
              <a:xfrm>
                <a:off x="816001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604" name="平行四边形 100"/>
              <p:cNvSpPr/>
              <p:nvPr/>
            </p:nvSpPr>
            <p:spPr>
              <a:xfrm>
                <a:off x="802957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605" name="平行四边形 101"/>
              <p:cNvSpPr/>
              <p:nvPr/>
            </p:nvSpPr>
            <p:spPr>
              <a:xfrm>
                <a:off x="789914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606" name="平行四边形 102"/>
              <p:cNvSpPr/>
              <p:nvPr/>
            </p:nvSpPr>
            <p:spPr>
              <a:xfrm>
                <a:off x="776870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607" name="平行四边形 103"/>
              <p:cNvSpPr/>
              <p:nvPr/>
            </p:nvSpPr>
            <p:spPr>
              <a:xfrm>
                <a:off x="763826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608" name="平行四边形 104"/>
              <p:cNvSpPr/>
              <p:nvPr/>
            </p:nvSpPr>
            <p:spPr>
              <a:xfrm>
                <a:off x="750783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609" name="平行四边形 105"/>
              <p:cNvSpPr/>
              <p:nvPr/>
            </p:nvSpPr>
            <p:spPr>
              <a:xfrm>
                <a:off x="737739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610" name="平行四边形 108"/>
              <p:cNvSpPr/>
              <p:nvPr/>
            </p:nvSpPr>
            <p:spPr>
              <a:xfrm>
                <a:off x="724696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611" name="平行四边形 109"/>
              <p:cNvSpPr/>
              <p:nvPr/>
            </p:nvSpPr>
            <p:spPr>
              <a:xfrm>
                <a:off x="711652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612" name="平行四边形 110"/>
              <p:cNvSpPr/>
              <p:nvPr/>
            </p:nvSpPr>
            <p:spPr>
              <a:xfrm>
                <a:off x="698608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613" name="平行四边形 111"/>
              <p:cNvSpPr/>
              <p:nvPr/>
            </p:nvSpPr>
            <p:spPr>
              <a:xfrm>
                <a:off x="685565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614" name="平行四边形 112"/>
              <p:cNvSpPr/>
              <p:nvPr/>
            </p:nvSpPr>
            <p:spPr>
              <a:xfrm>
                <a:off x="672521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615" name="平行四边形 113"/>
              <p:cNvSpPr/>
              <p:nvPr/>
            </p:nvSpPr>
            <p:spPr>
              <a:xfrm>
                <a:off x="659478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616" name="平行四边形 114"/>
              <p:cNvSpPr/>
              <p:nvPr/>
            </p:nvSpPr>
            <p:spPr>
              <a:xfrm>
                <a:off x="646434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617" name="平行四边形 115"/>
              <p:cNvSpPr/>
              <p:nvPr/>
            </p:nvSpPr>
            <p:spPr>
              <a:xfrm>
                <a:off x="633390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618" name="平行四边形 116"/>
              <p:cNvSpPr/>
              <p:nvPr/>
            </p:nvSpPr>
            <p:spPr>
              <a:xfrm>
                <a:off x="620347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619" name="平行四边形 117"/>
              <p:cNvSpPr/>
              <p:nvPr/>
            </p:nvSpPr>
            <p:spPr>
              <a:xfrm>
                <a:off x="607303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620" name="平行四边形 118"/>
              <p:cNvSpPr/>
              <p:nvPr/>
            </p:nvSpPr>
            <p:spPr>
              <a:xfrm>
                <a:off x="594260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621" name="平行四边形 119"/>
              <p:cNvSpPr/>
              <p:nvPr/>
            </p:nvSpPr>
            <p:spPr>
              <a:xfrm>
                <a:off x="581216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622" name="平行四边形 120"/>
              <p:cNvSpPr/>
              <p:nvPr/>
            </p:nvSpPr>
            <p:spPr>
              <a:xfrm>
                <a:off x="568172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623" name="平行四边形 121"/>
              <p:cNvSpPr/>
              <p:nvPr/>
            </p:nvSpPr>
            <p:spPr>
              <a:xfrm>
                <a:off x="555129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624" name="平行四边形 122"/>
              <p:cNvSpPr/>
              <p:nvPr/>
            </p:nvSpPr>
            <p:spPr>
              <a:xfrm>
                <a:off x="542085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625" name="平行四边形 123"/>
              <p:cNvSpPr/>
              <p:nvPr/>
            </p:nvSpPr>
            <p:spPr>
              <a:xfrm>
                <a:off x="529042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626" name="平行四边形 126"/>
              <p:cNvSpPr/>
              <p:nvPr/>
            </p:nvSpPr>
            <p:spPr>
              <a:xfrm>
                <a:off x="515998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627" name="平行四边形 127"/>
              <p:cNvSpPr/>
              <p:nvPr/>
            </p:nvSpPr>
            <p:spPr>
              <a:xfrm>
                <a:off x="502954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628" name="平行四边形 128"/>
              <p:cNvSpPr/>
              <p:nvPr/>
            </p:nvSpPr>
            <p:spPr>
              <a:xfrm>
                <a:off x="489911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629" name="平行四边形 129"/>
              <p:cNvSpPr/>
              <p:nvPr/>
            </p:nvSpPr>
            <p:spPr>
              <a:xfrm>
                <a:off x="476867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630" name="平行四边形 130"/>
              <p:cNvSpPr/>
              <p:nvPr/>
            </p:nvSpPr>
            <p:spPr>
              <a:xfrm>
                <a:off x="463824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631" name="平行四边形 131"/>
              <p:cNvSpPr/>
              <p:nvPr/>
            </p:nvSpPr>
            <p:spPr>
              <a:xfrm>
                <a:off x="450780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632" name="平行四边形 132"/>
              <p:cNvSpPr/>
              <p:nvPr/>
            </p:nvSpPr>
            <p:spPr>
              <a:xfrm>
                <a:off x="437736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633" name="平行四边形 133"/>
              <p:cNvSpPr/>
              <p:nvPr/>
            </p:nvSpPr>
            <p:spPr>
              <a:xfrm>
                <a:off x="424693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634" name="平行四边形 134"/>
              <p:cNvSpPr/>
              <p:nvPr/>
            </p:nvSpPr>
            <p:spPr>
              <a:xfrm>
                <a:off x="411649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635" name="平行四边形 135"/>
              <p:cNvSpPr/>
              <p:nvPr/>
            </p:nvSpPr>
            <p:spPr>
              <a:xfrm>
                <a:off x="398606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636" name="平行四边形 136"/>
              <p:cNvSpPr/>
              <p:nvPr/>
            </p:nvSpPr>
            <p:spPr>
              <a:xfrm>
                <a:off x="385562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637" name="平行四边形 137"/>
              <p:cNvSpPr/>
              <p:nvPr/>
            </p:nvSpPr>
            <p:spPr>
              <a:xfrm>
                <a:off x="372518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638" name="平行四边形 138"/>
              <p:cNvSpPr/>
              <p:nvPr/>
            </p:nvSpPr>
            <p:spPr>
              <a:xfrm>
                <a:off x="359475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639" name="平行四边形 139"/>
              <p:cNvSpPr/>
              <p:nvPr/>
            </p:nvSpPr>
            <p:spPr>
              <a:xfrm>
                <a:off x="346431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640" name="平行四边形 140"/>
              <p:cNvSpPr/>
              <p:nvPr/>
            </p:nvSpPr>
            <p:spPr>
              <a:xfrm>
                <a:off x="333388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641" name="平行四边形 141"/>
              <p:cNvSpPr/>
              <p:nvPr/>
            </p:nvSpPr>
            <p:spPr>
              <a:xfrm>
                <a:off x="320344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642" name="平行四边形 142"/>
              <p:cNvSpPr/>
              <p:nvPr/>
            </p:nvSpPr>
            <p:spPr>
              <a:xfrm>
                <a:off x="307300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643" name="平行四边形 143"/>
              <p:cNvSpPr/>
              <p:nvPr/>
            </p:nvSpPr>
            <p:spPr>
              <a:xfrm>
                <a:off x="294257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644" name="平行四边形 144"/>
              <p:cNvSpPr/>
              <p:nvPr/>
            </p:nvSpPr>
            <p:spPr>
              <a:xfrm>
                <a:off x="281213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645" name="平行四边形 145"/>
              <p:cNvSpPr/>
              <p:nvPr/>
            </p:nvSpPr>
            <p:spPr>
              <a:xfrm>
                <a:off x="268170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646" name="平行四边形 146"/>
              <p:cNvSpPr/>
              <p:nvPr/>
            </p:nvSpPr>
            <p:spPr>
              <a:xfrm>
                <a:off x="255126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647" name="平行四边形 147"/>
              <p:cNvSpPr/>
              <p:nvPr/>
            </p:nvSpPr>
            <p:spPr>
              <a:xfrm>
                <a:off x="242082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648" name="平行四边形 148"/>
              <p:cNvSpPr/>
              <p:nvPr/>
            </p:nvSpPr>
            <p:spPr>
              <a:xfrm>
                <a:off x="229039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649" name="平行四边形 149"/>
              <p:cNvSpPr/>
              <p:nvPr/>
            </p:nvSpPr>
            <p:spPr>
              <a:xfrm>
                <a:off x="215995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650" name="平行四边形 150"/>
              <p:cNvSpPr/>
              <p:nvPr/>
            </p:nvSpPr>
            <p:spPr>
              <a:xfrm>
                <a:off x="202952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651" name="平行四边形 151"/>
              <p:cNvSpPr/>
              <p:nvPr/>
            </p:nvSpPr>
            <p:spPr>
              <a:xfrm>
                <a:off x="189908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652" name="平行四边形 152"/>
              <p:cNvSpPr/>
              <p:nvPr/>
            </p:nvSpPr>
            <p:spPr>
              <a:xfrm>
                <a:off x="176864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653" name="平行四边形 153"/>
              <p:cNvSpPr/>
              <p:nvPr/>
            </p:nvSpPr>
            <p:spPr>
              <a:xfrm>
                <a:off x="163821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654" name="平行四边形 154"/>
              <p:cNvSpPr/>
              <p:nvPr/>
            </p:nvSpPr>
            <p:spPr>
              <a:xfrm>
                <a:off x="150777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655" name="平行四边形 155"/>
              <p:cNvSpPr/>
              <p:nvPr/>
            </p:nvSpPr>
            <p:spPr>
              <a:xfrm>
                <a:off x="137734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656" name="平行四边形 156"/>
              <p:cNvSpPr/>
              <p:nvPr/>
            </p:nvSpPr>
            <p:spPr>
              <a:xfrm>
                <a:off x="124690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657" name="平行四边形 157"/>
              <p:cNvSpPr/>
              <p:nvPr/>
            </p:nvSpPr>
            <p:spPr>
              <a:xfrm>
                <a:off x="111646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658" name="平行四边形 158"/>
              <p:cNvSpPr/>
              <p:nvPr/>
            </p:nvSpPr>
            <p:spPr>
              <a:xfrm>
                <a:off x="98603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659" name="平行四边形 159"/>
              <p:cNvSpPr/>
              <p:nvPr/>
            </p:nvSpPr>
            <p:spPr>
              <a:xfrm>
                <a:off x="85559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660" name="平行四边形 160"/>
              <p:cNvSpPr/>
              <p:nvPr/>
            </p:nvSpPr>
            <p:spPr>
              <a:xfrm>
                <a:off x="72516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661" name="平行四边形 161"/>
              <p:cNvSpPr/>
              <p:nvPr/>
            </p:nvSpPr>
            <p:spPr>
              <a:xfrm>
                <a:off x="59472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662" name="平行四边形 162"/>
              <p:cNvSpPr/>
              <p:nvPr/>
            </p:nvSpPr>
            <p:spPr>
              <a:xfrm>
                <a:off x="46428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663" name="平行四边形 163"/>
              <p:cNvSpPr/>
              <p:nvPr/>
            </p:nvSpPr>
            <p:spPr>
              <a:xfrm>
                <a:off x="33385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664" name="平行四边形 164"/>
              <p:cNvSpPr/>
              <p:nvPr/>
            </p:nvSpPr>
            <p:spPr>
              <a:xfrm>
                <a:off x="20341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grpSp>
      </p:grpSp>
      <p:sp>
        <p:nvSpPr>
          <p:cNvPr id="1049665" name="TextBox 13"/>
          <p:cNvSpPr txBox="1"/>
          <p:nvPr/>
        </p:nvSpPr>
        <p:spPr>
          <a:xfrm>
            <a:off x="667897" y="1221693"/>
            <a:ext cx="1676400" cy="355600"/>
          </a:xfrm>
          <a:prstGeom prst="rect"/>
          <a:noFill/>
        </p:spPr>
        <p:txBody>
          <a:bodyPr anchor="t" anchorCtr="0" bIns="0" lIns="0" rIns="0" rtlCol="0" tIns="0" wrap="none">
            <a:spAutoFit/>
          </a:bodyPr>
          <a:p>
            <a:pPr defTabSz="1216660">
              <a:spcBef>
                <a:spcPct val="20000"/>
              </a:spcBef>
            </a:pPr>
            <a:r>
              <a:rPr altLang="zh-CN" b="1" sz="2400" lang="en-US">
                <a:solidFill>
                  <a:schemeClr val="bg1"/>
                </a:solidFill>
                <a:latin typeface="+mj-ea"/>
                <a:ea typeface="+mj-ea"/>
                <a:sym typeface="Arial" panose="020B0604020202020204" pitchFamily="34" charset="0"/>
              </a:rPr>
              <a:t>2022</a:t>
            </a:r>
            <a:r>
              <a:rPr altLang="en-US" b="1" sz="2400" lang="zh-CN">
                <a:solidFill>
                  <a:schemeClr val="bg1"/>
                </a:solidFill>
                <a:latin typeface="+mj-ea"/>
                <a:ea typeface="+mj-ea"/>
                <a:sym typeface="Arial" panose="020B0604020202020204" pitchFamily="34" charset="0"/>
              </a:rPr>
              <a:t>年</a:t>
            </a:r>
            <a:r>
              <a:rPr altLang="zh-CN" b="1" sz="2400" lang="en-US">
                <a:solidFill>
                  <a:schemeClr val="bg1"/>
                </a:solidFill>
                <a:latin typeface="+mj-ea"/>
                <a:ea typeface="+mj-ea"/>
                <a:sym typeface="Arial" panose="020B0604020202020204" pitchFamily="34" charset="0"/>
              </a:rPr>
              <a:t>02</a:t>
            </a:r>
            <a:r>
              <a:rPr altLang="en-US" b="1" sz="2400" lang="zh-CN">
                <a:solidFill>
                  <a:schemeClr val="bg1"/>
                </a:solidFill>
                <a:latin typeface="+mj-ea"/>
                <a:ea typeface="+mj-ea"/>
                <a:sym typeface="Arial" panose="020B0604020202020204" pitchFamily="34" charset="0"/>
              </a:rPr>
              <a:t>月</a:t>
            </a:r>
          </a:p>
        </p:txBody>
      </p:sp>
      <p:sp>
        <p:nvSpPr>
          <p:cNvPr id="1049666" name="文本框 167"/>
          <p:cNvSpPr txBox="1"/>
          <p:nvPr/>
        </p:nvSpPr>
        <p:spPr>
          <a:xfrm>
            <a:off x="2656459" y="1185703"/>
            <a:ext cx="5171034" cy="461665"/>
          </a:xfrm>
          <a:prstGeom prst="rect"/>
          <a:noFill/>
        </p:spPr>
        <p:txBody>
          <a:bodyPr wrap="square">
            <a:spAutoFit/>
          </a:bodyPr>
          <a:p>
            <a:pPr algn="l"/>
            <a:r>
              <a:rPr altLang="en-US" b="1" sz="2400" i="0" lang="zh-CN">
                <a:solidFill>
                  <a:schemeClr val="bg1"/>
                </a:solidFill>
                <a:effectLst/>
                <a:latin typeface="+mj-ea"/>
                <a:ea typeface="+mj-ea"/>
              </a:rPr>
              <a:t>守艺迎新</a:t>
            </a:r>
          </a:p>
        </p:txBody>
      </p:sp>
      <p:sp>
        <p:nvSpPr>
          <p:cNvPr id="1049667" name="文本框 125"/>
          <p:cNvSpPr txBox="1"/>
          <p:nvPr/>
        </p:nvSpPr>
        <p:spPr>
          <a:xfrm>
            <a:off x="951502" y="2338996"/>
            <a:ext cx="5171034" cy="707886"/>
          </a:xfrm>
          <a:prstGeom prst="rect"/>
          <a:noFill/>
        </p:spPr>
        <p:txBody>
          <a:bodyPr wrap="square">
            <a:spAutoFit/>
          </a:bodyPr>
          <a:p>
            <a:pPr algn="l"/>
            <a:r>
              <a:rPr altLang="en-US" b="1" sz="4000" i="0" lang="zh-CN">
                <a:solidFill>
                  <a:schemeClr val="bg1"/>
                </a:solidFill>
                <a:effectLst/>
                <a:latin typeface="+mj-ea"/>
                <a:ea typeface="+mj-ea"/>
              </a:rPr>
              <a:t>糖画</a:t>
            </a:r>
            <a:r>
              <a:rPr altLang="zh-CN" b="1" sz="4000" i="0" lang="en-US">
                <a:solidFill>
                  <a:schemeClr val="bg1"/>
                </a:solidFill>
                <a:effectLst/>
                <a:latin typeface="+mj-ea"/>
                <a:ea typeface="+mj-ea"/>
              </a:rPr>
              <a:t>+</a:t>
            </a:r>
            <a:r>
              <a:rPr altLang="en-US" b="1" sz="4000" i="0" lang="zh-CN">
                <a:solidFill>
                  <a:schemeClr val="bg1"/>
                </a:solidFill>
                <a:effectLst/>
                <a:latin typeface="+mj-ea"/>
                <a:ea typeface="+mj-ea"/>
              </a:rPr>
              <a:t>面人</a:t>
            </a:r>
          </a:p>
        </p:txBody>
      </p:sp>
      <p:sp>
        <p:nvSpPr>
          <p:cNvPr id="1049668" name="矩形 124"/>
          <p:cNvSpPr/>
          <p:nvPr/>
        </p:nvSpPr>
        <p:spPr>
          <a:xfrm>
            <a:off x="1099468" y="3294286"/>
            <a:ext cx="4552335" cy="521361"/>
          </a:xfrm>
          <a:prstGeom prst="rect"/>
          <a:noFill/>
        </p:spPr>
        <p:txBody>
          <a:bodyPr anchor="t" anchorCtr="0" bIns="0" lIns="0" rIns="0" rtlCol="0" tIns="0" wrap="square">
            <a:spAutoFit/>
          </a:bodyPr>
          <a:p>
            <a:pPr algn="just" defTabSz="1216660">
              <a:lnSpc>
                <a:spcPct val="150000"/>
              </a:lnSpc>
              <a:spcAft>
                <a:spcPts val="600"/>
              </a:spcAft>
            </a:pPr>
            <a:r>
              <a:rPr altLang="en-US" sz="1200" lang="zh-CN">
                <a:solidFill>
                  <a:schemeClr val="bg1"/>
                </a:solidFill>
                <a:latin typeface="+mj-ea"/>
                <a:ea typeface="+mj-ea"/>
                <a:sym typeface="Arial" panose="020B0604020202020204" pitchFamily="34" charset="0"/>
              </a:rPr>
              <a:t>邀请手艺人讲解年俗故事，并现场教大家制作糖画以及面人，制作成品每位嘉宾可以带回家装饰新年。</a:t>
            </a:r>
            <a:endParaRPr altLang="zh-CN" sz="1200" lang="en-US">
              <a:solidFill>
                <a:schemeClr val="bg1"/>
              </a:solidFill>
              <a:latin typeface="+mj-ea"/>
              <a:ea typeface="+mj-ea"/>
              <a:sym typeface="Arial" panose="020B0604020202020204" pitchFamily="34" charset="0"/>
            </a:endParaRPr>
          </a:p>
        </p:txBody>
      </p:sp>
      <p:pic>
        <p:nvPicPr>
          <p:cNvPr id="2097167" name="Picture 2"/>
          <p:cNvPicPr>
            <a:picLocks noChangeAspect="1" noChangeArrowheads="1"/>
          </p:cNvPicPr>
          <p:nvPr/>
        </p:nvPicPr>
        <p:blipFill>
          <a:blip xmlns:r="http://schemas.openxmlformats.org/officeDocument/2006/relationships" r:embed="rId1" cstate="email"/>
          <a:stretch>
            <a:fillRect/>
          </a:stretch>
        </p:blipFill>
        <p:spPr bwMode="auto">
          <a:xfrm>
            <a:off x="5945425" y="2121779"/>
            <a:ext cx="5127623" cy="2886662"/>
          </a:xfrm>
          <a:prstGeom prst="rect"/>
          <a:noFill/>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45" name=""/>
        <p:cNvGrpSpPr/>
        <p:nvPr/>
      </p:nvGrpSpPr>
      <p:grpSpPr>
        <a:xfrm>
          <a:off x="0" y="0"/>
          <a:ext cx="0" cy="0"/>
          <a:chOff x="0" y="0"/>
          <a:chExt cx="0" cy="0"/>
        </a:xfrm>
      </p:grpSpPr>
      <p:sp>
        <p:nvSpPr>
          <p:cNvPr id="1049669" name="矩形 1"/>
          <p:cNvSpPr/>
          <p:nvPr/>
        </p:nvSpPr>
        <p:spPr>
          <a:xfrm>
            <a:off x="0" y="-29210"/>
            <a:ext cx="12192000" cy="6887210"/>
          </a:xfrm>
          <a:prstGeom prst="rect"/>
          <a:solidFill>
            <a:srgbClr val="00277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670" name="任意多边形: 形状 180"/>
          <p:cNvSpPr/>
          <p:nvPr/>
        </p:nvSpPr>
        <p:spPr>
          <a:xfrm>
            <a:off x="1582282" y="-29210"/>
            <a:ext cx="6822908" cy="6858000"/>
          </a:xfrm>
          <a:custGeom>
            <a:avLst/>
            <a:gdLst>
              <a:gd name="connsiteX0" fmla="*/ 2313618 w 8569125"/>
              <a:gd name="connsiteY0" fmla="*/ 0 h 6858000"/>
              <a:gd name="connsiteX1" fmla="*/ 3960258 w 8569125"/>
              <a:gd name="connsiteY1" fmla="*/ 0 h 6858000"/>
              <a:gd name="connsiteX2" fmla="*/ 4621404 w 8569125"/>
              <a:gd name="connsiteY2" fmla="*/ 0 h 6858000"/>
              <a:gd name="connsiteX3" fmla="*/ 6758681 w 8569125"/>
              <a:gd name="connsiteY3" fmla="*/ 0 h 6858000"/>
              <a:gd name="connsiteX4" fmla="*/ 8302425 w 8569125"/>
              <a:gd name="connsiteY4" fmla="*/ 0 h 6858000"/>
              <a:gd name="connsiteX5" fmla="*/ 8569125 w 8569125"/>
              <a:gd name="connsiteY5" fmla="*/ 0 h 6858000"/>
              <a:gd name="connsiteX6" fmla="*/ 8569125 w 8569125"/>
              <a:gd name="connsiteY6" fmla="*/ 6858000 h 6858000"/>
              <a:gd name="connsiteX7" fmla="*/ 8302425 w 8569125"/>
              <a:gd name="connsiteY7" fmla="*/ 6858000 h 6858000"/>
              <a:gd name="connsiteX8" fmla="*/ 6758681 w 8569125"/>
              <a:gd name="connsiteY8" fmla="*/ 6858000 h 6858000"/>
              <a:gd name="connsiteX9" fmla="*/ 0 w 8569125"/>
              <a:gd name="connsiteY9"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569125" h="6858000">
                <a:moveTo>
                  <a:pt x="2313618" y="0"/>
                </a:moveTo>
                <a:lnTo>
                  <a:pt x="3960258" y="0"/>
                </a:lnTo>
                <a:lnTo>
                  <a:pt x="4621404" y="0"/>
                </a:lnTo>
                <a:lnTo>
                  <a:pt x="6758681" y="0"/>
                </a:lnTo>
                <a:lnTo>
                  <a:pt x="8302425" y="0"/>
                </a:lnTo>
                <a:lnTo>
                  <a:pt x="8569125" y="0"/>
                </a:lnTo>
                <a:lnTo>
                  <a:pt x="8569125" y="6858000"/>
                </a:lnTo>
                <a:lnTo>
                  <a:pt x="8302425" y="6858000"/>
                </a:lnTo>
                <a:lnTo>
                  <a:pt x="6758681" y="6858000"/>
                </a:lnTo>
                <a:lnTo>
                  <a:pt x="0" y="685800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9671" name="矩形 5"/>
          <p:cNvSpPr/>
          <p:nvPr/>
        </p:nvSpPr>
        <p:spPr>
          <a:xfrm>
            <a:off x="294944" y="623162"/>
            <a:ext cx="11566856" cy="5650571"/>
          </a:xfrm>
          <a:prstGeom prst="rect"/>
          <a:gradFill flip="none" rotWithShape="1">
            <a:gsLst>
              <a:gs pos="0">
                <a:schemeClr val="accent1"/>
              </a:gs>
              <a:gs pos="100000">
                <a:schemeClr val="accent2"/>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672" name="任意多边形: 形状 11"/>
          <p:cNvSpPr/>
          <p:nvPr/>
        </p:nvSpPr>
        <p:spPr>
          <a:xfrm>
            <a:off x="0" y="1"/>
            <a:ext cx="589888" cy="1748539"/>
          </a:xfrm>
          <a:custGeom>
            <a:avLst/>
            <a:gdLst>
              <a:gd name="connsiteX0" fmla="*/ 0 w 589888"/>
              <a:gd name="connsiteY0" fmla="*/ 0 h 1748539"/>
              <a:gd name="connsiteX1" fmla="*/ 589888 w 589888"/>
              <a:gd name="connsiteY1" fmla="*/ 0 h 1748539"/>
              <a:gd name="connsiteX2" fmla="*/ 0 w 589888"/>
              <a:gd name="connsiteY2" fmla="*/ 1748539 h 1748539"/>
            </a:gdLst>
            <a:ahLst/>
            <a:cxnLst>
              <a:cxn ang="0">
                <a:pos x="connsiteX0" y="connsiteY0"/>
              </a:cxn>
              <a:cxn ang="0">
                <a:pos x="connsiteX1" y="connsiteY1"/>
              </a:cxn>
              <a:cxn ang="0">
                <a:pos x="connsiteX2" y="connsiteY2"/>
              </a:cxn>
            </a:cxnLst>
            <a:rect l="l" t="t" r="r" b="b"/>
            <a:pathLst>
              <a:path w="589888" h="1748539">
                <a:moveTo>
                  <a:pt x="0" y="0"/>
                </a:moveTo>
                <a:lnTo>
                  <a:pt x="589888" y="0"/>
                </a:lnTo>
                <a:lnTo>
                  <a:pt x="0" y="1748539"/>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9673" name="任意多边形: 形状 106"/>
          <p:cNvSpPr/>
          <p:nvPr/>
        </p:nvSpPr>
        <p:spPr>
          <a:xfrm>
            <a:off x="713485" y="0"/>
            <a:ext cx="1258044" cy="1675698"/>
          </a:xfrm>
          <a:custGeom>
            <a:avLst/>
            <a:gdLst>
              <a:gd name="connsiteX0" fmla="*/ 623094 w 1258044"/>
              <a:gd name="connsiteY0" fmla="*/ 0 h 1675698"/>
              <a:gd name="connsiteX1" fmla="*/ 1258044 w 1258044"/>
              <a:gd name="connsiteY1" fmla="*/ 0 h 1675698"/>
              <a:gd name="connsiteX2" fmla="*/ 634950 w 1258044"/>
              <a:gd name="connsiteY2" fmla="*/ 1675698 h 1675698"/>
              <a:gd name="connsiteX3" fmla="*/ 0 w 1258044"/>
              <a:gd name="connsiteY3" fmla="*/ 1675698 h 1675698"/>
            </a:gdLst>
            <a:ahLst/>
            <a:cxnLst>
              <a:cxn ang="0">
                <a:pos x="connsiteX0" y="connsiteY0"/>
              </a:cxn>
              <a:cxn ang="0">
                <a:pos x="connsiteX1" y="connsiteY1"/>
              </a:cxn>
              <a:cxn ang="0">
                <a:pos x="connsiteX2" y="connsiteY2"/>
              </a:cxn>
              <a:cxn ang="0">
                <a:pos x="connsiteX3" y="connsiteY3"/>
              </a:cxn>
            </a:cxnLst>
            <a:rect l="l" t="t" r="r" b="b"/>
            <a:pathLst>
              <a:path w="1258044" h="1675698">
                <a:moveTo>
                  <a:pt x="623094" y="0"/>
                </a:moveTo>
                <a:lnTo>
                  <a:pt x="1258044" y="0"/>
                </a:lnTo>
                <a:lnTo>
                  <a:pt x="634950" y="1675698"/>
                </a:lnTo>
                <a:lnTo>
                  <a:pt x="0" y="1675698"/>
                </a:lnTo>
                <a:close/>
              </a:path>
            </a:pathLst>
          </a:custGeom>
          <a:gradFill flip="none" rotWithShape="1">
            <a:gsLst>
              <a:gs pos="0">
                <a:schemeClr val="bg1">
                  <a:alpha val="64000"/>
                </a:schemeClr>
              </a:gs>
              <a:gs pos="100000">
                <a:schemeClr val="bg1">
                  <a:alpha val="0"/>
                </a:schemeClr>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9674" name="平行四边形 176"/>
          <p:cNvSpPr/>
          <p:nvPr/>
        </p:nvSpPr>
        <p:spPr>
          <a:xfrm>
            <a:off x="10409936" y="0"/>
            <a:ext cx="1189400" cy="1869720"/>
          </a:xfrm>
          <a:prstGeom prst="parallelogram">
            <a:avLst>
              <a:gd name="adj" fmla="val 58453"/>
            </a:avLst>
          </a:prstGeom>
          <a:gradFill flip="none" rotWithShape="1">
            <a:gsLst>
              <a:gs pos="0">
                <a:schemeClr val="bg1">
                  <a:alpha val="64000"/>
                </a:schemeClr>
              </a:gs>
              <a:gs pos="100000">
                <a:schemeClr val="bg1">
                  <a:alpha val="0"/>
                </a:schemeClr>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675" name="平行四边形 177"/>
          <p:cNvSpPr/>
          <p:nvPr/>
        </p:nvSpPr>
        <p:spPr>
          <a:xfrm>
            <a:off x="9594570" y="-4625"/>
            <a:ext cx="895458" cy="1255575"/>
          </a:xfrm>
          <a:prstGeom prst="parallelogram">
            <a:avLst>
              <a:gd name="adj" fmla="val 51239"/>
            </a:avLst>
          </a:prstGeom>
          <a:gradFill flip="none" rotWithShape="1">
            <a:gsLst>
              <a:gs pos="0">
                <a:schemeClr val="accent2"/>
              </a:gs>
              <a:gs pos="100000">
                <a:schemeClr val="accent2">
                  <a:alpha val="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676" name="任意多边形: 形状 107"/>
          <p:cNvSpPr/>
          <p:nvPr/>
        </p:nvSpPr>
        <p:spPr>
          <a:xfrm>
            <a:off x="2240078" y="4705381"/>
            <a:ext cx="1906301" cy="2152619"/>
          </a:xfrm>
          <a:custGeom>
            <a:avLst/>
            <a:gdLst>
              <a:gd name="connsiteX0" fmla="*/ 733105 w 1906301"/>
              <a:gd name="connsiteY0" fmla="*/ 0 h 2152619"/>
              <a:gd name="connsiteX1" fmla="*/ 1906301 w 1906301"/>
              <a:gd name="connsiteY1" fmla="*/ 0 h 2152619"/>
              <a:gd name="connsiteX2" fmla="*/ 1173196 w 1906301"/>
              <a:gd name="connsiteY2" fmla="*/ 2152619 h 2152619"/>
              <a:gd name="connsiteX3" fmla="*/ 0 w 1906301"/>
              <a:gd name="connsiteY3" fmla="*/ 2152619 h 2152619"/>
            </a:gdLst>
            <a:ahLst/>
            <a:cxnLst>
              <a:cxn ang="0">
                <a:pos x="connsiteX0" y="connsiteY0"/>
              </a:cxn>
              <a:cxn ang="0">
                <a:pos x="connsiteX1" y="connsiteY1"/>
              </a:cxn>
              <a:cxn ang="0">
                <a:pos x="connsiteX2" y="connsiteY2"/>
              </a:cxn>
              <a:cxn ang="0">
                <a:pos x="connsiteX3" y="connsiteY3"/>
              </a:cxn>
            </a:cxnLst>
            <a:rect l="l" t="t" r="r" b="b"/>
            <a:pathLst>
              <a:path w="1906301" h="2152619">
                <a:moveTo>
                  <a:pt x="733105" y="0"/>
                </a:moveTo>
                <a:lnTo>
                  <a:pt x="1906301" y="0"/>
                </a:lnTo>
                <a:lnTo>
                  <a:pt x="1173196" y="2152619"/>
                </a:lnTo>
                <a:lnTo>
                  <a:pt x="0" y="2152619"/>
                </a:lnTo>
                <a:close/>
              </a:path>
            </a:pathLst>
          </a:custGeom>
          <a:gradFill flip="none" rotWithShape="1">
            <a:gsLst>
              <a:gs pos="0">
                <a:schemeClr val="accent2"/>
              </a:gs>
              <a:gs pos="100000">
                <a:schemeClr val="accent2">
                  <a:alpha val="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grpSp>
        <p:nvGrpSpPr>
          <p:cNvPr id="146" name="组合 1028"/>
          <p:cNvGrpSpPr/>
          <p:nvPr/>
        </p:nvGrpSpPr>
        <p:grpSpPr>
          <a:xfrm>
            <a:off x="468420" y="6273733"/>
            <a:ext cx="11255160" cy="255424"/>
            <a:chOff x="203417" y="6273733"/>
            <a:chExt cx="11255160" cy="255424"/>
          </a:xfrm>
        </p:grpSpPr>
        <p:grpSp>
          <p:nvGrpSpPr>
            <p:cNvPr id="147" name="组合 1024"/>
            <p:cNvGrpSpPr/>
            <p:nvPr/>
          </p:nvGrpSpPr>
          <p:grpSpPr>
            <a:xfrm>
              <a:off x="10507861" y="6273733"/>
              <a:ext cx="950716" cy="255424"/>
              <a:chOff x="10507861" y="6273733"/>
              <a:chExt cx="950716" cy="255424"/>
            </a:xfrm>
          </p:grpSpPr>
          <p:sp>
            <p:nvSpPr>
              <p:cNvPr id="1049677" name="平行四边形 36"/>
              <p:cNvSpPr/>
              <p:nvPr/>
            </p:nvSpPr>
            <p:spPr>
              <a:xfrm>
                <a:off x="11290517" y="6273733"/>
                <a:ext cx="168060" cy="255424"/>
              </a:xfrm>
              <a:prstGeom prst="parallelogram">
                <a:avLst>
                  <a:gd name="adj" fmla="val 51442"/>
                </a:avLst>
              </a:prstGeom>
              <a:solidFill>
                <a:schemeClr val="accent2">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678" name="平行四边形 68"/>
              <p:cNvSpPr/>
              <p:nvPr/>
            </p:nvSpPr>
            <p:spPr>
              <a:xfrm>
                <a:off x="11160041" y="6273733"/>
                <a:ext cx="168060" cy="255424"/>
              </a:xfrm>
              <a:prstGeom prst="parallelogram">
                <a:avLst>
                  <a:gd name="adj" fmla="val 51442"/>
                </a:avLst>
              </a:prstGeom>
              <a:solidFill>
                <a:schemeClr val="accent2">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679" name="平行四边形 69"/>
              <p:cNvSpPr/>
              <p:nvPr/>
            </p:nvSpPr>
            <p:spPr>
              <a:xfrm>
                <a:off x="11029605" y="6273733"/>
                <a:ext cx="168060" cy="255424"/>
              </a:xfrm>
              <a:prstGeom prst="parallelogram">
                <a:avLst>
                  <a:gd name="adj" fmla="val 51442"/>
                </a:avLst>
              </a:prstGeom>
              <a:solidFill>
                <a:schemeClr val="accent2">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680" name="平行四边形 70"/>
              <p:cNvSpPr/>
              <p:nvPr/>
            </p:nvSpPr>
            <p:spPr>
              <a:xfrm>
                <a:off x="10899169" y="6273733"/>
                <a:ext cx="168060" cy="255424"/>
              </a:xfrm>
              <a:prstGeom prst="parallelogram">
                <a:avLst>
                  <a:gd name="adj" fmla="val 51442"/>
                </a:avLst>
              </a:prstGeom>
              <a:solidFill>
                <a:schemeClr val="accent2">
                  <a:alpha val="5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681" name="平行四边形 71"/>
              <p:cNvSpPr/>
              <p:nvPr/>
            </p:nvSpPr>
            <p:spPr>
              <a:xfrm>
                <a:off x="10768733" y="6273733"/>
                <a:ext cx="168060" cy="255424"/>
              </a:xfrm>
              <a:prstGeom prst="parallelogram">
                <a:avLst>
                  <a:gd name="adj" fmla="val 51442"/>
                </a:avLst>
              </a:prstGeom>
              <a:solidFill>
                <a:schemeClr val="accent2">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682" name="平行四边形 72"/>
              <p:cNvSpPr/>
              <p:nvPr/>
            </p:nvSpPr>
            <p:spPr>
              <a:xfrm>
                <a:off x="10638297" y="6273733"/>
                <a:ext cx="168060" cy="255424"/>
              </a:xfrm>
              <a:prstGeom prst="parallelogram">
                <a:avLst>
                  <a:gd name="adj" fmla="val 51442"/>
                </a:avLst>
              </a:prstGeom>
              <a:solidFill>
                <a:schemeClr val="accent2">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683" name="平行四边形 73"/>
              <p:cNvSpPr/>
              <p:nvPr/>
            </p:nvSpPr>
            <p:spPr>
              <a:xfrm>
                <a:off x="10507861" y="6273733"/>
                <a:ext cx="168060" cy="255424"/>
              </a:xfrm>
              <a:prstGeom prst="parallelogram">
                <a:avLst>
                  <a:gd name="adj" fmla="val 51442"/>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grpSp>
        <p:grpSp>
          <p:nvGrpSpPr>
            <p:cNvPr id="148" name="组合 1027"/>
            <p:cNvGrpSpPr/>
            <p:nvPr/>
          </p:nvGrpSpPr>
          <p:grpSpPr>
            <a:xfrm>
              <a:off x="203417" y="6273733"/>
              <a:ext cx="10342068" cy="255424"/>
              <a:chOff x="203417" y="6273733"/>
              <a:chExt cx="10342068" cy="255424"/>
            </a:xfrm>
            <a:gradFill flip="none" rotWithShape="1">
              <a:gsLst>
                <a:gs pos="0">
                  <a:schemeClr val="bg1">
                    <a:alpha val="0"/>
                  </a:schemeClr>
                </a:gs>
                <a:gs pos="44000">
                  <a:schemeClr val="bg1">
                    <a:alpha val="55000"/>
                  </a:schemeClr>
                </a:gs>
                <a:gs pos="100000">
                  <a:schemeClr val="bg1">
                    <a:alpha val="5000"/>
                  </a:schemeClr>
                </a:gs>
              </a:gsLst>
              <a:lin ang="0" scaled="1"/>
            </a:gradFill>
          </p:grpSpPr>
          <p:sp>
            <p:nvSpPr>
              <p:cNvPr id="1049684" name="平行四边形 74"/>
              <p:cNvSpPr/>
              <p:nvPr/>
            </p:nvSpPr>
            <p:spPr>
              <a:xfrm>
                <a:off x="1037742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685" name="平行四边形 75"/>
              <p:cNvSpPr/>
              <p:nvPr/>
            </p:nvSpPr>
            <p:spPr>
              <a:xfrm>
                <a:off x="1024698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686" name="平行四边形 76"/>
              <p:cNvSpPr/>
              <p:nvPr/>
            </p:nvSpPr>
            <p:spPr>
              <a:xfrm>
                <a:off x="1011655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687" name="平行四边形 77"/>
              <p:cNvSpPr/>
              <p:nvPr/>
            </p:nvSpPr>
            <p:spPr>
              <a:xfrm>
                <a:off x="998611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688" name="平行四边形 78"/>
              <p:cNvSpPr/>
              <p:nvPr/>
            </p:nvSpPr>
            <p:spPr>
              <a:xfrm>
                <a:off x="985568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689" name="平行四边形 79"/>
              <p:cNvSpPr/>
              <p:nvPr/>
            </p:nvSpPr>
            <p:spPr>
              <a:xfrm>
                <a:off x="972524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690" name="平行四边形 80"/>
              <p:cNvSpPr/>
              <p:nvPr/>
            </p:nvSpPr>
            <p:spPr>
              <a:xfrm>
                <a:off x="959480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691" name="平行四边形 81"/>
              <p:cNvSpPr/>
              <p:nvPr/>
            </p:nvSpPr>
            <p:spPr>
              <a:xfrm>
                <a:off x="946437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692" name="平行四边形 82"/>
              <p:cNvSpPr/>
              <p:nvPr/>
            </p:nvSpPr>
            <p:spPr>
              <a:xfrm>
                <a:off x="933393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693" name="平行四边形 86"/>
              <p:cNvSpPr/>
              <p:nvPr/>
            </p:nvSpPr>
            <p:spPr>
              <a:xfrm>
                <a:off x="920350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694" name="平行四边形 87"/>
              <p:cNvSpPr/>
              <p:nvPr/>
            </p:nvSpPr>
            <p:spPr>
              <a:xfrm>
                <a:off x="907306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695" name="平行四边形 88"/>
              <p:cNvSpPr/>
              <p:nvPr/>
            </p:nvSpPr>
            <p:spPr>
              <a:xfrm>
                <a:off x="894262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696" name="平行四边形 89"/>
              <p:cNvSpPr/>
              <p:nvPr/>
            </p:nvSpPr>
            <p:spPr>
              <a:xfrm>
                <a:off x="881219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697" name="平行四边形 90"/>
              <p:cNvSpPr/>
              <p:nvPr/>
            </p:nvSpPr>
            <p:spPr>
              <a:xfrm>
                <a:off x="868175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698" name="平行四边形 91"/>
              <p:cNvSpPr/>
              <p:nvPr/>
            </p:nvSpPr>
            <p:spPr>
              <a:xfrm>
                <a:off x="855132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699" name="平行四边形 92"/>
              <p:cNvSpPr/>
              <p:nvPr/>
            </p:nvSpPr>
            <p:spPr>
              <a:xfrm>
                <a:off x="842088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700" name="平行四边形 93"/>
              <p:cNvSpPr/>
              <p:nvPr/>
            </p:nvSpPr>
            <p:spPr>
              <a:xfrm>
                <a:off x="829044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701" name="平行四边形 94"/>
              <p:cNvSpPr/>
              <p:nvPr/>
            </p:nvSpPr>
            <p:spPr>
              <a:xfrm>
                <a:off x="816001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702" name="平行四边形 100"/>
              <p:cNvSpPr/>
              <p:nvPr/>
            </p:nvSpPr>
            <p:spPr>
              <a:xfrm>
                <a:off x="802957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703" name="平行四边形 101"/>
              <p:cNvSpPr/>
              <p:nvPr/>
            </p:nvSpPr>
            <p:spPr>
              <a:xfrm>
                <a:off x="789914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704" name="平行四边形 102"/>
              <p:cNvSpPr/>
              <p:nvPr/>
            </p:nvSpPr>
            <p:spPr>
              <a:xfrm>
                <a:off x="776870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705" name="平行四边形 103"/>
              <p:cNvSpPr/>
              <p:nvPr/>
            </p:nvSpPr>
            <p:spPr>
              <a:xfrm>
                <a:off x="763826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706" name="平行四边形 104"/>
              <p:cNvSpPr/>
              <p:nvPr/>
            </p:nvSpPr>
            <p:spPr>
              <a:xfrm>
                <a:off x="750783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707" name="平行四边形 105"/>
              <p:cNvSpPr/>
              <p:nvPr/>
            </p:nvSpPr>
            <p:spPr>
              <a:xfrm>
                <a:off x="737739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708" name="平行四边形 108"/>
              <p:cNvSpPr/>
              <p:nvPr/>
            </p:nvSpPr>
            <p:spPr>
              <a:xfrm>
                <a:off x="724696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709" name="平行四边形 109"/>
              <p:cNvSpPr/>
              <p:nvPr/>
            </p:nvSpPr>
            <p:spPr>
              <a:xfrm>
                <a:off x="711652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710" name="平行四边形 110"/>
              <p:cNvSpPr/>
              <p:nvPr/>
            </p:nvSpPr>
            <p:spPr>
              <a:xfrm>
                <a:off x="698608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711" name="平行四边形 111"/>
              <p:cNvSpPr/>
              <p:nvPr/>
            </p:nvSpPr>
            <p:spPr>
              <a:xfrm>
                <a:off x="685565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712" name="平行四边形 112"/>
              <p:cNvSpPr/>
              <p:nvPr/>
            </p:nvSpPr>
            <p:spPr>
              <a:xfrm>
                <a:off x="672521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713" name="平行四边形 113"/>
              <p:cNvSpPr/>
              <p:nvPr/>
            </p:nvSpPr>
            <p:spPr>
              <a:xfrm>
                <a:off x="659478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714" name="平行四边形 114"/>
              <p:cNvSpPr/>
              <p:nvPr/>
            </p:nvSpPr>
            <p:spPr>
              <a:xfrm>
                <a:off x="646434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715" name="平行四边形 115"/>
              <p:cNvSpPr/>
              <p:nvPr/>
            </p:nvSpPr>
            <p:spPr>
              <a:xfrm>
                <a:off x="633390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716" name="平行四边形 116"/>
              <p:cNvSpPr/>
              <p:nvPr/>
            </p:nvSpPr>
            <p:spPr>
              <a:xfrm>
                <a:off x="620347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717" name="平行四边形 117"/>
              <p:cNvSpPr/>
              <p:nvPr/>
            </p:nvSpPr>
            <p:spPr>
              <a:xfrm>
                <a:off x="607303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718" name="平行四边形 118"/>
              <p:cNvSpPr/>
              <p:nvPr/>
            </p:nvSpPr>
            <p:spPr>
              <a:xfrm>
                <a:off x="594260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719" name="平行四边形 119"/>
              <p:cNvSpPr/>
              <p:nvPr/>
            </p:nvSpPr>
            <p:spPr>
              <a:xfrm>
                <a:off x="581216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720" name="平行四边形 120"/>
              <p:cNvSpPr/>
              <p:nvPr/>
            </p:nvSpPr>
            <p:spPr>
              <a:xfrm>
                <a:off x="568172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721" name="平行四边形 121"/>
              <p:cNvSpPr/>
              <p:nvPr/>
            </p:nvSpPr>
            <p:spPr>
              <a:xfrm>
                <a:off x="555129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722" name="平行四边形 122"/>
              <p:cNvSpPr/>
              <p:nvPr/>
            </p:nvSpPr>
            <p:spPr>
              <a:xfrm>
                <a:off x="542085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723" name="平行四边形 123"/>
              <p:cNvSpPr/>
              <p:nvPr/>
            </p:nvSpPr>
            <p:spPr>
              <a:xfrm>
                <a:off x="529042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724" name="平行四边形 126"/>
              <p:cNvSpPr/>
              <p:nvPr/>
            </p:nvSpPr>
            <p:spPr>
              <a:xfrm>
                <a:off x="515998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725" name="平行四边形 127"/>
              <p:cNvSpPr/>
              <p:nvPr/>
            </p:nvSpPr>
            <p:spPr>
              <a:xfrm>
                <a:off x="502954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726" name="平行四边形 128"/>
              <p:cNvSpPr/>
              <p:nvPr/>
            </p:nvSpPr>
            <p:spPr>
              <a:xfrm>
                <a:off x="489911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727" name="平行四边形 129"/>
              <p:cNvSpPr/>
              <p:nvPr/>
            </p:nvSpPr>
            <p:spPr>
              <a:xfrm>
                <a:off x="476867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728" name="平行四边形 130"/>
              <p:cNvSpPr/>
              <p:nvPr/>
            </p:nvSpPr>
            <p:spPr>
              <a:xfrm>
                <a:off x="463824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729" name="平行四边形 131"/>
              <p:cNvSpPr/>
              <p:nvPr/>
            </p:nvSpPr>
            <p:spPr>
              <a:xfrm>
                <a:off x="450780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730" name="平行四边形 132"/>
              <p:cNvSpPr/>
              <p:nvPr/>
            </p:nvSpPr>
            <p:spPr>
              <a:xfrm>
                <a:off x="437736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731" name="平行四边形 133"/>
              <p:cNvSpPr/>
              <p:nvPr/>
            </p:nvSpPr>
            <p:spPr>
              <a:xfrm>
                <a:off x="424693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732" name="平行四边形 134"/>
              <p:cNvSpPr/>
              <p:nvPr/>
            </p:nvSpPr>
            <p:spPr>
              <a:xfrm>
                <a:off x="411649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733" name="平行四边形 135"/>
              <p:cNvSpPr/>
              <p:nvPr/>
            </p:nvSpPr>
            <p:spPr>
              <a:xfrm>
                <a:off x="398606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734" name="平行四边形 136"/>
              <p:cNvSpPr/>
              <p:nvPr/>
            </p:nvSpPr>
            <p:spPr>
              <a:xfrm>
                <a:off x="385562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735" name="平行四边形 137"/>
              <p:cNvSpPr/>
              <p:nvPr/>
            </p:nvSpPr>
            <p:spPr>
              <a:xfrm>
                <a:off x="372518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736" name="平行四边形 138"/>
              <p:cNvSpPr/>
              <p:nvPr/>
            </p:nvSpPr>
            <p:spPr>
              <a:xfrm>
                <a:off x="359475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737" name="平行四边形 139"/>
              <p:cNvSpPr/>
              <p:nvPr/>
            </p:nvSpPr>
            <p:spPr>
              <a:xfrm>
                <a:off x="346431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738" name="平行四边形 140"/>
              <p:cNvSpPr/>
              <p:nvPr/>
            </p:nvSpPr>
            <p:spPr>
              <a:xfrm>
                <a:off x="333388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739" name="平行四边形 141"/>
              <p:cNvSpPr/>
              <p:nvPr/>
            </p:nvSpPr>
            <p:spPr>
              <a:xfrm>
                <a:off x="320344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740" name="平行四边形 142"/>
              <p:cNvSpPr/>
              <p:nvPr/>
            </p:nvSpPr>
            <p:spPr>
              <a:xfrm>
                <a:off x="307300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741" name="平行四边形 143"/>
              <p:cNvSpPr/>
              <p:nvPr/>
            </p:nvSpPr>
            <p:spPr>
              <a:xfrm>
                <a:off x="294257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742" name="平行四边形 144"/>
              <p:cNvSpPr/>
              <p:nvPr/>
            </p:nvSpPr>
            <p:spPr>
              <a:xfrm>
                <a:off x="281213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743" name="平行四边形 145"/>
              <p:cNvSpPr/>
              <p:nvPr/>
            </p:nvSpPr>
            <p:spPr>
              <a:xfrm>
                <a:off x="268170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744" name="平行四边形 146"/>
              <p:cNvSpPr/>
              <p:nvPr/>
            </p:nvSpPr>
            <p:spPr>
              <a:xfrm>
                <a:off x="255126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745" name="平行四边形 147"/>
              <p:cNvSpPr/>
              <p:nvPr/>
            </p:nvSpPr>
            <p:spPr>
              <a:xfrm>
                <a:off x="242082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746" name="平行四边形 148"/>
              <p:cNvSpPr/>
              <p:nvPr/>
            </p:nvSpPr>
            <p:spPr>
              <a:xfrm>
                <a:off x="229039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747" name="平行四边形 149"/>
              <p:cNvSpPr/>
              <p:nvPr/>
            </p:nvSpPr>
            <p:spPr>
              <a:xfrm>
                <a:off x="215995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748" name="平行四边形 150"/>
              <p:cNvSpPr/>
              <p:nvPr/>
            </p:nvSpPr>
            <p:spPr>
              <a:xfrm>
                <a:off x="202952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749" name="平行四边形 151"/>
              <p:cNvSpPr/>
              <p:nvPr/>
            </p:nvSpPr>
            <p:spPr>
              <a:xfrm>
                <a:off x="189908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750" name="平行四边形 152"/>
              <p:cNvSpPr/>
              <p:nvPr/>
            </p:nvSpPr>
            <p:spPr>
              <a:xfrm>
                <a:off x="176864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751" name="平行四边形 153"/>
              <p:cNvSpPr/>
              <p:nvPr/>
            </p:nvSpPr>
            <p:spPr>
              <a:xfrm>
                <a:off x="163821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752" name="平行四边形 154"/>
              <p:cNvSpPr/>
              <p:nvPr/>
            </p:nvSpPr>
            <p:spPr>
              <a:xfrm>
                <a:off x="150777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753" name="平行四边形 155"/>
              <p:cNvSpPr/>
              <p:nvPr/>
            </p:nvSpPr>
            <p:spPr>
              <a:xfrm>
                <a:off x="137734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754" name="平行四边形 156"/>
              <p:cNvSpPr/>
              <p:nvPr/>
            </p:nvSpPr>
            <p:spPr>
              <a:xfrm>
                <a:off x="124690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755" name="平行四边形 157"/>
              <p:cNvSpPr/>
              <p:nvPr/>
            </p:nvSpPr>
            <p:spPr>
              <a:xfrm>
                <a:off x="111646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756" name="平行四边形 158"/>
              <p:cNvSpPr/>
              <p:nvPr/>
            </p:nvSpPr>
            <p:spPr>
              <a:xfrm>
                <a:off x="98603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757" name="平行四边形 159"/>
              <p:cNvSpPr/>
              <p:nvPr/>
            </p:nvSpPr>
            <p:spPr>
              <a:xfrm>
                <a:off x="85559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758" name="平行四边形 160"/>
              <p:cNvSpPr/>
              <p:nvPr/>
            </p:nvSpPr>
            <p:spPr>
              <a:xfrm>
                <a:off x="72516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759" name="平行四边形 161"/>
              <p:cNvSpPr/>
              <p:nvPr/>
            </p:nvSpPr>
            <p:spPr>
              <a:xfrm>
                <a:off x="59472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760" name="平行四边形 162"/>
              <p:cNvSpPr/>
              <p:nvPr/>
            </p:nvSpPr>
            <p:spPr>
              <a:xfrm>
                <a:off x="46428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761" name="平行四边形 163"/>
              <p:cNvSpPr/>
              <p:nvPr/>
            </p:nvSpPr>
            <p:spPr>
              <a:xfrm>
                <a:off x="33385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762" name="平行四边形 164"/>
              <p:cNvSpPr/>
              <p:nvPr/>
            </p:nvSpPr>
            <p:spPr>
              <a:xfrm>
                <a:off x="20341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grpSp>
      </p:grpSp>
      <p:sp>
        <p:nvSpPr>
          <p:cNvPr id="1049763" name="矩形 1029"/>
          <p:cNvSpPr/>
          <p:nvPr/>
        </p:nvSpPr>
        <p:spPr>
          <a:xfrm>
            <a:off x="1099468" y="3294286"/>
            <a:ext cx="4901395" cy="1600201"/>
          </a:xfrm>
          <a:prstGeom prst="rect"/>
          <a:noFill/>
        </p:spPr>
        <p:txBody>
          <a:bodyPr anchor="t" anchorCtr="0" bIns="0" lIns="0" rIns="0" rtlCol="0" tIns="0" wrap="square">
            <a:spAutoFit/>
          </a:bodyPr>
          <a:p>
            <a:pPr algn="just" defTabSz="1216660">
              <a:lnSpc>
                <a:spcPct val="150000"/>
              </a:lnSpc>
              <a:spcAft>
                <a:spcPts val="600"/>
              </a:spcAft>
            </a:pPr>
            <a:r>
              <a:rPr altLang="en-US" sz="1200" lang="zh-CN">
                <a:solidFill>
                  <a:schemeClr val="bg1"/>
                </a:solidFill>
                <a:latin typeface="+mj-ea"/>
                <a:ea typeface="+mj-ea"/>
                <a:sym typeface="Arial" panose="020B0604020202020204" pitchFamily="34" charset="0"/>
              </a:rPr>
              <a:t>灯谜又称文虎，是中国独有的富有民族风格的一种汉族民俗文娱活动形式，是从古代就开始流传的元宵节特色活动。每逢农历正月十五，汉族民间都要挂起彩灯，燃放焰火，后来有好事者把谜语写在纸条上，贴在五光十色的彩灯上供人猜。因为谜语能启迪智慧又迎合节日气氛，所以响应的人众多，而后猜谜逐渐成为元宵节不可缺少的节目。灯谜增添节日气氛，展现了古代汉族劳动人民的聪明才智和对美好生活的向往。</a:t>
            </a:r>
            <a:endParaRPr altLang="zh-CN" sz="1200" lang="en-US">
              <a:solidFill>
                <a:schemeClr val="bg1"/>
              </a:solidFill>
              <a:latin typeface="+mj-ea"/>
              <a:ea typeface="+mj-ea"/>
              <a:sym typeface="Arial" panose="020B0604020202020204" pitchFamily="34" charset="0"/>
            </a:endParaRPr>
          </a:p>
        </p:txBody>
      </p:sp>
      <p:sp>
        <p:nvSpPr>
          <p:cNvPr id="1049764" name="TextBox 13"/>
          <p:cNvSpPr txBox="1"/>
          <p:nvPr/>
        </p:nvSpPr>
        <p:spPr>
          <a:xfrm>
            <a:off x="667897" y="1221693"/>
            <a:ext cx="1676400" cy="355600"/>
          </a:xfrm>
          <a:prstGeom prst="rect"/>
          <a:noFill/>
        </p:spPr>
        <p:txBody>
          <a:bodyPr anchor="t" anchorCtr="0" bIns="0" lIns="0" rIns="0" rtlCol="0" tIns="0" wrap="none">
            <a:spAutoFit/>
          </a:bodyPr>
          <a:p>
            <a:pPr defTabSz="1216660">
              <a:spcBef>
                <a:spcPct val="20000"/>
              </a:spcBef>
            </a:pPr>
            <a:r>
              <a:rPr altLang="zh-CN" b="1" sz="2400" lang="en-US">
                <a:solidFill>
                  <a:schemeClr val="bg1"/>
                </a:solidFill>
                <a:latin typeface="+mj-ea"/>
                <a:ea typeface="+mj-ea"/>
                <a:sym typeface="Arial" panose="020B0604020202020204" pitchFamily="34" charset="0"/>
              </a:rPr>
              <a:t>2022</a:t>
            </a:r>
            <a:r>
              <a:rPr altLang="en-US" b="1" sz="2400" lang="zh-CN">
                <a:solidFill>
                  <a:schemeClr val="bg1"/>
                </a:solidFill>
                <a:latin typeface="+mj-ea"/>
                <a:ea typeface="+mj-ea"/>
                <a:sym typeface="Arial" panose="020B0604020202020204" pitchFamily="34" charset="0"/>
              </a:rPr>
              <a:t>年</a:t>
            </a:r>
            <a:r>
              <a:rPr altLang="zh-CN" b="1" sz="2400" lang="en-US">
                <a:solidFill>
                  <a:schemeClr val="bg1"/>
                </a:solidFill>
                <a:latin typeface="+mj-ea"/>
                <a:ea typeface="+mj-ea"/>
                <a:sym typeface="Arial" panose="020B0604020202020204" pitchFamily="34" charset="0"/>
              </a:rPr>
              <a:t>02</a:t>
            </a:r>
            <a:r>
              <a:rPr altLang="en-US" b="1" sz="2400" lang="zh-CN">
                <a:solidFill>
                  <a:schemeClr val="bg1"/>
                </a:solidFill>
                <a:latin typeface="+mj-ea"/>
                <a:ea typeface="+mj-ea"/>
                <a:sym typeface="Arial" panose="020B0604020202020204" pitchFamily="34" charset="0"/>
              </a:rPr>
              <a:t>月</a:t>
            </a:r>
          </a:p>
        </p:txBody>
      </p:sp>
      <p:sp>
        <p:nvSpPr>
          <p:cNvPr id="1049765" name="文本框 167"/>
          <p:cNvSpPr txBox="1"/>
          <p:nvPr/>
        </p:nvSpPr>
        <p:spPr>
          <a:xfrm>
            <a:off x="2656459" y="1185703"/>
            <a:ext cx="5171034" cy="461665"/>
          </a:xfrm>
          <a:prstGeom prst="rect"/>
          <a:noFill/>
        </p:spPr>
        <p:txBody>
          <a:bodyPr wrap="square">
            <a:spAutoFit/>
          </a:bodyPr>
          <a:p>
            <a:pPr algn="l"/>
            <a:r>
              <a:rPr altLang="en-US" b="1" sz="2400" i="0" lang="zh-CN">
                <a:solidFill>
                  <a:schemeClr val="bg1"/>
                </a:solidFill>
                <a:effectLst/>
                <a:latin typeface="+mj-ea"/>
                <a:ea typeface="+mj-ea"/>
              </a:rPr>
              <a:t>守艺迎新</a:t>
            </a:r>
          </a:p>
        </p:txBody>
      </p:sp>
      <p:sp>
        <p:nvSpPr>
          <p:cNvPr id="1049766" name="文本框 125"/>
          <p:cNvSpPr txBox="1"/>
          <p:nvPr/>
        </p:nvSpPr>
        <p:spPr>
          <a:xfrm>
            <a:off x="951502" y="2338996"/>
            <a:ext cx="5171034" cy="707886"/>
          </a:xfrm>
          <a:prstGeom prst="rect"/>
          <a:noFill/>
        </p:spPr>
        <p:txBody>
          <a:bodyPr wrap="square">
            <a:spAutoFit/>
          </a:bodyPr>
          <a:p>
            <a:pPr algn="l"/>
            <a:r>
              <a:rPr altLang="en-US" b="1" sz="4000" lang="zh-CN">
                <a:solidFill>
                  <a:schemeClr val="bg1"/>
                </a:solidFill>
                <a:latin typeface="+mj-ea"/>
                <a:ea typeface="+mj-ea"/>
              </a:rPr>
              <a:t>元宵灯谜会</a:t>
            </a:r>
            <a:endParaRPr altLang="en-US" b="1" sz="4000" i="0" lang="zh-CN">
              <a:solidFill>
                <a:schemeClr val="bg1"/>
              </a:solidFill>
              <a:effectLst/>
              <a:latin typeface="+mj-ea"/>
              <a:ea typeface="+mj-ea"/>
            </a:endParaRPr>
          </a:p>
        </p:txBody>
      </p:sp>
      <p:pic>
        <p:nvPicPr>
          <p:cNvPr id="2097168" name="Picture 2"/>
          <p:cNvPicPr>
            <a:picLocks noChangeAspect="1" noChangeArrowheads="1"/>
          </p:cNvPicPr>
          <p:nvPr/>
        </p:nvPicPr>
        <p:blipFill>
          <a:blip xmlns:r="http://schemas.openxmlformats.org/officeDocument/2006/relationships" r:embed="rId1" cstate="email"/>
          <a:stretch>
            <a:fillRect/>
          </a:stretch>
        </p:blipFill>
        <p:spPr bwMode="auto">
          <a:xfrm>
            <a:off x="6204226" y="1748540"/>
            <a:ext cx="5200082" cy="3445054"/>
          </a:xfrm>
          <a:prstGeom prst="rect"/>
          <a:noFill/>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49" name=""/>
        <p:cNvGrpSpPr/>
        <p:nvPr/>
      </p:nvGrpSpPr>
      <p:grpSpPr>
        <a:xfrm>
          <a:off x="0" y="0"/>
          <a:ext cx="0" cy="0"/>
          <a:chOff x="0" y="0"/>
          <a:chExt cx="0" cy="0"/>
        </a:xfrm>
      </p:grpSpPr>
      <p:sp>
        <p:nvSpPr>
          <p:cNvPr id="1049767" name="矩形 1"/>
          <p:cNvSpPr/>
          <p:nvPr/>
        </p:nvSpPr>
        <p:spPr>
          <a:xfrm>
            <a:off x="0" y="-29210"/>
            <a:ext cx="12192000" cy="6887210"/>
          </a:xfrm>
          <a:prstGeom prst="rect"/>
          <a:solidFill>
            <a:srgbClr val="00277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768" name="任意多边形: 形状 11"/>
          <p:cNvSpPr/>
          <p:nvPr/>
        </p:nvSpPr>
        <p:spPr>
          <a:xfrm>
            <a:off x="0" y="1"/>
            <a:ext cx="589888" cy="1748539"/>
          </a:xfrm>
          <a:custGeom>
            <a:avLst/>
            <a:gdLst>
              <a:gd name="connsiteX0" fmla="*/ 0 w 589888"/>
              <a:gd name="connsiteY0" fmla="*/ 0 h 1748539"/>
              <a:gd name="connsiteX1" fmla="*/ 589888 w 589888"/>
              <a:gd name="connsiteY1" fmla="*/ 0 h 1748539"/>
              <a:gd name="connsiteX2" fmla="*/ 0 w 589888"/>
              <a:gd name="connsiteY2" fmla="*/ 1748539 h 1748539"/>
            </a:gdLst>
            <a:ahLst/>
            <a:cxnLst>
              <a:cxn ang="0">
                <a:pos x="connsiteX0" y="connsiteY0"/>
              </a:cxn>
              <a:cxn ang="0">
                <a:pos x="connsiteX1" y="connsiteY1"/>
              </a:cxn>
              <a:cxn ang="0">
                <a:pos x="connsiteX2" y="connsiteY2"/>
              </a:cxn>
            </a:cxnLst>
            <a:rect l="l" t="t" r="r" b="b"/>
            <a:pathLst>
              <a:path w="589888" h="1748539">
                <a:moveTo>
                  <a:pt x="0" y="0"/>
                </a:moveTo>
                <a:lnTo>
                  <a:pt x="589888" y="0"/>
                </a:lnTo>
                <a:lnTo>
                  <a:pt x="0" y="1748539"/>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9769" name="任意多边形: 形状 180"/>
          <p:cNvSpPr/>
          <p:nvPr/>
        </p:nvSpPr>
        <p:spPr>
          <a:xfrm>
            <a:off x="1582282" y="-29210"/>
            <a:ext cx="6822908" cy="6858000"/>
          </a:xfrm>
          <a:custGeom>
            <a:avLst/>
            <a:gdLst>
              <a:gd name="connsiteX0" fmla="*/ 2313618 w 8569125"/>
              <a:gd name="connsiteY0" fmla="*/ 0 h 6858000"/>
              <a:gd name="connsiteX1" fmla="*/ 3960258 w 8569125"/>
              <a:gd name="connsiteY1" fmla="*/ 0 h 6858000"/>
              <a:gd name="connsiteX2" fmla="*/ 4621404 w 8569125"/>
              <a:gd name="connsiteY2" fmla="*/ 0 h 6858000"/>
              <a:gd name="connsiteX3" fmla="*/ 6758681 w 8569125"/>
              <a:gd name="connsiteY3" fmla="*/ 0 h 6858000"/>
              <a:gd name="connsiteX4" fmla="*/ 8302425 w 8569125"/>
              <a:gd name="connsiteY4" fmla="*/ 0 h 6858000"/>
              <a:gd name="connsiteX5" fmla="*/ 8569125 w 8569125"/>
              <a:gd name="connsiteY5" fmla="*/ 0 h 6858000"/>
              <a:gd name="connsiteX6" fmla="*/ 8569125 w 8569125"/>
              <a:gd name="connsiteY6" fmla="*/ 6858000 h 6858000"/>
              <a:gd name="connsiteX7" fmla="*/ 8302425 w 8569125"/>
              <a:gd name="connsiteY7" fmla="*/ 6858000 h 6858000"/>
              <a:gd name="connsiteX8" fmla="*/ 6758681 w 8569125"/>
              <a:gd name="connsiteY8" fmla="*/ 6858000 h 6858000"/>
              <a:gd name="connsiteX9" fmla="*/ 0 w 8569125"/>
              <a:gd name="connsiteY9"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569125" h="6858000">
                <a:moveTo>
                  <a:pt x="2313618" y="0"/>
                </a:moveTo>
                <a:lnTo>
                  <a:pt x="3960258" y="0"/>
                </a:lnTo>
                <a:lnTo>
                  <a:pt x="4621404" y="0"/>
                </a:lnTo>
                <a:lnTo>
                  <a:pt x="6758681" y="0"/>
                </a:lnTo>
                <a:lnTo>
                  <a:pt x="8302425" y="0"/>
                </a:lnTo>
                <a:lnTo>
                  <a:pt x="8569125" y="0"/>
                </a:lnTo>
                <a:lnTo>
                  <a:pt x="8569125" y="6858000"/>
                </a:lnTo>
                <a:lnTo>
                  <a:pt x="8302425" y="6858000"/>
                </a:lnTo>
                <a:lnTo>
                  <a:pt x="6758681" y="6858000"/>
                </a:lnTo>
                <a:lnTo>
                  <a:pt x="0" y="685800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9770" name="任意多边形: 形状 106"/>
          <p:cNvSpPr/>
          <p:nvPr/>
        </p:nvSpPr>
        <p:spPr>
          <a:xfrm>
            <a:off x="713485" y="0"/>
            <a:ext cx="1258044" cy="1675698"/>
          </a:xfrm>
          <a:custGeom>
            <a:avLst/>
            <a:gdLst>
              <a:gd name="connsiteX0" fmla="*/ 623094 w 1258044"/>
              <a:gd name="connsiteY0" fmla="*/ 0 h 1675698"/>
              <a:gd name="connsiteX1" fmla="*/ 1258044 w 1258044"/>
              <a:gd name="connsiteY1" fmla="*/ 0 h 1675698"/>
              <a:gd name="connsiteX2" fmla="*/ 634950 w 1258044"/>
              <a:gd name="connsiteY2" fmla="*/ 1675698 h 1675698"/>
              <a:gd name="connsiteX3" fmla="*/ 0 w 1258044"/>
              <a:gd name="connsiteY3" fmla="*/ 1675698 h 1675698"/>
            </a:gdLst>
            <a:ahLst/>
            <a:cxnLst>
              <a:cxn ang="0">
                <a:pos x="connsiteX0" y="connsiteY0"/>
              </a:cxn>
              <a:cxn ang="0">
                <a:pos x="connsiteX1" y="connsiteY1"/>
              </a:cxn>
              <a:cxn ang="0">
                <a:pos x="connsiteX2" y="connsiteY2"/>
              </a:cxn>
              <a:cxn ang="0">
                <a:pos x="connsiteX3" y="connsiteY3"/>
              </a:cxn>
            </a:cxnLst>
            <a:rect l="l" t="t" r="r" b="b"/>
            <a:pathLst>
              <a:path w="1258044" h="1675698">
                <a:moveTo>
                  <a:pt x="623094" y="0"/>
                </a:moveTo>
                <a:lnTo>
                  <a:pt x="1258044" y="0"/>
                </a:lnTo>
                <a:lnTo>
                  <a:pt x="634950" y="1675698"/>
                </a:lnTo>
                <a:lnTo>
                  <a:pt x="0" y="1675698"/>
                </a:lnTo>
                <a:close/>
              </a:path>
            </a:pathLst>
          </a:custGeom>
          <a:gradFill flip="none" rotWithShape="1">
            <a:gsLst>
              <a:gs pos="0">
                <a:schemeClr val="bg1">
                  <a:alpha val="64000"/>
                </a:schemeClr>
              </a:gs>
              <a:gs pos="100000">
                <a:schemeClr val="bg1">
                  <a:alpha val="0"/>
                </a:schemeClr>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9771" name="平行四边形 176"/>
          <p:cNvSpPr/>
          <p:nvPr/>
        </p:nvSpPr>
        <p:spPr>
          <a:xfrm>
            <a:off x="10409936" y="0"/>
            <a:ext cx="1189400" cy="1869720"/>
          </a:xfrm>
          <a:prstGeom prst="parallelogram">
            <a:avLst>
              <a:gd name="adj" fmla="val 58453"/>
            </a:avLst>
          </a:prstGeom>
          <a:gradFill flip="none" rotWithShape="1">
            <a:gsLst>
              <a:gs pos="0">
                <a:schemeClr val="bg1">
                  <a:alpha val="64000"/>
                </a:schemeClr>
              </a:gs>
              <a:gs pos="100000">
                <a:schemeClr val="bg1">
                  <a:alpha val="0"/>
                </a:schemeClr>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772" name="平行四边形 177"/>
          <p:cNvSpPr/>
          <p:nvPr/>
        </p:nvSpPr>
        <p:spPr>
          <a:xfrm>
            <a:off x="9594570" y="-4625"/>
            <a:ext cx="895458" cy="1255575"/>
          </a:xfrm>
          <a:prstGeom prst="parallelogram">
            <a:avLst>
              <a:gd name="adj" fmla="val 51239"/>
            </a:avLst>
          </a:prstGeom>
          <a:gradFill flip="none" rotWithShape="1">
            <a:gsLst>
              <a:gs pos="0">
                <a:schemeClr val="accent2"/>
              </a:gs>
              <a:gs pos="100000">
                <a:schemeClr val="accent2">
                  <a:alpha val="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773" name="任意多边形: 形状 107"/>
          <p:cNvSpPr/>
          <p:nvPr/>
        </p:nvSpPr>
        <p:spPr>
          <a:xfrm>
            <a:off x="2240078" y="4705381"/>
            <a:ext cx="1906301" cy="2152619"/>
          </a:xfrm>
          <a:custGeom>
            <a:avLst/>
            <a:gdLst>
              <a:gd name="connsiteX0" fmla="*/ 733105 w 1906301"/>
              <a:gd name="connsiteY0" fmla="*/ 0 h 2152619"/>
              <a:gd name="connsiteX1" fmla="*/ 1906301 w 1906301"/>
              <a:gd name="connsiteY1" fmla="*/ 0 h 2152619"/>
              <a:gd name="connsiteX2" fmla="*/ 1173196 w 1906301"/>
              <a:gd name="connsiteY2" fmla="*/ 2152619 h 2152619"/>
              <a:gd name="connsiteX3" fmla="*/ 0 w 1906301"/>
              <a:gd name="connsiteY3" fmla="*/ 2152619 h 2152619"/>
            </a:gdLst>
            <a:ahLst/>
            <a:cxnLst>
              <a:cxn ang="0">
                <a:pos x="connsiteX0" y="connsiteY0"/>
              </a:cxn>
              <a:cxn ang="0">
                <a:pos x="connsiteX1" y="connsiteY1"/>
              </a:cxn>
              <a:cxn ang="0">
                <a:pos x="connsiteX2" y="connsiteY2"/>
              </a:cxn>
              <a:cxn ang="0">
                <a:pos x="connsiteX3" y="connsiteY3"/>
              </a:cxn>
            </a:cxnLst>
            <a:rect l="l" t="t" r="r" b="b"/>
            <a:pathLst>
              <a:path w="1906301" h="2152619">
                <a:moveTo>
                  <a:pt x="733105" y="0"/>
                </a:moveTo>
                <a:lnTo>
                  <a:pt x="1906301" y="0"/>
                </a:lnTo>
                <a:lnTo>
                  <a:pt x="1173196" y="2152619"/>
                </a:lnTo>
                <a:lnTo>
                  <a:pt x="0" y="2152619"/>
                </a:lnTo>
                <a:close/>
              </a:path>
            </a:pathLst>
          </a:custGeom>
          <a:gradFill flip="none" rotWithShape="1">
            <a:gsLst>
              <a:gs pos="0">
                <a:schemeClr val="accent2"/>
              </a:gs>
              <a:gs pos="100000">
                <a:schemeClr val="accent2">
                  <a:alpha val="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grpSp>
        <p:nvGrpSpPr>
          <p:cNvPr id="150" name="组合 1028"/>
          <p:cNvGrpSpPr/>
          <p:nvPr/>
        </p:nvGrpSpPr>
        <p:grpSpPr>
          <a:xfrm>
            <a:off x="468420" y="6273733"/>
            <a:ext cx="11255160" cy="255424"/>
            <a:chOff x="203417" y="6273733"/>
            <a:chExt cx="11255160" cy="255424"/>
          </a:xfrm>
        </p:grpSpPr>
        <p:grpSp>
          <p:nvGrpSpPr>
            <p:cNvPr id="151" name="组合 1024"/>
            <p:cNvGrpSpPr/>
            <p:nvPr/>
          </p:nvGrpSpPr>
          <p:grpSpPr>
            <a:xfrm>
              <a:off x="10507861" y="6273733"/>
              <a:ext cx="950716" cy="255424"/>
              <a:chOff x="10507861" y="6273733"/>
              <a:chExt cx="950716" cy="255424"/>
            </a:xfrm>
          </p:grpSpPr>
          <p:sp>
            <p:nvSpPr>
              <p:cNvPr id="1049774" name="平行四边形 36"/>
              <p:cNvSpPr/>
              <p:nvPr/>
            </p:nvSpPr>
            <p:spPr>
              <a:xfrm>
                <a:off x="11290517" y="6273733"/>
                <a:ext cx="168060" cy="255424"/>
              </a:xfrm>
              <a:prstGeom prst="parallelogram">
                <a:avLst>
                  <a:gd name="adj" fmla="val 51442"/>
                </a:avLst>
              </a:prstGeom>
              <a:solidFill>
                <a:schemeClr val="accent2">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775" name="平行四边形 68"/>
              <p:cNvSpPr/>
              <p:nvPr/>
            </p:nvSpPr>
            <p:spPr>
              <a:xfrm>
                <a:off x="11160041" y="6273733"/>
                <a:ext cx="168060" cy="255424"/>
              </a:xfrm>
              <a:prstGeom prst="parallelogram">
                <a:avLst>
                  <a:gd name="adj" fmla="val 51442"/>
                </a:avLst>
              </a:prstGeom>
              <a:solidFill>
                <a:schemeClr val="accent2">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776" name="平行四边形 69"/>
              <p:cNvSpPr/>
              <p:nvPr/>
            </p:nvSpPr>
            <p:spPr>
              <a:xfrm>
                <a:off x="11029605" y="6273733"/>
                <a:ext cx="168060" cy="255424"/>
              </a:xfrm>
              <a:prstGeom prst="parallelogram">
                <a:avLst>
                  <a:gd name="adj" fmla="val 51442"/>
                </a:avLst>
              </a:prstGeom>
              <a:solidFill>
                <a:schemeClr val="accent2">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777" name="平行四边形 70"/>
              <p:cNvSpPr/>
              <p:nvPr/>
            </p:nvSpPr>
            <p:spPr>
              <a:xfrm>
                <a:off x="10899169" y="6273733"/>
                <a:ext cx="168060" cy="255424"/>
              </a:xfrm>
              <a:prstGeom prst="parallelogram">
                <a:avLst>
                  <a:gd name="adj" fmla="val 51442"/>
                </a:avLst>
              </a:prstGeom>
              <a:solidFill>
                <a:schemeClr val="accent2">
                  <a:alpha val="5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778" name="平行四边形 71"/>
              <p:cNvSpPr/>
              <p:nvPr/>
            </p:nvSpPr>
            <p:spPr>
              <a:xfrm>
                <a:off x="10768733" y="6273733"/>
                <a:ext cx="168060" cy="255424"/>
              </a:xfrm>
              <a:prstGeom prst="parallelogram">
                <a:avLst>
                  <a:gd name="adj" fmla="val 51442"/>
                </a:avLst>
              </a:prstGeom>
              <a:solidFill>
                <a:schemeClr val="accent2">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779" name="平行四边形 72"/>
              <p:cNvSpPr/>
              <p:nvPr/>
            </p:nvSpPr>
            <p:spPr>
              <a:xfrm>
                <a:off x="10638297" y="6273733"/>
                <a:ext cx="168060" cy="255424"/>
              </a:xfrm>
              <a:prstGeom prst="parallelogram">
                <a:avLst>
                  <a:gd name="adj" fmla="val 51442"/>
                </a:avLst>
              </a:prstGeom>
              <a:solidFill>
                <a:schemeClr val="accent2">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780" name="平行四边形 73"/>
              <p:cNvSpPr/>
              <p:nvPr/>
            </p:nvSpPr>
            <p:spPr>
              <a:xfrm>
                <a:off x="10507861" y="6273733"/>
                <a:ext cx="168060" cy="255424"/>
              </a:xfrm>
              <a:prstGeom prst="parallelogram">
                <a:avLst>
                  <a:gd name="adj" fmla="val 51442"/>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grpSp>
        <p:grpSp>
          <p:nvGrpSpPr>
            <p:cNvPr id="152" name="组合 1027"/>
            <p:cNvGrpSpPr/>
            <p:nvPr/>
          </p:nvGrpSpPr>
          <p:grpSpPr>
            <a:xfrm>
              <a:off x="203417" y="6273733"/>
              <a:ext cx="10342068" cy="255424"/>
              <a:chOff x="203417" y="6273733"/>
              <a:chExt cx="10342068" cy="255424"/>
            </a:xfrm>
            <a:gradFill flip="none" rotWithShape="1">
              <a:gsLst>
                <a:gs pos="0">
                  <a:schemeClr val="bg1">
                    <a:alpha val="0"/>
                  </a:schemeClr>
                </a:gs>
                <a:gs pos="44000">
                  <a:schemeClr val="bg1">
                    <a:alpha val="55000"/>
                  </a:schemeClr>
                </a:gs>
                <a:gs pos="100000">
                  <a:schemeClr val="bg1">
                    <a:alpha val="5000"/>
                  </a:schemeClr>
                </a:gs>
              </a:gsLst>
              <a:lin ang="0" scaled="1"/>
            </a:gradFill>
          </p:grpSpPr>
          <p:sp>
            <p:nvSpPr>
              <p:cNvPr id="1049781" name="平行四边形 74"/>
              <p:cNvSpPr/>
              <p:nvPr/>
            </p:nvSpPr>
            <p:spPr>
              <a:xfrm>
                <a:off x="1037742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782" name="平行四边形 75"/>
              <p:cNvSpPr/>
              <p:nvPr/>
            </p:nvSpPr>
            <p:spPr>
              <a:xfrm>
                <a:off x="1024698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783" name="平行四边形 76"/>
              <p:cNvSpPr/>
              <p:nvPr/>
            </p:nvSpPr>
            <p:spPr>
              <a:xfrm>
                <a:off x="1011655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784" name="平行四边形 77"/>
              <p:cNvSpPr/>
              <p:nvPr/>
            </p:nvSpPr>
            <p:spPr>
              <a:xfrm>
                <a:off x="998611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785" name="平行四边形 78"/>
              <p:cNvSpPr/>
              <p:nvPr/>
            </p:nvSpPr>
            <p:spPr>
              <a:xfrm>
                <a:off x="985568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786" name="平行四边形 79"/>
              <p:cNvSpPr/>
              <p:nvPr/>
            </p:nvSpPr>
            <p:spPr>
              <a:xfrm>
                <a:off x="972524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787" name="平行四边形 80"/>
              <p:cNvSpPr/>
              <p:nvPr/>
            </p:nvSpPr>
            <p:spPr>
              <a:xfrm>
                <a:off x="959480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788" name="平行四边形 81"/>
              <p:cNvSpPr/>
              <p:nvPr/>
            </p:nvSpPr>
            <p:spPr>
              <a:xfrm>
                <a:off x="946437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789" name="平行四边形 82"/>
              <p:cNvSpPr/>
              <p:nvPr/>
            </p:nvSpPr>
            <p:spPr>
              <a:xfrm>
                <a:off x="933393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790" name="平行四边形 86"/>
              <p:cNvSpPr/>
              <p:nvPr/>
            </p:nvSpPr>
            <p:spPr>
              <a:xfrm>
                <a:off x="920350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791" name="平行四边形 87"/>
              <p:cNvSpPr/>
              <p:nvPr/>
            </p:nvSpPr>
            <p:spPr>
              <a:xfrm>
                <a:off x="907306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792" name="平行四边形 88"/>
              <p:cNvSpPr/>
              <p:nvPr/>
            </p:nvSpPr>
            <p:spPr>
              <a:xfrm>
                <a:off x="894262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793" name="平行四边形 89"/>
              <p:cNvSpPr/>
              <p:nvPr/>
            </p:nvSpPr>
            <p:spPr>
              <a:xfrm>
                <a:off x="881219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794" name="平行四边形 90"/>
              <p:cNvSpPr/>
              <p:nvPr/>
            </p:nvSpPr>
            <p:spPr>
              <a:xfrm>
                <a:off x="868175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795" name="平行四边形 91"/>
              <p:cNvSpPr/>
              <p:nvPr/>
            </p:nvSpPr>
            <p:spPr>
              <a:xfrm>
                <a:off x="855132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796" name="平行四边形 92"/>
              <p:cNvSpPr/>
              <p:nvPr/>
            </p:nvSpPr>
            <p:spPr>
              <a:xfrm>
                <a:off x="842088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797" name="平行四边形 93"/>
              <p:cNvSpPr/>
              <p:nvPr/>
            </p:nvSpPr>
            <p:spPr>
              <a:xfrm>
                <a:off x="829044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798" name="平行四边形 94"/>
              <p:cNvSpPr/>
              <p:nvPr/>
            </p:nvSpPr>
            <p:spPr>
              <a:xfrm>
                <a:off x="816001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799" name="平行四边形 100"/>
              <p:cNvSpPr/>
              <p:nvPr/>
            </p:nvSpPr>
            <p:spPr>
              <a:xfrm>
                <a:off x="802957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800" name="平行四边形 101"/>
              <p:cNvSpPr/>
              <p:nvPr/>
            </p:nvSpPr>
            <p:spPr>
              <a:xfrm>
                <a:off x="789914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801" name="平行四边形 102"/>
              <p:cNvSpPr/>
              <p:nvPr/>
            </p:nvSpPr>
            <p:spPr>
              <a:xfrm>
                <a:off x="776870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802" name="平行四边形 103"/>
              <p:cNvSpPr/>
              <p:nvPr/>
            </p:nvSpPr>
            <p:spPr>
              <a:xfrm>
                <a:off x="763826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803" name="平行四边形 104"/>
              <p:cNvSpPr/>
              <p:nvPr/>
            </p:nvSpPr>
            <p:spPr>
              <a:xfrm>
                <a:off x="750783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804" name="平行四边形 105"/>
              <p:cNvSpPr/>
              <p:nvPr/>
            </p:nvSpPr>
            <p:spPr>
              <a:xfrm>
                <a:off x="737739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805" name="平行四边形 108"/>
              <p:cNvSpPr/>
              <p:nvPr/>
            </p:nvSpPr>
            <p:spPr>
              <a:xfrm>
                <a:off x="724696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806" name="平行四边形 109"/>
              <p:cNvSpPr/>
              <p:nvPr/>
            </p:nvSpPr>
            <p:spPr>
              <a:xfrm>
                <a:off x="711652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807" name="平行四边形 110"/>
              <p:cNvSpPr/>
              <p:nvPr/>
            </p:nvSpPr>
            <p:spPr>
              <a:xfrm>
                <a:off x="698608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808" name="平行四边形 111"/>
              <p:cNvSpPr/>
              <p:nvPr/>
            </p:nvSpPr>
            <p:spPr>
              <a:xfrm>
                <a:off x="685565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809" name="平行四边形 112"/>
              <p:cNvSpPr/>
              <p:nvPr/>
            </p:nvSpPr>
            <p:spPr>
              <a:xfrm>
                <a:off x="672521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810" name="平行四边形 113"/>
              <p:cNvSpPr/>
              <p:nvPr/>
            </p:nvSpPr>
            <p:spPr>
              <a:xfrm>
                <a:off x="659478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811" name="平行四边形 114"/>
              <p:cNvSpPr/>
              <p:nvPr/>
            </p:nvSpPr>
            <p:spPr>
              <a:xfrm>
                <a:off x="646434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812" name="平行四边形 115"/>
              <p:cNvSpPr/>
              <p:nvPr/>
            </p:nvSpPr>
            <p:spPr>
              <a:xfrm>
                <a:off x="633390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813" name="平行四边形 116"/>
              <p:cNvSpPr/>
              <p:nvPr/>
            </p:nvSpPr>
            <p:spPr>
              <a:xfrm>
                <a:off x="620347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814" name="平行四边形 117"/>
              <p:cNvSpPr/>
              <p:nvPr/>
            </p:nvSpPr>
            <p:spPr>
              <a:xfrm>
                <a:off x="607303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815" name="平行四边形 118"/>
              <p:cNvSpPr/>
              <p:nvPr/>
            </p:nvSpPr>
            <p:spPr>
              <a:xfrm>
                <a:off x="594260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816" name="平行四边形 119"/>
              <p:cNvSpPr/>
              <p:nvPr/>
            </p:nvSpPr>
            <p:spPr>
              <a:xfrm>
                <a:off x="581216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817" name="平行四边形 120"/>
              <p:cNvSpPr/>
              <p:nvPr/>
            </p:nvSpPr>
            <p:spPr>
              <a:xfrm>
                <a:off x="568172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818" name="平行四边形 121"/>
              <p:cNvSpPr/>
              <p:nvPr/>
            </p:nvSpPr>
            <p:spPr>
              <a:xfrm>
                <a:off x="555129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819" name="平行四边形 122"/>
              <p:cNvSpPr/>
              <p:nvPr/>
            </p:nvSpPr>
            <p:spPr>
              <a:xfrm>
                <a:off x="542085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820" name="平行四边形 123"/>
              <p:cNvSpPr/>
              <p:nvPr/>
            </p:nvSpPr>
            <p:spPr>
              <a:xfrm>
                <a:off x="529042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821" name="平行四边形 126"/>
              <p:cNvSpPr/>
              <p:nvPr/>
            </p:nvSpPr>
            <p:spPr>
              <a:xfrm>
                <a:off x="515998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822" name="平行四边形 127"/>
              <p:cNvSpPr/>
              <p:nvPr/>
            </p:nvSpPr>
            <p:spPr>
              <a:xfrm>
                <a:off x="502954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823" name="平行四边形 128"/>
              <p:cNvSpPr/>
              <p:nvPr/>
            </p:nvSpPr>
            <p:spPr>
              <a:xfrm>
                <a:off x="489911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824" name="平行四边形 129"/>
              <p:cNvSpPr/>
              <p:nvPr/>
            </p:nvSpPr>
            <p:spPr>
              <a:xfrm>
                <a:off x="476867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825" name="平行四边形 130"/>
              <p:cNvSpPr/>
              <p:nvPr/>
            </p:nvSpPr>
            <p:spPr>
              <a:xfrm>
                <a:off x="463824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826" name="平行四边形 131"/>
              <p:cNvSpPr/>
              <p:nvPr/>
            </p:nvSpPr>
            <p:spPr>
              <a:xfrm>
                <a:off x="450780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827" name="平行四边形 132"/>
              <p:cNvSpPr/>
              <p:nvPr/>
            </p:nvSpPr>
            <p:spPr>
              <a:xfrm>
                <a:off x="437736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828" name="平行四边形 133"/>
              <p:cNvSpPr/>
              <p:nvPr/>
            </p:nvSpPr>
            <p:spPr>
              <a:xfrm>
                <a:off x="424693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829" name="平行四边形 134"/>
              <p:cNvSpPr/>
              <p:nvPr/>
            </p:nvSpPr>
            <p:spPr>
              <a:xfrm>
                <a:off x="411649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830" name="平行四边形 135"/>
              <p:cNvSpPr/>
              <p:nvPr/>
            </p:nvSpPr>
            <p:spPr>
              <a:xfrm>
                <a:off x="398606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831" name="平行四边形 136"/>
              <p:cNvSpPr/>
              <p:nvPr/>
            </p:nvSpPr>
            <p:spPr>
              <a:xfrm>
                <a:off x="385562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832" name="平行四边形 137"/>
              <p:cNvSpPr/>
              <p:nvPr/>
            </p:nvSpPr>
            <p:spPr>
              <a:xfrm>
                <a:off x="372518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833" name="平行四边形 138"/>
              <p:cNvSpPr/>
              <p:nvPr/>
            </p:nvSpPr>
            <p:spPr>
              <a:xfrm>
                <a:off x="359475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834" name="平行四边形 139"/>
              <p:cNvSpPr/>
              <p:nvPr/>
            </p:nvSpPr>
            <p:spPr>
              <a:xfrm>
                <a:off x="346431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835" name="平行四边形 140"/>
              <p:cNvSpPr/>
              <p:nvPr/>
            </p:nvSpPr>
            <p:spPr>
              <a:xfrm>
                <a:off x="333388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836" name="平行四边形 141"/>
              <p:cNvSpPr/>
              <p:nvPr/>
            </p:nvSpPr>
            <p:spPr>
              <a:xfrm>
                <a:off x="320344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837" name="平行四边形 142"/>
              <p:cNvSpPr/>
              <p:nvPr/>
            </p:nvSpPr>
            <p:spPr>
              <a:xfrm>
                <a:off x="307300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838" name="平行四边形 143"/>
              <p:cNvSpPr/>
              <p:nvPr/>
            </p:nvSpPr>
            <p:spPr>
              <a:xfrm>
                <a:off x="294257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839" name="平行四边形 144"/>
              <p:cNvSpPr/>
              <p:nvPr/>
            </p:nvSpPr>
            <p:spPr>
              <a:xfrm>
                <a:off x="281213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840" name="平行四边形 145"/>
              <p:cNvSpPr/>
              <p:nvPr/>
            </p:nvSpPr>
            <p:spPr>
              <a:xfrm>
                <a:off x="268170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841" name="平行四边形 146"/>
              <p:cNvSpPr/>
              <p:nvPr/>
            </p:nvSpPr>
            <p:spPr>
              <a:xfrm>
                <a:off x="255126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842" name="平行四边形 147"/>
              <p:cNvSpPr/>
              <p:nvPr/>
            </p:nvSpPr>
            <p:spPr>
              <a:xfrm>
                <a:off x="242082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843" name="平行四边形 148"/>
              <p:cNvSpPr/>
              <p:nvPr/>
            </p:nvSpPr>
            <p:spPr>
              <a:xfrm>
                <a:off x="229039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844" name="平行四边形 149"/>
              <p:cNvSpPr/>
              <p:nvPr/>
            </p:nvSpPr>
            <p:spPr>
              <a:xfrm>
                <a:off x="215995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845" name="平行四边形 150"/>
              <p:cNvSpPr/>
              <p:nvPr/>
            </p:nvSpPr>
            <p:spPr>
              <a:xfrm>
                <a:off x="202952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846" name="平行四边形 151"/>
              <p:cNvSpPr/>
              <p:nvPr/>
            </p:nvSpPr>
            <p:spPr>
              <a:xfrm>
                <a:off x="189908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847" name="平行四边形 152"/>
              <p:cNvSpPr/>
              <p:nvPr/>
            </p:nvSpPr>
            <p:spPr>
              <a:xfrm>
                <a:off x="176864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848" name="平行四边形 153"/>
              <p:cNvSpPr/>
              <p:nvPr/>
            </p:nvSpPr>
            <p:spPr>
              <a:xfrm>
                <a:off x="163821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849" name="平行四边形 154"/>
              <p:cNvSpPr/>
              <p:nvPr/>
            </p:nvSpPr>
            <p:spPr>
              <a:xfrm>
                <a:off x="150777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850" name="平行四边形 155"/>
              <p:cNvSpPr/>
              <p:nvPr/>
            </p:nvSpPr>
            <p:spPr>
              <a:xfrm>
                <a:off x="137734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851" name="平行四边形 156"/>
              <p:cNvSpPr/>
              <p:nvPr/>
            </p:nvSpPr>
            <p:spPr>
              <a:xfrm>
                <a:off x="124690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852" name="平行四边形 157"/>
              <p:cNvSpPr/>
              <p:nvPr/>
            </p:nvSpPr>
            <p:spPr>
              <a:xfrm>
                <a:off x="111646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853" name="平行四边形 158"/>
              <p:cNvSpPr/>
              <p:nvPr/>
            </p:nvSpPr>
            <p:spPr>
              <a:xfrm>
                <a:off x="98603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854" name="平行四边形 159"/>
              <p:cNvSpPr/>
              <p:nvPr/>
            </p:nvSpPr>
            <p:spPr>
              <a:xfrm>
                <a:off x="85559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855" name="平行四边形 160"/>
              <p:cNvSpPr/>
              <p:nvPr/>
            </p:nvSpPr>
            <p:spPr>
              <a:xfrm>
                <a:off x="72516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856" name="平行四边形 161"/>
              <p:cNvSpPr/>
              <p:nvPr/>
            </p:nvSpPr>
            <p:spPr>
              <a:xfrm>
                <a:off x="59472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857" name="平行四边形 162"/>
              <p:cNvSpPr/>
              <p:nvPr/>
            </p:nvSpPr>
            <p:spPr>
              <a:xfrm>
                <a:off x="46428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858" name="平行四边形 163"/>
              <p:cNvSpPr/>
              <p:nvPr/>
            </p:nvSpPr>
            <p:spPr>
              <a:xfrm>
                <a:off x="33385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859" name="平行四边形 164"/>
              <p:cNvSpPr/>
              <p:nvPr/>
            </p:nvSpPr>
            <p:spPr>
              <a:xfrm>
                <a:off x="20341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grpSp>
      </p:grpSp>
      <p:sp>
        <p:nvSpPr>
          <p:cNvPr id="1049860" name="矩形 1029"/>
          <p:cNvSpPr/>
          <p:nvPr/>
        </p:nvSpPr>
        <p:spPr>
          <a:xfrm>
            <a:off x="499619" y="2855230"/>
            <a:ext cx="4552335" cy="1152303"/>
          </a:xfrm>
          <a:prstGeom prst="rect"/>
          <a:noFill/>
        </p:spPr>
        <p:txBody>
          <a:bodyPr anchor="t" anchorCtr="0" bIns="0" lIns="0" rIns="0" rtlCol="0" tIns="0" wrap="square">
            <a:spAutoFit/>
          </a:bodyPr>
          <a:p>
            <a:pPr algn="just" defTabSz="1216660">
              <a:lnSpc>
                <a:spcPct val="150000"/>
              </a:lnSpc>
              <a:spcAft>
                <a:spcPts val="600"/>
              </a:spcAft>
            </a:pPr>
            <a:r>
              <a:rPr altLang="en-US" sz="1200" lang="zh-CN">
                <a:solidFill>
                  <a:schemeClr val="bg1"/>
                </a:solidFill>
                <a:latin typeface="+mj-ea"/>
                <a:ea typeface="+mj-ea"/>
                <a:sym typeface="Arial" panose="020B0604020202020204" pitchFamily="34" charset="0"/>
              </a:rPr>
              <a:t>喜欢初春的乍暖还寒。虽阴晴不定，偶尔露出微笑，偶尔又冷冰冰，但因为知道会越来越暖，所以叫人有信心。</a:t>
            </a:r>
          </a:p>
          <a:p>
            <a:pPr algn="just" defTabSz="1216660">
              <a:lnSpc>
                <a:spcPct val="150000"/>
              </a:lnSpc>
              <a:spcAft>
                <a:spcPts val="600"/>
              </a:spcAft>
            </a:pPr>
            <a:r>
              <a:rPr altLang="en-US" sz="1200" lang="zh-CN">
                <a:solidFill>
                  <a:schemeClr val="bg1"/>
                </a:solidFill>
                <a:latin typeface="+mj-ea"/>
                <a:ea typeface="+mj-ea"/>
                <a:sym typeface="Arial" panose="020B0604020202020204" pitchFamily="34" charset="0"/>
              </a:rPr>
              <a:t>人生，要像期待春天变暖一样，保持恋春的心情。因为眷恋美好，生命可爱</a:t>
            </a:r>
            <a:endParaRPr altLang="zh-CN" sz="1200" lang="en-US">
              <a:solidFill>
                <a:schemeClr val="bg1"/>
              </a:solidFill>
              <a:latin typeface="+mj-ea"/>
              <a:ea typeface="+mj-ea"/>
              <a:sym typeface="Arial" panose="020B0604020202020204" pitchFamily="34" charset="0"/>
            </a:endParaRPr>
          </a:p>
        </p:txBody>
      </p:sp>
      <p:sp>
        <p:nvSpPr>
          <p:cNvPr id="1049861" name="TextBox 13"/>
          <p:cNvSpPr txBox="1"/>
          <p:nvPr/>
        </p:nvSpPr>
        <p:spPr>
          <a:xfrm>
            <a:off x="912426" y="1704908"/>
            <a:ext cx="1676400" cy="355600"/>
          </a:xfrm>
          <a:prstGeom prst="rect"/>
          <a:noFill/>
        </p:spPr>
        <p:txBody>
          <a:bodyPr anchor="t" anchorCtr="0" bIns="0" lIns="0" rIns="0" rtlCol="0" tIns="0" wrap="none">
            <a:spAutoFit/>
          </a:bodyPr>
          <a:p>
            <a:pPr defTabSz="1216660">
              <a:spcBef>
                <a:spcPct val="20000"/>
              </a:spcBef>
            </a:pPr>
            <a:r>
              <a:rPr altLang="zh-CN" b="1" sz="2400" lang="en-US">
                <a:solidFill>
                  <a:schemeClr val="bg1"/>
                </a:solidFill>
                <a:latin typeface="+mj-ea"/>
                <a:ea typeface="+mj-ea"/>
                <a:sym typeface="Arial" panose="020B0604020202020204" pitchFamily="34" charset="0"/>
              </a:rPr>
              <a:t>2022</a:t>
            </a:r>
            <a:r>
              <a:rPr altLang="en-US" b="1" sz="2400" lang="zh-CN">
                <a:solidFill>
                  <a:schemeClr val="bg1"/>
                </a:solidFill>
                <a:latin typeface="+mj-ea"/>
                <a:ea typeface="+mj-ea"/>
                <a:sym typeface="Arial" panose="020B0604020202020204" pitchFamily="34" charset="0"/>
              </a:rPr>
              <a:t>年</a:t>
            </a:r>
            <a:r>
              <a:rPr altLang="zh-CN" b="1" sz="2400" lang="en-US">
                <a:solidFill>
                  <a:schemeClr val="bg1"/>
                </a:solidFill>
                <a:latin typeface="+mj-ea"/>
                <a:ea typeface="+mj-ea"/>
                <a:sym typeface="Arial" panose="020B0604020202020204" pitchFamily="34" charset="0"/>
              </a:rPr>
              <a:t>03</a:t>
            </a:r>
            <a:r>
              <a:rPr altLang="en-US" b="1" sz="2400" lang="zh-CN">
                <a:solidFill>
                  <a:schemeClr val="bg1"/>
                </a:solidFill>
                <a:latin typeface="+mj-ea"/>
                <a:ea typeface="+mj-ea"/>
                <a:sym typeface="Arial" panose="020B0604020202020204" pitchFamily="34" charset="0"/>
              </a:rPr>
              <a:t>月</a:t>
            </a:r>
          </a:p>
        </p:txBody>
      </p:sp>
      <p:sp>
        <p:nvSpPr>
          <p:cNvPr id="1049862" name="文本框 1031"/>
          <p:cNvSpPr txBox="1"/>
          <p:nvPr/>
        </p:nvSpPr>
        <p:spPr>
          <a:xfrm>
            <a:off x="3161523" y="915810"/>
            <a:ext cx="533400" cy="533401"/>
          </a:xfrm>
          <a:prstGeom prst="rect"/>
          <a:noFill/>
          <a:ln>
            <a:solidFill>
              <a:schemeClr val="bg1"/>
            </a:solidFill>
          </a:ln>
        </p:spPr>
        <p:txBody>
          <a:bodyPr bIns="0" lIns="0" rIns="0" rtlCol="0" tIns="0" wrap="none">
            <a:spAutoFit/>
          </a:bodyPr>
          <a:p>
            <a:r>
              <a:rPr altLang="zh-CN" b="1" sz="3600" lang="en-US" spc="-300">
                <a:ln>
                  <a:gradFill>
                    <a:gsLst>
                      <a:gs pos="0">
                        <a:schemeClr val="bg1"/>
                      </a:gs>
                      <a:gs pos="100000">
                        <a:schemeClr val="bg1">
                          <a:alpha val="0"/>
                        </a:schemeClr>
                      </a:gs>
                    </a:gsLst>
                    <a:lin ang="5400000" scaled="1"/>
                  </a:gradFill>
                </a:ln>
                <a:solidFill>
                  <a:schemeClr val="bg1"/>
                </a:solidFill>
                <a:latin typeface="+mj-ea"/>
                <a:ea typeface="+mj-ea"/>
                <a:sym typeface="Bebas Neue Bold" panose="020B0606020202050201" pitchFamily="34" charset="0"/>
              </a:rPr>
              <a:t>03</a:t>
            </a:r>
            <a:endParaRPr altLang="en-US" b="1" sz="3600" lang="zh-CN" spc="-300">
              <a:ln>
                <a:gradFill>
                  <a:gsLst>
                    <a:gs pos="0">
                      <a:schemeClr val="bg1"/>
                    </a:gs>
                    <a:gs pos="100000">
                      <a:schemeClr val="bg1">
                        <a:alpha val="0"/>
                      </a:schemeClr>
                    </a:gs>
                  </a:gsLst>
                  <a:lin ang="5400000" scaled="1"/>
                </a:gradFill>
              </a:ln>
              <a:solidFill>
                <a:schemeClr val="bg1"/>
              </a:solidFill>
              <a:latin typeface="+mj-ea"/>
              <a:ea typeface="+mj-ea"/>
              <a:sym typeface="Bebas Neue Bold" panose="020B0606020202050201" pitchFamily="34" charset="0"/>
            </a:endParaRPr>
          </a:p>
        </p:txBody>
      </p:sp>
      <p:sp>
        <p:nvSpPr>
          <p:cNvPr id="1049863" name="文本框 124"/>
          <p:cNvSpPr txBox="1"/>
          <p:nvPr/>
        </p:nvSpPr>
        <p:spPr>
          <a:xfrm>
            <a:off x="812886" y="820876"/>
            <a:ext cx="2525126" cy="707886"/>
          </a:xfrm>
          <a:prstGeom prst="rect"/>
          <a:noFill/>
        </p:spPr>
        <p:txBody>
          <a:bodyPr wrap="square">
            <a:spAutoFit/>
          </a:bodyPr>
          <a:p>
            <a:pPr algn="l"/>
            <a:r>
              <a:rPr altLang="en-US" b="1" sz="4000" i="0" lang="zh-CN">
                <a:solidFill>
                  <a:schemeClr val="bg1"/>
                </a:solidFill>
                <a:effectLst/>
                <a:latin typeface="+mj-ea"/>
                <a:ea typeface="+mj-ea"/>
              </a:rPr>
              <a:t>三月主题</a:t>
            </a:r>
          </a:p>
        </p:txBody>
      </p:sp>
      <p:sp>
        <p:nvSpPr>
          <p:cNvPr id="1049864" name="文本框 167"/>
          <p:cNvSpPr txBox="1"/>
          <p:nvPr/>
        </p:nvSpPr>
        <p:spPr>
          <a:xfrm>
            <a:off x="5117710" y="934860"/>
            <a:ext cx="5171034" cy="707886"/>
          </a:xfrm>
          <a:prstGeom prst="rect"/>
          <a:noFill/>
        </p:spPr>
        <p:txBody>
          <a:bodyPr wrap="square">
            <a:spAutoFit/>
          </a:bodyPr>
          <a:p>
            <a:pPr algn="l"/>
            <a:r>
              <a:rPr altLang="en-US" b="1" sz="4000" i="0" lang="zh-CN">
                <a:solidFill>
                  <a:schemeClr val="bg1"/>
                </a:solidFill>
                <a:effectLst/>
                <a:latin typeface="+mj-ea"/>
                <a:ea typeface="+mj-ea"/>
              </a:rPr>
              <a:t>与春相约  相遇美好 </a:t>
            </a:r>
          </a:p>
        </p:txBody>
      </p:sp>
      <p:pic>
        <p:nvPicPr>
          <p:cNvPr id="2097169" name="Picture 2"/>
          <p:cNvPicPr>
            <a:picLocks noChangeAspect="1" noChangeArrowheads="1"/>
          </p:cNvPicPr>
          <p:nvPr/>
        </p:nvPicPr>
        <p:blipFill>
          <a:blip xmlns:r="http://schemas.openxmlformats.org/officeDocument/2006/relationships" r:embed="rId1" cstate="email"/>
          <a:stretch>
            <a:fillRect/>
          </a:stretch>
        </p:blipFill>
        <p:spPr bwMode="auto">
          <a:xfrm>
            <a:off x="5526774" y="2084989"/>
            <a:ext cx="5622352" cy="3746500"/>
          </a:xfrm>
          <a:prstGeom prst="rect"/>
          <a:noFill/>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53" name=""/>
        <p:cNvGrpSpPr/>
        <p:nvPr/>
      </p:nvGrpSpPr>
      <p:grpSpPr>
        <a:xfrm>
          <a:off x="0" y="0"/>
          <a:ext cx="0" cy="0"/>
          <a:chOff x="0" y="0"/>
          <a:chExt cx="0" cy="0"/>
        </a:xfrm>
      </p:grpSpPr>
      <p:sp>
        <p:nvSpPr>
          <p:cNvPr id="1049865" name="矩形 1"/>
          <p:cNvSpPr/>
          <p:nvPr/>
        </p:nvSpPr>
        <p:spPr>
          <a:xfrm>
            <a:off x="0" y="-29210"/>
            <a:ext cx="12192000" cy="6887210"/>
          </a:xfrm>
          <a:prstGeom prst="rect"/>
          <a:solidFill>
            <a:srgbClr val="00277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866" name="任意多边形: 形状 180"/>
          <p:cNvSpPr/>
          <p:nvPr/>
        </p:nvSpPr>
        <p:spPr>
          <a:xfrm>
            <a:off x="1582282" y="-29210"/>
            <a:ext cx="6822908" cy="6858000"/>
          </a:xfrm>
          <a:custGeom>
            <a:avLst/>
            <a:gdLst>
              <a:gd name="connsiteX0" fmla="*/ 2313618 w 8569125"/>
              <a:gd name="connsiteY0" fmla="*/ 0 h 6858000"/>
              <a:gd name="connsiteX1" fmla="*/ 3960258 w 8569125"/>
              <a:gd name="connsiteY1" fmla="*/ 0 h 6858000"/>
              <a:gd name="connsiteX2" fmla="*/ 4621404 w 8569125"/>
              <a:gd name="connsiteY2" fmla="*/ 0 h 6858000"/>
              <a:gd name="connsiteX3" fmla="*/ 6758681 w 8569125"/>
              <a:gd name="connsiteY3" fmla="*/ 0 h 6858000"/>
              <a:gd name="connsiteX4" fmla="*/ 8302425 w 8569125"/>
              <a:gd name="connsiteY4" fmla="*/ 0 h 6858000"/>
              <a:gd name="connsiteX5" fmla="*/ 8569125 w 8569125"/>
              <a:gd name="connsiteY5" fmla="*/ 0 h 6858000"/>
              <a:gd name="connsiteX6" fmla="*/ 8569125 w 8569125"/>
              <a:gd name="connsiteY6" fmla="*/ 6858000 h 6858000"/>
              <a:gd name="connsiteX7" fmla="*/ 8302425 w 8569125"/>
              <a:gd name="connsiteY7" fmla="*/ 6858000 h 6858000"/>
              <a:gd name="connsiteX8" fmla="*/ 6758681 w 8569125"/>
              <a:gd name="connsiteY8" fmla="*/ 6858000 h 6858000"/>
              <a:gd name="connsiteX9" fmla="*/ 0 w 8569125"/>
              <a:gd name="connsiteY9"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569125" h="6858000">
                <a:moveTo>
                  <a:pt x="2313618" y="0"/>
                </a:moveTo>
                <a:lnTo>
                  <a:pt x="3960258" y="0"/>
                </a:lnTo>
                <a:lnTo>
                  <a:pt x="4621404" y="0"/>
                </a:lnTo>
                <a:lnTo>
                  <a:pt x="6758681" y="0"/>
                </a:lnTo>
                <a:lnTo>
                  <a:pt x="8302425" y="0"/>
                </a:lnTo>
                <a:lnTo>
                  <a:pt x="8569125" y="0"/>
                </a:lnTo>
                <a:lnTo>
                  <a:pt x="8569125" y="6858000"/>
                </a:lnTo>
                <a:lnTo>
                  <a:pt x="8302425" y="6858000"/>
                </a:lnTo>
                <a:lnTo>
                  <a:pt x="6758681" y="6858000"/>
                </a:lnTo>
                <a:lnTo>
                  <a:pt x="0" y="685800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9867" name="矩形 5"/>
          <p:cNvSpPr/>
          <p:nvPr/>
        </p:nvSpPr>
        <p:spPr>
          <a:xfrm>
            <a:off x="294944" y="623162"/>
            <a:ext cx="11566856" cy="5650571"/>
          </a:xfrm>
          <a:prstGeom prst="rect"/>
          <a:gradFill flip="none" rotWithShape="1">
            <a:gsLst>
              <a:gs pos="0">
                <a:schemeClr val="accent1"/>
              </a:gs>
              <a:gs pos="100000">
                <a:schemeClr val="accent2"/>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868" name="任意多边形: 形状 11"/>
          <p:cNvSpPr/>
          <p:nvPr/>
        </p:nvSpPr>
        <p:spPr>
          <a:xfrm>
            <a:off x="0" y="1"/>
            <a:ext cx="589888" cy="1748539"/>
          </a:xfrm>
          <a:custGeom>
            <a:avLst/>
            <a:gdLst>
              <a:gd name="connsiteX0" fmla="*/ 0 w 589888"/>
              <a:gd name="connsiteY0" fmla="*/ 0 h 1748539"/>
              <a:gd name="connsiteX1" fmla="*/ 589888 w 589888"/>
              <a:gd name="connsiteY1" fmla="*/ 0 h 1748539"/>
              <a:gd name="connsiteX2" fmla="*/ 0 w 589888"/>
              <a:gd name="connsiteY2" fmla="*/ 1748539 h 1748539"/>
            </a:gdLst>
            <a:ahLst/>
            <a:cxnLst>
              <a:cxn ang="0">
                <a:pos x="connsiteX0" y="connsiteY0"/>
              </a:cxn>
              <a:cxn ang="0">
                <a:pos x="connsiteX1" y="connsiteY1"/>
              </a:cxn>
              <a:cxn ang="0">
                <a:pos x="connsiteX2" y="connsiteY2"/>
              </a:cxn>
            </a:cxnLst>
            <a:rect l="l" t="t" r="r" b="b"/>
            <a:pathLst>
              <a:path w="589888" h="1748539">
                <a:moveTo>
                  <a:pt x="0" y="0"/>
                </a:moveTo>
                <a:lnTo>
                  <a:pt x="589888" y="0"/>
                </a:lnTo>
                <a:lnTo>
                  <a:pt x="0" y="1748539"/>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9869" name="任意多边形: 形状 106"/>
          <p:cNvSpPr/>
          <p:nvPr/>
        </p:nvSpPr>
        <p:spPr>
          <a:xfrm>
            <a:off x="713485" y="0"/>
            <a:ext cx="1258044" cy="1675698"/>
          </a:xfrm>
          <a:custGeom>
            <a:avLst/>
            <a:gdLst>
              <a:gd name="connsiteX0" fmla="*/ 623094 w 1258044"/>
              <a:gd name="connsiteY0" fmla="*/ 0 h 1675698"/>
              <a:gd name="connsiteX1" fmla="*/ 1258044 w 1258044"/>
              <a:gd name="connsiteY1" fmla="*/ 0 h 1675698"/>
              <a:gd name="connsiteX2" fmla="*/ 634950 w 1258044"/>
              <a:gd name="connsiteY2" fmla="*/ 1675698 h 1675698"/>
              <a:gd name="connsiteX3" fmla="*/ 0 w 1258044"/>
              <a:gd name="connsiteY3" fmla="*/ 1675698 h 1675698"/>
            </a:gdLst>
            <a:ahLst/>
            <a:cxnLst>
              <a:cxn ang="0">
                <a:pos x="connsiteX0" y="connsiteY0"/>
              </a:cxn>
              <a:cxn ang="0">
                <a:pos x="connsiteX1" y="connsiteY1"/>
              </a:cxn>
              <a:cxn ang="0">
                <a:pos x="connsiteX2" y="connsiteY2"/>
              </a:cxn>
              <a:cxn ang="0">
                <a:pos x="connsiteX3" y="connsiteY3"/>
              </a:cxn>
            </a:cxnLst>
            <a:rect l="l" t="t" r="r" b="b"/>
            <a:pathLst>
              <a:path w="1258044" h="1675698">
                <a:moveTo>
                  <a:pt x="623094" y="0"/>
                </a:moveTo>
                <a:lnTo>
                  <a:pt x="1258044" y="0"/>
                </a:lnTo>
                <a:lnTo>
                  <a:pt x="634950" y="1675698"/>
                </a:lnTo>
                <a:lnTo>
                  <a:pt x="0" y="1675698"/>
                </a:lnTo>
                <a:close/>
              </a:path>
            </a:pathLst>
          </a:custGeom>
          <a:gradFill flip="none" rotWithShape="1">
            <a:gsLst>
              <a:gs pos="0">
                <a:schemeClr val="bg1">
                  <a:alpha val="64000"/>
                </a:schemeClr>
              </a:gs>
              <a:gs pos="100000">
                <a:schemeClr val="bg1">
                  <a:alpha val="0"/>
                </a:schemeClr>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9870" name="平行四边形 176"/>
          <p:cNvSpPr/>
          <p:nvPr/>
        </p:nvSpPr>
        <p:spPr>
          <a:xfrm>
            <a:off x="10409936" y="0"/>
            <a:ext cx="1189400" cy="1869720"/>
          </a:xfrm>
          <a:prstGeom prst="parallelogram">
            <a:avLst>
              <a:gd name="adj" fmla="val 58453"/>
            </a:avLst>
          </a:prstGeom>
          <a:gradFill flip="none" rotWithShape="1">
            <a:gsLst>
              <a:gs pos="0">
                <a:schemeClr val="bg1">
                  <a:alpha val="64000"/>
                </a:schemeClr>
              </a:gs>
              <a:gs pos="100000">
                <a:schemeClr val="bg1">
                  <a:alpha val="0"/>
                </a:schemeClr>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871" name="平行四边形 177"/>
          <p:cNvSpPr/>
          <p:nvPr/>
        </p:nvSpPr>
        <p:spPr>
          <a:xfrm>
            <a:off x="9594570" y="-4625"/>
            <a:ext cx="895458" cy="1255575"/>
          </a:xfrm>
          <a:prstGeom prst="parallelogram">
            <a:avLst>
              <a:gd name="adj" fmla="val 51239"/>
            </a:avLst>
          </a:prstGeom>
          <a:gradFill flip="none" rotWithShape="1">
            <a:gsLst>
              <a:gs pos="0">
                <a:schemeClr val="accent2"/>
              </a:gs>
              <a:gs pos="100000">
                <a:schemeClr val="accent2">
                  <a:alpha val="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872" name="任意多边形: 形状 107"/>
          <p:cNvSpPr/>
          <p:nvPr/>
        </p:nvSpPr>
        <p:spPr>
          <a:xfrm>
            <a:off x="2240078" y="4705381"/>
            <a:ext cx="1906301" cy="2152619"/>
          </a:xfrm>
          <a:custGeom>
            <a:avLst/>
            <a:gdLst>
              <a:gd name="connsiteX0" fmla="*/ 733105 w 1906301"/>
              <a:gd name="connsiteY0" fmla="*/ 0 h 2152619"/>
              <a:gd name="connsiteX1" fmla="*/ 1906301 w 1906301"/>
              <a:gd name="connsiteY1" fmla="*/ 0 h 2152619"/>
              <a:gd name="connsiteX2" fmla="*/ 1173196 w 1906301"/>
              <a:gd name="connsiteY2" fmla="*/ 2152619 h 2152619"/>
              <a:gd name="connsiteX3" fmla="*/ 0 w 1906301"/>
              <a:gd name="connsiteY3" fmla="*/ 2152619 h 2152619"/>
            </a:gdLst>
            <a:ahLst/>
            <a:cxnLst>
              <a:cxn ang="0">
                <a:pos x="connsiteX0" y="connsiteY0"/>
              </a:cxn>
              <a:cxn ang="0">
                <a:pos x="connsiteX1" y="connsiteY1"/>
              </a:cxn>
              <a:cxn ang="0">
                <a:pos x="connsiteX2" y="connsiteY2"/>
              </a:cxn>
              <a:cxn ang="0">
                <a:pos x="connsiteX3" y="connsiteY3"/>
              </a:cxn>
            </a:cxnLst>
            <a:rect l="l" t="t" r="r" b="b"/>
            <a:pathLst>
              <a:path w="1906301" h="2152619">
                <a:moveTo>
                  <a:pt x="733105" y="0"/>
                </a:moveTo>
                <a:lnTo>
                  <a:pt x="1906301" y="0"/>
                </a:lnTo>
                <a:lnTo>
                  <a:pt x="1173196" y="2152619"/>
                </a:lnTo>
                <a:lnTo>
                  <a:pt x="0" y="2152619"/>
                </a:lnTo>
                <a:close/>
              </a:path>
            </a:pathLst>
          </a:custGeom>
          <a:gradFill flip="none" rotWithShape="1">
            <a:gsLst>
              <a:gs pos="0">
                <a:schemeClr val="accent2"/>
              </a:gs>
              <a:gs pos="100000">
                <a:schemeClr val="accent2">
                  <a:alpha val="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grpSp>
        <p:nvGrpSpPr>
          <p:cNvPr id="154" name="组合 1028"/>
          <p:cNvGrpSpPr/>
          <p:nvPr/>
        </p:nvGrpSpPr>
        <p:grpSpPr>
          <a:xfrm>
            <a:off x="468420" y="6273733"/>
            <a:ext cx="11255160" cy="255424"/>
            <a:chOff x="203417" y="6273733"/>
            <a:chExt cx="11255160" cy="255424"/>
          </a:xfrm>
        </p:grpSpPr>
        <p:grpSp>
          <p:nvGrpSpPr>
            <p:cNvPr id="155" name="组合 1024"/>
            <p:cNvGrpSpPr/>
            <p:nvPr/>
          </p:nvGrpSpPr>
          <p:grpSpPr>
            <a:xfrm>
              <a:off x="10507861" y="6273733"/>
              <a:ext cx="950716" cy="255424"/>
              <a:chOff x="10507861" y="6273733"/>
              <a:chExt cx="950716" cy="255424"/>
            </a:xfrm>
          </p:grpSpPr>
          <p:sp>
            <p:nvSpPr>
              <p:cNvPr id="1049873" name="平行四边形 36"/>
              <p:cNvSpPr/>
              <p:nvPr/>
            </p:nvSpPr>
            <p:spPr>
              <a:xfrm>
                <a:off x="11290517" y="6273733"/>
                <a:ext cx="168060" cy="255424"/>
              </a:xfrm>
              <a:prstGeom prst="parallelogram">
                <a:avLst>
                  <a:gd name="adj" fmla="val 51442"/>
                </a:avLst>
              </a:prstGeom>
              <a:solidFill>
                <a:schemeClr val="accent2">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874" name="平行四边形 68"/>
              <p:cNvSpPr/>
              <p:nvPr/>
            </p:nvSpPr>
            <p:spPr>
              <a:xfrm>
                <a:off x="11160041" y="6273733"/>
                <a:ext cx="168060" cy="255424"/>
              </a:xfrm>
              <a:prstGeom prst="parallelogram">
                <a:avLst>
                  <a:gd name="adj" fmla="val 51442"/>
                </a:avLst>
              </a:prstGeom>
              <a:solidFill>
                <a:schemeClr val="accent2">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875" name="平行四边形 69"/>
              <p:cNvSpPr/>
              <p:nvPr/>
            </p:nvSpPr>
            <p:spPr>
              <a:xfrm>
                <a:off x="11029605" y="6273733"/>
                <a:ext cx="168060" cy="255424"/>
              </a:xfrm>
              <a:prstGeom prst="parallelogram">
                <a:avLst>
                  <a:gd name="adj" fmla="val 51442"/>
                </a:avLst>
              </a:prstGeom>
              <a:solidFill>
                <a:schemeClr val="accent2">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876" name="平行四边形 70"/>
              <p:cNvSpPr/>
              <p:nvPr/>
            </p:nvSpPr>
            <p:spPr>
              <a:xfrm>
                <a:off x="10899169" y="6273733"/>
                <a:ext cx="168060" cy="255424"/>
              </a:xfrm>
              <a:prstGeom prst="parallelogram">
                <a:avLst>
                  <a:gd name="adj" fmla="val 51442"/>
                </a:avLst>
              </a:prstGeom>
              <a:solidFill>
                <a:schemeClr val="accent2">
                  <a:alpha val="5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877" name="平行四边形 71"/>
              <p:cNvSpPr/>
              <p:nvPr/>
            </p:nvSpPr>
            <p:spPr>
              <a:xfrm>
                <a:off x="10768733" y="6273733"/>
                <a:ext cx="168060" cy="255424"/>
              </a:xfrm>
              <a:prstGeom prst="parallelogram">
                <a:avLst>
                  <a:gd name="adj" fmla="val 51442"/>
                </a:avLst>
              </a:prstGeom>
              <a:solidFill>
                <a:schemeClr val="accent2">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878" name="平行四边形 72"/>
              <p:cNvSpPr/>
              <p:nvPr/>
            </p:nvSpPr>
            <p:spPr>
              <a:xfrm>
                <a:off x="10638297" y="6273733"/>
                <a:ext cx="168060" cy="255424"/>
              </a:xfrm>
              <a:prstGeom prst="parallelogram">
                <a:avLst>
                  <a:gd name="adj" fmla="val 51442"/>
                </a:avLst>
              </a:prstGeom>
              <a:solidFill>
                <a:schemeClr val="accent2">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879" name="平行四边形 73"/>
              <p:cNvSpPr/>
              <p:nvPr/>
            </p:nvSpPr>
            <p:spPr>
              <a:xfrm>
                <a:off x="10507861" y="6273733"/>
                <a:ext cx="168060" cy="255424"/>
              </a:xfrm>
              <a:prstGeom prst="parallelogram">
                <a:avLst>
                  <a:gd name="adj" fmla="val 51442"/>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grpSp>
        <p:grpSp>
          <p:nvGrpSpPr>
            <p:cNvPr id="156" name="组合 1027"/>
            <p:cNvGrpSpPr/>
            <p:nvPr/>
          </p:nvGrpSpPr>
          <p:grpSpPr>
            <a:xfrm>
              <a:off x="203417" y="6273733"/>
              <a:ext cx="10342068" cy="255424"/>
              <a:chOff x="203417" y="6273733"/>
              <a:chExt cx="10342068" cy="255424"/>
            </a:xfrm>
            <a:gradFill flip="none" rotWithShape="1">
              <a:gsLst>
                <a:gs pos="0">
                  <a:schemeClr val="bg1">
                    <a:alpha val="0"/>
                  </a:schemeClr>
                </a:gs>
                <a:gs pos="44000">
                  <a:schemeClr val="bg1">
                    <a:alpha val="55000"/>
                  </a:schemeClr>
                </a:gs>
                <a:gs pos="100000">
                  <a:schemeClr val="bg1">
                    <a:alpha val="5000"/>
                  </a:schemeClr>
                </a:gs>
              </a:gsLst>
              <a:lin ang="0" scaled="1"/>
            </a:gradFill>
          </p:grpSpPr>
          <p:sp>
            <p:nvSpPr>
              <p:cNvPr id="1049880" name="平行四边形 74"/>
              <p:cNvSpPr/>
              <p:nvPr/>
            </p:nvSpPr>
            <p:spPr>
              <a:xfrm>
                <a:off x="1037742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881" name="平行四边形 75"/>
              <p:cNvSpPr/>
              <p:nvPr/>
            </p:nvSpPr>
            <p:spPr>
              <a:xfrm>
                <a:off x="1024698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882" name="平行四边形 76"/>
              <p:cNvSpPr/>
              <p:nvPr/>
            </p:nvSpPr>
            <p:spPr>
              <a:xfrm>
                <a:off x="1011655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883" name="平行四边形 77"/>
              <p:cNvSpPr/>
              <p:nvPr/>
            </p:nvSpPr>
            <p:spPr>
              <a:xfrm>
                <a:off x="998611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884" name="平行四边形 78"/>
              <p:cNvSpPr/>
              <p:nvPr/>
            </p:nvSpPr>
            <p:spPr>
              <a:xfrm>
                <a:off x="985568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885" name="平行四边形 79"/>
              <p:cNvSpPr/>
              <p:nvPr/>
            </p:nvSpPr>
            <p:spPr>
              <a:xfrm>
                <a:off x="972524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886" name="平行四边形 80"/>
              <p:cNvSpPr/>
              <p:nvPr/>
            </p:nvSpPr>
            <p:spPr>
              <a:xfrm>
                <a:off x="959480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887" name="平行四边形 81"/>
              <p:cNvSpPr/>
              <p:nvPr/>
            </p:nvSpPr>
            <p:spPr>
              <a:xfrm>
                <a:off x="946437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888" name="平行四边形 82"/>
              <p:cNvSpPr/>
              <p:nvPr/>
            </p:nvSpPr>
            <p:spPr>
              <a:xfrm>
                <a:off x="933393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889" name="平行四边形 86"/>
              <p:cNvSpPr/>
              <p:nvPr/>
            </p:nvSpPr>
            <p:spPr>
              <a:xfrm>
                <a:off x="920350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890" name="平行四边形 87"/>
              <p:cNvSpPr/>
              <p:nvPr/>
            </p:nvSpPr>
            <p:spPr>
              <a:xfrm>
                <a:off x="907306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891" name="平行四边形 88"/>
              <p:cNvSpPr/>
              <p:nvPr/>
            </p:nvSpPr>
            <p:spPr>
              <a:xfrm>
                <a:off x="894262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892" name="平行四边形 89"/>
              <p:cNvSpPr/>
              <p:nvPr/>
            </p:nvSpPr>
            <p:spPr>
              <a:xfrm>
                <a:off x="881219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893" name="平行四边形 90"/>
              <p:cNvSpPr/>
              <p:nvPr/>
            </p:nvSpPr>
            <p:spPr>
              <a:xfrm>
                <a:off x="868175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894" name="平行四边形 91"/>
              <p:cNvSpPr/>
              <p:nvPr/>
            </p:nvSpPr>
            <p:spPr>
              <a:xfrm>
                <a:off x="855132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895" name="平行四边形 92"/>
              <p:cNvSpPr/>
              <p:nvPr/>
            </p:nvSpPr>
            <p:spPr>
              <a:xfrm>
                <a:off x="842088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896" name="平行四边形 93"/>
              <p:cNvSpPr/>
              <p:nvPr/>
            </p:nvSpPr>
            <p:spPr>
              <a:xfrm>
                <a:off x="829044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897" name="平行四边形 94"/>
              <p:cNvSpPr/>
              <p:nvPr/>
            </p:nvSpPr>
            <p:spPr>
              <a:xfrm>
                <a:off x="816001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898" name="平行四边形 100"/>
              <p:cNvSpPr/>
              <p:nvPr/>
            </p:nvSpPr>
            <p:spPr>
              <a:xfrm>
                <a:off x="802957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899" name="平行四边形 101"/>
              <p:cNvSpPr/>
              <p:nvPr/>
            </p:nvSpPr>
            <p:spPr>
              <a:xfrm>
                <a:off x="789914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900" name="平行四边形 102"/>
              <p:cNvSpPr/>
              <p:nvPr/>
            </p:nvSpPr>
            <p:spPr>
              <a:xfrm>
                <a:off x="776870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901" name="平行四边形 103"/>
              <p:cNvSpPr/>
              <p:nvPr/>
            </p:nvSpPr>
            <p:spPr>
              <a:xfrm>
                <a:off x="763826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902" name="平行四边形 104"/>
              <p:cNvSpPr/>
              <p:nvPr/>
            </p:nvSpPr>
            <p:spPr>
              <a:xfrm>
                <a:off x="750783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903" name="平行四边形 105"/>
              <p:cNvSpPr/>
              <p:nvPr/>
            </p:nvSpPr>
            <p:spPr>
              <a:xfrm>
                <a:off x="737739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904" name="平行四边形 108"/>
              <p:cNvSpPr/>
              <p:nvPr/>
            </p:nvSpPr>
            <p:spPr>
              <a:xfrm>
                <a:off x="724696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905" name="平行四边形 109"/>
              <p:cNvSpPr/>
              <p:nvPr/>
            </p:nvSpPr>
            <p:spPr>
              <a:xfrm>
                <a:off x="711652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906" name="平行四边形 110"/>
              <p:cNvSpPr/>
              <p:nvPr/>
            </p:nvSpPr>
            <p:spPr>
              <a:xfrm>
                <a:off x="698608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907" name="平行四边形 111"/>
              <p:cNvSpPr/>
              <p:nvPr/>
            </p:nvSpPr>
            <p:spPr>
              <a:xfrm>
                <a:off x="685565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908" name="平行四边形 112"/>
              <p:cNvSpPr/>
              <p:nvPr/>
            </p:nvSpPr>
            <p:spPr>
              <a:xfrm>
                <a:off x="672521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909" name="平行四边形 113"/>
              <p:cNvSpPr/>
              <p:nvPr/>
            </p:nvSpPr>
            <p:spPr>
              <a:xfrm>
                <a:off x="659478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910" name="平行四边形 114"/>
              <p:cNvSpPr/>
              <p:nvPr/>
            </p:nvSpPr>
            <p:spPr>
              <a:xfrm>
                <a:off x="646434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911" name="平行四边形 115"/>
              <p:cNvSpPr/>
              <p:nvPr/>
            </p:nvSpPr>
            <p:spPr>
              <a:xfrm>
                <a:off x="633390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912" name="平行四边形 116"/>
              <p:cNvSpPr/>
              <p:nvPr/>
            </p:nvSpPr>
            <p:spPr>
              <a:xfrm>
                <a:off x="620347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913" name="平行四边形 117"/>
              <p:cNvSpPr/>
              <p:nvPr/>
            </p:nvSpPr>
            <p:spPr>
              <a:xfrm>
                <a:off x="607303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914" name="平行四边形 118"/>
              <p:cNvSpPr/>
              <p:nvPr/>
            </p:nvSpPr>
            <p:spPr>
              <a:xfrm>
                <a:off x="594260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915" name="平行四边形 119"/>
              <p:cNvSpPr/>
              <p:nvPr/>
            </p:nvSpPr>
            <p:spPr>
              <a:xfrm>
                <a:off x="581216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916" name="平行四边形 120"/>
              <p:cNvSpPr/>
              <p:nvPr/>
            </p:nvSpPr>
            <p:spPr>
              <a:xfrm>
                <a:off x="568172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917" name="平行四边形 121"/>
              <p:cNvSpPr/>
              <p:nvPr/>
            </p:nvSpPr>
            <p:spPr>
              <a:xfrm>
                <a:off x="555129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918" name="平行四边形 122"/>
              <p:cNvSpPr/>
              <p:nvPr/>
            </p:nvSpPr>
            <p:spPr>
              <a:xfrm>
                <a:off x="542085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919" name="平行四边形 123"/>
              <p:cNvSpPr/>
              <p:nvPr/>
            </p:nvSpPr>
            <p:spPr>
              <a:xfrm>
                <a:off x="529042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920" name="平行四边形 126"/>
              <p:cNvSpPr/>
              <p:nvPr/>
            </p:nvSpPr>
            <p:spPr>
              <a:xfrm>
                <a:off x="515998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921" name="平行四边形 127"/>
              <p:cNvSpPr/>
              <p:nvPr/>
            </p:nvSpPr>
            <p:spPr>
              <a:xfrm>
                <a:off x="502954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922" name="平行四边形 128"/>
              <p:cNvSpPr/>
              <p:nvPr/>
            </p:nvSpPr>
            <p:spPr>
              <a:xfrm>
                <a:off x="489911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923" name="平行四边形 129"/>
              <p:cNvSpPr/>
              <p:nvPr/>
            </p:nvSpPr>
            <p:spPr>
              <a:xfrm>
                <a:off x="476867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924" name="平行四边形 130"/>
              <p:cNvSpPr/>
              <p:nvPr/>
            </p:nvSpPr>
            <p:spPr>
              <a:xfrm>
                <a:off x="463824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925" name="平行四边形 131"/>
              <p:cNvSpPr/>
              <p:nvPr/>
            </p:nvSpPr>
            <p:spPr>
              <a:xfrm>
                <a:off x="450780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926" name="平行四边形 132"/>
              <p:cNvSpPr/>
              <p:nvPr/>
            </p:nvSpPr>
            <p:spPr>
              <a:xfrm>
                <a:off x="437736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927" name="平行四边形 133"/>
              <p:cNvSpPr/>
              <p:nvPr/>
            </p:nvSpPr>
            <p:spPr>
              <a:xfrm>
                <a:off x="424693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928" name="平行四边形 134"/>
              <p:cNvSpPr/>
              <p:nvPr/>
            </p:nvSpPr>
            <p:spPr>
              <a:xfrm>
                <a:off x="411649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929" name="平行四边形 135"/>
              <p:cNvSpPr/>
              <p:nvPr/>
            </p:nvSpPr>
            <p:spPr>
              <a:xfrm>
                <a:off x="398606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930" name="平行四边形 136"/>
              <p:cNvSpPr/>
              <p:nvPr/>
            </p:nvSpPr>
            <p:spPr>
              <a:xfrm>
                <a:off x="385562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931" name="平行四边形 137"/>
              <p:cNvSpPr/>
              <p:nvPr/>
            </p:nvSpPr>
            <p:spPr>
              <a:xfrm>
                <a:off x="372518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932" name="平行四边形 138"/>
              <p:cNvSpPr/>
              <p:nvPr/>
            </p:nvSpPr>
            <p:spPr>
              <a:xfrm>
                <a:off x="359475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933" name="平行四边形 139"/>
              <p:cNvSpPr/>
              <p:nvPr/>
            </p:nvSpPr>
            <p:spPr>
              <a:xfrm>
                <a:off x="346431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934" name="平行四边形 140"/>
              <p:cNvSpPr/>
              <p:nvPr/>
            </p:nvSpPr>
            <p:spPr>
              <a:xfrm>
                <a:off x="333388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935" name="平行四边形 141"/>
              <p:cNvSpPr/>
              <p:nvPr/>
            </p:nvSpPr>
            <p:spPr>
              <a:xfrm>
                <a:off x="320344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936" name="平行四边形 142"/>
              <p:cNvSpPr/>
              <p:nvPr/>
            </p:nvSpPr>
            <p:spPr>
              <a:xfrm>
                <a:off x="307300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937" name="平行四边形 143"/>
              <p:cNvSpPr/>
              <p:nvPr/>
            </p:nvSpPr>
            <p:spPr>
              <a:xfrm>
                <a:off x="294257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938" name="平行四边形 144"/>
              <p:cNvSpPr/>
              <p:nvPr/>
            </p:nvSpPr>
            <p:spPr>
              <a:xfrm>
                <a:off x="281213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939" name="平行四边形 145"/>
              <p:cNvSpPr/>
              <p:nvPr/>
            </p:nvSpPr>
            <p:spPr>
              <a:xfrm>
                <a:off x="268170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940" name="平行四边形 146"/>
              <p:cNvSpPr/>
              <p:nvPr/>
            </p:nvSpPr>
            <p:spPr>
              <a:xfrm>
                <a:off x="255126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941" name="平行四边形 147"/>
              <p:cNvSpPr/>
              <p:nvPr/>
            </p:nvSpPr>
            <p:spPr>
              <a:xfrm>
                <a:off x="242082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942" name="平行四边形 148"/>
              <p:cNvSpPr/>
              <p:nvPr/>
            </p:nvSpPr>
            <p:spPr>
              <a:xfrm>
                <a:off x="229039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943" name="平行四边形 149"/>
              <p:cNvSpPr/>
              <p:nvPr/>
            </p:nvSpPr>
            <p:spPr>
              <a:xfrm>
                <a:off x="215995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944" name="平行四边形 150"/>
              <p:cNvSpPr/>
              <p:nvPr/>
            </p:nvSpPr>
            <p:spPr>
              <a:xfrm>
                <a:off x="202952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945" name="平行四边形 151"/>
              <p:cNvSpPr/>
              <p:nvPr/>
            </p:nvSpPr>
            <p:spPr>
              <a:xfrm>
                <a:off x="189908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946" name="平行四边形 152"/>
              <p:cNvSpPr/>
              <p:nvPr/>
            </p:nvSpPr>
            <p:spPr>
              <a:xfrm>
                <a:off x="176864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947" name="平行四边形 153"/>
              <p:cNvSpPr/>
              <p:nvPr/>
            </p:nvSpPr>
            <p:spPr>
              <a:xfrm>
                <a:off x="163821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948" name="平行四边形 154"/>
              <p:cNvSpPr/>
              <p:nvPr/>
            </p:nvSpPr>
            <p:spPr>
              <a:xfrm>
                <a:off x="150777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949" name="平行四边形 155"/>
              <p:cNvSpPr/>
              <p:nvPr/>
            </p:nvSpPr>
            <p:spPr>
              <a:xfrm>
                <a:off x="137734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950" name="平行四边形 156"/>
              <p:cNvSpPr/>
              <p:nvPr/>
            </p:nvSpPr>
            <p:spPr>
              <a:xfrm>
                <a:off x="124690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951" name="平行四边形 157"/>
              <p:cNvSpPr/>
              <p:nvPr/>
            </p:nvSpPr>
            <p:spPr>
              <a:xfrm>
                <a:off x="111646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952" name="平行四边形 158"/>
              <p:cNvSpPr/>
              <p:nvPr/>
            </p:nvSpPr>
            <p:spPr>
              <a:xfrm>
                <a:off x="98603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953" name="平行四边形 159"/>
              <p:cNvSpPr/>
              <p:nvPr/>
            </p:nvSpPr>
            <p:spPr>
              <a:xfrm>
                <a:off x="85559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954" name="平行四边形 160"/>
              <p:cNvSpPr/>
              <p:nvPr/>
            </p:nvSpPr>
            <p:spPr>
              <a:xfrm>
                <a:off x="72516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955" name="平行四边形 161"/>
              <p:cNvSpPr/>
              <p:nvPr/>
            </p:nvSpPr>
            <p:spPr>
              <a:xfrm>
                <a:off x="59472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956" name="平行四边形 162"/>
              <p:cNvSpPr/>
              <p:nvPr/>
            </p:nvSpPr>
            <p:spPr>
              <a:xfrm>
                <a:off x="46428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957" name="平行四边形 163"/>
              <p:cNvSpPr/>
              <p:nvPr/>
            </p:nvSpPr>
            <p:spPr>
              <a:xfrm>
                <a:off x="33385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958" name="平行四边形 164"/>
              <p:cNvSpPr/>
              <p:nvPr/>
            </p:nvSpPr>
            <p:spPr>
              <a:xfrm>
                <a:off x="20341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grpSp>
      </p:grpSp>
      <p:sp>
        <p:nvSpPr>
          <p:cNvPr id="1049959" name="矩形 1029"/>
          <p:cNvSpPr/>
          <p:nvPr/>
        </p:nvSpPr>
        <p:spPr>
          <a:xfrm>
            <a:off x="1099468" y="3294286"/>
            <a:ext cx="4552335" cy="798360"/>
          </a:xfrm>
          <a:prstGeom prst="rect"/>
          <a:noFill/>
        </p:spPr>
        <p:txBody>
          <a:bodyPr anchor="t" anchorCtr="0" bIns="0" lIns="0" rIns="0" rtlCol="0" tIns="0" wrap="square">
            <a:spAutoFit/>
          </a:bodyPr>
          <a:p>
            <a:pPr algn="just" defTabSz="1216660">
              <a:lnSpc>
                <a:spcPct val="150000"/>
              </a:lnSpc>
              <a:spcAft>
                <a:spcPts val="600"/>
              </a:spcAft>
            </a:pPr>
            <a:r>
              <a:rPr altLang="en-US" sz="1200" lang="zh-CN">
                <a:solidFill>
                  <a:schemeClr val="bg1"/>
                </a:solidFill>
                <a:latin typeface="+mj-ea"/>
                <a:ea typeface="+mj-ea"/>
                <a:sym typeface="Arial" panose="020B0604020202020204" pitchFamily="34" charset="0"/>
              </a:rPr>
              <a:t>植树节是为了保护倡导人民种植树木，鼓励人民爱护树木，提醒人民重视树木。树木对于人类的生存，对于地球的生态环境，都是起着非常重要的作用。</a:t>
            </a:r>
            <a:endParaRPr altLang="zh-CN" sz="1200" lang="en-US">
              <a:solidFill>
                <a:schemeClr val="bg1"/>
              </a:solidFill>
              <a:latin typeface="+mj-ea"/>
              <a:ea typeface="+mj-ea"/>
              <a:sym typeface="Arial" panose="020B0604020202020204" pitchFamily="34" charset="0"/>
            </a:endParaRPr>
          </a:p>
        </p:txBody>
      </p:sp>
      <p:sp>
        <p:nvSpPr>
          <p:cNvPr id="1049960" name="TextBox 13"/>
          <p:cNvSpPr txBox="1"/>
          <p:nvPr/>
        </p:nvSpPr>
        <p:spPr>
          <a:xfrm>
            <a:off x="667897" y="1221693"/>
            <a:ext cx="1676400" cy="355600"/>
          </a:xfrm>
          <a:prstGeom prst="rect"/>
          <a:noFill/>
        </p:spPr>
        <p:txBody>
          <a:bodyPr anchor="t" anchorCtr="0" bIns="0" lIns="0" rIns="0" rtlCol="0" tIns="0" wrap="none">
            <a:spAutoFit/>
          </a:bodyPr>
          <a:p>
            <a:pPr defTabSz="1216660">
              <a:spcBef>
                <a:spcPct val="20000"/>
              </a:spcBef>
            </a:pPr>
            <a:r>
              <a:rPr altLang="zh-CN" b="1" sz="2400" lang="en-US">
                <a:solidFill>
                  <a:schemeClr val="bg1"/>
                </a:solidFill>
                <a:latin typeface="+mj-ea"/>
                <a:ea typeface="+mj-ea"/>
                <a:sym typeface="Arial" panose="020B0604020202020204" pitchFamily="34" charset="0"/>
              </a:rPr>
              <a:t>2022</a:t>
            </a:r>
            <a:r>
              <a:rPr altLang="en-US" b="1" sz="2400" lang="zh-CN">
                <a:solidFill>
                  <a:schemeClr val="bg1"/>
                </a:solidFill>
                <a:latin typeface="+mj-ea"/>
                <a:ea typeface="+mj-ea"/>
                <a:sym typeface="Arial" panose="020B0604020202020204" pitchFamily="34" charset="0"/>
              </a:rPr>
              <a:t>年</a:t>
            </a:r>
            <a:r>
              <a:rPr altLang="zh-CN" b="1" sz="2400" lang="en-US">
                <a:solidFill>
                  <a:schemeClr val="bg1"/>
                </a:solidFill>
                <a:latin typeface="+mj-ea"/>
                <a:ea typeface="+mj-ea"/>
                <a:sym typeface="Arial" panose="020B0604020202020204" pitchFamily="34" charset="0"/>
              </a:rPr>
              <a:t>03</a:t>
            </a:r>
            <a:r>
              <a:rPr altLang="en-US" b="1" sz="2400" lang="zh-CN">
                <a:solidFill>
                  <a:schemeClr val="bg1"/>
                </a:solidFill>
                <a:latin typeface="+mj-ea"/>
                <a:ea typeface="+mj-ea"/>
                <a:sym typeface="Arial" panose="020B0604020202020204" pitchFamily="34" charset="0"/>
              </a:rPr>
              <a:t>月</a:t>
            </a:r>
          </a:p>
        </p:txBody>
      </p:sp>
      <p:sp>
        <p:nvSpPr>
          <p:cNvPr id="1049961" name="文本框 167"/>
          <p:cNvSpPr txBox="1"/>
          <p:nvPr/>
        </p:nvSpPr>
        <p:spPr>
          <a:xfrm>
            <a:off x="2656459" y="1185703"/>
            <a:ext cx="5171034" cy="461665"/>
          </a:xfrm>
          <a:prstGeom prst="rect"/>
          <a:noFill/>
        </p:spPr>
        <p:txBody>
          <a:bodyPr wrap="square">
            <a:spAutoFit/>
          </a:bodyPr>
          <a:p>
            <a:pPr algn="l"/>
            <a:r>
              <a:rPr altLang="en-US" b="1" sz="2400" lang="zh-CN">
                <a:solidFill>
                  <a:schemeClr val="bg1"/>
                </a:solidFill>
                <a:latin typeface="+mj-ea"/>
                <a:ea typeface="+mj-ea"/>
              </a:rPr>
              <a:t>与春相约  相遇美好 </a:t>
            </a:r>
          </a:p>
        </p:txBody>
      </p:sp>
      <p:sp>
        <p:nvSpPr>
          <p:cNvPr id="1049962" name="文本框 125"/>
          <p:cNvSpPr txBox="1"/>
          <p:nvPr/>
        </p:nvSpPr>
        <p:spPr>
          <a:xfrm>
            <a:off x="951502" y="2338996"/>
            <a:ext cx="5171034" cy="707886"/>
          </a:xfrm>
          <a:prstGeom prst="rect"/>
          <a:noFill/>
        </p:spPr>
        <p:txBody>
          <a:bodyPr wrap="square">
            <a:spAutoFit/>
          </a:bodyPr>
          <a:p>
            <a:pPr algn="l"/>
            <a:r>
              <a:rPr altLang="en-US" b="1" sz="4000" i="0" lang="zh-CN">
                <a:solidFill>
                  <a:schemeClr val="bg1"/>
                </a:solidFill>
                <a:effectLst/>
                <a:latin typeface="+mj-ea"/>
                <a:ea typeface="+mj-ea"/>
              </a:rPr>
              <a:t>播撒春意  世界新绿</a:t>
            </a:r>
          </a:p>
        </p:txBody>
      </p:sp>
      <p:pic>
        <p:nvPicPr>
          <p:cNvPr id="2097170" name="Picture 2"/>
          <p:cNvPicPr>
            <a:picLocks noChangeAspect="1" noChangeArrowheads="1"/>
          </p:cNvPicPr>
          <p:nvPr/>
        </p:nvPicPr>
        <p:blipFill>
          <a:blip xmlns:r="http://schemas.openxmlformats.org/officeDocument/2006/relationships" r:embed="rId1" cstate="email"/>
          <a:stretch>
            <a:fillRect/>
          </a:stretch>
        </p:blipFill>
        <p:spPr bwMode="auto">
          <a:xfrm>
            <a:off x="7047750" y="3501960"/>
            <a:ext cx="3614322" cy="2710741"/>
          </a:xfrm>
          <a:prstGeom prst="rect"/>
          <a:noFill/>
        </p:spPr>
      </p:pic>
      <p:pic>
        <p:nvPicPr>
          <p:cNvPr id="2097171" name="Picture 4"/>
          <p:cNvPicPr>
            <a:picLocks noChangeAspect="1" noChangeArrowheads="1"/>
          </p:cNvPicPr>
          <p:nvPr/>
        </p:nvPicPr>
        <p:blipFill>
          <a:blip xmlns:r="http://schemas.openxmlformats.org/officeDocument/2006/relationships" r:embed="rId2" cstate="email"/>
          <a:stretch>
            <a:fillRect/>
          </a:stretch>
        </p:blipFill>
        <p:spPr bwMode="auto">
          <a:xfrm>
            <a:off x="7116020" y="637542"/>
            <a:ext cx="3614321" cy="2710741"/>
          </a:xfrm>
          <a:prstGeom prst="rect"/>
          <a:noFill/>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57" name=""/>
        <p:cNvGrpSpPr/>
        <p:nvPr/>
      </p:nvGrpSpPr>
      <p:grpSpPr>
        <a:xfrm>
          <a:off x="0" y="0"/>
          <a:ext cx="0" cy="0"/>
          <a:chOff x="0" y="0"/>
          <a:chExt cx="0" cy="0"/>
        </a:xfrm>
      </p:grpSpPr>
      <p:pic>
        <p:nvPicPr>
          <p:cNvPr id="2097172" name="Picture 4"/>
          <p:cNvPicPr>
            <a:picLocks noChangeAspect="1" noChangeArrowheads="1"/>
          </p:cNvPicPr>
          <p:nvPr/>
        </p:nvPicPr>
        <p:blipFill>
          <a:blip xmlns:r="http://schemas.openxmlformats.org/officeDocument/2006/relationships" r:embed="rId1"/>
          <a:stretch>
            <a:fillRect/>
          </a:stretch>
        </p:blipFill>
        <p:spPr bwMode="auto">
          <a:xfrm>
            <a:off x="7047" y="-71615"/>
            <a:ext cx="12192000" cy="7309317"/>
          </a:xfrm>
          <a:prstGeom prst="rect"/>
          <a:noFill/>
        </p:spPr>
      </p:pic>
      <p:sp>
        <p:nvSpPr>
          <p:cNvPr id="1049963" name="任意多边形: 形状 11"/>
          <p:cNvSpPr/>
          <p:nvPr/>
        </p:nvSpPr>
        <p:spPr>
          <a:xfrm>
            <a:off x="0" y="1"/>
            <a:ext cx="589888" cy="1748539"/>
          </a:xfrm>
          <a:custGeom>
            <a:avLst/>
            <a:gdLst>
              <a:gd name="connsiteX0" fmla="*/ 0 w 589888"/>
              <a:gd name="connsiteY0" fmla="*/ 0 h 1748539"/>
              <a:gd name="connsiteX1" fmla="*/ 589888 w 589888"/>
              <a:gd name="connsiteY1" fmla="*/ 0 h 1748539"/>
              <a:gd name="connsiteX2" fmla="*/ 0 w 589888"/>
              <a:gd name="connsiteY2" fmla="*/ 1748539 h 1748539"/>
            </a:gdLst>
            <a:ahLst/>
            <a:cxnLst>
              <a:cxn ang="0">
                <a:pos x="connsiteX0" y="connsiteY0"/>
              </a:cxn>
              <a:cxn ang="0">
                <a:pos x="connsiteX1" y="connsiteY1"/>
              </a:cxn>
              <a:cxn ang="0">
                <a:pos x="connsiteX2" y="connsiteY2"/>
              </a:cxn>
            </a:cxnLst>
            <a:rect l="l" t="t" r="r" b="b"/>
            <a:pathLst>
              <a:path w="589888" h="1748539">
                <a:moveTo>
                  <a:pt x="0" y="0"/>
                </a:moveTo>
                <a:lnTo>
                  <a:pt x="589888" y="0"/>
                </a:lnTo>
                <a:lnTo>
                  <a:pt x="0" y="1748539"/>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9964" name="任意多边形: 形状 106"/>
          <p:cNvSpPr/>
          <p:nvPr/>
        </p:nvSpPr>
        <p:spPr>
          <a:xfrm>
            <a:off x="713485" y="0"/>
            <a:ext cx="1258044" cy="1675698"/>
          </a:xfrm>
          <a:custGeom>
            <a:avLst/>
            <a:gdLst>
              <a:gd name="connsiteX0" fmla="*/ 623094 w 1258044"/>
              <a:gd name="connsiteY0" fmla="*/ 0 h 1675698"/>
              <a:gd name="connsiteX1" fmla="*/ 1258044 w 1258044"/>
              <a:gd name="connsiteY1" fmla="*/ 0 h 1675698"/>
              <a:gd name="connsiteX2" fmla="*/ 634950 w 1258044"/>
              <a:gd name="connsiteY2" fmla="*/ 1675698 h 1675698"/>
              <a:gd name="connsiteX3" fmla="*/ 0 w 1258044"/>
              <a:gd name="connsiteY3" fmla="*/ 1675698 h 1675698"/>
            </a:gdLst>
            <a:ahLst/>
            <a:cxnLst>
              <a:cxn ang="0">
                <a:pos x="connsiteX0" y="connsiteY0"/>
              </a:cxn>
              <a:cxn ang="0">
                <a:pos x="connsiteX1" y="connsiteY1"/>
              </a:cxn>
              <a:cxn ang="0">
                <a:pos x="connsiteX2" y="connsiteY2"/>
              </a:cxn>
              <a:cxn ang="0">
                <a:pos x="connsiteX3" y="connsiteY3"/>
              </a:cxn>
            </a:cxnLst>
            <a:rect l="l" t="t" r="r" b="b"/>
            <a:pathLst>
              <a:path w="1258044" h="1675698">
                <a:moveTo>
                  <a:pt x="623094" y="0"/>
                </a:moveTo>
                <a:lnTo>
                  <a:pt x="1258044" y="0"/>
                </a:lnTo>
                <a:lnTo>
                  <a:pt x="634950" y="1675698"/>
                </a:lnTo>
                <a:lnTo>
                  <a:pt x="0" y="1675698"/>
                </a:lnTo>
                <a:close/>
              </a:path>
            </a:pathLst>
          </a:custGeom>
          <a:gradFill flip="none" rotWithShape="1">
            <a:gsLst>
              <a:gs pos="0">
                <a:schemeClr val="bg1">
                  <a:alpha val="64000"/>
                </a:schemeClr>
              </a:gs>
              <a:gs pos="100000">
                <a:schemeClr val="bg1">
                  <a:alpha val="0"/>
                </a:schemeClr>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9965" name="平行四边形 176"/>
          <p:cNvSpPr/>
          <p:nvPr/>
        </p:nvSpPr>
        <p:spPr>
          <a:xfrm>
            <a:off x="10409936" y="0"/>
            <a:ext cx="1189400" cy="1869720"/>
          </a:xfrm>
          <a:prstGeom prst="parallelogram">
            <a:avLst>
              <a:gd name="adj" fmla="val 58453"/>
            </a:avLst>
          </a:prstGeom>
          <a:gradFill flip="none" rotWithShape="1">
            <a:gsLst>
              <a:gs pos="0">
                <a:schemeClr val="bg1">
                  <a:alpha val="64000"/>
                </a:schemeClr>
              </a:gs>
              <a:gs pos="100000">
                <a:schemeClr val="bg1">
                  <a:alpha val="0"/>
                </a:schemeClr>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966" name="平行四边形 177"/>
          <p:cNvSpPr/>
          <p:nvPr/>
        </p:nvSpPr>
        <p:spPr>
          <a:xfrm>
            <a:off x="9594570" y="-4625"/>
            <a:ext cx="895458" cy="1255575"/>
          </a:xfrm>
          <a:prstGeom prst="parallelogram">
            <a:avLst>
              <a:gd name="adj" fmla="val 51239"/>
            </a:avLst>
          </a:prstGeom>
          <a:gradFill flip="none" rotWithShape="1">
            <a:gsLst>
              <a:gs pos="0">
                <a:schemeClr val="accent2"/>
              </a:gs>
              <a:gs pos="100000">
                <a:schemeClr val="accent2">
                  <a:alpha val="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967" name="任意多边形: 形状 107"/>
          <p:cNvSpPr/>
          <p:nvPr/>
        </p:nvSpPr>
        <p:spPr>
          <a:xfrm>
            <a:off x="2240078" y="4705381"/>
            <a:ext cx="1906301" cy="2152619"/>
          </a:xfrm>
          <a:custGeom>
            <a:avLst/>
            <a:gdLst>
              <a:gd name="connsiteX0" fmla="*/ 733105 w 1906301"/>
              <a:gd name="connsiteY0" fmla="*/ 0 h 2152619"/>
              <a:gd name="connsiteX1" fmla="*/ 1906301 w 1906301"/>
              <a:gd name="connsiteY1" fmla="*/ 0 h 2152619"/>
              <a:gd name="connsiteX2" fmla="*/ 1173196 w 1906301"/>
              <a:gd name="connsiteY2" fmla="*/ 2152619 h 2152619"/>
              <a:gd name="connsiteX3" fmla="*/ 0 w 1906301"/>
              <a:gd name="connsiteY3" fmla="*/ 2152619 h 2152619"/>
            </a:gdLst>
            <a:ahLst/>
            <a:cxnLst>
              <a:cxn ang="0">
                <a:pos x="connsiteX0" y="connsiteY0"/>
              </a:cxn>
              <a:cxn ang="0">
                <a:pos x="connsiteX1" y="connsiteY1"/>
              </a:cxn>
              <a:cxn ang="0">
                <a:pos x="connsiteX2" y="connsiteY2"/>
              </a:cxn>
              <a:cxn ang="0">
                <a:pos x="connsiteX3" y="connsiteY3"/>
              </a:cxn>
            </a:cxnLst>
            <a:rect l="l" t="t" r="r" b="b"/>
            <a:pathLst>
              <a:path w="1906301" h="2152619">
                <a:moveTo>
                  <a:pt x="733105" y="0"/>
                </a:moveTo>
                <a:lnTo>
                  <a:pt x="1906301" y="0"/>
                </a:lnTo>
                <a:lnTo>
                  <a:pt x="1173196" y="2152619"/>
                </a:lnTo>
                <a:lnTo>
                  <a:pt x="0" y="2152619"/>
                </a:lnTo>
                <a:close/>
              </a:path>
            </a:pathLst>
          </a:custGeom>
          <a:gradFill flip="none" rotWithShape="1">
            <a:gsLst>
              <a:gs pos="0">
                <a:schemeClr val="accent2"/>
              </a:gs>
              <a:gs pos="100000">
                <a:schemeClr val="accent2">
                  <a:alpha val="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grpSp>
        <p:nvGrpSpPr>
          <p:cNvPr id="158" name="组合 1028"/>
          <p:cNvGrpSpPr/>
          <p:nvPr/>
        </p:nvGrpSpPr>
        <p:grpSpPr>
          <a:xfrm>
            <a:off x="468420" y="6273733"/>
            <a:ext cx="11255160" cy="255424"/>
            <a:chOff x="203417" y="6273733"/>
            <a:chExt cx="11255160" cy="255424"/>
          </a:xfrm>
        </p:grpSpPr>
        <p:grpSp>
          <p:nvGrpSpPr>
            <p:cNvPr id="159" name="组合 1024"/>
            <p:cNvGrpSpPr/>
            <p:nvPr/>
          </p:nvGrpSpPr>
          <p:grpSpPr>
            <a:xfrm>
              <a:off x="10507861" y="6273733"/>
              <a:ext cx="950716" cy="255424"/>
              <a:chOff x="10507861" y="6273733"/>
              <a:chExt cx="950716" cy="255424"/>
            </a:xfrm>
          </p:grpSpPr>
          <p:sp>
            <p:nvSpPr>
              <p:cNvPr id="1049968" name="平行四边形 36"/>
              <p:cNvSpPr/>
              <p:nvPr/>
            </p:nvSpPr>
            <p:spPr>
              <a:xfrm>
                <a:off x="11290517" y="6273733"/>
                <a:ext cx="168060" cy="255424"/>
              </a:xfrm>
              <a:prstGeom prst="parallelogram">
                <a:avLst>
                  <a:gd name="adj" fmla="val 51442"/>
                </a:avLst>
              </a:prstGeom>
              <a:solidFill>
                <a:schemeClr val="accent2">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969" name="平行四边形 68"/>
              <p:cNvSpPr/>
              <p:nvPr/>
            </p:nvSpPr>
            <p:spPr>
              <a:xfrm>
                <a:off x="11160041" y="6273733"/>
                <a:ext cx="168060" cy="255424"/>
              </a:xfrm>
              <a:prstGeom prst="parallelogram">
                <a:avLst>
                  <a:gd name="adj" fmla="val 51442"/>
                </a:avLst>
              </a:prstGeom>
              <a:solidFill>
                <a:schemeClr val="accent2">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970" name="平行四边形 69"/>
              <p:cNvSpPr/>
              <p:nvPr/>
            </p:nvSpPr>
            <p:spPr>
              <a:xfrm>
                <a:off x="11029605" y="6273733"/>
                <a:ext cx="168060" cy="255424"/>
              </a:xfrm>
              <a:prstGeom prst="parallelogram">
                <a:avLst>
                  <a:gd name="adj" fmla="val 51442"/>
                </a:avLst>
              </a:prstGeom>
              <a:solidFill>
                <a:schemeClr val="accent2">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971" name="平行四边形 70"/>
              <p:cNvSpPr/>
              <p:nvPr/>
            </p:nvSpPr>
            <p:spPr>
              <a:xfrm>
                <a:off x="10899169" y="6273733"/>
                <a:ext cx="168060" cy="255424"/>
              </a:xfrm>
              <a:prstGeom prst="parallelogram">
                <a:avLst>
                  <a:gd name="adj" fmla="val 51442"/>
                </a:avLst>
              </a:prstGeom>
              <a:solidFill>
                <a:schemeClr val="accent2">
                  <a:alpha val="5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972" name="平行四边形 71"/>
              <p:cNvSpPr/>
              <p:nvPr/>
            </p:nvSpPr>
            <p:spPr>
              <a:xfrm>
                <a:off x="10768733" y="6273733"/>
                <a:ext cx="168060" cy="255424"/>
              </a:xfrm>
              <a:prstGeom prst="parallelogram">
                <a:avLst>
                  <a:gd name="adj" fmla="val 51442"/>
                </a:avLst>
              </a:prstGeom>
              <a:solidFill>
                <a:schemeClr val="accent2">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973" name="平行四边形 72"/>
              <p:cNvSpPr/>
              <p:nvPr/>
            </p:nvSpPr>
            <p:spPr>
              <a:xfrm>
                <a:off x="10638297" y="6273733"/>
                <a:ext cx="168060" cy="255424"/>
              </a:xfrm>
              <a:prstGeom prst="parallelogram">
                <a:avLst>
                  <a:gd name="adj" fmla="val 51442"/>
                </a:avLst>
              </a:prstGeom>
              <a:solidFill>
                <a:schemeClr val="accent2">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974" name="平行四边形 73"/>
              <p:cNvSpPr/>
              <p:nvPr/>
            </p:nvSpPr>
            <p:spPr>
              <a:xfrm>
                <a:off x="10507861" y="6273733"/>
                <a:ext cx="168060" cy="255424"/>
              </a:xfrm>
              <a:prstGeom prst="parallelogram">
                <a:avLst>
                  <a:gd name="adj" fmla="val 51442"/>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grpSp>
        <p:grpSp>
          <p:nvGrpSpPr>
            <p:cNvPr id="160" name="组合 1027"/>
            <p:cNvGrpSpPr/>
            <p:nvPr/>
          </p:nvGrpSpPr>
          <p:grpSpPr>
            <a:xfrm>
              <a:off x="203417" y="6273733"/>
              <a:ext cx="10342068" cy="255424"/>
              <a:chOff x="203417" y="6273733"/>
              <a:chExt cx="10342068" cy="255424"/>
            </a:xfrm>
            <a:gradFill flip="none" rotWithShape="1">
              <a:gsLst>
                <a:gs pos="0">
                  <a:schemeClr val="bg1">
                    <a:alpha val="0"/>
                  </a:schemeClr>
                </a:gs>
                <a:gs pos="44000">
                  <a:schemeClr val="bg1">
                    <a:alpha val="55000"/>
                  </a:schemeClr>
                </a:gs>
                <a:gs pos="100000">
                  <a:schemeClr val="bg1">
                    <a:alpha val="5000"/>
                  </a:schemeClr>
                </a:gs>
              </a:gsLst>
              <a:lin ang="0" scaled="1"/>
            </a:gradFill>
          </p:grpSpPr>
          <p:sp>
            <p:nvSpPr>
              <p:cNvPr id="1049975" name="平行四边形 74"/>
              <p:cNvSpPr/>
              <p:nvPr/>
            </p:nvSpPr>
            <p:spPr>
              <a:xfrm>
                <a:off x="1037742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976" name="平行四边形 75"/>
              <p:cNvSpPr/>
              <p:nvPr/>
            </p:nvSpPr>
            <p:spPr>
              <a:xfrm>
                <a:off x="1024698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977" name="平行四边形 76"/>
              <p:cNvSpPr/>
              <p:nvPr/>
            </p:nvSpPr>
            <p:spPr>
              <a:xfrm>
                <a:off x="1011655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978" name="平行四边形 77"/>
              <p:cNvSpPr/>
              <p:nvPr/>
            </p:nvSpPr>
            <p:spPr>
              <a:xfrm>
                <a:off x="998611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979" name="平行四边形 78"/>
              <p:cNvSpPr/>
              <p:nvPr/>
            </p:nvSpPr>
            <p:spPr>
              <a:xfrm>
                <a:off x="985568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980" name="平行四边形 79"/>
              <p:cNvSpPr/>
              <p:nvPr/>
            </p:nvSpPr>
            <p:spPr>
              <a:xfrm>
                <a:off x="972524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981" name="平行四边形 80"/>
              <p:cNvSpPr/>
              <p:nvPr/>
            </p:nvSpPr>
            <p:spPr>
              <a:xfrm>
                <a:off x="959480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982" name="平行四边形 81"/>
              <p:cNvSpPr/>
              <p:nvPr/>
            </p:nvSpPr>
            <p:spPr>
              <a:xfrm>
                <a:off x="946437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983" name="平行四边形 82"/>
              <p:cNvSpPr/>
              <p:nvPr/>
            </p:nvSpPr>
            <p:spPr>
              <a:xfrm>
                <a:off x="933393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984" name="平行四边形 86"/>
              <p:cNvSpPr/>
              <p:nvPr/>
            </p:nvSpPr>
            <p:spPr>
              <a:xfrm>
                <a:off x="920350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985" name="平行四边形 87"/>
              <p:cNvSpPr/>
              <p:nvPr/>
            </p:nvSpPr>
            <p:spPr>
              <a:xfrm>
                <a:off x="907306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986" name="平行四边形 88"/>
              <p:cNvSpPr/>
              <p:nvPr/>
            </p:nvSpPr>
            <p:spPr>
              <a:xfrm>
                <a:off x="894262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987" name="平行四边形 89"/>
              <p:cNvSpPr/>
              <p:nvPr/>
            </p:nvSpPr>
            <p:spPr>
              <a:xfrm>
                <a:off x="881219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988" name="平行四边形 90"/>
              <p:cNvSpPr/>
              <p:nvPr/>
            </p:nvSpPr>
            <p:spPr>
              <a:xfrm>
                <a:off x="868175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989" name="平行四边形 91"/>
              <p:cNvSpPr/>
              <p:nvPr/>
            </p:nvSpPr>
            <p:spPr>
              <a:xfrm>
                <a:off x="855132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990" name="平行四边形 92"/>
              <p:cNvSpPr/>
              <p:nvPr/>
            </p:nvSpPr>
            <p:spPr>
              <a:xfrm>
                <a:off x="842088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991" name="平行四边形 93"/>
              <p:cNvSpPr/>
              <p:nvPr/>
            </p:nvSpPr>
            <p:spPr>
              <a:xfrm>
                <a:off x="829044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992" name="平行四边形 94"/>
              <p:cNvSpPr/>
              <p:nvPr/>
            </p:nvSpPr>
            <p:spPr>
              <a:xfrm>
                <a:off x="816001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993" name="平行四边形 100"/>
              <p:cNvSpPr/>
              <p:nvPr/>
            </p:nvSpPr>
            <p:spPr>
              <a:xfrm>
                <a:off x="802957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994" name="平行四边形 101"/>
              <p:cNvSpPr/>
              <p:nvPr/>
            </p:nvSpPr>
            <p:spPr>
              <a:xfrm>
                <a:off x="789914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995" name="平行四边形 102"/>
              <p:cNvSpPr/>
              <p:nvPr/>
            </p:nvSpPr>
            <p:spPr>
              <a:xfrm>
                <a:off x="776870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996" name="平行四边形 103"/>
              <p:cNvSpPr/>
              <p:nvPr/>
            </p:nvSpPr>
            <p:spPr>
              <a:xfrm>
                <a:off x="763826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997" name="平行四边形 104"/>
              <p:cNvSpPr/>
              <p:nvPr/>
            </p:nvSpPr>
            <p:spPr>
              <a:xfrm>
                <a:off x="750783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998" name="平行四边形 105"/>
              <p:cNvSpPr/>
              <p:nvPr/>
            </p:nvSpPr>
            <p:spPr>
              <a:xfrm>
                <a:off x="737739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999" name="平行四边形 108"/>
              <p:cNvSpPr/>
              <p:nvPr/>
            </p:nvSpPr>
            <p:spPr>
              <a:xfrm>
                <a:off x="724696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000" name="平行四边形 109"/>
              <p:cNvSpPr/>
              <p:nvPr/>
            </p:nvSpPr>
            <p:spPr>
              <a:xfrm>
                <a:off x="711652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001" name="平行四边形 110"/>
              <p:cNvSpPr/>
              <p:nvPr/>
            </p:nvSpPr>
            <p:spPr>
              <a:xfrm>
                <a:off x="698608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002" name="平行四边形 111"/>
              <p:cNvSpPr/>
              <p:nvPr/>
            </p:nvSpPr>
            <p:spPr>
              <a:xfrm>
                <a:off x="685565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003" name="平行四边形 112"/>
              <p:cNvSpPr/>
              <p:nvPr/>
            </p:nvSpPr>
            <p:spPr>
              <a:xfrm>
                <a:off x="672521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004" name="平行四边形 113"/>
              <p:cNvSpPr/>
              <p:nvPr/>
            </p:nvSpPr>
            <p:spPr>
              <a:xfrm>
                <a:off x="659478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005" name="平行四边形 114"/>
              <p:cNvSpPr/>
              <p:nvPr/>
            </p:nvSpPr>
            <p:spPr>
              <a:xfrm>
                <a:off x="646434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006" name="平行四边形 115"/>
              <p:cNvSpPr/>
              <p:nvPr/>
            </p:nvSpPr>
            <p:spPr>
              <a:xfrm>
                <a:off x="633390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007" name="平行四边形 116"/>
              <p:cNvSpPr/>
              <p:nvPr/>
            </p:nvSpPr>
            <p:spPr>
              <a:xfrm>
                <a:off x="620347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008" name="平行四边形 117"/>
              <p:cNvSpPr/>
              <p:nvPr/>
            </p:nvSpPr>
            <p:spPr>
              <a:xfrm>
                <a:off x="607303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009" name="平行四边形 118"/>
              <p:cNvSpPr/>
              <p:nvPr/>
            </p:nvSpPr>
            <p:spPr>
              <a:xfrm>
                <a:off x="594260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010" name="平行四边形 119"/>
              <p:cNvSpPr/>
              <p:nvPr/>
            </p:nvSpPr>
            <p:spPr>
              <a:xfrm>
                <a:off x="581216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011" name="平行四边形 120"/>
              <p:cNvSpPr/>
              <p:nvPr/>
            </p:nvSpPr>
            <p:spPr>
              <a:xfrm>
                <a:off x="568172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012" name="平行四边形 121"/>
              <p:cNvSpPr/>
              <p:nvPr/>
            </p:nvSpPr>
            <p:spPr>
              <a:xfrm>
                <a:off x="555129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013" name="平行四边形 122"/>
              <p:cNvSpPr/>
              <p:nvPr/>
            </p:nvSpPr>
            <p:spPr>
              <a:xfrm>
                <a:off x="542085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014" name="平行四边形 123"/>
              <p:cNvSpPr/>
              <p:nvPr/>
            </p:nvSpPr>
            <p:spPr>
              <a:xfrm>
                <a:off x="529042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015" name="平行四边形 126"/>
              <p:cNvSpPr/>
              <p:nvPr/>
            </p:nvSpPr>
            <p:spPr>
              <a:xfrm>
                <a:off x="515998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016" name="平行四边形 127"/>
              <p:cNvSpPr/>
              <p:nvPr/>
            </p:nvSpPr>
            <p:spPr>
              <a:xfrm>
                <a:off x="502954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017" name="平行四边形 128"/>
              <p:cNvSpPr/>
              <p:nvPr/>
            </p:nvSpPr>
            <p:spPr>
              <a:xfrm>
                <a:off x="489911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018" name="平行四边形 129"/>
              <p:cNvSpPr/>
              <p:nvPr/>
            </p:nvSpPr>
            <p:spPr>
              <a:xfrm>
                <a:off x="476867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019" name="平行四边形 130"/>
              <p:cNvSpPr/>
              <p:nvPr/>
            </p:nvSpPr>
            <p:spPr>
              <a:xfrm>
                <a:off x="463824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020" name="平行四边形 131"/>
              <p:cNvSpPr/>
              <p:nvPr/>
            </p:nvSpPr>
            <p:spPr>
              <a:xfrm>
                <a:off x="450780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021" name="平行四边形 132"/>
              <p:cNvSpPr/>
              <p:nvPr/>
            </p:nvSpPr>
            <p:spPr>
              <a:xfrm>
                <a:off x="437736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022" name="平行四边形 133"/>
              <p:cNvSpPr/>
              <p:nvPr/>
            </p:nvSpPr>
            <p:spPr>
              <a:xfrm>
                <a:off x="424693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023" name="平行四边形 134"/>
              <p:cNvSpPr/>
              <p:nvPr/>
            </p:nvSpPr>
            <p:spPr>
              <a:xfrm>
                <a:off x="411649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024" name="平行四边形 135"/>
              <p:cNvSpPr/>
              <p:nvPr/>
            </p:nvSpPr>
            <p:spPr>
              <a:xfrm>
                <a:off x="398606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025" name="平行四边形 136"/>
              <p:cNvSpPr/>
              <p:nvPr/>
            </p:nvSpPr>
            <p:spPr>
              <a:xfrm>
                <a:off x="385562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026" name="平行四边形 137"/>
              <p:cNvSpPr/>
              <p:nvPr/>
            </p:nvSpPr>
            <p:spPr>
              <a:xfrm>
                <a:off x="372518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027" name="平行四边形 138"/>
              <p:cNvSpPr/>
              <p:nvPr/>
            </p:nvSpPr>
            <p:spPr>
              <a:xfrm>
                <a:off x="359475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028" name="平行四边形 139"/>
              <p:cNvSpPr/>
              <p:nvPr/>
            </p:nvSpPr>
            <p:spPr>
              <a:xfrm>
                <a:off x="346431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029" name="平行四边形 140"/>
              <p:cNvSpPr/>
              <p:nvPr/>
            </p:nvSpPr>
            <p:spPr>
              <a:xfrm>
                <a:off x="333388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030" name="平行四边形 141"/>
              <p:cNvSpPr/>
              <p:nvPr/>
            </p:nvSpPr>
            <p:spPr>
              <a:xfrm>
                <a:off x="320344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031" name="平行四边形 142"/>
              <p:cNvSpPr/>
              <p:nvPr/>
            </p:nvSpPr>
            <p:spPr>
              <a:xfrm>
                <a:off x="307300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032" name="平行四边形 143"/>
              <p:cNvSpPr/>
              <p:nvPr/>
            </p:nvSpPr>
            <p:spPr>
              <a:xfrm>
                <a:off x="294257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033" name="平行四边形 144"/>
              <p:cNvSpPr/>
              <p:nvPr/>
            </p:nvSpPr>
            <p:spPr>
              <a:xfrm>
                <a:off x="281213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034" name="平行四边形 145"/>
              <p:cNvSpPr/>
              <p:nvPr/>
            </p:nvSpPr>
            <p:spPr>
              <a:xfrm>
                <a:off x="268170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035" name="平行四边形 146"/>
              <p:cNvSpPr/>
              <p:nvPr/>
            </p:nvSpPr>
            <p:spPr>
              <a:xfrm>
                <a:off x="255126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036" name="平行四边形 147"/>
              <p:cNvSpPr/>
              <p:nvPr/>
            </p:nvSpPr>
            <p:spPr>
              <a:xfrm>
                <a:off x="242082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037" name="平行四边形 148"/>
              <p:cNvSpPr/>
              <p:nvPr/>
            </p:nvSpPr>
            <p:spPr>
              <a:xfrm>
                <a:off x="229039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038" name="平行四边形 149"/>
              <p:cNvSpPr/>
              <p:nvPr/>
            </p:nvSpPr>
            <p:spPr>
              <a:xfrm>
                <a:off x="215995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039" name="平行四边形 150"/>
              <p:cNvSpPr/>
              <p:nvPr/>
            </p:nvSpPr>
            <p:spPr>
              <a:xfrm>
                <a:off x="202952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040" name="平行四边形 151"/>
              <p:cNvSpPr/>
              <p:nvPr/>
            </p:nvSpPr>
            <p:spPr>
              <a:xfrm>
                <a:off x="189908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041" name="平行四边形 152"/>
              <p:cNvSpPr/>
              <p:nvPr/>
            </p:nvSpPr>
            <p:spPr>
              <a:xfrm>
                <a:off x="176864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042" name="平行四边形 153"/>
              <p:cNvSpPr/>
              <p:nvPr/>
            </p:nvSpPr>
            <p:spPr>
              <a:xfrm>
                <a:off x="163821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043" name="平行四边形 154"/>
              <p:cNvSpPr/>
              <p:nvPr/>
            </p:nvSpPr>
            <p:spPr>
              <a:xfrm>
                <a:off x="150777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044" name="平行四边形 155"/>
              <p:cNvSpPr/>
              <p:nvPr/>
            </p:nvSpPr>
            <p:spPr>
              <a:xfrm>
                <a:off x="137734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045" name="平行四边形 156"/>
              <p:cNvSpPr/>
              <p:nvPr/>
            </p:nvSpPr>
            <p:spPr>
              <a:xfrm>
                <a:off x="124690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046" name="平行四边形 157"/>
              <p:cNvSpPr/>
              <p:nvPr/>
            </p:nvSpPr>
            <p:spPr>
              <a:xfrm>
                <a:off x="111646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047" name="平行四边形 158"/>
              <p:cNvSpPr/>
              <p:nvPr/>
            </p:nvSpPr>
            <p:spPr>
              <a:xfrm>
                <a:off x="98603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048" name="平行四边形 159"/>
              <p:cNvSpPr/>
              <p:nvPr/>
            </p:nvSpPr>
            <p:spPr>
              <a:xfrm>
                <a:off x="85559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049" name="平行四边形 160"/>
              <p:cNvSpPr/>
              <p:nvPr/>
            </p:nvSpPr>
            <p:spPr>
              <a:xfrm>
                <a:off x="72516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050" name="平行四边形 161"/>
              <p:cNvSpPr/>
              <p:nvPr/>
            </p:nvSpPr>
            <p:spPr>
              <a:xfrm>
                <a:off x="59472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051" name="平行四边形 162"/>
              <p:cNvSpPr/>
              <p:nvPr/>
            </p:nvSpPr>
            <p:spPr>
              <a:xfrm>
                <a:off x="46428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052" name="平行四边形 163"/>
              <p:cNvSpPr/>
              <p:nvPr/>
            </p:nvSpPr>
            <p:spPr>
              <a:xfrm>
                <a:off x="33385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053" name="平行四边形 164"/>
              <p:cNvSpPr/>
              <p:nvPr/>
            </p:nvSpPr>
            <p:spPr>
              <a:xfrm>
                <a:off x="20341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grpSp>
      </p:grpSp>
      <p:sp>
        <p:nvSpPr>
          <p:cNvPr id="1050054" name="矩形 1029"/>
          <p:cNvSpPr/>
          <p:nvPr/>
        </p:nvSpPr>
        <p:spPr>
          <a:xfrm>
            <a:off x="7043303" y="3149683"/>
            <a:ext cx="4552335" cy="244362"/>
          </a:xfrm>
          <a:prstGeom prst="rect"/>
          <a:noFill/>
        </p:spPr>
        <p:txBody>
          <a:bodyPr anchor="t" anchorCtr="0" bIns="0" lIns="0" rIns="0" rtlCol="0" tIns="0" wrap="square">
            <a:spAutoFit/>
          </a:bodyPr>
          <a:p>
            <a:pPr algn="just" defTabSz="1216660">
              <a:lnSpc>
                <a:spcPct val="150000"/>
              </a:lnSpc>
              <a:spcAft>
                <a:spcPts val="600"/>
              </a:spcAft>
            </a:pPr>
            <a:r>
              <a:rPr altLang="en-US" sz="1200" lang="zh-CN">
                <a:solidFill>
                  <a:schemeClr val="bg2">
                    <a:lumMod val="25000"/>
                  </a:schemeClr>
                </a:solidFill>
                <a:latin typeface="+mj-ea"/>
                <a:ea typeface="+mj-ea"/>
                <a:sym typeface="Arial" panose="020B0604020202020204" pitchFamily="34" charset="0"/>
              </a:rPr>
              <a:t>儿童成长部落</a:t>
            </a:r>
            <a:endParaRPr altLang="zh-CN" sz="1200" lang="en-US">
              <a:solidFill>
                <a:schemeClr val="bg2">
                  <a:lumMod val="25000"/>
                </a:schemeClr>
              </a:solidFill>
              <a:latin typeface="+mj-ea"/>
              <a:ea typeface="+mj-ea"/>
              <a:sym typeface="Arial" panose="020B0604020202020204" pitchFamily="34" charset="0"/>
            </a:endParaRPr>
          </a:p>
        </p:txBody>
      </p:sp>
      <p:sp>
        <p:nvSpPr>
          <p:cNvPr id="1050055" name="文本框 125"/>
          <p:cNvSpPr txBox="1"/>
          <p:nvPr/>
        </p:nvSpPr>
        <p:spPr>
          <a:xfrm>
            <a:off x="6920611" y="1869083"/>
            <a:ext cx="5171034" cy="1170940"/>
          </a:xfrm>
          <a:prstGeom prst="rect"/>
          <a:noFill/>
        </p:spPr>
        <p:txBody>
          <a:bodyPr wrap="square">
            <a:spAutoFit/>
          </a:bodyPr>
          <a:p>
            <a:pPr algn="l"/>
            <a:r>
              <a:rPr altLang="en-US" b="1" sz="4000" i="0" lang="zh-CN">
                <a:solidFill>
                  <a:schemeClr val="bg2">
                    <a:lumMod val="25000"/>
                  </a:schemeClr>
                </a:solidFill>
                <a:effectLst/>
                <a:latin typeface="+mj-ea"/>
                <a:ea typeface="+mj-ea"/>
              </a:rPr>
              <a:t>小芽成长记</a:t>
            </a:r>
            <a:endParaRPr altLang="zh-CN" b="1" sz="4000" i="0" lang="en-US">
              <a:solidFill>
                <a:schemeClr val="bg2">
                  <a:lumMod val="25000"/>
                </a:schemeClr>
              </a:solidFill>
              <a:effectLst/>
              <a:latin typeface="+mj-ea"/>
              <a:ea typeface="+mj-ea"/>
            </a:endParaRPr>
          </a:p>
          <a:p>
            <a:pPr algn="l"/>
            <a:r>
              <a:rPr altLang="en-US" b="1" sz="3200" i="0" lang="zh-CN">
                <a:solidFill>
                  <a:schemeClr val="bg2">
                    <a:lumMod val="25000"/>
                  </a:schemeClr>
                </a:solidFill>
                <a:effectLst/>
                <a:latin typeface="+mj-ea"/>
                <a:ea typeface="+mj-ea"/>
              </a:rPr>
              <a:t>领养种子魔盒</a:t>
            </a:r>
          </a:p>
        </p:txBody>
      </p:sp>
      <p:pic>
        <p:nvPicPr>
          <p:cNvPr id="2097173" name="Picture 2"/>
          <p:cNvPicPr>
            <a:picLocks noChangeAspect="1" noChangeArrowheads="1"/>
          </p:cNvPicPr>
          <p:nvPr/>
        </p:nvPicPr>
        <p:blipFill>
          <a:blip xmlns:r="http://schemas.openxmlformats.org/officeDocument/2006/relationships" r:embed="rId2" cstate="email"/>
          <a:stretch>
            <a:fillRect/>
          </a:stretch>
        </p:blipFill>
        <p:spPr bwMode="auto">
          <a:xfrm>
            <a:off x="5924728" y="3955645"/>
            <a:ext cx="3260860" cy="1993455"/>
          </a:xfrm>
          <a:prstGeom prst="rect"/>
          <a:noFill/>
        </p:spPr>
      </p:pic>
      <p:sp>
        <p:nvSpPr>
          <p:cNvPr id="1050056" name="New shape"/>
          <p:cNvSpPr/>
          <p:nvPr/>
        </p:nvSpPr>
        <p:spPr>
          <a:xfrm>
            <a:off x="1111250" y="6446520"/>
            <a:ext cx="6350000" cy="411480"/>
          </a:xfrm>
          <a:prstGeom prst="rect"/>
          <a:no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r>
              <a:rPr sz="1080">
                <a:solidFill>
                  <a:srgbClr val="A9A9A9"/>
                </a:solidFill>
              </a:rPr>
              <a:t> </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63" name=""/>
        <p:cNvGrpSpPr/>
        <p:nvPr/>
      </p:nvGrpSpPr>
      <p:grpSpPr>
        <a:xfrm>
          <a:off x="0" y="0"/>
          <a:ext cx="0" cy="0"/>
          <a:chOff x="0" y="0"/>
          <a:chExt cx="0" cy="0"/>
        </a:xfrm>
      </p:grpSpPr>
      <p:sp>
        <p:nvSpPr>
          <p:cNvPr id="1050059" name="矩形 1"/>
          <p:cNvSpPr/>
          <p:nvPr/>
        </p:nvSpPr>
        <p:spPr>
          <a:xfrm>
            <a:off x="0" y="-29210"/>
            <a:ext cx="12192000" cy="6887210"/>
          </a:xfrm>
          <a:prstGeom prst="rect"/>
          <a:solidFill>
            <a:srgbClr val="00277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060" name="任意多边形: 形状 11"/>
          <p:cNvSpPr/>
          <p:nvPr/>
        </p:nvSpPr>
        <p:spPr>
          <a:xfrm>
            <a:off x="0" y="1"/>
            <a:ext cx="589888" cy="1748539"/>
          </a:xfrm>
          <a:custGeom>
            <a:avLst/>
            <a:gdLst>
              <a:gd name="connsiteX0" fmla="*/ 0 w 589888"/>
              <a:gd name="connsiteY0" fmla="*/ 0 h 1748539"/>
              <a:gd name="connsiteX1" fmla="*/ 589888 w 589888"/>
              <a:gd name="connsiteY1" fmla="*/ 0 h 1748539"/>
              <a:gd name="connsiteX2" fmla="*/ 0 w 589888"/>
              <a:gd name="connsiteY2" fmla="*/ 1748539 h 1748539"/>
            </a:gdLst>
            <a:ahLst/>
            <a:cxnLst>
              <a:cxn ang="0">
                <a:pos x="connsiteX0" y="connsiteY0"/>
              </a:cxn>
              <a:cxn ang="0">
                <a:pos x="connsiteX1" y="connsiteY1"/>
              </a:cxn>
              <a:cxn ang="0">
                <a:pos x="connsiteX2" y="connsiteY2"/>
              </a:cxn>
            </a:cxnLst>
            <a:rect l="l" t="t" r="r" b="b"/>
            <a:pathLst>
              <a:path w="589888" h="1748539">
                <a:moveTo>
                  <a:pt x="0" y="0"/>
                </a:moveTo>
                <a:lnTo>
                  <a:pt x="589888" y="0"/>
                </a:lnTo>
                <a:lnTo>
                  <a:pt x="0" y="1748539"/>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50061" name="任意多边形: 形状 180"/>
          <p:cNvSpPr/>
          <p:nvPr/>
        </p:nvSpPr>
        <p:spPr>
          <a:xfrm>
            <a:off x="1582282" y="-29210"/>
            <a:ext cx="6822908" cy="6858000"/>
          </a:xfrm>
          <a:custGeom>
            <a:avLst/>
            <a:gdLst>
              <a:gd name="connsiteX0" fmla="*/ 2313618 w 8569125"/>
              <a:gd name="connsiteY0" fmla="*/ 0 h 6858000"/>
              <a:gd name="connsiteX1" fmla="*/ 3960258 w 8569125"/>
              <a:gd name="connsiteY1" fmla="*/ 0 h 6858000"/>
              <a:gd name="connsiteX2" fmla="*/ 4621404 w 8569125"/>
              <a:gd name="connsiteY2" fmla="*/ 0 h 6858000"/>
              <a:gd name="connsiteX3" fmla="*/ 6758681 w 8569125"/>
              <a:gd name="connsiteY3" fmla="*/ 0 h 6858000"/>
              <a:gd name="connsiteX4" fmla="*/ 8302425 w 8569125"/>
              <a:gd name="connsiteY4" fmla="*/ 0 h 6858000"/>
              <a:gd name="connsiteX5" fmla="*/ 8569125 w 8569125"/>
              <a:gd name="connsiteY5" fmla="*/ 0 h 6858000"/>
              <a:gd name="connsiteX6" fmla="*/ 8569125 w 8569125"/>
              <a:gd name="connsiteY6" fmla="*/ 6858000 h 6858000"/>
              <a:gd name="connsiteX7" fmla="*/ 8302425 w 8569125"/>
              <a:gd name="connsiteY7" fmla="*/ 6858000 h 6858000"/>
              <a:gd name="connsiteX8" fmla="*/ 6758681 w 8569125"/>
              <a:gd name="connsiteY8" fmla="*/ 6858000 h 6858000"/>
              <a:gd name="connsiteX9" fmla="*/ 0 w 8569125"/>
              <a:gd name="connsiteY9"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569125" h="6858000">
                <a:moveTo>
                  <a:pt x="2313618" y="0"/>
                </a:moveTo>
                <a:lnTo>
                  <a:pt x="3960258" y="0"/>
                </a:lnTo>
                <a:lnTo>
                  <a:pt x="4621404" y="0"/>
                </a:lnTo>
                <a:lnTo>
                  <a:pt x="6758681" y="0"/>
                </a:lnTo>
                <a:lnTo>
                  <a:pt x="8302425" y="0"/>
                </a:lnTo>
                <a:lnTo>
                  <a:pt x="8569125" y="0"/>
                </a:lnTo>
                <a:lnTo>
                  <a:pt x="8569125" y="6858000"/>
                </a:lnTo>
                <a:lnTo>
                  <a:pt x="8302425" y="6858000"/>
                </a:lnTo>
                <a:lnTo>
                  <a:pt x="6758681" y="6858000"/>
                </a:lnTo>
                <a:lnTo>
                  <a:pt x="0" y="685800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50062" name="任意多边形: 形状 106"/>
          <p:cNvSpPr/>
          <p:nvPr/>
        </p:nvSpPr>
        <p:spPr>
          <a:xfrm>
            <a:off x="713485" y="0"/>
            <a:ext cx="1258044" cy="1675698"/>
          </a:xfrm>
          <a:custGeom>
            <a:avLst/>
            <a:gdLst>
              <a:gd name="connsiteX0" fmla="*/ 623094 w 1258044"/>
              <a:gd name="connsiteY0" fmla="*/ 0 h 1675698"/>
              <a:gd name="connsiteX1" fmla="*/ 1258044 w 1258044"/>
              <a:gd name="connsiteY1" fmla="*/ 0 h 1675698"/>
              <a:gd name="connsiteX2" fmla="*/ 634950 w 1258044"/>
              <a:gd name="connsiteY2" fmla="*/ 1675698 h 1675698"/>
              <a:gd name="connsiteX3" fmla="*/ 0 w 1258044"/>
              <a:gd name="connsiteY3" fmla="*/ 1675698 h 1675698"/>
            </a:gdLst>
            <a:ahLst/>
            <a:cxnLst>
              <a:cxn ang="0">
                <a:pos x="connsiteX0" y="connsiteY0"/>
              </a:cxn>
              <a:cxn ang="0">
                <a:pos x="connsiteX1" y="connsiteY1"/>
              </a:cxn>
              <a:cxn ang="0">
                <a:pos x="connsiteX2" y="connsiteY2"/>
              </a:cxn>
              <a:cxn ang="0">
                <a:pos x="connsiteX3" y="connsiteY3"/>
              </a:cxn>
            </a:cxnLst>
            <a:rect l="l" t="t" r="r" b="b"/>
            <a:pathLst>
              <a:path w="1258044" h="1675698">
                <a:moveTo>
                  <a:pt x="623094" y="0"/>
                </a:moveTo>
                <a:lnTo>
                  <a:pt x="1258044" y="0"/>
                </a:lnTo>
                <a:lnTo>
                  <a:pt x="634950" y="1675698"/>
                </a:lnTo>
                <a:lnTo>
                  <a:pt x="0" y="1675698"/>
                </a:lnTo>
                <a:close/>
              </a:path>
            </a:pathLst>
          </a:custGeom>
          <a:gradFill flip="none" rotWithShape="1">
            <a:gsLst>
              <a:gs pos="0">
                <a:schemeClr val="bg1">
                  <a:alpha val="64000"/>
                </a:schemeClr>
              </a:gs>
              <a:gs pos="100000">
                <a:schemeClr val="bg1">
                  <a:alpha val="0"/>
                </a:schemeClr>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50063" name="平行四边形 176"/>
          <p:cNvSpPr/>
          <p:nvPr/>
        </p:nvSpPr>
        <p:spPr>
          <a:xfrm>
            <a:off x="10409936" y="0"/>
            <a:ext cx="1189400" cy="1869720"/>
          </a:xfrm>
          <a:prstGeom prst="parallelogram">
            <a:avLst>
              <a:gd name="adj" fmla="val 58453"/>
            </a:avLst>
          </a:prstGeom>
          <a:gradFill flip="none" rotWithShape="1">
            <a:gsLst>
              <a:gs pos="0">
                <a:schemeClr val="bg1">
                  <a:alpha val="64000"/>
                </a:schemeClr>
              </a:gs>
              <a:gs pos="100000">
                <a:schemeClr val="bg1">
                  <a:alpha val="0"/>
                </a:schemeClr>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064" name="平行四边形 177"/>
          <p:cNvSpPr/>
          <p:nvPr/>
        </p:nvSpPr>
        <p:spPr>
          <a:xfrm>
            <a:off x="9594570" y="-4625"/>
            <a:ext cx="895458" cy="1255575"/>
          </a:xfrm>
          <a:prstGeom prst="parallelogram">
            <a:avLst>
              <a:gd name="adj" fmla="val 51239"/>
            </a:avLst>
          </a:prstGeom>
          <a:gradFill flip="none" rotWithShape="1">
            <a:gsLst>
              <a:gs pos="0">
                <a:schemeClr val="accent2"/>
              </a:gs>
              <a:gs pos="100000">
                <a:schemeClr val="accent2">
                  <a:alpha val="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065" name="任意多边形: 形状 107"/>
          <p:cNvSpPr/>
          <p:nvPr/>
        </p:nvSpPr>
        <p:spPr>
          <a:xfrm>
            <a:off x="2240078" y="4705381"/>
            <a:ext cx="1906301" cy="2152619"/>
          </a:xfrm>
          <a:custGeom>
            <a:avLst/>
            <a:gdLst>
              <a:gd name="connsiteX0" fmla="*/ 733105 w 1906301"/>
              <a:gd name="connsiteY0" fmla="*/ 0 h 2152619"/>
              <a:gd name="connsiteX1" fmla="*/ 1906301 w 1906301"/>
              <a:gd name="connsiteY1" fmla="*/ 0 h 2152619"/>
              <a:gd name="connsiteX2" fmla="*/ 1173196 w 1906301"/>
              <a:gd name="connsiteY2" fmla="*/ 2152619 h 2152619"/>
              <a:gd name="connsiteX3" fmla="*/ 0 w 1906301"/>
              <a:gd name="connsiteY3" fmla="*/ 2152619 h 2152619"/>
            </a:gdLst>
            <a:ahLst/>
            <a:cxnLst>
              <a:cxn ang="0">
                <a:pos x="connsiteX0" y="connsiteY0"/>
              </a:cxn>
              <a:cxn ang="0">
                <a:pos x="connsiteX1" y="connsiteY1"/>
              </a:cxn>
              <a:cxn ang="0">
                <a:pos x="connsiteX2" y="connsiteY2"/>
              </a:cxn>
              <a:cxn ang="0">
                <a:pos x="connsiteX3" y="connsiteY3"/>
              </a:cxn>
            </a:cxnLst>
            <a:rect l="l" t="t" r="r" b="b"/>
            <a:pathLst>
              <a:path w="1906301" h="2152619">
                <a:moveTo>
                  <a:pt x="733105" y="0"/>
                </a:moveTo>
                <a:lnTo>
                  <a:pt x="1906301" y="0"/>
                </a:lnTo>
                <a:lnTo>
                  <a:pt x="1173196" y="2152619"/>
                </a:lnTo>
                <a:lnTo>
                  <a:pt x="0" y="2152619"/>
                </a:lnTo>
                <a:close/>
              </a:path>
            </a:pathLst>
          </a:custGeom>
          <a:gradFill flip="none" rotWithShape="1">
            <a:gsLst>
              <a:gs pos="0">
                <a:schemeClr val="accent2"/>
              </a:gs>
              <a:gs pos="100000">
                <a:schemeClr val="accent2">
                  <a:alpha val="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grpSp>
        <p:nvGrpSpPr>
          <p:cNvPr id="164" name="组合 1028"/>
          <p:cNvGrpSpPr/>
          <p:nvPr/>
        </p:nvGrpSpPr>
        <p:grpSpPr>
          <a:xfrm>
            <a:off x="468420" y="6273733"/>
            <a:ext cx="11255160" cy="255424"/>
            <a:chOff x="203417" y="6273733"/>
            <a:chExt cx="11255160" cy="255424"/>
          </a:xfrm>
        </p:grpSpPr>
        <p:grpSp>
          <p:nvGrpSpPr>
            <p:cNvPr id="165" name="组合 1024"/>
            <p:cNvGrpSpPr/>
            <p:nvPr/>
          </p:nvGrpSpPr>
          <p:grpSpPr>
            <a:xfrm>
              <a:off x="10507861" y="6273733"/>
              <a:ext cx="950716" cy="255424"/>
              <a:chOff x="10507861" y="6273733"/>
              <a:chExt cx="950716" cy="255424"/>
            </a:xfrm>
          </p:grpSpPr>
          <p:sp>
            <p:nvSpPr>
              <p:cNvPr id="1050066" name="平行四边形 36"/>
              <p:cNvSpPr/>
              <p:nvPr/>
            </p:nvSpPr>
            <p:spPr>
              <a:xfrm>
                <a:off x="11290517" y="6273733"/>
                <a:ext cx="168060" cy="255424"/>
              </a:xfrm>
              <a:prstGeom prst="parallelogram">
                <a:avLst>
                  <a:gd name="adj" fmla="val 51442"/>
                </a:avLst>
              </a:prstGeom>
              <a:solidFill>
                <a:schemeClr val="accent2">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067" name="平行四边形 68"/>
              <p:cNvSpPr/>
              <p:nvPr/>
            </p:nvSpPr>
            <p:spPr>
              <a:xfrm>
                <a:off x="11160041" y="6273733"/>
                <a:ext cx="168060" cy="255424"/>
              </a:xfrm>
              <a:prstGeom prst="parallelogram">
                <a:avLst>
                  <a:gd name="adj" fmla="val 51442"/>
                </a:avLst>
              </a:prstGeom>
              <a:solidFill>
                <a:schemeClr val="accent2">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068" name="平行四边形 69"/>
              <p:cNvSpPr/>
              <p:nvPr/>
            </p:nvSpPr>
            <p:spPr>
              <a:xfrm>
                <a:off x="11029605" y="6273733"/>
                <a:ext cx="168060" cy="255424"/>
              </a:xfrm>
              <a:prstGeom prst="parallelogram">
                <a:avLst>
                  <a:gd name="adj" fmla="val 51442"/>
                </a:avLst>
              </a:prstGeom>
              <a:solidFill>
                <a:schemeClr val="accent2">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069" name="平行四边形 70"/>
              <p:cNvSpPr/>
              <p:nvPr/>
            </p:nvSpPr>
            <p:spPr>
              <a:xfrm>
                <a:off x="10899169" y="6273733"/>
                <a:ext cx="168060" cy="255424"/>
              </a:xfrm>
              <a:prstGeom prst="parallelogram">
                <a:avLst>
                  <a:gd name="adj" fmla="val 51442"/>
                </a:avLst>
              </a:prstGeom>
              <a:solidFill>
                <a:schemeClr val="accent2">
                  <a:alpha val="5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070" name="平行四边形 71"/>
              <p:cNvSpPr/>
              <p:nvPr/>
            </p:nvSpPr>
            <p:spPr>
              <a:xfrm>
                <a:off x="10768733" y="6273733"/>
                <a:ext cx="168060" cy="255424"/>
              </a:xfrm>
              <a:prstGeom prst="parallelogram">
                <a:avLst>
                  <a:gd name="adj" fmla="val 51442"/>
                </a:avLst>
              </a:prstGeom>
              <a:solidFill>
                <a:schemeClr val="accent2">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071" name="平行四边形 72"/>
              <p:cNvSpPr/>
              <p:nvPr/>
            </p:nvSpPr>
            <p:spPr>
              <a:xfrm>
                <a:off x="10638297" y="6273733"/>
                <a:ext cx="168060" cy="255424"/>
              </a:xfrm>
              <a:prstGeom prst="parallelogram">
                <a:avLst>
                  <a:gd name="adj" fmla="val 51442"/>
                </a:avLst>
              </a:prstGeom>
              <a:solidFill>
                <a:schemeClr val="accent2">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072" name="平行四边形 73"/>
              <p:cNvSpPr/>
              <p:nvPr/>
            </p:nvSpPr>
            <p:spPr>
              <a:xfrm>
                <a:off x="10507861" y="6273733"/>
                <a:ext cx="168060" cy="255424"/>
              </a:xfrm>
              <a:prstGeom prst="parallelogram">
                <a:avLst>
                  <a:gd name="adj" fmla="val 51442"/>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grpSp>
        <p:grpSp>
          <p:nvGrpSpPr>
            <p:cNvPr id="166" name="组合 1027"/>
            <p:cNvGrpSpPr/>
            <p:nvPr/>
          </p:nvGrpSpPr>
          <p:grpSpPr>
            <a:xfrm>
              <a:off x="203417" y="6273733"/>
              <a:ext cx="10342068" cy="255424"/>
              <a:chOff x="203417" y="6273733"/>
              <a:chExt cx="10342068" cy="255424"/>
            </a:xfrm>
            <a:gradFill flip="none" rotWithShape="1">
              <a:gsLst>
                <a:gs pos="0">
                  <a:schemeClr val="bg1">
                    <a:alpha val="0"/>
                  </a:schemeClr>
                </a:gs>
                <a:gs pos="44000">
                  <a:schemeClr val="bg1">
                    <a:alpha val="55000"/>
                  </a:schemeClr>
                </a:gs>
                <a:gs pos="100000">
                  <a:schemeClr val="bg1">
                    <a:alpha val="5000"/>
                  </a:schemeClr>
                </a:gs>
              </a:gsLst>
              <a:lin ang="0" scaled="1"/>
            </a:gradFill>
          </p:grpSpPr>
          <p:sp>
            <p:nvSpPr>
              <p:cNvPr id="1050073" name="平行四边形 74"/>
              <p:cNvSpPr/>
              <p:nvPr/>
            </p:nvSpPr>
            <p:spPr>
              <a:xfrm>
                <a:off x="1037742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074" name="平行四边形 75"/>
              <p:cNvSpPr/>
              <p:nvPr/>
            </p:nvSpPr>
            <p:spPr>
              <a:xfrm>
                <a:off x="1024698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075" name="平行四边形 76"/>
              <p:cNvSpPr/>
              <p:nvPr/>
            </p:nvSpPr>
            <p:spPr>
              <a:xfrm>
                <a:off x="1011655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076" name="平行四边形 77"/>
              <p:cNvSpPr/>
              <p:nvPr/>
            </p:nvSpPr>
            <p:spPr>
              <a:xfrm>
                <a:off x="998611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077" name="平行四边形 78"/>
              <p:cNvSpPr/>
              <p:nvPr/>
            </p:nvSpPr>
            <p:spPr>
              <a:xfrm>
                <a:off x="985568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078" name="平行四边形 79"/>
              <p:cNvSpPr/>
              <p:nvPr/>
            </p:nvSpPr>
            <p:spPr>
              <a:xfrm>
                <a:off x="972524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079" name="平行四边形 80"/>
              <p:cNvSpPr/>
              <p:nvPr/>
            </p:nvSpPr>
            <p:spPr>
              <a:xfrm>
                <a:off x="959480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080" name="平行四边形 81"/>
              <p:cNvSpPr/>
              <p:nvPr/>
            </p:nvSpPr>
            <p:spPr>
              <a:xfrm>
                <a:off x="946437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081" name="平行四边形 82"/>
              <p:cNvSpPr/>
              <p:nvPr/>
            </p:nvSpPr>
            <p:spPr>
              <a:xfrm>
                <a:off x="933393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082" name="平行四边形 86"/>
              <p:cNvSpPr/>
              <p:nvPr/>
            </p:nvSpPr>
            <p:spPr>
              <a:xfrm>
                <a:off x="920350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083" name="平行四边形 87"/>
              <p:cNvSpPr/>
              <p:nvPr/>
            </p:nvSpPr>
            <p:spPr>
              <a:xfrm>
                <a:off x="907306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084" name="平行四边形 88"/>
              <p:cNvSpPr/>
              <p:nvPr/>
            </p:nvSpPr>
            <p:spPr>
              <a:xfrm>
                <a:off x="894262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085" name="平行四边形 89"/>
              <p:cNvSpPr/>
              <p:nvPr/>
            </p:nvSpPr>
            <p:spPr>
              <a:xfrm>
                <a:off x="881219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086" name="平行四边形 90"/>
              <p:cNvSpPr/>
              <p:nvPr/>
            </p:nvSpPr>
            <p:spPr>
              <a:xfrm>
                <a:off x="868175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087" name="平行四边形 91"/>
              <p:cNvSpPr/>
              <p:nvPr/>
            </p:nvSpPr>
            <p:spPr>
              <a:xfrm>
                <a:off x="855132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088" name="平行四边形 92"/>
              <p:cNvSpPr/>
              <p:nvPr/>
            </p:nvSpPr>
            <p:spPr>
              <a:xfrm>
                <a:off x="842088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089" name="平行四边形 93"/>
              <p:cNvSpPr/>
              <p:nvPr/>
            </p:nvSpPr>
            <p:spPr>
              <a:xfrm>
                <a:off x="829044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090" name="平行四边形 94"/>
              <p:cNvSpPr/>
              <p:nvPr/>
            </p:nvSpPr>
            <p:spPr>
              <a:xfrm>
                <a:off x="816001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091" name="平行四边形 100"/>
              <p:cNvSpPr/>
              <p:nvPr/>
            </p:nvSpPr>
            <p:spPr>
              <a:xfrm>
                <a:off x="802957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092" name="平行四边形 101"/>
              <p:cNvSpPr/>
              <p:nvPr/>
            </p:nvSpPr>
            <p:spPr>
              <a:xfrm>
                <a:off x="789914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093" name="平行四边形 102"/>
              <p:cNvSpPr/>
              <p:nvPr/>
            </p:nvSpPr>
            <p:spPr>
              <a:xfrm>
                <a:off x="776870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094" name="平行四边形 103"/>
              <p:cNvSpPr/>
              <p:nvPr/>
            </p:nvSpPr>
            <p:spPr>
              <a:xfrm>
                <a:off x="763826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095" name="平行四边形 104"/>
              <p:cNvSpPr/>
              <p:nvPr/>
            </p:nvSpPr>
            <p:spPr>
              <a:xfrm>
                <a:off x="750783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096" name="平行四边形 105"/>
              <p:cNvSpPr/>
              <p:nvPr/>
            </p:nvSpPr>
            <p:spPr>
              <a:xfrm>
                <a:off x="737739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097" name="平行四边形 108"/>
              <p:cNvSpPr/>
              <p:nvPr/>
            </p:nvSpPr>
            <p:spPr>
              <a:xfrm>
                <a:off x="724696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098" name="平行四边形 109"/>
              <p:cNvSpPr/>
              <p:nvPr/>
            </p:nvSpPr>
            <p:spPr>
              <a:xfrm>
                <a:off x="711652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099" name="平行四边形 110"/>
              <p:cNvSpPr/>
              <p:nvPr/>
            </p:nvSpPr>
            <p:spPr>
              <a:xfrm>
                <a:off x="698608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100" name="平行四边形 111"/>
              <p:cNvSpPr/>
              <p:nvPr/>
            </p:nvSpPr>
            <p:spPr>
              <a:xfrm>
                <a:off x="685565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101" name="平行四边形 112"/>
              <p:cNvSpPr/>
              <p:nvPr/>
            </p:nvSpPr>
            <p:spPr>
              <a:xfrm>
                <a:off x="672521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102" name="平行四边形 113"/>
              <p:cNvSpPr/>
              <p:nvPr/>
            </p:nvSpPr>
            <p:spPr>
              <a:xfrm>
                <a:off x="659478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103" name="平行四边形 114"/>
              <p:cNvSpPr/>
              <p:nvPr/>
            </p:nvSpPr>
            <p:spPr>
              <a:xfrm>
                <a:off x="646434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104" name="平行四边形 115"/>
              <p:cNvSpPr/>
              <p:nvPr/>
            </p:nvSpPr>
            <p:spPr>
              <a:xfrm>
                <a:off x="633390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105" name="平行四边形 116"/>
              <p:cNvSpPr/>
              <p:nvPr/>
            </p:nvSpPr>
            <p:spPr>
              <a:xfrm>
                <a:off x="620347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106" name="平行四边形 117"/>
              <p:cNvSpPr/>
              <p:nvPr/>
            </p:nvSpPr>
            <p:spPr>
              <a:xfrm>
                <a:off x="607303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107" name="平行四边形 118"/>
              <p:cNvSpPr/>
              <p:nvPr/>
            </p:nvSpPr>
            <p:spPr>
              <a:xfrm>
                <a:off x="594260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108" name="平行四边形 119"/>
              <p:cNvSpPr/>
              <p:nvPr/>
            </p:nvSpPr>
            <p:spPr>
              <a:xfrm>
                <a:off x="581216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109" name="平行四边形 120"/>
              <p:cNvSpPr/>
              <p:nvPr/>
            </p:nvSpPr>
            <p:spPr>
              <a:xfrm>
                <a:off x="568172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110" name="平行四边形 121"/>
              <p:cNvSpPr/>
              <p:nvPr/>
            </p:nvSpPr>
            <p:spPr>
              <a:xfrm>
                <a:off x="555129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111" name="平行四边形 122"/>
              <p:cNvSpPr/>
              <p:nvPr/>
            </p:nvSpPr>
            <p:spPr>
              <a:xfrm>
                <a:off x="542085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112" name="平行四边形 123"/>
              <p:cNvSpPr/>
              <p:nvPr/>
            </p:nvSpPr>
            <p:spPr>
              <a:xfrm>
                <a:off x="529042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113" name="平行四边形 126"/>
              <p:cNvSpPr/>
              <p:nvPr/>
            </p:nvSpPr>
            <p:spPr>
              <a:xfrm>
                <a:off x="515998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114" name="平行四边形 127"/>
              <p:cNvSpPr/>
              <p:nvPr/>
            </p:nvSpPr>
            <p:spPr>
              <a:xfrm>
                <a:off x="502954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115" name="平行四边形 128"/>
              <p:cNvSpPr/>
              <p:nvPr/>
            </p:nvSpPr>
            <p:spPr>
              <a:xfrm>
                <a:off x="489911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116" name="平行四边形 129"/>
              <p:cNvSpPr/>
              <p:nvPr/>
            </p:nvSpPr>
            <p:spPr>
              <a:xfrm>
                <a:off x="476867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117" name="平行四边形 130"/>
              <p:cNvSpPr/>
              <p:nvPr/>
            </p:nvSpPr>
            <p:spPr>
              <a:xfrm>
                <a:off x="463824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118" name="平行四边形 131"/>
              <p:cNvSpPr/>
              <p:nvPr/>
            </p:nvSpPr>
            <p:spPr>
              <a:xfrm>
                <a:off x="450780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119" name="平行四边形 132"/>
              <p:cNvSpPr/>
              <p:nvPr/>
            </p:nvSpPr>
            <p:spPr>
              <a:xfrm>
                <a:off x="437736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120" name="平行四边形 133"/>
              <p:cNvSpPr/>
              <p:nvPr/>
            </p:nvSpPr>
            <p:spPr>
              <a:xfrm>
                <a:off x="424693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121" name="平行四边形 134"/>
              <p:cNvSpPr/>
              <p:nvPr/>
            </p:nvSpPr>
            <p:spPr>
              <a:xfrm>
                <a:off x="411649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122" name="平行四边形 135"/>
              <p:cNvSpPr/>
              <p:nvPr/>
            </p:nvSpPr>
            <p:spPr>
              <a:xfrm>
                <a:off x="398606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123" name="平行四边形 136"/>
              <p:cNvSpPr/>
              <p:nvPr/>
            </p:nvSpPr>
            <p:spPr>
              <a:xfrm>
                <a:off x="385562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124" name="平行四边形 137"/>
              <p:cNvSpPr/>
              <p:nvPr/>
            </p:nvSpPr>
            <p:spPr>
              <a:xfrm>
                <a:off x="372518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125" name="平行四边形 138"/>
              <p:cNvSpPr/>
              <p:nvPr/>
            </p:nvSpPr>
            <p:spPr>
              <a:xfrm>
                <a:off x="359475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126" name="平行四边形 139"/>
              <p:cNvSpPr/>
              <p:nvPr/>
            </p:nvSpPr>
            <p:spPr>
              <a:xfrm>
                <a:off x="346431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127" name="平行四边形 140"/>
              <p:cNvSpPr/>
              <p:nvPr/>
            </p:nvSpPr>
            <p:spPr>
              <a:xfrm>
                <a:off x="333388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128" name="平行四边形 141"/>
              <p:cNvSpPr/>
              <p:nvPr/>
            </p:nvSpPr>
            <p:spPr>
              <a:xfrm>
                <a:off x="320344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129" name="平行四边形 142"/>
              <p:cNvSpPr/>
              <p:nvPr/>
            </p:nvSpPr>
            <p:spPr>
              <a:xfrm>
                <a:off x="307300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130" name="平行四边形 143"/>
              <p:cNvSpPr/>
              <p:nvPr/>
            </p:nvSpPr>
            <p:spPr>
              <a:xfrm>
                <a:off x="294257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131" name="平行四边形 144"/>
              <p:cNvSpPr/>
              <p:nvPr/>
            </p:nvSpPr>
            <p:spPr>
              <a:xfrm>
                <a:off x="281213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132" name="平行四边形 145"/>
              <p:cNvSpPr/>
              <p:nvPr/>
            </p:nvSpPr>
            <p:spPr>
              <a:xfrm>
                <a:off x="268170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133" name="平行四边形 146"/>
              <p:cNvSpPr/>
              <p:nvPr/>
            </p:nvSpPr>
            <p:spPr>
              <a:xfrm>
                <a:off x="255126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134" name="平行四边形 147"/>
              <p:cNvSpPr/>
              <p:nvPr/>
            </p:nvSpPr>
            <p:spPr>
              <a:xfrm>
                <a:off x="242082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135" name="平行四边形 148"/>
              <p:cNvSpPr/>
              <p:nvPr/>
            </p:nvSpPr>
            <p:spPr>
              <a:xfrm>
                <a:off x="229039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136" name="平行四边形 149"/>
              <p:cNvSpPr/>
              <p:nvPr/>
            </p:nvSpPr>
            <p:spPr>
              <a:xfrm>
                <a:off x="215995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137" name="平行四边形 150"/>
              <p:cNvSpPr/>
              <p:nvPr/>
            </p:nvSpPr>
            <p:spPr>
              <a:xfrm>
                <a:off x="202952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138" name="平行四边形 151"/>
              <p:cNvSpPr/>
              <p:nvPr/>
            </p:nvSpPr>
            <p:spPr>
              <a:xfrm>
                <a:off x="189908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139" name="平行四边形 152"/>
              <p:cNvSpPr/>
              <p:nvPr/>
            </p:nvSpPr>
            <p:spPr>
              <a:xfrm>
                <a:off x="176864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140" name="平行四边形 153"/>
              <p:cNvSpPr/>
              <p:nvPr/>
            </p:nvSpPr>
            <p:spPr>
              <a:xfrm>
                <a:off x="163821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141" name="平行四边形 154"/>
              <p:cNvSpPr/>
              <p:nvPr/>
            </p:nvSpPr>
            <p:spPr>
              <a:xfrm>
                <a:off x="150777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142" name="平行四边形 155"/>
              <p:cNvSpPr/>
              <p:nvPr/>
            </p:nvSpPr>
            <p:spPr>
              <a:xfrm>
                <a:off x="137734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143" name="平行四边形 156"/>
              <p:cNvSpPr/>
              <p:nvPr/>
            </p:nvSpPr>
            <p:spPr>
              <a:xfrm>
                <a:off x="124690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144" name="平行四边形 157"/>
              <p:cNvSpPr/>
              <p:nvPr/>
            </p:nvSpPr>
            <p:spPr>
              <a:xfrm>
                <a:off x="111646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145" name="平行四边形 158"/>
              <p:cNvSpPr/>
              <p:nvPr/>
            </p:nvSpPr>
            <p:spPr>
              <a:xfrm>
                <a:off x="98603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146" name="平行四边形 159"/>
              <p:cNvSpPr/>
              <p:nvPr/>
            </p:nvSpPr>
            <p:spPr>
              <a:xfrm>
                <a:off x="85559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147" name="平行四边形 160"/>
              <p:cNvSpPr/>
              <p:nvPr/>
            </p:nvSpPr>
            <p:spPr>
              <a:xfrm>
                <a:off x="72516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148" name="平行四边形 161"/>
              <p:cNvSpPr/>
              <p:nvPr/>
            </p:nvSpPr>
            <p:spPr>
              <a:xfrm>
                <a:off x="59472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149" name="平行四边形 162"/>
              <p:cNvSpPr/>
              <p:nvPr/>
            </p:nvSpPr>
            <p:spPr>
              <a:xfrm>
                <a:off x="46428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150" name="平行四边形 163"/>
              <p:cNvSpPr/>
              <p:nvPr/>
            </p:nvSpPr>
            <p:spPr>
              <a:xfrm>
                <a:off x="33385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151" name="平行四边形 164"/>
              <p:cNvSpPr/>
              <p:nvPr/>
            </p:nvSpPr>
            <p:spPr>
              <a:xfrm>
                <a:off x="20341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grpSp>
      </p:grpSp>
      <p:sp>
        <p:nvSpPr>
          <p:cNvPr id="1050152" name="矩形 1029"/>
          <p:cNvSpPr/>
          <p:nvPr/>
        </p:nvSpPr>
        <p:spPr>
          <a:xfrm>
            <a:off x="986099" y="2685000"/>
            <a:ext cx="4552335" cy="1306191"/>
          </a:xfrm>
          <a:prstGeom prst="rect"/>
          <a:noFill/>
        </p:spPr>
        <p:txBody>
          <a:bodyPr anchor="t" anchorCtr="0" bIns="0" lIns="0" rIns="0" rtlCol="0" tIns="0" wrap="square">
            <a:spAutoFit/>
          </a:bodyPr>
          <a:p>
            <a:pPr algn="just" defTabSz="1216660">
              <a:lnSpc>
                <a:spcPct val="150000"/>
              </a:lnSpc>
              <a:spcAft>
                <a:spcPts val="600"/>
              </a:spcAft>
            </a:pPr>
            <a:r>
              <a:rPr altLang="en-US" sz="1200" lang="zh-CN">
                <a:solidFill>
                  <a:schemeClr val="bg1"/>
                </a:solidFill>
                <a:latin typeface="+mj-ea"/>
                <a:ea typeface="+mj-ea"/>
                <a:sym typeface="Arial" panose="020B0604020202020204" pitchFamily="34" charset="0"/>
              </a:rPr>
              <a:t>人间四月天，清新而又婉约，</a:t>
            </a:r>
            <a:endParaRPr altLang="zh-CN" sz="1200" lang="en-US">
              <a:solidFill>
                <a:schemeClr val="bg1"/>
              </a:solidFill>
              <a:latin typeface="+mj-ea"/>
              <a:ea typeface="+mj-ea"/>
              <a:sym typeface="Arial" panose="020B0604020202020204" pitchFamily="34" charset="0"/>
            </a:endParaRPr>
          </a:p>
          <a:p>
            <a:pPr algn="just" defTabSz="1216660">
              <a:lnSpc>
                <a:spcPct val="150000"/>
              </a:lnSpc>
              <a:spcAft>
                <a:spcPts val="600"/>
              </a:spcAft>
            </a:pPr>
            <a:r>
              <a:rPr altLang="en-US" sz="1200" lang="zh-CN">
                <a:solidFill>
                  <a:schemeClr val="bg1"/>
                </a:solidFill>
                <a:latin typeface="+mj-ea"/>
                <a:ea typeface="+mj-ea"/>
                <a:sym typeface="Arial" panose="020B0604020202020204" pitchFamily="34" charset="0"/>
              </a:rPr>
              <a:t>是人们心灵绽放的春天，</a:t>
            </a:r>
            <a:endParaRPr altLang="zh-CN" sz="1200" lang="en-US">
              <a:solidFill>
                <a:schemeClr val="bg1"/>
              </a:solidFill>
              <a:latin typeface="+mj-ea"/>
              <a:ea typeface="+mj-ea"/>
              <a:sym typeface="Arial" panose="020B0604020202020204" pitchFamily="34" charset="0"/>
            </a:endParaRPr>
          </a:p>
          <a:p>
            <a:pPr algn="just" defTabSz="1216660">
              <a:lnSpc>
                <a:spcPct val="150000"/>
              </a:lnSpc>
              <a:spcAft>
                <a:spcPts val="600"/>
              </a:spcAft>
            </a:pPr>
            <a:r>
              <a:rPr altLang="en-US" sz="1200" lang="zh-CN">
                <a:solidFill>
                  <a:schemeClr val="bg1"/>
                </a:solidFill>
                <a:latin typeface="+mj-ea"/>
                <a:ea typeface="+mj-ea"/>
                <a:sym typeface="Arial" panose="020B0604020202020204" pitchFamily="34" charset="0"/>
              </a:rPr>
              <a:t>守望四月天，给生命一份安暖，</a:t>
            </a:r>
            <a:endParaRPr altLang="zh-CN" sz="1200" lang="en-US">
              <a:solidFill>
                <a:schemeClr val="bg1"/>
              </a:solidFill>
              <a:latin typeface="+mj-ea"/>
              <a:ea typeface="+mj-ea"/>
              <a:sym typeface="Arial" panose="020B0604020202020204" pitchFamily="34" charset="0"/>
            </a:endParaRPr>
          </a:p>
          <a:p>
            <a:pPr algn="just" defTabSz="1216660">
              <a:lnSpc>
                <a:spcPct val="150000"/>
              </a:lnSpc>
              <a:spcAft>
                <a:spcPts val="600"/>
              </a:spcAft>
            </a:pPr>
            <a:r>
              <a:rPr altLang="en-US" sz="1200" lang="zh-CN">
                <a:solidFill>
                  <a:schemeClr val="bg1"/>
                </a:solidFill>
                <a:latin typeface="+mj-ea"/>
                <a:ea typeface="+mj-ea"/>
                <a:sym typeface="Arial" panose="020B0604020202020204" pitchFamily="34" charset="0"/>
              </a:rPr>
              <a:t>将希望播种，聆听花开的声音，感受生命的色彩。</a:t>
            </a:r>
            <a:endParaRPr altLang="zh-CN" sz="1200" lang="en-US">
              <a:solidFill>
                <a:schemeClr val="bg1"/>
              </a:solidFill>
              <a:latin typeface="+mj-ea"/>
              <a:ea typeface="+mj-ea"/>
              <a:sym typeface="Arial" panose="020B0604020202020204" pitchFamily="34" charset="0"/>
            </a:endParaRPr>
          </a:p>
        </p:txBody>
      </p:sp>
      <p:sp>
        <p:nvSpPr>
          <p:cNvPr id="1050153" name="TextBox 13"/>
          <p:cNvSpPr txBox="1"/>
          <p:nvPr/>
        </p:nvSpPr>
        <p:spPr>
          <a:xfrm>
            <a:off x="912426" y="1704908"/>
            <a:ext cx="1676400" cy="355600"/>
          </a:xfrm>
          <a:prstGeom prst="rect"/>
          <a:noFill/>
        </p:spPr>
        <p:txBody>
          <a:bodyPr anchor="t" anchorCtr="0" bIns="0" lIns="0" rIns="0" rtlCol="0" tIns="0" wrap="none">
            <a:spAutoFit/>
          </a:bodyPr>
          <a:p>
            <a:pPr defTabSz="1216660">
              <a:spcBef>
                <a:spcPct val="20000"/>
              </a:spcBef>
            </a:pPr>
            <a:r>
              <a:rPr altLang="zh-CN" b="1" sz="2400" lang="en-US">
                <a:solidFill>
                  <a:schemeClr val="bg1"/>
                </a:solidFill>
                <a:latin typeface="+mj-ea"/>
                <a:ea typeface="+mj-ea"/>
                <a:sym typeface="Arial" panose="020B0604020202020204" pitchFamily="34" charset="0"/>
              </a:rPr>
              <a:t>2022</a:t>
            </a:r>
            <a:r>
              <a:rPr altLang="en-US" b="1" sz="2400" lang="zh-CN">
                <a:solidFill>
                  <a:schemeClr val="bg1"/>
                </a:solidFill>
                <a:latin typeface="+mj-ea"/>
                <a:ea typeface="+mj-ea"/>
                <a:sym typeface="Arial" panose="020B0604020202020204" pitchFamily="34" charset="0"/>
              </a:rPr>
              <a:t>年</a:t>
            </a:r>
            <a:r>
              <a:rPr altLang="zh-CN" b="1" sz="2400" lang="en-US">
                <a:solidFill>
                  <a:schemeClr val="bg1"/>
                </a:solidFill>
                <a:latin typeface="+mj-ea"/>
                <a:ea typeface="+mj-ea"/>
                <a:sym typeface="Arial" panose="020B0604020202020204" pitchFamily="34" charset="0"/>
              </a:rPr>
              <a:t>04</a:t>
            </a:r>
            <a:r>
              <a:rPr altLang="en-US" b="1" sz="2400" lang="zh-CN">
                <a:solidFill>
                  <a:schemeClr val="bg1"/>
                </a:solidFill>
                <a:latin typeface="+mj-ea"/>
                <a:ea typeface="+mj-ea"/>
                <a:sym typeface="Arial" panose="020B0604020202020204" pitchFamily="34" charset="0"/>
              </a:rPr>
              <a:t>月</a:t>
            </a:r>
          </a:p>
        </p:txBody>
      </p:sp>
      <p:sp>
        <p:nvSpPr>
          <p:cNvPr id="1050154" name="文本框 1031"/>
          <p:cNvSpPr txBox="1"/>
          <p:nvPr/>
        </p:nvSpPr>
        <p:spPr>
          <a:xfrm>
            <a:off x="3161523" y="915810"/>
            <a:ext cx="533400" cy="533401"/>
          </a:xfrm>
          <a:prstGeom prst="rect"/>
          <a:noFill/>
          <a:ln>
            <a:solidFill>
              <a:schemeClr val="bg1"/>
            </a:solidFill>
          </a:ln>
        </p:spPr>
        <p:txBody>
          <a:bodyPr bIns="0" lIns="0" rIns="0" rtlCol="0" tIns="0" wrap="none">
            <a:spAutoFit/>
          </a:bodyPr>
          <a:p>
            <a:r>
              <a:rPr altLang="zh-CN" b="1" sz="3600" lang="en-US" spc="-300">
                <a:ln>
                  <a:gradFill>
                    <a:gsLst>
                      <a:gs pos="0">
                        <a:schemeClr val="bg1"/>
                      </a:gs>
                      <a:gs pos="100000">
                        <a:schemeClr val="bg1">
                          <a:alpha val="0"/>
                        </a:schemeClr>
                      </a:gs>
                    </a:gsLst>
                    <a:lin ang="5400000" scaled="1"/>
                  </a:gradFill>
                </a:ln>
                <a:solidFill>
                  <a:schemeClr val="bg1"/>
                </a:solidFill>
                <a:latin typeface="+mj-ea"/>
                <a:ea typeface="+mj-ea"/>
                <a:sym typeface="Bebas Neue Bold" panose="020B0606020202050201" pitchFamily="34" charset="0"/>
              </a:rPr>
              <a:t>04</a:t>
            </a:r>
            <a:endParaRPr altLang="en-US" b="1" sz="3600" lang="zh-CN" spc="-300">
              <a:ln>
                <a:gradFill>
                  <a:gsLst>
                    <a:gs pos="0">
                      <a:schemeClr val="bg1"/>
                    </a:gs>
                    <a:gs pos="100000">
                      <a:schemeClr val="bg1">
                        <a:alpha val="0"/>
                      </a:schemeClr>
                    </a:gs>
                  </a:gsLst>
                  <a:lin ang="5400000" scaled="1"/>
                </a:gradFill>
              </a:ln>
              <a:solidFill>
                <a:schemeClr val="bg1"/>
              </a:solidFill>
              <a:latin typeface="+mj-ea"/>
              <a:ea typeface="+mj-ea"/>
              <a:sym typeface="Bebas Neue Bold" panose="020B0606020202050201" pitchFamily="34" charset="0"/>
            </a:endParaRPr>
          </a:p>
        </p:txBody>
      </p:sp>
      <p:sp>
        <p:nvSpPr>
          <p:cNvPr id="1050155" name="文本框 124"/>
          <p:cNvSpPr txBox="1"/>
          <p:nvPr/>
        </p:nvSpPr>
        <p:spPr>
          <a:xfrm>
            <a:off x="812886" y="820876"/>
            <a:ext cx="2525126" cy="707886"/>
          </a:xfrm>
          <a:prstGeom prst="rect"/>
          <a:noFill/>
        </p:spPr>
        <p:txBody>
          <a:bodyPr wrap="square">
            <a:spAutoFit/>
          </a:bodyPr>
          <a:p>
            <a:pPr algn="l"/>
            <a:r>
              <a:rPr altLang="en-US" b="1" sz="4000" i="0" lang="zh-CN">
                <a:solidFill>
                  <a:schemeClr val="bg1"/>
                </a:solidFill>
                <a:effectLst/>
                <a:latin typeface="+mj-ea"/>
                <a:ea typeface="+mj-ea"/>
              </a:rPr>
              <a:t>四月主题</a:t>
            </a:r>
          </a:p>
        </p:txBody>
      </p:sp>
      <p:sp>
        <p:nvSpPr>
          <p:cNvPr id="1050156" name="文本框 167"/>
          <p:cNvSpPr txBox="1"/>
          <p:nvPr/>
        </p:nvSpPr>
        <p:spPr>
          <a:xfrm>
            <a:off x="5117710" y="934860"/>
            <a:ext cx="5171034" cy="707886"/>
          </a:xfrm>
          <a:prstGeom prst="rect"/>
          <a:noFill/>
        </p:spPr>
        <p:txBody>
          <a:bodyPr wrap="square">
            <a:spAutoFit/>
          </a:bodyPr>
          <a:p>
            <a:pPr algn="l"/>
            <a:r>
              <a:rPr altLang="en-US" b="1" sz="4000" i="0" lang="zh-CN">
                <a:solidFill>
                  <a:schemeClr val="bg1"/>
                </a:solidFill>
                <a:effectLst/>
                <a:latin typeface="+mj-ea"/>
                <a:ea typeface="+mj-ea"/>
              </a:rPr>
              <a:t>花开四月  放飞春天   </a:t>
            </a:r>
          </a:p>
        </p:txBody>
      </p:sp>
      <p:pic>
        <p:nvPicPr>
          <p:cNvPr id="2097174" name="Picture 2"/>
          <p:cNvPicPr>
            <a:picLocks noChangeAspect="1" noChangeArrowheads="1"/>
          </p:cNvPicPr>
          <p:nvPr/>
        </p:nvPicPr>
        <p:blipFill>
          <a:blip xmlns:r="http://schemas.openxmlformats.org/officeDocument/2006/relationships" r:embed="rId1" cstate="email"/>
          <a:stretch>
            <a:fillRect/>
          </a:stretch>
        </p:blipFill>
        <p:spPr bwMode="auto">
          <a:xfrm>
            <a:off x="5972833" y="2060575"/>
            <a:ext cx="4872038" cy="3233738"/>
          </a:xfrm>
          <a:prstGeom prst="rect"/>
          <a:noFill/>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67" name=""/>
        <p:cNvGrpSpPr/>
        <p:nvPr/>
      </p:nvGrpSpPr>
      <p:grpSpPr>
        <a:xfrm>
          <a:off x="0" y="0"/>
          <a:ext cx="0" cy="0"/>
          <a:chOff x="0" y="0"/>
          <a:chExt cx="0" cy="0"/>
        </a:xfrm>
      </p:grpSpPr>
      <p:sp>
        <p:nvSpPr>
          <p:cNvPr id="1050157" name="矩形 1"/>
          <p:cNvSpPr/>
          <p:nvPr/>
        </p:nvSpPr>
        <p:spPr>
          <a:xfrm>
            <a:off x="0" y="-29210"/>
            <a:ext cx="12192000" cy="6887210"/>
          </a:xfrm>
          <a:prstGeom prst="rect"/>
          <a:solidFill>
            <a:srgbClr val="00277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158" name="任意多边形: 形状 180"/>
          <p:cNvSpPr/>
          <p:nvPr/>
        </p:nvSpPr>
        <p:spPr>
          <a:xfrm>
            <a:off x="1582282" y="-29210"/>
            <a:ext cx="6822908" cy="6858000"/>
          </a:xfrm>
          <a:custGeom>
            <a:avLst/>
            <a:gdLst>
              <a:gd name="connsiteX0" fmla="*/ 2313618 w 8569125"/>
              <a:gd name="connsiteY0" fmla="*/ 0 h 6858000"/>
              <a:gd name="connsiteX1" fmla="*/ 3960258 w 8569125"/>
              <a:gd name="connsiteY1" fmla="*/ 0 h 6858000"/>
              <a:gd name="connsiteX2" fmla="*/ 4621404 w 8569125"/>
              <a:gd name="connsiteY2" fmla="*/ 0 h 6858000"/>
              <a:gd name="connsiteX3" fmla="*/ 6758681 w 8569125"/>
              <a:gd name="connsiteY3" fmla="*/ 0 h 6858000"/>
              <a:gd name="connsiteX4" fmla="*/ 8302425 w 8569125"/>
              <a:gd name="connsiteY4" fmla="*/ 0 h 6858000"/>
              <a:gd name="connsiteX5" fmla="*/ 8569125 w 8569125"/>
              <a:gd name="connsiteY5" fmla="*/ 0 h 6858000"/>
              <a:gd name="connsiteX6" fmla="*/ 8569125 w 8569125"/>
              <a:gd name="connsiteY6" fmla="*/ 6858000 h 6858000"/>
              <a:gd name="connsiteX7" fmla="*/ 8302425 w 8569125"/>
              <a:gd name="connsiteY7" fmla="*/ 6858000 h 6858000"/>
              <a:gd name="connsiteX8" fmla="*/ 6758681 w 8569125"/>
              <a:gd name="connsiteY8" fmla="*/ 6858000 h 6858000"/>
              <a:gd name="connsiteX9" fmla="*/ 0 w 8569125"/>
              <a:gd name="connsiteY9"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569125" h="6858000">
                <a:moveTo>
                  <a:pt x="2313618" y="0"/>
                </a:moveTo>
                <a:lnTo>
                  <a:pt x="3960258" y="0"/>
                </a:lnTo>
                <a:lnTo>
                  <a:pt x="4621404" y="0"/>
                </a:lnTo>
                <a:lnTo>
                  <a:pt x="6758681" y="0"/>
                </a:lnTo>
                <a:lnTo>
                  <a:pt x="8302425" y="0"/>
                </a:lnTo>
                <a:lnTo>
                  <a:pt x="8569125" y="0"/>
                </a:lnTo>
                <a:lnTo>
                  <a:pt x="8569125" y="6858000"/>
                </a:lnTo>
                <a:lnTo>
                  <a:pt x="8302425" y="6858000"/>
                </a:lnTo>
                <a:lnTo>
                  <a:pt x="6758681" y="6858000"/>
                </a:lnTo>
                <a:lnTo>
                  <a:pt x="0" y="685800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50159" name="矩形 5"/>
          <p:cNvSpPr/>
          <p:nvPr/>
        </p:nvSpPr>
        <p:spPr>
          <a:xfrm>
            <a:off x="294944" y="623162"/>
            <a:ext cx="11566856" cy="5650571"/>
          </a:xfrm>
          <a:prstGeom prst="rect"/>
          <a:gradFill flip="none" rotWithShape="1">
            <a:gsLst>
              <a:gs pos="0">
                <a:schemeClr val="accent1"/>
              </a:gs>
              <a:gs pos="100000">
                <a:schemeClr val="accent2"/>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160" name="任意多边形: 形状 11"/>
          <p:cNvSpPr/>
          <p:nvPr/>
        </p:nvSpPr>
        <p:spPr>
          <a:xfrm>
            <a:off x="0" y="1"/>
            <a:ext cx="589888" cy="1748539"/>
          </a:xfrm>
          <a:custGeom>
            <a:avLst/>
            <a:gdLst>
              <a:gd name="connsiteX0" fmla="*/ 0 w 589888"/>
              <a:gd name="connsiteY0" fmla="*/ 0 h 1748539"/>
              <a:gd name="connsiteX1" fmla="*/ 589888 w 589888"/>
              <a:gd name="connsiteY1" fmla="*/ 0 h 1748539"/>
              <a:gd name="connsiteX2" fmla="*/ 0 w 589888"/>
              <a:gd name="connsiteY2" fmla="*/ 1748539 h 1748539"/>
            </a:gdLst>
            <a:ahLst/>
            <a:cxnLst>
              <a:cxn ang="0">
                <a:pos x="connsiteX0" y="connsiteY0"/>
              </a:cxn>
              <a:cxn ang="0">
                <a:pos x="connsiteX1" y="connsiteY1"/>
              </a:cxn>
              <a:cxn ang="0">
                <a:pos x="connsiteX2" y="connsiteY2"/>
              </a:cxn>
            </a:cxnLst>
            <a:rect l="l" t="t" r="r" b="b"/>
            <a:pathLst>
              <a:path w="589888" h="1748539">
                <a:moveTo>
                  <a:pt x="0" y="0"/>
                </a:moveTo>
                <a:lnTo>
                  <a:pt x="589888" y="0"/>
                </a:lnTo>
                <a:lnTo>
                  <a:pt x="0" y="1748539"/>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50161" name="任意多边形: 形状 106"/>
          <p:cNvSpPr/>
          <p:nvPr/>
        </p:nvSpPr>
        <p:spPr>
          <a:xfrm>
            <a:off x="713485" y="0"/>
            <a:ext cx="1258044" cy="1675698"/>
          </a:xfrm>
          <a:custGeom>
            <a:avLst/>
            <a:gdLst>
              <a:gd name="connsiteX0" fmla="*/ 623094 w 1258044"/>
              <a:gd name="connsiteY0" fmla="*/ 0 h 1675698"/>
              <a:gd name="connsiteX1" fmla="*/ 1258044 w 1258044"/>
              <a:gd name="connsiteY1" fmla="*/ 0 h 1675698"/>
              <a:gd name="connsiteX2" fmla="*/ 634950 w 1258044"/>
              <a:gd name="connsiteY2" fmla="*/ 1675698 h 1675698"/>
              <a:gd name="connsiteX3" fmla="*/ 0 w 1258044"/>
              <a:gd name="connsiteY3" fmla="*/ 1675698 h 1675698"/>
            </a:gdLst>
            <a:ahLst/>
            <a:cxnLst>
              <a:cxn ang="0">
                <a:pos x="connsiteX0" y="connsiteY0"/>
              </a:cxn>
              <a:cxn ang="0">
                <a:pos x="connsiteX1" y="connsiteY1"/>
              </a:cxn>
              <a:cxn ang="0">
                <a:pos x="connsiteX2" y="connsiteY2"/>
              </a:cxn>
              <a:cxn ang="0">
                <a:pos x="connsiteX3" y="connsiteY3"/>
              </a:cxn>
            </a:cxnLst>
            <a:rect l="l" t="t" r="r" b="b"/>
            <a:pathLst>
              <a:path w="1258044" h="1675698">
                <a:moveTo>
                  <a:pt x="623094" y="0"/>
                </a:moveTo>
                <a:lnTo>
                  <a:pt x="1258044" y="0"/>
                </a:lnTo>
                <a:lnTo>
                  <a:pt x="634950" y="1675698"/>
                </a:lnTo>
                <a:lnTo>
                  <a:pt x="0" y="1675698"/>
                </a:lnTo>
                <a:close/>
              </a:path>
            </a:pathLst>
          </a:custGeom>
          <a:gradFill flip="none" rotWithShape="1">
            <a:gsLst>
              <a:gs pos="0">
                <a:schemeClr val="bg1">
                  <a:alpha val="64000"/>
                </a:schemeClr>
              </a:gs>
              <a:gs pos="100000">
                <a:schemeClr val="bg1">
                  <a:alpha val="0"/>
                </a:schemeClr>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50162" name="平行四边形 176"/>
          <p:cNvSpPr/>
          <p:nvPr/>
        </p:nvSpPr>
        <p:spPr>
          <a:xfrm>
            <a:off x="10409936" y="0"/>
            <a:ext cx="1189400" cy="1869720"/>
          </a:xfrm>
          <a:prstGeom prst="parallelogram">
            <a:avLst>
              <a:gd name="adj" fmla="val 58453"/>
            </a:avLst>
          </a:prstGeom>
          <a:gradFill flip="none" rotWithShape="1">
            <a:gsLst>
              <a:gs pos="0">
                <a:schemeClr val="bg1">
                  <a:alpha val="64000"/>
                </a:schemeClr>
              </a:gs>
              <a:gs pos="100000">
                <a:schemeClr val="bg1">
                  <a:alpha val="0"/>
                </a:schemeClr>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163" name="平行四边形 177"/>
          <p:cNvSpPr/>
          <p:nvPr/>
        </p:nvSpPr>
        <p:spPr>
          <a:xfrm>
            <a:off x="9594570" y="-4625"/>
            <a:ext cx="895458" cy="1255575"/>
          </a:xfrm>
          <a:prstGeom prst="parallelogram">
            <a:avLst>
              <a:gd name="adj" fmla="val 51239"/>
            </a:avLst>
          </a:prstGeom>
          <a:gradFill flip="none" rotWithShape="1">
            <a:gsLst>
              <a:gs pos="0">
                <a:schemeClr val="accent2"/>
              </a:gs>
              <a:gs pos="100000">
                <a:schemeClr val="accent2">
                  <a:alpha val="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164" name="任意多边形: 形状 107"/>
          <p:cNvSpPr/>
          <p:nvPr/>
        </p:nvSpPr>
        <p:spPr>
          <a:xfrm>
            <a:off x="2240078" y="4705381"/>
            <a:ext cx="1906301" cy="2152619"/>
          </a:xfrm>
          <a:custGeom>
            <a:avLst/>
            <a:gdLst>
              <a:gd name="connsiteX0" fmla="*/ 733105 w 1906301"/>
              <a:gd name="connsiteY0" fmla="*/ 0 h 2152619"/>
              <a:gd name="connsiteX1" fmla="*/ 1906301 w 1906301"/>
              <a:gd name="connsiteY1" fmla="*/ 0 h 2152619"/>
              <a:gd name="connsiteX2" fmla="*/ 1173196 w 1906301"/>
              <a:gd name="connsiteY2" fmla="*/ 2152619 h 2152619"/>
              <a:gd name="connsiteX3" fmla="*/ 0 w 1906301"/>
              <a:gd name="connsiteY3" fmla="*/ 2152619 h 2152619"/>
            </a:gdLst>
            <a:ahLst/>
            <a:cxnLst>
              <a:cxn ang="0">
                <a:pos x="connsiteX0" y="connsiteY0"/>
              </a:cxn>
              <a:cxn ang="0">
                <a:pos x="connsiteX1" y="connsiteY1"/>
              </a:cxn>
              <a:cxn ang="0">
                <a:pos x="connsiteX2" y="connsiteY2"/>
              </a:cxn>
              <a:cxn ang="0">
                <a:pos x="connsiteX3" y="connsiteY3"/>
              </a:cxn>
            </a:cxnLst>
            <a:rect l="l" t="t" r="r" b="b"/>
            <a:pathLst>
              <a:path w="1906301" h="2152619">
                <a:moveTo>
                  <a:pt x="733105" y="0"/>
                </a:moveTo>
                <a:lnTo>
                  <a:pt x="1906301" y="0"/>
                </a:lnTo>
                <a:lnTo>
                  <a:pt x="1173196" y="2152619"/>
                </a:lnTo>
                <a:lnTo>
                  <a:pt x="0" y="2152619"/>
                </a:lnTo>
                <a:close/>
              </a:path>
            </a:pathLst>
          </a:custGeom>
          <a:gradFill flip="none" rotWithShape="1">
            <a:gsLst>
              <a:gs pos="0">
                <a:schemeClr val="accent2"/>
              </a:gs>
              <a:gs pos="100000">
                <a:schemeClr val="accent2">
                  <a:alpha val="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grpSp>
        <p:nvGrpSpPr>
          <p:cNvPr id="168" name="组合 1028"/>
          <p:cNvGrpSpPr/>
          <p:nvPr/>
        </p:nvGrpSpPr>
        <p:grpSpPr>
          <a:xfrm>
            <a:off x="468420" y="6273733"/>
            <a:ext cx="11255160" cy="255424"/>
            <a:chOff x="203417" y="6273733"/>
            <a:chExt cx="11255160" cy="255424"/>
          </a:xfrm>
        </p:grpSpPr>
        <p:grpSp>
          <p:nvGrpSpPr>
            <p:cNvPr id="169" name="组合 1024"/>
            <p:cNvGrpSpPr/>
            <p:nvPr/>
          </p:nvGrpSpPr>
          <p:grpSpPr>
            <a:xfrm>
              <a:off x="10507861" y="6273733"/>
              <a:ext cx="950716" cy="255424"/>
              <a:chOff x="10507861" y="6273733"/>
              <a:chExt cx="950716" cy="255424"/>
            </a:xfrm>
          </p:grpSpPr>
          <p:sp>
            <p:nvSpPr>
              <p:cNvPr id="1050165" name="平行四边形 36"/>
              <p:cNvSpPr/>
              <p:nvPr/>
            </p:nvSpPr>
            <p:spPr>
              <a:xfrm>
                <a:off x="11290517" y="6273733"/>
                <a:ext cx="168060" cy="255424"/>
              </a:xfrm>
              <a:prstGeom prst="parallelogram">
                <a:avLst>
                  <a:gd name="adj" fmla="val 51442"/>
                </a:avLst>
              </a:prstGeom>
              <a:solidFill>
                <a:schemeClr val="accent2">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166" name="平行四边形 68"/>
              <p:cNvSpPr/>
              <p:nvPr/>
            </p:nvSpPr>
            <p:spPr>
              <a:xfrm>
                <a:off x="11160041" y="6273733"/>
                <a:ext cx="168060" cy="255424"/>
              </a:xfrm>
              <a:prstGeom prst="parallelogram">
                <a:avLst>
                  <a:gd name="adj" fmla="val 51442"/>
                </a:avLst>
              </a:prstGeom>
              <a:solidFill>
                <a:schemeClr val="accent2">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167" name="平行四边形 69"/>
              <p:cNvSpPr/>
              <p:nvPr/>
            </p:nvSpPr>
            <p:spPr>
              <a:xfrm>
                <a:off x="11029605" y="6273733"/>
                <a:ext cx="168060" cy="255424"/>
              </a:xfrm>
              <a:prstGeom prst="parallelogram">
                <a:avLst>
                  <a:gd name="adj" fmla="val 51442"/>
                </a:avLst>
              </a:prstGeom>
              <a:solidFill>
                <a:schemeClr val="accent2">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168" name="平行四边形 70"/>
              <p:cNvSpPr/>
              <p:nvPr/>
            </p:nvSpPr>
            <p:spPr>
              <a:xfrm>
                <a:off x="10899169" y="6273733"/>
                <a:ext cx="168060" cy="255424"/>
              </a:xfrm>
              <a:prstGeom prst="parallelogram">
                <a:avLst>
                  <a:gd name="adj" fmla="val 51442"/>
                </a:avLst>
              </a:prstGeom>
              <a:solidFill>
                <a:schemeClr val="accent2">
                  <a:alpha val="5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169" name="平行四边形 71"/>
              <p:cNvSpPr/>
              <p:nvPr/>
            </p:nvSpPr>
            <p:spPr>
              <a:xfrm>
                <a:off x="10768733" y="6273733"/>
                <a:ext cx="168060" cy="255424"/>
              </a:xfrm>
              <a:prstGeom prst="parallelogram">
                <a:avLst>
                  <a:gd name="adj" fmla="val 51442"/>
                </a:avLst>
              </a:prstGeom>
              <a:solidFill>
                <a:schemeClr val="accent2">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170" name="平行四边形 72"/>
              <p:cNvSpPr/>
              <p:nvPr/>
            </p:nvSpPr>
            <p:spPr>
              <a:xfrm>
                <a:off x="10638297" y="6273733"/>
                <a:ext cx="168060" cy="255424"/>
              </a:xfrm>
              <a:prstGeom prst="parallelogram">
                <a:avLst>
                  <a:gd name="adj" fmla="val 51442"/>
                </a:avLst>
              </a:prstGeom>
              <a:solidFill>
                <a:schemeClr val="accent2">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171" name="平行四边形 73"/>
              <p:cNvSpPr/>
              <p:nvPr/>
            </p:nvSpPr>
            <p:spPr>
              <a:xfrm>
                <a:off x="10507861" y="6273733"/>
                <a:ext cx="168060" cy="255424"/>
              </a:xfrm>
              <a:prstGeom prst="parallelogram">
                <a:avLst>
                  <a:gd name="adj" fmla="val 51442"/>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grpSp>
        <p:grpSp>
          <p:nvGrpSpPr>
            <p:cNvPr id="170" name="组合 1027"/>
            <p:cNvGrpSpPr/>
            <p:nvPr/>
          </p:nvGrpSpPr>
          <p:grpSpPr>
            <a:xfrm>
              <a:off x="203417" y="6273733"/>
              <a:ext cx="10342068" cy="255424"/>
              <a:chOff x="203417" y="6273733"/>
              <a:chExt cx="10342068" cy="255424"/>
            </a:xfrm>
            <a:gradFill flip="none" rotWithShape="1">
              <a:gsLst>
                <a:gs pos="0">
                  <a:schemeClr val="bg1">
                    <a:alpha val="0"/>
                  </a:schemeClr>
                </a:gs>
                <a:gs pos="44000">
                  <a:schemeClr val="bg1">
                    <a:alpha val="55000"/>
                  </a:schemeClr>
                </a:gs>
                <a:gs pos="100000">
                  <a:schemeClr val="bg1">
                    <a:alpha val="5000"/>
                  </a:schemeClr>
                </a:gs>
              </a:gsLst>
              <a:lin ang="0" scaled="1"/>
            </a:gradFill>
          </p:grpSpPr>
          <p:sp>
            <p:nvSpPr>
              <p:cNvPr id="1050172" name="平行四边形 74"/>
              <p:cNvSpPr/>
              <p:nvPr/>
            </p:nvSpPr>
            <p:spPr>
              <a:xfrm>
                <a:off x="1037742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173" name="平行四边形 75"/>
              <p:cNvSpPr/>
              <p:nvPr/>
            </p:nvSpPr>
            <p:spPr>
              <a:xfrm>
                <a:off x="1024698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174" name="平行四边形 76"/>
              <p:cNvSpPr/>
              <p:nvPr/>
            </p:nvSpPr>
            <p:spPr>
              <a:xfrm>
                <a:off x="1011655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175" name="平行四边形 77"/>
              <p:cNvSpPr/>
              <p:nvPr/>
            </p:nvSpPr>
            <p:spPr>
              <a:xfrm>
                <a:off x="998611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176" name="平行四边形 78"/>
              <p:cNvSpPr/>
              <p:nvPr/>
            </p:nvSpPr>
            <p:spPr>
              <a:xfrm>
                <a:off x="985568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177" name="平行四边形 79"/>
              <p:cNvSpPr/>
              <p:nvPr/>
            </p:nvSpPr>
            <p:spPr>
              <a:xfrm>
                <a:off x="972524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178" name="平行四边形 80"/>
              <p:cNvSpPr/>
              <p:nvPr/>
            </p:nvSpPr>
            <p:spPr>
              <a:xfrm>
                <a:off x="959480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179" name="平行四边形 81"/>
              <p:cNvSpPr/>
              <p:nvPr/>
            </p:nvSpPr>
            <p:spPr>
              <a:xfrm>
                <a:off x="946437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180" name="平行四边形 82"/>
              <p:cNvSpPr/>
              <p:nvPr/>
            </p:nvSpPr>
            <p:spPr>
              <a:xfrm>
                <a:off x="933393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181" name="平行四边形 86"/>
              <p:cNvSpPr/>
              <p:nvPr/>
            </p:nvSpPr>
            <p:spPr>
              <a:xfrm>
                <a:off x="920350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182" name="平行四边形 87"/>
              <p:cNvSpPr/>
              <p:nvPr/>
            </p:nvSpPr>
            <p:spPr>
              <a:xfrm>
                <a:off x="907306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183" name="平行四边形 88"/>
              <p:cNvSpPr/>
              <p:nvPr/>
            </p:nvSpPr>
            <p:spPr>
              <a:xfrm>
                <a:off x="894262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184" name="平行四边形 89"/>
              <p:cNvSpPr/>
              <p:nvPr/>
            </p:nvSpPr>
            <p:spPr>
              <a:xfrm>
                <a:off x="881219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185" name="平行四边形 90"/>
              <p:cNvSpPr/>
              <p:nvPr/>
            </p:nvSpPr>
            <p:spPr>
              <a:xfrm>
                <a:off x="868175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186" name="平行四边形 91"/>
              <p:cNvSpPr/>
              <p:nvPr/>
            </p:nvSpPr>
            <p:spPr>
              <a:xfrm>
                <a:off x="855132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187" name="平行四边形 92"/>
              <p:cNvSpPr/>
              <p:nvPr/>
            </p:nvSpPr>
            <p:spPr>
              <a:xfrm>
                <a:off x="842088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188" name="平行四边形 93"/>
              <p:cNvSpPr/>
              <p:nvPr/>
            </p:nvSpPr>
            <p:spPr>
              <a:xfrm>
                <a:off x="829044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189" name="平行四边形 94"/>
              <p:cNvSpPr/>
              <p:nvPr/>
            </p:nvSpPr>
            <p:spPr>
              <a:xfrm>
                <a:off x="816001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190" name="平行四边形 100"/>
              <p:cNvSpPr/>
              <p:nvPr/>
            </p:nvSpPr>
            <p:spPr>
              <a:xfrm>
                <a:off x="802957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191" name="平行四边形 101"/>
              <p:cNvSpPr/>
              <p:nvPr/>
            </p:nvSpPr>
            <p:spPr>
              <a:xfrm>
                <a:off x="789914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192" name="平行四边形 102"/>
              <p:cNvSpPr/>
              <p:nvPr/>
            </p:nvSpPr>
            <p:spPr>
              <a:xfrm>
                <a:off x="776870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193" name="平行四边形 103"/>
              <p:cNvSpPr/>
              <p:nvPr/>
            </p:nvSpPr>
            <p:spPr>
              <a:xfrm>
                <a:off x="763826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194" name="平行四边形 104"/>
              <p:cNvSpPr/>
              <p:nvPr/>
            </p:nvSpPr>
            <p:spPr>
              <a:xfrm>
                <a:off x="750783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195" name="平行四边形 105"/>
              <p:cNvSpPr/>
              <p:nvPr/>
            </p:nvSpPr>
            <p:spPr>
              <a:xfrm>
                <a:off x="737739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196" name="平行四边形 108"/>
              <p:cNvSpPr/>
              <p:nvPr/>
            </p:nvSpPr>
            <p:spPr>
              <a:xfrm>
                <a:off x="724696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197" name="平行四边形 109"/>
              <p:cNvSpPr/>
              <p:nvPr/>
            </p:nvSpPr>
            <p:spPr>
              <a:xfrm>
                <a:off x="711652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198" name="平行四边形 110"/>
              <p:cNvSpPr/>
              <p:nvPr/>
            </p:nvSpPr>
            <p:spPr>
              <a:xfrm>
                <a:off x="698608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199" name="平行四边形 111"/>
              <p:cNvSpPr/>
              <p:nvPr/>
            </p:nvSpPr>
            <p:spPr>
              <a:xfrm>
                <a:off x="685565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200" name="平行四边形 112"/>
              <p:cNvSpPr/>
              <p:nvPr/>
            </p:nvSpPr>
            <p:spPr>
              <a:xfrm>
                <a:off x="672521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201" name="平行四边形 113"/>
              <p:cNvSpPr/>
              <p:nvPr/>
            </p:nvSpPr>
            <p:spPr>
              <a:xfrm>
                <a:off x="659478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202" name="平行四边形 114"/>
              <p:cNvSpPr/>
              <p:nvPr/>
            </p:nvSpPr>
            <p:spPr>
              <a:xfrm>
                <a:off x="646434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203" name="平行四边形 115"/>
              <p:cNvSpPr/>
              <p:nvPr/>
            </p:nvSpPr>
            <p:spPr>
              <a:xfrm>
                <a:off x="633390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204" name="平行四边形 116"/>
              <p:cNvSpPr/>
              <p:nvPr/>
            </p:nvSpPr>
            <p:spPr>
              <a:xfrm>
                <a:off x="620347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205" name="平行四边形 117"/>
              <p:cNvSpPr/>
              <p:nvPr/>
            </p:nvSpPr>
            <p:spPr>
              <a:xfrm>
                <a:off x="607303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206" name="平行四边形 118"/>
              <p:cNvSpPr/>
              <p:nvPr/>
            </p:nvSpPr>
            <p:spPr>
              <a:xfrm>
                <a:off x="594260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207" name="平行四边形 119"/>
              <p:cNvSpPr/>
              <p:nvPr/>
            </p:nvSpPr>
            <p:spPr>
              <a:xfrm>
                <a:off x="581216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208" name="平行四边形 120"/>
              <p:cNvSpPr/>
              <p:nvPr/>
            </p:nvSpPr>
            <p:spPr>
              <a:xfrm>
                <a:off x="568172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209" name="平行四边形 121"/>
              <p:cNvSpPr/>
              <p:nvPr/>
            </p:nvSpPr>
            <p:spPr>
              <a:xfrm>
                <a:off x="555129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210" name="平行四边形 122"/>
              <p:cNvSpPr/>
              <p:nvPr/>
            </p:nvSpPr>
            <p:spPr>
              <a:xfrm>
                <a:off x="542085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211" name="平行四边形 123"/>
              <p:cNvSpPr/>
              <p:nvPr/>
            </p:nvSpPr>
            <p:spPr>
              <a:xfrm>
                <a:off x="529042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212" name="平行四边形 126"/>
              <p:cNvSpPr/>
              <p:nvPr/>
            </p:nvSpPr>
            <p:spPr>
              <a:xfrm>
                <a:off x="515998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213" name="平行四边形 127"/>
              <p:cNvSpPr/>
              <p:nvPr/>
            </p:nvSpPr>
            <p:spPr>
              <a:xfrm>
                <a:off x="502954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214" name="平行四边形 128"/>
              <p:cNvSpPr/>
              <p:nvPr/>
            </p:nvSpPr>
            <p:spPr>
              <a:xfrm>
                <a:off x="489911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215" name="平行四边形 129"/>
              <p:cNvSpPr/>
              <p:nvPr/>
            </p:nvSpPr>
            <p:spPr>
              <a:xfrm>
                <a:off x="476867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216" name="平行四边形 130"/>
              <p:cNvSpPr/>
              <p:nvPr/>
            </p:nvSpPr>
            <p:spPr>
              <a:xfrm>
                <a:off x="463824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217" name="平行四边形 131"/>
              <p:cNvSpPr/>
              <p:nvPr/>
            </p:nvSpPr>
            <p:spPr>
              <a:xfrm>
                <a:off x="450780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218" name="平行四边形 132"/>
              <p:cNvSpPr/>
              <p:nvPr/>
            </p:nvSpPr>
            <p:spPr>
              <a:xfrm>
                <a:off x="437736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219" name="平行四边形 133"/>
              <p:cNvSpPr/>
              <p:nvPr/>
            </p:nvSpPr>
            <p:spPr>
              <a:xfrm>
                <a:off x="424693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220" name="平行四边形 134"/>
              <p:cNvSpPr/>
              <p:nvPr/>
            </p:nvSpPr>
            <p:spPr>
              <a:xfrm>
                <a:off x="411649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221" name="平行四边形 135"/>
              <p:cNvSpPr/>
              <p:nvPr/>
            </p:nvSpPr>
            <p:spPr>
              <a:xfrm>
                <a:off x="398606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222" name="平行四边形 136"/>
              <p:cNvSpPr/>
              <p:nvPr/>
            </p:nvSpPr>
            <p:spPr>
              <a:xfrm>
                <a:off x="385562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223" name="平行四边形 137"/>
              <p:cNvSpPr/>
              <p:nvPr/>
            </p:nvSpPr>
            <p:spPr>
              <a:xfrm>
                <a:off x="372518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224" name="平行四边形 138"/>
              <p:cNvSpPr/>
              <p:nvPr/>
            </p:nvSpPr>
            <p:spPr>
              <a:xfrm>
                <a:off x="359475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225" name="平行四边形 139"/>
              <p:cNvSpPr/>
              <p:nvPr/>
            </p:nvSpPr>
            <p:spPr>
              <a:xfrm>
                <a:off x="346431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226" name="平行四边形 140"/>
              <p:cNvSpPr/>
              <p:nvPr/>
            </p:nvSpPr>
            <p:spPr>
              <a:xfrm>
                <a:off x="333388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227" name="平行四边形 141"/>
              <p:cNvSpPr/>
              <p:nvPr/>
            </p:nvSpPr>
            <p:spPr>
              <a:xfrm>
                <a:off x="320344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228" name="平行四边形 142"/>
              <p:cNvSpPr/>
              <p:nvPr/>
            </p:nvSpPr>
            <p:spPr>
              <a:xfrm>
                <a:off x="307300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229" name="平行四边形 143"/>
              <p:cNvSpPr/>
              <p:nvPr/>
            </p:nvSpPr>
            <p:spPr>
              <a:xfrm>
                <a:off x="294257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230" name="平行四边形 144"/>
              <p:cNvSpPr/>
              <p:nvPr/>
            </p:nvSpPr>
            <p:spPr>
              <a:xfrm>
                <a:off x="281213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231" name="平行四边形 145"/>
              <p:cNvSpPr/>
              <p:nvPr/>
            </p:nvSpPr>
            <p:spPr>
              <a:xfrm>
                <a:off x="268170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232" name="平行四边形 146"/>
              <p:cNvSpPr/>
              <p:nvPr/>
            </p:nvSpPr>
            <p:spPr>
              <a:xfrm>
                <a:off x="255126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233" name="平行四边形 147"/>
              <p:cNvSpPr/>
              <p:nvPr/>
            </p:nvSpPr>
            <p:spPr>
              <a:xfrm>
                <a:off x="242082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234" name="平行四边形 148"/>
              <p:cNvSpPr/>
              <p:nvPr/>
            </p:nvSpPr>
            <p:spPr>
              <a:xfrm>
                <a:off x="229039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235" name="平行四边形 149"/>
              <p:cNvSpPr/>
              <p:nvPr/>
            </p:nvSpPr>
            <p:spPr>
              <a:xfrm>
                <a:off x="215995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236" name="平行四边形 150"/>
              <p:cNvSpPr/>
              <p:nvPr/>
            </p:nvSpPr>
            <p:spPr>
              <a:xfrm>
                <a:off x="202952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237" name="平行四边形 151"/>
              <p:cNvSpPr/>
              <p:nvPr/>
            </p:nvSpPr>
            <p:spPr>
              <a:xfrm>
                <a:off x="189908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238" name="平行四边形 152"/>
              <p:cNvSpPr/>
              <p:nvPr/>
            </p:nvSpPr>
            <p:spPr>
              <a:xfrm>
                <a:off x="176864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239" name="平行四边形 153"/>
              <p:cNvSpPr/>
              <p:nvPr/>
            </p:nvSpPr>
            <p:spPr>
              <a:xfrm>
                <a:off x="163821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240" name="平行四边形 154"/>
              <p:cNvSpPr/>
              <p:nvPr/>
            </p:nvSpPr>
            <p:spPr>
              <a:xfrm>
                <a:off x="150777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241" name="平行四边形 155"/>
              <p:cNvSpPr/>
              <p:nvPr/>
            </p:nvSpPr>
            <p:spPr>
              <a:xfrm>
                <a:off x="137734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242" name="平行四边形 156"/>
              <p:cNvSpPr/>
              <p:nvPr/>
            </p:nvSpPr>
            <p:spPr>
              <a:xfrm>
                <a:off x="124690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243" name="平行四边形 157"/>
              <p:cNvSpPr/>
              <p:nvPr/>
            </p:nvSpPr>
            <p:spPr>
              <a:xfrm>
                <a:off x="111646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244" name="平行四边形 158"/>
              <p:cNvSpPr/>
              <p:nvPr/>
            </p:nvSpPr>
            <p:spPr>
              <a:xfrm>
                <a:off x="98603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245" name="平行四边形 159"/>
              <p:cNvSpPr/>
              <p:nvPr/>
            </p:nvSpPr>
            <p:spPr>
              <a:xfrm>
                <a:off x="85559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246" name="平行四边形 160"/>
              <p:cNvSpPr/>
              <p:nvPr/>
            </p:nvSpPr>
            <p:spPr>
              <a:xfrm>
                <a:off x="72516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247" name="平行四边形 161"/>
              <p:cNvSpPr/>
              <p:nvPr/>
            </p:nvSpPr>
            <p:spPr>
              <a:xfrm>
                <a:off x="59472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248" name="平行四边形 162"/>
              <p:cNvSpPr/>
              <p:nvPr/>
            </p:nvSpPr>
            <p:spPr>
              <a:xfrm>
                <a:off x="46428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249" name="平行四边形 163"/>
              <p:cNvSpPr/>
              <p:nvPr/>
            </p:nvSpPr>
            <p:spPr>
              <a:xfrm>
                <a:off x="33385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250" name="平行四边形 164"/>
              <p:cNvSpPr/>
              <p:nvPr/>
            </p:nvSpPr>
            <p:spPr>
              <a:xfrm>
                <a:off x="20341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grpSp>
      </p:grpSp>
      <p:sp>
        <p:nvSpPr>
          <p:cNvPr id="1050251" name="TextBox 13"/>
          <p:cNvSpPr txBox="1"/>
          <p:nvPr/>
        </p:nvSpPr>
        <p:spPr>
          <a:xfrm>
            <a:off x="667897" y="1221693"/>
            <a:ext cx="1676400" cy="355600"/>
          </a:xfrm>
          <a:prstGeom prst="rect"/>
          <a:noFill/>
        </p:spPr>
        <p:txBody>
          <a:bodyPr anchor="t" anchorCtr="0" bIns="0" lIns="0" rIns="0" rtlCol="0" tIns="0" wrap="none">
            <a:spAutoFit/>
          </a:bodyPr>
          <a:p>
            <a:pPr defTabSz="1216660">
              <a:spcBef>
                <a:spcPct val="20000"/>
              </a:spcBef>
            </a:pPr>
            <a:r>
              <a:rPr altLang="zh-CN" b="1" sz="2400" lang="en-US">
                <a:solidFill>
                  <a:schemeClr val="bg1"/>
                </a:solidFill>
                <a:latin typeface="+mj-ea"/>
                <a:ea typeface="+mj-ea"/>
                <a:sym typeface="Arial" panose="020B0604020202020204" pitchFamily="34" charset="0"/>
              </a:rPr>
              <a:t>2022</a:t>
            </a:r>
            <a:r>
              <a:rPr altLang="en-US" b="1" sz="2400" lang="zh-CN">
                <a:solidFill>
                  <a:schemeClr val="bg1"/>
                </a:solidFill>
                <a:latin typeface="+mj-ea"/>
                <a:ea typeface="+mj-ea"/>
                <a:sym typeface="Arial" panose="020B0604020202020204" pitchFamily="34" charset="0"/>
              </a:rPr>
              <a:t>年</a:t>
            </a:r>
            <a:r>
              <a:rPr altLang="zh-CN" b="1" sz="2400" lang="en-US">
                <a:solidFill>
                  <a:schemeClr val="bg1"/>
                </a:solidFill>
                <a:latin typeface="+mj-ea"/>
                <a:ea typeface="+mj-ea"/>
                <a:sym typeface="Arial" panose="020B0604020202020204" pitchFamily="34" charset="0"/>
              </a:rPr>
              <a:t>04</a:t>
            </a:r>
            <a:r>
              <a:rPr altLang="en-US" b="1" sz="2400" lang="zh-CN">
                <a:solidFill>
                  <a:schemeClr val="bg1"/>
                </a:solidFill>
                <a:latin typeface="+mj-ea"/>
                <a:ea typeface="+mj-ea"/>
                <a:sym typeface="Arial" panose="020B0604020202020204" pitchFamily="34" charset="0"/>
              </a:rPr>
              <a:t>月</a:t>
            </a:r>
          </a:p>
        </p:txBody>
      </p:sp>
      <p:sp>
        <p:nvSpPr>
          <p:cNvPr id="1050252" name="文本框 167"/>
          <p:cNvSpPr txBox="1"/>
          <p:nvPr/>
        </p:nvSpPr>
        <p:spPr>
          <a:xfrm>
            <a:off x="2656459" y="1185703"/>
            <a:ext cx="5171034" cy="461665"/>
          </a:xfrm>
          <a:prstGeom prst="rect"/>
          <a:noFill/>
        </p:spPr>
        <p:txBody>
          <a:bodyPr wrap="square">
            <a:spAutoFit/>
          </a:bodyPr>
          <a:p>
            <a:pPr algn="l"/>
            <a:r>
              <a:rPr altLang="en-US" b="1" sz="2400" i="0" lang="zh-CN">
                <a:solidFill>
                  <a:schemeClr val="bg1"/>
                </a:solidFill>
                <a:effectLst/>
                <a:latin typeface="+mj-ea"/>
                <a:ea typeface="+mj-ea"/>
              </a:rPr>
              <a:t>花开四月  放飞春天   </a:t>
            </a:r>
          </a:p>
        </p:txBody>
      </p:sp>
      <p:sp>
        <p:nvSpPr>
          <p:cNvPr id="1050253" name="TextBox 11"/>
          <p:cNvSpPr txBox="1">
            <a:spLocks noChangeArrowheads="1"/>
          </p:cNvSpPr>
          <p:nvPr/>
        </p:nvSpPr>
        <p:spPr bwMode="auto">
          <a:xfrm>
            <a:off x="748624" y="3448447"/>
            <a:ext cx="4844424" cy="890693"/>
          </a:xfrm>
          <a:prstGeom prst="rect"/>
          <a:noFill/>
          <a:ln>
            <a:noFill/>
          </a:ln>
        </p:spPr>
        <p:txBody>
          <a:bodyPr wrap="square">
            <a:spAutoFit/>
          </a:bodyPr>
          <a:lstStyle>
            <a:lvl1pPr eaLnBrk="0" hangingPunct="0" indent="-285750" marL="285750">
              <a:defRPr>
                <a:solidFill>
                  <a:schemeClr val="tx1"/>
                </a:solidFill>
                <a:latin typeface="Arial" panose="020B0604020202020204" pitchFamily="34" charset="0"/>
                <a:cs typeface="Arial" panose="020B0604020202020204" pitchFamily="34" charset="0"/>
              </a:defRPr>
            </a:lvl1pPr>
            <a:lvl2pPr eaLnBrk="0" hangingPunct="0" indent="-285750" marL="742950">
              <a:defRPr>
                <a:solidFill>
                  <a:schemeClr val="tx1"/>
                </a:solidFill>
                <a:latin typeface="Arial" panose="020B0604020202020204" pitchFamily="34" charset="0"/>
                <a:cs typeface="Arial" panose="020B0604020202020204" pitchFamily="34" charset="0"/>
              </a:defRPr>
            </a:lvl2pPr>
            <a:lvl3pPr eaLnBrk="0" hangingPunct="0" indent="-228600" marL="1143000">
              <a:defRPr>
                <a:solidFill>
                  <a:schemeClr val="tx1"/>
                </a:solidFill>
                <a:latin typeface="Arial" panose="020B0604020202020204" pitchFamily="34" charset="0"/>
                <a:cs typeface="Arial" panose="020B0604020202020204" pitchFamily="34" charset="0"/>
              </a:defRPr>
            </a:lvl3pPr>
            <a:lvl4pPr eaLnBrk="0" hangingPunct="0" indent="-228600" marL="1600200">
              <a:defRPr>
                <a:solidFill>
                  <a:schemeClr val="tx1"/>
                </a:solidFill>
                <a:latin typeface="Arial" panose="020B0604020202020204" pitchFamily="34" charset="0"/>
                <a:cs typeface="Arial" panose="020B0604020202020204" pitchFamily="34" charset="0"/>
              </a:defRPr>
            </a:lvl4pPr>
            <a:lvl5pPr eaLnBrk="0" hangingPunct="0" indent="-228600" marL="2057400">
              <a:defRPr>
                <a:solidFill>
                  <a:schemeClr val="tx1"/>
                </a:solidFill>
                <a:latin typeface="Arial" panose="020B0604020202020204" pitchFamily="34" charset="0"/>
                <a:cs typeface="Arial" panose="020B0604020202020204" pitchFamily="34" charset="0"/>
              </a:defRPr>
            </a:lvl5pPr>
            <a:lvl6pPr eaLnBrk="0" fontAlgn="base" hangingPunct="0" indent="-228600" marL="2514600">
              <a:spcBef>
                <a:spcPct val="0"/>
              </a:spcBef>
              <a:spcAft>
                <a:spcPct val="0"/>
              </a:spcAft>
              <a:defRPr>
                <a:solidFill>
                  <a:schemeClr val="tx1"/>
                </a:solidFill>
                <a:latin typeface="Arial" panose="020B0604020202020204" pitchFamily="34" charset="0"/>
                <a:cs typeface="Arial" panose="020B0604020202020204" pitchFamily="34" charset="0"/>
              </a:defRPr>
            </a:lvl6pPr>
            <a:lvl7pPr eaLnBrk="0" fontAlgn="base" hangingPunct="0" indent="-228600" marL="2971800">
              <a:spcBef>
                <a:spcPct val="0"/>
              </a:spcBef>
              <a:spcAft>
                <a:spcPct val="0"/>
              </a:spcAft>
              <a:defRPr>
                <a:solidFill>
                  <a:schemeClr val="tx1"/>
                </a:solidFill>
                <a:latin typeface="Arial" panose="020B0604020202020204" pitchFamily="34" charset="0"/>
                <a:cs typeface="Arial" panose="020B0604020202020204" pitchFamily="34" charset="0"/>
              </a:defRPr>
            </a:lvl7pPr>
            <a:lvl8pPr eaLnBrk="0" fontAlgn="base" hangingPunct="0" indent="-228600" marL="3429000">
              <a:spcBef>
                <a:spcPct val="0"/>
              </a:spcBef>
              <a:spcAft>
                <a:spcPct val="0"/>
              </a:spcAft>
              <a:defRPr>
                <a:solidFill>
                  <a:schemeClr val="tx1"/>
                </a:solidFill>
                <a:latin typeface="Arial" panose="020B0604020202020204" pitchFamily="34" charset="0"/>
                <a:cs typeface="Arial" panose="020B0604020202020204" pitchFamily="34" charset="0"/>
              </a:defRPr>
            </a:lvl8pPr>
            <a:lvl9pPr eaLnBrk="0" fontAlgn="base" hangingPunct="0" indent="-228600" marL="388620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indent="0" marL="0">
              <a:lnSpc>
                <a:spcPct val="150000"/>
              </a:lnSpc>
            </a:pPr>
            <a:r>
              <a:rPr altLang="en-US" sz="1200" lang="zh-CN">
                <a:solidFill>
                  <a:schemeClr val="bg1"/>
                </a:solidFill>
                <a:latin typeface="+mj-ea"/>
                <a:ea typeface="+mj-ea"/>
              </a:rPr>
              <a:t>带着业主走出城市，走进春天，绿色生态果蔬基地，满眼的绿色，还原春天最美的色彩，让业主在最舒适的环境中，采摘无污染的有机果蔬，离健康更进一步。</a:t>
            </a:r>
            <a:endParaRPr altLang="zh-CN" sz="1200" lang="en-US">
              <a:solidFill>
                <a:schemeClr val="bg1"/>
              </a:solidFill>
              <a:latin typeface="+mj-ea"/>
              <a:ea typeface="+mj-ea"/>
            </a:endParaRPr>
          </a:p>
        </p:txBody>
      </p:sp>
      <p:sp>
        <p:nvSpPr>
          <p:cNvPr id="1050254" name="文本框 173"/>
          <p:cNvSpPr txBox="1"/>
          <p:nvPr/>
        </p:nvSpPr>
        <p:spPr>
          <a:xfrm>
            <a:off x="127660" y="2338996"/>
            <a:ext cx="5994876" cy="993140"/>
          </a:xfrm>
          <a:prstGeom prst="rect"/>
          <a:noFill/>
        </p:spPr>
        <p:txBody>
          <a:bodyPr wrap="square">
            <a:spAutoFit/>
          </a:bodyPr>
          <a:p>
            <a:pPr algn="ctr" eaLnBrk="1" hangingPunct="1">
              <a:lnSpc>
                <a:spcPct val="150000"/>
              </a:lnSpc>
            </a:pPr>
            <a:r>
              <a:rPr altLang="en-US" b="1" sz="4000" lang="zh-CN">
                <a:solidFill>
                  <a:schemeClr val="bg1"/>
                </a:solidFill>
                <a:latin typeface="+mj-ea"/>
                <a:ea typeface="+mj-ea"/>
              </a:rPr>
              <a:t>“走进春天”生态采摘游</a:t>
            </a:r>
            <a:endParaRPr altLang="zh-CN" b="1" sz="4000" lang="en-US">
              <a:solidFill>
                <a:schemeClr val="bg1"/>
              </a:solidFill>
              <a:latin typeface="+mj-ea"/>
              <a:ea typeface="+mj-ea"/>
            </a:endParaRPr>
          </a:p>
        </p:txBody>
      </p:sp>
      <p:pic>
        <p:nvPicPr>
          <p:cNvPr id="2097175" name="图片 3"/>
          <p:cNvPicPr>
            <a:picLocks noChangeAspect="1"/>
          </p:cNvPicPr>
          <p:nvPr/>
        </p:nvPicPr>
        <p:blipFill>
          <a:blip xmlns:r="http://schemas.openxmlformats.org/officeDocument/2006/relationships" r:embed="rId1"/>
          <a:stretch>
            <a:fillRect/>
          </a:stretch>
        </p:blipFill>
        <p:spPr>
          <a:xfrm>
            <a:off x="6492959" y="2114233"/>
            <a:ext cx="4762500" cy="3152775"/>
          </a:xfrm>
          <a:prstGeom prst="rect"/>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71" name=""/>
        <p:cNvGrpSpPr/>
        <p:nvPr/>
      </p:nvGrpSpPr>
      <p:grpSpPr>
        <a:xfrm>
          <a:off x="0" y="0"/>
          <a:ext cx="0" cy="0"/>
          <a:chOff x="0" y="0"/>
          <a:chExt cx="0" cy="0"/>
        </a:xfrm>
      </p:grpSpPr>
      <p:sp>
        <p:nvSpPr>
          <p:cNvPr id="1050255" name="矩形 1"/>
          <p:cNvSpPr/>
          <p:nvPr/>
        </p:nvSpPr>
        <p:spPr>
          <a:xfrm>
            <a:off x="0" y="-29210"/>
            <a:ext cx="12192000" cy="6887210"/>
          </a:xfrm>
          <a:prstGeom prst="rect"/>
          <a:solidFill>
            <a:srgbClr val="00277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256" name="任意多边形: 形状 180"/>
          <p:cNvSpPr/>
          <p:nvPr/>
        </p:nvSpPr>
        <p:spPr>
          <a:xfrm>
            <a:off x="1582282" y="-29210"/>
            <a:ext cx="6822908" cy="6858000"/>
          </a:xfrm>
          <a:custGeom>
            <a:avLst/>
            <a:gdLst>
              <a:gd name="connsiteX0" fmla="*/ 2313618 w 8569125"/>
              <a:gd name="connsiteY0" fmla="*/ 0 h 6858000"/>
              <a:gd name="connsiteX1" fmla="*/ 3960258 w 8569125"/>
              <a:gd name="connsiteY1" fmla="*/ 0 h 6858000"/>
              <a:gd name="connsiteX2" fmla="*/ 4621404 w 8569125"/>
              <a:gd name="connsiteY2" fmla="*/ 0 h 6858000"/>
              <a:gd name="connsiteX3" fmla="*/ 6758681 w 8569125"/>
              <a:gd name="connsiteY3" fmla="*/ 0 h 6858000"/>
              <a:gd name="connsiteX4" fmla="*/ 8302425 w 8569125"/>
              <a:gd name="connsiteY4" fmla="*/ 0 h 6858000"/>
              <a:gd name="connsiteX5" fmla="*/ 8569125 w 8569125"/>
              <a:gd name="connsiteY5" fmla="*/ 0 h 6858000"/>
              <a:gd name="connsiteX6" fmla="*/ 8569125 w 8569125"/>
              <a:gd name="connsiteY6" fmla="*/ 6858000 h 6858000"/>
              <a:gd name="connsiteX7" fmla="*/ 8302425 w 8569125"/>
              <a:gd name="connsiteY7" fmla="*/ 6858000 h 6858000"/>
              <a:gd name="connsiteX8" fmla="*/ 6758681 w 8569125"/>
              <a:gd name="connsiteY8" fmla="*/ 6858000 h 6858000"/>
              <a:gd name="connsiteX9" fmla="*/ 0 w 8569125"/>
              <a:gd name="connsiteY9"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569125" h="6858000">
                <a:moveTo>
                  <a:pt x="2313618" y="0"/>
                </a:moveTo>
                <a:lnTo>
                  <a:pt x="3960258" y="0"/>
                </a:lnTo>
                <a:lnTo>
                  <a:pt x="4621404" y="0"/>
                </a:lnTo>
                <a:lnTo>
                  <a:pt x="6758681" y="0"/>
                </a:lnTo>
                <a:lnTo>
                  <a:pt x="8302425" y="0"/>
                </a:lnTo>
                <a:lnTo>
                  <a:pt x="8569125" y="0"/>
                </a:lnTo>
                <a:lnTo>
                  <a:pt x="8569125" y="6858000"/>
                </a:lnTo>
                <a:lnTo>
                  <a:pt x="8302425" y="6858000"/>
                </a:lnTo>
                <a:lnTo>
                  <a:pt x="6758681" y="6858000"/>
                </a:lnTo>
                <a:lnTo>
                  <a:pt x="0" y="685800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50257" name="矩形 5"/>
          <p:cNvSpPr/>
          <p:nvPr/>
        </p:nvSpPr>
        <p:spPr>
          <a:xfrm>
            <a:off x="294944" y="623162"/>
            <a:ext cx="11566856" cy="5650571"/>
          </a:xfrm>
          <a:prstGeom prst="rect"/>
          <a:gradFill flip="none" rotWithShape="1">
            <a:gsLst>
              <a:gs pos="0">
                <a:schemeClr val="accent1"/>
              </a:gs>
              <a:gs pos="100000">
                <a:schemeClr val="accent2"/>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258" name="任意多边形: 形状 11"/>
          <p:cNvSpPr/>
          <p:nvPr/>
        </p:nvSpPr>
        <p:spPr>
          <a:xfrm>
            <a:off x="0" y="1"/>
            <a:ext cx="589888" cy="1748539"/>
          </a:xfrm>
          <a:custGeom>
            <a:avLst/>
            <a:gdLst>
              <a:gd name="connsiteX0" fmla="*/ 0 w 589888"/>
              <a:gd name="connsiteY0" fmla="*/ 0 h 1748539"/>
              <a:gd name="connsiteX1" fmla="*/ 589888 w 589888"/>
              <a:gd name="connsiteY1" fmla="*/ 0 h 1748539"/>
              <a:gd name="connsiteX2" fmla="*/ 0 w 589888"/>
              <a:gd name="connsiteY2" fmla="*/ 1748539 h 1748539"/>
            </a:gdLst>
            <a:ahLst/>
            <a:cxnLst>
              <a:cxn ang="0">
                <a:pos x="connsiteX0" y="connsiteY0"/>
              </a:cxn>
              <a:cxn ang="0">
                <a:pos x="connsiteX1" y="connsiteY1"/>
              </a:cxn>
              <a:cxn ang="0">
                <a:pos x="connsiteX2" y="connsiteY2"/>
              </a:cxn>
            </a:cxnLst>
            <a:rect l="l" t="t" r="r" b="b"/>
            <a:pathLst>
              <a:path w="589888" h="1748539">
                <a:moveTo>
                  <a:pt x="0" y="0"/>
                </a:moveTo>
                <a:lnTo>
                  <a:pt x="589888" y="0"/>
                </a:lnTo>
                <a:lnTo>
                  <a:pt x="0" y="1748539"/>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50259" name="任意多边形: 形状 106"/>
          <p:cNvSpPr/>
          <p:nvPr/>
        </p:nvSpPr>
        <p:spPr>
          <a:xfrm>
            <a:off x="713485" y="0"/>
            <a:ext cx="1258044" cy="1675698"/>
          </a:xfrm>
          <a:custGeom>
            <a:avLst/>
            <a:gdLst>
              <a:gd name="connsiteX0" fmla="*/ 623094 w 1258044"/>
              <a:gd name="connsiteY0" fmla="*/ 0 h 1675698"/>
              <a:gd name="connsiteX1" fmla="*/ 1258044 w 1258044"/>
              <a:gd name="connsiteY1" fmla="*/ 0 h 1675698"/>
              <a:gd name="connsiteX2" fmla="*/ 634950 w 1258044"/>
              <a:gd name="connsiteY2" fmla="*/ 1675698 h 1675698"/>
              <a:gd name="connsiteX3" fmla="*/ 0 w 1258044"/>
              <a:gd name="connsiteY3" fmla="*/ 1675698 h 1675698"/>
            </a:gdLst>
            <a:ahLst/>
            <a:cxnLst>
              <a:cxn ang="0">
                <a:pos x="connsiteX0" y="connsiteY0"/>
              </a:cxn>
              <a:cxn ang="0">
                <a:pos x="connsiteX1" y="connsiteY1"/>
              </a:cxn>
              <a:cxn ang="0">
                <a:pos x="connsiteX2" y="connsiteY2"/>
              </a:cxn>
              <a:cxn ang="0">
                <a:pos x="connsiteX3" y="connsiteY3"/>
              </a:cxn>
            </a:cxnLst>
            <a:rect l="l" t="t" r="r" b="b"/>
            <a:pathLst>
              <a:path w="1258044" h="1675698">
                <a:moveTo>
                  <a:pt x="623094" y="0"/>
                </a:moveTo>
                <a:lnTo>
                  <a:pt x="1258044" y="0"/>
                </a:lnTo>
                <a:lnTo>
                  <a:pt x="634950" y="1675698"/>
                </a:lnTo>
                <a:lnTo>
                  <a:pt x="0" y="1675698"/>
                </a:lnTo>
                <a:close/>
              </a:path>
            </a:pathLst>
          </a:custGeom>
          <a:gradFill flip="none" rotWithShape="1">
            <a:gsLst>
              <a:gs pos="0">
                <a:schemeClr val="bg1">
                  <a:alpha val="64000"/>
                </a:schemeClr>
              </a:gs>
              <a:gs pos="100000">
                <a:schemeClr val="bg1">
                  <a:alpha val="0"/>
                </a:schemeClr>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50260" name="平行四边形 176"/>
          <p:cNvSpPr/>
          <p:nvPr/>
        </p:nvSpPr>
        <p:spPr>
          <a:xfrm>
            <a:off x="10409936" y="0"/>
            <a:ext cx="1189400" cy="1869720"/>
          </a:xfrm>
          <a:prstGeom prst="parallelogram">
            <a:avLst>
              <a:gd name="adj" fmla="val 58453"/>
            </a:avLst>
          </a:prstGeom>
          <a:gradFill flip="none" rotWithShape="1">
            <a:gsLst>
              <a:gs pos="0">
                <a:schemeClr val="bg1">
                  <a:alpha val="64000"/>
                </a:schemeClr>
              </a:gs>
              <a:gs pos="100000">
                <a:schemeClr val="bg1">
                  <a:alpha val="0"/>
                </a:schemeClr>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261" name="平行四边形 177"/>
          <p:cNvSpPr/>
          <p:nvPr/>
        </p:nvSpPr>
        <p:spPr>
          <a:xfrm>
            <a:off x="9594570" y="-4625"/>
            <a:ext cx="895458" cy="1255575"/>
          </a:xfrm>
          <a:prstGeom prst="parallelogram">
            <a:avLst>
              <a:gd name="adj" fmla="val 51239"/>
            </a:avLst>
          </a:prstGeom>
          <a:gradFill flip="none" rotWithShape="1">
            <a:gsLst>
              <a:gs pos="0">
                <a:schemeClr val="accent2"/>
              </a:gs>
              <a:gs pos="100000">
                <a:schemeClr val="accent2">
                  <a:alpha val="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262" name="任意多边形: 形状 107"/>
          <p:cNvSpPr/>
          <p:nvPr/>
        </p:nvSpPr>
        <p:spPr>
          <a:xfrm>
            <a:off x="2240078" y="4705381"/>
            <a:ext cx="1906301" cy="2152619"/>
          </a:xfrm>
          <a:custGeom>
            <a:avLst/>
            <a:gdLst>
              <a:gd name="connsiteX0" fmla="*/ 733105 w 1906301"/>
              <a:gd name="connsiteY0" fmla="*/ 0 h 2152619"/>
              <a:gd name="connsiteX1" fmla="*/ 1906301 w 1906301"/>
              <a:gd name="connsiteY1" fmla="*/ 0 h 2152619"/>
              <a:gd name="connsiteX2" fmla="*/ 1173196 w 1906301"/>
              <a:gd name="connsiteY2" fmla="*/ 2152619 h 2152619"/>
              <a:gd name="connsiteX3" fmla="*/ 0 w 1906301"/>
              <a:gd name="connsiteY3" fmla="*/ 2152619 h 2152619"/>
            </a:gdLst>
            <a:ahLst/>
            <a:cxnLst>
              <a:cxn ang="0">
                <a:pos x="connsiteX0" y="connsiteY0"/>
              </a:cxn>
              <a:cxn ang="0">
                <a:pos x="connsiteX1" y="connsiteY1"/>
              </a:cxn>
              <a:cxn ang="0">
                <a:pos x="connsiteX2" y="connsiteY2"/>
              </a:cxn>
              <a:cxn ang="0">
                <a:pos x="connsiteX3" y="connsiteY3"/>
              </a:cxn>
            </a:cxnLst>
            <a:rect l="l" t="t" r="r" b="b"/>
            <a:pathLst>
              <a:path w="1906301" h="2152619">
                <a:moveTo>
                  <a:pt x="733105" y="0"/>
                </a:moveTo>
                <a:lnTo>
                  <a:pt x="1906301" y="0"/>
                </a:lnTo>
                <a:lnTo>
                  <a:pt x="1173196" y="2152619"/>
                </a:lnTo>
                <a:lnTo>
                  <a:pt x="0" y="2152619"/>
                </a:lnTo>
                <a:close/>
              </a:path>
            </a:pathLst>
          </a:custGeom>
          <a:gradFill flip="none" rotWithShape="1">
            <a:gsLst>
              <a:gs pos="0">
                <a:schemeClr val="accent2"/>
              </a:gs>
              <a:gs pos="100000">
                <a:schemeClr val="accent2">
                  <a:alpha val="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grpSp>
        <p:nvGrpSpPr>
          <p:cNvPr id="172" name="组合 1028"/>
          <p:cNvGrpSpPr/>
          <p:nvPr/>
        </p:nvGrpSpPr>
        <p:grpSpPr>
          <a:xfrm>
            <a:off x="468420" y="6273733"/>
            <a:ext cx="11255160" cy="255424"/>
            <a:chOff x="203417" y="6273733"/>
            <a:chExt cx="11255160" cy="255424"/>
          </a:xfrm>
        </p:grpSpPr>
        <p:grpSp>
          <p:nvGrpSpPr>
            <p:cNvPr id="173" name="组合 1024"/>
            <p:cNvGrpSpPr/>
            <p:nvPr/>
          </p:nvGrpSpPr>
          <p:grpSpPr>
            <a:xfrm>
              <a:off x="10507861" y="6273733"/>
              <a:ext cx="950716" cy="255424"/>
              <a:chOff x="10507861" y="6273733"/>
              <a:chExt cx="950716" cy="255424"/>
            </a:xfrm>
          </p:grpSpPr>
          <p:sp>
            <p:nvSpPr>
              <p:cNvPr id="1050263" name="平行四边形 36"/>
              <p:cNvSpPr/>
              <p:nvPr/>
            </p:nvSpPr>
            <p:spPr>
              <a:xfrm>
                <a:off x="11290517" y="6273733"/>
                <a:ext cx="168060" cy="255424"/>
              </a:xfrm>
              <a:prstGeom prst="parallelogram">
                <a:avLst>
                  <a:gd name="adj" fmla="val 51442"/>
                </a:avLst>
              </a:prstGeom>
              <a:solidFill>
                <a:schemeClr val="accent2">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264" name="平行四边形 68"/>
              <p:cNvSpPr/>
              <p:nvPr/>
            </p:nvSpPr>
            <p:spPr>
              <a:xfrm>
                <a:off x="11160041" y="6273733"/>
                <a:ext cx="168060" cy="255424"/>
              </a:xfrm>
              <a:prstGeom prst="parallelogram">
                <a:avLst>
                  <a:gd name="adj" fmla="val 51442"/>
                </a:avLst>
              </a:prstGeom>
              <a:solidFill>
                <a:schemeClr val="accent2">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265" name="平行四边形 69"/>
              <p:cNvSpPr/>
              <p:nvPr/>
            </p:nvSpPr>
            <p:spPr>
              <a:xfrm>
                <a:off x="11029605" y="6273733"/>
                <a:ext cx="168060" cy="255424"/>
              </a:xfrm>
              <a:prstGeom prst="parallelogram">
                <a:avLst>
                  <a:gd name="adj" fmla="val 51442"/>
                </a:avLst>
              </a:prstGeom>
              <a:solidFill>
                <a:schemeClr val="accent2">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266" name="平行四边形 70"/>
              <p:cNvSpPr/>
              <p:nvPr/>
            </p:nvSpPr>
            <p:spPr>
              <a:xfrm>
                <a:off x="10899169" y="6273733"/>
                <a:ext cx="168060" cy="255424"/>
              </a:xfrm>
              <a:prstGeom prst="parallelogram">
                <a:avLst>
                  <a:gd name="adj" fmla="val 51442"/>
                </a:avLst>
              </a:prstGeom>
              <a:solidFill>
                <a:schemeClr val="accent2">
                  <a:alpha val="5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267" name="平行四边形 71"/>
              <p:cNvSpPr/>
              <p:nvPr/>
            </p:nvSpPr>
            <p:spPr>
              <a:xfrm>
                <a:off x="10768733" y="6273733"/>
                <a:ext cx="168060" cy="255424"/>
              </a:xfrm>
              <a:prstGeom prst="parallelogram">
                <a:avLst>
                  <a:gd name="adj" fmla="val 51442"/>
                </a:avLst>
              </a:prstGeom>
              <a:solidFill>
                <a:schemeClr val="accent2">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268" name="平行四边形 72"/>
              <p:cNvSpPr/>
              <p:nvPr/>
            </p:nvSpPr>
            <p:spPr>
              <a:xfrm>
                <a:off x="10638297" y="6273733"/>
                <a:ext cx="168060" cy="255424"/>
              </a:xfrm>
              <a:prstGeom prst="parallelogram">
                <a:avLst>
                  <a:gd name="adj" fmla="val 51442"/>
                </a:avLst>
              </a:prstGeom>
              <a:solidFill>
                <a:schemeClr val="accent2">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269" name="平行四边形 73"/>
              <p:cNvSpPr/>
              <p:nvPr/>
            </p:nvSpPr>
            <p:spPr>
              <a:xfrm>
                <a:off x="10507861" y="6273733"/>
                <a:ext cx="168060" cy="255424"/>
              </a:xfrm>
              <a:prstGeom prst="parallelogram">
                <a:avLst>
                  <a:gd name="adj" fmla="val 51442"/>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grpSp>
        <p:grpSp>
          <p:nvGrpSpPr>
            <p:cNvPr id="174" name="组合 1027"/>
            <p:cNvGrpSpPr/>
            <p:nvPr/>
          </p:nvGrpSpPr>
          <p:grpSpPr>
            <a:xfrm>
              <a:off x="203417" y="6273733"/>
              <a:ext cx="10342068" cy="255424"/>
              <a:chOff x="203417" y="6273733"/>
              <a:chExt cx="10342068" cy="255424"/>
            </a:xfrm>
            <a:gradFill flip="none" rotWithShape="1">
              <a:gsLst>
                <a:gs pos="0">
                  <a:schemeClr val="bg1">
                    <a:alpha val="0"/>
                  </a:schemeClr>
                </a:gs>
                <a:gs pos="44000">
                  <a:schemeClr val="bg1">
                    <a:alpha val="55000"/>
                  </a:schemeClr>
                </a:gs>
                <a:gs pos="100000">
                  <a:schemeClr val="bg1">
                    <a:alpha val="5000"/>
                  </a:schemeClr>
                </a:gs>
              </a:gsLst>
              <a:lin ang="0" scaled="1"/>
            </a:gradFill>
          </p:grpSpPr>
          <p:sp>
            <p:nvSpPr>
              <p:cNvPr id="1050270" name="平行四边形 74"/>
              <p:cNvSpPr/>
              <p:nvPr/>
            </p:nvSpPr>
            <p:spPr>
              <a:xfrm>
                <a:off x="1037742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271" name="平行四边形 75"/>
              <p:cNvSpPr/>
              <p:nvPr/>
            </p:nvSpPr>
            <p:spPr>
              <a:xfrm>
                <a:off x="1024698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272" name="平行四边形 76"/>
              <p:cNvSpPr/>
              <p:nvPr/>
            </p:nvSpPr>
            <p:spPr>
              <a:xfrm>
                <a:off x="1011655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273" name="平行四边形 77"/>
              <p:cNvSpPr/>
              <p:nvPr/>
            </p:nvSpPr>
            <p:spPr>
              <a:xfrm>
                <a:off x="998611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274" name="平行四边形 78"/>
              <p:cNvSpPr/>
              <p:nvPr/>
            </p:nvSpPr>
            <p:spPr>
              <a:xfrm>
                <a:off x="985568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275" name="平行四边形 79"/>
              <p:cNvSpPr/>
              <p:nvPr/>
            </p:nvSpPr>
            <p:spPr>
              <a:xfrm>
                <a:off x="972524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276" name="平行四边形 80"/>
              <p:cNvSpPr/>
              <p:nvPr/>
            </p:nvSpPr>
            <p:spPr>
              <a:xfrm>
                <a:off x="959480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277" name="平行四边形 81"/>
              <p:cNvSpPr/>
              <p:nvPr/>
            </p:nvSpPr>
            <p:spPr>
              <a:xfrm>
                <a:off x="946437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278" name="平行四边形 82"/>
              <p:cNvSpPr/>
              <p:nvPr/>
            </p:nvSpPr>
            <p:spPr>
              <a:xfrm>
                <a:off x="933393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279" name="平行四边形 86"/>
              <p:cNvSpPr/>
              <p:nvPr/>
            </p:nvSpPr>
            <p:spPr>
              <a:xfrm>
                <a:off x="920350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280" name="平行四边形 87"/>
              <p:cNvSpPr/>
              <p:nvPr/>
            </p:nvSpPr>
            <p:spPr>
              <a:xfrm>
                <a:off x="907306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281" name="平行四边形 88"/>
              <p:cNvSpPr/>
              <p:nvPr/>
            </p:nvSpPr>
            <p:spPr>
              <a:xfrm>
                <a:off x="894262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282" name="平行四边形 89"/>
              <p:cNvSpPr/>
              <p:nvPr/>
            </p:nvSpPr>
            <p:spPr>
              <a:xfrm>
                <a:off x="881219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283" name="平行四边形 90"/>
              <p:cNvSpPr/>
              <p:nvPr/>
            </p:nvSpPr>
            <p:spPr>
              <a:xfrm>
                <a:off x="868175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284" name="平行四边形 91"/>
              <p:cNvSpPr/>
              <p:nvPr/>
            </p:nvSpPr>
            <p:spPr>
              <a:xfrm>
                <a:off x="855132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285" name="平行四边形 92"/>
              <p:cNvSpPr/>
              <p:nvPr/>
            </p:nvSpPr>
            <p:spPr>
              <a:xfrm>
                <a:off x="842088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286" name="平行四边形 93"/>
              <p:cNvSpPr/>
              <p:nvPr/>
            </p:nvSpPr>
            <p:spPr>
              <a:xfrm>
                <a:off x="829044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287" name="平行四边形 94"/>
              <p:cNvSpPr/>
              <p:nvPr/>
            </p:nvSpPr>
            <p:spPr>
              <a:xfrm>
                <a:off x="816001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288" name="平行四边形 100"/>
              <p:cNvSpPr/>
              <p:nvPr/>
            </p:nvSpPr>
            <p:spPr>
              <a:xfrm>
                <a:off x="802957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289" name="平行四边形 101"/>
              <p:cNvSpPr/>
              <p:nvPr/>
            </p:nvSpPr>
            <p:spPr>
              <a:xfrm>
                <a:off x="789914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290" name="平行四边形 102"/>
              <p:cNvSpPr/>
              <p:nvPr/>
            </p:nvSpPr>
            <p:spPr>
              <a:xfrm>
                <a:off x="776870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291" name="平行四边形 103"/>
              <p:cNvSpPr/>
              <p:nvPr/>
            </p:nvSpPr>
            <p:spPr>
              <a:xfrm>
                <a:off x="763826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292" name="平行四边形 104"/>
              <p:cNvSpPr/>
              <p:nvPr/>
            </p:nvSpPr>
            <p:spPr>
              <a:xfrm>
                <a:off x="750783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293" name="平行四边形 105"/>
              <p:cNvSpPr/>
              <p:nvPr/>
            </p:nvSpPr>
            <p:spPr>
              <a:xfrm>
                <a:off x="737739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294" name="平行四边形 108"/>
              <p:cNvSpPr/>
              <p:nvPr/>
            </p:nvSpPr>
            <p:spPr>
              <a:xfrm>
                <a:off x="724696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295" name="平行四边形 109"/>
              <p:cNvSpPr/>
              <p:nvPr/>
            </p:nvSpPr>
            <p:spPr>
              <a:xfrm>
                <a:off x="711652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296" name="平行四边形 110"/>
              <p:cNvSpPr/>
              <p:nvPr/>
            </p:nvSpPr>
            <p:spPr>
              <a:xfrm>
                <a:off x="698608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297" name="平行四边形 111"/>
              <p:cNvSpPr/>
              <p:nvPr/>
            </p:nvSpPr>
            <p:spPr>
              <a:xfrm>
                <a:off x="685565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298" name="平行四边形 112"/>
              <p:cNvSpPr/>
              <p:nvPr/>
            </p:nvSpPr>
            <p:spPr>
              <a:xfrm>
                <a:off x="672521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299" name="平行四边形 113"/>
              <p:cNvSpPr/>
              <p:nvPr/>
            </p:nvSpPr>
            <p:spPr>
              <a:xfrm>
                <a:off x="659478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300" name="平行四边形 114"/>
              <p:cNvSpPr/>
              <p:nvPr/>
            </p:nvSpPr>
            <p:spPr>
              <a:xfrm>
                <a:off x="646434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301" name="平行四边形 115"/>
              <p:cNvSpPr/>
              <p:nvPr/>
            </p:nvSpPr>
            <p:spPr>
              <a:xfrm>
                <a:off x="633390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302" name="平行四边形 116"/>
              <p:cNvSpPr/>
              <p:nvPr/>
            </p:nvSpPr>
            <p:spPr>
              <a:xfrm>
                <a:off x="620347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303" name="平行四边形 117"/>
              <p:cNvSpPr/>
              <p:nvPr/>
            </p:nvSpPr>
            <p:spPr>
              <a:xfrm>
                <a:off x="607303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304" name="平行四边形 118"/>
              <p:cNvSpPr/>
              <p:nvPr/>
            </p:nvSpPr>
            <p:spPr>
              <a:xfrm>
                <a:off x="594260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305" name="平行四边形 119"/>
              <p:cNvSpPr/>
              <p:nvPr/>
            </p:nvSpPr>
            <p:spPr>
              <a:xfrm>
                <a:off x="581216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306" name="平行四边形 120"/>
              <p:cNvSpPr/>
              <p:nvPr/>
            </p:nvSpPr>
            <p:spPr>
              <a:xfrm>
                <a:off x="568172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307" name="平行四边形 121"/>
              <p:cNvSpPr/>
              <p:nvPr/>
            </p:nvSpPr>
            <p:spPr>
              <a:xfrm>
                <a:off x="555129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308" name="平行四边形 122"/>
              <p:cNvSpPr/>
              <p:nvPr/>
            </p:nvSpPr>
            <p:spPr>
              <a:xfrm>
                <a:off x="542085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309" name="平行四边形 123"/>
              <p:cNvSpPr/>
              <p:nvPr/>
            </p:nvSpPr>
            <p:spPr>
              <a:xfrm>
                <a:off x="529042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310" name="平行四边形 126"/>
              <p:cNvSpPr/>
              <p:nvPr/>
            </p:nvSpPr>
            <p:spPr>
              <a:xfrm>
                <a:off x="515998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311" name="平行四边形 127"/>
              <p:cNvSpPr/>
              <p:nvPr/>
            </p:nvSpPr>
            <p:spPr>
              <a:xfrm>
                <a:off x="502954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312" name="平行四边形 128"/>
              <p:cNvSpPr/>
              <p:nvPr/>
            </p:nvSpPr>
            <p:spPr>
              <a:xfrm>
                <a:off x="489911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313" name="平行四边形 129"/>
              <p:cNvSpPr/>
              <p:nvPr/>
            </p:nvSpPr>
            <p:spPr>
              <a:xfrm>
                <a:off x="476867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314" name="平行四边形 130"/>
              <p:cNvSpPr/>
              <p:nvPr/>
            </p:nvSpPr>
            <p:spPr>
              <a:xfrm>
                <a:off x="463824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315" name="平行四边形 131"/>
              <p:cNvSpPr/>
              <p:nvPr/>
            </p:nvSpPr>
            <p:spPr>
              <a:xfrm>
                <a:off x="450780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316" name="平行四边形 132"/>
              <p:cNvSpPr/>
              <p:nvPr/>
            </p:nvSpPr>
            <p:spPr>
              <a:xfrm>
                <a:off x="437736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317" name="平行四边形 133"/>
              <p:cNvSpPr/>
              <p:nvPr/>
            </p:nvSpPr>
            <p:spPr>
              <a:xfrm>
                <a:off x="424693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318" name="平行四边形 134"/>
              <p:cNvSpPr/>
              <p:nvPr/>
            </p:nvSpPr>
            <p:spPr>
              <a:xfrm>
                <a:off x="411649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319" name="平行四边形 135"/>
              <p:cNvSpPr/>
              <p:nvPr/>
            </p:nvSpPr>
            <p:spPr>
              <a:xfrm>
                <a:off x="398606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320" name="平行四边形 136"/>
              <p:cNvSpPr/>
              <p:nvPr/>
            </p:nvSpPr>
            <p:spPr>
              <a:xfrm>
                <a:off x="385562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321" name="平行四边形 137"/>
              <p:cNvSpPr/>
              <p:nvPr/>
            </p:nvSpPr>
            <p:spPr>
              <a:xfrm>
                <a:off x="372518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322" name="平行四边形 138"/>
              <p:cNvSpPr/>
              <p:nvPr/>
            </p:nvSpPr>
            <p:spPr>
              <a:xfrm>
                <a:off x="359475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323" name="平行四边形 139"/>
              <p:cNvSpPr/>
              <p:nvPr/>
            </p:nvSpPr>
            <p:spPr>
              <a:xfrm>
                <a:off x="346431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324" name="平行四边形 140"/>
              <p:cNvSpPr/>
              <p:nvPr/>
            </p:nvSpPr>
            <p:spPr>
              <a:xfrm>
                <a:off x="333388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325" name="平行四边形 141"/>
              <p:cNvSpPr/>
              <p:nvPr/>
            </p:nvSpPr>
            <p:spPr>
              <a:xfrm>
                <a:off x="320344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326" name="平行四边形 142"/>
              <p:cNvSpPr/>
              <p:nvPr/>
            </p:nvSpPr>
            <p:spPr>
              <a:xfrm>
                <a:off x="307300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327" name="平行四边形 143"/>
              <p:cNvSpPr/>
              <p:nvPr/>
            </p:nvSpPr>
            <p:spPr>
              <a:xfrm>
                <a:off x="294257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328" name="平行四边形 144"/>
              <p:cNvSpPr/>
              <p:nvPr/>
            </p:nvSpPr>
            <p:spPr>
              <a:xfrm>
                <a:off x="281213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329" name="平行四边形 145"/>
              <p:cNvSpPr/>
              <p:nvPr/>
            </p:nvSpPr>
            <p:spPr>
              <a:xfrm>
                <a:off x="268170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330" name="平行四边形 146"/>
              <p:cNvSpPr/>
              <p:nvPr/>
            </p:nvSpPr>
            <p:spPr>
              <a:xfrm>
                <a:off x="255126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331" name="平行四边形 147"/>
              <p:cNvSpPr/>
              <p:nvPr/>
            </p:nvSpPr>
            <p:spPr>
              <a:xfrm>
                <a:off x="242082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332" name="平行四边形 148"/>
              <p:cNvSpPr/>
              <p:nvPr/>
            </p:nvSpPr>
            <p:spPr>
              <a:xfrm>
                <a:off x="229039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333" name="平行四边形 149"/>
              <p:cNvSpPr/>
              <p:nvPr/>
            </p:nvSpPr>
            <p:spPr>
              <a:xfrm>
                <a:off x="215995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334" name="平行四边形 150"/>
              <p:cNvSpPr/>
              <p:nvPr/>
            </p:nvSpPr>
            <p:spPr>
              <a:xfrm>
                <a:off x="202952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335" name="平行四边形 151"/>
              <p:cNvSpPr/>
              <p:nvPr/>
            </p:nvSpPr>
            <p:spPr>
              <a:xfrm>
                <a:off x="189908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336" name="平行四边形 152"/>
              <p:cNvSpPr/>
              <p:nvPr/>
            </p:nvSpPr>
            <p:spPr>
              <a:xfrm>
                <a:off x="176864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337" name="平行四边形 153"/>
              <p:cNvSpPr/>
              <p:nvPr/>
            </p:nvSpPr>
            <p:spPr>
              <a:xfrm>
                <a:off x="163821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338" name="平行四边形 154"/>
              <p:cNvSpPr/>
              <p:nvPr/>
            </p:nvSpPr>
            <p:spPr>
              <a:xfrm>
                <a:off x="150777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339" name="平行四边形 155"/>
              <p:cNvSpPr/>
              <p:nvPr/>
            </p:nvSpPr>
            <p:spPr>
              <a:xfrm>
                <a:off x="137734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340" name="平行四边形 156"/>
              <p:cNvSpPr/>
              <p:nvPr/>
            </p:nvSpPr>
            <p:spPr>
              <a:xfrm>
                <a:off x="124690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341" name="平行四边形 157"/>
              <p:cNvSpPr/>
              <p:nvPr/>
            </p:nvSpPr>
            <p:spPr>
              <a:xfrm>
                <a:off x="111646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342" name="平行四边形 158"/>
              <p:cNvSpPr/>
              <p:nvPr/>
            </p:nvSpPr>
            <p:spPr>
              <a:xfrm>
                <a:off x="98603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343" name="平行四边形 159"/>
              <p:cNvSpPr/>
              <p:nvPr/>
            </p:nvSpPr>
            <p:spPr>
              <a:xfrm>
                <a:off x="85559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344" name="平行四边形 160"/>
              <p:cNvSpPr/>
              <p:nvPr/>
            </p:nvSpPr>
            <p:spPr>
              <a:xfrm>
                <a:off x="72516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345" name="平行四边形 161"/>
              <p:cNvSpPr/>
              <p:nvPr/>
            </p:nvSpPr>
            <p:spPr>
              <a:xfrm>
                <a:off x="59472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346" name="平行四边形 162"/>
              <p:cNvSpPr/>
              <p:nvPr/>
            </p:nvSpPr>
            <p:spPr>
              <a:xfrm>
                <a:off x="46428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347" name="平行四边形 163"/>
              <p:cNvSpPr/>
              <p:nvPr/>
            </p:nvSpPr>
            <p:spPr>
              <a:xfrm>
                <a:off x="33385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348" name="平行四边形 164"/>
              <p:cNvSpPr/>
              <p:nvPr/>
            </p:nvSpPr>
            <p:spPr>
              <a:xfrm>
                <a:off x="20341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grpSp>
      </p:grpSp>
      <p:sp>
        <p:nvSpPr>
          <p:cNvPr id="1050349" name="TextBox 13"/>
          <p:cNvSpPr txBox="1"/>
          <p:nvPr/>
        </p:nvSpPr>
        <p:spPr>
          <a:xfrm>
            <a:off x="667897" y="1221693"/>
            <a:ext cx="1676400" cy="355600"/>
          </a:xfrm>
          <a:prstGeom prst="rect"/>
          <a:noFill/>
        </p:spPr>
        <p:txBody>
          <a:bodyPr anchor="t" anchorCtr="0" bIns="0" lIns="0" rIns="0" rtlCol="0" tIns="0" wrap="none">
            <a:spAutoFit/>
          </a:bodyPr>
          <a:p>
            <a:pPr defTabSz="1216660">
              <a:spcBef>
                <a:spcPct val="20000"/>
              </a:spcBef>
            </a:pPr>
            <a:r>
              <a:rPr altLang="zh-CN" b="1" sz="2400" lang="en-US">
                <a:solidFill>
                  <a:schemeClr val="bg1"/>
                </a:solidFill>
                <a:latin typeface="+mj-ea"/>
                <a:ea typeface="+mj-ea"/>
                <a:sym typeface="Arial" panose="020B0604020202020204" pitchFamily="34" charset="0"/>
              </a:rPr>
              <a:t>2022</a:t>
            </a:r>
            <a:r>
              <a:rPr altLang="en-US" b="1" sz="2400" lang="zh-CN">
                <a:solidFill>
                  <a:schemeClr val="bg1"/>
                </a:solidFill>
                <a:latin typeface="+mj-ea"/>
                <a:ea typeface="+mj-ea"/>
                <a:sym typeface="Arial" panose="020B0604020202020204" pitchFamily="34" charset="0"/>
              </a:rPr>
              <a:t>年</a:t>
            </a:r>
            <a:r>
              <a:rPr altLang="zh-CN" b="1" sz="2400" lang="en-US">
                <a:solidFill>
                  <a:schemeClr val="bg1"/>
                </a:solidFill>
                <a:latin typeface="+mj-ea"/>
                <a:ea typeface="+mj-ea"/>
                <a:sym typeface="Arial" panose="020B0604020202020204" pitchFamily="34" charset="0"/>
              </a:rPr>
              <a:t>04</a:t>
            </a:r>
            <a:r>
              <a:rPr altLang="en-US" b="1" sz="2400" lang="zh-CN">
                <a:solidFill>
                  <a:schemeClr val="bg1"/>
                </a:solidFill>
                <a:latin typeface="+mj-ea"/>
                <a:ea typeface="+mj-ea"/>
                <a:sym typeface="Arial" panose="020B0604020202020204" pitchFamily="34" charset="0"/>
              </a:rPr>
              <a:t>月</a:t>
            </a:r>
          </a:p>
        </p:txBody>
      </p:sp>
      <p:sp>
        <p:nvSpPr>
          <p:cNvPr id="1050350" name="文本框 168"/>
          <p:cNvSpPr txBox="1"/>
          <p:nvPr/>
        </p:nvSpPr>
        <p:spPr>
          <a:xfrm>
            <a:off x="2656459" y="1185703"/>
            <a:ext cx="5171034" cy="461665"/>
          </a:xfrm>
          <a:prstGeom prst="rect"/>
          <a:noFill/>
        </p:spPr>
        <p:txBody>
          <a:bodyPr wrap="square">
            <a:spAutoFit/>
          </a:bodyPr>
          <a:p>
            <a:pPr algn="l"/>
            <a:r>
              <a:rPr altLang="en-US" b="1" sz="2400" i="0" lang="zh-CN">
                <a:solidFill>
                  <a:schemeClr val="bg1"/>
                </a:solidFill>
                <a:effectLst/>
                <a:latin typeface="+mj-ea"/>
                <a:ea typeface="+mj-ea"/>
              </a:rPr>
              <a:t>花开四月  放飞春天   </a:t>
            </a:r>
          </a:p>
        </p:txBody>
      </p:sp>
      <p:sp>
        <p:nvSpPr>
          <p:cNvPr id="1050351" name="TextBox 11"/>
          <p:cNvSpPr txBox="1">
            <a:spLocks noChangeArrowheads="1"/>
          </p:cNvSpPr>
          <p:nvPr/>
        </p:nvSpPr>
        <p:spPr bwMode="auto">
          <a:xfrm>
            <a:off x="748624" y="3448447"/>
            <a:ext cx="4844424" cy="1167692"/>
          </a:xfrm>
          <a:prstGeom prst="rect"/>
          <a:noFill/>
          <a:ln>
            <a:noFill/>
          </a:ln>
        </p:spPr>
        <p:txBody>
          <a:bodyPr wrap="square">
            <a:spAutoFit/>
          </a:bodyPr>
          <a:lstStyle>
            <a:lvl1pPr eaLnBrk="0" hangingPunct="0" indent="-285750" marL="285750">
              <a:defRPr>
                <a:solidFill>
                  <a:schemeClr val="tx1"/>
                </a:solidFill>
                <a:latin typeface="Arial" panose="020B0604020202020204" pitchFamily="34" charset="0"/>
                <a:cs typeface="Arial" panose="020B0604020202020204" pitchFamily="34" charset="0"/>
              </a:defRPr>
            </a:lvl1pPr>
            <a:lvl2pPr eaLnBrk="0" hangingPunct="0" indent="-285750" marL="742950">
              <a:defRPr>
                <a:solidFill>
                  <a:schemeClr val="tx1"/>
                </a:solidFill>
                <a:latin typeface="Arial" panose="020B0604020202020204" pitchFamily="34" charset="0"/>
                <a:cs typeface="Arial" panose="020B0604020202020204" pitchFamily="34" charset="0"/>
              </a:defRPr>
            </a:lvl2pPr>
            <a:lvl3pPr eaLnBrk="0" hangingPunct="0" indent="-228600" marL="1143000">
              <a:defRPr>
                <a:solidFill>
                  <a:schemeClr val="tx1"/>
                </a:solidFill>
                <a:latin typeface="Arial" panose="020B0604020202020204" pitchFamily="34" charset="0"/>
                <a:cs typeface="Arial" panose="020B0604020202020204" pitchFamily="34" charset="0"/>
              </a:defRPr>
            </a:lvl3pPr>
            <a:lvl4pPr eaLnBrk="0" hangingPunct="0" indent="-228600" marL="1600200">
              <a:defRPr>
                <a:solidFill>
                  <a:schemeClr val="tx1"/>
                </a:solidFill>
                <a:latin typeface="Arial" panose="020B0604020202020204" pitchFamily="34" charset="0"/>
                <a:cs typeface="Arial" panose="020B0604020202020204" pitchFamily="34" charset="0"/>
              </a:defRPr>
            </a:lvl4pPr>
            <a:lvl5pPr eaLnBrk="0" hangingPunct="0" indent="-228600" marL="2057400">
              <a:defRPr>
                <a:solidFill>
                  <a:schemeClr val="tx1"/>
                </a:solidFill>
                <a:latin typeface="Arial" panose="020B0604020202020204" pitchFamily="34" charset="0"/>
                <a:cs typeface="Arial" panose="020B0604020202020204" pitchFamily="34" charset="0"/>
              </a:defRPr>
            </a:lvl5pPr>
            <a:lvl6pPr eaLnBrk="0" fontAlgn="base" hangingPunct="0" indent="-228600" marL="2514600">
              <a:spcBef>
                <a:spcPct val="0"/>
              </a:spcBef>
              <a:spcAft>
                <a:spcPct val="0"/>
              </a:spcAft>
              <a:defRPr>
                <a:solidFill>
                  <a:schemeClr val="tx1"/>
                </a:solidFill>
                <a:latin typeface="Arial" panose="020B0604020202020204" pitchFamily="34" charset="0"/>
                <a:cs typeface="Arial" panose="020B0604020202020204" pitchFamily="34" charset="0"/>
              </a:defRPr>
            </a:lvl6pPr>
            <a:lvl7pPr eaLnBrk="0" fontAlgn="base" hangingPunct="0" indent="-228600" marL="2971800">
              <a:spcBef>
                <a:spcPct val="0"/>
              </a:spcBef>
              <a:spcAft>
                <a:spcPct val="0"/>
              </a:spcAft>
              <a:defRPr>
                <a:solidFill>
                  <a:schemeClr val="tx1"/>
                </a:solidFill>
                <a:latin typeface="Arial" panose="020B0604020202020204" pitchFamily="34" charset="0"/>
                <a:cs typeface="Arial" panose="020B0604020202020204" pitchFamily="34" charset="0"/>
              </a:defRPr>
            </a:lvl7pPr>
            <a:lvl8pPr eaLnBrk="0" fontAlgn="base" hangingPunct="0" indent="-228600" marL="3429000">
              <a:spcBef>
                <a:spcPct val="0"/>
              </a:spcBef>
              <a:spcAft>
                <a:spcPct val="0"/>
              </a:spcAft>
              <a:defRPr>
                <a:solidFill>
                  <a:schemeClr val="tx1"/>
                </a:solidFill>
                <a:latin typeface="Arial" panose="020B0604020202020204" pitchFamily="34" charset="0"/>
                <a:cs typeface="Arial" panose="020B0604020202020204" pitchFamily="34" charset="0"/>
              </a:defRPr>
            </a:lvl8pPr>
            <a:lvl9pPr eaLnBrk="0" fontAlgn="base" hangingPunct="0" indent="-228600" marL="388620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indent="0" marL="0">
              <a:lnSpc>
                <a:spcPct val="150000"/>
              </a:lnSpc>
            </a:pPr>
            <a:r>
              <a:rPr altLang="en-US" sz="1200" lang="zh-CN">
                <a:solidFill>
                  <a:schemeClr val="bg1"/>
                </a:solidFill>
                <a:latin typeface="+mj-ea"/>
                <a:ea typeface="+mj-ea"/>
              </a:rPr>
              <a:t>风筝在中国传统文化中以图案形象，给人喜庆、吉祥和祝福之意，它融合了大众的欣赏习惯，反映了人们善良健康的思想感情，渗透着中华民族的传统和习俗，人们喜闻乐见，通过风筝来表达对美好生活的向往和憧憬。</a:t>
            </a:r>
            <a:endParaRPr altLang="zh-CN" sz="1200" lang="en-US">
              <a:solidFill>
                <a:schemeClr val="bg1"/>
              </a:solidFill>
              <a:latin typeface="+mj-ea"/>
              <a:ea typeface="+mj-ea"/>
            </a:endParaRPr>
          </a:p>
        </p:txBody>
      </p:sp>
      <p:sp>
        <p:nvSpPr>
          <p:cNvPr id="1050352" name="文本框 170"/>
          <p:cNvSpPr txBox="1"/>
          <p:nvPr/>
        </p:nvSpPr>
        <p:spPr>
          <a:xfrm>
            <a:off x="127660" y="2338996"/>
            <a:ext cx="5994876" cy="993140"/>
          </a:xfrm>
          <a:prstGeom prst="rect"/>
          <a:noFill/>
        </p:spPr>
        <p:txBody>
          <a:bodyPr wrap="square">
            <a:spAutoFit/>
          </a:bodyPr>
          <a:p>
            <a:pPr algn="ctr" eaLnBrk="1" hangingPunct="1">
              <a:lnSpc>
                <a:spcPct val="150000"/>
              </a:lnSpc>
            </a:pPr>
            <a:r>
              <a:rPr altLang="en-US" b="1" sz="4000" lang="zh-CN">
                <a:solidFill>
                  <a:schemeClr val="bg1"/>
                </a:solidFill>
                <a:latin typeface="+mj-ea"/>
                <a:ea typeface="+mj-ea"/>
              </a:rPr>
              <a:t>放飞春天</a:t>
            </a:r>
            <a:endParaRPr altLang="zh-CN" b="1" sz="4000" lang="en-US">
              <a:solidFill>
                <a:schemeClr val="bg1"/>
              </a:solidFill>
              <a:latin typeface="+mj-ea"/>
              <a:ea typeface="+mj-ea"/>
            </a:endParaRPr>
          </a:p>
        </p:txBody>
      </p:sp>
      <p:pic>
        <p:nvPicPr>
          <p:cNvPr id="2097176" name="Picture 2"/>
          <p:cNvPicPr>
            <a:picLocks noChangeAspect="1" noChangeArrowheads="1"/>
          </p:cNvPicPr>
          <p:nvPr/>
        </p:nvPicPr>
        <p:blipFill>
          <a:blip xmlns:r="http://schemas.openxmlformats.org/officeDocument/2006/relationships" r:embed="rId1" cstate="email"/>
          <a:stretch>
            <a:fillRect/>
          </a:stretch>
        </p:blipFill>
        <p:spPr bwMode="auto">
          <a:xfrm>
            <a:off x="6610974" y="2018272"/>
            <a:ext cx="5145663" cy="3401768"/>
          </a:xfrm>
          <a:prstGeom prst="rect"/>
          <a:noFill/>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75" name=""/>
        <p:cNvGrpSpPr/>
        <p:nvPr/>
      </p:nvGrpSpPr>
      <p:grpSpPr>
        <a:xfrm>
          <a:off x="0" y="0"/>
          <a:ext cx="0" cy="0"/>
          <a:chOff x="0" y="0"/>
          <a:chExt cx="0" cy="0"/>
        </a:xfrm>
      </p:grpSpPr>
      <p:sp>
        <p:nvSpPr>
          <p:cNvPr id="1050353" name="矩形 1"/>
          <p:cNvSpPr/>
          <p:nvPr/>
        </p:nvSpPr>
        <p:spPr>
          <a:xfrm>
            <a:off x="0" y="-29210"/>
            <a:ext cx="12192000" cy="6887210"/>
          </a:xfrm>
          <a:prstGeom prst="rect"/>
          <a:solidFill>
            <a:srgbClr val="00277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354" name="任意多边形: 形状 180"/>
          <p:cNvSpPr/>
          <p:nvPr/>
        </p:nvSpPr>
        <p:spPr>
          <a:xfrm>
            <a:off x="1582282" y="-29210"/>
            <a:ext cx="6822908" cy="6858000"/>
          </a:xfrm>
          <a:custGeom>
            <a:avLst/>
            <a:gdLst>
              <a:gd name="connsiteX0" fmla="*/ 2313618 w 8569125"/>
              <a:gd name="connsiteY0" fmla="*/ 0 h 6858000"/>
              <a:gd name="connsiteX1" fmla="*/ 3960258 w 8569125"/>
              <a:gd name="connsiteY1" fmla="*/ 0 h 6858000"/>
              <a:gd name="connsiteX2" fmla="*/ 4621404 w 8569125"/>
              <a:gd name="connsiteY2" fmla="*/ 0 h 6858000"/>
              <a:gd name="connsiteX3" fmla="*/ 6758681 w 8569125"/>
              <a:gd name="connsiteY3" fmla="*/ 0 h 6858000"/>
              <a:gd name="connsiteX4" fmla="*/ 8302425 w 8569125"/>
              <a:gd name="connsiteY4" fmla="*/ 0 h 6858000"/>
              <a:gd name="connsiteX5" fmla="*/ 8569125 w 8569125"/>
              <a:gd name="connsiteY5" fmla="*/ 0 h 6858000"/>
              <a:gd name="connsiteX6" fmla="*/ 8569125 w 8569125"/>
              <a:gd name="connsiteY6" fmla="*/ 6858000 h 6858000"/>
              <a:gd name="connsiteX7" fmla="*/ 8302425 w 8569125"/>
              <a:gd name="connsiteY7" fmla="*/ 6858000 h 6858000"/>
              <a:gd name="connsiteX8" fmla="*/ 6758681 w 8569125"/>
              <a:gd name="connsiteY8" fmla="*/ 6858000 h 6858000"/>
              <a:gd name="connsiteX9" fmla="*/ 0 w 8569125"/>
              <a:gd name="connsiteY9"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569125" h="6858000">
                <a:moveTo>
                  <a:pt x="2313618" y="0"/>
                </a:moveTo>
                <a:lnTo>
                  <a:pt x="3960258" y="0"/>
                </a:lnTo>
                <a:lnTo>
                  <a:pt x="4621404" y="0"/>
                </a:lnTo>
                <a:lnTo>
                  <a:pt x="6758681" y="0"/>
                </a:lnTo>
                <a:lnTo>
                  <a:pt x="8302425" y="0"/>
                </a:lnTo>
                <a:lnTo>
                  <a:pt x="8569125" y="0"/>
                </a:lnTo>
                <a:lnTo>
                  <a:pt x="8569125" y="6858000"/>
                </a:lnTo>
                <a:lnTo>
                  <a:pt x="8302425" y="6858000"/>
                </a:lnTo>
                <a:lnTo>
                  <a:pt x="6758681" y="6858000"/>
                </a:lnTo>
                <a:lnTo>
                  <a:pt x="0" y="685800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50355" name="矩形 5"/>
          <p:cNvSpPr/>
          <p:nvPr/>
        </p:nvSpPr>
        <p:spPr>
          <a:xfrm>
            <a:off x="294944" y="623162"/>
            <a:ext cx="11566856" cy="5650571"/>
          </a:xfrm>
          <a:prstGeom prst="rect"/>
          <a:gradFill flip="none" rotWithShape="1">
            <a:gsLst>
              <a:gs pos="0">
                <a:schemeClr val="accent1"/>
              </a:gs>
              <a:gs pos="100000">
                <a:schemeClr val="accent2"/>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356" name="任意多边形: 形状 11"/>
          <p:cNvSpPr/>
          <p:nvPr/>
        </p:nvSpPr>
        <p:spPr>
          <a:xfrm>
            <a:off x="0" y="1"/>
            <a:ext cx="589888" cy="1748539"/>
          </a:xfrm>
          <a:custGeom>
            <a:avLst/>
            <a:gdLst>
              <a:gd name="connsiteX0" fmla="*/ 0 w 589888"/>
              <a:gd name="connsiteY0" fmla="*/ 0 h 1748539"/>
              <a:gd name="connsiteX1" fmla="*/ 589888 w 589888"/>
              <a:gd name="connsiteY1" fmla="*/ 0 h 1748539"/>
              <a:gd name="connsiteX2" fmla="*/ 0 w 589888"/>
              <a:gd name="connsiteY2" fmla="*/ 1748539 h 1748539"/>
            </a:gdLst>
            <a:ahLst/>
            <a:cxnLst>
              <a:cxn ang="0">
                <a:pos x="connsiteX0" y="connsiteY0"/>
              </a:cxn>
              <a:cxn ang="0">
                <a:pos x="connsiteX1" y="connsiteY1"/>
              </a:cxn>
              <a:cxn ang="0">
                <a:pos x="connsiteX2" y="connsiteY2"/>
              </a:cxn>
            </a:cxnLst>
            <a:rect l="l" t="t" r="r" b="b"/>
            <a:pathLst>
              <a:path w="589888" h="1748539">
                <a:moveTo>
                  <a:pt x="0" y="0"/>
                </a:moveTo>
                <a:lnTo>
                  <a:pt x="589888" y="0"/>
                </a:lnTo>
                <a:lnTo>
                  <a:pt x="0" y="1748539"/>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50357" name="任意多边形: 形状 106"/>
          <p:cNvSpPr/>
          <p:nvPr/>
        </p:nvSpPr>
        <p:spPr>
          <a:xfrm>
            <a:off x="713485" y="0"/>
            <a:ext cx="1258044" cy="1675698"/>
          </a:xfrm>
          <a:custGeom>
            <a:avLst/>
            <a:gdLst>
              <a:gd name="connsiteX0" fmla="*/ 623094 w 1258044"/>
              <a:gd name="connsiteY0" fmla="*/ 0 h 1675698"/>
              <a:gd name="connsiteX1" fmla="*/ 1258044 w 1258044"/>
              <a:gd name="connsiteY1" fmla="*/ 0 h 1675698"/>
              <a:gd name="connsiteX2" fmla="*/ 634950 w 1258044"/>
              <a:gd name="connsiteY2" fmla="*/ 1675698 h 1675698"/>
              <a:gd name="connsiteX3" fmla="*/ 0 w 1258044"/>
              <a:gd name="connsiteY3" fmla="*/ 1675698 h 1675698"/>
            </a:gdLst>
            <a:ahLst/>
            <a:cxnLst>
              <a:cxn ang="0">
                <a:pos x="connsiteX0" y="connsiteY0"/>
              </a:cxn>
              <a:cxn ang="0">
                <a:pos x="connsiteX1" y="connsiteY1"/>
              </a:cxn>
              <a:cxn ang="0">
                <a:pos x="connsiteX2" y="connsiteY2"/>
              </a:cxn>
              <a:cxn ang="0">
                <a:pos x="connsiteX3" y="connsiteY3"/>
              </a:cxn>
            </a:cxnLst>
            <a:rect l="l" t="t" r="r" b="b"/>
            <a:pathLst>
              <a:path w="1258044" h="1675698">
                <a:moveTo>
                  <a:pt x="623094" y="0"/>
                </a:moveTo>
                <a:lnTo>
                  <a:pt x="1258044" y="0"/>
                </a:lnTo>
                <a:lnTo>
                  <a:pt x="634950" y="1675698"/>
                </a:lnTo>
                <a:lnTo>
                  <a:pt x="0" y="1675698"/>
                </a:lnTo>
                <a:close/>
              </a:path>
            </a:pathLst>
          </a:custGeom>
          <a:gradFill flip="none" rotWithShape="1">
            <a:gsLst>
              <a:gs pos="0">
                <a:schemeClr val="bg1">
                  <a:alpha val="64000"/>
                </a:schemeClr>
              </a:gs>
              <a:gs pos="100000">
                <a:schemeClr val="bg1">
                  <a:alpha val="0"/>
                </a:schemeClr>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50358" name="平行四边形 176"/>
          <p:cNvSpPr/>
          <p:nvPr/>
        </p:nvSpPr>
        <p:spPr>
          <a:xfrm>
            <a:off x="10409936" y="0"/>
            <a:ext cx="1189400" cy="1869720"/>
          </a:xfrm>
          <a:prstGeom prst="parallelogram">
            <a:avLst>
              <a:gd name="adj" fmla="val 58453"/>
            </a:avLst>
          </a:prstGeom>
          <a:gradFill flip="none" rotWithShape="1">
            <a:gsLst>
              <a:gs pos="0">
                <a:schemeClr val="bg1">
                  <a:alpha val="64000"/>
                </a:schemeClr>
              </a:gs>
              <a:gs pos="100000">
                <a:schemeClr val="bg1">
                  <a:alpha val="0"/>
                </a:schemeClr>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359" name="平行四边形 177"/>
          <p:cNvSpPr/>
          <p:nvPr/>
        </p:nvSpPr>
        <p:spPr>
          <a:xfrm>
            <a:off x="9594570" y="-4625"/>
            <a:ext cx="895458" cy="1255575"/>
          </a:xfrm>
          <a:prstGeom prst="parallelogram">
            <a:avLst>
              <a:gd name="adj" fmla="val 51239"/>
            </a:avLst>
          </a:prstGeom>
          <a:gradFill flip="none" rotWithShape="1">
            <a:gsLst>
              <a:gs pos="0">
                <a:schemeClr val="accent2"/>
              </a:gs>
              <a:gs pos="100000">
                <a:schemeClr val="accent2">
                  <a:alpha val="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360" name="任意多边形: 形状 107"/>
          <p:cNvSpPr/>
          <p:nvPr/>
        </p:nvSpPr>
        <p:spPr>
          <a:xfrm>
            <a:off x="2240078" y="4705381"/>
            <a:ext cx="1906301" cy="2152619"/>
          </a:xfrm>
          <a:custGeom>
            <a:avLst/>
            <a:gdLst>
              <a:gd name="connsiteX0" fmla="*/ 733105 w 1906301"/>
              <a:gd name="connsiteY0" fmla="*/ 0 h 2152619"/>
              <a:gd name="connsiteX1" fmla="*/ 1906301 w 1906301"/>
              <a:gd name="connsiteY1" fmla="*/ 0 h 2152619"/>
              <a:gd name="connsiteX2" fmla="*/ 1173196 w 1906301"/>
              <a:gd name="connsiteY2" fmla="*/ 2152619 h 2152619"/>
              <a:gd name="connsiteX3" fmla="*/ 0 w 1906301"/>
              <a:gd name="connsiteY3" fmla="*/ 2152619 h 2152619"/>
            </a:gdLst>
            <a:ahLst/>
            <a:cxnLst>
              <a:cxn ang="0">
                <a:pos x="connsiteX0" y="connsiteY0"/>
              </a:cxn>
              <a:cxn ang="0">
                <a:pos x="connsiteX1" y="connsiteY1"/>
              </a:cxn>
              <a:cxn ang="0">
                <a:pos x="connsiteX2" y="connsiteY2"/>
              </a:cxn>
              <a:cxn ang="0">
                <a:pos x="connsiteX3" y="connsiteY3"/>
              </a:cxn>
            </a:cxnLst>
            <a:rect l="l" t="t" r="r" b="b"/>
            <a:pathLst>
              <a:path w="1906301" h="2152619">
                <a:moveTo>
                  <a:pt x="733105" y="0"/>
                </a:moveTo>
                <a:lnTo>
                  <a:pt x="1906301" y="0"/>
                </a:lnTo>
                <a:lnTo>
                  <a:pt x="1173196" y="2152619"/>
                </a:lnTo>
                <a:lnTo>
                  <a:pt x="0" y="2152619"/>
                </a:lnTo>
                <a:close/>
              </a:path>
            </a:pathLst>
          </a:custGeom>
          <a:gradFill flip="none" rotWithShape="1">
            <a:gsLst>
              <a:gs pos="0">
                <a:schemeClr val="accent2"/>
              </a:gs>
              <a:gs pos="100000">
                <a:schemeClr val="accent2">
                  <a:alpha val="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grpSp>
        <p:nvGrpSpPr>
          <p:cNvPr id="176" name="组合 1028"/>
          <p:cNvGrpSpPr/>
          <p:nvPr/>
        </p:nvGrpSpPr>
        <p:grpSpPr>
          <a:xfrm>
            <a:off x="468420" y="6273733"/>
            <a:ext cx="11255160" cy="255424"/>
            <a:chOff x="203417" y="6273733"/>
            <a:chExt cx="11255160" cy="255424"/>
          </a:xfrm>
        </p:grpSpPr>
        <p:grpSp>
          <p:nvGrpSpPr>
            <p:cNvPr id="177" name="组合 1024"/>
            <p:cNvGrpSpPr/>
            <p:nvPr/>
          </p:nvGrpSpPr>
          <p:grpSpPr>
            <a:xfrm>
              <a:off x="10507861" y="6273733"/>
              <a:ext cx="950716" cy="255424"/>
              <a:chOff x="10507861" y="6273733"/>
              <a:chExt cx="950716" cy="255424"/>
            </a:xfrm>
          </p:grpSpPr>
          <p:sp>
            <p:nvSpPr>
              <p:cNvPr id="1050361" name="平行四边形 36"/>
              <p:cNvSpPr/>
              <p:nvPr/>
            </p:nvSpPr>
            <p:spPr>
              <a:xfrm>
                <a:off x="11290517" y="6273733"/>
                <a:ext cx="168060" cy="255424"/>
              </a:xfrm>
              <a:prstGeom prst="parallelogram">
                <a:avLst>
                  <a:gd name="adj" fmla="val 51442"/>
                </a:avLst>
              </a:prstGeom>
              <a:solidFill>
                <a:schemeClr val="accent2">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362" name="平行四边形 68"/>
              <p:cNvSpPr/>
              <p:nvPr/>
            </p:nvSpPr>
            <p:spPr>
              <a:xfrm>
                <a:off x="11160041" y="6273733"/>
                <a:ext cx="168060" cy="255424"/>
              </a:xfrm>
              <a:prstGeom prst="parallelogram">
                <a:avLst>
                  <a:gd name="adj" fmla="val 51442"/>
                </a:avLst>
              </a:prstGeom>
              <a:solidFill>
                <a:schemeClr val="accent2">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363" name="平行四边形 69"/>
              <p:cNvSpPr/>
              <p:nvPr/>
            </p:nvSpPr>
            <p:spPr>
              <a:xfrm>
                <a:off x="11029605" y="6273733"/>
                <a:ext cx="168060" cy="255424"/>
              </a:xfrm>
              <a:prstGeom prst="parallelogram">
                <a:avLst>
                  <a:gd name="adj" fmla="val 51442"/>
                </a:avLst>
              </a:prstGeom>
              <a:solidFill>
                <a:schemeClr val="accent2">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364" name="平行四边形 70"/>
              <p:cNvSpPr/>
              <p:nvPr/>
            </p:nvSpPr>
            <p:spPr>
              <a:xfrm>
                <a:off x="10899169" y="6273733"/>
                <a:ext cx="168060" cy="255424"/>
              </a:xfrm>
              <a:prstGeom prst="parallelogram">
                <a:avLst>
                  <a:gd name="adj" fmla="val 51442"/>
                </a:avLst>
              </a:prstGeom>
              <a:solidFill>
                <a:schemeClr val="accent2">
                  <a:alpha val="5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365" name="平行四边形 71"/>
              <p:cNvSpPr/>
              <p:nvPr/>
            </p:nvSpPr>
            <p:spPr>
              <a:xfrm>
                <a:off x="10768733" y="6273733"/>
                <a:ext cx="168060" cy="255424"/>
              </a:xfrm>
              <a:prstGeom prst="parallelogram">
                <a:avLst>
                  <a:gd name="adj" fmla="val 51442"/>
                </a:avLst>
              </a:prstGeom>
              <a:solidFill>
                <a:schemeClr val="accent2">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366" name="平行四边形 72"/>
              <p:cNvSpPr/>
              <p:nvPr/>
            </p:nvSpPr>
            <p:spPr>
              <a:xfrm>
                <a:off x="10638297" y="6273733"/>
                <a:ext cx="168060" cy="255424"/>
              </a:xfrm>
              <a:prstGeom prst="parallelogram">
                <a:avLst>
                  <a:gd name="adj" fmla="val 51442"/>
                </a:avLst>
              </a:prstGeom>
              <a:solidFill>
                <a:schemeClr val="accent2">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367" name="平行四边形 73"/>
              <p:cNvSpPr/>
              <p:nvPr/>
            </p:nvSpPr>
            <p:spPr>
              <a:xfrm>
                <a:off x="10507861" y="6273733"/>
                <a:ext cx="168060" cy="255424"/>
              </a:xfrm>
              <a:prstGeom prst="parallelogram">
                <a:avLst>
                  <a:gd name="adj" fmla="val 51442"/>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grpSp>
        <p:grpSp>
          <p:nvGrpSpPr>
            <p:cNvPr id="178" name="组合 1027"/>
            <p:cNvGrpSpPr/>
            <p:nvPr/>
          </p:nvGrpSpPr>
          <p:grpSpPr>
            <a:xfrm>
              <a:off x="203417" y="6273733"/>
              <a:ext cx="10342068" cy="255424"/>
              <a:chOff x="203417" y="6273733"/>
              <a:chExt cx="10342068" cy="255424"/>
            </a:xfrm>
            <a:gradFill flip="none" rotWithShape="1">
              <a:gsLst>
                <a:gs pos="0">
                  <a:schemeClr val="bg1">
                    <a:alpha val="0"/>
                  </a:schemeClr>
                </a:gs>
                <a:gs pos="44000">
                  <a:schemeClr val="bg1">
                    <a:alpha val="55000"/>
                  </a:schemeClr>
                </a:gs>
                <a:gs pos="100000">
                  <a:schemeClr val="bg1">
                    <a:alpha val="5000"/>
                  </a:schemeClr>
                </a:gs>
              </a:gsLst>
              <a:lin ang="0" scaled="1"/>
            </a:gradFill>
          </p:grpSpPr>
          <p:sp>
            <p:nvSpPr>
              <p:cNvPr id="1050368" name="平行四边形 74"/>
              <p:cNvSpPr/>
              <p:nvPr/>
            </p:nvSpPr>
            <p:spPr>
              <a:xfrm>
                <a:off x="1037742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369" name="平行四边形 75"/>
              <p:cNvSpPr/>
              <p:nvPr/>
            </p:nvSpPr>
            <p:spPr>
              <a:xfrm>
                <a:off x="1024698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370" name="平行四边形 76"/>
              <p:cNvSpPr/>
              <p:nvPr/>
            </p:nvSpPr>
            <p:spPr>
              <a:xfrm>
                <a:off x="1011655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371" name="平行四边形 77"/>
              <p:cNvSpPr/>
              <p:nvPr/>
            </p:nvSpPr>
            <p:spPr>
              <a:xfrm>
                <a:off x="998611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372" name="平行四边形 78"/>
              <p:cNvSpPr/>
              <p:nvPr/>
            </p:nvSpPr>
            <p:spPr>
              <a:xfrm>
                <a:off x="985568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373" name="平行四边形 79"/>
              <p:cNvSpPr/>
              <p:nvPr/>
            </p:nvSpPr>
            <p:spPr>
              <a:xfrm>
                <a:off x="972524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374" name="平行四边形 80"/>
              <p:cNvSpPr/>
              <p:nvPr/>
            </p:nvSpPr>
            <p:spPr>
              <a:xfrm>
                <a:off x="959480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375" name="平行四边形 81"/>
              <p:cNvSpPr/>
              <p:nvPr/>
            </p:nvSpPr>
            <p:spPr>
              <a:xfrm>
                <a:off x="946437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376" name="平行四边形 82"/>
              <p:cNvSpPr/>
              <p:nvPr/>
            </p:nvSpPr>
            <p:spPr>
              <a:xfrm>
                <a:off x="933393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377" name="平行四边形 86"/>
              <p:cNvSpPr/>
              <p:nvPr/>
            </p:nvSpPr>
            <p:spPr>
              <a:xfrm>
                <a:off x="920350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378" name="平行四边形 87"/>
              <p:cNvSpPr/>
              <p:nvPr/>
            </p:nvSpPr>
            <p:spPr>
              <a:xfrm>
                <a:off x="907306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379" name="平行四边形 88"/>
              <p:cNvSpPr/>
              <p:nvPr/>
            </p:nvSpPr>
            <p:spPr>
              <a:xfrm>
                <a:off x="894262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380" name="平行四边形 89"/>
              <p:cNvSpPr/>
              <p:nvPr/>
            </p:nvSpPr>
            <p:spPr>
              <a:xfrm>
                <a:off x="881219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381" name="平行四边形 90"/>
              <p:cNvSpPr/>
              <p:nvPr/>
            </p:nvSpPr>
            <p:spPr>
              <a:xfrm>
                <a:off x="868175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382" name="平行四边形 91"/>
              <p:cNvSpPr/>
              <p:nvPr/>
            </p:nvSpPr>
            <p:spPr>
              <a:xfrm>
                <a:off x="855132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383" name="平行四边形 92"/>
              <p:cNvSpPr/>
              <p:nvPr/>
            </p:nvSpPr>
            <p:spPr>
              <a:xfrm>
                <a:off x="842088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384" name="平行四边形 93"/>
              <p:cNvSpPr/>
              <p:nvPr/>
            </p:nvSpPr>
            <p:spPr>
              <a:xfrm>
                <a:off x="829044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385" name="平行四边形 94"/>
              <p:cNvSpPr/>
              <p:nvPr/>
            </p:nvSpPr>
            <p:spPr>
              <a:xfrm>
                <a:off x="816001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386" name="平行四边形 100"/>
              <p:cNvSpPr/>
              <p:nvPr/>
            </p:nvSpPr>
            <p:spPr>
              <a:xfrm>
                <a:off x="802957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387" name="平行四边形 101"/>
              <p:cNvSpPr/>
              <p:nvPr/>
            </p:nvSpPr>
            <p:spPr>
              <a:xfrm>
                <a:off x="789914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388" name="平行四边形 102"/>
              <p:cNvSpPr/>
              <p:nvPr/>
            </p:nvSpPr>
            <p:spPr>
              <a:xfrm>
                <a:off x="776870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389" name="平行四边形 103"/>
              <p:cNvSpPr/>
              <p:nvPr/>
            </p:nvSpPr>
            <p:spPr>
              <a:xfrm>
                <a:off x="763826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390" name="平行四边形 104"/>
              <p:cNvSpPr/>
              <p:nvPr/>
            </p:nvSpPr>
            <p:spPr>
              <a:xfrm>
                <a:off x="750783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391" name="平行四边形 105"/>
              <p:cNvSpPr/>
              <p:nvPr/>
            </p:nvSpPr>
            <p:spPr>
              <a:xfrm>
                <a:off x="737739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392" name="平行四边形 108"/>
              <p:cNvSpPr/>
              <p:nvPr/>
            </p:nvSpPr>
            <p:spPr>
              <a:xfrm>
                <a:off x="724696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393" name="平行四边形 109"/>
              <p:cNvSpPr/>
              <p:nvPr/>
            </p:nvSpPr>
            <p:spPr>
              <a:xfrm>
                <a:off x="711652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394" name="平行四边形 110"/>
              <p:cNvSpPr/>
              <p:nvPr/>
            </p:nvSpPr>
            <p:spPr>
              <a:xfrm>
                <a:off x="698608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395" name="平行四边形 111"/>
              <p:cNvSpPr/>
              <p:nvPr/>
            </p:nvSpPr>
            <p:spPr>
              <a:xfrm>
                <a:off x="685565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396" name="平行四边形 112"/>
              <p:cNvSpPr/>
              <p:nvPr/>
            </p:nvSpPr>
            <p:spPr>
              <a:xfrm>
                <a:off x="672521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397" name="平行四边形 113"/>
              <p:cNvSpPr/>
              <p:nvPr/>
            </p:nvSpPr>
            <p:spPr>
              <a:xfrm>
                <a:off x="659478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398" name="平行四边形 114"/>
              <p:cNvSpPr/>
              <p:nvPr/>
            </p:nvSpPr>
            <p:spPr>
              <a:xfrm>
                <a:off x="646434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399" name="平行四边形 115"/>
              <p:cNvSpPr/>
              <p:nvPr/>
            </p:nvSpPr>
            <p:spPr>
              <a:xfrm>
                <a:off x="633390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400" name="平行四边形 116"/>
              <p:cNvSpPr/>
              <p:nvPr/>
            </p:nvSpPr>
            <p:spPr>
              <a:xfrm>
                <a:off x="620347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401" name="平行四边形 117"/>
              <p:cNvSpPr/>
              <p:nvPr/>
            </p:nvSpPr>
            <p:spPr>
              <a:xfrm>
                <a:off x="607303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402" name="平行四边形 118"/>
              <p:cNvSpPr/>
              <p:nvPr/>
            </p:nvSpPr>
            <p:spPr>
              <a:xfrm>
                <a:off x="594260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403" name="平行四边形 119"/>
              <p:cNvSpPr/>
              <p:nvPr/>
            </p:nvSpPr>
            <p:spPr>
              <a:xfrm>
                <a:off x="581216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404" name="平行四边形 120"/>
              <p:cNvSpPr/>
              <p:nvPr/>
            </p:nvSpPr>
            <p:spPr>
              <a:xfrm>
                <a:off x="568172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405" name="平行四边形 121"/>
              <p:cNvSpPr/>
              <p:nvPr/>
            </p:nvSpPr>
            <p:spPr>
              <a:xfrm>
                <a:off x="555129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406" name="平行四边形 122"/>
              <p:cNvSpPr/>
              <p:nvPr/>
            </p:nvSpPr>
            <p:spPr>
              <a:xfrm>
                <a:off x="542085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407" name="平行四边形 123"/>
              <p:cNvSpPr/>
              <p:nvPr/>
            </p:nvSpPr>
            <p:spPr>
              <a:xfrm>
                <a:off x="529042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408" name="平行四边形 126"/>
              <p:cNvSpPr/>
              <p:nvPr/>
            </p:nvSpPr>
            <p:spPr>
              <a:xfrm>
                <a:off x="515998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409" name="平行四边形 127"/>
              <p:cNvSpPr/>
              <p:nvPr/>
            </p:nvSpPr>
            <p:spPr>
              <a:xfrm>
                <a:off x="502954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410" name="平行四边形 128"/>
              <p:cNvSpPr/>
              <p:nvPr/>
            </p:nvSpPr>
            <p:spPr>
              <a:xfrm>
                <a:off x="489911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411" name="平行四边形 129"/>
              <p:cNvSpPr/>
              <p:nvPr/>
            </p:nvSpPr>
            <p:spPr>
              <a:xfrm>
                <a:off x="476867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412" name="平行四边形 130"/>
              <p:cNvSpPr/>
              <p:nvPr/>
            </p:nvSpPr>
            <p:spPr>
              <a:xfrm>
                <a:off x="463824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413" name="平行四边形 131"/>
              <p:cNvSpPr/>
              <p:nvPr/>
            </p:nvSpPr>
            <p:spPr>
              <a:xfrm>
                <a:off x="450780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414" name="平行四边形 132"/>
              <p:cNvSpPr/>
              <p:nvPr/>
            </p:nvSpPr>
            <p:spPr>
              <a:xfrm>
                <a:off x="437736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415" name="平行四边形 133"/>
              <p:cNvSpPr/>
              <p:nvPr/>
            </p:nvSpPr>
            <p:spPr>
              <a:xfrm>
                <a:off x="424693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416" name="平行四边形 134"/>
              <p:cNvSpPr/>
              <p:nvPr/>
            </p:nvSpPr>
            <p:spPr>
              <a:xfrm>
                <a:off x="411649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417" name="平行四边形 135"/>
              <p:cNvSpPr/>
              <p:nvPr/>
            </p:nvSpPr>
            <p:spPr>
              <a:xfrm>
                <a:off x="398606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418" name="平行四边形 136"/>
              <p:cNvSpPr/>
              <p:nvPr/>
            </p:nvSpPr>
            <p:spPr>
              <a:xfrm>
                <a:off x="385562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419" name="平行四边形 137"/>
              <p:cNvSpPr/>
              <p:nvPr/>
            </p:nvSpPr>
            <p:spPr>
              <a:xfrm>
                <a:off x="372518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420" name="平行四边形 138"/>
              <p:cNvSpPr/>
              <p:nvPr/>
            </p:nvSpPr>
            <p:spPr>
              <a:xfrm>
                <a:off x="359475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421" name="平行四边形 139"/>
              <p:cNvSpPr/>
              <p:nvPr/>
            </p:nvSpPr>
            <p:spPr>
              <a:xfrm>
                <a:off x="346431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422" name="平行四边形 140"/>
              <p:cNvSpPr/>
              <p:nvPr/>
            </p:nvSpPr>
            <p:spPr>
              <a:xfrm>
                <a:off x="333388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423" name="平行四边形 141"/>
              <p:cNvSpPr/>
              <p:nvPr/>
            </p:nvSpPr>
            <p:spPr>
              <a:xfrm>
                <a:off x="320344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424" name="平行四边形 142"/>
              <p:cNvSpPr/>
              <p:nvPr/>
            </p:nvSpPr>
            <p:spPr>
              <a:xfrm>
                <a:off x="307300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425" name="平行四边形 143"/>
              <p:cNvSpPr/>
              <p:nvPr/>
            </p:nvSpPr>
            <p:spPr>
              <a:xfrm>
                <a:off x="294257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426" name="平行四边形 144"/>
              <p:cNvSpPr/>
              <p:nvPr/>
            </p:nvSpPr>
            <p:spPr>
              <a:xfrm>
                <a:off x="281213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427" name="平行四边形 145"/>
              <p:cNvSpPr/>
              <p:nvPr/>
            </p:nvSpPr>
            <p:spPr>
              <a:xfrm>
                <a:off x="268170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428" name="平行四边形 146"/>
              <p:cNvSpPr/>
              <p:nvPr/>
            </p:nvSpPr>
            <p:spPr>
              <a:xfrm>
                <a:off x="255126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429" name="平行四边形 147"/>
              <p:cNvSpPr/>
              <p:nvPr/>
            </p:nvSpPr>
            <p:spPr>
              <a:xfrm>
                <a:off x="242082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430" name="平行四边形 148"/>
              <p:cNvSpPr/>
              <p:nvPr/>
            </p:nvSpPr>
            <p:spPr>
              <a:xfrm>
                <a:off x="229039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431" name="平行四边形 149"/>
              <p:cNvSpPr/>
              <p:nvPr/>
            </p:nvSpPr>
            <p:spPr>
              <a:xfrm>
                <a:off x="215995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432" name="平行四边形 150"/>
              <p:cNvSpPr/>
              <p:nvPr/>
            </p:nvSpPr>
            <p:spPr>
              <a:xfrm>
                <a:off x="202952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433" name="平行四边形 151"/>
              <p:cNvSpPr/>
              <p:nvPr/>
            </p:nvSpPr>
            <p:spPr>
              <a:xfrm>
                <a:off x="189908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434" name="平行四边形 152"/>
              <p:cNvSpPr/>
              <p:nvPr/>
            </p:nvSpPr>
            <p:spPr>
              <a:xfrm>
                <a:off x="176864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435" name="平行四边形 153"/>
              <p:cNvSpPr/>
              <p:nvPr/>
            </p:nvSpPr>
            <p:spPr>
              <a:xfrm>
                <a:off x="163821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436" name="平行四边形 154"/>
              <p:cNvSpPr/>
              <p:nvPr/>
            </p:nvSpPr>
            <p:spPr>
              <a:xfrm>
                <a:off x="150777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437" name="平行四边形 155"/>
              <p:cNvSpPr/>
              <p:nvPr/>
            </p:nvSpPr>
            <p:spPr>
              <a:xfrm>
                <a:off x="137734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438" name="平行四边形 156"/>
              <p:cNvSpPr/>
              <p:nvPr/>
            </p:nvSpPr>
            <p:spPr>
              <a:xfrm>
                <a:off x="124690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439" name="平行四边形 157"/>
              <p:cNvSpPr/>
              <p:nvPr/>
            </p:nvSpPr>
            <p:spPr>
              <a:xfrm>
                <a:off x="111646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440" name="平行四边形 158"/>
              <p:cNvSpPr/>
              <p:nvPr/>
            </p:nvSpPr>
            <p:spPr>
              <a:xfrm>
                <a:off x="98603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441" name="平行四边形 159"/>
              <p:cNvSpPr/>
              <p:nvPr/>
            </p:nvSpPr>
            <p:spPr>
              <a:xfrm>
                <a:off x="85559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442" name="平行四边形 160"/>
              <p:cNvSpPr/>
              <p:nvPr/>
            </p:nvSpPr>
            <p:spPr>
              <a:xfrm>
                <a:off x="72516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443" name="平行四边形 161"/>
              <p:cNvSpPr/>
              <p:nvPr/>
            </p:nvSpPr>
            <p:spPr>
              <a:xfrm>
                <a:off x="59472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444" name="平行四边形 162"/>
              <p:cNvSpPr/>
              <p:nvPr/>
            </p:nvSpPr>
            <p:spPr>
              <a:xfrm>
                <a:off x="46428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445" name="平行四边形 163"/>
              <p:cNvSpPr/>
              <p:nvPr/>
            </p:nvSpPr>
            <p:spPr>
              <a:xfrm>
                <a:off x="33385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446" name="平行四边形 164"/>
              <p:cNvSpPr/>
              <p:nvPr/>
            </p:nvSpPr>
            <p:spPr>
              <a:xfrm>
                <a:off x="20341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grpSp>
      </p:grpSp>
      <p:sp>
        <p:nvSpPr>
          <p:cNvPr id="1050447" name="矩形 1029"/>
          <p:cNvSpPr/>
          <p:nvPr/>
        </p:nvSpPr>
        <p:spPr>
          <a:xfrm>
            <a:off x="1099468" y="3294286"/>
            <a:ext cx="4552335" cy="875304"/>
          </a:xfrm>
          <a:prstGeom prst="rect"/>
          <a:noFill/>
        </p:spPr>
        <p:txBody>
          <a:bodyPr anchor="t" anchorCtr="0" bIns="0" lIns="0" rIns="0" rtlCol="0" tIns="0" wrap="square">
            <a:spAutoFit/>
          </a:bodyPr>
          <a:p>
            <a:pPr algn="just" defTabSz="1216660">
              <a:lnSpc>
                <a:spcPct val="150000"/>
              </a:lnSpc>
              <a:spcAft>
                <a:spcPts val="600"/>
              </a:spcAft>
            </a:pPr>
            <a:r>
              <a:rPr altLang="en-US" sz="1200" lang="zh-CN">
                <a:solidFill>
                  <a:schemeClr val="bg1"/>
                </a:solidFill>
                <a:latin typeface="+mj-ea"/>
                <a:ea typeface="+mj-ea"/>
                <a:sym typeface="Arial" panose="020B0604020202020204" pitchFamily="34" charset="0"/>
              </a:rPr>
              <a:t>色彩与创意的碰撞，就是艺术的诞生。</a:t>
            </a:r>
            <a:endParaRPr altLang="zh-CN" sz="1200" lang="en-US">
              <a:solidFill>
                <a:schemeClr val="bg1"/>
              </a:solidFill>
              <a:latin typeface="+mj-ea"/>
              <a:ea typeface="+mj-ea"/>
              <a:sym typeface="Arial" panose="020B0604020202020204" pitchFamily="34" charset="0"/>
            </a:endParaRPr>
          </a:p>
          <a:p>
            <a:pPr algn="just" defTabSz="1216660">
              <a:lnSpc>
                <a:spcPct val="150000"/>
              </a:lnSpc>
              <a:spcAft>
                <a:spcPts val="600"/>
              </a:spcAft>
            </a:pPr>
            <a:r>
              <a:rPr altLang="en-US" sz="1200" lang="zh-CN">
                <a:solidFill>
                  <a:schemeClr val="bg1"/>
                </a:solidFill>
                <a:latin typeface="+mj-ea"/>
                <a:ea typeface="+mj-ea"/>
                <a:sym typeface="Arial" panose="020B0604020202020204" pitchFamily="34" charset="0"/>
              </a:rPr>
              <a:t>尤克里里是一种夏威夷的传统弹拨乐器，发明于葡萄牙，盛行于夏威夷，乐器种类为弹拨类弦鸣乐器，归属在吉他乐器一族。</a:t>
            </a:r>
            <a:endParaRPr altLang="zh-CN" sz="1200" lang="en-US">
              <a:solidFill>
                <a:schemeClr val="bg1"/>
              </a:solidFill>
              <a:latin typeface="+mj-ea"/>
              <a:ea typeface="+mj-ea"/>
              <a:sym typeface="Arial" panose="020B0604020202020204" pitchFamily="34" charset="0"/>
            </a:endParaRPr>
          </a:p>
        </p:txBody>
      </p:sp>
      <p:sp>
        <p:nvSpPr>
          <p:cNvPr id="1050448" name="TextBox 13"/>
          <p:cNvSpPr txBox="1"/>
          <p:nvPr/>
        </p:nvSpPr>
        <p:spPr>
          <a:xfrm>
            <a:off x="667897" y="1221693"/>
            <a:ext cx="1676400" cy="355600"/>
          </a:xfrm>
          <a:prstGeom prst="rect"/>
          <a:noFill/>
        </p:spPr>
        <p:txBody>
          <a:bodyPr anchor="t" anchorCtr="0" bIns="0" lIns="0" rIns="0" rtlCol="0" tIns="0" wrap="none">
            <a:spAutoFit/>
          </a:bodyPr>
          <a:p>
            <a:pPr defTabSz="1216660">
              <a:spcBef>
                <a:spcPct val="20000"/>
              </a:spcBef>
            </a:pPr>
            <a:r>
              <a:rPr altLang="zh-CN" b="1" sz="2400" lang="en-US">
                <a:solidFill>
                  <a:schemeClr val="bg1"/>
                </a:solidFill>
                <a:latin typeface="+mj-ea"/>
                <a:ea typeface="+mj-ea"/>
                <a:sym typeface="Arial" panose="020B0604020202020204" pitchFamily="34" charset="0"/>
              </a:rPr>
              <a:t>2022</a:t>
            </a:r>
            <a:r>
              <a:rPr altLang="en-US" b="1" sz="2400" lang="zh-CN">
                <a:solidFill>
                  <a:schemeClr val="bg1"/>
                </a:solidFill>
                <a:latin typeface="+mj-ea"/>
                <a:ea typeface="+mj-ea"/>
                <a:sym typeface="Arial" panose="020B0604020202020204" pitchFamily="34" charset="0"/>
              </a:rPr>
              <a:t>年</a:t>
            </a:r>
            <a:r>
              <a:rPr altLang="zh-CN" b="1" sz="2400" lang="en-US">
                <a:solidFill>
                  <a:schemeClr val="bg1"/>
                </a:solidFill>
                <a:latin typeface="+mj-ea"/>
                <a:ea typeface="+mj-ea"/>
                <a:sym typeface="Arial" panose="020B0604020202020204" pitchFamily="34" charset="0"/>
              </a:rPr>
              <a:t>04</a:t>
            </a:r>
            <a:r>
              <a:rPr altLang="en-US" b="1" sz="2400" lang="zh-CN">
                <a:solidFill>
                  <a:schemeClr val="bg1"/>
                </a:solidFill>
                <a:latin typeface="+mj-ea"/>
                <a:ea typeface="+mj-ea"/>
                <a:sym typeface="Arial" panose="020B0604020202020204" pitchFamily="34" charset="0"/>
              </a:rPr>
              <a:t>月</a:t>
            </a:r>
          </a:p>
        </p:txBody>
      </p:sp>
      <p:sp>
        <p:nvSpPr>
          <p:cNvPr id="1050449" name="文本框 125"/>
          <p:cNvSpPr txBox="1"/>
          <p:nvPr/>
        </p:nvSpPr>
        <p:spPr>
          <a:xfrm>
            <a:off x="951502" y="2338996"/>
            <a:ext cx="5171034" cy="707886"/>
          </a:xfrm>
          <a:prstGeom prst="rect"/>
          <a:noFill/>
        </p:spPr>
        <p:txBody>
          <a:bodyPr wrap="square">
            <a:spAutoFit/>
          </a:bodyPr>
          <a:p>
            <a:pPr algn="l"/>
            <a:r>
              <a:rPr altLang="en-US" b="1" sz="4000" lang="zh-CN">
                <a:solidFill>
                  <a:schemeClr val="bg1"/>
                </a:solidFill>
                <a:latin typeface="+mj-ea"/>
                <a:ea typeface="+mj-ea"/>
              </a:rPr>
              <a:t>春天狂想曲</a:t>
            </a:r>
            <a:endParaRPr altLang="en-US" b="1" sz="4000" i="0" lang="zh-CN">
              <a:solidFill>
                <a:schemeClr val="bg1"/>
              </a:solidFill>
              <a:effectLst/>
              <a:latin typeface="+mj-ea"/>
              <a:ea typeface="+mj-ea"/>
            </a:endParaRPr>
          </a:p>
        </p:txBody>
      </p:sp>
      <p:sp>
        <p:nvSpPr>
          <p:cNvPr id="1050450" name="文本框 166"/>
          <p:cNvSpPr txBox="1"/>
          <p:nvPr/>
        </p:nvSpPr>
        <p:spPr>
          <a:xfrm>
            <a:off x="2656459" y="1185703"/>
            <a:ext cx="5171034" cy="461665"/>
          </a:xfrm>
          <a:prstGeom prst="rect"/>
          <a:noFill/>
        </p:spPr>
        <p:txBody>
          <a:bodyPr wrap="square">
            <a:spAutoFit/>
          </a:bodyPr>
          <a:p>
            <a:pPr algn="l"/>
            <a:r>
              <a:rPr altLang="en-US" b="1" sz="2400" i="0" lang="zh-CN">
                <a:solidFill>
                  <a:schemeClr val="bg1"/>
                </a:solidFill>
                <a:effectLst/>
                <a:latin typeface="+mj-ea"/>
                <a:ea typeface="+mj-ea"/>
              </a:rPr>
              <a:t>花开四月  放飞春天   </a:t>
            </a:r>
          </a:p>
        </p:txBody>
      </p:sp>
      <p:pic>
        <p:nvPicPr>
          <p:cNvPr id="2097177" name="Picture 2"/>
          <p:cNvPicPr>
            <a:picLocks noChangeAspect="1" noChangeArrowheads="1"/>
          </p:cNvPicPr>
          <p:nvPr/>
        </p:nvPicPr>
        <p:blipFill>
          <a:blip xmlns:r="http://schemas.openxmlformats.org/officeDocument/2006/relationships" r:embed="rId1" cstate="email"/>
          <a:stretch>
            <a:fillRect/>
          </a:stretch>
        </p:blipFill>
        <p:spPr bwMode="auto">
          <a:xfrm>
            <a:off x="6499076" y="1748540"/>
            <a:ext cx="5307895" cy="3529750"/>
          </a:xfrm>
          <a:prstGeom prst="rect"/>
          <a:noFill/>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79" name=""/>
        <p:cNvGrpSpPr/>
        <p:nvPr/>
      </p:nvGrpSpPr>
      <p:grpSpPr>
        <a:xfrm>
          <a:off x="0" y="0"/>
          <a:ext cx="0" cy="0"/>
          <a:chOff x="0" y="0"/>
          <a:chExt cx="0" cy="0"/>
        </a:xfrm>
      </p:grpSpPr>
      <p:sp>
        <p:nvSpPr>
          <p:cNvPr id="1050451" name="矩形 1"/>
          <p:cNvSpPr/>
          <p:nvPr/>
        </p:nvSpPr>
        <p:spPr>
          <a:xfrm>
            <a:off x="0" y="-29210"/>
            <a:ext cx="12192000" cy="6887210"/>
          </a:xfrm>
          <a:prstGeom prst="rect"/>
          <a:solidFill>
            <a:srgbClr val="00277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452" name="任意多边形: 形状 11"/>
          <p:cNvSpPr/>
          <p:nvPr/>
        </p:nvSpPr>
        <p:spPr>
          <a:xfrm>
            <a:off x="0" y="1"/>
            <a:ext cx="589888" cy="1748539"/>
          </a:xfrm>
          <a:custGeom>
            <a:avLst/>
            <a:gdLst>
              <a:gd name="connsiteX0" fmla="*/ 0 w 589888"/>
              <a:gd name="connsiteY0" fmla="*/ 0 h 1748539"/>
              <a:gd name="connsiteX1" fmla="*/ 589888 w 589888"/>
              <a:gd name="connsiteY1" fmla="*/ 0 h 1748539"/>
              <a:gd name="connsiteX2" fmla="*/ 0 w 589888"/>
              <a:gd name="connsiteY2" fmla="*/ 1748539 h 1748539"/>
            </a:gdLst>
            <a:ahLst/>
            <a:cxnLst>
              <a:cxn ang="0">
                <a:pos x="connsiteX0" y="connsiteY0"/>
              </a:cxn>
              <a:cxn ang="0">
                <a:pos x="connsiteX1" y="connsiteY1"/>
              </a:cxn>
              <a:cxn ang="0">
                <a:pos x="connsiteX2" y="connsiteY2"/>
              </a:cxn>
            </a:cxnLst>
            <a:rect l="l" t="t" r="r" b="b"/>
            <a:pathLst>
              <a:path w="589888" h="1748539">
                <a:moveTo>
                  <a:pt x="0" y="0"/>
                </a:moveTo>
                <a:lnTo>
                  <a:pt x="589888" y="0"/>
                </a:lnTo>
                <a:lnTo>
                  <a:pt x="0" y="1748539"/>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50453" name="任意多边形: 形状 180"/>
          <p:cNvSpPr/>
          <p:nvPr/>
        </p:nvSpPr>
        <p:spPr>
          <a:xfrm>
            <a:off x="1582282" y="-29210"/>
            <a:ext cx="6822908" cy="6858000"/>
          </a:xfrm>
          <a:custGeom>
            <a:avLst/>
            <a:gdLst>
              <a:gd name="connsiteX0" fmla="*/ 2313618 w 8569125"/>
              <a:gd name="connsiteY0" fmla="*/ 0 h 6858000"/>
              <a:gd name="connsiteX1" fmla="*/ 3960258 w 8569125"/>
              <a:gd name="connsiteY1" fmla="*/ 0 h 6858000"/>
              <a:gd name="connsiteX2" fmla="*/ 4621404 w 8569125"/>
              <a:gd name="connsiteY2" fmla="*/ 0 h 6858000"/>
              <a:gd name="connsiteX3" fmla="*/ 6758681 w 8569125"/>
              <a:gd name="connsiteY3" fmla="*/ 0 h 6858000"/>
              <a:gd name="connsiteX4" fmla="*/ 8302425 w 8569125"/>
              <a:gd name="connsiteY4" fmla="*/ 0 h 6858000"/>
              <a:gd name="connsiteX5" fmla="*/ 8569125 w 8569125"/>
              <a:gd name="connsiteY5" fmla="*/ 0 h 6858000"/>
              <a:gd name="connsiteX6" fmla="*/ 8569125 w 8569125"/>
              <a:gd name="connsiteY6" fmla="*/ 6858000 h 6858000"/>
              <a:gd name="connsiteX7" fmla="*/ 8302425 w 8569125"/>
              <a:gd name="connsiteY7" fmla="*/ 6858000 h 6858000"/>
              <a:gd name="connsiteX8" fmla="*/ 6758681 w 8569125"/>
              <a:gd name="connsiteY8" fmla="*/ 6858000 h 6858000"/>
              <a:gd name="connsiteX9" fmla="*/ 0 w 8569125"/>
              <a:gd name="connsiteY9"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569125" h="6858000">
                <a:moveTo>
                  <a:pt x="2313618" y="0"/>
                </a:moveTo>
                <a:lnTo>
                  <a:pt x="3960258" y="0"/>
                </a:lnTo>
                <a:lnTo>
                  <a:pt x="4621404" y="0"/>
                </a:lnTo>
                <a:lnTo>
                  <a:pt x="6758681" y="0"/>
                </a:lnTo>
                <a:lnTo>
                  <a:pt x="8302425" y="0"/>
                </a:lnTo>
                <a:lnTo>
                  <a:pt x="8569125" y="0"/>
                </a:lnTo>
                <a:lnTo>
                  <a:pt x="8569125" y="6858000"/>
                </a:lnTo>
                <a:lnTo>
                  <a:pt x="8302425" y="6858000"/>
                </a:lnTo>
                <a:lnTo>
                  <a:pt x="6758681" y="6858000"/>
                </a:lnTo>
                <a:lnTo>
                  <a:pt x="0" y="685800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50454" name="任意多边形: 形状 106"/>
          <p:cNvSpPr/>
          <p:nvPr/>
        </p:nvSpPr>
        <p:spPr>
          <a:xfrm>
            <a:off x="713485" y="0"/>
            <a:ext cx="1258044" cy="1675698"/>
          </a:xfrm>
          <a:custGeom>
            <a:avLst/>
            <a:gdLst>
              <a:gd name="connsiteX0" fmla="*/ 623094 w 1258044"/>
              <a:gd name="connsiteY0" fmla="*/ 0 h 1675698"/>
              <a:gd name="connsiteX1" fmla="*/ 1258044 w 1258044"/>
              <a:gd name="connsiteY1" fmla="*/ 0 h 1675698"/>
              <a:gd name="connsiteX2" fmla="*/ 634950 w 1258044"/>
              <a:gd name="connsiteY2" fmla="*/ 1675698 h 1675698"/>
              <a:gd name="connsiteX3" fmla="*/ 0 w 1258044"/>
              <a:gd name="connsiteY3" fmla="*/ 1675698 h 1675698"/>
            </a:gdLst>
            <a:ahLst/>
            <a:cxnLst>
              <a:cxn ang="0">
                <a:pos x="connsiteX0" y="connsiteY0"/>
              </a:cxn>
              <a:cxn ang="0">
                <a:pos x="connsiteX1" y="connsiteY1"/>
              </a:cxn>
              <a:cxn ang="0">
                <a:pos x="connsiteX2" y="connsiteY2"/>
              </a:cxn>
              <a:cxn ang="0">
                <a:pos x="connsiteX3" y="connsiteY3"/>
              </a:cxn>
            </a:cxnLst>
            <a:rect l="l" t="t" r="r" b="b"/>
            <a:pathLst>
              <a:path w="1258044" h="1675698">
                <a:moveTo>
                  <a:pt x="623094" y="0"/>
                </a:moveTo>
                <a:lnTo>
                  <a:pt x="1258044" y="0"/>
                </a:lnTo>
                <a:lnTo>
                  <a:pt x="634950" y="1675698"/>
                </a:lnTo>
                <a:lnTo>
                  <a:pt x="0" y="1675698"/>
                </a:lnTo>
                <a:close/>
              </a:path>
            </a:pathLst>
          </a:custGeom>
          <a:gradFill flip="none" rotWithShape="1">
            <a:gsLst>
              <a:gs pos="0">
                <a:schemeClr val="bg1">
                  <a:alpha val="64000"/>
                </a:schemeClr>
              </a:gs>
              <a:gs pos="100000">
                <a:schemeClr val="bg1">
                  <a:alpha val="0"/>
                </a:schemeClr>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50455" name="平行四边形 176"/>
          <p:cNvSpPr/>
          <p:nvPr/>
        </p:nvSpPr>
        <p:spPr>
          <a:xfrm>
            <a:off x="10409936" y="0"/>
            <a:ext cx="1189400" cy="1869720"/>
          </a:xfrm>
          <a:prstGeom prst="parallelogram">
            <a:avLst>
              <a:gd name="adj" fmla="val 58453"/>
            </a:avLst>
          </a:prstGeom>
          <a:gradFill flip="none" rotWithShape="1">
            <a:gsLst>
              <a:gs pos="0">
                <a:schemeClr val="bg1">
                  <a:alpha val="64000"/>
                </a:schemeClr>
              </a:gs>
              <a:gs pos="100000">
                <a:schemeClr val="bg1">
                  <a:alpha val="0"/>
                </a:schemeClr>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456" name="平行四边形 177"/>
          <p:cNvSpPr/>
          <p:nvPr/>
        </p:nvSpPr>
        <p:spPr>
          <a:xfrm>
            <a:off x="9594570" y="-4625"/>
            <a:ext cx="895458" cy="1255575"/>
          </a:xfrm>
          <a:prstGeom prst="parallelogram">
            <a:avLst>
              <a:gd name="adj" fmla="val 51239"/>
            </a:avLst>
          </a:prstGeom>
          <a:gradFill flip="none" rotWithShape="1">
            <a:gsLst>
              <a:gs pos="0">
                <a:schemeClr val="accent2"/>
              </a:gs>
              <a:gs pos="100000">
                <a:schemeClr val="accent2">
                  <a:alpha val="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457" name="任意多边形: 形状 107"/>
          <p:cNvSpPr/>
          <p:nvPr/>
        </p:nvSpPr>
        <p:spPr>
          <a:xfrm>
            <a:off x="2240078" y="4705381"/>
            <a:ext cx="1906301" cy="2152619"/>
          </a:xfrm>
          <a:custGeom>
            <a:avLst/>
            <a:gdLst>
              <a:gd name="connsiteX0" fmla="*/ 733105 w 1906301"/>
              <a:gd name="connsiteY0" fmla="*/ 0 h 2152619"/>
              <a:gd name="connsiteX1" fmla="*/ 1906301 w 1906301"/>
              <a:gd name="connsiteY1" fmla="*/ 0 h 2152619"/>
              <a:gd name="connsiteX2" fmla="*/ 1173196 w 1906301"/>
              <a:gd name="connsiteY2" fmla="*/ 2152619 h 2152619"/>
              <a:gd name="connsiteX3" fmla="*/ 0 w 1906301"/>
              <a:gd name="connsiteY3" fmla="*/ 2152619 h 2152619"/>
            </a:gdLst>
            <a:ahLst/>
            <a:cxnLst>
              <a:cxn ang="0">
                <a:pos x="connsiteX0" y="connsiteY0"/>
              </a:cxn>
              <a:cxn ang="0">
                <a:pos x="connsiteX1" y="connsiteY1"/>
              </a:cxn>
              <a:cxn ang="0">
                <a:pos x="connsiteX2" y="connsiteY2"/>
              </a:cxn>
              <a:cxn ang="0">
                <a:pos x="connsiteX3" y="connsiteY3"/>
              </a:cxn>
            </a:cxnLst>
            <a:rect l="l" t="t" r="r" b="b"/>
            <a:pathLst>
              <a:path w="1906301" h="2152619">
                <a:moveTo>
                  <a:pt x="733105" y="0"/>
                </a:moveTo>
                <a:lnTo>
                  <a:pt x="1906301" y="0"/>
                </a:lnTo>
                <a:lnTo>
                  <a:pt x="1173196" y="2152619"/>
                </a:lnTo>
                <a:lnTo>
                  <a:pt x="0" y="2152619"/>
                </a:lnTo>
                <a:close/>
              </a:path>
            </a:pathLst>
          </a:custGeom>
          <a:gradFill flip="none" rotWithShape="1">
            <a:gsLst>
              <a:gs pos="0">
                <a:schemeClr val="accent2"/>
              </a:gs>
              <a:gs pos="100000">
                <a:schemeClr val="accent2">
                  <a:alpha val="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grpSp>
        <p:nvGrpSpPr>
          <p:cNvPr id="180" name="组合 1028"/>
          <p:cNvGrpSpPr/>
          <p:nvPr/>
        </p:nvGrpSpPr>
        <p:grpSpPr>
          <a:xfrm>
            <a:off x="468420" y="6273733"/>
            <a:ext cx="11255160" cy="255424"/>
            <a:chOff x="203417" y="6273733"/>
            <a:chExt cx="11255160" cy="255424"/>
          </a:xfrm>
        </p:grpSpPr>
        <p:grpSp>
          <p:nvGrpSpPr>
            <p:cNvPr id="181" name="组合 1024"/>
            <p:cNvGrpSpPr/>
            <p:nvPr/>
          </p:nvGrpSpPr>
          <p:grpSpPr>
            <a:xfrm>
              <a:off x="10507861" y="6273733"/>
              <a:ext cx="950716" cy="255424"/>
              <a:chOff x="10507861" y="6273733"/>
              <a:chExt cx="950716" cy="255424"/>
            </a:xfrm>
          </p:grpSpPr>
          <p:sp>
            <p:nvSpPr>
              <p:cNvPr id="1050458" name="平行四边形 36"/>
              <p:cNvSpPr/>
              <p:nvPr/>
            </p:nvSpPr>
            <p:spPr>
              <a:xfrm>
                <a:off x="11290517" y="6273733"/>
                <a:ext cx="168060" cy="255424"/>
              </a:xfrm>
              <a:prstGeom prst="parallelogram">
                <a:avLst>
                  <a:gd name="adj" fmla="val 51442"/>
                </a:avLst>
              </a:prstGeom>
              <a:solidFill>
                <a:schemeClr val="accent2">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459" name="平行四边形 68"/>
              <p:cNvSpPr/>
              <p:nvPr/>
            </p:nvSpPr>
            <p:spPr>
              <a:xfrm>
                <a:off x="11160041" y="6273733"/>
                <a:ext cx="168060" cy="255424"/>
              </a:xfrm>
              <a:prstGeom prst="parallelogram">
                <a:avLst>
                  <a:gd name="adj" fmla="val 51442"/>
                </a:avLst>
              </a:prstGeom>
              <a:solidFill>
                <a:schemeClr val="accent2">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460" name="平行四边形 69"/>
              <p:cNvSpPr/>
              <p:nvPr/>
            </p:nvSpPr>
            <p:spPr>
              <a:xfrm>
                <a:off x="11029605" y="6273733"/>
                <a:ext cx="168060" cy="255424"/>
              </a:xfrm>
              <a:prstGeom prst="parallelogram">
                <a:avLst>
                  <a:gd name="adj" fmla="val 51442"/>
                </a:avLst>
              </a:prstGeom>
              <a:solidFill>
                <a:schemeClr val="accent2">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461" name="平行四边形 70"/>
              <p:cNvSpPr/>
              <p:nvPr/>
            </p:nvSpPr>
            <p:spPr>
              <a:xfrm>
                <a:off x="10899169" y="6273733"/>
                <a:ext cx="168060" cy="255424"/>
              </a:xfrm>
              <a:prstGeom prst="parallelogram">
                <a:avLst>
                  <a:gd name="adj" fmla="val 51442"/>
                </a:avLst>
              </a:prstGeom>
              <a:solidFill>
                <a:schemeClr val="accent2">
                  <a:alpha val="5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462" name="平行四边形 71"/>
              <p:cNvSpPr/>
              <p:nvPr/>
            </p:nvSpPr>
            <p:spPr>
              <a:xfrm>
                <a:off x="10768733" y="6273733"/>
                <a:ext cx="168060" cy="255424"/>
              </a:xfrm>
              <a:prstGeom prst="parallelogram">
                <a:avLst>
                  <a:gd name="adj" fmla="val 51442"/>
                </a:avLst>
              </a:prstGeom>
              <a:solidFill>
                <a:schemeClr val="accent2">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463" name="平行四边形 72"/>
              <p:cNvSpPr/>
              <p:nvPr/>
            </p:nvSpPr>
            <p:spPr>
              <a:xfrm>
                <a:off x="10638297" y="6273733"/>
                <a:ext cx="168060" cy="255424"/>
              </a:xfrm>
              <a:prstGeom prst="parallelogram">
                <a:avLst>
                  <a:gd name="adj" fmla="val 51442"/>
                </a:avLst>
              </a:prstGeom>
              <a:solidFill>
                <a:schemeClr val="accent2">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464" name="平行四边形 73"/>
              <p:cNvSpPr/>
              <p:nvPr/>
            </p:nvSpPr>
            <p:spPr>
              <a:xfrm>
                <a:off x="10507861" y="6273733"/>
                <a:ext cx="168060" cy="255424"/>
              </a:xfrm>
              <a:prstGeom prst="parallelogram">
                <a:avLst>
                  <a:gd name="adj" fmla="val 51442"/>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grpSp>
        <p:grpSp>
          <p:nvGrpSpPr>
            <p:cNvPr id="182" name="组合 1027"/>
            <p:cNvGrpSpPr/>
            <p:nvPr/>
          </p:nvGrpSpPr>
          <p:grpSpPr>
            <a:xfrm>
              <a:off x="203417" y="6273733"/>
              <a:ext cx="10342068" cy="255424"/>
              <a:chOff x="203417" y="6273733"/>
              <a:chExt cx="10342068" cy="255424"/>
            </a:xfrm>
            <a:gradFill flip="none" rotWithShape="1">
              <a:gsLst>
                <a:gs pos="0">
                  <a:schemeClr val="bg1">
                    <a:alpha val="0"/>
                  </a:schemeClr>
                </a:gs>
                <a:gs pos="44000">
                  <a:schemeClr val="bg1">
                    <a:alpha val="55000"/>
                  </a:schemeClr>
                </a:gs>
                <a:gs pos="100000">
                  <a:schemeClr val="bg1">
                    <a:alpha val="5000"/>
                  </a:schemeClr>
                </a:gs>
              </a:gsLst>
              <a:lin ang="0" scaled="1"/>
            </a:gradFill>
          </p:grpSpPr>
          <p:sp>
            <p:nvSpPr>
              <p:cNvPr id="1050465" name="平行四边形 74"/>
              <p:cNvSpPr/>
              <p:nvPr/>
            </p:nvSpPr>
            <p:spPr>
              <a:xfrm>
                <a:off x="1037742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466" name="平行四边形 75"/>
              <p:cNvSpPr/>
              <p:nvPr/>
            </p:nvSpPr>
            <p:spPr>
              <a:xfrm>
                <a:off x="1024698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467" name="平行四边形 76"/>
              <p:cNvSpPr/>
              <p:nvPr/>
            </p:nvSpPr>
            <p:spPr>
              <a:xfrm>
                <a:off x="1011655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468" name="平行四边形 77"/>
              <p:cNvSpPr/>
              <p:nvPr/>
            </p:nvSpPr>
            <p:spPr>
              <a:xfrm>
                <a:off x="998611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469" name="平行四边形 78"/>
              <p:cNvSpPr/>
              <p:nvPr/>
            </p:nvSpPr>
            <p:spPr>
              <a:xfrm>
                <a:off x="985568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470" name="平行四边形 79"/>
              <p:cNvSpPr/>
              <p:nvPr/>
            </p:nvSpPr>
            <p:spPr>
              <a:xfrm>
                <a:off x="972524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471" name="平行四边形 80"/>
              <p:cNvSpPr/>
              <p:nvPr/>
            </p:nvSpPr>
            <p:spPr>
              <a:xfrm>
                <a:off x="959480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472" name="平行四边形 81"/>
              <p:cNvSpPr/>
              <p:nvPr/>
            </p:nvSpPr>
            <p:spPr>
              <a:xfrm>
                <a:off x="946437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473" name="平行四边形 82"/>
              <p:cNvSpPr/>
              <p:nvPr/>
            </p:nvSpPr>
            <p:spPr>
              <a:xfrm>
                <a:off x="933393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474" name="平行四边形 86"/>
              <p:cNvSpPr/>
              <p:nvPr/>
            </p:nvSpPr>
            <p:spPr>
              <a:xfrm>
                <a:off x="920350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475" name="平行四边形 87"/>
              <p:cNvSpPr/>
              <p:nvPr/>
            </p:nvSpPr>
            <p:spPr>
              <a:xfrm>
                <a:off x="907306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476" name="平行四边形 88"/>
              <p:cNvSpPr/>
              <p:nvPr/>
            </p:nvSpPr>
            <p:spPr>
              <a:xfrm>
                <a:off x="894262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477" name="平行四边形 89"/>
              <p:cNvSpPr/>
              <p:nvPr/>
            </p:nvSpPr>
            <p:spPr>
              <a:xfrm>
                <a:off x="881219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478" name="平行四边形 90"/>
              <p:cNvSpPr/>
              <p:nvPr/>
            </p:nvSpPr>
            <p:spPr>
              <a:xfrm>
                <a:off x="868175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479" name="平行四边形 91"/>
              <p:cNvSpPr/>
              <p:nvPr/>
            </p:nvSpPr>
            <p:spPr>
              <a:xfrm>
                <a:off x="855132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480" name="平行四边形 92"/>
              <p:cNvSpPr/>
              <p:nvPr/>
            </p:nvSpPr>
            <p:spPr>
              <a:xfrm>
                <a:off x="842088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481" name="平行四边形 93"/>
              <p:cNvSpPr/>
              <p:nvPr/>
            </p:nvSpPr>
            <p:spPr>
              <a:xfrm>
                <a:off x="829044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482" name="平行四边形 94"/>
              <p:cNvSpPr/>
              <p:nvPr/>
            </p:nvSpPr>
            <p:spPr>
              <a:xfrm>
                <a:off x="816001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483" name="平行四边形 100"/>
              <p:cNvSpPr/>
              <p:nvPr/>
            </p:nvSpPr>
            <p:spPr>
              <a:xfrm>
                <a:off x="802957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484" name="平行四边形 101"/>
              <p:cNvSpPr/>
              <p:nvPr/>
            </p:nvSpPr>
            <p:spPr>
              <a:xfrm>
                <a:off x="789914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485" name="平行四边形 102"/>
              <p:cNvSpPr/>
              <p:nvPr/>
            </p:nvSpPr>
            <p:spPr>
              <a:xfrm>
                <a:off x="776870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486" name="平行四边形 103"/>
              <p:cNvSpPr/>
              <p:nvPr/>
            </p:nvSpPr>
            <p:spPr>
              <a:xfrm>
                <a:off x="763826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487" name="平行四边形 104"/>
              <p:cNvSpPr/>
              <p:nvPr/>
            </p:nvSpPr>
            <p:spPr>
              <a:xfrm>
                <a:off x="750783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488" name="平行四边形 105"/>
              <p:cNvSpPr/>
              <p:nvPr/>
            </p:nvSpPr>
            <p:spPr>
              <a:xfrm>
                <a:off x="737739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489" name="平行四边形 108"/>
              <p:cNvSpPr/>
              <p:nvPr/>
            </p:nvSpPr>
            <p:spPr>
              <a:xfrm>
                <a:off x="724696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490" name="平行四边形 109"/>
              <p:cNvSpPr/>
              <p:nvPr/>
            </p:nvSpPr>
            <p:spPr>
              <a:xfrm>
                <a:off x="711652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491" name="平行四边形 110"/>
              <p:cNvSpPr/>
              <p:nvPr/>
            </p:nvSpPr>
            <p:spPr>
              <a:xfrm>
                <a:off x="698608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492" name="平行四边形 111"/>
              <p:cNvSpPr/>
              <p:nvPr/>
            </p:nvSpPr>
            <p:spPr>
              <a:xfrm>
                <a:off x="685565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493" name="平行四边形 112"/>
              <p:cNvSpPr/>
              <p:nvPr/>
            </p:nvSpPr>
            <p:spPr>
              <a:xfrm>
                <a:off x="672521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494" name="平行四边形 113"/>
              <p:cNvSpPr/>
              <p:nvPr/>
            </p:nvSpPr>
            <p:spPr>
              <a:xfrm>
                <a:off x="659478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495" name="平行四边形 114"/>
              <p:cNvSpPr/>
              <p:nvPr/>
            </p:nvSpPr>
            <p:spPr>
              <a:xfrm>
                <a:off x="646434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496" name="平行四边形 115"/>
              <p:cNvSpPr/>
              <p:nvPr/>
            </p:nvSpPr>
            <p:spPr>
              <a:xfrm>
                <a:off x="633390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497" name="平行四边形 116"/>
              <p:cNvSpPr/>
              <p:nvPr/>
            </p:nvSpPr>
            <p:spPr>
              <a:xfrm>
                <a:off x="620347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498" name="平行四边形 117"/>
              <p:cNvSpPr/>
              <p:nvPr/>
            </p:nvSpPr>
            <p:spPr>
              <a:xfrm>
                <a:off x="607303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499" name="平行四边形 118"/>
              <p:cNvSpPr/>
              <p:nvPr/>
            </p:nvSpPr>
            <p:spPr>
              <a:xfrm>
                <a:off x="594260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500" name="平行四边形 119"/>
              <p:cNvSpPr/>
              <p:nvPr/>
            </p:nvSpPr>
            <p:spPr>
              <a:xfrm>
                <a:off x="581216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501" name="平行四边形 120"/>
              <p:cNvSpPr/>
              <p:nvPr/>
            </p:nvSpPr>
            <p:spPr>
              <a:xfrm>
                <a:off x="568172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502" name="平行四边形 121"/>
              <p:cNvSpPr/>
              <p:nvPr/>
            </p:nvSpPr>
            <p:spPr>
              <a:xfrm>
                <a:off x="555129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503" name="平行四边形 122"/>
              <p:cNvSpPr/>
              <p:nvPr/>
            </p:nvSpPr>
            <p:spPr>
              <a:xfrm>
                <a:off x="542085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504" name="平行四边形 123"/>
              <p:cNvSpPr/>
              <p:nvPr/>
            </p:nvSpPr>
            <p:spPr>
              <a:xfrm>
                <a:off x="529042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505" name="平行四边形 126"/>
              <p:cNvSpPr/>
              <p:nvPr/>
            </p:nvSpPr>
            <p:spPr>
              <a:xfrm>
                <a:off x="515998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506" name="平行四边形 127"/>
              <p:cNvSpPr/>
              <p:nvPr/>
            </p:nvSpPr>
            <p:spPr>
              <a:xfrm>
                <a:off x="502954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507" name="平行四边形 128"/>
              <p:cNvSpPr/>
              <p:nvPr/>
            </p:nvSpPr>
            <p:spPr>
              <a:xfrm>
                <a:off x="489911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508" name="平行四边形 129"/>
              <p:cNvSpPr/>
              <p:nvPr/>
            </p:nvSpPr>
            <p:spPr>
              <a:xfrm>
                <a:off x="476867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509" name="平行四边形 130"/>
              <p:cNvSpPr/>
              <p:nvPr/>
            </p:nvSpPr>
            <p:spPr>
              <a:xfrm>
                <a:off x="463824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510" name="平行四边形 131"/>
              <p:cNvSpPr/>
              <p:nvPr/>
            </p:nvSpPr>
            <p:spPr>
              <a:xfrm>
                <a:off x="450780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511" name="平行四边形 132"/>
              <p:cNvSpPr/>
              <p:nvPr/>
            </p:nvSpPr>
            <p:spPr>
              <a:xfrm>
                <a:off x="437736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512" name="平行四边形 133"/>
              <p:cNvSpPr/>
              <p:nvPr/>
            </p:nvSpPr>
            <p:spPr>
              <a:xfrm>
                <a:off x="424693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513" name="平行四边形 134"/>
              <p:cNvSpPr/>
              <p:nvPr/>
            </p:nvSpPr>
            <p:spPr>
              <a:xfrm>
                <a:off x="411649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514" name="平行四边形 135"/>
              <p:cNvSpPr/>
              <p:nvPr/>
            </p:nvSpPr>
            <p:spPr>
              <a:xfrm>
                <a:off x="398606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515" name="平行四边形 136"/>
              <p:cNvSpPr/>
              <p:nvPr/>
            </p:nvSpPr>
            <p:spPr>
              <a:xfrm>
                <a:off x="385562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516" name="平行四边形 137"/>
              <p:cNvSpPr/>
              <p:nvPr/>
            </p:nvSpPr>
            <p:spPr>
              <a:xfrm>
                <a:off x="372518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517" name="平行四边形 138"/>
              <p:cNvSpPr/>
              <p:nvPr/>
            </p:nvSpPr>
            <p:spPr>
              <a:xfrm>
                <a:off x="359475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518" name="平行四边形 139"/>
              <p:cNvSpPr/>
              <p:nvPr/>
            </p:nvSpPr>
            <p:spPr>
              <a:xfrm>
                <a:off x="346431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519" name="平行四边形 140"/>
              <p:cNvSpPr/>
              <p:nvPr/>
            </p:nvSpPr>
            <p:spPr>
              <a:xfrm>
                <a:off x="333388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520" name="平行四边形 141"/>
              <p:cNvSpPr/>
              <p:nvPr/>
            </p:nvSpPr>
            <p:spPr>
              <a:xfrm>
                <a:off x="320344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521" name="平行四边形 142"/>
              <p:cNvSpPr/>
              <p:nvPr/>
            </p:nvSpPr>
            <p:spPr>
              <a:xfrm>
                <a:off x="307300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522" name="平行四边形 143"/>
              <p:cNvSpPr/>
              <p:nvPr/>
            </p:nvSpPr>
            <p:spPr>
              <a:xfrm>
                <a:off x="294257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523" name="平行四边形 144"/>
              <p:cNvSpPr/>
              <p:nvPr/>
            </p:nvSpPr>
            <p:spPr>
              <a:xfrm>
                <a:off x="281213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524" name="平行四边形 145"/>
              <p:cNvSpPr/>
              <p:nvPr/>
            </p:nvSpPr>
            <p:spPr>
              <a:xfrm>
                <a:off x="268170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525" name="平行四边形 146"/>
              <p:cNvSpPr/>
              <p:nvPr/>
            </p:nvSpPr>
            <p:spPr>
              <a:xfrm>
                <a:off x="255126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526" name="平行四边形 147"/>
              <p:cNvSpPr/>
              <p:nvPr/>
            </p:nvSpPr>
            <p:spPr>
              <a:xfrm>
                <a:off x="242082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527" name="平行四边形 148"/>
              <p:cNvSpPr/>
              <p:nvPr/>
            </p:nvSpPr>
            <p:spPr>
              <a:xfrm>
                <a:off x="229039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528" name="平行四边形 149"/>
              <p:cNvSpPr/>
              <p:nvPr/>
            </p:nvSpPr>
            <p:spPr>
              <a:xfrm>
                <a:off x="215995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529" name="平行四边形 150"/>
              <p:cNvSpPr/>
              <p:nvPr/>
            </p:nvSpPr>
            <p:spPr>
              <a:xfrm>
                <a:off x="202952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530" name="平行四边形 151"/>
              <p:cNvSpPr/>
              <p:nvPr/>
            </p:nvSpPr>
            <p:spPr>
              <a:xfrm>
                <a:off x="189908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531" name="平行四边形 152"/>
              <p:cNvSpPr/>
              <p:nvPr/>
            </p:nvSpPr>
            <p:spPr>
              <a:xfrm>
                <a:off x="176864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532" name="平行四边形 153"/>
              <p:cNvSpPr/>
              <p:nvPr/>
            </p:nvSpPr>
            <p:spPr>
              <a:xfrm>
                <a:off x="163821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533" name="平行四边形 154"/>
              <p:cNvSpPr/>
              <p:nvPr/>
            </p:nvSpPr>
            <p:spPr>
              <a:xfrm>
                <a:off x="150777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534" name="平行四边形 155"/>
              <p:cNvSpPr/>
              <p:nvPr/>
            </p:nvSpPr>
            <p:spPr>
              <a:xfrm>
                <a:off x="137734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535" name="平行四边形 156"/>
              <p:cNvSpPr/>
              <p:nvPr/>
            </p:nvSpPr>
            <p:spPr>
              <a:xfrm>
                <a:off x="124690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536" name="平行四边形 157"/>
              <p:cNvSpPr/>
              <p:nvPr/>
            </p:nvSpPr>
            <p:spPr>
              <a:xfrm>
                <a:off x="111646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537" name="平行四边形 158"/>
              <p:cNvSpPr/>
              <p:nvPr/>
            </p:nvSpPr>
            <p:spPr>
              <a:xfrm>
                <a:off x="98603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538" name="平行四边形 159"/>
              <p:cNvSpPr/>
              <p:nvPr/>
            </p:nvSpPr>
            <p:spPr>
              <a:xfrm>
                <a:off x="85559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539" name="平行四边形 160"/>
              <p:cNvSpPr/>
              <p:nvPr/>
            </p:nvSpPr>
            <p:spPr>
              <a:xfrm>
                <a:off x="72516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540" name="平行四边形 161"/>
              <p:cNvSpPr/>
              <p:nvPr/>
            </p:nvSpPr>
            <p:spPr>
              <a:xfrm>
                <a:off x="59472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541" name="平行四边形 162"/>
              <p:cNvSpPr/>
              <p:nvPr/>
            </p:nvSpPr>
            <p:spPr>
              <a:xfrm>
                <a:off x="46428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542" name="平行四边形 163"/>
              <p:cNvSpPr/>
              <p:nvPr/>
            </p:nvSpPr>
            <p:spPr>
              <a:xfrm>
                <a:off x="33385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543" name="平行四边形 164"/>
              <p:cNvSpPr/>
              <p:nvPr/>
            </p:nvSpPr>
            <p:spPr>
              <a:xfrm>
                <a:off x="20341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grpSp>
      </p:grpSp>
      <p:sp>
        <p:nvSpPr>
          <p:cNvPr id="1050544" name="矩形 1029"/>
          <p:cNvSpPr/>
          <p:nvPr/>
        </p:nvSpPr>
        <p:spPr>
          <a:xfrm>
            <a:off x="986099" y="2685000"/>
            <a:ext cx="3739459" cy="875304"/>
          </a:xfrm>
          <a:prstGeom prst="rect"/>
          <a:noFill/>
        </p:spPr>
        <p:txBody>
          <a:bodyPr anchor="t" anchorCtr="0" bIns="0" lIns="0" rIns="0" rtlCol="0" tIns="0" wrap="square">
            <a:spAutoFit/>
          </a:bodyPr>
          <a:p>
            <a:pPr algn="just" defTabSz="1216660">
              <a:lnSpc>
                <a:spcPct val="150000"/>
              </a:lnSpc>
              <a:spcAft>
                <a:spcPts val="600"/>
              </a:spcAft>
            </a:pPr>
            <a:r>
              <a:rPr altLang="en-US" sz="1200" lang="zh-CN">
                <a:solidFill>
                  <a:schemeClr val="bg1"/>
                </a:solidFill>
                <a:latin typeface="+mj-ea"/>
                <a:ea typeface="+mj-ea"/>
                <a:sym typeface="Arial" panose="020B0604020202020204" pitchFamily="34" charset="0"/>
              </a:rPr>
              <a:t>在自然中停留，是为了在城市中走的更久。</a:t>
            </a:r>
            <a:endParaRPr altLang="zh-CN" sz="1200" lang="en-US">
              <a:solidFill>
                <a:schemeClr val="bg1"/>
              </a:solidFill>
              <a:latin typeface="+mj-ea"/>
              <a:ea typeface="+mj-ea"/>
              <a:sym typeface="Arial" panose="020B0604020202020204" pitchFamily="34" charset="0"/>
            </a:endParaRPr>
          </a:p>
          <a:p>
            <a:pPr algn="just" defTabSz="1216660">
              <a:lnSpc>
                <a:spcPct val="150000"/>
              </a:lnSpc>
              <a:spcAft>
                <a:spcPts val="600"/>
              </a:spcAft>
            </a:pPr>
            <a:r>
              <a:rPr altLang="en-US" sz="1200" lang="zh-CN">
                <a:solidFill>
                  <a:schemeClr val="bg1"/>
                </a:solidFill>
                <a:latin typeface="+mj-ea"/>
                <a:ea typeface="+mj-ea"/>
                <a:sym typeface="Arial" panose="020B0604020202020204" pitchFamily="34" charset="0"/>
              </a:rPr>
              <a:t>带上家人朋友，愉悦劳动，亲子深耕，农场萌宠，一场属于全龄段的奇妙劳动体验之旅盛装启幕。</a:t>
            </a:r>
            <a:endParaRPr altLang="zh-CN" sz="1200" lang="en-US">
              <a:solidFill>
                <a:schemeClr val="bg1"/>
              </a:solidFill>
              <a:latin typeface="+mj-ea"/>
              <a:ea typeface="+mj-ea"/>
              <a:sym typeface="Arial" panose="020B0604020202020204" pitchFamily="34" charset="0"/>
            </a:endParaRPr>
          </a:p>
        </p:txBody>
      </p:sp>
      <p:sp>
        <p:nvSpPr>
          <p:cNvPr id="1050545" name="TextBox 13"/>
          <p:cNvSpPr txBox="1"/>
          <p:nvPr/>
        </p:nvSpPr>
        <p:spPr>
          <a:xfrm>
            <a:off x="912426" y="1704908"/>
            <a:ext cx="1676400" cy="355600"/>
          </a:xfrm>
          <a:prstGeom prst="rect"/>
          <a:noFill/>
        </p:spPr>
        <p:txBody>
          <a:bodyPr anchor="t" anchorCtr="0" bIns="0" lIns="0" rIns="0" rtlCol="0" tIns="0" wrap="none">
            <a:spAutoFit/>
          </a:bodyPr>
          <a:p>
            <a:pPr defTabSz="1216660">
              <a:spcBef>
                <a:spcPct val="20000"/>
              </a:spcBef>
            </a:pPr>
            <a:r>
              <a:rPr altLang="zh-CN" b="1" sz="2400" lang="en-US">
                <a:solidFill>
                  <a:schemeClr val="bg1"/>
                </a:solidFill>
                <a:latin typeface="+mj-ea"/>
                <a:ea typeface="+mj-ea"/>
                <a:sym typeface="Arial" panose="020B0604020202020204" pitchFamily="34" charset="0"/>
              </a:rPr>
              <a:t>2022</a:t>
            </a:r>
            <a:r>
              <a:rPr altLang="en-US" b="1" sz="2400" lang="zh-CN">
                <a:solidFill>
                  <a:schemeClr val="bg1"/>
                </a:solidFill>
                <a:latin typeface="+mj-ea"/>
                <a:ea typeface="+mj-ea"/>
                <a:sym typeface="Arial" panose="020B0604020202020204" pitchFamily="34" charset="0"/>
              </a:rPr>
              <a:t>年</a:t>
            </a:r>
            <a:r>
              <a:rPr altLang="zh-CN" b="1" sz="2400" lang="en-US">
                <a:solidFill>
                  <a:schemeClr val="bg1"/>
                </a:solidFill>
                <a:latin typeface="+mj-ea"/>
                <a:ea typeface="+mj-ea"/>
                <a:sym typeface="Arial" panose="020B0604020202020204" pitchFamily="34" charset="0"/>
              </a:rPr>
              <a:t>05</a:t>
            </a:r>
            <a:r>
              <a:rPr altLang="en-US" b="1" sz="2400" lang="zh-CN">
                <a:solidFill>
                  <a:schemeClr val="bg1"/>
                </a:solidFill>
                <a:latin typeface="+mj-ea"/>
                <a:ea typeface="+mj-ea"/>
                <a:sym typeface="Arial" panose="020B0604020202020204" pitchFamily="34" charset="0"/>
              </a:rPr>
              <a:t>月</a:t>
            </a:r>
          </a:p>
        </p:txBody>
      </p:sp>
      <p:sp>
        <p:nvSpPr>
          <p:cNvPr id="1050546" name="文本框 1031"/>
          <p:cNvSpPr txBox="1"/>
          <p:nvPr/>
        </p:nvSpPr>
        <p:spPr>
          <a:xfrm>
            <a:off x="3161523" y="915810"/>
            <a:ext cx="533400" cy="533401"/>
          </a:xfrm>
          <a:prstGeom prst="rect"/>
          <a:noFill/>
          <a:ln>
            <a:solidFill>
              <a:schemeClr val="bg1"/>
            </a:solidFill>
          </a:ln>
        </p:spPr>
        <p:txBody>
          <a:bodyPr bIns="0" lIns="0" rIns="0" rtlCol="0" tIns="0" wrap="none">
            <a:spAutoFit/>
          </a:bodyPr>
          <a:p>
            <a:r>
              <a:rPr altLang="zh-CN" b="1" sz="3600" lang="en-US" spc="-300">
                <a:ln>
                  <a:gradFill>
                    <a:gsLst>
                      <a:gs pos="0">
                        <a:schemeClr val="bg1"/>
                      </a:gs>
                      <a:gs pos="100000">
                        <a:schemeClr val="bg1">
                          <a:alpha val="0"/>
                        </a:schemeClr>
                      </a:gs>
                    </a:gsLst>
                    <a:lin ang="5400000" scaled="1"/>
                  </a:gradFill>
                </a:ln>
                <a:solidFill>
                  <a:schemeClr val="bg1"/>
                </a:solidFill>
                <a:latin typeface="+mj-ea"/>
                <a:ea typeface="+mj-ea"/>
                <a:sym typeface="Bebas Neue Bold" panose="020B0606020202050201" pitchFamily="34" charset="0"/>
              </a:rPr>
              <a:t>05</a:t>
            </a:r>
            <a:endParaRPr altLang="en-US" b="1" sz="3600" lang="zh-CN" spc="-300">
              <a:ln>
                <a:gradFill>
                  <a:gsLst>
                    <a:gs pos="0">
                      <a:schemeClr val="bg1"/>
                    </a:gs>
                    <a:gs pos="100000">
                      <a:schemeClr val="bg1">
                        <a:alpha val="0"/>
                      </a:schemeClr>
                    </a:gs>
                  </a:gsLst>
                  <a:lin ang="5400000" scaled="1"/>
                </a:gradFill>
              </a:ln>
              <a:solidFill>
                <a:schemeClr val="bg1"/>
              </a:solidFill>
              <a:latin typeface="+mj-ea"/>
              <a:ea typeface="+mj-ea"/>
              <a:sym typeface="Bebas Neue Bold" panose="020B0606020202050201" pitchFamily="34" charset="0"/>
            </a:endParaRPr>
          </a:p>
        </p:txBody>
      </p:sp>
      <p:sp>
        <p:nvSpPr>
          <p:cNvPr id="1050547" name="文本框 124"/>
          <p:cNvSpPr txBox="1"/>
          <p:nvPr/>
        </p:nvSpPr>
        <p:spPr>
          <a:xfrm>
            <a:off x="812886" y="820876"/>
            <a:ext cx="2525126" cy="707886"/>
          </a:xfrm>
          <a:prstGeom prst="rect"/>
          <a:noFill/>
        </p:spPr>
        <p:txBody>
          <a:bodyPr wrap="square">
            <a:spAutoFit/>
          </a:bodyPr>
          <a:p>
            <a:pPr algn="l"/>
            <a:r>
              <a:rPr altLang="en-US" b="1" sz="4000" lang="zh-CN">
                <a:solidFill>
                  <a:schemeClr val="bg1"/>
                </a:solidFill>
                <a:latin typeface="+mj-ea"/>
                <a:ea typeface="+mj-ea"/>
              </a:rPr>
              <a:t>五</a:t>
            </a:r>
            <a:r>
              <a:rPr altLang="en-US" b="1" sz="4000" i="0" lang="zh-CN">
                <a:solidFill>
                  <a:schemeClr val="bg1"/>
                </a:solidFill>
                <a:effectLst/>
                <a:latin typeface="+mj-ea"/>
                <a:ea typeface="+mj-ea"/>
              </a:rPr>
              <a:t>月主题</a:t>
            </a:r>
          </a:p>
        </p:txBody>
      </p:sp>
      <p:sp>
        <p:nvSpPr>
          <p:cNvPr id="1050548" name="文本框 167"/>
          <p:cNvSpPr txBox="1"/>
          <p:nvPr/>
        </p:nvSpPr>
        <p:spPr>
          <a:xfrm>
            <a:off x="5117710" y="934860"/>
            <a:ext cx="5171034" cy="707886"/>
          </a:xfrm>
          <a:prstGeom prst="rect"/>
          <a:noFill/>
        </p:spPr>
        <p:txBody>
          <a:bodyPr wrap="square">
            <a:spAutoFit/>
          </a:bodyPr>
          <a:p>
            <a:pPr algn="l"/>
            <a:r>
              <a:rPr altLang="en-US" b="1" sz="4000" lang="zh-CN">
                <a:solidFill>
                  <a:schemeClr val="bg1"/>
                </a:solidFill>
                <a:latin typeface="+mj-ea"/>
                <a:ea typeface="+mj-ea"/>
              </a:rPr>
              <a:t>致敬劳动者</a:t>
            </a:r>
            <a:r>
              <a:rPr altLang="en-US" b="1" sz="4000" i="0" lang="zh-CN">
                <a:solidFill>
                  <a:schemeClr val="bg1"/>
                </a:solidFill>
                <a:effectLst/>
                <a:latin typeface="+mj-ea"/>
                <a:ea typeface="+mj-ea"/>
              </a:rPr>
              <a:t>   </a:t>
            </a:r>
          </a:p>
        </p:txBody>
      </p:sp>
      <p:pic>
        <p:nvPicPr>
          <p:cNvPr id="2097178" name="Picture 2"/>
          <p:cNvPicPr>
            <a:picLocks noChangeAspect="1" noChangeArrowheads="1"/>
          </p:cNvPicPr>
          <p:nvPr/>
        </p:nvPicPr>
        <p:blipFill>
          <a:blip xmlns:r="http://schemas.openxmlformats.org/officeDocument/2006/relationships" r:embed="rId1" cstate="email"/>
          <a:stretch>
            <a:fillRect/>
          </a:stretch>
        </p:blipFill>
        <p:spPr bwMode="auto">
          <a:xfrm>
            <a:off x="5397564" y="2175991"/>
            <a:ext cx="6315775" cy="2687713"/>
          </a:xfrm>
          <a:prstGeom prst="rect"/>
          <a:noFill/>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85" name=""/>
        <p:cNvGrpSpPr/>
        <p:nvPr/>
      </p:nvGrpSpPr>
      <p:grpSpPr>
        <a:xfrm>
          <a:off x="0" y="0"/>
          <a:ext cx="0" cy="0"/>
          <a:chOff x="0" y="0"/>
          <a:chExt cx="0" cy="0"/>
        </a:xfrm>
      </p:grpSpPr>
      <p:pic>
        <p:nvPicPr>
          <p:cNvPr id="2097179" name="Picture 2"/>
          <p:cNvPicPr>
            <a:picLocks noChangeAspect="1" noChangeArrowheads="1"/>
          </p:cNvPicPr>
          <p:nvPr/>
        </p:nvPicPr>
        <p:blipFill>
          <a:blip xmlns:r="http://schemas.openxmlformats.org/officeDocument/2006/relationships" r:embed="rId1" cstate="email"/>
          <a:stretch>
            <a:fillRect/>
          </a:stretch>
        </p:blipFill>
        <p:spPr bwMode="auto">
          <a:xfrm>
            <a:off x="660400" y="673100"/>
            <a:ext cx="5600700" cy="3618052"/>
          </a:xfrm>
          <a:prstGeom prst="rect"/>
          <a:noFill/>
        </p:spPr>
      </p:pic>
      <p:pic>
        <p:nvPicPr>
          <p:cNvPr id="2097180" name="Picture 4"/>
          <p:cNvPicPr>
            <a:picLocks noChangeAspect="1" noChangeArrowheads="1"/>
          </p:cNvPicPr>
          <p:nvPr/>
        </p:nvPicPr>
        <p:blipFill>
          <a:blip xmlns:r="http://schemas.openxmlformats.org/officeDocument/2006/relationships" r:embed="rId2" cstate="email"/>
          <a:stretch>
            <a:fillRect/>
          </a:stretch>
        </p:blipFill>
        <p:spPr bwMode="auto">
          <a:xfrm>
            <a:off x="6413500" y="684741"/>
            <a:ext cx="5409616" cy="3606411"/>
          </a:xfrm>
          <a:prstGeom prst="rect"/>
          <a:noFill/>
        </p:spPr>
      </p:pic>
      <p:sp>
        <p:nvSpPr>
          <p:cNvPr id="1050551" name="矩形 3"/>
          <p:cNvSpPr/>
          <p:nvPr/>
        </p:nvSpPr>
        <p:spPr>
          <a:xfrm>
            <a:off x="312572" y="4636626"/>
            <a:ext cx="11566856" cy="1536633"/>
          </a:xfrm>
          <a:prstGeom prst="rect"/>
          <a:gradFill flip="none" rotWithShape="1">
            <a:gsLst>
              <a:gs pos="0">
                <a:schemeClr val="accent1"/>
              </a:gs>
              <a:gs pos="100000">
                <a:schemeClr val="accent2"/>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552" name="文本框 4"/>
          <p:cNvSpPr txBox="1"/>
          <p:nvPr/>
        </p:nvSpPr>
        <p:spPr>
          <a:xfrm>
            <a:off x="1242466" y="4955196"/>
            <a:ext cx="5171034" cy="707886"/>
          </a:xfrm>
          <a:prstGeom prst="rect"/>
          <a:noFill/>
        </p:spPr>
        <p:txBody>
          <a:bodyPr wrap="square">
            <a:spAutoFit/>
          </a:bodyPr>
          <a:p>
            <a:pPr algn="l"/>
            <a:r>
              <a:rPr altLang="en-US" b="1" sz="4000" lang="zh-CN">
                <a:solidFill>
                  <a:schemeClr val="bg1"/>
                </a:solidFill>
                <a:latin typeface="+mj-ea"/>
                <a:ea typeface="+mj-ea"/>
              </a:rPr>
              <a:t>萌宠游园会</a:t>
            </a:r>
            <a:endParaRPr altLang="en-US" b="1" sz="4000" i="0" lang="zh-CN">
              <a:solidFill>
                <a:schemeClr val="bg1"/>
              </a:solidFill>
              <a:effectLst/>
              <a:latin typeface="+mj-ea"/>
              <a:ea typeface="+mj-ea"/>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86" name=""/>
        <p:cNvGrpSpPr/>
        <p:nvPr/>
      </p:nvGrpSpPr>
      <p:grpSpPr>
        <a:xfrm>
          <a:off x="0" y="0"/>
          <a:ext cx="0" cy="0"/>
          <a:chOff x="0" y="0"/>
          <a:chExt cx="0" cy="0"/>
        </a:xfrm>
      </p:grpSpPr>
      <p:sp>
        <p:nvSpPr>
          <p:cNvPr id="1050553" name="矩形 1"/>
          <p:cNvSpPr/>
          <p:nvPr/>
        </p:nvSpPr>
        <p:spPr>
          <a:xfrm>
            <a:off x="0" y="-29210"/>
            <a:ext cx="12192000" cy="6887210"/>
          </a:xfrm>
          <a:prstGeom prst="rect"/>
          <a:solidFill>
            <a:srgbClr val="00277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554" name="任意多边形: 形状 180"/>
          <p:cNvSpPr/>
          <p:nvPr/>
        </p:nvSpPr>
        <p:spPr>
          <a:xfrm>
            <a:off x="1582282" y="-29210"/>
            <a:ext cx="6822908" cy="6858000"/>
          </a:xfrm>
          <a:custGeom>
            <a:avLst/>
            <a:gdLst>
              <a:gd name="connsiteX0" fmla="*/ 2313618 w 8569125"/>
              <a:gd name="connsiteY0" fmla="*/ 0 h 6858000"/>
              <a:gd name="connsiteX1" fmla="*/ 3960258 w 8569125"/>
              <a:gd name="connsiteY1" fmla="*/ 0 h 6858000"/>
              <a:gd name="connsiteX2" fmla="*/ 4621404 w 8569125"/>
              <a:gd name="connsiteY2" fmla="*/ 0 h 6858000"/>
              <a:gd name="connsiteX3" fmla="*/ 6758681 w 8569125"/>
              <a:gd name="connsiteY3" fmla="*/ 0 h 6858000"/>
              <a:gd name="connsiteX4" fmla="*/ 8302425 w 8569125"/>
              <a:gd name="connsiteY4" fmla="*/ 0 h 6858000"/>
              <a:gd name="connsiteX5" fmla="*/ 8569125 w 8569125"/>
              <a:gd name="connsiteY5" fmla="*/ 0 h 6858000"/>
              <a:gd name="connsiteX6" fmla="*/ 8569125 w 8569125"/>
              <a:gd name="connsiteY6" fmla="*/ 6858000 h 6858000"/>
              <a:gd name="connsiteX7" fmla="*/ 8302425 w 8569125"/>
              <a:gd name="connsiteY7" fmla="*/ 6858000 h 6858000"/>
              <a:gd name="connsiteX8" fmla="*/ 6758681 w 8569125"/>
              <a:gd name="connsiteY8" fmla="*/ 6858000 h 6858000"/>
              <a:gd name="connsiteX9" fmla="*/ 0 w 8569125"/>
              <a:gd name="connsiteY9"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569125" h="6858000">
                <a:moveTo>
                  <a:pt x="2313618" y="0"/>
                </a:moveTo>
                <a:lnTo>
                  <a:pt x="3960258" y="0"/>
                </a:lnTo>
                <a:lnTo>
                  <a:pt x="4621404" y="0"/>
                </a:lnTo>
                <a:lnTo>
                  <a:pt x="6758681" y="0"/>
                </a:lnTo>
                <a:lnTo>
                  <a:pt x="8302425" y="0"/>
                </a:lnTo>
                <a:lnTo>
                  <a:pt x="8569125" y="0"/>
                </a:lnTo>
                <a:lnTo>
                  <a:pt x="8569125" y="6858000"/>
                </a:lnTo>
                <a:lnTo>
                  <a:pt x="8302425" y="6858000"/>
                </a:lnTo>
                <a:lnTo>
                  <a:pt x="6758681" y="6858000"/>
                </a:lnTo>
                <a:lnTo>
                  <a:pt x="0" y="685800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50555" name="矩形 5"/>
          <p:cNvSpPr/>
          <p:nvPr/>
        </p:nvSpPr>
        <p:spPr>
          <a:xfrm>
            <a:off x="294944" y="623162"/>
            <a:ext cx="11566856" cy="5650571"/>
          </a:xfrm>
          <a:prstGeom prst="rect"/>
          <a:gradFill flip="none" rotWithShape="1">
            <a:gsLst>
              <a:gs pos="0">
                <a:schemeClr val="accent1"/>
              </a:gs>
              <a:gs pos="100000">
                <a:schemeClr val="accent2"/>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556" name="任意多边形: 形状 11"/>
          <p:cNvSpPr/>
          <p:nvPr/>
        </p:nvSpPr>
        <p:spPr>
          <a:xfrm>
            <a:off x="0" y="1"/>
            <a:ext cx="589888" cy="1748539"/>
          </a:xfrm>
          <a:custGeom>
            <a:avLst/>
            <a:gdLst>
              <a:gd name="connsiteX0" fmla="*/ 0 w 589888"/>
              <a:gd name="connsiteY0" fmla="*/ 0 h 1748539"/>
              <a:gd name="connsiteX1" fmla="*/ 589888 w 589888"/>
              <a:gd name="connsiteY1" fmla="*/ 0 h 1748539"/>
              <a:gd name="connsiteX2" fmla="*/ 0 w 589888"/>
              <a:gd name="connsiteY2" fmla="*/ 1748539 h 1748539"/>
            </a:gdLst>
            <a:ahLst/>
            <a:cxnLst>
              <a:cxn ang="0">
                <a:pos x="connsiteX0" y="connsiteY0"/>
              </a:cxn>
              <a:cxn ang="0">
                <a:pos x="connsiteX1" y="connsiteY1"/>
              </a:cxn>
              <a:cxn ang="0">
                <a:pos x="connsiteX2" y="connsiteY2"/>
              </a:cxn>
            </a:cxnLst>
            <a:rect l="l" t="t" r="r" b="b"/>
            <a:pathLst>
              <a:path w="589888" h="1748539">
                <a:moveTo>
                  <a:pt x="0" y="0"/>
                </a:moveTo>
                <a:lnTo>
                  <a:pt x="589888" y="0"/>
                </a:lnTo>
                <a:lnTo>
                  <a:pt x="0" y="1748539"/>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50557" name="任意多边形: 形状 106"/>
          <p:cNvSpPr/>
          <p:nvPr/>
        </p:nvSpPr>
        <p:spPr>
          <a:xfrm>
            <a:off x="713485" y="0"/>
            <a:ext cx="1258044" cy="1675698"/>
          </a:xfrm>
          <a:custGeom>
            <a:avLst/>
            <a:gdLst>
              <a:gd name="connsiteX0" fmla="*/ 623094 w 1258044"/>
              <a:gd name="connsiteY0" fmla="*/ 0 h 1675698"/>
              <a:gd name="connsiteX1" fmla="*/ 1258044 w 1258044"/>
              <a:gd name="connsiteY1" fmla="*/ 0 h 1675698"/>
              <a:gd name="connsiteX2" fmla="*/ 634950 w 1258044"/>
              <a:gd name="connsiteY2" fmla="*/ 1675698 h 1675698"/>
              <a:gd name="connsiteX3" fmla="*/ 0 w 1258044"/>
              <a:gd name="connsiteY3" fmla="*/ 1675698 h 1675698"/>
            </a:gdLst>
            <a:ahLst/>
            <a:cxnLst>
              <a:cxn ang="0">
                <a:pos x="connsiteX0" y="connsiteY0"/>
              </a:cxn>
              <a:cxn ang="0">
                <a:pos x="connsiteX1" y="connsiteY1"/>
              </a:cxn>
              <a:cxn ang="0">
                <a:pos x="connsiteX2" y="connsiteY2"/>
              </a:cxn>
              <a:cxn ang="0">
                <a:pos x="connsiteX3" y="connsiteY3"/>
              </a:cxn>
            </a:cxnLst>
            <a:rect l="l" t="t" r="r" b="b"/>
            <a:pathLst>
              <a:path w="1258044" h="1675698">
                <a:moveTo>
                  <a:pt x="623094" y="0"/>
                </a:moveTo>
                <a:lnTo>
                  <a:pt x="1258044" y="0"/>
                </a:lnTo>
                <a:lnTo>
                  <a:pt x="634950" y="1675698"/>
                </a:lnTo>
                <a:lnTo>
                  <a:pt x="0" y="1675698"/>
                </a:lnTo>
                <a:close/>
              </a:path>
            </a:pathLst>
          </a:custGeom>
          <a:gradFill flip="none" rotWithShape="1">
            <a:gsLst>
              <a:gs pos="0">
                <a:schemeClr val="bg1">
                  <a:alpha val="64000"/>
                </a:schemeClr>
              </a:gs>
              <a:gs pos="100000">
                <a:schemeClr val="bg1">
                  <a:alpha val="0"/>
                </a:schemeClr>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50558" name="平行四边形 176"/>
          <p:cNvSpPr/>
          <p:nvPr/>
        </p:nvSpPr>
        <p:spPr>
          <a:xfrm>
            <a:off x="10409936" y="0"/>
            <a:ext cx="1189400" cy="1869720"/>
          </a:xfrm>
          <a:prstGeom prst="parallelogram">
            <a:avLst>
              <a:gd name="adj" fmla="val 58453"/>
            </a:avLst>
          </a:prstGeom>
          <a:gradFill flip="none" rotWithShape="1">
            <a:gsLst>
              <a:gs pos="0">
                <a:schemeClr val="bg1">
                  <a:alpha val="64000"/>
                </a:schemeClr>
              </a:gs>
              <a:gs pos="100000">
                <a:schemeClr val="bg1">
                  <a:alpha val="0"/>
                </a:schemeClr>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559" name="平行四边形 177"/>
          <p:cNvSpPr/>
          <p:nvPr/>
        </p:nvSpPr>
        <p:spPr>
          <a:xfrm>
            <a:off x="9594570" y="-4625"/>
            <a:ext cx="895458" cy="1255575"/>
          </a:xfrm>
          <a:prstGeom prst="parallelogram">
            <a:avLst>
              <a:gd name="adj" fmla="val 51239"/>
            </a:avLst>
          </a:prstGeom>
          <a:gradFill flip="none" rotWithShape="1">
            <a:gsLst>
              <a:gs pos="0">
                <a:schemeClr val="accent2"/>
              </a:gs>
              <a:gs pos="100000">
                <a:schemeClr val="accent2">
                  <a:alpha val="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560" name="任意多边形: 形状 107"/>
          <p:cNvSpPr/>
          <p:nvPr/>
        </p:nvSpPr>
        <p:spPr>
          <a:xfrm>
            <a:off x="2240078" y="4705381"/>
            <a:ext cx="1906301" cy="2152619"/>
          </a:xfrm>
          <a:custGeom>
            <a:avLst/>
            <a:gdLst>
              <a:gd name="connsiteX0" fmla="*/ 733105 w 1906301"/>
              <a:gd name="connsiteY0" fmla="*/ 0 h 2152619"/>
              <a:gd name="connsiteX1" fmla="*/ 1906301 w 1906301"/>
              <a:gd name="connsiteY1" fmla="*/ 0 h 2152619"/>
              <a:gd name="connsiteX2" fmla="*/ 1173196 w 1906301"/>
              <a:gd name="connsiteY2" fmla="*/ 2152619 h 2152619"/>
              <a:gd name="connsiteX3" fmla="*/ 0 w 1906301"/>
              <a:gd name="connsiteY3" fmla="*/ 2152619 h 2152619"/>
            </a:gdLst>
            <a:ahLst/>
            <a:cxnLst>
              <a:cxn ang="0">
                <a:pos x="connsiteX0" y="connsiteY0"/>
              </a:cxn>
              <a:cxn ang="0">
                <a:pos x="connsiteX1" y="connsiteY1"/>
              </a:cxn>
              <a:cxn ang="0">
                <a:pos x="connsiteX2" y="connsiteY2"/>
              </a:cxn>
              <a:cxn ang="0">
                <a:pos x="connsiteX3" y="connsiteY3"/>
              </a:cxn>
            </a:cxnLst>
            <a:rect l="l" t="t" r="r" b="b"/>
            <a:pathLst>
              <a:path w="1906301" h="2152619">
                <a:moveTo>
                  <a:pt x="733105" y="0"/>
                </a:moveTo>
                <a:lnTo>
                  <a:pt x="1906301" y="0"/>
                </a:lnTo>
                <a:lnTo>
                  <a:pt x="1173196" y="2152619"/>
                </a:lnTo>
                <a:lnTo>
                  <a:pt x="0" y="2152619"/>
                </a:lnTo>
                <a:close/>
              </a:path>
            </a:pathLst>
          </a:custGeom>
          <a:gradFill flip="none" rotWithShape="1">
            <a:gsLst>
              <a:gs pos="0">
                <a:schemeClr val="accent2"/>
              </a:gs>
              <a:gs pos="100000">
                <a:schemeClr val="accent2">
                  <a:alpha val="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grpSp>
        <p:nvGrpSpPr>
          <p:cNvPr id="187" name="组合 1028"/>
          <p:cNvGrpSpPr/>
          <p:nvPr/>
        </p:nvGrpSpPr>
        <p:grpSpPr>
          <a:xfrm>
            <a:off x="468420" y="6273733"/>
            <a:ext cx="11255160" cy="255424"/>
            <a:chOff x="203417" y="6273733"/>
            <a:chExt cx="11255160" cy="255424"/>
          </a:xfrm>
        </p:grpSpPr>
        <p:grpSp>
          <p:nvGrpSpPr>
            <p:cNvPr id="188" name="组合 1024"/>
            <p:cNvGrpSpPr/>
            <p:nvPr/>
          </p:nvGrpSpPr>
          <p:grpSpPr>
            <a:xfrm>
              <a:off x="10507861" y="6273733"/>
              <a:ext cx="950716" cy="255424"/>
              <a:chOff x="10507861" y="6273733"/>
              <a:chExt cx="950716" cy="255424"/>
            </a:xfrm>
          </p:grpSpPr>
          <p:sp>
            <p:nvSpPr>
              <p:cNvPr id="1050561" name="平行四边形 36"/>
              <p:cNvSpPr/>
              <p:nvPr/>
            </p:nvSpPr>
            <p:spPr>
              <a:xfrm>
                <a:off x="11290517" y="6273733"/>
                <a:ext cx="168060" cy="255424"/>
              </a:xfrm>
              <a:prstGeom prst="parallelogram">
                <a:avLst>
                  <a:gd name="adj" fmla="val 51442"/>
                </a:avLst>
              </a:prstGeom>
              <a:solidFill>
                <a:schemeClr val="accent2">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562" name="平行四边形 68"/>
              <p:cNvSpPr/>
              <p:nvPr/>
            </p:nvSpPr>
            <p:spPr>
              <a:xfrm>
                <a:off x="11160041" y="6273733"/>
                <a:ext cx="168060" cy="255424"/>
              </a:xfrm>
              <a:prstGeom prst="parallelogram">
                <a:avLst>
                  <a:gd name="adj" fmla="val 51442"/>
                </a:avLst>
              </a:prstGeom>
              <a:solidFill>
                <a:schemeClr val="accent2">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563" name="平行四边形 69"/>
              <p:cNvSpPr/>
              <p:nvPr/>
            </p:nvSpPr>
            <p:spPr>
              <a:xfrm>
                <a:off x="11029605" y="6273733"/>
                <a:ext cx="168060" cy="255424"/>
              </a:xfrm>
              <a:prstGeom prst="parallelogram">
                <a:avLst>
                  <a:gd name="adj" fmla="val 51442"/>
                </a:avLst>
              </a:prstGeom>
              <a:solidFill>
                <a:schemeClr val="accent2">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564" name="平行四边形 70"/>
              <p:cNvSpPr/>
              <p:nvPr/>
            </p:nvSpPr>
            <p:spPr>
              <a:xfrm>
                <a:off x="10899169" y="6273733"/>
                <a:ext cx="168060" cy="255424"/>
              </a:xfrm>
              <a:prstGeom prst="parallelogram">
                <a:avLst>
                  <a:gd name="adj" fmla="val 51442"/>
                </a:avLst>
              </a:prstGeom>
              <a:solidFill>
                <a:schemeClr val="accent2">
                  <a:alpha val="5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565" name="平行四边形 71"/>
              <p:cNvSpPr/>
              <p:nvPr/>
            </p:nvSpPr>
            <p:spPr>
              <a:xfrm>
                <a:off x="10768733" y="6273733"/>
                <a:ext cx="168060" cy="255424"/>
              </a:xfrm>
              <a:prstGeom prst="parallelogram">
                <a:avLst>
                  <a:gd name="adj" fmla="val 51442"/>
                </a:avLst>
              </a:prstGeom>
              <a:solidFill>
                <a:schemeClr val="accent2">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566" name="平行四边形 72"/>
              <p:cNvSpPr/>
              <p:nvPr/>
            </p:nvSpPr>
            <p:spPr>
              <a:xfrm>
                <a:off x="10638297" y="6273733"/>
                <a:ext cx="168060" cy="255424"/>
              </a:xfrm>
              <a:prstGeom prst="parallelogram">
                <a:avLst>
                  <a:gd name="adj" fmla="val 51442"/>
                </a:avLst>
              </a:prstGeom>
              <a:solidFill>
                <a:schemeClr val="accent2">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567" name="平行四边形 73"/>
              <p:cNvSpPr/>
              <p:nvPr/>
            </p:nvSpPr>
            <p:spPr>
              <a:xfrm>
                <a:off x="10507861" y="6273733"/>
                <a:ext cx="168060" cy="255424"/>
              </a:xfrm>
              <a:prstGeom prst="parallelogram">
                <a:avLst>
                  <a:gd name="adj" fmla="val 51442"/>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grpSp>
        <p:grpSp>
          <p:nvGrpSpPr>
            <p:cNvPr id="189" name="组合 1027"/>
            <p:cNvGrpSpPr/>
            <p:nvPr/>
          </p:nvGrpSpPr>
          <p:grpSpPr>
            <a:xfrm>
              <a:off x="203417" y="6273733"/>
              <a:ext cx="10342068" cy="255424"/>
              <a:chOff x="203417" y="6273733"/>
              <a:chExt cx="10342068" cy="255424"/>
            </a:xfrm>
            <a:gradFill flip="none" rotWithShape="1">
              <a:gsLst>
                <a:gs pos="0">
                  <a:schemeClr val="bg1">
                    <a:alpha val="0"/>
                  </a:schemeClr>
                </a:gs>
                <a:gs pos="44000">
                  <a:schemeClr val="bg1">
                    <a:alpha val="55000"/>
                  </a:schemeClr>
                </a:gs>
                <a:gs pos="100000">
                  <a:schemeClr val="bg1">
                    <a:alpha val="5000"/>
                  </a:schemeClr>
                </a:gs>
              </a:gsLst>
              <a:lin ang="0" scaled="1"/>
            </a:gradFill>
          </p:grpSpPr>
          <p:sp>
            <p:nvSpPr>
              <p:cNvPr id="1050568" name="平行四边形 74"/>
              <p:cNvSpPr/>
              <p:nvPr/>
            </p:nvSpPr>
            <p:spPr>
              <a:xfrm>
                <a:off x="1037742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569" name="平行四边形 75"/>
              <p:cNvSpPr/>
              <p:nvPr/>
            </p:nvSpPr>
            <p:spPr>
              <a:xfrm>
                <a:off x="1024698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570" name="平行四边形 76"/>
              <p:cNvSpPr/>
              <p:nvPr/>
            </p:nvSpPr>
            <p:spPr>
              <a:xfrm>
                <a:off x="1011655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571" name="平行四边形 77"/>
              <p:cNvSpPr/>
              <p:nvPr/>
            </p:nvSpPr>
            <p:spPr>
              <a:xfrm>
                <a:off x="998611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572" name="平行四边形 78"/>
              <p:cNvSpPr/>
              <p:nvPr/>
            </p:nvSpPr>
            <p:spPr>
              <a:xfrm>
                <a:off x="985568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573" name="平行四边形 79"/>
              <p:cNvSpPr/>
              <p:nvPr/>
            </p:nvSpPr>
            <p:spPr>
              <a:xfrm>
                <a:off x="972524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574" name="平行四边形 80"/>
              <p:cNvSpPr/>
              <p:nvPr/>
            </p:nvSpPr>
            <p:spPr>
              <a:xfrm>
                <a:off x="959480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575" name="平行四边形 81"/>
              <p:cNvSpPr/>
              <p:nvPr/>
            </p:nvSpPr>
            <p:spPr>
              <a:xfrm>
                <a:off x="946437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576" name="平行四边形 82"/>
              <p:cNvSpPr/>
              <p:nvPr/>
            </p:nvSpPr>
            <p:spPr>
              <a:xfrm>
                <a:off x="933393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577" name="平行四边形 86"/>
              <p:cNvSpPr/>
              <p:nvPr/>
            </p:nvSpPr>
            <p:spPr>
              <a:xfrm>
                <a:off x="920350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578" name="平行四边形 87"/>
              <p:cNvSpPr/>
              <p:nvPr/>
            </p:nvSpPr>
            <p:spPr>
              <a:xfrm>
                <a:off x="907306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579" name="平行四边形 88"/>
              <p:cNvSpPr/>
              <p:nvPr/>
            </p:nvSpPr>
            <p:spPr>
              <a:xfrm>
                <a:off x="894262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580" name="平行四边形 89"/>
              <p:cNvSpPr/>
              <p:nvPr/>
            </p:nvSpPr>
            <p:spPr>
              <a:xfrm>
                <a:off x="881219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581" name="平行四边形 90"/>
              <p:cNvSpPr/>
              <p:nvPr/>
            </p:nvSpPr>
            <p:spPr>
              <a:xfrm>
                <a:off x="868175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582" name="平行四边形 91"/>
              <p:cNvSpPr/>
              <p:nvPr/>
            </p:nvSpPr>
            <p:spPr>
              <a:xfrm>
                <a:off x="855132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583" name="平行四边形 92"/>
              <p:cNvSpPr/>
              <p:nvPr/>
            </p:nvSpPr>
            <p:spPr>
              <a:xfrm>
                <a:off x="842088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584" name="平行四边形 93"/>
              <p:cNvSpPr/>
              <p:nvPr/>
            </p:nvSpPr>
            <p:spPr>
              <a:xfrm>
                <a:off x="829044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585" name="平行四边形 94"/>
              <p:cNvSpPr/>
              <p:nvPr/>
            </p:nvSpPr>
            <p:spPr>
              <a:xfrm>
                <a:off x="816001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586" name="平行四边形 100"/>
              <p:cNvSpPr/>
              <p:nvPr/>
            </p:nvSpPr>
            <p:spPr>
              <a:xfrm>
                <a:off x="802957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587" name="平行四边形 101"/>
              <p:cNvSpPr/>
              <p:nvPr/>
            </p:nvSpPr>
            <p:spPr>
              <a:xfrm>
                <a:off x="789914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588" name="平行四边形 102"/>
              <p:cNvSpPr/>
              <p:nvPr/>
            </p:nvSpPr>
            <p:spPr>
              <a:xfrm>
                <a:off x="776870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589" name="平行四边形 103"/>
              <p:cNvSpPr/>
              <p:nvPr/>
            </p:nvSpPr>
            <p:spPr>
              <a:xfrm>
                <a:off x="763826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590" name="平行四边形 104"/>
              <p:cNvSpPr/>
              <p:nvPr/>
            </p:nvSpPr>
            <p:spPr>
              <a:xfrm>
                <a:off x="750783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591" name="平行四边形 105"/>
              <p:cNvSpPr/>
              <p:nvPr/>
            </p:nvSpPr>
            <p:spPr>
              <a:xfrm>
                <a:off x="737739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592" name="平行四边形 108"/>
              <p:cNvSpPr/>
              <p:nvPr/>
            </p:nvSpPr>
            <p:spPr>
              <a:xfrm>
                <a:off x="724696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593" name="平行四边形 109"/>
              <p:cNvSpPr/>
              <p:nvPr/>
            </p:nvSpPr>
            <p:spPr>
              <a:xfrm>
                <a:off x="711652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594" name="平行四边形 110"/>
              <p:cNvSpPr/>
              <p:nvPr/>
            </p:nvSpPr>
            <p:spPr>
              <a:xfrm>
                <a:off x="698608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595" name="平行四边形 111"/>
              <p:cNvSpPr/>
              <p:nvPr/>
            </p:nvSpPr>
            <p:spPr>
              <a:xfrm>
                <a:off x="685565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596" name="平行四边形 112"/>
              <p:cNvSpPr/>
              <p:nvPr/>
            </p:nvSpPr>
            <p:spPr>
              <a:xfrm>
                <a:off x="672521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597" name="平行四边形 113"/>
              <p:cNvSpPr/>
              <p:nvPr/>
            </p:nvSpPr>
            <p:spPr>
              <a:xfrm>
                <a:off x="659478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598" name="平行四边形 114"/>
              <p:cNvSpPr/>
              <p:nvPr/>
            </p:nvSpPr>
            <p:spPr>
              <a:xfrm>
                <a:off x="646434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599" name="平行四边形 115"/>
              <p:cNvSpPr/>
              <p:nvPr/>
            </p:nvSpPr>
            <p:spPr>
              <a:xfrm>
                <a:off x="633390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600" name="平行四边形 116"/>
              <p:cNvSpPr/>
              <p:nvPr/>
            </p:nvSpPr>
            <p:spPr>
              <a:xfrm>
                <a:off x="620347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601" name="平行四边形 117"/>
              <p:cNvSpPr/>
              <p:nvPr/>
            </p:nvSpPr>
            <p:spPr>
              <a:xfrm>
                <a:off x="607303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602" name="平行四边形 118"/>
              <p:cNvSpPr/>
              <p:nvPr/>
            </p:nvSpPr>
            <p:spPr>
              <a:xfrm>
                <a:off x="594260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603" name="平行四边形 119"/>
              <p:cNvSpPr/>
              <p:nvPr/>
            </p:nvSpPr>
            <p:spPr>
              <a:xfrm>
                <a:off x="581216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604" name="平行四边形 120"/>
              <p:cNvSpPr/>
              <p:nvPr/>
            </p:nvSpPr>
            <p:spPr>
              <a:xfrm>
                <a:off x="568172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605" name="平行四边形 121"/>
              <p:cNvSpPr/>
              <p:nvPr/>
            </p:nvSpPr>
            <p:spPr>
              <a:xfrm>
                <a:off x="555129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606" name="平行四边形 122"/>
              <p:cNvSpPr/>
              <p:nvPr/>
            </p:nvSpPr>
            <p:spPr>
              <a:xfrm>
                <a:off x="542085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607" name="平行四边形 123"/>
              <p:cNvSpPr/>
              <p:nvPr/>
            </p:nvSpPr>
            <p:spPr>
              <a:xfrm>
                <a:off x="529042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608" name="平行四边形 126"/>
              <p:cNvSpPr/>
              <p:nvPr/>
            </p:nvSpPr>
            <p:spPr>
              <a:xfrm>
                <a:off x="515998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609" name="平行四边形 127"/>
              <p:cNvSpPr/>
              <p:nvPr/>
            </p:nvSpPr>
            <p:spPr>
              <a:xfrm>
                <a:off x="502954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610" name="平行四边形 128"/>
              <p:cNvSpPr/>
              <p:nvPr/>
            </p:nvSpPr>
            <p:spPr>
              <a:xfrm>
                <a:off x="489911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611" name="平行四边形 129"/>
              <p:cNvSpPr/>
              <p:nvPr/>
            </p:nvSpPr>
            <p:spPr>
              <a:xfrm>
                <a:off x="476867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612" name="平行四边形 130"/>
              <p:cNvSpPr/>
              <p:nvPr/>
            </p:nvSpPr>
            <p:spPr>
              <a:xfrm>
                <a:off x="463824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613" name="平行四边形 131"/>
              <p:cNvSpPr/>
              <p:nvPr/>
            </p:nvSpPr>
            <p:spPr>
              <a:xfrm>
                <a:off x="450780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614" name="平行四边形 132"/>
              <p:cNvSpPr/>
              <p:nvPr/>
            </p:nvSpPr>
            <p:spPr>
              <a:xfrm>
                <a:off x="437736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615" name="平行四边形 133"/>
              <p:cNvSpPr/>
              <p:nvPr/>
            </p:nvSpPr>
            <p:spPr>
              <a:xfrm>
                <a:off x="424693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616" name="平行四边形 134"/>
              <p:cNvSpPr/>
              <p:nvPr/>
            </p:nvSpPr>
            <p:spPr>
              <a:xfrm>
                <a:off x="411649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617" name="平行四边形 135"/>
              <p:cNvSpPr/>
              <p:nvPr/>
            </p:nvSpPr>
            <p:spPr>
              <a:xfrm>
                <a:off x="398606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618" name="平行四边形 136"/>
              <p:cNvSpPr/>
              <p:nvPr/>
            </p:nvSpPr>
            <p:spPr>
              <a:xfrm>
                <a:off x="385562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619" name="平行四边形 137"/>
              <p:cNvSpPr/>
              <p:nvPr/>
            </p:nvSpPr>
            <p:spPr>
              <a:xfrm>
                <a:off x="372518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620" name="平行四边形 138"/>
              <p:cNvSpPr/>
              <p:nvPr/>
            </p:nvSpPr>
            <p:spPr>
              <a:xfrm>
                <a:off x="359475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621" name="平行四边形 139"/>
              <p:cNvSpPr/>
              <p:nvPr/>
            </p:nvSpPr>
            <p:spPr>
              <a:xfrm>
                <a:off x="346431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622" name="平行四边形 140"/>
              <p:cNvSpPr/>
              <p:nvPr/>
            </p:nvSpPr>
            <p:spPr>
              <a:xfrm>
                <a:off x="333388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623" name="平行四边形 141"/>
              <p:cNvSpPr/>
              <p:nvPr/>
            </p:nvSpPr>
            <p:spPr>
              <a:xfrm>
                <a:off x="320344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624" name="平行四边形 142"/>
              <p:cNvSpPr/>
              <p:nvPr/>
            </p:nvSpPr>
            <p:spPr>
              <a:xfrm>
                <a:off x="307300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625" name="平行四边形 143"/>
              <p:cNvSpPr/>
              <p:nvPr/>
            </p:nvSpPr>
            <p:spPr>
              <a:xfrm>
                <a:off x="294257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626" name="平行四边形 144"/>
              <p:cNvSpPr/>
              <p:nvPr/>
            </p:nvSpPr>
            <p:spPr>
              <a:xfrm>
                <a:off x="281213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627" name="平行四边形 145"/>
              <p:cNvSpPr/>
              <p:nvPr/>
            </p:nvSpPr>
            <p:spPr>
              <a:xfrm>
                <a:off x="268170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628" name="平行四边形 146"/>
              <p:cNvSpPr/>
              <p:nvPr/>
            </p:nvSpPr>
            <p:spPr>
              <a:xfrm>
                <a:off x="255126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629" name="平行四边形 147"/>
              <p:cNvSpPr/>
              <p:nvPr/>
            </p:nvSpPr>
            <p:spPr>
              <a:xfrm>
                <a:off x="242082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630" name="平行四边形 148"/>
              <p:cNvSpPr/>
              <p:nvPr/>
            </p:nvSpPr>
            <p:spPr>
              <a:xfrm>
                <a:off x="229039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631" name="平行四边形 149"/>
              <p:cNvSpPr/>
              <p:nvPr/>
            </p:nvSpPr>
            <p:spPr>
              <a:xfrm>
                <a:off x="215995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632" name="平行四边形 150"/>
              <p:cNvSpPr/>
              <p:nvPr/>
            </p:nvSpPr>
            <p:spPr>
              <a:xfrm>
                <a:off x="202952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633" name="平行四边形 151"/>
              <p:cNvSpPr/>
              <p:nvPr/>
            </p:nvSpPr>
            <p:spPr>
              <a:xfrm>
                <a:off x="189908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634" name="平行四边形 152"/>
              <p:cNvSpPr/>
              <p:nvPr/>
            </p:nvSpPr>
            <p:spPr>
              <a:xfrm>
                <a:off x="176864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635" name="平行四边形 153"/>
              <p:cNvSpPr/>
              <p:nvPr/>
            </p:nvSpPr>
            <p:spPr>
              <a:xfrm>
                <a:off x="163821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636" name="平行四边形 154"/>
              <p:cNvSpPr/>
              <p:nvPr/>
            </p:nvSpPr>
            <p:spPr>
              <a:xfrm>
                <a:off x="150777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637" name="平行四边形 155"/>
              <p:cNvSpPr/>
              <p:nvPr/>
            </p:nvSpPr>
            <p:spPr>
              <a:xfrm>
                <a:off x="137734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638" name="平行四边形 156"/>
              <p:cNvSpPr/>
              <p:nvPr/>
            </p:nvSpPr>
            <p:spPr>
              <a:xfrm>
                <a:off x="124690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639" name="平行四边形 157"/>
              <p:cNvSpPr/>
              <p:nvPr/>
            </p:nvSpPr>
            <p:spPr>
              <a:xfrm>
                <a:off x="111646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640" name="平行四边形 158"/>
              <p:cNvSpPr/>
              <p:nvPr/>
            </p:nvSpPr>
            <p:spPr>
              <a:xfrm>
                <a:off x="98603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641" name="平行四边形 159"/>
              <p:cNvSpPr/>
              <p:nvPr/>
            </p:nvSpPr>
            <p:spPr>
              <a:xfrm>
                <a:off x="85559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642" name="平行四边形 160"/>
              <p:cNvSpPr/>
              <p:nvPr/>
            </p:nvSpPr>
            <p:spPr>
              <a:xfrm>
                <a:off x="72516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643" name="平行四边形 161"/>
              <p:cNvSpPr/>
              <p:nvPr/>
            </p:nvSpPr>
            <p:spPr>
              <a:xfrm>
                <a:off x="59472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644" name="平行四边形 162"/>
              <p:cNvSpPr/>
              <p:nvPr/>
            </p:nvSpPr>
            <p:spPr>
              <a:xfrm>
                <a:off x="46428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645" name="平行四边形 163"/>
              <p:cNvSpPr/>
              <p:nvPr/>
            </p:nvSpPr>
            <p:spPr>
              <a:xfrm>
                <a:off x="33385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646" name="平行四边形 164"/>
              <p:cNvSpPr/>
              <p:nvPr/>
            </p:nvSpPr>
            <p:spPr>
              <a:xfrm>
                <a:off x="20341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grpSp>
      </p:grpSp>
      <p:sp>
        <p:nvSpPr>
          <p:cNvPr id="1050647" name="矩形 1029"/>
          <p:cNvSpPr/>
          <p:nvPr/>
        </p:nvSpPr>
        <p:spPr>
          <a:xfrm>
            <a:off x="1099468" y="3294286"/>
            <a:ext cx="5276196" cy="2095501"/>
          </a:xfrm>
          <a:prstGeom prst="rect"/>
          <a:noFill/>
        </p:spPr>
        <p:txBody>
          <a:bodyPr anchor="t" anchorCtr="0" bIns="0" lIns="0" rIns="0" rtlCol="0" tIns="0" wrap="square">
            <a:spAutoFit/>
          </a:bodyPr>
          <a:p>
            <a:pPr algn="just" defTabSz="1216660">
              <a:lnSpc>
                <a:spcPct val="150000"/>
              </a:lnSpc>
              <a:spcAft>
                <a:spcPts val="600"/>
              </a:spcAft>
            </a:pPr>
            <a:r>
              <a:rPr altLang="en-US" sz="1200" lang="zh-CN">
                <a:solidFill>
                  <a:schemeClr val="bg1"/>
                </a:solidFill>
                <a:latin typeface="+mj-ea"/>
                <a:ea typeface="+mj-ea"/>
                <a:sym typeface="Arial" panose="020B0604020202020204" pitchFamily="34" charset="0"/>
              </a:rPr>
              <a:t>全城早餐派送</a:t>
            </a:r>
            <a:r>
              <a:rPr altLang="zh-CN" sz="1200" lang="en-US">
                <a:solidFill>
                  <a:schemeClr val="bg1"/>
                </a:solidFill>
                <a:latin typeface="+mj-ea"/>
                <a:ea typeface="+mj-ea"/>
                <a:sym typeface="Arial" panose="020B0604020202020204" pitchFamily="34" charset="0"/>
              </a:rPr>
              <a:t>·</a:t>
            </a:r>
            <a:r>
              <a:rPr altLang="en-US" sz="1200" lang="zh-CN">
                <a:solidFill>
                  <a:schemeClr val="bg1"/>
                </a:solidFill>
                <a:latin typeface="+mj-ea"/>
                <a:ea typeface="+mj-ea"/>
                <a:sym typeface="Arial" panose="020B0604020202020204" pitchFamily="34" charset="0"/>
              </a:rPr>
              <a:t>以温暖致敬平凡</a:t>
            </a:r>
          </a:p>
          <a:p>
            <a:pPr algn="just" defTabSz="1216660">
              <a:lnSpc>
                <a:spcPct val="150000"/>
              </a:lnSpc>
              <a:spcAft>
                <a:spcPts val="600"/>
              </a:spcAft>
            </a:pPr>
            <a:r>
              <a:rPr altLang="en-US" sz="1200" lang="zh-CN">
                <a:solidFill>
                  <a:schemeClr val="bg1"/>
                </a:solidFill>
                <a:latin typeface="+mj-ea"/>
                <a:ea typeface="+mj-ea"/>
                <a:sym typeface="Arial" panose="020B0604020202020204" pitchFamily="34" charset="0"/>
              </a:rPr>
              <a:t>早餐，是美好生活的注脚。于是我们需要一份早餐，开启全新一天的期待。</a:t>
            </a:r>
            <a:endParaRPr altLang="zh-CN" sz="1200" lang="en-US">
              <a:solidFill>
                <a:schemeClr val="bg1"/>
              </a:solidFill>
              <a:latin typeface="+mj-ea"/>
              <a:ea typeface="+mj-ea"/>
              <a:sym typeface="Arial" panose="020B0604020202020204" pitchFamily="34" charset="0"/>
            </a:endParaRPr>
          </a:p>
          <a:p>
            <a:pPr algn="just" defTabSz="1216660">
              <a:lnSpc>
                <a:spcPct val="150000"/>
              </a:lnSpc>
              <a:spcAft>
                <a:spcPts val="600"/>
              </a:spcAft>
            </a:pPr>
            <a:r>
              <a:rPr altLang="en-US" sz="1200" lang="zh-CN">
                <a:solidFill>
                  <a:schemeClr val="bg1"/>
                </a:solidFill>
                <a:latin typeface="+mj-ea"/>
                <a:ea typeface="+mj-ea"/>
                <a:sym typeface="Arial" panose="020B0604020202020204" pitchFamily="34" charset="0"/>
              </a:rPr>
              <a:t>以细致入微的“早餐计划”，致敬每一位普通人的进取心。</a:t>
            </a:r>
            <a:r>
              <a:rPr altLang="zh-CN" sz="1200" lang="en-US">
                <a:solidFill>
                  <a:schemeClr val="bg1"/>
                </a:solidFill>
                <a:latin typeface="+mj-ea"/>
                <a:ea typeface="+mj-ea"/>
                <a:sym typeface="Arial" panose="020B0604020202020204" pitchFamily="34" charset="0"/>
              </a:rPr>
              <a:t>10000</a:t>
            </a:r>
            <a:r>
              <a:rPr altLang="en-US" sz="1200" lang="zh-CN">
                <a:solidFill>
                  <a:schemeClr val="bg1"/>
                </a:solidFill>
                <a:latin typeface="+mj-ea"/>
                <a:ea typeface="+mj-ea"/>
                <a:sym typeface="Arial" panose="020B0604020202020204" pitchFamily="34" charset="0"/>
              </a:rPr>
              <a:t>份早餐，化作暖心早安问候，送达城市的每一处角落。</a:t>
            </a:r>
          </a:p>
          <a:p>
            <a:pPr algn="just" defTabSz="1216660">
              <a:lnSpc>
                <a:spcPct val="150000"/>
              </a:lnSpc>
              <a:spcAft>
                <a:spcPts val="600"/>
              </a:spcAft>
            </a:pPr>
            <a:r>
              <a:rPr altLang="en-US" sz="1200" lang="zh-CN">
                <a:solidFill>
                  <a:schemeClr val="bg1"/>
                </a:solidFill>
                <a:latin typeface="+mj-ea"/>
                <a:ea typeface="+mj-ea"/>
                <a:sym typeface="Arial" panose="020B0604020202020204" pitchFamily="34" charset="0"/>
              </a:rPr>
              <a:t>“早餐计划”面向奋斗在青岛各行各业的劳动者，为他们提供一份温馨早餐；每一个人为这座城市都做出了自己的贡献。在派送地点上，选择人流量大的办公中心，或者直接送到环卫工人的工作岗位，用一份早餐致敬城市奋斗者。</a:t>
            </a:r>
          </a:p>
        </p:txBody>
      </p:sp>
      <p:sp>
        <p:nvSpPr>
          <p:cNvPr id="1050648" name="TextBox 13"/>
          <p:cNvSpPr txBox="1"/>
          <p:nvPr/>
        </p:nvSpPr>
        <p:spPr>
          <a:xfrm>
            <a:off x="667897" y="1221693"/>
            <a:ext cx="1676400" cy="355600"/>
          </a:xfrm>
          <a:prstGeom prst="rect"/>
          <a:noFill/>
        </p:spPr>
        <p:txBody>
          <a:bodyPr anchor="t" anchorCtr="0" bIns="0" lIns="0" rIns="0" rtlCol="0" tIns="0" wrap="none">
            <a:spAutoFit/>
          </a:bodyPr>
          <a:p>
            <a:pPr defTabSz="1216660">
              <a:spcBef>
                <a:spcPct val="20000"/>
              </a:spcBef>
            </a:pPr>
            <a:r>
              <a:rPr altLang="zh-CN" b="1" sz="2400" lang="en-US">
                <a:solidFill>
                  <a:schemeClr val="bg1"/>
                </a:solidFill>
                <a:latin typeface="+mj-ea"/>
                <a:ea typeface="+mj-ea"/>
                <a:sym typeface="Arial" panose="020B0604020202020204" pitchFamily="34" charset="0"/>
              </a:rPr>
              <a:t>2022</a:t>
            </a:r>
            <a:r>
              <a:rPr altLang="en-US" b="1" sz="2400" lang="zh-CN">
                <a:solidFill>
                  <a:schemeClr val="bg1"/>
                </a:solidFill>
                <a:latin typeface="+mj-ea"/>
                <a:ea typeface="+mj-ea"/>
                <a:sym typeface="Arial" panose="020B0604020202020204" pitchFamily="34" charset="0"/>
              </a:rPr>
              <a:t>年</a:t>
            </a:r>
            <a:r>
              <a:rPr altLang="zh-CN" b="1" sz="2400" lang="en-US">
                <a:solidFill>
                  <a:schemeClr val="bg1"/>
                </a:solidFill>
                <a:latin typeface="+mj-ea"/>
                <a:ea typeface="+mj-ea"/>
                <a:sym typeface="Arial" panose="020B0604020202020204" pitchFamily="34" charset="0"/>
              </a:rPr>
              <a:t>05</a:t>
            </a:r>
            <a:r>
              <a:rPr altLang="en-US" b="1" sz="2400" lang="zh-CN">
                <a:solidFill>
                  <a:schemeClr val="bg1"/>
                </a:solidFill>
                <a:latin typeface="+mj-ea"/>
                <a:ea typeface="+mj-ea"/>
                <a:sym typeface="Arial" panose="020B0604020202020204" pitchFamily="34" charset="0"/>
              </a:rPr>
              <a:t>月</a:t>
            </a:r>
          </a:p>
        </p:txBody>
      </p:sp>
      <p:sp>
        <p:nvSpPr>
          <p:cNvPr id="1050649" name="文本框 125"/>
          <p:cNvSpPr txBox="1"/>
          <p:nvPr/>
        </p:nvSpPr>
        <p:spPr>
          <a:xfrm>
            <a:off x="951501" y="2338996"/>
            <a:ext cx="6821335" cy="707886"/>
          </a:xfrm>
          <a:prstGeom prst="rect"/>
          <a:noFill/>
        </p:spPr>
        <p:txBody>
          <a:bodyPr wrap="square">
            <a:spAutoFit/>
          </a:bodyPr>
          <a:p>
            <a:pPr algn="l"/>
            <a:r>
              <a:rPr altLang="en-US" b="1" sz="4000" i="0" lang="zh-CN">
                <a:solidFill>
                  <a:schemeClr val="bg1"/>
                </a:solidFill>
                <a:effectLst/>
                <a:latin typeface="+mj-ea"/>
                <a:ea typeface="+mj-ea"/>
              </a:rPr>
              <a:t>致敬劳动者  爱心早餐行动</a:t>
            </a:r>
          </a:p>
        </p:txBody>
      </p:sp>
      <p:sp>
        <p:nvSpPr>
          <p:cNvPr id="1050650" name="文本框 124"/>
          <p:cNvSpPr txBox="1"/>
          <p:nvPr/>
        </p:nvSpPr>
        <p:spPr>
          <a:xfrm>
            <a:off x="2656459" y="1185703"/>
            <a:ext cx="5171034" cy="461665"/>
          </a:xfrm>
          <a:prstGeom prst="rect"/>
          <a:noFill/>
        </p:spPr>
        <p:txBody>
          <a:bodyPr wrap="square">
            <a:spAutoFit/>
          </a:bodyPr>
          <a:p>
            <a:pPr algn="l"/>
            <a:r>
              <a:rPr altLang="en-US" b="1" sz="2400" i="0" lang="zh-CN">
                <a:solidFill>
                  <a:schemeClr val="bg1"/>
                </a:solidFill>
                <a:effectLst/>
                <a:latin typeface="+mj-ea"/>
                <a:ea typeface="+mj-ea"/>
              </a:rPr>
              <a:t>致敬劳动者 </a:t>
            </a:r>
          </a:p>
        </p:txBody>
      </p:sp>
      <p:pic>
        <p:nvPicPr>
          <p:cNvPr id="2097181" name="图片 165"/>
          <p:cNvPicPr>
            <a:picLocks noChangeAspect="1"/>
          </p:cNvPicPr>
          <p:nvPr/>
        </p:nvPicPr>
        <p:blipFill>
          <a:blip xmlns:r="http://schemas.openxmlformats.org/officeDocument/2006/relationships" r:embed="rId1" cstate="email"/>
          <a:stretch>
            <a:fillRect/>
          </a:stretch>
        </p:blipFill>
        <p:spPr>
          <a:xfrm>
            <a:off x="8538139" y="2239195"/>
            <a:ext cx="1625600" cy="1785620"/>
          </a:xfrm>
          <a:prstGeom prst="rect"/>
        </p:spPr>
      </p:pic>
      <p:pic>
        <p:nvPicPr>
          <p:cNvPr id="2097182" name="图片 167"/>
          <p:cNvPicPr>
            <a:picLocks noChangeAspect="1"/>
          </p:cNvPicPr>
          <p:nvPr/>
        </p:nvPicPr>
        <p:blipFill>
          <a:blip xmlns:r="http://schemas.openxmlformats.org/officeDocument/2006/relationships" r:embed="rId2" cstate="email"/>
          <a:stretch>
            <a:fillRect/>
          </a:stretch>
        </p:blipFill>
        <p:spPr>
          <a:xfrm>
            <a:off x="7235903" y="2202925"/>
            <a:ext cx="4658647" cy="2885779"/>
          </a:xfrm>
          <a:prstGeom prst="rect"/>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90" name=""/>
        <p:cNvGrpSpPr/>
        <p:nvPr/>
      </p:nvGrpSpPr>
      <p:grpSpPr>
        <a:xfrm>
          <a:off x="0" y="0"/>
          <a:ext cx="0" cy="0"/>
          <a:chOff x="0" y="0"/>
          <a:chExt cx="0" cy="0"/>
        </a:xfrm>
      </p:grpSpPr>
      <p:sp>
        <p:nvSpPr>
          <p:cNvPr id="1050651" name="矩形 1"/>
          <p:cNvSpPr/>
          <p:nvPr/>
        </p:nvSpPr>
        <p:spPr>
          <a:xfrm>
            <a:off x="0" y="-29210"/>
            <a:ext cx="12192000" cy="6887210"/>
          </a:xfrm>
          <a:prstGeom prst="rect"/>
          <a:solidFill>
            <a:srgbClr val="00277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652" name="任意多边形: 形状 180"/>
          <p:cNvSpPr/>
          <p:nvPr/>
        </p:nvSpPr>
        <p:spPr>
          <a:xfrm>
            <a:off x="1582282" y="-29210"/>
            <a:ext cx="6822908" cy="6858000"/>
          </a:xfrm>
          <a:custGeom>
            <a:avLst/>
            <a:gdLst>
              <a:gd name="connsiteX0" fmla="*/ 2313618 w 8569125"/>
              <a:gd name="connsiteY0" fmla="*/ 0 h 6858000"/>
              <a:gd name="connsiteX1" fmla="*/ 3960258 w 8569125"/>
              <a:gd name="connsiteY1" fmla="*/ 0 h 6858000"/>
              <a:gd name="connsiteX2" fmla="*/ 4621404 w 8569125"/>
              <a:gd name="connsiteY2" fmla="*/ 0 h 6858000"/>
              <a:gd name="connsiteX3" fmla="*/ 6758681 w 8569125"/>
              <a:gd name="connsiteY3" fmla="*/ 0 h 6858000"/>
              <a:gd name="connsiteX4" fmla="*/ 8302425 w 8569125"/>
              <a:gd name="connsiteY4" fmla="*/ 0 h 6858000"/>
              <a:gd name="connsiteX5" fmla="*/ 8569125 w 8569125"/>
              <a:gd name="connsiteY5" fmla="*/ 0 h 6858000"/>
              <a:gd name="connsiteX6" fmla="*/ 8569125 w 8569125"/>
              <a:gd name="connsiteY6" fmla="*/ 6858000 h 6858000"/>
              <a:gd name="connsiteX7" fmla="*/ 8302425 w 8569125"/>
              <a:gd name="connsiteY7" fmla="*/ 6858000 h 6858000"/>
              <a:gd name="connsiteX8" fmla="*/ 6758681 w 8569125"/>
              <a:gd name="connsiteY8" fmla="*/ 6858000 h 6858000"/>
              <a:gd name="connsiteX9" fmla="*/ 0 w 8569125"/>
              <a:gd name="connsiteY9"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569125" h="6858000">
                <a:moveTo>
                  <a:pt x="2313618" y="0"/>
                </a:moveTo>
                <a:lnTo>
                  <a:pt x="3960258" y="0"/>
                </a:lnTo>
                <a:lnTo>
                  <a:pt x="4621404" y="0"/>
                </a:lnTo>
                <a:lnTo>
                  <a:pt x="6758681" y="0"/>
                </a:lnTo>
                <a:lnTo>
                  <a:pt x="8302425" y="0"/>
                </a:lnTo>
                <a:lnTo>
                  <a:pt x="8569125" y="0"/>
                </a:lnTo>
                <a:lnTo>
                  <a:pt x="8569125" y="6858000"/>
                </a:lnTo>
                <a:lnTo>
                  <a:pt x="8302425" y="6858000"/>
                </a:lnTo>
                <a:lnTo>
                  <a:pt x="6758681" y="6858000"/>
                </a:lnTo>
                <a:lnTo>
                  <a:pt x="0" y="685800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50653" name="矩形 5"/>
          <p:cNvSpPr/>
          <p:nvPr/>
        </p:nvSpPr>
        <p:spPr>
          <a:xfrm>
            <a:off x="294944" y="623162"/>
            <a:ext cx="11566856" cy="5650571"/>
          </a:xfrm>
          <a:prstGeom prst="rect"/>
          <a:gradFill flip="none" rotWithShape="1">
            <a:gsLst>
              <a:gs pos="0">
                <a:schemeClr val="accent1"/>
              </a:gs>
              <a:gs pos="100000">
                <a:schemeClr val="accent2"/>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654" name="任意多边形: 形状 11"/>
          <p:cNvSpPr/>
          <p:nvPr/>
        </p:nvSpPr>
        <p:spPr>
          <a:xfrm>
            <a:off x="0" y="1"/>
            <a:ext cx="589888" cy="1748539"/>
          </a:xfrm>
          <a:custGeom>
            <a:avLst/>
            <a:gdLst>
              <a:gd name="connsiteX0" fmla="*/ 0 w 589888"/>
              <a:gd name="connsiteY0" fmla="*/ 0 h 1748539"/>
              <a:gd name="connsiteX1" fmla="*/ 589888 w 589888"/>
              <a:gd name="connsiteY1" fmla="*/ 0 h 1748539"/>
              <a:gd name="connsiteX2" fmla="*/ 0 w 589888"/>
              <a:gd name="connsiteY2" fmla="*/ 1748539 h 1748539"/>
            </a:gdLst>
            <a:ahLst/>
            <a:cxnLst>
              <a:cxn ang="0">
                <a:pos x="connsiteX0" y="connsiteY0"/>
              </a:cxn>
              <a:cxn ang="0">
                <a:pos x="connsiteX1" y="connsiteY1"/>
              </a:cxn>
              <a:cxn ang="0">
                <a:pos x="connsiteX2" y="connsiteY2"/>
              </a:cxn>
            </a:cxnLst>
            <a:rect l="l" t="t" r="r" b="b"/>
            <a:pathLst>
              <a:path w="589888" h="1748539">
                <a:moveTo>
                  <a:pt x="0" y="0"/>
                </a:moveTo>
                <a:lnTo>
                  <a:pt x="589888" y="0"/>
                </a:lnTo>
                <a:lnTo>
                  <a:pt x="0" y="1748539"/>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50655" name="任意多边形: 形状 106"/>
          <p:cNvSpPr/>
          <p:nvPr/>
        </p:nvSpPr>
        <p:spPr>
          <a:xfrm>
            <a:off x="713485" y="0"/>
            <a:ext cx="1258044" cy="1675698"/>
          </a:xfrm>
          <a:custGeom>
            <a:avLst/>
            <a:gdLst>
              <a:gd name="connsiteX0" fmla="*/ 623094 w 1258044"/>
              <a:gd name="connsiteY0" fmla="*/ 0 h 1675698"/>
              <a:gd name="connsiteX1" fmla="*/ 1258044 w 1258044"/>
              <a:gd name="connsiteY1" fmla="*/ 0 h 1675698"/>
              <a:gd name="connsiteX2" fmla="*/ 634950 w 1258044"/>
              <a:gd name="connsiteY2" fmla="*/ 1675698 h 1675698"/>
              <a:gd name="connsiteX3" fmla="*/ 0 w 1258044"/>
              <a:gd name="connsiteY3" fmla="*/ 1675698 h 1675698"/>
            </a:gdLst>
            <a:ahLst/>
            <a:cxnLst>
              <a:cxn ang="0">
                <a:pos x="connsiteX0" y="connsiteY0"/>
              </a:cxn>
              <a:cxn ang="0">
                <a:pos x="connsiteX1" y="connsiteY1"/>
              </a:cxn>
              <a:cxn ang="0">
                <a:pos x="connsiteX2" y="connsiteY2"/>
              </a:cxn>
              <a:cxn ang="0">
                <a:pos x="connsiteX3" y="connsiteY3"/>
              </a:cxn>
            </a:cxnLst>
            <a:rect l="l" t="t" r="r" b="b"/>
            <a:pathLst>
              <a:path w="1258044" h="1675698">
                <a:moveTo>
                  <a:pt x="623094" y="0"/>
                </a:moveTo>
                <a:lnTo>
                  <a:pt x="1258044" y="0"/>
                </a:lnTo>
                <a:lnTo>
                  <a:pt x="634950" y="1675698"/>
                </a:lnTo>
                <a:lnTo>
                  <a:pt x="0" y="1675698"/>
                </a:lnTo>
                <a:close/>
              </a:path>
            </a:pathLst>
          </a:custGeom>
          <a:gradFill flip="none" rotWithShape="1">
            <a:gsLst>
              <a:gs pos="0">
                <a:schemeClr val="bg1">
                  <a:alpha val="64000"/>
                </a:schemeClr>
              </a:gs>
              <a:gs pos="100000">
                <a:schemeClr val="bg1">
                  <a:alpha val="0"/>
                </a:schemeClr>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50656" name="平行四边形 176"/>
          <p:cNvSpPr/>
          <p:nvPr/>
        </p:nvSpPr>
        <p:spPr>
          <a:xfrm>
            <a:off x="10409936" y="0"/>
            <a:ext cx="1189400" cy="1869720"/>
          </a:xfrm>
          <a:prstGeom prst="parallelogram">
            <a:avLst>
              <a:gd name="adj" fmla="val 58453"/>
            </a:avLst>
          </a:prstGeom>
          <a:gradFill flip="none" rotWithShape="1">
            <a:gsLst>
              <a:gs pos="0">
                <a:schemeClr val="bg1">
                  <a:alpha val="64000"/>
                </a:schemeClr>
              </a:gs>
              <a:gs pos="100000">
                <a:schemeClr val="bg1">
                  <a:alpha val="0"/>
                </a:schemeClr>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657" name="平行四边形 177"/>
          <p:cNvSpPr/>
          <p:nvPr/>
        </p:nvSpPr>
        <p:spPr>
          <a:xfrm>
            <a:off x="9594570" y="-4625"/>
            <a:ext cx="895458" cy="1255575"/>
          </a:xfrm>
          <a:prstGeom prst="parallelogram">
            <a:avLst>
              <a:gd name="adj" fmla="val 51239"/>
            </a:avLst>
          </a:prstGeom>
          <a:gradFill flip="none" rotWithShape="1">
            <a:gsLst>
              <a:gs pos="0">
                <a:schemeClr val="accent2"/>
              </a:gs>
              <a:gs pos="100000">
                <a:schemeClr val="accent2">
                  <a:alpha val="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658" name="任意多边形: 形状 107"/>
          <p:cNvSpPr/>
          <p:nvPr/>
        </p:nvSpPr>
        <p:spPr>
          <a:xfrm>
            <a:off x="2240078" y="4705381"/>
            <a:ext cx="1906301" cy="2152619"/>
          </a:xfrm>
          <a:custGeom>
            <a:avLst/>
            <a:gdLst>
              <a:gd name="connsiteX0" fmla="*/ 733105 w 1906301"/>
              <a:gd name="connsiteY0" fmla="*/ 0 h 2152619"/>
              <a:gd name="connsiteX1" fmla="*/ 1906301 w 1906301"/>
              <a:gd name="connsiteY1" fmla="*/ 0 h 2152619"/>
              <a:gd name="connsiteX2" fmla="*/ 1173196 w 1906301"/>
              <a:gd name="connsiteY2" fmla="*/ 2152619 h 2152619"/>
              <a:gd name="connsiteX3" fmla="*/ 0 w 1906301"/>
              <a:gd name="connsiteY3" fmla="*/ 2152619 h 2152619"/>
            </a:gdLst>
            <a:ahLst/>
            <a:cxnLst>
              <a:cxn ang="0">
                <a:pos x="connsiteX0" y="connsiteY0"/>
              </a:cxn>
              <a:cxn ang="0">
                <a:pos x="connsiteX1" y="connsiteY1"/>
              </a:cxn>
              <a:cxn ang="0">
                <a:pos x="connsiteX2" y="connsiteY2"/>
              </a:cxn>
              <a:cxn ang="0">
                <a:pos x="connsiteX3" y="connsiteY3"/>
              </a:cxn>
            </a:cxnLst>
            <a:rect l="l" t="t" r="r" b="b"/>
            <a:pathLst>
              <a:path w="1906301" h="2152619">
                <a:moveTo>
                  <a:pt x="733105" y="0"/>
                </a:moveTo>
                <a:lnTo>
                  <a:pt x="1906301" y="0"/>
                </a:lnTo>
                <a:lnTo>
                  <a:pt x="1173196" y="2152619"/>
                </a:lnTo>
                <a:lnTo>
                  <a:pt x="0" y="2152619"/>
                </a:lnTo>
                <a:close/>
              </a:path>
            </a:pathLst>
          </a:custGeom>
          <a:gradFill flip="none" rotWithShape="1">
            <a:gsLst>
              <a:gs pos="0">
                <a:schemeClr val="accent2"/>
              </a:gs>
              <a:gs pos="100000">
                <a:schemeClr val="accent2">
                  <a:alpha val="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grpSp>
        <p:nvGrpSpPr>
          <p:cNvPr id="191" name="组合 1028"/>
          <p:cNvGrpSpPr/>
          <p:nvPr/>
        </p:nvGrpSpPr>
        <p:grpSpPr>
          <a:xfrm>
            <a:off x="468420" y="6273733"/>
            <a:ext cx="11255160" cy="255424"/>
            <a:chOff x="203417" y="6273733"/>
            <a:chExt cx="11255160" cy="255424"/>
          </a:xfrm>
        </p:grpSpPr>
        <p:grpSp>
          <p:nvGrpSpPr>
            <p:cNvPr id="192" name="组合 1024"/>
            <p:cNvGrpSpPr/>
            <p:nvPr/>
          </p:nvGrpSpPr>
          <p:grpSpPr>
            <a:xfrm>
              <a:off x="10507861" y="6273733"/>
              <a:ext cx="950716" cy="255424"/>
              <a:chOff x="10507861" y="6273733"/>
              <a:chExt cx="950716" cy="255424"/>
            </a:xfrm>
          </p:grpSpPr>
          <p:sp>
            <p:nvSpPr>
              <p:cNvPr id="1050659" name="平行四边形 36"/>
              <p:cNvSpPr/>
              <p:nvPr/>
            </p:nvSpPr>
            <p:spPr>
              <a:xfrm>
                <a:off x="11290517" y="6273733"/>
                <a:ext cx="168060" cy="255424"/>
              </a:xfrm>
              <a:prstGeom prst="parallelogram">
                <a:avLst>
                  <a:gd name="adj" fmla="val 51442"/>
                </a:avLst>
              </a:prstGeom>
              <a:solidFill>
                <a:schemeClr val="accent2">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660" name="平行四边形 68"/>
              <p:cNvSpPr/>
              <p:nvPr/>
            </p:nvSpPr>
            <p:spPr>
              <a:xfrm>
                <a:off x="11160041" y="6273733"/>
                <a:ext cx="168060" cy="255424"/>
              </a:xfrm>
              <a:prstGeom prst="parallelogram">
                <a:avLst>
                  <a:gd name="adj" fmla="val 51442"/>
                </a:avLst>
              </a:prstGeom>
              <a:solidFill>
                <a:schemeClr val="accent2">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661" name="平行四边形 69"/>
              <p:cNvSpPr/>
              <p:nvPr/>
            </p:nvSpPr>
            <p:spPr>
              <a:xfrm>
                <a:off x="11029605" y="6273733"/>
                <a:ext cx="168060" cy="255424"/>
              </a:xfrm>
              <a:prstGeom prst="parallelogram">
                <a:avLst>
                  <a:gd name="adj" fmla="val 51442"/>
                </a:avLst>
              </a:prstGeom>
              <a:solidFill>
                <a:schemeClr val="accent2">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662" name="平行四边形 70"/>
              <p:cNvSpPr/>
              <p:nvPr/>
            </p:nvSpPr>
            <p:spPr>
              <a:xfrm>
                <a:off x="10899169" y="6273733"/>
                <a:ext cx="168060" cy="255424"/>
              </a:xfrm>
              <a:prstGeom prst="parallelogram">
                <a:avLst>
                  <a:gd name="adj" fmla="val 51442"/>
                </a:avLst>
              </a:prstGeom>
              <a:solidFill>
                <a:schemeClr val="accent2">
                  <a:alpha val="5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663" name="平行四边形 71"/>
              <p:cNvSpPr/>
              <p:nvPr/>
            </p:nvSpPr>
            <p:spPr>
              <a:xfrm>
                <a:off x="10768733" y="6273733"/>
                <a:ext cx="168060" cy="255424"/>
              </a:xfrm>
              <a:prstGeom prst="parallelogram">
                <a:avLst>
                  <a:gd name="adj" fmla="val 51442"/>
                </a:avLst>
              </a:prstGeom>
              <a:solidFill>
                <a:schemeClr val="accent2">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664" name="平行四边形 72"/>
              <p:cNvSpPr/>
              <p:nvPr/>
            </p:nvSpPr>
            <p:spPr>
              <a:xfrm>
                <a:off x="10638297" y="6273733"/>
                <a:ext cx="168060" cy="255424"/>
              </a:xfrm>
              <a:prstGeom prst="parallelogram">
                <a:avLst>
                  <a:gd name="adj" fmla="val 51442"/>
                </a:avLst>
              </a:prstGeom>
              <a:solidFill>
                <a:schemeClr val="accent2">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665" name="平行四边形 73"/>
              <p:cNvSpPr/>
              <p:nvPr/>
            </p:nvSpPr>
            <p:spPr>
              <a:xfrm>
                <a:off x="10507861" y="6273733"/>
                <a:ext cx="168060" cy="255424"/>
              </a:xfrm>
              <a:prstGeom prst="parallelogram">
                <a:avLst>
                  <a:gd name="adj" fmla="val 51442"/>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grpSp>
        <p:grpSp>
          <p:nvGrpSpPr>
            <p:cNvPr id="193" name="组合 1027"/>
            <p:cNvGrpSpPr/>
            <p:nvPr/>
          </p:nvGrpSpPr>
          <p:grpSpPr>
            <a:xfrm>
              <a:off x="203417" y="6273733"/>
              <a:ext cx="10342068" cy="255424"/>
              <a:chOff x="203417" y="6273733"/>
              <a:chExt cx="10342068" cy="255424"/>
            </a:xfrm>
            <a:gradFill flip="none" rotWithShape="1">
              <a:gsLst>
                <a:gs pos="0">
                  <a:schemeClr val="bg1">
                    <a:alpha val="0"/>
                  </a:schemeClr>
                </a:gs>
                <a:gs pos="44000">
                  <a:schemeClr val="bg1">
                    <a:alpha val="55000"/>
                  </a:schemeClr>
                </a:gs>
                <a:gs pos="100000">
                  <a:schemeClr val="bg1">
                    <a:alpha val="5000"/>
                  </a:schemeClr>
                </a:gs>
              </a:gsLst>
              <a:lin ang="0" scaled="1"/>
            </a:gradFill>
          </p:grpSpPr>
          <p:sp>
            <p:nvSpPr>
              <p:cNvPr id="1050666" name="平行四边形 74"/>
              <p:cNvSpPr/>
              <p:nvPr/>
            </p:nvSpPr>
            <p:spPr>
              <a:xfrm>
                <a:off x="1037742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667" name="平行四边形 75"/>
              <p:cNvSpPr/>
              <p:nvPr/>
            </p:nvSpPr>
            <p:spPr>
              <a:xfrm>
                <a:off x="1024698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668" name="平行四边形 76"/>
              <p:cNvSpPr/>
              <p:nvPr/>
            </p:nvSpPr>
            <p:spPr>
              <a:xfrm>
                <a:off x="1011655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669" name="平行四边形 77"/>
              <p:cNvSpPr/>
              <p:nvPr/>
            </p:nvSpPr>
            <p:spPr>
              <a:xfrm>
                <a:off x="998611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670" name="平行四边形 78"/>
              <p:cNvSpPr/>
              <p:nvPr/>
            </p:nvSpPr>
            <p:spPr>
              <a:xfrm>
                <a:off x="985568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671" name="平行四边形 79"/>
              <p:cNvSpPr/>
              <p:nvPr/>
            </p:nvSpPr>
            <p:spPr>
              <a:xfrm>
                <a:off x="972524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672" name="平行四边形 80"/>
              <p:cNvSpPr/>
              <p:nvPr/>
            </p:nvSpPr>
            <p:spPr>
              <a:xfrm>
                <a:off x="959480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673" name="平行四边形 81"/>
              <p:cNvSpPr/>
              <p:nvPr/>
            </p:nvSpPr>
            <p:spPr>
              <a:xfrm>
                <a:off x="946437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674" name="平行四边形 82"/>
              <p:cNvSpPr/>
              <p:nvPr/>
            </p:nvSpPr>
            <p:spPr>
              <a:xfrm>
                <a:off x="933393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675" name="平行四边形 86"/>
              <p:cNvSpPr/>
              <p:nvPr/>
            </p:nvSpPr>
            <p:spPr>
              <a:xfrm>
                <a:off x="920350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676" name="平行四边形 87"/>
              <p:cNvSpPr/>
              <p:nvPr/>
            </p:nvSpPr>
            <p:spPr>
              <a:xfrm>
                <a:off x="907306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677" name="平行四边形 88"/>
              <p:cNvSpPr/>
              <p:nvPr/>
            </p:nvSpPr>
            <p:spPr>
              <a:xfrm>
                <a:off x="894262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678" name="平行四边形 89"/>
              <p:cNvSpPr/>
              <p:nvPr/>
            </p:nvSpPr>
            <p:spPr>
              <a:xfrm>
                <a:off x="881219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679" name="平行四边形 90"/>
              <p:cNvSpPr/>
              <p:nvPr/>
            </p:nvSpPr>
            <p:spPr>
              <a:xfrm>
                <a:off x="868175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680" name="平行四边形 91"/>
              <p:cNvSpPr/>
              <p:nvPr/>
            </p:nvSpPr>
            <p:spPr>
              <a:xfrm>
                <a:off x="855132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681" name="平行四边形 92"/>
              <p:cNvSpPr/>
              <p:nvPr/>
            </p:nvSpPr>
            <p:spPr>
              <a:xfrm>
                <a:off x="842088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682" name="平行四边形 93"/>
              <p:cNvSpPr/>
              <p:nvPr/>
            </p:nvSpPr>
            <p:spPr>
              <a:xfrm>
                <a:off x="829044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683" name="平行四边形 94"/>
              <p:cNvSpPr/>
              <p:nvPr/>
            </p:nvSpPr>
            <p:spPr>
              <a:xfrm>
                <a:off x="816001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684" name="平行四边形 100"/>
              <p:cNvSpPr/>
              <p:nvPr/>
            </p:nvSpPr>
            <p:spPr>
              <a:xfrm>
                <a:off x="802957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685" name="平行四边形 101"/>
              <p:cNvSpPr/>
              <p:nvPr/>
            </p:nvSpPr>
            <p:spPr>
              <a:xfrm>
                <a:off x="789914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686" name="平行四边形 102"/>
              <p:cNvSpPr/>
              <p:nvPr/>
            </p:nvSpPr>
            <p:spPr>
              <a:xfrm>
                <a:off x="776870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687" name="平行四边形 103"/>
              <p:cNvSpPr/>
              <p:nvPr/>
            </p:nvSpPr>
            <p:spPr>
              <a:xfrm>
                <a:off x="763826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688" name="平行四边形 104"/>
              <p:cNvSpPr/>
              <p:nvPr/>
            </p:nvSpPr>
            <p:spPr>
              <a:xfrm>
                <a:off x="750783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689" name="平行四边形 105"/>
              <p:cNvSpPr/>
              <p:nvPr/>
            </p:nvSpPr>
            <p:spPr>
              <a:xfrm>
                <a:off x="737739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690" name="平行四边形 108"/>
              <p:cNvSpPr/>
              <p:nvPr/>
            </p:nvSpPr>
            <p:spPr>
              <a:xfrm>
                <a:off x="724696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691" name="平行四边形 109"/>
              <p:cNvSpPr/>
              <p:nvPr/>
            </p:nvSpPr>
            <p:spPr>
              <a:xfrm>
                <a:off x="711652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692" name="平行四边形 110"/>
              <p:cNvSpPr/>
              <p:nvPr/>
            </p:nvSpPr>
            <p:spPr>
              <a:xfrm>
                <a:off x="698608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693" name="平行四边形 111"/>
              <p:cNvSpPr/>
              <p:nvPr/>
            </p:nvSpPr>
            <p:spPr>
              <a:xfrm>
                <a:off x="685565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694" name="平行四边形 112"/>
              <p:cNvSpPr/>
              <p:nvPr/>
            </p:nvSpPr>
            <p:spPr>
              <a:xfrm>
                <a:off x="672521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695" name="平行四边形 113"/>
              <p:cNvSpPr/>
              <p:nvPr/>
            </p:nvSpPr>
            <p:spPr>
              <a:xfrm>
                <a:off x="659478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696" name="平行四边形 114"/>
              <p:cNvSpPr/>
              <p:nvPr/>
            </p:nvSpPr>
            <p:spPr>
              <a:xfrm>
                <a:off x="646434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697" name="平行四边形 115"/>
              <p:cNvSpPr/>
              <p:nvPr/>
            </p:nvSpPr>
            <p:spPr>
              <a:xfrm>
                <a:off x="633390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698" name="平行四边形 116"/>
              <p:cNvSpPr/>
              <p:nvPr/>
            </p:nvSpPr>
            <p:spPr>
              <a:xfrm>
                <a:off x="620347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699" name="平行四边形 117"/>
              <p:cNvSpPr/>
              <p:nvPr/>
            </p:nvSpPr>
            <p:spPr>
              <a:xfrm>
                <a:off x="607303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700" name="平行四边形 118"/>
              <p:cNvSpPr/>
              <p:nvPr/>
            </p:nvSpPr>
            <p:spPr>
              <a:xfrm>
                <a:off x="594260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701" name="平行四边形 119"/>
              <p:cNvSpPr/>
              <p:nvPr/>
            </p:nvSpPr>
            <p:spPr>
              <a:xfrm>
                <a:off x="581216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702" name="平行四边形 120"/>
              <p:cNvSpPr/>
              <p:nvPr/>
            </p:nvSpPr>
            <p:spPr>
              <a:xfrm>
                <a:off x="568172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703" name="平行四边形 121"/>
              <p:cNvSpPr/>
              <p:nvPr/>
            </p:nvSpPr>
            <p:spPr>
              <a:xfrm>
                <a:off x="555129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704" name="平行四边形 122"/>
              <p:cNvSpPr/>
              <p:nvPr/>
            </p:nvSpPr>
            <p:spPr>
              <a:xfrm>
                <a:off x="542085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705" name="平行四边形 123"/>
              <p:cNvSpPr/>
              <p:nvPr/>
            </p:nvSpPr>
            <p:spPr>
              <a:xfrm>
                <a:off x="529042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706" name="平行四边形 126"/>
              <p:cNvSpPr/>
              <p:nvPr/>
            </p:nvSpPr>
            <p:spPr>
              <a:xfrm>
                <a:off x="515998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707" name="平行四边形 127"/>
              <p:cNvSpPr/>
              <p:nvPr/>
            </p:nvSpPr>
            <p:spPr>
              <a:xfrm>
                <a:off x="502954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708" name="平行四边形 128"/>
              <p:cNvSpPr/>
              <p:nvPr/>
            </p:nvSpPr>
            <p:spPr>
              <a:xfrm>
                <a:off x="489911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709" name="平行四边形 129"/>
              <p:cNvSpPr/>
              <p:nvPr/>
            </p:nvSpPr>
            <p:spPr>
              <a:xfrm>
                <a:off x="476867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710" name="平行四边形 130"/>
              <p:cNvSpPr/>
              <p:nvPr/>
            </p:nvSpPr>
            <p:spPr>
              <a:xfrm>
                <a:off x="463824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711" name="平行四边形 131"/>
              <p:cNvSpPr/>
              <p:nvPr/>
            </p:nvSpPr>
            <p:spPr>
              <a:xfrm>
                <a:off x="450780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712" name="平行四边形 132"/>
              <p:cNvSpPr/>
              <p:nvPr/>
            </p:nvSpPr>
            <p:spPr>
              <a:xfrm>
                <a:off x="437736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713" name="平行四边形 133"/>
              <p:cNvSpPr/>
              <p:nvPr/>
            </p:nvSpPr>
            <p:spPr>
              <a:xfrm>
                <a:off x="424693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714" name="平行四边形 134"/>
              <p:cNvSpPr/>
              <p:nvPr/>
            </p:nvSpPr>
            <p:spPr>
              <a:xfrm>
                <a:off x="411649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715" name="平行四边形 135"/>
              <p:cNvSpPr/>
              <p:nvPr/>
            </p:nvSpPr>
            <p:spPr>
              <a:xfrm>
                <a:off x="398606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716" name="平行四边形 136"/>
              <p:cNvSpPr/>
              <p:nvPr/>
            </p:nvSpPr>
            <p:spPr>
              <a:xfrm>
                <a:off x="385562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717" name="平行四边形 137"/>
              <p:cNvSpPr/>
              <p:nvPr/>
            </p:nvSpPr>
            <p:spPr>
              <a:xfrm>
                <a:off x="372518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718" name="平行四边形 138"/>
              <p:cNvSpPr/>
              <p:nvPr/>
            </p:nvSpPr>
            <p:spPr>
              <a:xfrm>
                <a:off x="359475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719" name="平行四边形 139"/>
              <p:cNvSpPr/>
              <p:nvPr/>
            </p:nvSpPr>
            <p:spPr>
              <a:xfrm>
                <a:off x="346431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720" name="平行四边形 140"/>
              <p:cNvSpPr/>
              <p:nvPr/>
            </p:nvSpPr>
            <p:spPr>
              <a:xfrm>
                <a:off x="333388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721" name="平行四边形 141"/>
              <p:cNvSpPr/>
              <p:nvPr/>
            </p:nvSpPr>
            <p:spPr>
              <a:xfrm>
                <a:off x="320344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722" name="平行四边形 142"/>
              <p:cNvSpPr/>
              <p:nvPr/>
            </p:nvSpPr>
            <p:spPr>
              <a:xfrm>
                <a:off x="307300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723" name="平行四边形 143"/>
              <p:cNvSpPr/>
              <p:nvPr/>
            </p:nvSpPr>
            <p:spPr>
              <a:xfrm>
                <a:off x="294257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724" name="平行四边形 144"/>
              <p:cNvSpPr/>
              <p:nvPr/>
            </p:nvSpPr>
            <p:spPr>
              <a:xfrm>
                <a:off x="281213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725" name="平行四边形 145"/>
              <p:cNvSpPr/>
              <p:nvPr/>
            </p:nvSpPr>
            <p:spPr>
              <a:xfrm>
                <a:off x="268170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726" name="平行四边形 146"/>
              <p:cNvSpPr/>
              <p:nvPr/>
            </p:nvSpPr>
            <p:spPr>
              <a:xfrm>
                <a:off x="255126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727" name="平行四边形 147"/>
              <p:cNvSpPr/>
              <p:nvPr/>
            </p:nvSpPr>
            <p:spPr>
              <a:xfrm>
                <a:off x="242082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728" name="平行四边形 148"/>
              <p:cNvSpPr/>
              <p:nvPr/>
            </p:nvSpPr>
            <p:spPr>
              <a:xfrm>
                <a:off x="229039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729" name="平行四边形 149"/>
              <p:cNvSpPr/>
              <p:nvPr/>
            </p:nvSpPr>
            <p:spPr>
              <a:xfrm>
                <a:off x="215995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730" name="平行四边形 150"/>
              <p:cNvSpPr/>
              <p:nvPr/>
            </p:nvSpPr>
            <p:spPr>
              <a:xfrm>
                <a:off x="202952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731" name="平行四边形 151"/>
              <p:cNvSpPr/>
              <p:nvPr/>
            </p:nvSpPr>
            <p:spPr>
              <a:xfrm>
                <a:off x="189908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732" name="平行四边形 152"/>
              <p:cNvSpPr/>
              <p:nvPr/>
            </p:nvSpPr>
            <p:spPr>
              <a:xfrm>
                <a:off x="176864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733" name="平行四边形 153"/>
              <p:cNvSpPr/>
              <p:nvPr/>
            </p:nvSpPr>
            <p:spPr>
              <a:xfrm>
                <a:off x="163821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734" name="平行四边形 154"/>
              <p:cNvSpPr/>
              <p:nvPr/>
            </p:nvSpPr>
            <p:spPr>
              <a:xfrm>
                <a:off x="150777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735" name="平行四边形 155"/>
              <p:cNvSpPr/>
              <p:nvPr/>
            </p:nvSpPr>
            <p:spPr>
              <a:xfrm>
                <a:off x="137734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736" name="平行四边形 156"/>
              <p:cNvSpPr/>
              <p:nvPr/>
            </p:nvSpPr>
            <p:spPr>
              <a:xfrm>
                <a:off x="124690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737" name="平行四边形 157"/>
              <p:cNvSpPr/>
              <p:nvPr/>
            </p:nvSpPr>
            <p:spPr>
              <a:xfrm>
                <a:off x="111646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738" name="平行四边形 158"/>
              <p:cNvSpPr/>
              <p:nvPr/>
            </p:nvSpPr>
            <p:spPr>
              <a:xfrm>
                <a:off x="98603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739" name="平行四边形 159"/>
              <p:cNvSpPr/>
              <p:nvPr/>
            </p:nvSpPr>
            <p:spPr>
              <a:xfrm>
                <a:off x="85559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740" name="平行四边形 160"/>
              <p:cNvSpPr/>
              <p:nvPr/>
            </p:nvSpPr>
            <p:spPr>
              <a:xfrm>
                <a:off x="72516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741" name="平行四边形 161"/>
              <p:cNvSpPr/>
              <p:nvPr/>
            </p:nvSpPr>
            <p:spPr>
              <a:xfrm>
                <a:off x="59472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742" name="平行四边形 162"/>
              <p:cNvSpPr/>
              <p:nvPr/>
            </p:nvSpPr>
            <p:spPr>
              <a:xfrm>
                <a:off x="46428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743" name="平行四边形 163"/>
              <p:cNvSpPr/>
              <p:nvPr/>
            </p:nvSpPr>
            <p:spPr>
              <a:xfrm>
                <a:off x="33385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744" name="平行四边形 164"/>
              <p:cNvSpPr/>
              <p:nvPr/>
            </p:nvSpPr>
            <p:spPr>
              <a:xfrm>
                <a:off x="20341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grpSp>
      </p:grpSp>
      <p:sp>
        <p:nvSpPr>
          <p:cNvPr id="1050745" name="矩形 1029"/>
          <p:cNvSpPr/>
          <p:nvPr/>
        </p:nvSpPr>
        <p:spPr>
          <a:xfrm>
            <a:off x="1099468" y="3294286"/>
            <a:ext cx="4552335" cy="875304"/>
          </a:xfrm>
          <a:prstGeom prst="rect"/>
          <a:noFill/>
        </p:spPr>
        <p:txBody>
          <a:bodyPr anchor="t" anchorCtr="0" bIns="0" lIns="0" rIns="0" rtlCol="0" tIns="0" wrap="square">
            <a:spAutoFit/>
          </a:bodyPr>
          <a:p>
            <a:pPr algn="just" defTabSz="1216660">
              <a:lnSpc>
                <a:spcPct val="150000"/>
              </a:lnSpc>
              <a:spcAft>
                <a:spcPts val="600"/>
              </a:spcAft>
            </a:pPr>
            <a:r>
              <a:rPr altLang="en-US" sz="1200" lang="zh-CN">
                <a:solidFill>
                  <a:schemeClr val="bg1"/>
                </a:solidFill>
                <a:latin typeface="+mj-ea"/>
                <a:ea typeface="+mj-ea"/>
                <a:sym typeface="Arial" panose="020B0604020202020204" pitchFamily="34" charset="0"/>
              </a:rPr>
              <a:t>陶艺是中国的传统文化，一种既年轻又古老的艺术，年轻是因为现代陶艺的独立和发展，古老是因为她走过了</a:t>
            </a:r>
            <a:r>
              <a:rPr altLang="zh-CN" sz="1200" lang="en-US">
                <a:solidFill>
                  <a:schemeClr val="bg1"/>
                </a:solidFill>
                <a:latin typeface="+mj-ea"/>
                <a:ea typeface="+mj-ea"/>
                <a:sym typeface="Arial" panose="020B0604020202020204" pitchFamily="34" charset="0"/>
              </a:rPr>
              <a:t>6000</a:t>
            </a:r>
            <a:r>
              <a:rPr altLang="en-US" sz="1200" lang="zh-CN">
                <a:solidFill>
                  <a:schemeClr val="bg1"/>
                </a:solidFill>
                <a:latin typeface="+mj-ea"/>
                <a:ea typeface="+mj-ea"/>
                <a:sym typeface="Arial" panose="020B0604020202020204" pitchFamily="34" charset="0"/>
              </a:rPr>
              <a:t>年的历史。</a:t>
            </a:r>
          </a:p>
          <a:p>
            <a:pPr algn="just" defTabSz="1216660">
              <a:lnSpc>
                <a:spcPct val="150000"/>
              </a:lnSpc>
              <a:spcAft>
                <a:spcPts val="600"/>
              </a:spcAft>
            </a:pPr>
            <a:r>
              <a:rPr altLang="en-US" sz="1200" lang="zh-CN">
                <a:solidFill>
                  <a:schemeClr val="bg1"/>
                </a:solidFill>
                <a:latin typeface="+mj-ea"/>
                <a:ea typeface="+mj-ea"/>
                <a:sym typeface="Arial" panose="020B0604020202020204" pitchFamily="34" charset="0"/>
              </a:rPr>
              <a:t>朴素、淡雅的外在，却有着深厚的历史沉淀与艺术情趣</a:t>
            </a:r>
            <a:endParaRPr altLang="zh-CN" sz="1200" lang="en-US">
              <a:solidFill>
                <a:schemeClr val="bg1"/>
              </a:solidFill>
              <a:latin typeface="+mj-ea"/>
              <a:ea typeface="+mj-ea"/>
              <a:sym typeface="Arial" panose="020B0604020202020204" pitchFamily="34" charset="0"/>
            </a:endParaRPr>
          </a:p>
        </p:txBody>
      </p:sp>
      <p:sp>
        <p:nvSpPr>
          <p:cNvPr id="1050746" name="TextBox 13"/>
          <p:cNvSpPr txBox="1"/>
          <p:nvPr/>
        </p:nvSpPr>
        <p:spPr>
          <a:xfrm>
            <a:off x="667897" y="1221693"/>
            <a:ext cx="1676400" cy="355600"/>
          </a:xfrm>
          <a:prstGeom prst="rect"/>
          <a:noFill/>
        </p:spPr>
        <p:txBody>
          <a:bodyPr anchor="t" anchorCtr="0" bIns="0" lIns="0" rIns="0" rtlCol="0" tIns="0" wrap="none">
            <a:spAutoFit/>
          </a:bodyPr>
          <a:p>
            <a:pPr defTabSz="1216660">
              <a:spcBef>
                <a:spcPct val="20000"/>
              </a:spcBef>
            </a:pPr>
            <a:r>
              <a:rPr altLang="zh-CN" b="1" sz="2400" lang="en-US">
                <a:solidFill>
                  <a:schemeClr val="bg1"/>
                </a:solidFill>
                <a:latin typeface="+mj-ea"/>
                <a:ea typeface="+mj-ea"/>
                <a:sym typeface="Arial" panose="020B0604020202020204" pitchFamily="34" charset="0"/>
              </a:rPr>
              <a:t>2022</a:t>
            </a:r>
            <a:r>
              <a:rPr altLang="en-US" b="1" sz="2400" lang="zh-CN">
                <a:solidFill>
                  <a:schemeClr val="bg1"/>
                </a:solidFill>
                <a:latin typeface="+mj-ea"/>
                <a:ea typeface="+mj-ea"/>
                <a:sym typeface="Arial" panose="020B0604020202020204" pitchFamily="34" charset="0"/>
              </a:rPr>
              <a:t>年</a:t>
            </a:r>
            <a:r>
              <a:rPr altLang="zh-CN" b="1" sz="2400" lang="en-US">
                <a:solidFill>
                  <a:schemeClr val="bg1"/>
                </a:solidFill>
                <a:latin typeface="+mj-ea"/>
                <a:ea typeface="+mj-ea"/>
                <a:sym typeface="Arial" panose="020B0604020202020204" pitchFamily="34" charset="0"/>
              </a:rPr>
              <a:t>05</a:t>
            </a:r>
            <a:r>
              <a:rPr altLang="en-US" b="1" sz="2400" lang="zh-CN">
                <a:solidFill>
                  <a:schemeClr val="bg1"/>
                </a:solidFill>
                <a:latin typeface="+mj-ea"/>
                <a:ea typeface="+mj-ea"/>
                <a:sym typeface="Arial" panose="020B0604020202020204" pitchFamily="34" charset="0"/>
              </a:rPr>
              <a:t>月</a:t>
            </a:r>
          </a:p>
        </p:txBody>
      </p:sp>
      <p:sp>
        <p:nvSpPr>
          <p:cNvPr id="1050747" name="文本框 125"/>
          <p:cNvSpPr txBox="1"/>
          <p:nvPr/>
        </p:nvSpPr>
        <p:spPr>
          <a:xfrm>
            <a:off x="951502" y="2338996"/>
            <a:ext cx="5171034" cy="707886"/>
          </a:xfrm>
          <a:prstGeom prst="rect"/>
          <a:noFill/>
        </p:spPr>
        <p:txBody>
          <a:bodyPr wrap="square">
            <a:spAutoFit/>
          </a:bodyPr>
          <a:p>
            <a:pPr algn="l"/>
            <a:r>
              <a:rPr altLang="en-US" b="1" sz="4000" lang="zh-CN">
                <a:solidFill>
                  <a:schemeClr val="bg1"/>
                </a:solidFill>
                <a:latin typeface="+mj-ea"/>
                <a:ea typeface="+mj-ea"/>
              </a:rPr>
              <a:t>用泥土缔造精彩</a:t>
            </a:r>
            <a:endParaRPr altLang="en-US" b="1" sz="4000" i="0" lang="zh-CN">
              <a:solidFill>
                <a:schemeClr val="bg1"/>
              </a:solidFill>
              <a:effectLst/>
              <a:latin typeface="+mj-ea"/>
              <a:ea typeface="+mj-ea"/>
            </a:endParaRPr>
          </a:p>
        </p:txBody>
      </p:sp>
      <p:sp>
        <p:nvSpPr>
          <p:cNvPr id="1050748" name="文本框 166"/>
          <p:cNvSpPr txBox="1"/>
          <p:nvPr/>
        </p:nvSpPr>
        <p:spPr>
          <a:xfrm>
            <a:off x="2656459" y="1185703"/>
            <a:ext cx="5171034" cy="461665"/>
          </a:xfrm>
          <a:prstGeom prst="rect"/>
          <a:noFill/>
        </p:spPr>
        <p:txBody>
          <a:bodyPr wrap="square">
            <a:spAutoFit/>
          </a:bodyPr>
          <a:p>
            <a:pPr algn="l"/>
            <a:r>
              <a:rPr altLang="en-US" b="1" sz="2400" i="0" lang="zh-CN">
                <a:solidFill>
                  <a:schemeClr val="bg1"/>
                </a:solidFill>
                <a:effectLst/>
                <a:latin typeface="+mj-ea"/>
                <a:ea typeface="+mj-ea"/>
              </a:rPr>
              <a:t>致敬劳动者 </a:t>
            </a:r>
          </a:p>
        </p:txBody>
      </p:sp>
      <p:pic>
        <p:nvPicPr>
          <p:cNvPr id="2097183" name="Picture 4"/>
          <p:cNvPicPr>
            <a:picLocks noChangeAspect="1" noChangeArrowheads="1"/>
          </p:cNvPicPr>
          <p:nvPr/>
        </p:nvPicPr>
        <p:blipFill>
          <a:blip xmlns:r="http://schemas.openxmlformats.org/officeDocument/2006/relationships" r:embed="rId1" cstate="email"/>
          <a:stretch>
            <a:fillRect/>
          </a:stretch>
        </p:blipFill>
        <p:spPr bwMode="auto">
          <a:xfrm>
            <a:off x="6211953" y="1221693"/>
            <a:ext cx="5452533" cy="4089400"/>
          </a:xfrm>
          <a:prstGeom prst="rect"/>
          <a:noFill/>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94" name=""/>
        <p:cNvGrpSpPr/>
        <p:nvPr/>
      </p:nvGrpSpPr>
      <p:grpSpPr>
        <a:xfrm>
          <a:off x="0" y="0"/>
          <a:ext cx="0" cy="0"/>
          <a:chOff x="0" y="0"/>
          <a:chExt cx="0" cy="0"/>
        </a:xfrm>
      </p:grpSpPr>
      <p:sp>
        <p:nvSpPr>
          <p:cNvPr id="1050749" name="矩形 1"/>
          <p:cNvSpPr/>
          <p:nvPr/>
        </p:nvSpPr>
        <p:spPr>
          <a:xfrm>
            <a:off x="0" y="-29210"/>
            <a:ext cx="12192000" cy="6887210"/>
          </a:xfrm>
          <a:prstGeom prst="rect"/>
          <a:solidFill>
            <a:srgbClr val="00277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750" name="任意多边形: 形状 11"/>
          <p:cNvSpPr/>
          <p:nvPr/>
        </p:nvSpPr>
        <p:spPr>
          <a:xfrm>
            <a:off x="0" y="1"/>
            <a:ext cx="589888" cy="1748539"/>
          </a:xfrm>
          <a:custGeom>
            <a:avLst/>
            <a:gdLst>
              <a:gd name="connsiteX0" fmla="*/ 0 w 589888"/>
              <a:gd name="connsiteY0" fmla="*/ 0 h 1748539"/>
              <a:gd name="connsiteX1" fmla="*/ 589888 w 589888"/>
              <a:gd name="connsiteY1" fmla="*/ 0 h 1748539"/>
              <a:gd name="connsiteX2" fmla="*/ 0 w 589888"/>
              <a:gd name="connsiteY2" fmla="*/ 1748539 h 1748539"/>
            </a:gdLst>
            <a:ahLst/>
            <a:cxnLst>
              <a:cxn ang="0">
                <a:pos x="connsiteX0" y="connsiteY0"/>
              </a:cxn>
              <a:cxn ang="0">
                <a:pos x="connsiteX1" y="connsiteY1"/>
              </a:cxn>
              <a:cxn ang="0">
                <a:pos x="connsiteX2" y="connsiteY2"/>
              </a:cxn>
            </a:cxnLst>
            <a:rect l="l" t="t" r="r" b="b"/>
            <a:pathLst>
              <a:path w="589888" h="1748539">
                <a:moveTo>
                  <a:pt x="0" y="0"/>
                </a:moveTo>
                <a:lnTo>
                  <a:pt x="589888" y="0"/>
                </a:lnTo>
                <a:lnTo>
                  <a:pt x="0" y="1748539"/>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50751" name="任意多边形: 形状 180"/>
          <p:cNvSpPr/>
          <p:nvPr/>
        </p:nvSpPr>
        <p:spPr>
          <a:xfrm>
            <a:off x="1582282" y="-29210"/>
            <a:ext cx="6822908" cy="6858000"/>
          </a:xfrm>
          <a:custGeom>
            <a:avLst/>
            <a:gdLst>
              <a:gd name="connsiteX0" fmla="*/ 2313618 w 8569125"/>
              <a:gd name="connsiteY0" fmla="*/ 0 h 6858000"/>
              <a:gd name="connsiteX1" fmla="*/ 3960258 w 8569125"/>
              <a:gd name="connsiteY1" fmla="*/ 0 h 6858000"/>
              <a:gd name="connsiteX2" fmla="*/ 4621404 w 8569125"/>
              <a:gd name="connsiteY2" fmla="*/ 0 h 6858000"/>
              <a:gd name="connsiteX3" fmla="*/ 6758681 w 8569125"/>
              <a:gd name="connsiteY3" fmla="*/ 0 h 6858000"/>
              <a:gd name="connsiteX4" fmla="*/ 8302425 w 8569125"/>
              <a:gd name="connsiteY4" fmla="*/ 0 h 6858000"/>
              <a:gd name="connsiteX5" fmla="*/ 8569125 w 8569125"/>
              <a:gd name="connsiteY5" fmla="*/ 0 h 6858000"/>
              <a:gd name="connsiteX6" fmla="*/ 8569125 w 8569125"/>
              <a:gd name="connsiteY6" fmla="*/ 6858000 h 6858000"/>
              <a:gd name="connsiteX7" fmla="*/ 8302425 w 8569125"/>
              <a:gd name="connsiteY7" fmla="*/ 6858000 h 6858000"/>
              <a:gd name="connsiteX8" fmla="*/ 6758681 w 8569125"/>
              <a:gd name="connsiteY8" fmla="*/ 6858000 h 6858000"/>
              <a:gd name="connsiteX9" fmla="*/ 0 w 8569125"/>
              <a:gd name="connsiteY9"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569125" h="6858000">
                <a:moveTo>
                  <a:pt x="2313618" y="0"/>
                </a:moveTo>
                <a:lnTo>
                  <a:pt x="3960258" y="0"/>
                </a:lnTo>
                <a:lnTo>
                  <a:pt x="4621404" y="0"/>
                </a:lnTo>
                <a:lnTo>
                  <a:pt x="6758681" y="0"/>
                </a:lnTo>
                <a:lnTo>
                  <a:pt x="8302425" y="0"/>
                </a:lnTo>
                <a:lnTo>
                  <a:pt x="8569125" y="0"/>
                </a:lnTo>
                <a:lnTo>
                  <a:pt x="8569125" y="6858000"/>
                </a:lnTo>
                <a:lnTo>
                  <a:pt x="8302425" y="6858000"/>
                </a:lnTo>
                <a:lnTo>
                  <a:pt x="6758681" y="6858000"/>
                </a:lnTo>
                <a:lnTo>
                  <a:pt x="0" y="685800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50752" name="任意多边形: 形状 106"/>
          <p:cNvSpPr/>
          <p:nvPr/>
        </p:nvSpPr>
        <p:spPr>
          <a:xfrm>
            <a:off x="713485" y="0"/>
            <a:ext cx="1258044" cy="1675698"/>
          </a:xfrm>
          <a:custGeom>
            <a:avLst/>
            <a:gdLst>
              <a:gd name="connsiteX0" fmla="*/ 623094 w 1258044"/>
              <a:gd name="connsiteY0" fmla="*/ 0 h 1675698"/>
              <a:gd name="connsiteX1" fmla="*/ 1258044 w 1258044"/>
              <a:gd name="connsiteY1" fmla="*/ 0 h 1675698"/>
              <a:gd name="connsiteX2" fmla="*/ 634950 w 1258044"/>
              <a:gd name="connsiteY2" fmla="*/ 1675698 h 1675698"/>
              <a:gd name="connsiteX3" fmla="*/ 0 w 1258044"/>
              <a:gd name="connsiteY3" fmla="*/ 1675698 h 1675698"/>
            </a:gdLst>
            <a:ahLst/>
            <a:cxnLst>
              <a:cxn ang="0">
                <a:pos x="connsiteX0" y="connsiteY0"/>
              </a:cxn>
              <a:cxn ang="0">
                <a:pos x="connsiteX1" y="connsiteY1"/>
              </a:cxn>
              <a:cxn ang="0">
                <a:pos x="connsiteX2" y="connsiteY2"/>
              </a:cxn>
              <a:cxn ang="0">
                <a:pos x="connsiteX3" y="connsiteY3"/>
              </a:cxn>
            </a:cxnLst>
            <a:rect l="l" t="t" r="r" b="b"/>
            <a:pathLst>
              <a:path w="1258044" h="1675698">
                <a:moveTo>
                  <a:pt x="623094" y="0"/>
                </a:moveTo>
                <a:lnTo>
                  <a:pt x="1258044" y="0"/>
                </a:lnTo>
                <a:lnTo>
                  <a:pt x="634950" y="1675698"/>
                </a:lnTo>
                <a:lnTo>
                  <a:pt x="0" y="1675698"/>
                </a:lnTo>
                <a:close/>
              </a:path>
            </a:pathLst>
          </a:custGeom>
          <a:gradFill flip="none" rotWithShape="1">
            <a:gsLst>
              <a:gs pos="0">
                <a:schemeClr val="bg1">
                  <a:alpha val="64000"/>
                </a:schemeClr>
              </a:gs>
              <a:gs pos="100000">
                <a:schemeClr val="bg1">
                  <a:alpha val="0"/>
                </a:schemeClr>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50753" name="平行四边形 176"/>
          <p:cNvSpPr/>
          <p:nvPr/>
        </p:nvSpPr>
        <p:spPr>
          <a:xfrm>
            <a:off x="10409936" y="0"/>
            <a:ext cx="1189400" cy="1869720"/>
          </a:xfrm>
          <a:prstGeom prst="parallelogram">
            <a:avLst>
              <a:gd name="adj" fmla="val 58453"/>
            </a:avLst>
          </a:prstGeom>
          <a:gradFill flip="none" rotWithShape="1">
            <a:gsLst>
              <a:gs pos="0">
                <a:schemeClr val="bg1">
                  <a:alpha val="64000"/>
                </a:schemeClr>
              </a:gs>
              <a:gs pos="100000">
                <a:schemeClr val="bg1">
                  <a:alpha val="0"/>
                </a:schemeClr>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754" name="平行四边形 177"/>
          <p:cNvSpPr/>
          <p:nvPr/>
        </p:nvSpPr>
        <p:spPr>
          <a:xfrm>
            <a:off x="9594570" y="-4625"/>
            <a:ext cx="895458" cy="1255575"/>
          </a:xfrm>
          <a:prstGeom prst="parallelogram">
            <a:avLst>
              <a:gd name="adj" fmla="val 51239"/>
            </a:avLst>
          </a:prstGeom>
          <a:gradFill flip="none" rotWithShape="1">
            <a:gsLst>
              <a:gs pos="0">
                <a:schemeClr val="accent2"/>
              </a:gs>
              <a:gs pos="100000">
                <a:schemeClr val="accent2">
                  <a:alpha val="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755" name="任意多边形: 形状 107"/>
          <p:cNvSpPr/>
          <p:nvPr/>
        </p:nvSpPr>
        <p:spPr>
          <a:xfrm>
            <a:off x="2240078" y="4705381"/>
            <a:ext cx="1906301" cy="2152619"/>
          </a:xfrm>
          <a:custGeom>
            <a:avLst/>
            <a:gdLst>
              <a:gd name="connsiteX0" fmla="*/ 733105 w 1906301"/>
              <a:gd name="connsiteY0" fmla="*/ 0 h 2152619"/>
              <a:gd name="connsiteX1" fmla="*/ 1906301 w 1906301"/>
              <a:gd name="connsiteY1" fmla="*/ 0 h 2152619"/>
              <a:gd name="connsiteX2" fmla="*/ 1173196 w 1906301"/>
              <a:gd name="connsiteY2" fmla="*/ 2152619 h 2152619"/>
              <a:gd name="connsiteX3" fmla="*/ 0 w 1906301"/>
              <a:gd name="connsiteY3" fmla="*/ 2152619 h 2152619"/>
            </a:gdLst>
            <a:ahLst/>
            <a:cxnLst>
              <a:cxn ang="0">
                <a:pos x="connsiteX0" y="connsiteY0"/>
              </a:cxn>
              <a:cxn ang="0">
                <a:pos x="connsiteX1" y="connsiteY1"/>
              </a:cxn>
              <a:cxn ang="0">
                <a:pos x="connsiteX2" y="connsiteY2"/>
              </a:cxn>
              <a:cxn ang="0">
                <a:pos x="connsiteX3" y="connsiteY3"/>
              </a:cxn>
            </a:cxnLst>
            <a:rect l="l" t="t" r="r" b="b"/>
            <a:pathLst>
              <a:path w="1906301" h="2152619">
                <a:moveTo>
                  <a:pt x="733105" y="0"/>
                </a:moveTo>
                <a:lnTo>
                  <a:pt x="1906301" y="0"/>
                </a:lnTo>
                <a:lnTo>
                  <a:pt x="1173196" y="2152619"/>
                </a:lnTo>
                <a:lnTo>
                  <a:pt x="0" y="2152619"/>
                </a:lnTo>
                <a:close/>
              </a:path>
            </a:pathLst>
          </a:custGeom>
          <a:gradFill flip="none" rotWithShape="1">
            <a:gsLst>
              <a:gs pos="0">
                <a:schemeClr val="accent2"/>
              </a:gs>
              <a:gs pos="100000">
                <a:schemeClr val="accent2">
                  <a:alpha val="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grpSp>
        <p:nvGrpSpPr>
          <p:cNvPr id="195" name="组合 1028"/>
          <p:cNvGrpSpPr/>
          <p:nvPr/>
        </p:nvGrpSpPr>
        <p:grpSpPr>
          <a:xfrm>
            <a:off x="468420" y="6273733"/>
            <a:ext cx="11255160" cy="255424"/>
            <a:chOff x="203417" y="6273733"/>
            <a:chExt cx="11255160" cy="255424"/>
          </a:xfrm>
        </p:grpSpPr>
        <p:grpSp>
          <p:nvGrpSpPr>
            <p:cNvPr id="196" name="组合 1024"/>
            <p:cNvGrpSpPr/>
            <p:nvPr/>
          </p:nvGrpSpPr>
          <p:grpSpPr>
            <a:xfrm>
              <a:off x="10507861" y="6273733"/>
              <a:ext cx="950716" cy="255424"/>
              <a:chOff x="10507861" y="6273733"/>
              <a:chExt cx="950716" cy="255424"/>
            </a:xfrm>
          </p:grpSpPr>
          <p:sp>
            <p:nvSpPr>
              <p:cNvPr id="1050756" name="平行四边形 36"/>
              <p:cNvSpPr/>
              <p:nvPr/>
            </p:nvSpPr>
            <p:spPr>
              <a:xfrm>
                <a:off x="11290517" y="6273733"/>
                <a:ext cx="168060" cy="255424"/>
              </a:xfrm>
              <a:prstGeom prst="parallelogram">
                <a:avLst>
                  <a:gd name="adj" fmla="val 51442"/>
                </a:avLst>
              </a:prstGeom>
              <a:solidFill>
                <a:schemeClr val="accent2">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757" name="平行四边形 68"/>
              <p:cNvSpPr/>
              <p:nvPr/>
            </p:nvSpPr>
            <p:spPr>
              <a:xfrm>
                <a:off x="11160041" y="6273733"/>
                <a:ext cx="168060" cy="255424"/>
              </a:xfrm>
              <a:prstGeom prst="parallelogram">
                <a:avLst>
                  <a:gd name="adj" fmla="val 51442"/>
                </a:avLst>
              </a:prstGeom>
              <a:solidFill>
                <a:schemeClr val="accent2">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758" name="平行四边形 69"/>
              <p:cNvSpPr/>
              <p:nvPr/>
            </p:nvSpPr>
            <p:spPr>
              <a:xfrm>
                <a:off x="11029605" y="6273733"/>
                <a:ext cx="168060" cy="255424"/>
              </a:xfrm>
              <a:prstGeom prst="parallelogram">
                <a:avLst>
                  <a:gd name="adj" fmla="val 51442"/>
                </a:avLst>
              </a:prstGeom>
              <a:solidFill>
                <a:schemeClr val="accent2">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759" name="平行四边形 70"/>
              <p:cNvSpPr/>
              <p:nvPr/>
            </p:nvSpPr>
            <p:spPr>
              <a:xfrm>
                <a:off x="10899169" y="6273733"/>
                <a:ext cx="168060" cy="255424"/>
              </a:xfrm>
              <a:prstGeom prst="parallelogram">
                <a:avLst>
                  <a:gd name="adj" fmla="val 51442"/>
                </a:avLst>
              </a:prstGeom>
              <a:solidFill>
                <a:schemeClr val="accent2">
                  <a:alpha val="5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760" name="平行四边形 71"/>
              <p:cNvSpPr/>
              <p:nvPr/>
            </p:nvSpPr>
            <p:spPr>
              <a:xfrm>
                <a:off x="10768733" y="6273733"/>
                <a:ext cx="168060" cy="255424"/>
              </a:xfrm>
              <a:prstGeom prst="parallelogram">
                <a:avLst>
                  <a:gd name="adj" fmla="val 51442"/>
                </a:avLst>
              </a:prstGeom>
              <a:solidFill>
                <a:schemeClr val="accent2">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761" name="平行四边形 72"/>
              <p:cNvSpPr/>
              <p:nvPr/>
            </p:nvSpPr>
            <p:spPr>
              <a:xfrm>
                <a:off x="10638297" y="6273733"/>
                <a:ext cx="168060" cy="255424"/>
              </a:xfrm>
              <a:prstGeom prst="parallelogram">
                <a:avLst>
                  <a:gd name="adj" fmla="val 51442"/>
                </a:avLst>
              </a:prstGeom>
              <a:solidFill>
                <a:schemeClr val="accent2">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762" name="平行四边形 73"/>
              <p:cNvSpPr/>
              <p:nvPr/>
            </p:nvSpPr>
            <p:spPr>
              <a:xfrm>
                <a:off x="10507861" y="6273733"/>
                <a:ext cx="168060" cy="255424"/>
              </a:xfrm>
              <a:prstGeom prst="parallelogram">
                <a:avLst>
                  <a:gd name="adj" fmla="val 51442"/>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grpSp>
        <p:grpSp>
          <p:nvGrpSpPr>
            <p:cNvPr id="197" name="组合 1027"/>
            <p:cNvGrpSpPr/>
            <p:nvPr/>
          </p:nvGrpSpPr>
          <p:grpSpPr>
            <a:xfrm>
              <a:off x="203417" y="6273733"/>
              <a:ext cx="10342068" cy="255424"/>
              <a:chOff x="203417" y="6273733"/>
              <a:chExt cx="10342068" cy="255424"/>
            </a:xfrm>
            <a:gradFill flip="none" rotWithShape="1">
              <a:gsLst>
                <a:gs pos="0">
                  <a:schemeClr val="bg1">
                    <a:alpha val="0"/>
                  </a:schemeClr>
                </a:gs>
                <a:gs pos="44000">
                  <a:schemeClr val="bg1">
                    <a:alpha val="55000"/>
                  </a:schemeClr>
                </a:gs>
                <a:gs pos="100000">
                  <a:schemeClr val="bg1">
                    <a:alpha val="5000"/>
                  </a:schemeClr>
                </a:gs>
              </a:gsLst>
              <a:lin ang="0" scaled="1"/>
            </a:gradFill>
          </p:grpSpPr>
          <p:sp>
            <p:nvSpPr>
              <p:cNvPr id="1050763" name="平行四边形 74"/>
              <p:cNvSpPr/>
              <p:nvPr/>
            </p:nvSpPr>
            <p:spPr>
              <a:xfrm>
                <a:off x="1037742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764" name="平行四边形 75"/>
              <p:cNvSpPr/>
              <p:nvPr/>
            </p:nvSpPr>
            <p:spPr>
              <a:xfrm>
                <a:off x="1024698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765" name="平行四边形 76"/>
              <p:cNvSpPr/>
              <p:nvPr/>
            </p:nvSpPr>
            <p:spPr>
              <a:xfrm>
                <a:off x="1011655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766" name="平行四边形 77"/>
              <p:cNvSpPr/>
              <p:nvPr/>
            </p:nvSpPr>
            <p:spPr>
              <a:xfrm>
                <a:off x="998611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767" name="平行四边形 78"/>
              <p:cNvSpPr/>
              <p:nvPr/>
            </p:nvSpPr>
            <p:spPr>
              <a:xfrm>
                <a:off x="985568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768" name="平行四边形 79"/>
              <p:cNvSpPr/>
              <p:nvPr/>
            </p:nvSpPr>
            <p:spPr>
              <a:xfrm>
                <a:off x="972524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769" name="平行四边形 80"/>
              <p:cNvSpPr/>
              <p:nvPr/>
            </p:nvSpPr>
            <p:spPr>
              <a:xfrm>
                <a:off x="959480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770" name="平行四边形 81"/>
              <p:cNvSpPr/>
              <p:nvPr/>
            </p:nvSpPr>
            <p:spPr>
              <a:xfrm>
                <a:off x="946437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771" name="平行四边形 82"/>
              <p:cNvSpPr/>
              <p:nvPr/>
            </p:nvSpPr>
            <p:spPr>
              <a:xfrm>
                <a:off x="933393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772" name="平行四边形 86"/>
              <p:cNvSpPr/>
              <p:nvPr/>
            </p:nvSpPr>
            <p:spPr>
              <a:xfrm>
                <a:off x="920350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773" name="平行四边形 87"/>
              <p:cNvSpPr/>
              <p:nvPr/>
            </p:nvSpPr>
            <p:spPr>
              <a:xfrm>
                <a:off x="907306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774" name="平行四边形 88"/>
              <p:cNvSpPr/>
              <p:nvPr/>
            </p:nvSpPr>
            <p:spPr>
              <a:xfrm>
                <a:off x="894262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775" name="平行四边形 89"/>
              <p:cNvSpPr/>
              <p:nvPr/>
            </p:nvSpPr>
            <p:spPr>
              <a:xfrm>
                <a:off x="881219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776" name="平行四边形 90"/>
              <p:cNvSpPr/>
              <p:nvPr/>
            </p:nvSpPr>
            <p:spPr>
              <a:xfrm>
                <a:off x="868175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777" name="平行四边形 91"/>
              <p:cNvSpPr/>
              <p:nvPr/>
            </p:nvSpPr>
            <p:spPr>
              <a:xfrm>
                <a:off x="855132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778" name="平行四边形 92"/>
              <p:cNvSpPr/>
              <p:nvPr/>
            </p:nvSpPr>
            <p:spPr>
              <a:xfrm>
                <a:off x="842088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779" name="平行四边形 93"/>
              <p:cNvSpPr/>
              <p:nvPr/>
            </p:nvSpPr>
            <p:spPr>
              <a:xfrm>
                <a:off x="829044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780" name="平行四边形 94"/>
              <p:cNvSpPr/>
              <p:nvPr/>
            </p:nvSpPr>
            <p:spPr>
              <a:xfrm>
                <a:off x="816001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781" name="平行四边形 100"/>
              <p:cNvSpPr/>
              <p:nvPr/>
            </p:nvSpPr>
            <p:spPr>
              <a:xfrm>
                <a:off x="802957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782" name="平行四边形 101"/>
              <p:cNvSpPr/>
              <p:nvPr/>
            </p:nvSpPr>
            <p:spPr>
              <a:xfrm>
                <a:off x="789914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783" name="平行四边形 102"/>
              <p:cNvSpPr/>
              <p:nvPr/>
            </p:nvSpPr>
            <p:spPr>
              <a:xfrm>
                <a:off x="776870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784" name="平行四边形 103"/>
              <p:cNvSpPr/>
              <p:nvPr/>
            </p:nvSpPr>
            <p:spPr>
              <a:xfrm>
                <a:off x="763826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785" name="平行四边形 104"/>
              <p:cNvSpPr/>
              <p:nvPr/>
            </p:nvSpPr>
            <p:spPr>
              <a:xfrm>
                <a:off x="750783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786" name="平行四边形 105"/>
              <p:cNvSpPr/>
              <p:nvPr/>
            </p:nvSpPr>
            <p:spPr>
              <a:xfrm>
                <a:off x="737739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787" name="平行四边形 108"/>
              <p:cNvSpPr/>
              <p:nvPr/>
            </p:nvSpPr>
            <p:spPr>
              <a:xfrm>
                <a:off x="724696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788" name="平行四边形 109"/>
              <p:cNvSpPr/>
              <p:nvPr/>
            </p:nvSpPr>
            <p:spPr>
              <a:xfrm>
                <a:off x="711652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789" name="平行四边形 110"/>
              <p:cNvSpPr/>
              <p:nvPr/>
            </p:nvSpPr>
            <p:spPr>
              <a:xfrm>
                <a:off x="698608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790" name="平行四边形 111"/>
              <p:cNvSpPr/>
              <p:nvPr/>
            </p:nvSpPr>
            <p:spPr>
              <a:xfrm>
                <a:off x="685565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791" name="平行四边形 112"/>
              <p:cNvSpPr/>
              <p:nvPr/>
            </p:nvSpPr>
            <p:spPr>
              <a:xfrm>
                <a:off x="672521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792" name="平行四边形 113"/>
              <p:cNvSpPr/>
              <p:nvPr/>
            </p:nvSpPr>
            <p:spPr>
              <a:xfrm>
                <a:off x="659478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793" name="平行四边形 114"/>
              <p:cNvSpPr/>
              <p:nvPr/>
            </p:nvSpPr>
            <p:spPr>
              <a:xfrm>
                <a:off x="646434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794" name="平行四边形 115"/>
              <p:cNvSpPr/>
              <p:nvPr/>
            </p:nvSpPr>
            <p:spPr>
              <a:xfrm>
                <a:off x="633390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795" name="平行四边形 116"/>
              <p:cNvSpPr/>
              <p:nvPr/>
            </p:nvSpPr>
            <p:spPr>
              <a:xfrm>
                <a:off x="620347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796" name="平行四边形 117"/>
              <p:cNvSpPr/>
              <p:nvPr/>
            </p:nvSpPr>
            <p:spPr>
              <a:xfrm>
                <a:off x="607303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797" name="平行四边形 118"/>
              <p:cNvSpPr/>
              <p:nvPr/>
            </p:nvSpPr>
            <p:spPr>
              <a:xfrm>
                <a:off x="594260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798" name="平行四边形 119"/>
              <p:cNvSpPr/>
              <p:nvPr/>
            </p:nvSpPr>
            <p:spPr>
              <a:xfrm>
                <a:off x="581216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799" name="平行四边形 120"/>
              <p:cNvSpPr/>
              <p:nvPr/>
            </p:nvSpPr>
            <p:spPr>
              <a:xfrm>
                <a:off x="568172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800" name="平行四边形 121"/>
              <p:cNvSpPr/>
              <p:nvPr/>
            </p:nvSpPr>
            <p:spPr>
              <a:xfrm>
                <a:off x="555129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801" name="平行四边形 122"/>
              <p:cNvSpPr/>
              <p:nvPr/>
            </p:nvSpPr>
            <p:spPr>
              <a:xfrm>
                <a:off x="542085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802" name="平行四边形 123"/>
              <p:cNvSpPr/>
              <p:nvPr/>
            </p:nvSpPr>
            <p:spPr>
              <a:xfrm>
                <a:off x="529042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803" name="平行四边形 126"/>
              <p:cNvSpPr/>
              <p:nvPr/>
            </p:nvSpPr>
            <p:spPr>
              <a:xfrm>
                <a:off x="515998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804" name="平行四边形 127"/>
              <p:cNvSpPr/>
              <p:nvPr/>
            </p:nvSpPr>
            <p:spPr>
              <a:xfrm>
                <a:off x="502954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805" name="平行四边形 128"/>
              <p:cNvSpPr/>
              <p:nvPr/>
            </p:nvSpPr>
            <p:spPr>
              <a:xfrm>
                <a:off x="489911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806" name="平行四边形 129"/>
              <p:cNvSpPr/>
              <p:nvPr/>
            </p:nvSpPr>
            <p:spPr>
              <a:xfrm>
                <a:off x="476867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807" name="平行四边形 130"/>
              <p:cNvSpPr/>
              <p:nvPr/>
            </p:nvSpPr>
            <p:spPr>
              <a:xfrm>
                <a:off x="463824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808" name="平行四边形 131"/>
              <p:cNvSpPr/>
              <p:nvPr/>
            </p:nvSpPr>
            <p:spPr>
              <a:xfrm>
                <a:off x="450780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809" name="平行四边形 132"/>
              <p:cNvSpPr/>
              <p:nvPr/>
            </p:nvSpPr>
            <p:spPr>
              <a:xfrm>
                <a:off x="437736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810" name="平行四边形 133"/>
              <p:cNvSpPr/>
              <p:nvPr/>
            </p:nvSpPr>
            <p:spPr>
              <a:xfrm>
                <a:off x="424693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811" name="平行四边形 134"/>
              <p:cNvSpPr/>
              <p:nvPr/>
            </p:nvSpPr>
            <p:spPr>
              <a:xfrm>
                <a:off x="411649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812" name="平行四边形 135"/>
              <p:cNvSpPr/>
              <p:nvPr/>
            </p:nvSpPr>
            <p:spPr>
              <a:xfrm>
                <a:off x="398606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813" name="平行四边形 136"/>
              <p:cNvSpPr/>
              <p:nvPr/>
            </p:nvSpPr>
            <p:spPr>
              <a:xfrm>
                <a:off x="385562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814" name="平行四边形 137"/>
              <p:cNvSpPr/>
              <p:nvPr/>
            </p:nvSpPr>
            <p:spPr>
              <a:xfrm>
                <a:off x="372518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815" name="平行四边形 138"/>
              <p:cNvSpPr/>
              <p:nvPr/>
            </p:nvSpPr>
            <p:spPr>
              <a:xfrm>
                <a:off x="359475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816" name="平行四边形 139"/>
              <p:cNvSpPr/>
              <p:nvPr/>
            </p:nvSpPr>
            <p:spPr>
              <a:xfrm>
                <a:off x="346431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817" name="平行四边形 140"/>
              <p:cNvSpPr/>
              <p:nvPr/>
            </p:nvSpPr>
            <p:spPr>
              <a:xfrm>
                <a:off x="333388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818" name="平行四边形 141"/>
              <p:cNvSpPr/>
              <p:nvPr/>
            </p:nvSpPr>
            <p:spPr>
              <a:xfrm>
                <a:off x="320344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819" name="平行四边形 142"/>
              <p:cNvSpPr/>
              <p:nvPr/>
            </p:nvSpPr>
            <p:spPr>
              <a:xfrm>
                <a:off x="307300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820" name="平行四边形 143"/>
              <p:cNvSpPr/>
              <p:nvPr/>
            </p:nvSpPr>
            <p:spPr>
              <a:xfrm>
                <a:off x="294257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821" name="平行四边形 144"/>
              <p:cNvSpPr/>
              <p:nvPr/>
            </p:nvSpPr>
            <p:spPr>
              <a:xfrm>
                <a:off x="281213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822" name="平行四边形 145"/>
              <p:cNvSpPr/>
              <p:nvPr/>
            </p:nvSpPr>
            <p:spPr>
              <a:xfrm>
                <a:off x="268170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823" name="平行四边形 146"/>
              <p:cNvSpPr/>
              <p:nvPr/>
            </p:nvSpPr>
            <p:spPr>
              <a:xfrm>
                <a:off x="255126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824" name="平行四边形 147"/>
              <p:cNvSpPr/>
              <p:nvPr/>
            </p:nvSpPr>
            <p:spPr>
              <a:xfrm>
                <a:off x="242082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825" name="平行四边形 148"/>
              <p:cNvSpPr/>
              <p:nvPr/>
            </p:nvSpPr>
            <p:spPr>
              <a:xfrm>
                <a:off x="229039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826" name="平行四边形 149"/>
              <p:cNvSpPr/>
              <p:nvPr/>
            </p:nvSpPr>
            <p:spPr>
              <a:xfrm>
                <a:off x="215995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827" name="平行四边形 150"/>
              <p:cNvSpPr/>
              <p:nvPr/>
            </p:nvSpPr>
            <p:spPr>
              <a:xfrm>
                <a:off x="202952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828" name="平行四边形 151"/>
              <p:cNvSpPr/>
              <p:nvPr/>
            </p:nvSpPr>
            <p:spPr>
              <a:xfrm>
                <a:off x="189908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829" name="平行四边形 152"/>
              <p:cNvSpPr/>
              <p:nvPr/>
            </p:nvSpPr>
            <p:spPr>
              <a:xfrm>
                <a:off x="176864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830" name="平行四边形 153"/>
              <p:cNvSpPr/>
              <p:nvPr/>
            </p:nvSpPr>
            <p:spPr>
              <a:xfrm>
                <a:off x="163821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831" name="平行四边形 154"/>
              <p:cNvSpPr/>
              <p:nvPr/>
            </p:nvSpPr>
            <p:spPr>
              <a:xfrm>
                <a:off x="150777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832" name="平行四边形 155"/>
              <p:cNvSpPr/>
              <p:nvPr/>
            </p:nvSpPr>
            <p:spPr>
              <a:xfrm>
                <a:off x="137734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833" name="平行四边形 156"/>
              <p:cNvSpPr/>
              <p:nvPr/>
            </p:nvSpPr>
            <p:spPr>
              <a:xfrm>
                <a:off x="124690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834" name="平行四边形 157"/>
              <p:cNvSpPr/>
              <p:nvPr/>
            </p:nvSpPr>
            <p:spPr>
              <a:xfrm>
                <a:off x="111646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835" name="平行四边形 158"/>
              <p:cNvSpPr/>
              <p:nvPr/>
            </p:nvSpPr>
            <p:spPr>
              <a:xfrm>
                <a:off x="98603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836" name="平行四边形 159"/>
              <p:cNvSpPr/>
              <p:nvPr/>
            </p:nvSpPr>
            <p:spPr>
              <a:xfrm>
                <a:off x="85559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837" name="平行四边形 160"/>
              <p:cNvSpPr/>
              <p:nvPr/>
            </p:nvSpPr>
            <p:spPr>
              <a:xfrm>
                <a:off x="72516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838" name="平行四边形 161"/>
              <p:cNvSpPr/>
              <p:nvPr/>
            </p:nvSpPr>
            <p:spPr>
              <a:xfrm>
                <a:off x="59472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839" name="平行四边形 162"/>
              <p:cNvSpPr/>
              <p:nvPr/>
            </p:nvSpPr>
            <p:spPr>
              <a:xfrm>
                <a:off x="46428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840" name="平行四边形 163"/>
              <p:cNvSpPr/>
              <p:nvPr/>
            </p:nvSpPr>
            <p:spPr>
              <a:xfrm>
                <a:off x="33385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841" name="平行四边形 164"/>
              <p:cNvSpPr/>
              <p:nvPr/>
            </p:nvSpPr>
            <p:spPr>
              <a:xfrm>
                <a:off x="20341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grpSp>
      </p:grpSp>
      <p:sp>
        <p:nvSpPr>
          <p:cNvPr id="1050842" name="矩形 1029"/>
          <p:cNvSpPr/>
          <p:nvPr/>
        </p:nvSpPr>
        <p:spPr>
          <a:xfrm>
            <a:off x="986099" y="2685000"/>
            <a:ext cx="4830197" cy="2781300"/>
          </a:xfrm>
          <a:prstGeom prst="rect"/>
          <a:noFill/>
        </p:spPr>
        <p:txBody>
          <a:bodyPr anchor="t" anchorCtr="0" bIns="0" lIns="0" rIns="0" rtlCol="0" tIns="0" wrap="square">
            <a:spAutoFit/>
          </a:bodyPr>
          <a:p>
            <a:pPr algn="just" defTabSz="1216660">
              <a:lnSpc>
                <a:spcPct val="150000"/>
              </a:lnSpc>
              <a:spcAft>
                <a:spcPts val="600"/>
              </a:spcAft>
            </a:pPr>
            <a:r>
              <a:rPr altLang="en-US" sz="1200" lang="zh-CN">
                <a:solidFill>
                  <a:schemeClr val="bg1"/>
                </a:solidFill>
                <a:latin typeface="+mj-ea"/>
                <a:ea typeface="+mj-ea"/>
                <a:sym typeface="Arial" panose="020B0604020202020204" pitchFamily="34" charset="0"/>
              </a:rPr>
              <a:t>六一来临，今年又该送什么礼物给孩子呢</a:t>
            </a:r>
            <a:r>
              <a:rPr altLang="zh-CN" sz="1200" lang="en-US">
                <a:solidFill>
                  <a:schemeClr val="bg1"/>
                </a:solidFill>
                <a:latin typeface="+mj-ea"/>
                <a:ea typeface="+mj-ea"/>
                <a:sym typeface="Arial" panose="020B0604020202020204" pitchFamily="34" charset="0"/>
              </a:rPr>
              <a:t>?</a:t>
            </a:r>
          </a:p>
          <a:p>
            <a:pPr algn="just" defTabSz="1216660">
              <a:lnSpc>
                <a:spcPct val="150000"/>
              </a:lnSpc>
              <a:spcAft>
                <a:spcPts val="600"/>
              </a:spcAft>
            </a:pPr>
            <a:r>
              <a:rPr altLang="en-US" sz="1200" lang="zh-CN">
                <a:solidFill>
                  <a:schemeClr val="bg1"/>
                </a:solidFill>
                <a:latin typeface="+mj-ea"/>
                <a:ea typeface="+mj-ea"/>
                <a:sym typeface="Arial" panose="020B0604020202020204" pitchFamily="34" charset="0"/>
              </a:rPr>
              <a:t>玩具</a:t>
            </a:r>
            <a:r>
              <a:rPr altLang="zh-CN" sz="1200" lang="en-US">
                <a:solidFill>
                  <a:schemeClr val="bg1"/>
                </a:solidFill>
                <a:latin typeface="+mj-ea"/>
                <a:ea typeface="+mj-ea"/>
                <a:sym typeface="Arial" panose="020B0604020202020204" pitchFamily="34" charset="0"/>
              </a:rPr>
              <a:t>? NO! NO! NO!</a:t>
            </a:r>
            <a:r>
              <a:rPr altLang="en-US" sz="1200" lang="zh-CN">
                <a:solidFill>
                  <a:schemeClr val="bg1"/>
                </a:solidFill>
                <a:latin typeface="+mj-ea"/>
                <a:ea typeface="+mj-ea"/>
                <a:sym typeface="Arial" panose="020B0604020202020204" pitchFamily="34" charset="0"/>
              </a:rPr>
              <a:t>已经太多了，储藏室都被挤爆了。</a:t>
            </a:r>
            <a:endParaRPr altLang="zh-CN" sz="1200" lang="en-US">
              <a:solidFill>
                <a:schemeClr val="bg1"/>
              </a:solidFill>
              <a:latin typeface="+mj-ea"/>
              <a:ea typeface="+mj-ea"/>
              <a:sym typeface="Arial" panose="020B0604020202020204" pitchFamily="34" charset="0"/>
            </a:endParaRPr>
          </a:p>
          <a:p>
            <a:pPr algn="just" defTabSz="1216660">
              <a:lnSpc>
                <a:spcPct val="150000"/>
              </a:lnSpc>
              <a:spcAft>
                <a:spcPts val="600"/>
              </a:spcAft>
            </a:pPr>
            <a:r>
              <a:rPr altLang="en-US" sz="1200" lang="zh-CN">
                <a:solidFill>
                  <a:schemeClr val="bg1"/>
                </a:solidFill>
                <a:latin typeface="+mj-ea"/>
                <a:ea typeface="+mj-ea"/>
                <a:sym typeface="Arial" panose="020B0604020202020204" pitchFamily="34" charset="0"/>
              </a:rPr>
              <a:t>美食</a:t>
            </a:r>
            <a:r>
              <a:rPr altLang="zh-CN" sz="1200" lang="en-US">
                <a:solidFill>
                  <a:schemeClr val="bg1"/>
                </a:solidFill>
                <a:latin typeface="+mj-ea"/>
                <a:ea typeface="+mj-ea"/>
                <a:sym typeface="Arial" panose="020B0604020202020204" pitchFamily="34" charset="0"/>
              </a:rPr>
              <a:t>? NO!NO! NO!</a:t>
            </a:r>
            <a:r>
              <a:rPr altLang="en-US" sz="1200" lang="zh-CN">
                <a:solidFill>
                  <a:schemeClr val="bg1"/>
                </a:solidFill>
                <a:latin typeface="+mj-ea"/>
                <a:ea typeface="+mj-ea"/>
                <a:sym typeface="Arial" panose="020B0604020202020204" pitchFamily="34" charset="0"/>
              </a:rPr>
              <a:t>小胖墩该锻炼减肥了。</a:t>
            </a:r>
            <a:endParaRPr altLang="zh-CN" sz="1200" lang="en-US">
              <a:solidFill>
                <a:schemeClr val="bg1"/>
              </a:solidFill>
              <a:latin typeface="+mj-ea"/>
              <a:ea typeface="+mj-ea"/>
              <a:sym typeface="Arial" panose="020B0604020202020204" pitchFamily="34" charset="0"/>
            </a:endParaRPr>
          </a:p>
          <a:p>
            <a:pPr algn="just" defTabSz="1216660">
              <a:lnSpc>
                <a:spcPct val="150000"/>
              </a:lnSpc>
              <a:spcAft>
                <a:spcPts val="600"/>
              </a:spcAft>
            </a:pPr>
            <a:r>
              <a:rPr altLang="en-US" sz="1200" lang="zh-CN">
                <a:solidFill>
                  <a:schemeClr val="bg1"/>
                </a:solidFill>
                <a:latin typeface="+mj-ea"/>
                <a:ea typeface="+mj-ea"/>
                <a:sym typeface="Arial" panose="020B0604020202020204" pitchFamily="34" charset="0"/>
              </a:rPr>
              <a:t>旅行</a:t>
            </a:r>
            <a:r>
              <a:rPr altLang="zh-CN" sz="1200" lang="en-US">
                <a:solidFill>
                  <a:schemeClr val="bg1"/>
                </a:solidFill>
                <a:latin typeface="+mj-ea"/>
                <a:ea typeface="+mj-ea"/>
                <a:sym typeface="Arial" panose="020B0604020202020204" pitchFamily="34" charset="0"/>
              </a:rPr>
              <a:t>? NO! NO! NO!</a:t>
            </a:r>
            <a:r>
              <a:rPr altLang="en-US" sz="1200" lang="zh-CN">
                <a:solidFill>
                  <a:schemeClr val="bg1"/>
                </a:solidFill>
                <a:latin typeface="+mj-ea"/>
                <a:ea typeface="+mj-ea"/>
                <a:sym typeface="Arial" panose="020B0604020202020204" pitchFamily="34" charset="0"/>
              </a:rPr>
              <a:t>时间太短，即便短途也是累得够呛</a:t>
            </a:r>
            <a:r>
              <a:rPr altLang="zh-CN" sz="1200" lang="en-US">
                <a:solidFill>
                  <a:schemeClr val="bg1"/>
                </a:solidFill>
                <a:latin typeface="+mj-ea"/>
                <a:ea typeface="+mj-ea"/>
                <a:sym typeface="Arial" panose="020B0604020202020204" pitchFamily="34" charset="0"/>
              </a:rPr>
              <a:t>!</a:t>
            </a:r>
          </a:p>
          <a:p>
            <a:pPr algn="just" defTabSz="1216660">
              <a:lnSpc>
                <a:spcPct val="150000"/>
              </a:lnSpc>
              <a:spcAft>
                <a:spcPts val="600"/>
              </a:spcAft>
            </a:pPr>
            <a:r>
              <a:rPr altLang="en-US" sz="1200" lang="zh-CN">
                <a:solidFill>
                  <a:schemeClr val="bg1"/>
                </a:solidFill>
                <a:latin typeface="+mj-ea"/>
                <a:ea typeface="+mj-ea"/>
                <a:sym typeface="Arial" panose="020B0604020202020204" pitchFamily="34" charset="0"/>
              </a:rPr>
              <a:t>就让小鬼来当家</a:t>
            </a:r>
            <a:r>
              <a:rPr altLang="zh-CN" sz="1200" lang="en-US">
                <a:solidFill>
                  <a:schemeClr val="bg1"/>
                </a:solidFill>
                <a:latin typeface="+mj-ea"/>
                <a:ea typeface="+mj-ea"/>
                <a:sym typeface="Arial" panose="020B0604020202020204" pitchFamily="34" charset="0"/>
              </a:rPr>
              <a:t>!</a:t>
            </a:r>
            <a:r>
              <a:rPr altLang="en-US" sz="1200" lang="zh-CN">
                <a:solidFill>
                  <a:schemeClr val="bg1"/>
                </a:solidFill>
                <a:latin typeface="+mj-ea"/>
                <a:ea typeface="+mj-ea"/>
                <a:sym typeface="Arial" panose="020B0604020202020204" pitchFamily="34" charset="0"/>
              </a:rPr>
              <a:t>父母的期待，孩子的梦想，或许就在</a:t>
            </a:r>
            <a:r>
              <a:rPr altLang="zh-CN" sz="1200" lang="en-US">
                <a:solidFill>
                  <a:schemeClr val="bg1"/>
                </a:solidFill>
                <a:latin typeface="+mj-ea"/>
                <a:ea typeface="+mj-ea"/>
                <a:sym typeface="Arial" panose="020B0604020202020204" pitchFamily="34" charset="0"/>
              </a:rPr>
              <a:t>N</a:t>
            </a:r>
            <a:r>
              <a:rPr altLang="en-US" sz="1200" lang="zh-CN">
                <a:solidFill>
                  <a:schemeClr val="bg1"/>
                </a:solidFill>
                <a:latin typeface="+mj-ea"/>
                <a:ea typeface="+mj-ea"/>
                <a:sym typeface="Arial" panose="020B0604020202020204" pitchFamily="34" charset="0"/>
              </a:rPr>
              <a:t>年后的某一天实现了。</a:t>
            </a:r>
            <a:endParaRPr altLang="zh-CN" sz="1200" lang="en-US">
              <a:solidFill>
                <a:schemeClr val="bg1"/>
              </a:solidFill>
              <a:latin typeface="+mj-ea"/>
              <a:ea typeface="+mj-ea"/>
              <a:sym typeface="Arial" panose="020B0604020202020204" pitchFamily="34" charset="0"/>
            </a:endParaRPr>
          </a:p>
          <a:p>
            <a:pPr algn="just" defTabSz="1216660">
              <a:lnSpc>
                <a:spcPct val="150000"/>
              </a:lnSpc>
              <a:spcAft>
                <a:spcPts val="600"/>
              </a:spcAft>
            </a:pPr>
            <a:r>
              <a:rPr altLang="en-US" sz="1200" lang="zh-CN">
                <a:solidFill>
                  <a:schemeClr val="bg1"/>
                </a:solidFill>
                <a:latin typeface="+mj-ea"/>
                <a:ea typeface="+mj-ea"/>
                <a:sym typeface="Arial" panose="020B0604020202020204" pitchFamily="34" charset="0"/>
              </a:rPr>
              <a:t>项目</a:t>
            </a:r>
            <a:r>
              <a:rPr altLang="zh-CN" sz="1200" lang="en-US">
                <a:solidFill>
                  <a:schemeClr val="bg1"/>
                </a:solidFill>
                <a:latin typeface="+mj-ea"/>
                <a:ea typeface="+mj-ea"/>
                <a:sym typeface="Arial" panose="020B0604020202020204" pitchFamily="34" charset="0"/>
              </a:rPr>
              <a:t>"</a:t>
            </a:r>
            <a:r>
              <a:rPr altLang="en-US" sz="1200" lang="zh-CN">
                <a:solidFill>
                  <a:schemeClr val="bg1"/>
                </a:solidFill>
                <a:latin typeface="+mj-ea"/>
                <a:ea typeface="+mj-ea"/>
                <a:sym typeface="Arial" panose="020B0604020202020204" pitchFamily="34" charset="0"/>
              </a:rPr>
              <a:t>亲子俱乐部”正式起航，同时，为迎接即将到来的儿童节，特别推出</a:t>
            </a:r>
            <a:r>
              <a:rPr altLang="zh-CN" sz="1200" lang="en-US">
                <a:solidFill>
                  <a:schemeClr val="bg1"/>
                </a:solidFill>
                <a:latin typeface="+mj-ea"/>
                <a:ea typeface="+mj-ea"/>
                <a:sym typeface="Arial" panose="020B0604020202020204" pitchFamily="34" charset="0"/>
              </a:rPr>
              <a:t>"</a:t>
            </a:r>
            <a:r>
              <a:rPr altLang="en-US" sz="1200" lang="zh-CN">
                <a:solidFill>
                  <a:schemeClr val="bg1"/>
                </a:solidFill>
                <a:latin typeface="+mj-ea"/>
                <a:ea typeface="+mj-ea"/>
                <a:sym typeface="Arial" panose="020B0604020202020204" pitchFamily="34" charset="0"/>
              </a:rPr>
              <a:t>儿童职业体验夏令营”，邀请</a:t>
            </a:r>
            <a:r>
              <a:rPr altLang="zh-CN" sz="1200" lang="en-US">
                <a:solidFill>
                  <a:schemeClr val="bg1"/>
                </a:solidFill>
                <a:latin typeface="+mj-ea"/>
                <a:ea typeface="+mj-ea"/>
                <a:sym typeface="Arial" panose="020B0604020202020204" pitchFamily="34" charset="0"/>
              </a:rPr>
              <a:t>3-12</a:t>
            </a:r>
            <a:r>
              <a:rPr altLang="en-US" sz="1200" lang="zh-CN">
                <a:solidFill>
                  <a:schemeClr val="bg1"/>
                </a:solidFill>
                <a:latin typeface="+mj-ea"/>
                <a:ea typeface="+mj-ea"/>
                <a:sym typeface="Arial" panose="020B0604020202020204" pitchFamily="34" charset="0"/>
              </a:rPr>
              <a:t>岁儿童参加。爸爸妈妈再也不用愁送什么礼物了，因为陪伴就是最好的礼物。</a:t>
            </a:r>
            <a:endParaRPr altLang="zh-CN" sz="1200" lang="en-US">
              <a:solidFill>
                <a:schemeClr val="bg1"/>
              </a:solidFill>
              <a:latin typeface="+mj-ea"/>
              <a:ea typeface="+mj-ea"/>
              <a:sym typeface="Arial" panose="020B0604020202020204" pitchFamily="34" charset="0"/>
            </a:endParaRPr>
          </a:p>
        </p:txBody>
      </p:sp>
      <p:sp>
        <p:nvSpPr>
          <p:cNvPr id="1050843" name="TextBox 13"/>
          <p:cNvSpPr txBox="1"/>
          <p:nvPr/>
        </p:nvSpPr>
        <p:spPr>
          <a:xfrm>
            <a:off x="912426" y="1704908"/>
            <a:ext cx="1676400" cy="355600"/>
          </a:xfrm>
          <a:prstGeom prst="rect"/>
          <a:noFill/>
        </p:spPr>
        <p:txBody>
          <a:bodyPr anchor="t" anchorCtr="0" bIns="0" lIns="0" rIns="0" rtlCol="0" tIns="0" wrap="none">
            <a:spAutoFit/>
          </a:bodyPr>
          <a:p>
            <a:pPr defTabSz="1216660">
              <a:spcBef>
                <a:spcPct val="20000"/>
              </a:spcBef>
            </a:pPr>
            <a:r>
              <a:rPr altLang="zh-CN" b="1" sz="2400" lang="en-US">
                <a:solidFill>
                  <a:schemeClr val="bg1"/>
                </a:solidFill>
                <a:latin typeface="+mj-ea"/>
                <a:ea typeface="+mj-ea"/>
                <a:sym typeface="Arial" panose="020B0604020202020204" pitchFamily="34" charset="0"/>
              </a:rPr>
              <a:t>2022</a:t>
            </a:r>
            <a:r>
              <a:rPr altLang="en-US" b="1" sz="2400" lang="zh-CN">
                <a:solidFill>
                  <a:schemeClr val="bg1"/>
                </a:solidFill>
                <a:latin typeface="+mj-ea"/>
                <a:ea typeface="+mj-ea"/>
                <a:sym typeface="Arial" panose="020B0604020202020204" pitchFamily="34" charset="0"/>
              </a:rPr>
              <a:t>年</a:t>
            </a:r>
            <a:r>
              <a:rPr altLang="zh-CN" b="1" sz="2400" lang="en-US">
                <a:solidFill>
                  <a:schemeClr val="bg1"/>
                </a:solidFill>
                <a:latin typeface="+mj-ea"/>
                <a:ea typeface="+mj-ea"/>
                <a:sym typeface="Arial" panose="020B0604020202020204" pitchFamily="34" charset="0"/>
              </a:rPr>
              <a:t>06</a:t>
            </a:r>
            <a:r>
              <a:rPr altLang="en-US" b="1" sz="2400" lang="zh-CN">
                <a:solidFill>
                  <a:schemeClr val="bg1"/>
                </a:solidFill>
                <a:latin typeface="+mj-ea"/>
                <a:ea typeface="+mj-ea"/>
                <a:sym typeface="Arial" panose="020B0604020202020204" pitchFamily="34" charset="0"/>
              </a:rPr>
              <a:t>月</a:t>
            </a:r>
          </a:p>
        </p:txBody>
      </p:sp>
      <p:sp>
        <p:nvSpPr>
          <p:cNvPr id="1050844" name="文本框 1031"/>
          <p:cNvSpPr txBox="1"/>
          <p:nvPr/>
        </p:nvSpPr>
        <p:spPr>
          <a:xfrm>
            <a:off x="3161523" y="915810"/>
            <a:ext cx="533400" cy="533401"/>
          </a:xfrm>
          <a:prstGeom prst="rect"/>
          <a:noFill/>
          <a:ln>
            <a:solidFill>
              <a:schemeClr val="bg1"/>
            </a:solidFill>
          </a:ln>
        </p:spPr>
        <p:txBody>
          <a:bodyPr bIns="0" lIns="0" rIns="0" rtlCol="0" tIns="0" wrap="none">
            <a:spAutoFit/>
          </a:bodyPr>
          <a:p>
            <a:r>
              <a:rPr altLang="zh-CN" b="1" sz="3600" lang="en-US" spc="-300">
                <a:ln>
                  <a:gradFill>
                    <a:gsLst>
                      <a:gs pos="0">
                        <a:schemeClr val="bg1"/>
                      </a:gs>
                      <a:gs pos="100000">
                        <a:schemeClr val="bg1">
                          <a:alpha val="0"/>
                        </a:schemeClr>
                      </a:gs>
                    </a:gsLst>
                    <a:lin ang="5400000" scaled="1"/>
                  </a:gradFill>
                </a:ln>
                <a:solidFill>
                  <a:schemeClr val="bg1"/>
                </a:solidFill>
                <a:latin typeface="+mj-ea"/>
                <a:ea typeface="+mj-ea"/>
                <a:sym typeface="Bebas Neue Bold" panose="020B0606020202050201" pitchFamily="34" charset="0"/>
              </a:rPr>
              <a:t>06</a:t>
            </a:r>
            <a:endParaRPr altLang="en-US" b="1" sz="3600" lang="zh-CN" spc="-300">
              <a:ln>
                <a:gradFill>
                  <a:gsLst>
                    <a:gs pos="0">
                      <a:schemeClr val="bg1"/>
                    </a:gs>
                    <a:gs pos="100000">
                      <a:schemeClr val="bg1">
                        <a:alpha val="0"/>
                      </a:schemeClr>
                    </a:gs>
                  </a:gsLst>
                  <a:lin ang="5400000" scaled="1"/>
                </a:gradFill>
              </a:ln>
              <a:solidFill>
                <a:schemeClr val="bg1"/>
              </a:solidFill>
              <a:latin typeface="+mj-ea"/>
              <a:ea typeface="+mj-ea"/>
              <a:sym typeface="Bebas Neue Bold" panose="020B0606020202050201" pitchFamily="34" charset="0"/>
            </a:endParaRPr>
          </a:p>
        </p:txBody>
      </p:sp>
      <p:sp>
        <p:nvSpPr>
          <p:cNvPr id="1050845" name="文本框 124"/>
          <p:cNvSpPr txBox="1"/>
          <p:nvPr/>
        </p:nvSpPr>
        <p:spPr>
          <a:xfrm>
            <a:off x="812886" y="820876"/>
            <a:ext cx="2525126" cy="707886"/>
          </a:xfrm>
          <a:prstGeom prst="rect"/>
          <a:noFill/>
        </p:spPr>
        <p:txBody>
          <a:bodyPr wrap="square">
            <a:spAutoFit/>
          </a:bodyPr>
          <a:p>
            <a:pPr algn="l"/>
            <a:r>
              <a:rPr altLang="en-US" b="1" sz="4000" i="0" lang="zh-CN">
                <a:solidFill>
                  <a:schemeClr val="bg1"/>
                </a:solidFill>
                <a:effectLst/>
                <a:latin typeface="+mj-ea"/>
                <a:ea typeface="+mj-ea"/>
              </a:rPr>
              <a:t>六月主题</a:t>
            </a:r>
          </a:p>
        </p:txBody>
      </p:sp>
      <p:sp>
        <p:nvSpPr>
          <p:cNvPr id="1050846" name="文本框 167"/>
          <p:cNvSpPr txBox="1"/>
          <p:nvPr/>
        </p:nvSpPr>
        <p:spPr>
          <a:xfrm>
            <a:off x="5117710" y="934860"/>
            <a:ext cx="5171034" cy="707886"/>
          </a:xfrm>
          <a:prstGeom prst="rect"/>
          <a:noFill/>
        </p:spPr>
        <p:txBody>
          <a:bodyPr wrap="square">
            <a:spAutoFit/>
          </a:bodyPr>
          <a:p>
            <a:pPr algn="l"/>
            <a:r>
              <a:rPr altLang="en-US" b="1" sz="4000" i="0" lang="zh-CN">
                <a:solidFill>
                  <a:schemeClr val="bg1"/>
                </a:solidFill>
                <a:effectLst/>
                <a:latin typeface="+mj-ea"/>
                <a:ea typeface="+mj-ea"/>
              </a:rPr>
              <a:t>欢乐童年  梦想飞翔  </a:t>
            </a:r>
          </a:p>
        </p:txBody>
      </p:sp>
      <p:pic>
        <p:nvPicPr>
          <p:cNvPr id="2097184" name="图片 3"/>
          <p:cNvPicPr>
            <a:picLocks noChangeAspect="1"/>
          </p:cNvPicPr>
          <p:nvPr/>
        </p:nvPicPr>
        <p:blipFill>
          <a:blip xmlns:r="http://schemas.openxmlformats.org/officeDocument/2006/relationships" r:embed="rId1" cstate="email"/>
          <a:srcRect/>
          <a:stretch>
            <a:fillRect/>
          </a:stretch>
        </p:blipFill>
        <p:spPr>
          <a:xfrm>
            <a:off x="5984356" y="2060575"/>
            <a:ext cx="5179816" cy="3685492"/>
          </a:xfrm>
          <a:prstGeom prst="rect"/>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98" name=""/>
        <p:cNvGrpSpPr/>
        <p:nvPr/>
      </p:nvGrpSpPr>
      <p:grpSpPr>
        <a:xfrm>
          <a:off x="0" y="0"/>
          <a:ext cx="0" cy="0"/>
          <a:chOff x="0" y="0"/>
          <a:chExt cx="0" cy="0"/>
        </a:xfrm>
      </p:grpSpPr>
      <p:pic>
        <p:nvPicPr>
          <p:cNvPr id="2097185" name="Picture 2"/>
          <p:cNvPicPr>
            <a:picLocks noChangeAspect="1" noChangeArrowheads="1"/>
          </p:cNvPicPr>
          <p:nvPr/>
        </p:nvPicPr>
        <p:blipFill>
          <a:blip xmlns:r="http://schemas.openxmlformats.org/officeDocument/2006/relationships" r:embed="rId1" cstate="email"/>
          <a:stretch>
            <a:fillRect/>
          </a:stretch>
        </p:blipFill>
        <p:spPr bwMode="auto">
          <a:xfrm>
            <a:off x="530225" y="1126500"/>
            <a:ext cx="5159375" cy="3437462"/>
          </a:xfrm>
          <a:prstGeom prst="rect"/>
          <a:noFill/>
        </p:spPr>
      </p:pic>
      <p:pic>
        <p:nvPicPr>
          <p:cNvPr id="2097186" name="Picture 4"/>
          <p:cNvPicPr>
            <a:picLocks noChangeAspect="1" noChangeArrowheads="1"/>
          </p:cNvPicPr>
          <p:nvPr/>
        </p:nvPicPr>
        <p:blipFill>
          <a:blip xmlns:r="http://schemas.openxmlformats.org/officeDocument/2006/relationships" r:embed="rId2" cstate="email"/>
          <a:srcRect/>
          <a:stretch>
            <a:fillRect/>
          </a:stretch>
        </p:blipFill>
        <p:spPr bwMode="auto">
          <a:xfrm>
            <a:off x="5910098" y="1126500"/>
            <a:ext cx="5751678" cy="3470702"/>
          </a:xfrm>
          <a:prstGeom prst="rect"/>
          <a:noFill/>
        </p:spPr>
      </p:pic>
      <p:sp>
        <p:nvSpPr>
          <p:cNvPr id="1050847" name="矩形 7"/>
          <p:cNvSpPr/>
          <p:nvPr/>
        </p:nvSpPr>
        <p:spPr>
          <a:xfrm>
            <a:off x="312572" y="4636626"/>
            <a:ext cx="11566856" cy="1536633"/>
          </a:xfrm>
          <a:prstGeom prst="rect"/>
          <a:gradFill flip="none" rotWithShape="1">
            <a:gsLst>
              <a:gs pos="0">
                <a:schemeClr val="accent1"/>
              </a:gs>
              <a:gs pos="100000">
                <a:schemeClr val="accent2"/>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848" name="文本框 8"/>
          <p:cNvSpPr txBox="1"/>
          <p:nvPr/>
        </p:nvSpPr>
        <p:spPr>
          <a:xfrm>
            <a:off x="1242466" y="4955196"/>
            <a:ext cx="5171034" cy="707886"/>
          </a:xfrm>
          <a:prstGeom prst="rect"/>
          <a:noFill/>
        </p:spPr>
        <p:txBody>
          <a:bodyPr wrap="square">
            <a:spAutoFit/>
          </a:bodyPr>
          <a:p>
            <a:pPr algn="l"/>
            <a:r>
              <a:rPr altLang="en-US" b="1" sz="4000" lang="zh-CN">
                <a:solidFill>
                  <a:schemeClr val="bg1"/>
                </a:solidFill>
                <a:latin typeface="+mj-ea"/>
                <a:ea typeface="+mj-ea"/>
              </a:rPr>
              <a:t>儿童职业体验季</a:t>
            </a:r>
            <a:endParaRPr altLang="en-US" b="1" sz="4000" i="0" lang="zh-CN">
              <a:solidFill>
                <a:schemeClr val="bg1"/>
              </a:solidFill>
              <a:effectLst/>
              <a:latin typeface="+mj-ea"/>
              <a:ea typeface="+mj-ea"/>
            </a:endParaRPr>
          </a:p>
        </p:txBody>
      </p:sp>
      <p:sp>
        <p:nvSpPr>
          <p:cNvPr id="1050849" name="文本框 10"/>
          <p:cNvSpPr txBox="1"/>
          <p:nvPr/>
        </p:nvSpPr>
        <p:spPr>
          <a:xfrm>
            <a:off x="5187239" y="4798855"/>
            <a:ext cx="6692189" cy="1167692"/>
          </a:xfrm>
          <a:prstGeom prst="rect"/>
          <a:noFill/>
        </p:spPr>
        <p:txBody>
          <a:bodyPr wrap="square">
            <a:spAutoFit/>
          </a:bodyPr>
          <a:p>
            <a:pPr>
              <a:lnSpc>
                <a:spcPct val="150000"/>
              </a:lnSpc>
            </a:pPr>
            <a:r>
              <a:rPr altLang="en-US" sz="1200" lang="zh-CN">
                <a:solidFill>
                  <a:schemeClr val="bg1"/>
                </a:solidFill>
                <a:latin typeface="+mj-ea"/>
                <a:ea typeface="+mj-ea"/>
              </a:rPr>
              <a:t>孩子的梦想是玩，家长的梦想是望子成才。儿童职业体验中心，将教育与玩乐结合，让孩子体验大人的世界，在参与中学习社会知识，让孩子小脑袋里的梦想提前实现。通过模拟现实社会中与生活相关的行业，让孩子们通过逼真的场景模拟和角色扮演，像大人一样亲身体验“工作”的乐趣，把学习知识和实践体验结合起来学到书本上没有的知识。</a:t>
            </a:r>
          </a:p>
        </p:txBody>
      </p:sp>
      <p:sp>
        <p:nvSpPr>
          <p:cNvPr id="1050850" name="New shape"/>
          <p:cNvSpPr/>
          <p:nvPr/>
        </p:nvSpPr>
        <p:spPr>
          <a:xfrm>
            <a:off x="1111250" y="6446520"/>
            <a:ext cx="6350000" cy="411480"/>
          </a:xfrm>
          <a:prstGeom prst="rect"/>
          <a:no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r>
              <a:rPr sz="1080">
                <a:solidFill>
                  <a:srgbClr val="A9A9A9"/>
                </a:solidFill>
              </a:rPr>
              <a:t> </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201" name=""/>
        <p:cNvGrpSpPr/>
        <p:nvPr/>
      </p:nvGrpSpPr>
      <p:grpSpPr>
        <a:xfrm>
          <a:off x="0" y="0"/>
          <a:ext cx="0" cy="0"/>
          <a:chOff x="0" y="0"/>
          <a:chExt cx="0" cy="0"/>
        </a:xfrm>
      </p:grpSpPr>
      <p:sp>
        <p:nvSpPr>
          <p:cNvPr id="1050853" name="矩形 1"/>
          <p:cNvSpPr/>
          <p:nvPr/>
        </p:nvSpPr>
        <p:spPr>
          <a:xfrm>
            <a:off x="0" y="-29210"/>
            <a:ext cx="12192000" cy="6887210"/>
          </a:xfrm>
          <a:prstGeom prst="rect"/>
          <a:solidFill>
            <a:srgbClr val="00277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854" name="任意多边形: 形状 180"/>
          <p:cNvSpPr/>
          <p:nvPr/>
        </p:nvSpPr>
        <p:spPr>
          <a:xfrm>
            <a:off x="1582282" y="-29210"/>
            <a:ext cx="6822908" cy="6858000"/>
          </a:xfrm>
          <a:custGeom>
            <a:avLst/>
            <a:gdLst>
              <a:gd name="connsiteX0" fmla="*/ 2313618 w 8569125"/>
              <a:gd name="connsiteY0" fmla="*/ 0 h 6858000"/>
              <a:gd name="connsiteX1" fmla="*/ 3960258 w 8569125"/>
              <a:gd name="connsiteY1" fmla="*/ 0 h 6858000"/>
              <a:gd name="connsiteX2" fmla="*/ 4621404 w 8569125"/>
              <a:gd name="connsiteY2" fmla="*/ 0 h 6858000"/>
              <a:gd name="connsiteX3" fmla="*/ 6758681 w 8569125"/>
              <a:gd name="connsiteY3" fmla="*/ 0 h 6858000"/>
              <a:gd name="connsiteX4" fmla="*/ 8302425 w 8569125"/>
              <a:gd name="connsiteY4" fmla="*/ 0 h 6858000"/>
              <a:gd name="connsiteX5" fmla="*/ 8569125 w 8569125"/>
              <a:gd name="connsiteY5" fmla="*/ 0 h 6858000"/>
              <a:gd name="connsiteX6" fmla="*/ 8569125 w 8569125"/>
              <a:gd name="connsiteY6" fmla="*/ 6858000 h 6858000"/>
              <a:gd name="connsiteX7" fmla="*/ 8302425 w 8569125"/>
              <a:gd name="connsiteY7" fmla="*/ 6858000 h 6858000"/>
              <a:gd name="connsiteX8" fmla="*/ 6758681 w 8569125"/>
              <a:gd name="connsiteY8" fmla="*/ 6858000 h 6858000"/>
              <a:gd name="connsiteX9" fmla="*/ 0 w 8569125"/>
              <a:gd name="connsiteY9"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569125" h="6858000">
                <a:moveTo>
                  <a:pt x="2313618" y="0"/>
                </a:moveTo>
                <a:lnTo>
                  <a:pt x="3960258" y="0"/>
                </a:lnTo>
                <a:lnTo>
                  <a:pt x="4621404" y="0"/>
                </a:lnTo>
                <a:lnTo>
                  <a:pt x="6758681" y="0"/>
                </a:lnTo>
                <a:lnTo>
                  <a:pt x="8302425" y="0"/>
                </a:lnTo>
                <a:lnTo>
                  <a:pt x="8569125" y="0"/>
                </a:lnTo>
                <a:lnTo>
                  <a:pt x="8569125" y="6858000"/>
                </a:lnTo>
                <a:lnTo>
                  <a:pt x="8302425" y="6858000"/>
                </a:lnTo>
                <a:lnTo>
                  <a:pt x="6758681" y="6858000"/>
                </a:lnTo>
                <a:lnTo>
                  <a:pt x="0" y="685800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50855" name="矩形 5"/>
          <p:cNvSpPr/>
          <p:nvPr/>
        </p:nvSpPr>
        <p:spPr>
          <a:xfrm>
            <a:off x="294944" y="623162"/>
            <a:ext cx="11566856" cy="5650571"/>
          </a:xfrm>
          <a:prstGeom prst="rect"/>
          <a:gradFill flip="none" rotWithShape="1">
            <a:gsLst>
              <a:gs pos="0">
                <a:schemeClr val="accent1"/>
              </a:gs>
              <a:gs pos="100000">
                <a:schemeClr val="accent2"/>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856" name="任意多边形: 形状 11"/>
          <p:cNvSpPr/>
          <p:nvPr/>
        </p:nvSpPr>
        <p:spPr>
          <a:xfrm>
            <a:off x="0" y="1"/>
            <a:ext cx="589888" cy="1748539"/>
          </a:xfrm>
          <a:custGeom>
            <a:avLst/>
            <a:gdLst>
              <a:gd name="connsiteX0" fmla="*/ 0 w 589888"/>
              <a:gd name="connsiteY0" fmla="*/ 0 h 1748539"/>
              <a:gd name="connsiteX1" fmla="*/ 589888 w 589888"/>
              <a:gd name="connsiteY1" fmla="*/ 0 h 1748539"/>
              <a:gd name="connsiteX2" fmla="*/ 0 w 589888"/>
              <a:gd name="connsiteY2" fmla="*/ 1748539 h 1748539"/>
            </a:gdLst>
            <a:ahLst/>
            <a:cxnLst>
              <a:cxn ang="0">
                <a:pos x="connsiteX0" y="connsiteY0"/>
              </a:cxn>
              <a:cxn ang="0">
                <a:pos x="connsiteX1" y="connsiteY1"/>
              </a:cxn>
              <a:cxn ang="0">
                <a:pos x="connsiteX2" y="connsiteY2"/>
              </a:cxn>
            </a:cxnLst>
            <a:rect l="l" t="t" r="r" b="b"/>
            <a:pathLst>
              <a:path w="589888" h="1748539">
                <a:moveTo>
                  <a:pt x="0" y="0"/>
                </a:moveTo>
                <a:lnTo>
                  <a:pt x="589888" y="0"/>
                </a:lnTo>
                <a:lnTo>
                  <a:pt x="0" y="1748539"/>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50857" name="任意多边形: 形状 106"/>
          <p:cNvSpPr/>
          <p:nvPr/>
        </p:nvSpPr>
        <p:spPr>
          <a:xfrm>
            <a:off x="713485" y="0"/>
            <a:ext cx="1258044" cy="1675698"/>
          </a:xfrm>
          <a:custGeom>
            <a:avLst/>
            <a:gdLst>
              <a:gd name="connsiteX0" fmla="*/ 623094 w 1258044"/>
              <a:gd name="connsiteY0" fmla="*/ 0 h 1675698"/>
              <a:gd name="connsiteX1" fmla="*/ 1258044 w 1258044"/>
              <a:gd name="connsiteY1" fmla="*/ 0 h 1675698"/>
              <a:gd name="connsiteX2" fmla="*/ 634950 w 1258044"/>
              <a:gd name="connsiteY2" fmla="*/ 1675698 h 1675698"/>
              <a:gd name="connsiteX3" fmla="*/ 0 w 1258044"/>
              <a:gd name="connsiteY3" fmla="*/ 1675698 h 1675698"/>
            </a:gdLst>
            <a:ahLst/>
            <a:cxnLst>
              <a:cxn ang="0">
                <a:pos x="connsiteX0" y="connsiteY0"/>
              </a:cxn>
              <a:cxn ang="0">
                <a:pos x="connsiteX1" y="connsiteY1"/>
              </a:cxn>
              <a:cxn ang="0">
                <a:pos x="connsiteX2" y="connsiteY2"/>
              </a:cxn>
              <a:cxn ang="0">
                <a:pos x="connsiteX3" y="connsiteY3"/>
              </a:cxn>
            </a:cxnLst>
            <a:rect l="l" t="t" r="r" b="b"/>
            <a:pathLst>
              <a:path w="1258044" h="1675698">
                <a:moveTo>
                  <a:pt x="623094" y="0"/>
                </a:moveTo>
                <a:lnTo>
                  <a:pt x="1258044" y="0"/>
                </a:lnTo>
                <a:lnTo>
                  <a:pt x="634950" y="1675698"/>
                </a:lnTo>
                <a:lnTo>
                  <a:pt x="0" y="1675698"/>
                </a:lnTo>
                <a:close/>
              </a:path>
            </a:pathLst>
          </a:custGeom>
          <a:gradFill flip="none" rotWithShape="1">
            <a:gsLst>
              <a:gs pos="0">
                <a:schemeClr val="bg1">
                  <a:alpha val="64000"/>
                </a:schemeClr>
              </a:gs>
              <a:gs pos="100000">
                <a:schemeClr val="bg1">
                  <a:alpha val="0"/>
                </a:schemeClr>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50858" name="平行四边形 176"/>
          <p:cNvSpPr/>
          <p:nvPr/>
        </p:nvSpPr>
        <p:spPr>
          <a:xfrm>
            <a:off x="10409936" y="0"/>
            <a:ext cx="1189400" cy="1869720"/>
          </a:xfrm>
          <a:prstGeom prst="parallelogram">
            <a:avLst>
              <a:gd name="adj" fmla="val 58453"/>
            </a:avLst>
          </a:prstGeom>
          <a:gradFill flip="none" rotWithShape="1">
            <a:gsLst>
              <a:gs pos="0">
                <a:schemeClr val="bg1">
                  <a:alpha val="64000"/>
                </a:schemeClr>
              </a:gs>
              <a:gs pos="100000">
                <a:schemeClr val="bg1">
                  <a:alpha val="0"/>
                </a:schemeClr>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859" name="平行四边形 177"/>
          <p:cNvSpPr/>
          <p:nvPr/>
        </p:nvSpPr>
        <p:spPr>
          <a:xfrm>
            <a:off x="9594570" y="-4625"/>
            <a:ext cx="895458" cy="1255575"/>
          </a:xfrm>
          <a:prstGeom prst="parallelogram">
            <a:avLst>
              <a:gd name="adj" fmla="val 51239"/>
            </a:avLst>
          </a:prstGeom>
          <a:gradFill flip="none" rotWithShape="1">
            <a:gsLst>
              <a:gs pos="0">
                <a:schemeClr val="accent2"/>
              </a:gs>
              <a:gs pos="100000">
                <a:schemeClr val="accent2">
                  <a:alpha val="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860" name="任意多边形: 形状 107"/>
          <p:cNvSpPr/>
          <p:nvPr/>
        </p:nvSpPr>
        <p:spPr>
          <a:xfrm>
            <a:off x="2240078" y="4705381"/>
            <a:ext cx="1906301" cy="2152619"/>
          </a:xfrm>
          <a:custGeom>
            <a:avLst/>
            <a:gdLst>
              <a:gd name="connsiteX0" fmla="*/ 733105 w 1906301"/>
              <a:gd name="connsiteY0" fmla="*/ 0 h 2152619"/>
              <a:gd name="connsiteX1" fmla="*/ 1906301 w 1906301"/>
              <a:gd name="connsiteY1" fmla="*/ 0 h 2152619"/>
              <a:gd name="connsiteX2" fmla="*/ 1173196 w 1906301"/>
              <a:gd name="connsiteY2" fmla="*/ 2152619 h 2152619"/>
              <a:gd name="connsiteX3" fmla="*/ 0 w 1906301"/>
              <a:gd name="connsiteY3" fmla="*/ 2152619 h 2152619"/>
            </a:gdLst>
            <a:ahLst/>
            <a:cxnLst>
              <a:cxn ang="0">
                <a:pos x="connsiteX0" y="connsiteY0"/>
              </a:cxn>
              <a:cxn ang="0">
                <a:pos x="connsiteX1" y="connsiteY1"/>
              </a:cxn>
              <a:cxn ang="0">
                <a:pos x="connsiteX2" y="connsiteY2"/>
              </a:cxn>
              <a:cxn ang="0">
                <a:pos x="connsiteX3" y="connsiteY3"/>
              </a:cxn>
            </a:cxnLst>
            <a:rect l="l" t="t" r="r" b="b"/>
            <a:pathLst>
              <a:path w="1906301" h="2152619">
                <a:moveTo>
                  <a:pt x="733105" y="0"/>
                </a:moveTo>
                <a:lnTo>
                  <a:pt x="1906301" y="0"/>
                </a:lnTo>
                <a:lnTo>
                  <a:pt x="1173196" y="2152619"/>
                </a:lnTo>
                <a:lnTo>
                  <a:pt x="0" y="2152619"/>
                </a:lnTo>
                <a:close/>
              </a:path>
            </a:pathLst>
          </a:custGeom>
          <a:gradFill flip="none" rotWithShape="1">
            <a:gsLst>
              <a:gs pos="0">
                <a:schemeClr val="accent2"/>
              </a:gs>
              <a:gs pos="100000">
                <a:schemeClr val="accent2">
                  <a:alpha val="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grpSp>
        <p:nvGrpSpPr>
          <p:cNvPr id="202" name="组合 1028"/>
          <p:cNvGrpSpPr/>
          <p:nvPr/>
        </p:nvGrpSpPr>
        <p:grpSpPr>
          <a:xfrm>
            <a:off x="468420" y="6273733"/>
            <a:ext cx="11255160" cy="255424"/>
            <a:chOff x="203417" y="6273733"/>
            <a:chExt cx="11255160" cy="255424"/>
          </a:xfrm>
        </p:grpSpPr>
        <p:grpSp>
          <p:nvGrpSpPr>
            <p:cNvPr id="203" name="组合 1024"/>
            <p:cNvGrpSpPr/>
            <p:nvPr/>
          </p:nvGrpSpPr>
          <p:grpSpPr>
            <a:xfrm>
              <a:off x="10507861" y="6273733"/>
              <a:ext cx="950716" cy="255424"/>
              <a:chOff x="10507861" y="6273733"/>
              <a:chExt cx="950716" cy="255424"/>
            </a:xfrm>
          </p:grpSpPr>
          <p:sp>
            <p:nvSpPr>
              <p:cNvPr id="1050861" name="平行四边形 36"/>
              <p:cNvSpPr/>
              <p:nvPr/>
            </p:nvSpPr>
            <p:spPr>
              <a:xfrm>
                <a:off x="11290517" y="6273733"/>
                <a:ext cx="168060" cy="255424"/>
              </a:xfrm>
              <a:prstGeom prst="parallelogram">
                <a:avLst>
                  <a:gd name="adj" fmla="val 51442"/>
                </a:avLst>
              </a:prstGeom>
              <a:solidFill>
                <a:schemeClr val="accent2">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862" name="平行四边形 68"/>
              <p:cNvSpPr/>
              <p:nvPr/>
            </p:nvSpPr>
            <p:spPr>
              <a:xfrm>
                <a:off x="11160041" y="6273733"/>
                <a:ext cx="168060" cy="255424"/>
              </a:xfrm>
              <a:prstGeom prst="parallelogram">
                <a:avLst>
                  <a:gd name="adj" fmla="val 51442"/>
                </a:avLst>
              </a:prstGeom>
              <a:solidFill>
                <a:schemeClr val="accent2">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863" name="平行四边形 69"/>
              <p:cNvSpPr/>
              <p:nvPr/>
            </p:nvSpPr>
            <p:spPr>
              <a:xfrm>
                <a:off x="11029605" y="6273733"/>
                <a:ext cx="168060" cy="255424"/>
              </a:xfrm>
              <a:prstGeom prst="parallelogram">
                <a:avLst>
                  <a:gd name="adj" fmla="val 51442"/>
                </a:avLst>
              </a:prstGeom>
              <a:solidFill>
                <a:schemeClr val="accent2">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864" name="平行四边形 70"/>
              <p:cNvSpPr/>
              <p:nvPr/>
            </p:nvSpPr>
            <p:spPr>
              <a:xfrm>
                <a:off x="10899169" y="6273733"/>
                <a:ext cx="168060" cy="255424"/>
              </a:xfrm>
              <a:prstGeom prst="parallelogram">
                <a:avLst>
                  <a:gd name="adj" fmla="val 51442"/>
                </a:avLst>
              </a:prstGeom>
              <a:solidFill>
                <a:schemeClr val="accent2">
                  <a:alpha val="5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865" name="平行四边形 71"/>
              <p:cNvSpPr/>
              <p:nvPr/>
            </p:nvSpPr>
            <p:spPr>
              <a:xfrm>
                <a:off x="10768733" y="6273733"/>
                <a:ext cx="168060" cy="255424"/>
              </a:xfrm>
              <a:prstGeom prst="parallelogram">
                <a:avLst>
                  <a:gd name="adj" fmla="val 51442"/>
                </a:avLst>
              </a:prstGeom>
              <a:solidFill>
                <a:schemeClr val="accent2">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866" name="平行四边形 72"/>
              <p:cNvSpPr/>
              <p:nvPr/>
            </p:nvSpPr>
            <p:spPr>
              <a:xfrm>
                <a:off x="10638297" y="6273733"/>
                <a:ext cx="168060" cy="255424"/>
              </a:xfrm>
              <a:prstGeom prst="parallelogram">
                <a:avLst>
                  <a:gd name="adj" fmla="val 51442"/>
                </a:avLst>
              </a:prstGeom>
              <a:solidFill>
                <a:schemeClr val="accent2">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867" name="平行四边形 73"/>
              <p:cNvSpPr/>
              <p:nvPr/>
            </p:nvSpPr>
            <p:spPr>
              <a:xfrm>
                <a:off x="10507861" y="6273733"/>
                <a:ext cx="168060" cy="255424"/>
              </a:xfrm>
              <a:prstGeom prst="parallelogram">
                <a:avLst>
                  <a:gd name="adj" fmla="val 51442"/>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grpSp>
        <p:grpSp>
          <p:nvGrpSpPr>
            <p:cNvPr id="204" name="组合 1027"/>
            <p:cNvGrpSpPr/>
            <p:nvPr/>
          </p:nvGrpSpPr>
          <p:grpSpPr>
            <a:xfrm>
              <a:off x="203417" y="6273733"/>
              <a:ext cx="10342068" cy="255424"/>
              <a:chOff x="203417" y="6273733"/>
              <a:chExt cx="10342068" cy="255424"/>
            </a:xfrm>
            <a:gradFill flip="none" rotWithShape="1">
              <a:gsLst>
                <a:gs pos="0">
                  <a:schemeClr val="bg1">
                    <a:alpha val="0"/>
                  </a:schemeClr>
                </a:gs>
                <a:gs pos="44000">
                  <a:schemeClr val="bg1">
                    <a:alpha val="55000"/>
                  </a:schemeClr>
                </a:gs>
                <a:gs pos="100000">
                  <a:schemeClr val="bg1">
                    <a:alpha val="5000"/>
                  </a:schemeClr>
                </a:gs>
              </a:gsLst>
              <a:lin ang="0" scaled="1"/>
            </a:gradFill>
          </p:grpSpPr>
          <p:sp>
            <p:nvSpPr>
              <p:cNvPr id="1050868" name="平行四边形 74"/>
              <p:cNvSpPr/>
              <p:nvPr/>
            </p:nvSpPr>
            <p:spPr>
              <a:xfrm>
                <a:off x="1037742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869" name="平行四边形 75"/>
              <p:cNvSpPr/>
              <p:nvPr/>
            </p:nvSpPr>
            <p:spPr>
              <a:xfrm>
                <a:off x="1024698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870" name="平行四边形 76"/>
              <p:cNvSpPr/>
              <p:nvPr/>
            </p:nvSpPr>
            <p:spPr>
              <a:xfrm>
                <a:off x="1011655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871" name="平行四边形 77"/>
              <p:cNvSpPr/>
              <p:nvPr/>
            </p:nvSpPr>
            <p:spPr>
              <a:xfrm>
                <a:off x="998611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872" name="平行四边形 78"/>
              <p:cNvSpPr/>
              <p:nvPr/>
            </p:nvSpPr>
            <p:spPr>
              <a:xfrm>
                <a:off x="985568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873" name="平行四边形 79"/>
              <p:cNvSpPr/>
              <p:nvPr/>
            </p:nvSpPr>
            <p:spPr>
              <a:xfrm>
                <a:off x="972524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874" name="平行四边形 80"/>
              <p:cNvSpPr/>
              <p:nvPr/>
            </p:nvSpPr>
            <p:spPr>
              <a:xfrm>
                <a:off x="959480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875" name="平行四边形 81"/>
              <p:cNvSpPr/>
              <p:nvPr/>
            </p:nvSpPr>
            <p:spPr>
              <a:xfrm>
                <a:off x="946437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876" name="平行四边形 82"/>
              <p:cNvSpPr/>
              <p:nvPr/>
            </p:nvSpPr>
            <p:spPr>
              <a:xfrm>
                <a:off x="933393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877" name="平行四边形 86"/>
              <p:cNvSpPr/>
              <p:nvPr/>
            </p:nvSpPr>
            <p:spPr>
              <a:xfrm>
                <a:off x="920350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878" name="平行四边形 87"/>
              <p:cNvSpPr/>
              <p:nvPr/>
            </p:nvSpPr>
            <p:spPr>
              <a:xfrm>
                <a:off x="907306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879" name="平行四边形 88"/>
              <p:cNvSpPr/>
              <p:nvPr/>
            </p:nvSpPr>
            <p:spPr>
              <a:xfrm>
                <a:off x="894262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880" name="平行四边形 89"/>
              <p:cNvSpPr/>
              <p:nvPr/>
            </p:nvSpPr>
            <p:spPr>
              <a:xfrm>
                <a:off x="881219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881" name="平行四边形 90"/>
              <p:cNvSpPr/>
              <p:nvPr/>
            </p:nvSpPr>
            <p:spPr>
              <a:xfrm>
                <a:off x="868175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882" name="平行四边形 91"/>
              <p:cNvSpPr/>
              <p:nvPr/>
            </p:nvSpPr>
            <p:spPr>
              <a:xfrm>
                <a:off x="855132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883" name="平行四边形 92"/>
              <p:cNvSpPr/>
              <p:nvPr/>
            </p:nvSpPr>
            <p:spPr>
              <a:xfrm>
                <a:off x="842088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884" name="平行四边形 93"/>
              <p:cNvSpPr/>
              <p:nvPr/>
            </p:nvSpPr>
            <p:spPr>
              <a:xfrm>
                <a:off x="829044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885" name="平行四边形 94"/>
              <p:cNvSpPr/>
              <p:nvPr/>
            </p:nvSpPr>
            <p:spPr>
              <a:xfrm>
                <a:off x="816001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886" name="平行四边形 100"/>
              <p:cNvSpPr/>
              <p:nvPr/>
            </p:nvSpPr>
            <p:spPr>
              <a:xfrm>
                <a:off x="802957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887" name="平行四边形 101"/>
              <p:cNvSpPr/>
              <p:nvPr/>
            </p:nvSpPr>
            <p:spPr>
              <a:xfrm>
                <a:off x="789914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888" name="平行四边形 102"/>
              <p:cNvSpPr/>
              <p:nvPr/>
            </p:nvSpPr>
            <p:spPr>
              <a:xfrm>
                <a:off x="776870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889" name="平行四边形 103"/>
              <p:cNvSpPr/>
              <p:nvPr/>
            </p:nvSpPr>
            <p:spPr>
              <a:xfrm>
                <a:off x="763826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890" name="平行四边形 104"/>
              <p:cNvSpPr/>
              <p:nvPr/>
            </p:nvSpPr>
            <p:spPr>
              <a:xfrm>
                <a:off x="750783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891" name="平行四边形 105"/>
              <p:cNvSpPr/>
              <p:nvPr/>
            </p:nvSpPr>
            <p:spPr>
              <a:xfrm>
                <a:off x="737739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892" name="平行四边形 108"/>
              <p:cNvSpPr/>
              <p:nvPr/>
            </p:nvSpPr>
            <p:spPr>
              <a:xfrm>
                <a:off x="724696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893" name="平行四边形 109"/>
              <p:cNvSpPr/>
              <p:nvPr/>
            </p:nvSpPr>
            <p:spPr>
              <a:xfrm>
                <a:off x="711652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894" name="平行四边形 110"/>
              <p:cNvSpPr/>
              <p:nvPr/>
            </p:nvSpPr>
            <p:spPr>
              <a:xfrm>
                <a:off x="698608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895" name="平行四边形 111"/>
              <p:cNvSpPr/>
              <p:nvPr/>
            </p:nvSpPr>
            <p:spPr>
              <a:xfrm>
                <a:off x="685565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896" name="平行四边形 112"/>
              <p:cNvSpPr/>
              <p:nvPr/>
            </p:nvSpPr>
            <p:spPr>
              <a:xfrm>
                <a:off x="672521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897" name="平行四边形 113"/>
              <p:cNvSpPr/>
              <p:nvPr/>
            </p:nvSpPr>
            <p:spPr>
              <a:xfrm>
                <a:off x="659478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898" name="平行四边形 114"/>
              <p:cNvSpPr/>
              <p:nvPr/>
            </p:nvSpPr>
            <p:spPr>
              <a:xfrm>
                <a:off x="646434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899" name="平行四边形 115"/>
              <p:cNvSpPr/>
              <p:nvPr/>
            </p:nvSpPr>
            <p:spPr>
              <a:xfrm>
                <a:off x="633390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900" name="平行四边形 116"/>
              <p:cNvSpPr/>
              <p:nvPr/>
            </p:nvSpPr>
            <p:spPr>
              <a:xfrm>
                <a:off x="620347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901" name="平行四边形 117"/>
              <p:cNvSpPr/>
              <p:nvPr/>
            </p:nvSpPr>
            <p:spPr>
              <a:xfrm>
                <a:off x="607303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902" name="平行四边形 118"/>
              <p:cNvSpPr/>
              <p:nvPr/>
            </p:nvSpPr>
            <p:spPr>
              <a:xfrm>
                <a:off x="594260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903" name="平行四边形 119"/>
              <p:cNvSpPr/>
              <p:nvPr/>
            </p:nvSpPr>
            <p:spPr>
              <a:xfrm>
                <a:off x="581216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904" name="平行四边形 120"/>
              <p:cNvSpPr/>
              <p:nvPr/>
            </p:nvSpPr>
            <p:spPr>
              <a:xfrm>
                <a:off x="568172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905" name="平行四边形 121"/>
              <p:cNvSpPr/>
              <p:nvPr/>
            </p:nvSpPr>
            <p:spPr>
              <a:xfrm>
                <a:off x="555129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906" name="平行四边形 122"/>
              <p:cNvSpPr/>
              <p:nvPr/>
            </p:nvSpPr>
            <p:spPr>
              <a:xfrm>
                <a:off x="542085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907" name="平行四边形 123"/>
              <p:cNvSpPr/>
              <p:nvPr/>
            </p:nvSpPr>
            <p:spPr>
              <a:xfrm>
                <a:off x="529042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908" name="平行四边形 126"/>
              <p:cNvSpPr/>
              <p:nvPr/>
            </p:nvSpPr>
            <p:spPr>
              <a:xfrm>
                <a:off x="515998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909" name="平行四边形 127"/>
              <p:cNvSpPr/>
              <p:nvPr/>
            </p:nvSpPr>
            <p:spPr>
              <a:xfrm>
                <a:off x="502954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910" name="平行四边形 128"/>
              <p:cNvSpPr/>
              <p:nvPr/>
            </p:nvSpPr>
            <p:spPr>
              <a:xfrm>
                <a:off x="489911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911" name="平行四边形 129"/>
              <p:cNvSpPr/>
              <p:nvPr/>
            </p:nvSpPr>
            <p:spPr>
              <a:xfrm>
                <a:off x="476867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912" name="平行四边形 130"/>
              <p:cNvSpPr/>
              <p:nvPr/>
            </p:nvSpPr>
            <p:spPr>
              <a:xfrm>
                <a:off x="463824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913" name="平行四边形 131"/>
              <p:cNvSpPr/>
              <p:nvPr/>
            </p:nvSpPr>
            <p:spPr>
              <a:xfrm>
                <a:off x="450780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914" name="平行四边形 132"/>
              <p:cNvSpPr/>
              <p:nvPr/>
            </p:nvSpPr>
            <p:spPr>
              <a:xfrm>
                <a:off x="437736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915" name="平行四边形 133"/>
              <p:cNvSpPr/>
              <p:nvPr/>
            </p:nvSpPr>
            <p:spPr>
              <a:xfrm>
                <a:off x="424693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916" name="平行四边形 134"/>
              <p:cNvSpPr/>
              <p:nvPr/>
            </p:nvSpPr>
            <p:spPr>
              <a:xfrm>
                <a:off x="411649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917" name="平行四边形 135"/>
              <p:cNvSpPr/>
              <p:nvPr/>
            </p:nvSpPr>
            <p:spPr>
              <a:xfrm>
                <a:off x="398606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918" name="平行四边形 136"/>
              <p:cNvSpPr/>
              <p:nvPr/>
            </p:nvSpPr>
            <p:spPr>
              <a:xfrm>
                <a:off x="385562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919" name="平行四边形 137"/>
              <p:cNvSpPr/>
              <p:nvPr/>
            </p:nvSpPr>
            <p:spPr>
              <a:xfrm>
                <a:off x="372518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920" name="平行四边形 138"/>
              <p:cNvSpPr/>
              <p:nvPr/>
            </p:nvSpPr>
            <p:spPr>
              <a:xfrm>
                <a:off x="359475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921" name="平行四边形 139"/>
              <p:cNvSpPr/>
              <p:nvPr/>
            </p:nvSpPr>
            <p:spPr>
              <a:xfrm>
                <a:off x="346431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922" name="平行四边形 140"/>
              <p:cNvSpPr/>
              <p:nvPr/>
            </p:nvSpPr>
            <p:spPr>
              <a:xfrm>
                <a:off x="333388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923" name="平行四边形 141"/>
              <p:cNvSpPr/>
              <p:nvPr/>
            </p:nvSpPr>
            <p:spPr>
              <a:xfrm>
                <a:off x="320344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924" name="平行四边形 142"/>
              <p:cNvSpPr/>
              <p:nvPr/>
            </p:nvSpPr>
            <p:spPr>
              <a:xfrm>
                <a:off x="307300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925" name="平行四边形 143"/>
              <p:cNvSpPr/>
              <p:nvPr/>
            </p:nvSpPr>
            <p:spPr>
              <a:xfrm>
                <a:off x="294257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926" name="平行四边形 144"/>
              <p:cNvSpPr/>
              <p:nvPr/>
            </p:nvSpPr>
            <p:spPr>
              <a:xfrm>
                <a:off x="281213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927" name="平行四边形 145"/>
              <p:cNvSpPr/>
              <p:nvPr/>
            </p:nvSpPr>
            <p:spPr>
              <a:xfrm>
                <a:off x="268170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928" name="平行四边形 146"/>
              <p:cNvSpPr/>
              <p:nvPr/>
            </p:nvSpPr>
            <p:spPr>
              <a:xfrm>
                <a:off x="255126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929" name="平行四边形 147"/>
              <p:cNvSpPr/>
              <p:nvPr/>
            </p:nvSpPr>
            <p:spPr>
              <a:xfrm>
                <a:off x="242082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930" name="平行四边形 148"/>
              <p:cNvSpPr/>
              <p:nvPr/>
            </p:nvSpPr>
            <p:spPr>
              <a:xfrm>
                <a:off x="229039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931" name="平行四边形 149"/>
              <p:cNvSpPr/>
              <p:nvPr/>
            </p:nvSpPr>
            <p:spPr>
              <a:xfrm>
                <a:off x="215995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932" name="平行四边形 150"/>
              <p:cNvSpPr/>
              <p:nvPr/>
            </p:nvSpPr>
            <p:spPr>
              <a:xfrm>
                <a:off x="202952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933" name="平行四边形 151"/>
              <p:cNvSpPr/>
              <p:nvPr/>
            </p:nvSpPr>
            <p:spPr>
              <a:xfrm>
                <a:off x="189908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934" name="平行四边形 152"/>
              <p:cNvSpPr/>
              <p:nvPr/>
            </p:nvSpPr>
            <p:spPr>
              <a:xfrm>
                <a:off x="176864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935" name="平行四边形 153"/>
              <p:cNvSpPr/>
              <p:nvPr/>
            </p:nvSpPr>
            <p:spPr>
              <a:xfrm>
                <a:off x="163821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936" name="平行四边形 154"/>
              <p:cNvSpPr/>
              <p:nvPr/>
            </p:nvSpPr>
            <p:spPr>
              <a:xfrm>
                <a:off x="150777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937" name="平行四边形 155"/>
              <p:cNvSpPr/>
              <p:nvPr/>
            </p:nvSpPr>
            <p:spPr>
              <a:xfrm>
                <a:off x="137734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938" name="平行四边形 156"/>
              <p:cNvSpPr/>
              <p:nvPr/>
            </p:nvSpPr>
            <p:spPr>
              <a:xfrm>
                <a:off x="124690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939" name="平行四边形 157"/>
              <p:cNvSpPr/>
              <p:nvPr/>
            </p:nvSpPr>
            <p:spPr>
              <a:xfrm>
                <a:off x="111646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940" name="平行四边形 158"/>
              <p:cNvSpPr/>
              <p:nvPr/>
            </p:nvSpPr>
            <p:spPr>
              <a:xfrm>
                <a:off x="98603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941" name="平行四边形 159"/>
              <p:cNvSpPr/>
              <p:nvPr/>
            </p:nvSpPr>
            <p:spPr>
              <a:xfrm>
                <a:off x="85559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942" name="平行四边形 160"/>
              <p:cNvSpPr/>
              <p:nvPr/>
            </p:nvSpPr>
            <p:spPr>
              <a:xfrm>
                <a:off x="72516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943" name="平行四边形 161"/>
              <p:cNvSpPr/>
              <p:nvPr/>
            </p:nvSpPr>
            <p:spPr>
              <a:xfrm>
                <a:off x="59472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944" name="平行四边形 162"/>
              <p:cNvSpPr/>
              <p:nvPr/>
            </p:nvSpPr>
            <p:spPr>
              <a:xfrm>
                <a:off x="46428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945" name="平行四边形 163"/>
              <p:cNvSpPr/>
              <p:nvPr/>
            </p:nvSpPr>
            <p:spPr>
              <a:xfrm>
                <a:off x="33385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946" name="平行四边形 164"/>
              <p:cNvSpPr/>
              <p:nvPr/>
            </p:nvSpPr>
            <p:spPr>
              <a:xfrm>
                <a:off x="20341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grpSp>
      </p:grpSp>
      <p:sp>
        <p:nvSpPr>
          <p:cNvPr id="1050947" name="TextBox 13"/>
          <p:cNvSpPr txBox="1"/>
          <p:nvPr/>
        </p:nvSpPr>
        <p:spPr>
          <a:xfrm>
            <a:off x="667897" y="1221693"/>
            <a:ext cx="1676400" cy="355600"/>
          </a:xfrm>
          <a:prstGeom prst="rect"/>
          <a:noFill/>
        </p:spPr>
        <p:txBody>
          <a:bodyPr anchor="t" anchorCtr="0" bIns="0" lIns="0" rIns="0" rtlCol="0" tIns="0" wrap="none">
            <a:spAutoFit/>
          </a:bodyPr>
          <a:p>
            <a:pPr defTabSz="1216660">
              <a:spcBef>
                <a:spcPct val="20000"/>
              </a:spcBef>
            </a:pPr>
            <a:r>
              <a:rPr altLang="zh-CN" b="1" sz="2400" lang="en-US">
                <a:solidFill>
                  <a:schemeClr val="bg1"/>
                </a:solidFill>
                <a:latin typeface="+mj-ea"/>
                <a:ea typeface="+mj-ea"/>
                <a:sym typeface="Arial" panose="020B0604020202020204" pitchFamily="34" charset="0"/>
              </a:rPr>
              <a:t>2022</a:t>
            </a:r>
            <a:r>
              <a:rPr altLang="en-US" b="1" sz="2400" lang="zh-CN">
                <a:solidFill>
                  <a:schemeClr val="bg1"/>
                </a:solidFill>
                <a:latin typeface="+mj-ea"/>
                <a:ea typeface="+mj-ea"/>
                <a:sym typeface="Arial" panose="020B0604020202020204" pitchFamily="34" charset="0"/>
              </a:rPr>
              <a:t>年</a:t>
            </a:r>
            <a:r>
              <a:rPr altLang="zh-CN" b="1" sz="2400" lang="en-US">
                <a:solidFill>
                  <a:schemeClr val="bg1"/>
                </a:solidFill>
                <a:latin typeface="+mj-ea"/>
                <a:ea typeface="+mj-ea"/>
                <a:sym typeface="Arial" panose="020B0604020202020204" pitchFamily="34" charset="0"/>
              </a:rPr>
              <a:t>06</a:t>
            </a:r>
            <a:r>
              <a:rPr altLang="en-US" b="1" sz="2400" lang="zh-CN">
                <a:solidFill>
                  <a:schemeClr val="bg1"/>
                </a:solidFill>
                <a:latin typeface="+mj-ea"/>
                <a:ea typeface="+mj-ea"/>
                <a:sym typeface="Arial" panose="020B0604020202020204" pitchFamily="34" charset="0"/>
              </a:rPr>
              <a:t>月</a:t>
            </a:r>
          </a:p>
        </p:txBody>
      </p:sp>
      <p:sp>
        <p:nvSpPr>
          <p:cNvPr id="1050948" name="文本框 166"/>
          <p:cNvSpPr txBox="1"/>
          <p:nvPr/>
        </p:nvSpPr>
        <p:spPr>
          <a:xfrm>
            <a:off x="2656459" y="1185703"/>
            <a:ext cx="5171034" cy="461665"/>
          </a:xfrm>
          <a:prstGeom prst="rect"/>
          <a:noFill/>
        </p:spPr>
        <p:txBody>
          <a:bodyPr wrap="square">
            <a:spAutoFit/>
          </a:bodyPr>
          <a:p>
            <a:pPr algn="l"/>
            <a:r>
              <a:rPr altLang="en-US" b="1" sz="2400" i="0" lang="zh-CN">
                <a:solidFill>
                  <a:schemeClr val="bg1"/>
                </a:solidFill>
                <a:effectLst/>
                <a:latin typeface="+mj-ea"/>
                <a:ea typeface="+mj-ea"/>
              </a:rPr>
              <a:t>欢乐童年  梦想飞翔  </a:t>
            </a:r>
          </a:p>
        </p:txBody>
      </p:sp>
      <p:pic>
        <p:nvPicPr>
          <p:cNvPr id="2097187" name="图片 6"/>
          <p:cNvPicPr>
            <a:picLocks noChangeAspect="1"/>
          </p:cNvPicPr>
          <p:nvPr/>
        </p:nvPicPr>
        <p:blipFill>
          <a:blip xmlns:r="http://schemas.openxmlformats.org/officeDocument/2006/relationships" r:embed="rId1"/>
          <a:stretch>
            <a:fillRect/>
          </a:stretch>
        </p:blipFill>
        <p:spPr>
          <a:xfrm>
            <a:off x="388532" y="2398047"/>
            <a:ext cx="4762500" cy="3181350"/>
          </a:xfrm>
          <a:prstGeom prst="rect"/>
        </p:spPr>
      </p:pic>
      <p:pic>
        <p:nvPicPr>
          <p:cNvPr id="2097188" name="Picture 2"/>
          <p:cNvPicPr>
            <a:picLocks noChangeAspect="1" noChangeArrowheads="1"/>
          </p:cNvPicPr>
          <p:nvPr/>
        </p:nvPicPr>
        <p:blipFill>
          <a:blip xmlns:r="http://schemas.openxmlformats.org/officeDocument/2006/relationships" r:embed="rId2" cstate="email"/>
          <a:stretch>
            <a:fillRect/>
          </a:stretch>
        </p:blipFill>
        <p:spPr bwMode="auto">
          <a:xfrm>
            <a:off x="5398803" y="2390030"/>
            <a:ext cx="4852317" cy="3222242"/>
          </a:xfrm>
          <a:prstGeom prst="rect"/>
          <a:noFill/>
        </p:spPr>
      </p:pic>
      <p:sp>
        <p:nvSpPr>
          <p:cNvPr id="1050949" name="矩形 8"/>
          <p:cNvSpPr/>
          <p:nvPr/>
        </p:nvSpPr>
        <p:spPr>
          <a:xfrm>
            <a:off x="411798" y="5288801"/>
            <a:ext cx="11473268" cy="618770"/>
          </a:xfrm>
          <a:prstGeom prst="rect"/>
          <a:gradFill flip="none" rotWithShape="1">
            <a:gsLst>
              <a:gs pos="0">
                <a:schemeClr val="accent1"/>
              </a:gs>
              <a:gs pos="100000">
                <a:schemeClr val="accent2"/>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950" name="文本框 124"/>
          <p:cNvSpPr txBox="1"/>
          <p:nvPr/>
        </p:nvSpPr>
        <p:spPr>
          <a:xfrm>
            <a:off x="330200" y="5225199"/>
            <a:ext cx="11320446" cy="646331"/>
          </a:xfrm>
          <a:prstGeom prst="rect"/>
          <a:noFill/>
        </p:spPr>
        <p:txBody>
          <a:bodyPr wrap="square">
            <a:spAutoFit/>
          </a:bodyPr>
          <a:p>
            <a:pPr algn="l"/>
            <a:r>
              <a:rPr altLang="en-US" b="1" sz="3600" i="0" lang="zh-CN">
                <a:solidFill>
                  <a:schemeClr val="bg1"/>
                </a:solidFill>
                <a:effectLst/>
                <a:latin typeface="+mj-ea"/>
                <a:ea typeface="+mj-ea"/>
              </a:rPr>
              <a:t>小梦想大作为！儿童职业体验季，点燃小朋友的梦想！</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205" name=""/>
        <p:cNvGrpSpPr/>
        <p:nvPr/>
      </p:nvGrpSpPr>
      <p:grpSpPr>
        <a:xfrm>
          <a:off x="0" y="0"/>
          <a:ext cx="0" cy="0"/>
          <a:chOff x="0" y="0"/>
          <a:chExt cx="0" cy="0"/>
        </a:xfrm>
      </p:grpSpPr>
      <p:sp>
        <p:nvSpPr>
          <p:cNvPr id="1050951" name="矩形 1"/>
          <p:cNvSpPr/>
          <p:nvPr/>
        </p:nvSpPr>
        <p:spPr>
          <a:xfrm>
            <a:off x="0" y="-29210"/>
            <a:ext cx="12192000" cy="6887210"/>
          </a:xfrm>
          <a:prstGeom prst="rect"/>
          <a:solidFill>
            <a:srgbClr val="00277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952" name="任意多边形: 形状 180"/>
          <p:cNvSpPr/>
          <p:nvPr/>
        </p:nvSpPr>
        <p:spPr>
          <a:xfrm>
            <a:off x="1582282" y="-29210"/>
            <a:ext cx="6822908" cy="6858000"/>
          </a:xfrm>
          <a:custGeom>
            <a:avLst/>
            <a:gdLst>
              <a:gd name="connsiteX0" fmla="*/ 2313618 w 8569125"/>
              <a:gd name="connsiteY0" fmla="*/ 0 h 6858000"/>
              <a:gd name="connsiteX1" fmla="*/ 3960258 w 8569125"/>
              <a:gd name="connsiteY1" fmla="*/ 0 h 6858000"/>
              <a:gd name="connsiteX2" fmla="*/ 4621404 w 8569125"/>
              <a:gd name="connsiteY2" fmla="*/ 0 h 6858000"/>
              <a:gd name="connsiteX3" fmla="*/ 6758681 w 8569125"/>
              <a:gd name="connsiteY3" fmla="*/ 0 h 6858000"/>
              <a:gd name="connsiteX4" fmla="*/ 8302425 w 8569125"/>
              <a:gd name="connsiteY4" fmla="*/ 0 h 6858000"/>
              <a:gd name="connsiteX5" fmla="*/ 8569125 w 8569125"/>
              <a:gd name="connsiteY5" fmla="*/ 0 h 6858000"/>
              <a:gd name="connsiteX6" fmla="*/ 8569125 w 8569125"/>
              <a:gd name="connsiteY6" fmla="*/ 6858000 h 6858000"/>
              <a:gd name="connsiteX7" fmla="*/ 8302425 w 8569125"/>
              <a:gd name="connsiteY7" fmla="*/ 6858000 h 6858000"/>
              <a:gd name="connsiteX8" fmla="*/ 6758681 w 8569125"/>
              <a:gd name="connsiteY8" fmla="*/ 6858000 h 6858000"/>
              <a:gd name="connsiteX9" fmla="*/ 0 w 8569125"/>
              <a:gd name="connsiteY9"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569125" h="6858000">
                <a:moveTo>
                  <a:pt x="2313618" y="0"/>
                </a:moveTo>
                <a:lnTo>
                  <a:pt x="3960258" y="0"/>
                </a:lnTo>
                <a:lnTo>
                  <a:pt x="4621404" y="0"/>
                </a:lnTo>
                <a:lnTo>
                  <a:pt x="6758681" y="0"/>
                </a:lnTo>
                <a:lnTo>
                  <a:pt x="8302425" y="0"/>
                </a:lnTo>
                <a:lnTo>
                  <a:pt x="8569125" y="0"/>
                </a:lnTo>
                <a:lnTo>
                  <a:pt x="8569125" y="6858000"/>
                </a:lnTo>
                <a:lnTo>
                  <a:pt x="8302425" y="6858000"/>
                </a:lnTo>
                <a:lnTo>
                  <a:pt x="6758681" y="6858000"/>
                </a:lnTo>
                <a:lnTo>
                  <a:pt x="0" y="685800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50953" name="矩形 5"/>
          <p:cNvSpPr/>
          <p:nvPr/>
        </p:nvSpPr>
        <p:spPr>
          <a:xfrm>
            <a:off x="294944" y="623162"/>
            <a:ext cx="11566856" cy="5650571"/>
          </a:xfrm>
          <a:prstGeom prst="rect"/>
          <a:gradFill flip="none" rotWithShape="1">
            <a:gsLst>
              <a:gs pos="0">
                <a:schemeClr val="accent1"/>
              </a:gs>
              <a:gs pos="100000">
                <a:schemeClr val="accent2"/>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954" name="任意多边形: 形状 11"/>
          <p:cNvSpPr/>
          <p:nvPr/>
        </p:nvSpPr>
        <p:spPr>
          <a:xfrm>
            <a:off x="0" y="1"/>
            <a:ext cx="589888" cy="1748539"/>
          </a:xfrm>
          <a:custGeom>
            <a:avLst/>
            <a:gdLst>
              <a:gd name="connsiteX0" fmla="*/ 0 w 589888"/>
              <a:gd name="connsiteY0" fmla="*/ 0 h 1748539"/>
              <a:gd name="connsiteX1" fmla="*/ 589888 w 589888"/>
              <a:gd name="connsiteY1" fmla="*/ 0 h 1748539"/>
              <a:gd name="connsiteX2" fmla="*/ 0 w 589888"/>
              <a:gd name="connsiteY2" fmla="*/ 1748539 h 1748539"/>
            </a:gdLst>
            <a:ahLst/>
            <a:cxnLst>
              <a:cxn ang="0">
                <a:pos x="connsiteX0" y="connsiteY0"/>
              </a:cxn>
              <a:cxn ang="0">
                <a:pos x="connsiteX1" y="connsiteY1"/>
              </a:cxn>
              <a:cxn ang="0">
                <a:pos x="connsiteX2" y="connsiteY2"/>
              </a:cxn>
            </a:cxnLst>
            <a:rect l="l" t="t" r="r" b="b"/>
            <a:pathLst>
              <a:path w="589888" h="1748539">
                <a:moveTo>
                  <a:pt x="0" y="0"/>
                </a:moveTo>
                <a:lnTo>
                  <a:pt x="589888" y="0"/>
                </a:lnTo>
                <a:lnTo>
                  <a:pt x="0" y="1748539"/>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50955" name="任意多边形: 形状 106"/>
          <p:cNvSpPr/>
          <p:nvPr/>
        </p:nvSpPr>
        <p:spPr>
          <a:xfrm>
            <a:off x="713485" y="0"/>
            <a:ext cx="1258044" cy="1675698"/>
          </a:xfrm>
          <a:custGeom>
            <a:avLst/>
            <a:gdLst>
              <a:gd name="connsiteX0" fmla="*/ 623094 w 1258044"/>
              <a:gd name="connsiteY0" fmla="*/ 0 h 1675698"/>
              <a:gd name="connsiteX1" fmla="*/ 1258044 w 1258044"/>
              <a:gd name="connsiteY1" fmla="*/ 0 h 1675698"/>
              <a:gd name="connsiteX2" fmla="*/ 634950 w 1258044"/>
              <a:gd name="connsiteY2" fmla="*/ 1675698 h 1675698"/>
              <a:gd name="connsiteX3" fmla="*/ 0 w 1258044"/>
              <a:gd name="connsiteY3" fmla="*/ 1675698 h 1675698"/>
            </a:gdLst>
            <a:ahLst/>
            <a:cxnLst>
              <a:cxn ang="0">
                <a:pos x="connsiteX0" y="connsiteY0"/>
              </a:cxn>
              <a:cxn ang="0">
                <a:pos x="connsiteX1" y="connsiteY1"/>
              </a:cxn>
              <a:cxn ang="0">
                <a:pos x="connsiteX2" y="connsiteY2"/>
              </a:cxn>
              <a:cxn ang="0">
                <a:pos x="connsiteX3" y="connsiteY3"/>
              </a:cxn>
            </a:cxnLst>
            <a:rect l="l" t="t" r="r" b="b"/>
            <a:pathLst>
              <a:path w="1258044" h="1675698">
                <a:moveTo>
                  <a:pt x="623094" y="0"/>
                </a:moveTo>
                <a:lnTo>
                  <a:pt x="1258044" y="0"/>
                </a:lnTo>
                <a:lnTo>
                  <a:pt x="634950" y="1675698"/>
                </a:lnTo>
                <a:lnTo>
                  <a:pt x="0" y="1675698"/>
                </a:lnTo>
                <a:close/>
              </a:path>
            </a:pathLst>
          </a:custGeom>
          <a:gradFill flip="none" rotWithShape="1">
            <a:gsLst>
              <a:gs pos="0">
                <a:schemeClr val="bg1">
                  <a:alpha val="64000"/>
                </a:schemeClr>
              </a:gs>
              <a:gs pos="100000">
                <a:schemeClr val="bg1">
                  <a:alpha val="0"/>
                </a:schemeClr>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50956" name="平行四边形 176"/>
          <p:cNvSpPr/>
          <p:nvPr/>
        </p:nvSpPr>
        <p:spPr>
          <a:xfrm>
            <a:off x="10409936" y="0"/>
            <a:ext cx="1189400" cy="1869720"/>
          </a:xfrm>
          <a:prstGeom prst="parallelogram">
            <a:avLst>
              <a:gd name="adj" fmla="val 58453"/>
            </a:avLst>
          </a:prstGeom>
          <a:gradFill flip="none" rotWithShape="1">
            <a:gsLst>
              <a:gs pos="0">
                <a:schemeClr val="bg1">
                  <a:alpha val="64000"/>
                </a:schemeClr>
              </a:gs>
              <a:gs pos="100000">
                <a:schemeClr val="bg1">
                  <a:alpha val="0"/>
                </a:schemeClr>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957" name="平行四边形 177"/>
          <p:cNvSpPr/>
          <p:nvPr/>
        </p:nvSpPr>
        <p:spPr>
          <a:xfrm>
            <a:off x="9594570" y="-4625"/>
            <a:ext cx="895458" cy="1255575"/>
          </a:xfrm>
          <a:prstGeom prst="parallelogram">
            <a:avLst>
              <a:gd name="adj" fmla="val 51239"/>
            </a:avLst>
          </a:prstGeom>
          <a:gradFill flip="none" rotWithShape="1">
            <a:gsLst>
              <a:gs pos="0">
                <a:schemeClr val="accent2"/>
              </a:gs>
              <a:gs pos="100000">
                <a:schemeClr val="accent2">
                  <a:alpha val="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958" name="任意多边形: 形状 107"/>
          <p:cNvSpPr/>
          <p:nvPr/>
        </p:nvSpPr>
        <p:spPr>
          <a:xfrm>
            <a:off x="2240078" y="4705381"/>
            <a:ext cx="1906301" cy="2152619"/>
          </a:xfrm>
          <a:custGeom>
            <a:avLst/>
            <a:gdLst>
              <a:gd name="connsiteX0" fmla="*/ 733105 w 1906301"/>
              <a:gd name="connsiteY0" fmla="*/ 0 h 2152619"/>
              <a:gd name="connsiteX1" fmla="*/ 1906301 w 1906301"/>
              <a:gd name="connsiteY1" fmla="*/ 0 h 2152619"/>
              <a:gd name="connsiteX2" fmla="*/ 1173196 w 1906301"/>
              <a:gd name="connsiteY2" fmla="*/ 2152619 h 2152619"/>
              <a:gd name="connsiteX3" fmla="*/ 0 w 1906301"/>
              <a:gd name="connsiteY3" fmla="*/ 2152619 h 2152619"/>
            </a:gdLst>
            <a:ahLst/>
            <a:cxnLst>
              <a:cxn ang="0">
                <a:pos x="connsiteX0" y="connsiteY0"/>
              </a:cxn>
              <a:cxn ang="0">
                <a:pos x="connsiteX1" y="connsiteY1"/>
              </a:cxn>
              <a:cxn ang="0">
                <a:pos x="connsiteX2" y="connsiteY2"/>
              </a:cxn>
              <a:cxn ang="0">
                <a:pos x="connsiteX3" y="connsiteY3"/>
              </a:cxn>
            </a:cxnLst>
            <a:rect l="l" t="t" r="r" b="b"/>
            <a:pathLst>
              <a:path w="1906301" h="2152619">
                <a:moveTo>
                  <a:pt x="733105" y="0"/>
                </a:moveTo>
                <a:lnTo>
                  <a:pt x="1906301" y="0"/>
                </a:lnTo>
                <a:lnTo>
                  <a:pt x="1173196" y="2152619"/>
                </a:lnTo>
                <a:lnTo>
                  <a:pt x="0" y="2152619"/>
                </a:lnTo>
                <a:close/>
              </a:path>
            </a:pathLst>
          </a:custGeom>
          <a:gradFill flip="none" rotWithShape="1">
            <a:gsLst>
              <a:gs pos="0">
                <a:schemeClr val="accent2"/>
              </a:gs>
              <a:gs pos="100000">
                <a:schemeClr val="accent2">
                  <a:alpha val="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grpSp>
        <p:nvGrpSpPr>
          <p:cNvPr id="206" name="组合 1028"/>
          <p:cNvGrpSpPr/>
          <p:nvPr/>
        </p:nvGrpSpPr>
        <p:grpSpPr>
          <a:xfrm>
            <a:off x="468420" y="6273733"/>
            <a:ext cx="11255160" cy="255424"/>
            <a:chOff x="203417" y="6273733"/>
            <a:chExt cx="11255160" cy="255424"/>
          </a:xfrm>
        </p:grpSpPr>
        <p:grpSp>
          <p:nvGrpSpPr>
            <p:cNvPr id="207" name="组合 1024"/>
            <p:cNvGrpSpPr/>
            <p:nvPr/>
          </p:nvGrpSpPr>
          <p:grpSpPr>
            <a:xfrm>
              <a:off x="10507861" y="6273733"/>
              <a:ext cx="950716" cy="255424"/>
              <a:chOff x="10507861" y="6273733"/>
              <a:chExt cx="950716" cy="255424"/>
            </a:xfrm>
          </p:grpSpPr>
          <p:sp>
            <p:nvSpPr>
              <p:cNvPr id="1050959" name="平行四边形 36"/>
              <p:cNvSpPr/>
              <p:nvPr/>
            </p:nvSpPr>
            <p:spPr>
              <a:xfrm>
                <a:off x="11290517" y="6273733"/>
                <a:ext cx="168060" cy="255424"/>
              </a:xfrm>
              <a:prstGeom prst="parallelogram">
                <a:avLst>
                  <a:gd name="adj" fmla="val 51442"/>
                </a:avLst>
              </a:prstGeom>
              <a:solidFill>
                <a:schemeClr val="accent2">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960" name="平行四边形 68"/>
              <p:cNvSpPr/>
              <p:nvPr/>
            </p:nvSpPr>
            <p:spPr>
              <a:xfrm>
                <a:off x="11160041" y="6273733"/>
                <a:ext cx="168060" cy="255424"/>
              </a:xfrm>
              <a:prstGeom prst="parallelogram">
                <a:avLst>
                  <a:gd name="adj" fmla="val 51442"/>
                </a:avLst>
              </a:prstGeom>
              <a:solidFill>
                <a:schemeClr val="accent2">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961" name="平行四边形 69"/>
              <p:cNvSpPr/>
              <p:nvPr/>
            </p:nvSpPr>
            <p:spPr>
              <a:xfrm>
                <a:off x="11029605" y="6273733"/>
                <a:ext cx="168060" cy="255424"/>
              </a:xfrm>
              <a:prstGeom prst="parallelogram">
                <a:avLst>
                  <a:gd name="adj" fmla="val 51442"/>
                </a:avLst>
              </a:prstGeom>
              <a:solidFill>
                <a:schemeClr val="accent2">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962" name="平行四边形 70"/>
              <p:cNvSpPr/>
              <p:nvPr/>
            </p:nvSpPr>
            <p:spPr>
              <a:xfrm>
                <a:off x="10899169" y="6273733"/>
                <a:ext cx="168060" cy="255424"/>
              </a:xfrm>
              <a:prstGeom prst="parallelogram">
                <a:avLst>
                  <a:gd name="adj" fmla="val 51442"/>
                </a:avLst>
              </a:prstGeom>
              <a:solidFill>
                <a:schemeClr val="accent2">
                  <a:alpha val="5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963" name="平行四边形 71"/>
              <p:cNvSpPr/>
              <p:nvPr/>
            </p:nvSpPr>
            <p:spPr>
              <a:xfrm>
                <a:off x="10768733" y="6273733"/>
                <a:ext cx="168060" cy="255424"/>
              </a:xfrm>
              <a:prstGeom prst="parallelogram">
                <a:avLst>
                  <a:gd name="adj" fmla="val 51442"/>
                </a:avLst>
              </a:prstGeom>
              <a:solidFill>
                <a:schemeClr val="accent2">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964" name="平行四边形 72"/>
              <p:cNvSpPr/>
              <p:nvPr/>
            </p:nvSpPr>
            <p:spPr>
              <a:xfrm>
                <a:off x="10638297" y="6273733"/>
                <a:ext cx="168060" cy="255424"/>
              </a:xfrm>
              <a:prstGeom prst="parallelogram">
                <a:avLst>
                  <a:gd name="adj" fmla="val 51442"/>
                </a:avLst>
              </a:prstGeom>
              <a:solidFill>
                <a:schemeClr val="accent2">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965" name="平行四边形 73"/>
              <p:cNvSpPr/>
              <p:nvPr/>
            </p:nvSpPr>
            <p:spPr>
              <a:xfrm>
                <a:off x="10507861" y="6273733"/>
                <a:ext cx="168060" cy="255424"/>
              </a:xfrm>
              <a:prstGeom prst="parallelogram">
                <a:avLst>
                  <a:gd name="adj" fmla="val 51442"/>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grpSp>
        <p:grpSp>
          <p:nvGrpSpPr>
            <p:cNvPr id="208" name="组合 1027"/>
            <p:cNvGrpSpPr/>
            <p:nvPr/>
          </p:nvGrpSpPr>
          <p:grpSpPr>
            <a:xfrm>
              <a:off x="203417" y="6273733"/>
              <a:ext cx="10342068" cy="255424"/>
              <a:chOff x="203417" y="6273733"/>
              <a:chExt cx="10342068" cy="255424"/>
            </a:xfrm>
            <a:gradFill flip="none" rotWithShape="1">
              <a:gsLst>
                <a:gs pos="0">
                  <a:schemeClr val="bg1">
                    <a:alpha val="0"/>
                  </a:schemeClr>
                </a:gs>
                <a:gs pos="44000">
                  <a:schemeClr val="bg1">
                    <a:alpha val="55000"/>
                  </a:schemeClr>
                </a:gs>
                <a:gs pos="100000">
                  <a:schemeClr val="bg1">
                    <a:alpha val="5000"/>
                  </a:schemeClr>
                </a:gs>
              </a:gsLst>
              <a:lin ang="0" scaled="1"/>
            </a:gradFill>
          </p:grpSpPr>
          <p:sp>
            <p:nvSpPr>
              <p:cNvPr id="1050966" name="平行四边形 74"/>
              <p:cNvSpPr/>
              <p:nvPr/>
            </p:nvSpPr>
            <p:spPr>
              <a:xfrm>
                <a:off x="1037742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967" name="平行四边形 75"/>
              <p:cNvSpPr/>
              <p:nvPr/>
            </p:nvSpPr>
            <p:spPr>
              <a:xfrm>
                <a:off x="1024698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968" name="平行四边形 76"/>
              <p:cNvSpPr/>
              <p:nvPr/>
            </p:nvSpPr>
            <p:spPr>
              <a:xfrm>
                <a:off x="1011655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969" name="平行四边形 77"/>
              <p:cNvSpPr/>
              <p:nvPr/>
            </p:nvSpPr>
            <p:spPr>
              <a:xfrm>
                <a:off x="998611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970" name="平行四边形 78"/>
              <p:cNvSpPr/>
              <p:nvPr/>
            </p:nvSpPr>
            <p:spPr>
              <a:xfrm>
                <a:off x="985568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971" name="平行四边形 79"/>
              <p:cNvSpPr/>
              <p:nvPr/>
            </p:nvSpPr>
            <p:spPr>
              <a:xfrm>
                <a:off x="972524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972" name="平行四边形 80"/>
              <p:cNvSpPr/>
              <p:nvPr/>
            </p:nvSpPr>
            <p:spPr>
              <a:xfrm>
                <a:off x="959480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973" name="平行四边形 81"/>
              <p:cNvSpPr/>
              <p:nvPr/>
            </p:nvSpPr>
            <p:spPr>
              <a:xfrm>
                <a:off x="946437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974" name="平行四边形 82"/>
              <p:cNvSpPr/>
              <p:nvPr/>
            </p:nvSpPr>
            <p:spPr>
              <a:xfrm>
                <a:off x="933393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975" name="平行四边形 86"/>
              <p:cNvSpPr/>
              <p:nvPr/>
            </p:nvSpPr>
            <p:spPr>
              <a:xfrm>
                <a:off x="920350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976" name="平行四边形 87"/>
              <p:cNvSpPr/>
              <p:nvPr/>
            </p:nvSpPr>
            <p:spPr>
              <a:xfrm>
                <a:off x="907306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977" name="平行四边形 88"/>
              <p:cNvSpPr/>
              <p:nvPr/>
            </p:nvSpPr>
            <p:spPr>
              <a:xfrm>
                <a:off x="894262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978" name="平行四边形 89"/>
              <p:cNvSpPr/>
              <p:nvPr/>
            </p:nvSpPr>
            <p:spPr>
              <a:xfrm>
                <a:off x="881219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979" name="平行四边形 90"/>
              <p:cNvSpPr/>
              <p:nvPr/>
            </p:nvSpPr>
            <p:spPr>
              <a:xfrm>
                <a:off x="868175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980" name="平行四边形 91"/>
              <p:cNvSpPr/>
              <p:nvPr/>
            </p:nvSpPr>
            <p:spPr>
              <a:xfrm>
                <a:off x="855132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981" name="平行四边形 92"/>
              <p:cNvSpPr/>
              <p:nvPr/>
            </p:nvSpPr>
            <p:spPr>
              <a:xfrm>
                <a:off x="842088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982" name="平行四边形 93"/>
              <p:cNvSpPr/>
              <p:nvPr/>
            </p:nvSpPr>
            <p:spPr>
              <a:xfrm>
                <a:off x="829044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983" name="平行四边形 94"/>
              <p:cNvSpPr/>
              <p:nvPr/>
            </p:nvSpPr>
            <p:spPr>
              <a:xfrm>
                <a:off x="816001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984" name="平行四边形 100"/>
              <p:cNvSpPr/>
              <p:nvPr/>
            </p:nvSpPr>
            <p:spPr>
              <a:xfrm>
                <a:off x="802957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985" name="平行四边形 101"/>
              <p:cNvSpPr/>
              <p:nvPr/>
            </p:nvSpPr>
            <p:spPr>
              <a:xfrm>
                <a:off x="789914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986" name="平行四边形 102"/>
              <p:cNvSpPr/>
              <p:nvPr/>
            </p:nvSpPr>
            <p:spPr>
              <a:xfrm>
                <a:off x="776870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987" name="平行四边形 103"/>
              <p:cNvSpPr/>
              <p:nvPr/>
            </p:nvSpPr>
            <p:spPr>
              <a:xfrm>
                <a:off x="763826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988" name="平行四边形 104"/>
              <p:cNvSpPr/>
              <p:nvPr/>
            </p:nvSpPr>
            <p:spPr>
              <a:xfrm>
                <a:off x="750783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989" name="平行四边形 105"/>
              <p:cNvSpPr/>
              <p:nvPr/>
            </p:nvSpPr>
            <p:spPr>
              <a:xfrm>
                <a:off x="737739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990" name="平行四边形 108"/>
              <p:cNvSpPr/>
              <p:nvPr/>
            </p:nvSpPr>
            <p:spPr>
              <a:xfrm>
                <a:off x="724696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991" name="平行四边形 109"/>
              <p:cNvSpPr/>
              <p:nvPr/>
            </p:nvSpPr>
            <p:spPr>
              <a:xfrm>
                <a:off x="711652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992" name="平行四边形 110"/>
              <p:cNvSpPr/>
              <p:nvPr/>
            </p:nvSpPr>
            <p:spPr>
              <a:xfrm>
                <a:off x="698608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993" name="平行四边形 111"/>
              <p:cNvSpPr/>
              <p:nvPr/>
            </p:nvSpPr>
            <p:spPr>
              <a:xfrm>
                <a:off x="685565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994" name="平行四边形 112"/>
              <p:cNvSpPr/>
              <p:nvPr/>
            </p:nvSpPr>
            <p:spPr>
              <a:xfrm>
                <a:off x="672521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995" name="平行四边形 113"/>
              <p:cNvSpPr/>
              <p:nvPr/>
            </p:nvSpPr>
            <p:spPr>
              <a:xfrm>
                <a:off x="659478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996" name="平行四边形 114"/>
              <p:cNvSpPr/>
              <p:nvPr/>
            </p:nvSpPr>
            <p:spPr>
              <a:xfrm>
                <a:off x="646434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997" name="平行四边形 115"/>
              <p:cNvSpPr/>
              <p:nvPr/>
            </p:nvSpPr>
            <p:spPr>
              <a:xfrm>
                <a:off x="633390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998" name="平行四边形 116"/>
              <p:cNvSpPr/>
              <p:nvPr/>
            </p:nvSpPr>
            <p:spPr>
              <a:xfrm>
                <a:off x="620347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0999" name="平行四边形 117"/>
              <p:cNvSpPr/>
              <p:nvPr/>
            </p:nvSpPr>
            <p:spPr>
              <a:xfrm>
                <a:off x="607303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000" name="平行四边形 118"/>
              <p:cNvSpPr/>
              <p:nvPr/>
            </p:nvSpPr>
            <p:spPr>
              <a:xfrm>
                <a:off x="594260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001" name="平行四边形 119"/>
              <p:cNvSpPr/>
              <p:nvPr/>
            </p:nvSpPr>
            <p:spPr>
              <a:xfrm>
                <a:off x="581216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002" name="平行四边形 120"/>
              <p:cNvSpPr/>
              <p:nvPr/>
            </p:nvSpPr>
            <p:spPr>
              <a:xfrm>
                <a:off x="568172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003" name="平行四边形 121"/>
              <p:cNvSpPr/>
              <p:nvPr/>
            </p:nvSpPr>
            <p:spPr>
              <a:xfrm>
                <a:off x="555129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004" name="平行四边形 122"/>
              <p:cNvSpPr/>
              <p:nvPr/>
            </p:nvSpPr>
            <p:spPr>
              <a:xfrm>
                <a:off x="542085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005" name="平行四边形 123"/>
              <p:cNvSpPr/>
              <p:nvPr/>
            </p:nvSpPr>
            <p:spPr>
              <a:xfrm>
                <a:off x="529042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006" name="平行四边形 126"/>
              <p:cNvSpPr/>
              <p:nvPr/>
            </p:nvSpPr>
            <p:spPr>
              <a:xfrm>
                <a:off x="515998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007" name="平行四边形 127"/>
              <p:cNvSpPr/>
              <p:nvPr/>
            </p:nvSpPr>
            <p:spPr>
              <a:xfrm>
                <a:off x="502954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008" name="平行四边形 128"/>
              <p:cNvSpPr/>
              <p:nvPr/>
            </p:nvSpPr>
            <p:spPr>
              <a:xfrm>
                <a:off x="489911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009" name="平行四边形 129"/>
              <p:cNvSpPr/>
              <p:nvPr/>
            </p:nvSpPr>
            <p:spPr>
              <a:xfrm>
                <a:off x="476867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010" name="平行四边形 130"/>
              <p:cNvSpPr/>
              <p:nvPr/>
            </p:nvSpPr>
            <p:spPr>
              <a:xfrm>
                <a:off x="463824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011" name="平行四边形 131"/>
              <p:cNvSpPr/>
              <p:nvPr/>
            </p:nvSpPr>
            <p:spPr>
              <a:xfrm>
                <a:off x="450780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012" name="平行四边形 132"/>
              <p:cNvSpPr/>
              <p:nvPr/>
            </p:nvSpPr>
            <p:spPr>
              <a:xfrm>
                <a:off x="437736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013" name="平行四边形 133"/>
              <p:cNvSpPr/>
              <p:nvPr/>
            </p:nvSpPr>
            <p:spPr>
              <a:xfrm>
                <a:off x="424693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014" name="平行四边形 134"/>
              <p:cNvSpPr/>
              <p:nvPr/>
            </p:nvSpPr>
            <p:spPr>
              <a:xfrm>
                <a:off x="411649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015" name="平行四边形 135"/>
              <p:cNvSpPr/>
              <p:nvPr/>
            </p:nvSpPr>
            <p:spPr>
              <a:xfrm>
                <a:off x="398606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016" name="平行四边形 136"/>
              <p:cNvSpPr/>
              <p:nvPr/>
            </p:nvSpPr>
            <p:spPr>
              <a:xfrm>
                <a:off x="385562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017" name="平行四边形 137"/>
              <p:cNvSpPr/>
              <p:nvPr/>
            </p:nvSpPr>
            <p:spPr>
              <a:xfrm>
                <a:off x="372518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018" name="平行四边形 138"/>
              <p:cNvSpPr/>
              <p:nvPr/>
            </p:nvSpPr>
            <p:spPr>
              <a:xfrm>
                <a:off x="359475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019" name="平行四边形 139"/>
              <p:cNvSpPr/>
              <p:nvPr/>
            </p:nvSpPr>
            <p:spPr>
              <a:xfrm>
                <a:off x="346431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020" name="平行四边形 140"/>
              <p:cNvSpPr/>
              <p:nvPr/>
            </p:nvSpPr>
            <p:spPr>
              <a:xfrm>
                <a:off x="333388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021" name="平行四边形 141"/>
              <p:cNvSpPr/>
              <p:nvPr/>
            </p:nvSpPr>
            <p:spPr>
              <a:xfrm>
                <a:off x="320344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022" name="平行四边形 142"/>
              <p:cNvSpPr/>
              <p:nvPr/>
            </p:nvSpPr>
            <p:spPr>
              <a:xfrm>
                <a:off x="307300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023" name="平行四边形 143"/>
              <p:cNvSpPr/>
              <p:nvPr/>
            </p:nvSpPr>
            <p:spPr>
              <a:xfrm>
                <a:off x="294257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024" name="平行四边形 144"/>
              <p:cNvSpPr/>
              <p:nvPr/>
            </p:nvSpPr>
            <p:spPr>
              <a:xfrm>
                <a:off x="281213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025" name="平行四边形 145"/>
              <p:cNvSpPr/>
              <p:nvPr/>
            </p:nvSpPr>
            <p:spPr>
              <a:xfrm>
                <a:off x="268170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026" name="平行四边形 146"/>
              <p:cNvSpPr/>
              <p:nvPr/>
            </p:nvSpPr>
            <p:spPr>
              <a:xfrm>
                <a:off x="255126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027" name="平行四边形 147"/>
              <p:cNvSpPr/>
              <p:nvPr/>
            </p:nvSpPr>
            <p:spPr>
              <a:xfrm>
                <a:off x="242082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028" name="平行四边形 148"/>
              <p:cNvSpPr/>
              <p:nvPr/>
            </p:nvSpPr>
            <p:spPr>
              <a:xfrm>
                <a:off x="229039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029" name="平行四边形 149"/>
              <p:cNvSpPr/>
              <p:nvPr/>
            </p:nvSpPr>
            <p:spPr>
              <a:xfrm>
                <a:off x="215995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030" name="平行四边形 150"/>
              <p:cNvSpPr/>
              <p:nvPr/>
            </p:nvSpPr>
            <p:spPr>
              <a:xfrm>
                <a:off x="202952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031" name="平行四边形 151"/>
              <p:cNvSpPr/>
              <p:nvPr/>
            </p:nvSpPr>
            <p:spPr>
              <a:xfrm>
                <a:off x="189908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032" name="平行四边形 152"/>
              <p:cNvSpPr/>
              <p:nvPr/>
            </p:nvSpPr>
            <p:spPr>
              <a:xfrm>
                <a:off x="176864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033" name="平行四边形 153"/>
              <p:cNvSpPr/>
              <p:nvPr/>
            </p:nvSpPr>
            <p:spPr>
              <a:xfrm>
                <a:off x="163821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034" name="平行四边形 154"/>
              <p:cNvSpPr/>
              <p:nvPr/>
            </p:nvSpPr>
            <p:spPr>
              <a:xfrm>
                <a:off x="150777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035" name="平行四边形 155"/>
              <p:cNvSpPr/>
              <p:nvPr/>
            </p:nvSpPr>
            <p:spPr>
              <a:xfrm>
                <a:off x="137734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036" name="平行四边形 156"/>
              <p:cNvSpPr/>
              <p:nvPr/>
            </p:nvSpPr>
            <p:spPr>
              <a:xfrm>
                <a:off x="124690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037" name="平行四边形 157"/>
              <p:cNvSpPr/>
              <p:nvPr/>
            </p:nvSpPr>
            <p:spPr>
              <a:xfrm>
                <a:off x="111646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038" name="平行四边形 158"/>
              <p:cNvSpPr/>
              <p:nvPr/>
            </p:nvSpPr>
            <p:spPr>
              <a:xfrm>
                <a:off x="98603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039" name="平行四边形 159"/>
              <p:cNvSpPr/>
              <p:nvPr/>
            </p:nvSpPr>
            <p:spPr>
              <a:xfrm>
                <a:off x="85559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040" name="平行四边形 160"/>
              <p:cNvSpPr/>
              <p:nvPr/>
            </p:nvSpPr>
            <p:spPr>
              <a:xfrm>
                <a:off x="72516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041" name="平行四边形 161"/>
              <p:cNvSpPr/>
              <p:nvPr/>
            </p:nvSpPr>
            <p:spPr>
              <a:xfrm>
                <a:off x="59472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042" name="平行四边形 162"/>
              <p:cNvSpPr/>
              <p:nvPr/>
            </p:nvSpPr>
            <p:spPr>
              <a:xfrm>
                <a:off x="46428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043" name="平行四边形 163"/>
              <p:cNvSpPr/>
              <p:nvPr/>
            </p:nvSpPr>
            <p:spPr>
              <a:xfrm>
                <a:off x="33385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044" name="平行四边形 164"/>
              <p:cNvSpPr/>
              <p:nvPr/>
            </p:nvSpPr>
            <p:spPr>
              <a:xfrm>
                <a:off x="20341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grpSp>
      </p:grpSp>
      <p:sp>
        <p:nvSpPr>
          <p:cNvPr id="1051045" name="TextBox 13"/>
          <p:cNvSpPr txBox="1"/>
          <p:nvPr/>
        </p:nvSpPr>
        <p:spPr>
          <a:xfrm>
            <a:off x="667897" y="1221693"/>
            <a:ext cx="1676400" cy="355600"/>
          </a:xfrm>
          <a:prstGeom prst="rect"/>
          <a:noFill/>
        </p:spPr>
        <p:txBody>
          <a:bodyPr anchor="t" anchorCtr="0" bIns="0" lIns="0" rIns="0" rtlCol="0" tIns="0" wrap="none">
            <a:spAutoFit/>
          </a:bodyPr>
          <a:p>
            <a:pPr defTabSz="1216660">
              <a:spcBef>
                <a:spcPct val="20000"/>
              </a:spcBef>
            </a:pPr>
            <a:r>
              <a:rPr altLang="zh-CN" b="1" sz="2400" lang="en-US">
                <a:solidFill>
                  <a:schemeClr val="bg1"/>
                </a:solidFill>
                <a:latin typeface="+mj-ea"/>
                <a:ea typeface="+mj-ea"/>
                <a:sym typeface="Arial" panose="020B0604020202020204" pitchFamily="34" charset="0"/>
              </a:rPr>
              <a:t>2022</a:t>
            </a:r>
            <a:r>
              <a:rPr altLang="en-US" b="1" sz="2400" lang="zh-CN">
                <a:solidFill>
                  <a:schemeClr val="bg1"/>
                </a:solidFill>
                <a:latin typeface="+mj-ea"/>
                <a:ea typeface="+mj-ea"/>
                <a:sym typeface="Arial" panose="020B0604020202020204" pitchFamily="34" charset="0"/>
              </a:rPr>
              <a:t>年</a:t>
            </a:r>
            <a:r>
              <a:rPr altLang="zh-CN" b="1" sz="2400" lang="en-US">
                <a:solidFill>
                  <a:schemeClr val="bg1"/>
                </a:solidFill>
                <a:latin typeface="+mj-ea"/>
                <a:ea typeface="+mj-ea"/>
                <a:sym typeface="Arial" panose="020B0604020202020204" pitchFamily="34" charset="0"/>
              </a:rPr>
              <a:t>06</a:t>
            </a:r>
            <a:r>
              <a:rPr altLang="en-US" b="1" sz="2400" lang="zh-CN">
                <a:solidFill>
                  <a:schemeClr val="bg1"/>
                </a:solidFill>
                <a:latin typeface="+mj-ea"/>
                <a:ea typeface="+mj-ea"/>
                <a:sym typeface="Arial" panose="020B0604020202020204" pitchFamily="34" charset="0"/>
              </a:rPr>
              <a:t>月</a:t>
            </a:r>
          </a:p>
        </p:txBody>
      </p:sp>
      <p:sp>
        <p:nvSpPr>
          <p:cNvPr id="1051046" name="文本框 166"/>
          <p:cNvSpPr txBox="1"/>
          <p:nvPr/>
        </p:nvSpPr>
        <p:spPr>
          <a:xfrm>
            <a:off x="2656459" y="1185703"/>
            <a:ext cx="5171034" cy="461665"/>
          </a:xfrm>
          <a:prstGeom prst="rect"/>
          <a:noFill/>
        </p:spPr>
        <p:txBody>
          <a:bodyPr wrap="square">
            <a:spAutoFit/>
          </a:bodyPr>
          <a:p>
            <a:pPr algn="l"/>
            <a:r>
              <a:rPr altLang="en-US" b="1" sz="2400" i="0" lang="zh-CN">
                <a:solidFill>
                  <a:schemeClr val="bg1"/>
                </a:solidFill>
                <a:effectLst/>
                <a:latin typeface="+mj-ea"/>
                <a:ea typeface="+mj-ea"/>
              </a:rPr>
              <a:t>欢乐童年  梦想飞翔  </a:t>
            </a:r>
          </a:p>
        </p:txBody>
      </p:sp>
      <p:sp>
        <p:nvSpPr>
          <p:cNvPr id="1051047" name="矩形 8"/>
          <p:cNvSpPr/>
          <p:nvPr/>
        </p:nvSpPr>
        <p:spPr>
          <a:xfrm>
            <a:off x="411798" y="5288801"/>
            <a:ext cx="11473268" cy="618770"/>
          </a:xfrm>
          <a:prstGeom prst="rect"/>
          <a:gradFill flip="none" rotWithShape="1">
            <a:gsLst>
              <a:gs pos="0">
                <a:schemeClr val="accent1"/>
              </a:gs>
              <a:gs pos="100000">
                <a:schemeClr val="accent2"/>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048" name="文本框 124"/>
          <p:cNvSpPr txBox="1"/>
          <p:nvPr/>
        </p:nvSpPr>
        <p:spPr>
          <a:xfrm>
            <a:off x="330200" y="5225199"/>
            <a:ext cx="11320446" cy="646331"/>
          </a:xfrm>
          <a:prstGeom prst="rect"/>
          <a:noFill/>
        </p:spPr>
        <p:txBody>
          <a:bodyPr wrap="square">
            <a:spAutoFit/>
          </a:bodyPr>
          <a:p>
            <a:pPr algn="l"/>
            <a:r>
              <a:rPr altLang="en-US" b="1" sz="3600" lang="zh-CN">
                <a:solidFill>
                  <a:schemeClr val="bg1"/>
                </a:solidFill>
                <a:latin typeface="+mj-ea"/>
                <a:ea typeface="+mj-ea"/>
              </a:rPr>
              <a:t>儿童剧狂欢嘉年华</a:t>
            </a:r>
            <a:endParaRPr altLang="en-US" b="1" sz="3600" i="0" lang="zh-CN">
              <a:solidFill>
                <a:schemeClr val="bg1"/>
              </a:solidFill>
              <a:effectLst/>
              <a:latin typeface="+mj-ea"/>
              <a:ea typeface="+mj-ea"/>
            </a:endParaRPr>
          </a:p>
        </p:txBody>
      </p:sp>
      <p:pic>
        <p:nvPicPr>
          <p:cNvPr id="2097189" name="图片 3"/>
          <p:cNvPicPr>
            <a:picLocks noChangeAspect="1"/>
          </p:cNvPicPr>
          <p:nvPr/>
        </p:nvPicPr>
        <p:blipFill>
          <a:blip xmlns:r="http://schemas.openxmlformats.org/officeDocument/2006/relationships" r:embed="rId1"/>
          <a:stretch>
            <a:fillRect/>
          </a:stretch>
        </p:blipFill>
        <p:spPr>
          <a:xfrm>
            <a:off x="808021" y="1964844"/>
            <a:ext cx="4910162" cy="3122863"/>
          </a:xfrm>
          <a:prstGeom prst="rect"/>
        </p:spPr>
      </p:pic>
      <p:pic>
        <p:nvPicPr>
          <p:cNvPr id="2097190" name="Picture 2"/>
          <p:cNvPicPr>
            <a:picLocks noChangeAspect="1" noChangeArrowheads="1"/>
          </p:cNvPicPr>
          <p:nvPr/>
        </p:nvPicPr>
        <p:blipFill>
          <a:blip xmlns:r="http://schemas.openxmlformats.org/officeDocument/2006/relationships" r:embed="rId2" cstate="email"/>
          <a:stretch>
            <a:fillRect/>
          </a:stretch>
        </p:blipFill>
        <p:spPr bwMode="auto">
          <a:xfrm>
            <a:off x="5905242" y="1949807"/>
            <a:ext cx="4839788" cy="3231013"/>
          </a:xfrm>
          <a:prstGeom prst="rect"/>
          <a:noFill/>
        </p:spPr>
      </p:pic>
      <p:sp>
        <p:nvSpPr>
          <p:cNvPr id="1051049" name="文本框 125"/>
          <p:cNvSpPr txBox="1"/>
          <p:nvPr/>
        </p:nvSpPr>
        <p:spPr>
          <a:xfrm>
            <a:off x="5775713" y="5419221"/>
            <a:ext cx="6096000" cy="369332"/>
          </a:xfrm>
          <a:prstGeom prst="rect"/>
          <a:noFill/>
        </p:spPr>
        <p:txBody>
          <a:bodyPr wrap="square">
            <a:spAutoFit/>
          </a:bodyPr>
          <a:p>
            <a:r>
              <a:rPr altLang="en-US" b="0" i="0" lang="zh-CN">
                <a:solidFill>
                  <a:schemeClr val="bg1"/>
                </a:solidFill>
                <a:effectLst/>
                <a:latin typeface="+mj-ea"/>
                <a:ea typeface="+mj-ea"/>
              </a:rPr>
              <a:t>以文化筑梦童年，用艺术点亮未来</a:t>
            </a:r>
            <a:endParaRPr altLang="en-US" lang="zh-CN">
              <a:solidFill>
                <a:schemeClr val="bg1"/>
              </a:solidFill>
              <a:latin typeface="+mj-ea"/>
              <a:ea typeface="+mj-ea"/>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209" name=""/>
        <p:cNvGrpSpPr/>
        <p:nvPr/>
      </p:nvGrpSpPr>
      <p:grpSpPr>
        <a:xfrm>
          <a:off x="0" y="0"/>
          <a:ext cx="0" cy="0"/>
          <a:chOff x="0" y="0"/>
          <a:chExt cx="0" cy="0"/>
        </a:xfrm>
      </p:grpSpPr>
      <p:sp>
        <p:nvSpPr>
          <p:cNvPr id="1051050" name="矩形 1"/>
          <p:cNvSpPr/>
          <p:nvPr/>
        </p:nvSpPr>
        <p:spPr>
          <a:xfrm>
            <a:off x="0" y="-29210"/>
            <a:ext cx="12192000" cy="6887210"/>
          </a:xfrm>
          <a:prstGeom prst="rect"/>
          <a:solidFill>
            <a:srgbClr val="00277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051" name="任意多边形: 形状 11"/>
          <p:cNvSpPr/>
          <p:nvPr/>
        </p:nvSpPr>
        <p:spPr>
          <a:xfrm>
            <a:off x="0" y="1"/>
            <a:ext cx="589888" cy="1748539"/>
          </a:xfrm>
          <a:custGeom>
            <a:avLst/>
            <a:gdLst>
              <a:gd name="connsiteX0" fmla="*/ 0 w 589888"/>
              <a:gd name="connsiteY0" fmla="*/ 0 h 1748539"/>
              <a:gd name="connsiteX1" fmla="*/ 589888 w 589888"/>
              <a:gd name="connsiteY1" fmla="*/ 0 h 1748539"/>
              <a:gd name="connsiteX2" fmla="*/ 0 w 589888"/>
              <a:gd name="connsiteY2" fmla="*/ 1748539 h 1748539"/>
            </a:gdLst>
            <a:ahLst/>
            <a:cxnLst>
              <a:cxn ang="0">
                <a:pos x="connsiteX0" y="connsiteY0"/>
              </a:cxn>
              <a:cxn ang="0">
                <a:pos x="connsiteX1" y="connsiteY1"/>
              </a:cxn>
              <a:cxn ang="0">
                <a:pos x="connsiteX2" y="connsiteY2"/>
              </a:cxn>
            </a:cxnLst>
            <a:rect l="l" t="t" r="r" b="b"/>
            <a:pathLst>
              <a:path w="589888" h="1748539">
                <a:moveTo>
                  <a:pt x="0" y="0"/>
                </a:moveTo>
                <a:lnTo>
                  <a:pt x="589888" y="0"/>
                </a:lnTo>
                <a:lnTo>
                  <a:pt x="0" y="1748539"/>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51052" name="任意多边形: 形状 180"/>
          <p:cNvSpPr/>
          <p:nvPr/>
        </p:nvSpPr>
        <p:spPr>
          <a:xfrm>
            <a:off x="1582282" y="-29210"/>
            <a:ext cx="6822908" cy="6858000"/>
          </a:xfrm>
          <a:custGeom>
            <a:avLst/>
            <a:gdLst>
              <a:gd name="connsiteX0" fmla="*/ 2313618 w 8569125"/>
              <a:gd name="connsiteY0" fmla="*/ 0 h 6858000"/>
              <a:gd name="connsiteX1" fmla="*/ 3960258 w 8569125"/>
              <a:gd name="connsiteY1" fmla="*/ 0 h 6858000"/>
              <a:gd name="connsiteX2" fmla="*/ 4621404 w 8569125"/>
              <a:gd name="connsiteY2" fmla="*/ 0 h 6858000"/>
              <a:gd name="connsiteX3" fmla="*/ 6758681 w 8569125"/>
              <a:gd name="connsiteY3" fmla="*/ 0 h 6858000"/>
              <a:gd name="connsiteX4" fmla="*/ 8302425 w 8569125"/>
              <a:gd name="connsiteY4" fmla="*/ 0 h 6858000"/>
              <a:gd name="connsiteX5" fmla="*/ 8569125 w 8569125"/>
              <a:gd name="connsiteY5" fmla="*/ 0 h 6858000"/>
              <a:gd name="connsiteX6" fmla="*/ 8569125 w 8569125"/>
              <a:gd name="connsiteY6" fmla="*/ 6858000 h 6858000"/>
              <a:gd name="connsiteX7" fmla="*/ 8302425 w 8569125"/>
              <a:gd name="connsiteY7" fmla="*/ 6858000 h 6858000"/>
              <a:gd name="connsiteX8" fmla="*/ 6758681 w 8569125"/>
              <a:gd name="connsiteY8" fmla="*/ 6858000 h 6858000"/>
              <a:gd name="connsiteX9" fmla="*/ 0 w 8569125"/>
              <a:gd name="connsiteY9"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569125" h="6858000">
                <a:moveTo>
                  <a:pt x="2313618" y="0"/>
                </a:moveTo>
                <a:lnTo>
                  <a:pt x="3960258" y="0"/>
                </a:lnTo>
                <a:lnTo>
                  <a:pt x="4621404" y="0"/>
                </a:lnTo>
                <a:lnTo>
                  <a:pt x="6758681" y="0"/>
                </a:lnTo>
                <a:lnTo>
                  <a:pt x="8302425" y="0"/>
                </a:lnTo>
                <a:lnTo>
                  <a:pt x="8569125" y="0"/>
                </a:lnTo>
                <a:lnTo>
                  <a:pt x="8569125" y="6858000"/>
                </a:lnTo>
                <a:lnTo>
                  <a:pt x="8302425" y="6858000"/>
                </a:lnTo>
                <a:lnTo>
                  <a:pt x="6758681" y="6858000"/>
                </a:lnTo>
                <a:lnTo>
                  <a:pt x="0" y="685800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51053" name="任意多边形: 形状 106"/>
          <p:cNvSpPr/>
          <p:nvPr/>
        </p:nvSpPr>
        <p:spPr>
          <a:xfrm>
            <a:off x="713485" y="0"/>
            <a:ext cx="1258044" cy="1675698"/>
          </a:xfrm>
          <a:custGeom>
            <a:avLst/>
            <a:gdLst>
              <a:gd name="connsiteX0" fmla="*/ 623094 w 1258044"/>
              <a:gd name="connsiteY0" fmla="*/ 0 h 1675698"/>
              <a:gd name="connsiteX1" fmla="*/ 1258044 w 1258044"/>
              <a:gd name="connsiteY1" fmla="*/ 0 h 1675698"/>
              <a:gd name="connsiteX2" fmla="*/ 634950 w 1258044"/>
              <a:gd name="connsiteY2" fmla="*/ 1675698 h 1675698"/>
              <a:gd name="connsiteX3" fmla="*/ 0 w 1258044"/>
              <a:gd name="connsiteY3" fmla="*/ 1675698 h 1675698"/>
            </a:gdLst>
            <a:ahLst/>
            <a:cxnLst>
              <a:cxn ang="0">
                <a:pos x="connsiteX0" y="connsiteY0"/>
              </a:cxn>
              <a:cxn ang="0">
                <a:pos x="connsiteX1" y="connsiteY1"/>
              </a:cxn>
              <a:cxn ang="0">
                <a:pos x="connsiteX2" y="connsiteY2"/>
              </a:cxn>
              <a:cxn ang="0">
                <a:pos x="connsiteX3" y="connsiteY3"/>
              </a:cxn>
            </a:cxnLst>
            <a:rect l="l" t="t" r="r" b="b"/>
            <a:pathLst>
              <a:path w="1258044" h="1675698">
                <a:moveTo>
                  <a:pt x="623094" y="0"/>
                </a:moveTo>
                <a:lnTo>
                  <a:pt x="1258044" y="0"/>
                </a:lnTo>
                <a:lnTo>
                  <a:pt x="634950" y="1675698"/>
                </a:lnTo>
                <a:lnTo>
                  <a:pt x="0" y="1675698"/>
                </a:lnTo>
                <a:close/>
              </a:path>
            </a:pathLst>
          </a:custGeom>
          <a:gradFill flip="none" rotWithShape="1">
            <a:gsLst>
              <a:gs pos="0">
                <a:schemeClr val="bg1">
                  <a:alpha val="64000"/>
                </a:schemeClr>
              </a:gs>
              <a:gs pos="100000">
                <a:schemeClr val="bg1">
                  <a:alpha val="0"/>
                </a:schemeClr>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51054" name="平行四边形 176"/>
          <p:cNvSpPr/>
          <p:nvPr/>
        </p:nvSpPr>
        <p:spPr>
          <a:xfrm>
            <a:off x="10409936" y="0"/>
            <a:ext cx="1189400" cy="1869720"/>
          </a:xfrm>
          <a:prstGeom prst="parallelogram">
            <a:avLst>
              <a:gd name="adj" fmla="val 58453"/>
            </a:avLst>
          </a:prstGeom>
          <a:gradFill flip="none" rotWithShape="1">
            <a:gsLst>
              <a:gs pos="0">
                <a:schemeClr val="bg1">
                  <a:alpha val="64000"/>
                </a:schemeClr>
              </a:gs>
              <a:gs pos="100000">
                <a:schemeClr val="bg1">
                  <a:alpha val="0"/>
                </a:schemeClr>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055" name="平行四边形 177"/>
          <p:cNvSpPr/>
          <p:nvPr/>
        </p:nvSpPr>
        <p:spPr>
          <a:xfrm>
            <a:off x="9594570" y="-4625"/>
            <a:ext cx="895458" cy="1255575"/>
          </a:xfrm>
          <a:prstGeom prst="parallelogram">
            <a:avLst>
              <a:gd name="adj" fmla="val 51239"/>
            </a:avLst>
          </a:prstGeom>
          <a:gradFill flip="none" rotWithShape="1">
            <a:gsLst>
              <a:gs pos="0">
                <a:schemeClr val="accent2"/>
              </a:gs>
              <a:gs pos="100000">
                <a:schemeClr val="accent2">
                  <a:alpha val="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056" name="任意多边形: 形状 107"/>
          <p:cNvSpPr/>
          <p:nvPr/>
        </p:nvSpPr>
        <p:spPr>
          <a:xfrm>
            <a:off x="2240078" y="4705381"/>
            <a:ext cx="1906301" cy="2152619"/>
          </a:xfrm>
          <a:custGeom>
            <a:avLst/>
            <a:gdLst>
              <a:gd name="connsiteX0" fmla="*/ 733105 w 1906301"/>
              <a:gd name="connsiteY0" fmla="*/ 0 h 2152619"/>
              <a:gd name="connsiteX1" fmla="*/ 1906301 w 1906301"/>
              <a:gd name="connsiteY1" fmla="*/ 0 h 2152619"/>
              <a:gd name="connsiteX2" fmla="*/ 1173196 w 1906301"/>
              <a:gd name="connsiteY2" fmla="*/ 2152619 h 2152619"/>
              <a:gd name="connsiteX3" fmla="*/ 0 w 1906301"/>
              <a:gd name="connsiteY3" fmla="*/ 2152619 h 2152619"/>
            </a:gdLst>
            <a:ahLst/>
            <a:cxnLst>
              <a:cxn ang="0">
                <a:pos x="connsiteX0" y="connsiteY0"/>
              </a:cxn>
              <a:cxn ang="0">
                <a:pos x="connsiteX1" y="connsiteY1"/>
              </a:cxn>
              <a:cxn ang="0">
                <a:pos x="connsiteX2" y="connsiteY2"/>
              </a:cxn>
              <a:cxn ang="0">
                <a:pos x="connsiteX3" y="connsiteY3"/>
              </a:cxn>
            </a:cxnLst>
            <a:rect l="l" t="t" r="r" b="b"/>
            <a:pathLst>
              <a:path w="1906301" h="2152619">
                <a:moveTo>
                  <a:pt x="733105" y="0"/>
                </a:moveTo>
                <a:lnTo>
                  <a:pt x="1906301" y="0"/>
                </a:lnTo>
                <a:lnTo>
                  <a:pt x="1173196" y="2152619"/>
                </a:lnTo>
                <a:lnTo>
                  <a:pt x="0" y="2152619"/>
                </a:lnTo>
                <a:close/>
              </a:path>
            </a:pathLst>
          </a:custGeom>
          <a:gradFill flip="none" rotWithShape="1">
            <a:gsLst>
              <a:gs pos="0">
                <a:schemeClr val="accent2"/>
              </a:gs>
              <a:gs pos="100000">
                <a:schemeClr val="accent2">
                  <a:alpha val="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grpSp>
        <p:nvGrpSpPr>
          <p:cNvPr id="210" name="组合 1028"/>
          <p:cNvGrpSpPr/>
          <p:nvPr/>
        </p:nvGrpSpPr>
        <p:grpSpPr>
          <a:xfrm>
            <a:off x="468420" y="6273733"/>
            <a:ext cx="11255160" cy="255424"/>
            <a:chOff x="203417" y="6273733"/>
            <a:chExt cx="11255160" cy="255424"/>
          </a:xfrm>
        </p:grpSpPr>
        <p:grpSp>
          <p:nvGrpSpPr>
            <p:cNvPr id="211" name="组合 1024"/>
            <p:cNvGrpSpPr/>
            <p:nvPr/>
          </p:nvGrpSpPr>
          <p:grpSpPr>
            <a:xfrm>
              <a:off x="10507861" y="6273733"/>
              <a:ext cx="950716" cy="255424"/>
              <a:chOff x="10507861" y="6273733"/>
              <a:chExt cx="950716" cy="255424"/>
            </a:xfrm>
          </p:grpSpPr>
          <p:sp>
            <p:nvSpPr>
              <p:cNvPr id="1051057" name="平行四边形 36"/>
              <p:cNvSpPr/>
              <p:nvPr/>
            </p:nvSpPr>
            <p:spPr>
              <a:xfrm>
                <a:off x="11290517" y="6273733"/>
                <a:ext cx="168060" cy="255424"/>
              </a:xfrm>
              <a:prstGeom prst="parallelogram">
                <a:avLst>
                  <a:gd name="adj" fmla="val 51442"/>
                </a:avLst>
              </a:prstGeom>
              <a:solidFill>
                <a:schemeClr val="accent2">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058" name="平行四边形 68"/>
              <p:cNvSpPr/>
              <p:nvPr/>
            </p:nvSpPr>
            <p:spPr>
              <a:xfrm>
                <a:off x="11160041" y="6273733"/>
                <a:ext cx="168060" cy="255424"/>
              </a:xfrm>
              <a:prstGeom prst="parallelogram">
                <a:avLst>
                  <a:gd name="adj" fmla="val 51442"/>
                </a:avLst>
              </a:prstGeom>
              <a:solidFill>
                <a:schemeClr val="accent2">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059" name="平行四边形 69"/>
              <p:cNvSpPr/>
              <p:nvPr/>
            </p:nvSpPr>
            <p:spPr>
              <a:xfrm>
                <a:off x="11029605" y="6273733"/>
                <a:ext cx="168060" cy="255424"/>
              </a:xfrm>
              <a:prstGeom prst="parallelogram">
                <a:avLst>
                  <a:gd name="adj" fmla="val 51442"/>
                </a:avLst>
              </a:prstGeom>
              <a:solidFill>
                <a:schemeClr val="accent2">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060" name="平行四边形 70"/>
              <p:cNvSpPr/>
              <p:nvPr/>
            </p:nvSpPr>
            <p:spPr>
              <a:xfrm>
                <a:off x="10899169" y="6273733"/>
                <a:ext cx="168060" cy="255424"/>
              </a:xfrm>
              <a:prstGeom prst="parallelogram">
                <a:avLst>
                  <a:gd name="adj" fmla="val 51442"/>
                </a:avLst>
              </a:prstGeom>
              <a:solidFill>
                <a:schemeClr val="accent2">
                  <a:alpha val="5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061" name="平行四边形 71"/>
              <p:cNvSpPr/>
              <p:nvPr/>
            </p:nvSpPr>
            <p:spPr>
              <a:xfrm>
                <a:off x="10768733" y="6273733"/>
                <a:ext cx="168060" cy="255424"/>
              </a:xfrm>
              <a:prstGeom prst="parallelogram">
                <a:avLst>
                  <a:gd name="adj" fmla="val 51442"/>
                </a:avLst>
              </a:prstGeom>
              <a:solidFill>
                <a:schemeClr val="accent2">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062" name="平行四边形 72"/>
              <p:cNvSpPr/>
              <p:nvPr/>
            </p:nvSpPr>
            <p:spPr>
              <a:xfrm>
                <a:off x="10638297" y="6273733"/>
                <a:ext cx="168060" cy="255424"/>
              </a:xfrm>
              <a:prstGeom prst="parallelogram">
                <a:avLst>
                  <a:gd name="adj" fmla="val 51442"/>
                </a:avLst>
              </a:prstGeom>
              <a:solidFill>
                <a:schemeClr val="accent2">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063" name="平行四边形 73"/>
              <p:cNvSpPr/>
              <p:nvPr/>
            </p:nvSpPr>
            <p:spPr>
              <a:xfrm>
                <a:off x="10507861" y="6273733"/>
                <a:ext cx="168060" cy="255424"/>
              </a:xfrm>
              <a:prstGeom prst="parallelogram">
                <a:avLst>
                  <a:gd name="adj" fmla="val 51442"/>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grpSp>
        <p:grpSp>
          <p:nvGrpSpPr>
            <p:cNvPr id="212" name="组合 1027"/>
            <p:cNvGrpSpPr/>
            <p:nvPr/>
          </p:nvGrpSpPr>
          <p:grpSpPr>
            <a:xfrm>
              <a:off x="203417" y="6273733"/>
              <a:ext cx="10342068" cy="255424"/>
              <a:chOff x="203417" y="6273733"/>
              <a:chExt cx="10342068" cy="255424"/>
            </a:xfrm>
            <a:gradFill flip="none" rotWithShape="1">
              <a:gsLst>
                <a:gs pos="0">
                  <a:schemeClr val="bg1">
                    <a:alpha val="0"/>
                  </a:schemeClr>
                </a:gs>
                <a:gs pos="44000">
                  <a:schemeClr val="bg1">
                    <a:alpha val="55000"/>
                  </a:schemeClr>
                </a:gs>
                <a:gs pos="100000">
                  <a:schemeClr val="bg1">
                    <a:alpha val="5000"/>
                  </a:schemeClr>
                </a:gs>
              </a:gsLst>
              <a:lin ang="0" scaled="1"/>
            </a:gradFill>
          </p:grpSpPr>
          <p:sp>
            <p:nvSpPr>
              <p:cNvPr id="1051064" name="平行四边形 74"/>
              <p:cNvSpPr/>
              <p:nvPr/>
            </p:nvSpPr>
            <p:spPr>
              <a:xfrm>
                <a:off x="1037742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065" name="平行四边形 75"/>
              <p:cNvSpPr/>
              <p:nvPr/>
            </p:nvSpPr>
            <p:spPr>
              <a:xfrm>
                <a:off x="1024698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066" name="平行四边形 76"/>
              <p:cNvSpPr/>
              <p:nvPr/>
            </p:nvSpPr>
            <p:spPr>
              <a:xfrm>
                <a:off x="1011655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067" name="平行四边形 77"/>
              <p:cNvSpPr/>
              <p:nvPr/>
            </p:nvSpPr>
            <p:spPr>
              <a:xfrm>
                <a:off x="998611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068" name="平行四边形 78"/>
              <p:cNvSpPr/>
              <p:nvPr/>
            </p:nvSpPr>
            <p:spPr>
              <a:xfrm>
                <a:off x="985568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069" name="平行四边形 79"/>
              <p:cNvSpPr/>
              <p:nvPr/>
            </p:nvSpPr>
            <p:spPr>
              <a:xfrm>
                <a:off x="972524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070" name="平行四边形 80"/>
              <p:cNvSpPr/>
              <p:nvPr/>
            </p:nvSpPr>
            <p:spPr>
              <a:xfrm>
                <a:off x="959480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071" name="平行四边形 81"/>
              <p:cNvSpPr/>
              <p:nvPr/>
            </p:nvSpPr>
            <p:spPr>
              <a:xfrm>
                <a:off x="946437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072" name="平行四边形 82"/>
              <p:cNvSpPr/>
              <p:nvPr/>
            </p:nvSpPr>
            <p:spPr>
              <a:xfrm>
                <a:off x="933393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073" name="平行四边形 86"/>
              <p:cNvSpPr/>
              <p:nvPr/>
            </p:nvSpPr>
            <p:spPr>
              <a:xfrm>
                <a:off x="920350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074" name="平行四边形 87"/>
              <p:cNvSpPr/>
              <p:nvPr/>
            </p:nvSpPr>
            <p:spPr>
              <a:xfrm>
                <a:off x="907306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075" name="平行四边形 88"/>
              <p:cNvSpPr/>
              <p:nvPr/>
            </p:nvSpPr>
            <p:spPr>
              <a:xfrm>
                <a:off x="894262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076" name="平行四边形 89"/>
              <p:cNvSpPr/>
              <p:nvPr/>
            </p:nvSpPr>
            <p:spPr>
              <a:xfrm>
                <a:off x="881219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077" name="平行四边形 90"/>
              <p:cNvSpPr/>
              <p:nvPr/>
            </p:nvSpPr>
            <p:spPr>
              <a:xfrm>
                <a:off x="868175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078" name="平行四边形 91"/>
              <p:cNvSpPr/>
              <p:nvPr/>
            </p:nvSpPr>
            <p:spPr>
              <a:xfrm>
                <a:off x="855132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079" name="平行四边形 92"/>
              <p:cNvSpPr/>
              <p:nvPr/>
            </p:nvSpPr>
            <p:spPr>
              <a:xfrm>
                <a:off x="842088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080" name="平行四边形 93"/>
              <p:cNvSpPr/>
              <p:nvPr/>
            </p:nvSpPr>
            <p:spPr>
              <a:xfrm>
                <a:off x="829044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081" name="平行四边形 94"/>
              <p:cNvSpPr/>
              <p:nvPr/>
            </p:nvSpPr>
            <p:spPr>
              <a:xfrm>
                <a:off x="816001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082" name="平行四边形 100"/>
              <p:cNvSpPr/>
              <p:nvPr/>
            </p:nvSpPr>
            <p:spPr>
              <a:xfrm>
                <a:off x="802957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083" name="平行四边形 101"/>
              <p:cNvSpPr/>
              <p:nvPr/>
            </p:nvSpPr>
            <p:spPr>
              <a:xfrm>
                <a:off x="789914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084" name="平行四边形 102"/>
              <p:cNvSpPr/>
              <p:nvPr/>
            </p:nvSpPr>
            <p:spPr>
              <a:xfrm>
                <a:off x="776870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085" name="平行四边形 103"/>
              <p:cNvSpPr/>
              <p:nvPr/>
            </p:nvSpPr>
            <p:spPr>
              <a:xfrm>
                <a:off x="763826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086" name="平行四边形 104"/>
              <p:cNvSpPr/>
              <p:nvPr/>
            </p:nvSpPr>
            <p:spPr>
              <a:xfrm>
                <a:off x="750783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087" name="平行四边形 105"/>
              <p:cNvSpPr/>
              <p:nvPr/>
            </p:nvSpPr>
            <p:spPr>
              <a:xfrm>
                <a:off x="737739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088" name="平行四边形 108"/>
              <p:cNvSpPr/>
              <p:nvPr/>
            </p:nvSpPr>
            <p:spPr>
              <a:xfrm>
                <a:off x="724696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089" name="平行四边形 109"/>
              <p:cNvSpPr/>
              <p:nvPr/>
            </p:nvSpPr>
            <p:spPr>
              <a:xfrm>
                <a:off x="711652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090" name="平行四边形 110"/>
              <p:cNvSpPr/>
              <p:nvPr/>
            </p:nvSpPr>
            <p:spPr>
              <a:xfrm>
                <a:off x="698608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091" name="平行四边形 111"/>
              <p:cNvSpPr/>
              <p:nvPr/>
            </p:nvSpPr>
            <p:spPr>
              <a:xfrm>
                <a:off x="685565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092" name="平行四边形 112"/>
              <p:cNvSpPr/>
              <p:nvPr/>
            </p:nvSpPr>
            <p:spPr>
              <a:xfrm>
                <a:off x="672521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093" name="平行四边形 113"/>
              <p:cNvSpPr/>
              <p:nvPr/>
            </p:nvSpPr>
            <p:spPr>
              <a:xfrm>
                <a:off x="659478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094" name="平行四边形 114"/>
              <p:cNvSpPr/>
              <p:nvPr/>
            </p:nvSpPr>
            <p:spPr>
              <a:xfrm>
                <a:off x="646434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095" name="平行四边形 115"/>
              <p:cNvSpPr/>
              <p:nvPr/>
            </p:nvSpPr>
            <p:spPr>
              <a:xfrm>
                <a:off x="633390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096" name="平行四边形 116"/>
              <p:cNvSpPr/>
              <p:nvPr/>
            </p:nvSpPr>
            <p:spPr>
              <a:xfrm>
                <a:off x="620347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097" name="平行四边形 117"/>
              <p:cNvSpPr/>
              <p:nvPr/>
            </p:nvSpPr>
            <p:spPr>
              <a:xfrm>
                <a:off x="607303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098" name="平行四边形 118"/>
              <p:cNvSpPr/>
              <p:nvPr/>
            </p:nvSpPr>
            <p:spPr>
              <a:xfrm>
                <a:off x="594260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099" name="平行四边形 119"/>
              <p:cNvSpPr/>
              <p:nvPr/>
            </p:nvSpPr>
            <p:spPr>
              <a:xfrm>
                <a:off x="581216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100" name="平行四边形 120"/>
              <p:cNvSpPr/>
              <p:nvPr/>
            </p:nvSpPr>
            <p:spPr>
              <a:xfrm>
                <a:off x="568172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101" name="平行四边形 121"/>
              <p:cNvSpPr/>
              <p:nvPr/>
            </p:nvSpPr>
            <p:spPr>
              <a:xfrm>
                <a:off x="555129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102" name="平行四边形 122"/>
              <p:cNvSpPr/>
              <p:nvPr/>
            </p:nvSpPr>
            <p:spPr>
              <a:xfrm>
                <a:off x="542085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103" name="平行四边形 123"/>
              <p:cNvSpPr/>
              <p:nvPr/>
            </p:nvSpPr>
            <p:spPr>
              <a:xfrm>
                <a:off x="529042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104" name="平行四边形 126"/>
              <p:cNvSpPr/>
              <p:nvPr/>
            </p:nvSpPr>
            <p:spPr>
              <a:xfrm>
                <a:off x="515998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105" name="平行四边形 127"/>
              <p:cNvSpPr/>
              <p:nvPr/>
            </p:nvSpPr>
            <p:spPr>
              <a:xfrm>
                <a:off x="502954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106" name="平行四边形 128"/>
              <p:cNvSpPr/>
              <p:nvPr/>
            </p:nvSpPr>
            <p:spPr>
              <a:xfrm>
                <a:off x="489911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107" name="平行四边形 129"/>
              <p:cNvSpPr/>
              <p:nvPr/>
            </p:nvSpPr>
            <p:spPr>
              <a:xfrm>
                <a:off x="476867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108" name="平行四边形 130"/>
              <p:cNvSpPr/>
              <p:nvPr/>
            </p:nvSpPr>
            <p:spPr>
              <a:xfrm>
                <a:off x="463824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109" name="平行四边形 131"/>
              <p:cNvSpPr/>
              <p:nvPr/>
            </p:nvSpPr>
            <p:spPr>
              <a:xfrm>
                <a:off x="450780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110" name="平行四边形 132"/>
              <p:cNvSpPr/>
              <p:nvPr/>
            </p:nvSpPr>
            <p:spPr>
              <a:xfrm>
                <a:off x="437736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111" name="平行四边形 133"/>
              <p:cNvSpPr/>
              <p:nvPr/>
            </p:nvSpPr>
            <p:spPr>
              <a:xfrm>
                <a:off x="424693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112" name="平行四边形 134"/>
              <p:cNvSpPr/>
              <p:nvPr/>
            </p:nvSpPr>
            <p:spPr>
              <a:xfrm>
                <a:off x="411649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113" name="平行四边形 135"/>
              <p:cNvSpPr/>
              <p:nvPr/>
            </p:nvSpPr>
            <p:spPr>
              <a:xfrm>
                <a:off x="398606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114" name="平行四边形 136"/>
              <p:cNvSpPr/>
              <p:nvPr/>
            </p:nvSpPr>
            <p:spPr>
              <a:xfrm>
                <a:off x="385562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115" name="平行四边形 137"/>
              <p:cNvSpPr/>
              <p:nvPr/>
            </p:nvSpPr>
            <p:spPr>
              <a:xfrm>
                <a:off x="372518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116" name="平行四边形 138"/>
              <p:cNvSpPr/>
              <p:nvPr/>
            </p:nvSpPr>
            <p:spPr>
              <a:xfrm>
                <a:off x="359475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117" name="平行四边形 139"/>
              <p:cNvSpPr/>
              <p:nvPr/>
            </p:nvSpPr>
            <p:spPr>
              <a:xfrm>
                <a:off x="346431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118" name="平行四边形 140"/>
              <p:cNvSpPr/>
              <p:nvPr/>
            </p:nvSpPr>
            <p:spPr>
              <a:xfrm>
                <a:off x="333388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119" name="平行四边形 141"/>
              <p:cNvSpPr/>
              <p:nvPr/>
            </p:nvSpPr>
            <p:spPr>
              <a:xfrm>
                <a:off x="320344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120" name="平行四边形 142"/>
              <p:cNvSpPr/>
              <p:nvPr/>
            </p:nvSpPr>
            <p:spPr>
              <a:xfrm>
                <a:off x="307300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121" name="平行四边形 143"/>
              <p:cNvSpPr/>
              <p:nvPr/>
            </p:nvSpPr>
            <p:spPr>
              <a:xfrm>
                <a:off x="294257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122" name="平行四边形 144"/>
              <p:cNvSpPr/>
              <p:nvPr/>
            </p:nvSpPr>
            <p:spPr>
              <a:xfrm>
                <a:off x="281213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123" name="平行四边形 145"/>
              <p:cNvSpPr/>
              <p:nvPr/>
            </p:nvSpPr>
            <p:spPr>
              <a:xfrm>
                <a:off x="268170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124" name="平行四边形 146"/>
              <p:cNvSpPr/>
              <p:nvPr/>
            </p:nvSpPr>
            <p:spPr>
              <a:xfrm>
                <a:off x="255126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125" name="平行四边形 147"/>
              <p:cNvSpPr/>
              <p:nvPr/>
            </p:nvSpPr>
            <p:spPr>
              <a:xfrm>
                <a:off x="242082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126" name="平行四边形 148"/>
              <p:cNvSpPr/>
              <p:nvPr/>
            </p:nvSpPr>
            <p:spPr>
              <a:xfrm>
                <a:off x="229039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127" name="平行四边形 149"/>
              <p:cNvSpPr/>
              <p:nvPr/>
            </p:nvSpPr>
            <p:spPr>
              <a:xfrm>
                <a:off x="215995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128" name="平行四边形 150"/>
              <p:cNvSpPr/>
              <p:nvPr/>
            </p:nvSpPr>
            <p:spPr>
              <a:xfrm>
                <a:off x="202952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129" name="平行四边形 151"/>
              <p:cNvSpPr/>
              <p:nvPr/>
            </p:nvSpPr>
            <p:spPr>
              <a:xfrm>
                <a:off x="189908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130" name="平行四边形 152"/>
              <p:cNvSpPr/>
              <p:nvPr/>
            </p:nvSpPr>
            <p:spPr>
              <a:xfrm>
                <a:off x="176864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131" name="平行四边形 153"/>
              <p:cNvSpPr/>
              <p:nvPr/>
            </p:nvSpPr>
            <p:spPr>
              <a:xfrm>
                <a:off x="163821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132" name="平行四边形 154"/>
              <p:cNvSpPr/>
              <p:nvPr/>
            </p:nvSpPr>
            <p:spPr>
              <a:xfrm>
                <a:off x="150777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133" name="平行四边形 155"/>
              <p:cNvSpPr/>
              <p:nvPr/>
            </p:nvSpPr>
            <p:spPr>
              <a:xfrm>
                <a:off x="137734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134" name="平行四边形 156"/>
              <p:cNvSpPr/>
              <p:nvPr/>
            </p:nvSpPr>
            <p:spPr>
              <a:xfrm>
                <a:off x="124690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135" name="平行四边形 157"/>
              <p:cNvSpPr/>
              <p:nvPr/>
            </p:nvSpPr>
            <p:spPr>
              <a:xfrm>
                <a:off x="111646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136" name="平行四边形 158"/>
              <p:cNvSpPr/>
              <p:nvPr/>
            </p:nvSpPr>
            <p:spPr>
              <a:xfrm>
                <a:off x="98603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137" name="平行四边形 159"/>
              <p:cNvSpPr/>
              <p:nvPr/>
            </p:nvSpPr>
            <p:spPr>
              <a:xfrm>
                <a:off x="85559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138" name="平行四边形 160"/>
              <p:cNvSpPr/>
              <p:nvPr/>
            </p:nvSpPr>
            <p:spPr>
              <a:xfrm>
                <a:off x="72516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139" name="平行四边形 161"/>
              <p:cNvSpPr/>
              <p:nvPr/>
            </p:nvSpPr>
            <p:spPr>
              <a:xfrm>
                <a:off x="59472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140" name="平行四边形 162"/>
              <p:cNvSpPr/>
              <p:nvPr/>
            </p:nvSpPr>
            <p:spPr>
              <a:xfrm>
                <a:off x="46428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141" name="平行四边形 163"/>
              <p:cNvSpPr/>
              <p:nvPr/>
            </p:nvSpPr>
            <p:spPr>
              <a:xfrm>
                <a:off x="33385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142" name="平行四边形 164"/>
              <p:cNvSpPr/>
              <p:nvPr/>
            </p:nvSpPr>
            <p:spPr>
              <a:xfrm>
                <a:off x="20341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grpSp>
      </p:grpSp>
      <p:sp>
        <p:nvSpPr>
          <p:cNvPr id="1051143" name="矩形 1029"/>
          <p:cNvSpPr/>
          <p:nvPr/>
        </p:nvSpPr>
        <p:spPr>
          <a:xfrm>
            <a:off x="986099" y="2685000"/>
            <a:ext cx="4830197" cy="875304"/>
          </a:xfrm>
          <a:prstGeom prst="rect"/>
          <a:noFill/>
        </p:spPr>
        <p:txBody>
          <a:bodyPr anchor="t" anchorCtr="0" bIns="0" lIns="0" rIns="0" rtlCol="0" tIns="0" wrap="square">
            <a:spAutoFit/>
          </a:bodyPr>
          <a:p>
            <a:pPr algn="just" defTabSz="1216660">
              <a:lnSpc>
                <a:spcPct val="150000"/>
              </a:lnSpc>
              <a:spcAft>
                <a:spcPts val="600"/>
              </a:spcAft>
            </a:pPr>
            <a:r>
              <a:rPr altLang="en-US" sz="1200" lang="zh-CN">
                <a:solidFill>
                  <a:schemeClr val="bg1"/>
                </a:solidFill>
                <a:latin typeface="+mj-ea"/>
                <a:ea typeface="+mj-ea"/>
                <a:sym typeface="Arial" panose="020B0604020202020204" pitchFamily="34" charset="0"/>
              </a:rPr>
              <a:t>让我们同城市一起展开美好计划，以“遇见美好”为关键词，期待众多沉寂已久的有趣灵魂在都会相遇。</a:t>
            </a:r>
            <a:endParaRPr altLang="zh-CN" sz="1200" lang="en-US">
              <a:solidFill>
                <a:schemeClr val="bg1"/>
              </a:solidFill>
              <a:latin typeface="+mj-ea"/>
              <a:ea typeface="+mj-ea"/>
              <a:sym typeface="Arial" panose="020B0604020202020204" pitchFamily="34" charset="0"/>
            </a:endParaRPr>
          </a:p>
          <a:p>
            <a:pPr algn="just" defTabSz="1216660">
              <a:lnSpc>
                <a:spcPct val="150000"/>
              </a:lnSpc>
              <a:spcAft>
                <a:spcPts val="600"/>
              </a:spcAft>
            </a:pPr>
            <a:r>
              <a:rPr altLang="en-US" sz="1200" lang="zh-CN">
                <a:solidFill>
                  <a:schemeClr val="bg1"/>
                </a:solidFill>
                <a:latin typeface="+mj-ea"/>
                <a:ea typeface="+mj-ea"/>
                <a:sym typeface="Arial" panose="020B0604020202020204" pitchFamily="34" charset="0"/>
              </a:rPr>
              <a:t>夏日微风拂过，都会生活节如约而至。美好一一呈现。</a:t>
            </a:r>
            <a:endParaRPr altLang="zh-CN" sz="1200" lang="en-US">
              <a:solidFill>
                <a:schemeClr val="bg1"/>
              </a:solidFill>
              <a:latin typeface="+mj-ea"/>
              <a:ea typeface="+mj-ea"/>
              <a:sym typeface="Arial" panose="020B0604020202020204" pitchFamily="34" charset="0"/>
            </a:endParaRPr>
          </a:p>
        </p:txBody>
      </p:sp>
      <p:sp>
        <p:nvSpPr>
          <p:cNvPr id="1051144" name="TextBox 13"/>
          <p:cNvSpPr txBox="1"/>
          <p:nvPr/>
        </p:nvSpPr>
        <p:spPr>
          <a:xfrm>
            <a:off x="912426" y="1704908"/>
            <a:ext cx="1676400" cy="355600"/>
          </a:xfrm>
          <a:prstGeom prst="rect"/>
          <a:noFill/>
        </p:spPr>
        <p:txBody>
          <a:bodyPr anchor="t" anchorCtr="0" bIns="0" lIns="0" rIns="0" rtlCol="0" tIns="0" wrap="none">
            <a:spAutoFit/>
          </a:bodyPr>
          <a:p>
            <a:pPr defTabSz="1216660">
              <a:spcBef>
                <a:spcPct val="20000"/>
              </a:spcBef>
            </a:pPr>
            <a:r>
              <a:rPr altLang="zh-CN" b="1" sz="2400" lang="en-US">
                <a:solidFill>
                  <a:schemeClr val="bg1"/>
                </a:solidFill>
                <a:latin typeface="+mj-ea"/>
                <a:ea typeface="+mj-ea"/>
                <a:sym typeface="Arial" panose="020B0604020202020204" pitchFamily="34" charset="0"/>
              </a:rPr>
              <a:t>2022</a:t>
            </a:r>
            <a:r>
              <a:rPr altLang="en-US" b="1" sz="2400" lang="zh-CN">
                <a:solidFill>
                  <a:schemeClr val="bg1"/>
                </a:solidFill>
                <a:latin typeface="+mj-ea"/>
                <a:ea typeface="+mj-ea"/>
                <a:sym typeface="Arial" panose="020B0604020202020204" pitchFamily="34" charset="0"/>
              </a:rPr>
              <a:t>年</a:t>
            </a:r>
            <a:r>
              <a:rPr altLang="zh-CN" b="1" sz="2400" lang="en-US">
                <a:solidFill>
                  <a:schemeClr val="bg1"/>
                </a:solidFill>
                <a:latin typeface="+mj-ea"/>
                <a:ea typeface="+mj-ea"/>
                <a:sym typeface="Arial" panose="020B0604020202020204" pitchFamily="34" charset="0"/>
              </a:rPr>
              <a:t>07</a:t>
            </a:r>
            <a:r>
              <a:rPr altLang="en-US" b="1" sz="2400" lang="zh-CN">
                <a:solidFill>
                  <a:schemeClr val="bg1"/>
                </a:solidFill>
                <a:latin typeface="+mj-ea"/>
                <a:ea typeface="+mj-ea"/>
                <a:sym typeface="Arial" panose="020B0604020202020204" pitchFamily="34" charset="0"/>
              </a:rPr>
              <a:t>月</a:t>
            </a:r>
          </a:p>
        </p:txBody>
      </p:sp>
      <p:sp>
        <p:nvSpPr>
          <p:cNvPr id="1051145" name="文本框 1031"/>
          <p:cNvSpPr txBox="1"/>
          <p:nvPr/>
        </p:nvSpPr>
        <p:spPr>
          <a:xfrm>
            <a:off x="3161523" y="915810"/>
            <a:ext cx="533400" cy="533401"/>
          </a:xfrm>
          <a:prstGeom prst="rect"/>
          <a:noFill/>
          <a:ln>
            <a:solidFill>
              <a:schemeClr val="bg1"/>
            </a:solidFill>
          </a:ln>
        </p:spPr>
        <p:txBody>
          <a:bodyPr bIns="0" lIns="0" rIns="0" rtlCol="0" tIns="0" wrap="none">
            <a:spAutoFit/>
          </a:bodyPr>
          <a:p>
            <a:r>
              <a:rPr altLang="zh-CN" b="1" sz="3600" lang="en-US" spc="-300">
                <a:ln>
                  <a:gradFill>
                    <a:gsLst>
                      <a:gs pos="0">
                        <a:schemeClr val="bg1"/>
                      </a:gs>
                      <a:gs pos="100000">
                        <a:schemeClr val="bg1">
                          <a:alpha val="0"/>
                        </a:schemeClr>
                      </a:gs>
                    </a:gsLst>
                    <a:lin ang="5400000" scaled="1"/>
                  </a:gradFill>
                </a:ln>
                <a:solidFill>
                  <a:schemeClr val="bg1"/>
                </a:solidFill>
                <a:latin typeface="+mj-ea"/>
                <a:ea typeface="+mj-ea"/>
                <a:sym typeface="Bebas Neue Bold" panose="020B0606020202050201" pitchFamily="34" charset="0"/>
              </a:rPr>
              <a:t>07</a:t>
            </a:r>
            <a:endParaRPr altLang="en-US" b="1" sz="3600" lang="zh-CN" spc="-300">
              <a:ln>
                <a:gradFill>
                  <a:gsLst>
                    <a:gs pos="0">
                      <a:schemeClr val="bg1"/>
                    </a:gs>
                    <a:gs pos="100000">
                      <a:schemeClr val="bg1">
                        <a:alpha val="0"/>
                      </a:schemeClr>
                    </a:gs>
                  </a:gsLst>
                  <a:lin ang="5400000" scaled="1"/>
                </a:gradFill>
              </a:ln>
              <a:solidFill>
                <a:schemeClr val="bg1"/>
              </a:solidFill>
              <a:latin typeface="+mj-ea"/>
              <a:ea typeface="+mj-ea"/>
              <a:sym typeface="Bebas Neue Bold" panose="020B0606020202050201" pitchFamily="34" charset="0"/>
            </a:endParaRPr>
          </a:p>
        </p:txBody>
      </p:sp>
      <p:sp>
        <p:nvSpPr>
          <p:cNvPr id="1051146" name="文本框 124"/>
          <p:cNvSpPr txBox="1"/>
          <p:nvPr/>
        </p:nvSpPr>
        <p:spPr>
          <a:xfrm>
            <a:off x="812886" y="820876"/>
            <a:ext cx="2525126" cy="707886"/>
          </a:xfrm>
          <a:prstGeom prst="rect"/>
          <a:noFill/>
        </p:spPr>
        <p:txBody>
          <a:bodyPr wrap="square">
            <a:spAutoFit/>
          </a:bodyPr>
          <a:p>
            <a:pPr algn="l"/>
            <a:r>
              <a:rPr altLang="en-US" b="1" sz="4000" lang="zh-CN">
                <a:solidFill>
                  <a:schemeClr val="bg1"/>
                </a:solidFill>
                <a:latin typeface="+mj-ea"/>
                <a:ea typeface="+mj-ea"/>
              </a:rPr>
              <a:t>七</a:t>
            </a:r>
            <a:r>
              <a:rPr altLang="en-US" b="1" sz="4000" i="0" lang="zh-CN">
                <a:solidFill>
                  <a:schemeClr val="bg1"/>
                </a:solidFill>
                <a:effectLst/>
                <a:latin typeface="+mj-ea"/>
                <a:ea typeface="+mj-ea"/>
              </a:rPr>
              <a:t>月主题</a:t>
            </a:r>
          </a:p>
        </p:txBody>
      </p:sp>
      <p:sp>
        <p:nvSpPr>
          <p:cNvPr id="1051147" name="文本框 167"/>
          <p:cNvSpPr txBox="1"/>
          <p:nvPr/>
        </p:nvSpPr>
        <p:spPr>
          <a:xfrm>
            <a:off x="5117710" y="934860"/>
            <a:ext cx="5171034" cy="707886"/>
          </a:xfrm>
          <a:prstGeom prst="rect"/>
          <a:noFill/>
        </p:spPr>
        <p:txBody>
          <a:bodyPr wrap="square">
            <a:spAutoFit/>
          </a:bodyPr>
          <a:p>
            <a:pPr algn="l"/>
            <a:r>
              <a:rPr altLang="en-US" b="1" sz="4000" i="0" lang="zh-CN">
                <a:solidFill>
                  <a:schemeClr val="bg1"/>
                </a:solidFill>
                <a:effectLst/>
                <a:latin typeface="+mj-ea"/>
                <a:ea typeface="+mj-ea"/>
              </a:rPr>
              <a:t>夏日美好生活节 </a:t>
            </a:r>
          </a:p>
        </p:txBody>
      </p:sp>
      <p:pic>
        <p:nvPicPr>
          <p:cNvPr id="2097191" name="Picture 2"/>
          <p:cNvPicPr>
            <a:picLocks noChangeAspect="1" noChangeArrowheads="1"/>
          </p:cNvPicPr>
          <p:nvPr/>
        </p:nvPicPr>
        <p:blipFill>
          <a:blip xmlns:r="http://schemas.openxmlformats.org/officeDocument/2006/relationships" r:embed="rId1" cstate="email"/>
          <a:srcRect/>
          <a:stretch>
            <a:fillRect/>
          </a:stretch>
        </p:blipFill>
        <p:spPr bwMode="auto">
          <a:xfrm>
            <a:off x="6248320" y="2115007"/>
            <a:ext cx="5402248" cy="3294669"/>
          </a:xfrm>
          <a:prstGeom prst="rect"/>
          <a:noFill/>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213" name=""/>
        <p:cNvGrpSpPr/>
        <p:nvPr/>
      </p:nvGrpSpPr>
      <p:grpSpPr>
        <a:xfrm>
          <a:off x="0" y="0"/>
          <a:ext cx="0" cy="0"/>
          <a:chOff x="0" y="0"/>
          <a:chExt cx="0" cy="0"/>
        </a:xfrm>
      </p:grpSpPr>
      <p:sp>
        <p:nvSpPr>
          <p:cNvPr id="1051148" name="矩形 1"/>
          <p:cNvSpPr/>
          <p:nvPr/>
        </p:nvSpPr>
        <p:spPr>
          <a:xfrm>
            <a:off x="0" y="-29210"/>
            <a:ext cx="12192000" cy="6887210"/>
          </a:xfrm>
          <a:prstGeom prst="rect"/>
          <a:solidFill>
            <a:srgbClr val="00277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149" name="任意多边形: 形状 180"/>
          <p:cNvSpPr/>
          <p:nvPr/>
        </p:nvSpPr>
        <p:spPr>
          <a:xfrm>
            <a:off x="1582282" y="-29210"/>
            <a:ext cx="6822908" cy="6858000"/>
          </a:xfrm>
          <a:custGeom>
            <a:avLst/>
            <a:gdLst>
              <a:gd name="connsiteX0" fmla="*/ 2313618 w 8569125"/>
              <a:gd name="connsiteY0" fmla="*/ 0 h 6858000"/>
              <a:gd name="connsiteX1" fmla="*/ 3960258 w 8569125"/>
              <a:gd name="connsiteY1" fmla="*/ 0 h 6858000"/>
              <a:gd name="connsiteX2" fmla="*/ 4621404 w 8569125"/>
              <a:gd name="connsiteY2" fmla="*/ 0 h 6858000"/>
              <a:gd name="connsiteX3" fmla="*/ 6758681 w 8569125"/>
              <a:gd name="connsiteY3" fmla="*/ 0 h 6858000"/>
              <a:gd name="connsiteX4" fmla="*/ 8302425 w 8569125"/>
              <a:gd name="connsiteY4" fmla="*/ 0 h 6858000"/>
              <a:gd name="connsiteX5" fmla="*/ 8569125 w 8569125"/>
              <a:gd name="connsiteY5" fmla="*/ 0 h 6858000"/>
              <a:gd name="connsiteX6" fmla="*/ 8569125 w 8569125"/>
              <a:gd name="connsiteY6" fmla="*/ 6858000 h 6858000"/>
              <a:gd name="connsiteX7" fmla="*/ 8302425 w 8569125"/>
              <a:gd name="connsiteY7" fmla="*/ 6858000 h 6858000"/>
              <a:gd name="connsiteX8" fmla="*/ 6758681 w 8569125"/>
              <a:gd name="connsiteY8" fmla="*/ 6858000 h 6858000"/>
              <a:gd name="connsiteX9" fmla="*/ 0 w 8569125"/>
              <a:gd name="connsiteY9"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569125" h="6858000">
                <a:moveTo>
                  <a:pt x="2313618" y="0"/>
                </a:moveTo>
                <a:lnTo>
                  <a:pt x="3960258" y="0"/>
                </a:lnTo>
                <a:lnTo>
                  <a:pt x="4621404" y="0"/>
                </a:lnTo>
                <a:lnTo>
                  <a:pt x="6758681" y="0"/>
                </a:lnTo>
                <a:lnTo>
                  <a:pt x="8302425" y="0"/>
                </a:lnTo>
                <a:lnTo>
                  <a:pt x="8569125" y="0"/>
                </a:lnTo>
                <a:lnTo>
                  <a:pt x="8569125" y="6858000"/>
                </a:lnTo>
                <a:lnTo>
                  <a:pt x="8302425" y="6858000"/>
                </a:lnTo>
                <a:lnTo>
                  <a:pt x="6758681" y="6858000"/>
                </a:lnTo>
                <a:lnTo>
                  <a:pt x="0" y="685800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51150" name="矩形 5"/>
          <p:cNvSpPr/>
          <p:nvPr/>
        </p:nvSpPr>
        <p:spPr>
          <a:xfrm>
            <a:off x="294944" y="623162"/>
            <a:ext cx="11566856" cy="5650571"/>
          </a:xfrm>
          <a:prstGeom prst="rect"/>
          <a:gradFill flip="none" rotWithShape="1">
            <a:gsLst>
              <a:gs pos="0">
                <a:schemeClr val="accent1"/>
              </a:gs>
              <a:gs pos="100000">
                <a:schemeClr val="accent2"/>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151" name="任意多边形: 形状 11"/>
          <p:cNvSpPr/>
          <p:nvPr/>
        </p:nvSpPr>
        <p:spPr>
          <a:xfrm>
            <a:off x="0" y="1"/>
            <a:ext cx="589888" cy="1748539"/>
          </a:xfrm>
          <a:custGeom>
            <a:avLst/>
            <a:gdLst>
              <a:gd name="connsiteX0" fmla="*/ 0 w 589888"/>
              <a:gd name="connsiteY0" fmla="*/ 0 h 1748539"/>
              <a:gd name="connsiteX1" fmla="*/ 589888 w 589888"/>
              <a:gd name="connsiteY1" fmla="*/ 0 h 1748539"/>
              <a:gd name="connsiteX2" fmla="*/ 0 w 589888"/>
              <a:gd name="connsiteY2" fmla="*/ 1748539 h 1748539"/>
            </a:gdLst>
            <a:ahLst/>
            <a:cxnLst>
              <a:cxn ang="0">
                <a:pos x="connsiteX0" y="connsiteY0"/>
              </a:cxn>
              <a:cxn ang="0">
                <a:pos x="connsiteX1" y="connsiteY1"/>
              </a:cxn>
              <a:cxn ang="0">
                <a:pos x="connsiteX2" y="connsiteY2"/>
              </a:cxn>
            </a:cxnLst>
            <a:rect l="l" t="t" r="r" b="b"/>
            <a:pathLst>
              <a:path w="589888" h="1748539">
                <a:moveTo>
                  <a:pt x="0" y="0"/>
                </a:moveTo>
                <a:lnTo>
                  <a:pt x="589888" y="0"/>
                </a:lnTo>
                <a:lnTo>
                  <a:pt x="0" y="1748539"/>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51152" name="任意多边形: 形状 106"/>
          <p:cNvSpPr/>
          <p:nvPr/>
        </p:nvSpPr>
        <p:spPr>
          <a:xfrm>
            <a:off x="713485" y="0"/>
            <a:ext cx="1258044" cy="1675698"/>
          </a:xfrm>
          <a:custGeom>
            <a:avLst/>
            <a:gdLst>
              <a:gd name="connsiteX0" fmla="*/ 623094 w 1258044"/>
              <a:gd name="connsiteY0" fmla="*/ 0 h 1675698"/>
              <a:gd name="connsiteX1" fmla="*/ 1258044 w 1258044"/>
              <a:gd name="connsiteY1" fmla="*/ 0 h 1675698"/>
              <a:gd name="connsiteX2" fmla="*/ 634950 w 1258044"/>
              <a:gd name="connsiteY2" fmla="*/ 1675698 h 1675698"/>
              <a:gd name="connsiteX3" fmla="*/ 0 w 1258044"/>
              <a:gd name="connsiteY3" fmla="*/ 1675698 h 1675698"/>
            </a:gdLst>
            <a:ahLst/>
            <a:cxnLst>
              <a:cxn ang="0">
                <a:pos x="connsiteX0" y="connsiteY0"/>
              </a:cxn>
              <a:cxn ang="0">
                <a:pos x="connsiteX1" y="connsiteY1"/>
              </a:cxn>
              <a:cxn ang="0">
                <a:pos x="connsiteX2" y="connsiteY2"/>
              </a:cxn>
              <a:cxn ang="0">
                <a:pos x="connsiteX3" y="connsiteY3"/>
              </a:cxn>
            </a:cxnLst>
            <a:rect l="l" t="t" r="r" b="b"/>
            <a:pathLst>
              <a:path w="1258044" h="1675698">
                <a:moveTo>
                  <a:pt x="623094" y="0"/>
                </a:moveTo>
                <a:lnTo>
                  <a:pt x="1258044" y="0"/>
                </a:lnTo>
                <a:lnTo>
                  <a:pt x="634950" y="1675698"/>
                </a:lnTo>
                <a:lnTo>
                  <a:pt x="0" y="1675698"/>
                </a:lnTo>
                <a:close/>
              </a:path>
            </a:pathLst>
          </a:custGeom>
          <a:gradFill flip="none" rotWithShape="1">
            <a:gsLst>
              <a:gs pos="0">
                <a:schemeClr val="bg1">
                  <a:alpha val="64000"/>
                </a:schemeClr>
              </a:gs>
              <a:gs pos="100000">
                <a:schemeClr val="bg1">
                  <a:alpha val="0"/>
                </a:schemeClr>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51153" name="平行四边形 176"/>
          <p:cNvSpPr/>
          <p:nvPr/>
        </p:nvSpPr>
        <p:spPr>
          <a:xfrm>
            <a:off x="10409936" y="0"/>
            <a:ext cx="1189400" cy="1869720"/>
          </a:xfrm>
          <a:prstGeom prst="parallelogram">
            <a:avLst>
              <a:gd name="adj" fmla="val 58453"/>
            </a:avLst>
          </a:prstGeom>
          <a:gradFill flip="none" rotWithShape="1">
            <a:gsLst>
              <a:gs pos="0">
                <a:schemeClr val="bg1">
                  <a:alpha val="64000"/>
                </a:schemeClr>
              </a:gs>
              <a:gs pos="100000">
                <a:schemeClr val="bg1">
                  <a:alpha val="0"/>
                </a:schemeClr>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154" name="平行四边形 177"/>
          <p:cNvSpPr/>
          <p:nvPr/>
        </p:nvSpPr>
        <p:spPr>
          <a:xfrm>
            <a:off x="9594570" y="-4625"/>
            <a:ext cx="895458" cy="1255575"/>
          </a:xfrm>
          <a:prstGeom prst="parallelogram">
            <a:avLst>
              <a:gd name="adj" fmla="val 51239"/>
            </a:avLst>
          </a:prstGeom>
          <a:gradFill flip="none" rotWithShape="1">
            <a:gsLst>
              <a:gs pos="0">
                <a:schemeClr val="accent2"/>
              </a:gs>
              <a:gs pos="100000">
                <a:schemeClr val="accent2">
                  <a:alpha val="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155" name="任意多边形: 形状 107"/>
          <p:cNvSpPr/>
          <p:nvPr/>
        </p:nvSpPr>
        <p:spPr>
          <a:xfrm>
            <a:off x="2240078" y="4705381"/>
            <a:ext cx="1906301" cy="2152619"/>
          </a:xfrm>
          <a:custGeom>
            <a:avLst/>
            <a:gdLst>
              <a:gd name="connsiteX0" fmla="*/ 733105 w 1906301"/>
              <a:gd name="connsiteY0" fmla="*/ 0 h 2152619"/>
              <a:gd name="connsiteX1" fmla="*/ 1906301 w 1906301"/>
              <a:gd name="connsiteY1" fmla="*/ 0 h 2152619"/>
              <a:gd name="connsiteX2" fmla="*/ 1173196 w 1906301"/>
              <a:gd name="connsiteY2" fmla="*/ 2152619 h 2152619"/>
              <a:gd name="connsiteX3" fmla="*/ 0 w 1906301"/>
              <a:gd name="connsiteY3" fmla="*/ 2152619 h 2152619"/>
            </a:gdLst>
            <a:ahLst/>
            <a:cxnLst>
              <a:cxn ang="0">
                <a:pos x="connsiteX0" y="connsiteY0"/>
              </a:cxn>
              <a:cxn ang="0">
                <a:pos x="connsiteX1" y="connsiteY1"/>
              </a:cxn>
              <a:cxn ang="0">
                <a:pos x="connsiteX2" y="connsiteY2"/>
              </a:cxn>
              <a:cxn ang="0">
                <a:pos x="connsiteX3" y="connsiteY3"/>
              </a:cxn>
            </a:cxnLst>
            <a:rect l="l" t="t" r="r" b="b"/>
            <a:pathLst>
              <a:path w="1906301" h="2152619">
                <a:moveTo>
                  <a:pt x="733105" y="0"/>
                </a:moveTo>
                <a:lnTo>
                  <a:pt x="1906301" y="0"/>
                </a:lnTo>
                <a:lnTo>
                  <a:pt x="1173196" y="2152619"/>
                </a:lnTo>
                <a:lnTo>
                  <a:pt x="0" y="2152619"/>
                </a:lnTo>
                <a:close/>
              </a:path>
            </a:pathLst>
          </a:custGeom>
          <a:gradFill flip="none" rotWithShape="1">
            <a:gsLst>
              <a:gs pos="0">
                <a:schemeClr val="accent2"/>
              </a:gs>
              <a:gs pos="100000">
                <a:schemeClr val="accent2">
                  <a:alpha val="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grpSp>
        <p:nvGrpSpPr>
          <p:cNvPr id="214" name="组合 1028"/>
          <p:cNvGrpSpPr/>
          <p:nvPr/>
        </p:nvGrpSpPr>
        <p:grpSpPr>
          <a:xfrm>
            <a:off x="468420" y="6273733"/>
            <a:ext cx="11255160" cy="255424"/>
            <a:chOff x="203417" y="6273733"/>
            <a:chExt cx="11255160" cy="255424"/>
          </a:xfrm>
        </p:grpSpPr>
        <p:grpSp>
          <p:nvGrpSpPr>
            <p:cNvPr id="215" name="组合 1024"/>
            <p:cNvGrpSpPr/>
            <p:nvPr/>
          </p:nvGrpSpPr>
          <p:grpSpPr>
            <a:xfrm>
              <a:off x="10507861" y="6273733"/>
              <a:ext cx="950716" cy="255424"/>
              <a:chOff x="10507861" y="6273733"/>
              <a:chExt cx="950716" cy="255424"/>
            </a:xfrm>
          </p:grpSpPr>
          <p:sp>
            <p:nvSpPr>
              <p:cNvPr id="1051156" name="平行四边形 36"/>
              <p:cNvSpPr/>
              <p:nvPr/>
            </p:nvSpPr>
            <p:spPr>
              <a:xfrm>
                <a:off x="11290517" y="6273733"/>
                <a:ext cx="168060" cy="255424"/>
              </a:xfrm>
              <a:prstGeom prst="parallelogram">
                <a:avLst>
                  <a:gd name="adj" fmla="val 51442"/>
                </a:avLst>
              </a:prstGeom>
              <a:solidFill>
                <a:schemeClr val="accent2">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157" name="平行四边形 68"/>
              <p:cNvSpPr/>
              <p:nvPr/>
            </p:nvSpPr>
            <p:spPr>
              <a:xfrm>
                <a:off x="11160041" y="6273733"/>
                <a:ext cx="168060" cy="255424"/>
              </a:xfrm>
              <a:prstGeom prst="parallelogram">
                <a:avLst>
                  <a:gd name="adj" fmla="val 51442"/>
                </a:avLst>
              </a:prstGeom>
              <a:solidFill>
                <a:schemeClr val="accent2">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158" name="平行四边形 69"/>
              <p:cNvSpPr/>
              <p:nvPr/>
            </p:nvSpPr>
            <p:spPr>
              <a:xfrm>
                <a:off x="11029605" y="6273733"/>
                <a:ext cx="168060" cy="255424"/>
              </a:xfrm>
              <a:prstGeom prst="parallelogram">
                <a:avLst>
                  <a:gd name="adj" fmla="val 51442"/>
                </a:avLst>
              </a:prstGeom>
              <a:solidFill>
                <a:schemeClr val="accent2">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159" name="平行四边形 70"/>
              <p:cNvSpPr/>
              <p:nvPr/>
            </p:nvSpPr>
            <p:spPr>
              <a:xfrm>
                <a:off x="10899169" y="6273733"/>
                <a:ext cx="168060" cy="255424"/>
              </a:xfrm>
              <a:prstGeom prst="parallelogram">
                <a:avLst>
                  <a:gd name="adj" fmla="val 51442"/>
                </a:avLst>
              </a:prstGeom>
              <a:solidFill>
                <a:schemeClr val="accent2">
                  <a:alpha val="5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160" name="平行四边形 71"/>
              <p:cNvSpPr/>
              <p:nvPr/>
            </p:nvSpPr>
            <p:spPr>
              <a:xfrm>
                <a:off x="10768733" y="6273733"/>
                <a:ext cx="168060" cy="255424"/>
              </a:xfrm>
              <a:prstGeom prst="parallelogram">
                <a:avLst>
                  <a:gd name="adj" fmla="val 51442"/>
                </a:avLst>
              </a:prstGeom>
              <a:solidFill>
                <a:schemeClr val="accent2">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161" name="平行四边形 72"/>
              <p:cNvSpPr/>
              <p:nvPr/>
            </p:nvSpPr>
            <p:spPr>
              <a:xfrm>
                <a:off x="10638297" y="6273733"/>
                <a:ext cx="168060" cy="255424"/>
              </a:xfrm>
              <a:prstGeom prst="parallelogram">
                <a:avLst>
                  <a:gd name="adj" fmla="val 51442"/>
                </a:avLst>
              </a:prstGeom>
              <a:solidFill>
                <a:schemeClr val="accent2">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162" name="平行四边形 73"/>
              <p:cNvSpPr/>
              <p:nvPr/>
            </p:nvSpPr>
            <p:spPr>
              <a:xfrm>
                <a:off x="10507861" y="6273733"/>
                <a:ext cx="168060" cy="255424"/>
              </a:xfrm>
              <a:prstGeom prst="parallelogram">
                <a:avLst>
                  <a:gd name="adj" fmla="val 51442"/>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grpSp>
        <p:grpSp>
          <p:nvGrpSpPr>
            <p:cNvPr id="216" name="组合 1027"/>
            <p:cNvGrpSpPr/>
            <p:nvPr/>
          </p:nvGrpSpPr>
          <p:grpSpPr>
            <a:xfrm>
              <a:off x="203417" y="6273733"/>
              <a:ext cx="10342068" cy="255424"/>
              <a:chOff x="203417" y="6273733"/>
              <a:chExt cx="10342068" cy="255424"/>
            </a:xfrm>
            <a:gradFill flip="none" rotWithShape="1">
              <a:gsLst>
                <a:gs pos="0">
                  <a:schemeClr val="bg1">
                    <a:alpha val="0"/>
                  </a:schemeClr>
                </a:gs>
                <a:gs pos="44000">
                  <a:schemeClr val="bg1">
                    <a:alpha val="55000"/>
                  </a:schemeClr>
                </a:gs>
                <a:gs pos="100000">
                  <a:schemeClr val="bg1">
                    <a:alpha val="5000"/>
                  </a:schemeClr>
                </a:gs>
              </a:gsLst>
              <a:lin ang="0" scaled="1"/>
            </a:gradFill>
          </p:grpSpPr>
          <p:sp>
            <p:nvSpPr>
              <p:cNvPr id="1051163" name="平行四边形 74"/>
              <p:cNvSpPr/>
              <p:nvPr/>
            </p:nvSpPr>
            <p:spPr>
              <a:xfrm>
                <a:off x="1037742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164" name="平行四边形 75"/>
              <p:cNvSpPr/>
              <p:nvPr/>
            </p:nvSpPr>
            <p:spPr>
              <a:xfrm>
                <a:off x="1024698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165" name="平行四边形 76"/>
              <p:cNvSpPr/>
              <p:nvPr/>
            </p:nvSpPr>
            <p:spPr>
              <a:xfrm>
                <a:off x="1011655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166" name="平行四边形 77"/>
              <p:cNvSpPr/>
              <p:nvPr/>
            </p:nvSpPr>
            <p:spPr>
              <a:xfrm>
                <a:off x="998611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167" name="平行四边形 78"/>
              <p:cNvSpPr/>
              <p:nvPr/>
            </p:nvSpPr>
            <p:spPr>
              <a:xfrm>
                <a:off x="985568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168" name="平行四边形 79"/>
              <p:cNvSpPr/>
              <p:nvPr/>
            </p:nvSpPr>
            <p:spPr>
              <a:xfrm>
                <a:off x="972524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169" name="平行四边形 80"/>
              <p:cNvSpPr/>
              <p:nvPr/>
            </p:nvSpPr>
            <p:spPr>
              <a:xfrm>
                <a:off x="959480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170" name="平行四边形 81"/>
              <p:cNvSpPr/>
              <p:nvPr/>
            </p:nvSpPr>
            <p:spPr>
              <a:xfrm>
                <a:off x="946437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171" name="平行四边形 82"/>
              <p:cNvSpPr/>
              <p:nvPr/>
            </p:nvSpPr>
            <p:spPr>
              <a:xfrm>
                <a:off x="933393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172" name="平行四边形 86"/>
              <p:cNvSpPr/>
              <p:nvPr/>
            </p:nvSpPr>
            <p:spPr>
              <a:xfrm>
                <a:off x="920350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173" name="平行四边形 87"/>
              <p:cNvSpPr/>
              <p:nvPr/>
            </p:nvSpPr>
            <p:spPr>
              <a:xfrm>
                <a:off x="907306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174" name="平行四边形 88"/>
              <p:cNvSpPr/>
              <p:nvPr/>
            </p:nvSpPr>
            <p:spPr>
              <a:xfrm>
                <a:off x="894262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175" name="平行四边形 89"/>
              <p:cNvSpPr/>
              <p:nvPr/>
            </p:nvSpPr>
            <p:spPr>
              <a:xfrm>
                <a:off x="881219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176" name="平行四边形 90"/>
              <p:cNvSpPr/>
              <p:nvPr/>
            </p:nvSpPr>
            <p:spPr>
              <a:xfrm>
                <a:off x="868175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177" name="平行四边形 91"/>
              <p:cNvSpPr/>
              <p:nvPr/>
            </p:nvSpPr>
            <p:spPr>
              <a:xfrm>
                <a:off x="855132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178" name="平行四边形 92"/>
              <p:cNvSpPr/>
              <p:nvPr/>
            </p:nvSpPr>
            <p:spPr>
              <a:xfrm>
                <a:off x="842088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179" name="平行四边形 93"/>
              <p:cNvSpPr/>
              <p:nvPr/>
            </p:nvSpPr>
            <p:spPr>
              <a:xfrm>
                <a:off x="829044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180" name="平行四边形 94"/>
              <p:cNvSpPr/>
              <p:nvPr/>
            </p:nvSpPr>
            <p:spPr>
              <a:xfrm>
                <a:off x="816001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181" name="平行四边形 100"/>
              <p:cNvSpPr/>
              <p:nvPr/>
            </p:nvSpPr>
            <p:spPr>
              <a:xfrm>
                <a:off x="802957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182" name="平行四边形 101"/>
              <p:cNvSpPr/>
              <p:nvPr/>
            </p:nvSpPr>
            <p:spPr>
              <a:xfrm>
                <a:off x="789914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183" name="平行四边形 102"/>
              <p:cNvSpPr/>
              <p:nvPr/>
            </p:nvSpPr>
            <p:spPr>
              <a:xfrm>
                <a:off x="776870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184" name="平行四边形 103"/>
              <p:cNvSpPr/>
              <p:nvPr/>
            </p:nvSpPr>
            <p:spPr>
              <a:xfrm>
                <a:off x="763826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185" name="平行四边形 104"/>
              <p:cNvSpPr/>
              <p:nvPr/>
            </p:nvSpPr>
            <p:spPr>
              <a:xfrm>
                <a:off x="750783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186" name="平行四边形 105"/>
              <p:cNvSpPr/>
              <p:nvPr/>
            </p:nvSpPr>
            <p:spPr>
              <a:xfrm>
                <a:off x="737739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187" name="平行四边形 108"/>
              <p:cNvSpPr/>
              <p:nvPr/>
            </p:nvSpPr>
            <p:spPr>
              <a:xfrm>
                <a:off x="724696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188" name="平行四边形 109"/>
              <p:cNvSpPr/>
              <p:nvPr/>
            </p:nvSpPr>
            <p:spPr>
              <a:xfrm>
                <a:off x="711652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189" name="平行四边形 110"/>
              <p:cNvSpPr/>
              <p:nvPr/>
            </p:nvSpPr>
            <p:spPr>
              <a:xfrm>
                <a:off x="698608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190" name="平行四边形 111"/>
              <p:cNvSpPr/>
              <p:nvPr/>
            </p:nvSpPr>
            <p:spPr>
              <a:xfrm>
                <a:off x="685565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191" name="平行四边形 112"/>
              <p:cNvSpPr/>
              <p:nvPr/>
            </p:nvSpPr>
            <p:spPr>
              <a:xfrm>
                <a:off x="672521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192" name="平行四边形 113"/>
              <p:cNvSpPr/>
              <p:nvPr/>
            </p:nvSpPr>
            <p:spPr>
              <a:xfrm>
                <a:off x="659478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193" name="平行四边形 114"/>
              <p:cNvSpPr/>
              <p:nvPr/>
            </p:nvSpPr>
            <p:spPr>
              <a:xfrm>
                <a:off x="646434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194" name="平行四边形 115"/>
              <p:cNvSpPr/>
              <p:nvPr/>
            </p:nvSpPr>
            <p:spPr>
              <a:xfrm>
                <a:off x="633390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195" name="平行四边形 116"/>
              <p:cNvSpPr/>
              <p:nvPr/>
            </p:nvSpPr>
            <p:spPr>
              <a:xfrm>
                <a:off x="620347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196" name="平行四边形 117"/>
              <p:cNvSpPr/>
              <p:nvPr/>
            </p:nvSpPr>
            <p:spPr>
              <a:xfrm>
                <a:off x="607303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197" name="平行四边形 118"/>
              <p:cNvSpPr/>
              <p:nvPr/>
            </p:nvSpPr>
            <p:spPr>
              <a:xfrm>
                <a:off x="594260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198" name="平行四边形 119"/>
              <p:cNvSpPr/>
              <p:nvPr/>
            </p:nvSpPr>
            <p:spPr>
              <a:xfrm>
                <a:off x="581216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199" name="平行四边形 120"/>
              <p:cNvSpPr/>
              <p:nvPr/>
            </p:nvSpPr>
            <p:spPr>
              <a:xfrm>
                <a:off x="568172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200" name="平行四边形 121"/>
              <p:cNvSpPr/>
              <p:nvPr/>
            </p:nvSpPr>
            <p:spPr>
              <a:xfrm>
                <a:off x="555129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201" name="平行四边形 122"/>
              <p:cNvSpPr/>
              <p:nvPr/>
            </p:nvSpPr>
            <p:spPr>
              <a:xfrm>
                <a:off x="542085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202" name="平行四边形 123"/>
              <p:cNvSpPr/>
              <p:nvPr/>
            </p:nvSpPr>
            <p:spPr>
              <a:xfrm>
                <a:off x="529042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203" name="平行四边形 126"/>
              <p:cNvSpPr/>
              <p:nvPr/>
            </p:nvSpPr>
            <p:spPr>
              <a:xfrm>
                <a:off x="515998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204" name="平行四边形 127"/>
              <p:cNvSpPr/>
              <p:nvPr/>
            </p:nvSpPr>
            <p:spPr>
              <a:xfrm>
                <a:off x="502954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205" name="平行四边形 128"/>
              <p:cNvSpPr/>
              <p:nvPr/>
            </p:nvSpPr>
            <p:spPr>
              <a:xfrm>
                <a:off x="489911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206" name="平行四边形 129"/>
              <p:cNvSpPr/>
              <p:nvPr/>
            </p:nvSpPr>
            <p:spPr>
              <a:xfrm>
                <a:off x="476867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207" name="平行四边形 130"/>
              <p:cNvSpPr/>
              <p:nvPr/>
            </p:nvSpPr>
            <p:spPr>
              <a:xfrm>
                <a:off x="463824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208" name="平行四边形 131"/>
              <p:cNvSpPr/>
              <p:nvPr/>
            </p:nvSpPr>
            <p:spPr>
              <a:xfrm>
                <a:off x="450780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209" name="平行四边形 132"/>
              <p:cNvSpPr/>
              <p:nvPr/>
            </p:nvSpPr>
            <p:spPr>
              <a:xfrm>
                <a:off x="437736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210" name="平行四边形 133"/>
              <p:cNvSpPr/>
              <p:nvPr/>
            </p:nvSpPr>
            <p:spPr>
              <a:xfrm>
                <a:off x="424693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211" name="平行四边形 134"/>
              <p:cNvSpPr/>
              <p:nvPr/>
            </p:nvSpPr>
            <p:spPr>
              <a:xfrm>
                <a:off x="411649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212" name="平行四边形 135"/>
              <p:cNvSpPr/>
              <p:nvPr/>
            </p:nvSpPr>
            <p:spPr>
              <a:xfrm>
                <a:off x="398606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213" name="平行四边形 136"/>
              <p:cNvSpPr/>
              <p:nvPr/>
            </p:nvSpPr>
            <p:spPr>
              <a:xfrm>
                <a:off x="385562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214" name="平行四边形 137"/>
              <p:cNvSpPr/>
              <p:nvPr/>
            </p:nvSpPr>
            <p:spPr>
              <a:xfrm>
                <a:off x="372518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215" name="平行四边形 138"/>
              <p:cNvSpPr/>
              <p:nvPr/>
            </p:nvSpPr>
            <p:spPr>
              <a:xfrm>
                <a:off x="359475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216" name="平行四边形 139"/>
              <p:cNvSpPr/>
              <p:nvPr/>
            </p:nvSpPr>
            <p:spPr>
              <a:xfrm>
                <a:off x="346431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217" name="平行四边形 140"/>
              <p:cNvSpPr/>
              <p:nvPr/>
            </p:nvSpPr>
            <p:spPr>
              <a:xfrm>
                <a:off x="333388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218" name="平行四边形 141"/>
              <p:cNvSpPr/>
              <p:nvPr/>
            </p:nvSpPr>
            <p:spPr>
              <a:xfrm>
                <a:off x="320344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219" name="平行四边形 142"/>
              <p:cNvSpPr/>
              <p:nvPr/>
            </p:nvSpPr>
            <p:spPr>
              <a:xfrm>
                <a:off x="307300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220" name="平行四边形 143"/>
              <p:cNvSpPr/>
              <p:nvPr/>
            </p:nvSpPr>
            <p:spPr>
              <a:xfrm>
                <a:off x="294257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221" name="平行四边形 144"/>
              <p:cNvSpPr/>
              <p:nvPr/>
            </p:nvSpPr>
            <p:spPr>
              <a:xfrm>
                <a:off x="281213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222" name="平行四边形 145"/>
              <p:cNvSpPr/>
              <p:nvPr/>
            </p:nvSpPr>
            <p:spPr>
              <a:xfrm>
                <a:off x="268170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223" name="平行四边形 146"/>
              <p:cNvSpPr/>
              <p:nvPr/>
            </p:nvSpPr>
            <p:spPr>
              <a:xfrm>
                <a:off x="255126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224" name="平行四边形 147"/>
              <p:cNvSpPr/>
              <p:nvPr/>
            </p:nvSpPr>
            <p:spPr>
              <a:xfrm>
                <a:off x="242082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225" name="平行四边形 148"/>
              <p:cNvSpPr/>
              <p:nvPr/>
            </p:nvSpPr>
            <p:spPr>
              <a:xfrm>
                <a:off x="229039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226" name="平行四边形 149"/>
              <p:cNvSpPr/>
              <p:nvPr/>
            </p:nvSpPr>
            <p:spPr>
              <a:xfrm>
                <a:off x="215995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227" name="平行四边形 150"/>
              <p:cNvSpPr/>
              <p:nvPr/>
            </p:nvSpPr>
            <p:spPr>
              <a:xfrm>
                <a:off x="202952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228" name="平行四边形 151"/>
              <p:cNvSpPr/>
              <p:nvPr/>
            </p:nvSpPr>
            <p:spPr>
              <a:xfrm>
                <a:off x="189908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229" name="平行四边形 152"/>
              <p:cNvSpPr/>
              <p:nvPr/>
            </p:nvSpPr>
            <p:spPr>
              <a:xfrm>
                <a:off x="176864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230" name="平行四边形 153"/>
              <p:cNvSpPr/>
              <p:nvPr/>
            </p:nvSpPr>
            <p:spPr>
              <a:xfrm>
                <a:off x="163821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231" name="平行四边形 154"/>
              <p:cNvSpPr/>
              <p:nvPr/>
            </p:nvSpPr>
            <p:spPr>
              <a:xfrm>
                <a:off x="150777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232" name="平行四边形 155"/>
              <p:cNvSpPr/>
              <p:nvPr/>
            </p:nvSpPr>
            <p:spPr>
              <a:xfrm>
                <a:off x="137734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233" name="平行四边形 156"/>
              <p:cNvSpPr/>
              <p:nvPr/>
            </p:nvSpPr>
            <p:spPr>
              <a:xfrm>
                <a:off x="124690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234" name="平行四边形 157"/>
              <p:cNvSpPr/>
              <p:nvPr/>
            </p:nvSpPr>
            <p:spPr>
              <a:xfrm>
                <a:off x="111646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235" name="平行四边形 158"/>
              <p:cNvSpPr/>
              <p:nvPr/>
            </p:nvSpPr>
            <p:spPr>
              <a:xfrm>
                <a:off x="98603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236" name="平行四边形 159"/>
              <p:cNvSpPr/>
              <p:nvPr/>
            </p:nvSpPr>
            <p:spPr>
              <a:xfrm>
                <a:off x="85559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237" name="平行四边形 160"/>
              <p:cNvSpPr/>
              <p:nvPr/>
            </p:nvSpPr>
            <p:spPr>
              <a:xfrm>
                <a:off x="72516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238" name="平行四边形 161"/>
              <p:cNvSpPr/>
              <p:nvPr/>
            </p:nvSpPr>
            <p:spPr>
              <a:xfrm>
                <a:off x="59472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239" name="平行四边形 162"/>
              <p:cNvSpPr/>
              <p:nvPr/>
            </p:nvSpPr>
            <p:spPr>
              <a:xfrm>
                <a:off x="46428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240" name="平行四边形 163"/>
              <p:cNvSpPr/>
              <p:nvPr/>
            </p:nvSpPr>
            <p:spPr>
              <a:xfrm>
                <a:off x="33385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241" name="平行四边形 164"/>
              <p:cNvSpPr/>
              <p:nvPr/>
            </p:nvSpPr>
            <p:spPr>
              <a:xfrm>
                <a:off x="20341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grpSp>
      </p:grpSp>
      <p:sp>
        <p:nvSpPr>
          <p:cNvPr id="1051242" name="矩形 1029"/>
          <p:cNvSpPr/>
          <p:nvPr/>
        </p:nvSpPr>
        <p:spPr>
          <a:xfrm>
            <a:off x="1061844" y="3782078"/>
            <a:ext cx="4552335" cy="1981201"/>
          </a:xfrm>
          <a:prstGeom prst="rect"/>
          <a:noFill/>
        </p:spPr>
        <p:txBody>
          <a:bodyPr anchor="t" anchorCtr="0" bIns="0" lIns="0" rIns="0" rtlCol="0" tIns="0" wrap="square">
            <a:spAutoFit/>
          </a:bodyPr>
          <a:p>
            <a:pPr algn="just" defTabSz="1216660">
              <a:lnSpc>
                <a:spcPct val="150000"/>
              </a:lnSpc>
              <a:spcAft>
                <a:spcPts val="600"/>
              </a:spcAft>
            </a:pPr>
            <a:r>
              <a:rPr altLang="en-US" sz="1200" lang="zh-CN">
                <a:solidFill>
                  <a:schemeClr val="bg1"/>
                </a:solidFill>
                <a:latin typeface="+mj-ea"/>
                <a:ea typeface="+mj-ea"/>
                <a:sym typeface="Arial" panose="020B0604020202020204" pitchFamily="34" charset="0"/>
              </a:rPr>
              <a:t>追求美好生活，是每个时代必须探索的问题</a:t>
            </a:r>
          </a:p>
          <a:p>
            <a:pPr algn="just" defTabSz="1216660">
              <a:lnSpc>
                <a:spcPct val="150000"/>
              </a:lnSpc>
              <a:spcAft>
                <a:spcPts val="600"/>
              </a:spcAft>
            </a:pPr>
            <a:r>
              <a:rPr altLang="en-US" sz="1200" lang="zh-CN">
                <a:solidFill>
                  <a:schemeClr val="bg1"/>
                </a:solidFill>
                <a:latin typeface="+mj-ea"/>
                <a:ea typeface="+mj-ea"/>
                <a:sym typeface="Arial" panose="020B0604020202020204" pitchFamily="34" charset="0"/>
              </a:rPr>
              <a:t>在青岛，有多少种美好生活的打开方式？</a:t>
            </a:r>
          </a:p>
          <a:p>
            <a:pPr algn="just" defTabSz="1216660">
              <a:lnSpc>
                <a:spcPct val="150000"/>
              </a:lnSpc>
              <a:spcAft>
                <a:spcPts val="600"/>
              </a:spcAft>
            </a:pPr>
            <a:r>
              <a:rPr altLang="en-US" sz="1200" lang="zh-CN">
                <a:solidFill>
                  <a:schemeClr val="bg1"/>
                </a:solidFill>
                <a:latin typeface="+mj-ea"/>
                <a:ea typeface="+mj-ea"/>
                <a:sym typeface="Arial" panose="020B0604020202020204" pitchFamily="34" charset="0"/>
              </a:rPr>
              <a:t>如果可以追寻更美好的事物，你希望如何发生呢？</a:t>
            </a:r>
          </a:p>
          <a:p>
            <a:pPr algn="just" defTabSz="1216660">
              <a:lnSpc>
                <a:spcPct val="150000"/>
              </a:lnSpc>
              <a:spcAft>
                <a:spcPts val="600"/>
              </a:spcAft>
            </a:pPr>
            <a:r>
              <a:rPr altLang="en-US" sz="1200" lang="zh-CN">
                <a:solidFill>
                  <a:schemeClr val="bg1"/>
                </a:solidFill>
                <a:latin typeface="+mj-ea"/>
                <a:ea typeface="+mj-ea"/>
                <a:sym typeface="Arial" panose="020B0604020202020204" pitchFamily="34" charset="0"/>
              </a:rPr>
              <a:t>这里有美食、音乐、艺术、文化簇拥，</a:t>
            </a:r>
          </a:p>
          <a:p>
            <a:pPr algn="just" defTabSz="1216660">
              <a:lnSpc>
                <a:spcPct val="150000"/>
              </a:lnSpc>
              <a:spcAft>
                <a:spcPts val="600"/>
              </a:spcAft>
            </a:pPr>
            <a:r>
              <a:rPr altLang="en-US" sz="1200" lang="zh-CN">
                <a:solidFill>
                  <a:schemeClr val="bg1"/>
                </a:solidFill>
                <a:latin typeface="+mj-ea"/>
                <a:ea typeface="+mj-ea"/>
                <a:sym typeface="Arial" panose="020B0604020202020204" pitchFamily="34" charset="0"/>
              </a:rPr>
              <a:t>我满心想的是，要和你一起分享这一切</a:t>
            </a:r>
          </a:p>
          <a:p>
            <a:pPr algn="just" defTabSz="1216660">
              <a:lnSpc>
                <a:spcPct val="150000"/>
              </a:lnSpc>
              <a:spcAft>
                <a:spcPts val="600"/>
              </a:spcAft>
            </a:pPr>
            <a:r>
              <a:rPr altLang="en-US" sz="1200" lang="zh-CN">
                <a:solidFill>
                  <a:schemeClr val="bg1"/>
                </a:solidFill>
                <a:latin typeface="+mj-ea"/>
                <a:ea typeface="+mj-ea"/>
                <a:sym typeface="Arial" panose="020B0604020202020204" pitchFamily="34" charset="0"/>
              </a:rPr>
              <a:t>因为这是，你喜欢的，美好生活！</a:t>
            </a:r>
            <a:endParaRPr altLang="zh-CN" sz="1200" lang="en-US">
              <a:solidFill>
                <a:schemeClr val="bg1"/>
              </a:solidFill>
              <a:latin typeface="+mj-ea"/>
              <a:ea typeface="+mj-ea"/>
              <a:sym typeface="Arial" panose="020B0604020202020204" pitchFamily="34" charset="0"/>
            </a:endParaRPr>
          </a:p>
        </p:txBody>
      </p:sp>
      <p:sp>
        <p:nvSpPr>
          <p:cNvPr id="1051243" name="TextBox 13"/>
          <p:cNvSpPr txBox="1"/>
          <p:nvPr/>
        </p:nvSpPr>
        <p:spPr>
          <a:xfrm>
            <a:off x="667897" y="1221693"/>
            <a:ext cx="1676400" cy="355600"/>
          </a:xfrm>
          <a:prstGeom prst="rect"/>
          <a:noFill/>
        </p:spPr>
        <p:txBody>
          <a:bodyPr anchor="t" anchorCtr="0" bIns="0" lIns="0" rIns="0" rtlCol="0" tIns="0" wrap="none">
            <a:spAutoFit/>
          </a:bodyPr>
          <a:p>
            <a:pPr defTabSz="1216660">
              <a:spcBef>
                <a:spcPct val="20000"/>
              </a:spcBef>
            </a:pPr>
            <a:r>
              <a:rPr altLang="zh-CN" b="1" sz="2400" lang="en-US">
                <a:solidFill>
                  <a:schemeClr val="bg1"/>
                </a:solidFill>
                <a:latin typeface="+mj-ea"/>
                <a:ea typeface="+mj-ea"/>
                <a:sym typeface="Arial" panose="020B0604020202020204" pitchFamily="34" charset="0"/>
              </a:rPr>
              <a:t>2022</a:t>
            </a:r>
            <a:r>
              <a:rPr altLang="en-US" b="1" sz="2400" lang="zh-CN">
                <a:solidFill>
                  <a:schemeClr val="bg1"/>
                </a:solidFill>
                <a:latin typeface="+mj-ea"/>
                <a:ea typeface="+mj-ea"/>
                <a:sym typeface="Arial" panose="020B0604020202020204" pitchFamily="34" charset="0"/>
              </a:rPr>
              <a:t>年</a:t>
            </a:r>
            <a:r>
              <a:rPr altLang="zh-CN" b="1" sz="2400" lang="en-US">
                <a:solidFill>
                  <a:schemeClr val="bg1"/>
                </a:solidFill>
                <a:latin typeface="+mj-ea"/>
                <a:ea typeface="+mj-ea"/>
                <a:sym typeface="Arial" panose="020B0604020202020204" pitchFamily="34" charset="0"/>
              </a:rPr>
              <a:t>07</a:t>
            </a:r>
            <a:r>
              <a:rPr altLang="en-US" b="1" sz="2400" lang="zh-CN">
                <a:solidFill>
                  <a:schemeClr val="bg1"/>
                </a:solidFill>
                <a:latin typeface="+mj-ea"/>
                <a:ea typeface="+mj-ea"/>
                <a:sym typeface="Arial" panose="020B0604020202020204" pitchFamily="34" charset="0"/>
              </a:rPr>
              <a:t>月</a:t>
            </a:r>
          </a:p>
        </p:txBody>
      </p:sp>
      <p:sp>
        <p:nvSpPr>
          <p:cNvPr id="1051244" name="文本框 125"/>
          <p:cNvSpPr txBox="1"/>
          <p:nvPr/>
        </p:nvSpPr>
        <p:spPr>
          <a:xfrm>
            <a:off x="943368" y="2060575"/>
            <a:ext cx="5171034" cy="1628139"/>
          </a:xfrm>
          <a:prstGeom prst="rect"/>
          <a:noFill/>
        </p:spPr>
        <p:txBody>
          <a:bodyPr wrap="square">
            <a:spAutoFit/>
          </a:bodyPr>
          <a:p>
            <a:pPr algn="l">
              <a:lnSpc>
                <a:spcPct val="150000"/>
              </a:lnSpc>
            </a:pPr>
            <a:r>
              <a:rPr altLang="en-US" b="1" sz="4000" lang="zh-CN">
                <a:solidFill>
                  <a:schemeClr val="bg1"/>
                </a:solidFill>
                <a:latin typeface="+mj-ea"/>
                <a:ea typeface="+mj-ea"/>
              </a:rPr>
              <a:t>造浪青岛 美好生活节  </a:t>
            </a:r>
          </a:p>
          <a:p>
            <a:pPr algn="l">
              <a:lnSpc>
                <a:spcPct val="150000"/>
              </a:lnSpc>
            </a:pPr>
            <a:r>
              <a:rPr altLang="en-US" b="1" sz="2800" lang="zh-CN">
                <a:solidFill>
                  <a:schemeClr val="bg1"/>
                </a:solidFill>
                <a:latin typeface="+mj-ea"/>
                <a:ea typeface="+mj-ea"/>
              </a:rPr>
              <a:t>拥一片“海”入怀</a:t>
            </a:r>
          </a:p>
        </p:txBody>
      </p:sp>
      <p:sp>
        <p:nvSpPr>
          <p:cNvPr id="1051245" name="文本框 166"/>
          <p:cNvSpPr txBox="1"/>
          <p:nvPr/>
        </p:nvSpPr>
        <p:spPr>
          <a:xfrm>
            <a:off x="2656459" y="1185703"/>
            <a:ext cx="5171034" cy="461665"/>
          </a:xfrm>
          <a:prstGeom prst="rect"/>
          <a:noFill/>
        </p:spPr>
        <p:txBody>
          <a:bodyPr wrap="square">
            <a:spAutoFit/>
          </a:bodyPr>
          <a:p>
            <a:pPr algn="l"/>
            <a:r>
              <a:rPr altLang="en-US" b="1" sz="2400" i="0" lang="zh-CN">
                <a:solidFill>
                  <a:schemeClr val="bg1"/>
                </a:solidFill>
                <a:effectLst/>
                <a:latin typeface="+mj-ea"/>
                <a:ea typeface="+mj-ea"/>
              </a:rPr>
              <a:t>夏日美好生活节 </a:t>
            </a:r>
          </a:p>
        </p:txBody>
      </p:sp>
      <p:pic>
        <p:nvPicPr>
          <p:cNvPr id="2097192" name="图片 124"/>
          <p:cNvPicPr>
            <a:picLocks noChangeAspect="1"/>
          </p:cNvPicPr>
          <p:nvPr/>
        </p:nvPicPr>
        <p:blipFill>
          <a:blip xmlns:r="http://schemas.openxmlformats.org/officeDocument/2006/relationships" r:embed="rId1" cstate="email"/>
          <a:stretch>
            <a:fillRect/>
          </a:stretch>
        </p:blipFill>
        <p:spPr>
          <a:xfrm>
            <a:off x="6332523" y="2326484"/>
            <a:ext cx="4902199" cy="3268133"/>
          </a:xfrm>
          <a:prstGeom prst="rect"/>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217" name=""/>
        <p:cNvGrpSpPr/>
        <p:nvPr/>
      </p:nvGrpSpPr>
      <p:grpSpPr>
        <a:xfrm>
          <a:off x="0" y="0"/>
          <a:ext cx="0" cy="0"/>
          <a:chOff x="0" y="0"/>
          <a:chExt cx="0" cy="0"/>
        </a:xfrm>
      </p:grpSpPr>
      <p:sp>
        <p:nvSpPr>
          <p:cNvPr id="1051246" name="矩形 1"/>
          <p:cNvSpPr/>
          <p:nvPr/>
        </p:nvSpPr>
        <p:spPr>
          <a:xfrm>
            <a:off x="0" y="-29210"/>
            <a:ext cx="12192000" cy="6887210"/>
          </a:xfrm>
          <a:prstGeom prst="rect"/>
          <a:solidFill>
            <a:srgbClr val="00277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247" name="任意多边形: 形状 180"/>
          <p:cNvSpPr/>
          <p:nvPr/>
        </p:nvSpPr>
        <p:spPr>
          <a:xfrm>
            <a:off x="1582282" y="-29210"/>
            <a:ext cx="6822908" cy="6858000"/>
          </a:xfrm>
          <a:custGeom>
            <a:avLst/>
            <a:gdLst>
              <a:gd name="connsiteX0" fmla="*/ 2313618 w 8569125"/>
              <a:gd name="connsiteY0" fmla="*/ 0 h 6858000"/>
              <a:gd name="connsiteX1" fmla="*/ 3960258 w 8569125"/>
              <a:gd name="connsiteY1" fmla="*/ 0 h 6858000"/>
              <a:gd name="connsiteX2" fmla="*/ 4621404 w 8569125"/>
              <a:gd name="connsiteY2" fmla="*/ 0 h 6858000"/>
              <a:gd name="connsiteX3" fmla="*/ 6758681 w 8569125"/>
              <a:gd name="connsiteY3" fmla="*/ 0 h 6858000"/>
              <a:gd name="connsiteX4" fmla="*/ 8302425 w 8569125"/>
              <a:gd name="connsiteY4" fmla="*/ 0 h 6858000"/>
              <a:gd name="connsiteX5" fmla="*/ 8569125 w 8569125"/>
              <a:gd name="connsiteY5" fmla="*/ 0 h 6858000"/>
              <a:gd name="connsiteX6" fmla="*/ 8569125 w 8569125"/>
              <a:gd name="connsiteY6" fmla="*/ 6858000 h 6858000"/>
              <a:gd name="connsiteX7" fmla="*/ 8302425 w 8569125"/>
              <a:gd name="connsiteY7" fmla="*/ 6858000 h 6858000"/>
              <a:gd name="connsiteX8" fmla="*/ 6758681 w 8569125"/>
              <a:gd name="connsiteY8" fmla="*/ 6858000 h 6858000"/>
              <a:gd name="connsiteX9" fmla="*/ 0 w 8569125"/>
              <a:gd name="connsiteY9"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569125" h="6858000">
                <a:moveTo>
                  <a:pt x="2313618" y="0"/>
                </a:moveTo>
                <a:lnTo>
                  <a:pt x="3960258" y="0"/>
                </a:lnTo>
                <a:lnTo>
                  <a:pt x="4621404" y="0"/>
                </a:lnTo>
                <a:lnTo>
                  <a:pt x="6758681" y="0"/>
                </a:lnTo>
                <a:lnTo>
                  <a:pt x="8302425" y="0"/>
                </a:lnTo>
                <a:lnTo>
                  <a:pt x="8569125" y="0"/>
                </a:lnTo>
                <a:lnTo>
                  <a:pt x="8569125" y="6858000"/>
                </a:lnTo>
                <a:lnTo>
                  <a:pt x="8302425" y="6858000"/>
                </a:lnTo>
                <a:lnTo>
                  <a:pt x="6758681" y="6858000"/>
                </a:lnTo>
                <a:lnTo>
                  <a:pt x="0" y="685800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51248" name="矩形 5"/>
          <p:cNvSpPr/>
          <p:nvPr/>
        </p:nvSpPr>
        <p:spPr>
          <a:xfrm>
            <a:off x="294944" y="623162"/>
            <a:ext cx="11566856" cy="5650571"/>
          </a:xfrm>
          <a:prstGeom prst="rect"/>
          <a:gradFill flip="none" rotWithShape="1">
            <a:gsLst>
              <a:gs pos="0">
                <a:schemeClr val="accent1"/>
              </a:gs>
              <a:gs pos="100000">
                <a:schemeClr val="accent2"/>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249" name="任意多边形: 形状 11"/>
          <p:cNvSpPr/>
          <p:nvPr/>
        </p:nvSpPr>
        <p:spPr>
          <a:xfrm>
            <a:off x="0" y="1"/>
            <a:ext cx="589888" cy="1748539"/>
          </a:xfrm>
          <a:custGeom>
            <a:avLst/>
            <a:gdLst>
              <a:gd name="connsiteX0" fmla="*/ 0 w 589888"/>
              <a:gd name="connsiteY0" fmla="*/ 0 h 1748539"/>
              <a:gd name="connsiteX1" fmla="*/ 589888 w 589888"/>
              <a:gd name="connsiteY1" fmla="*/ 0 h 1748539"/>
              <a:gd name="connsiteX2" fmla="*/ 0 w 589888"/>
              <a:gd name="connsiteY2" fmla="*/ 1748539 h 1748539"/>
            </a:gdLst>
            <a:ahLst/>
            <a:cxnLst>
              <a:cxn ang="0">
                <a:pos x="connsiteX0" y="connsiteY0"/>
              </a:cxn>
              <a:cxn ang="0">
                <a:pos x="connsiteX1" y="connsiteY1"/>
              </a:cxn>
              <a:cxn ang="0">
                <a:pos x="connsiteX2" y="connsiteY2"/>
              </a:cxn>
            </a:cxnLst>
            <a:rect l="l" t="t" r="r" b="b"/>
            <a:pathLst>
              <a:path w="589888" h="1748539">
                <a:moveTo>
                  <a:pt x="0" y="0"/>
                </a:moveTo>
                <a:lnTo>
                  <a:pt x="589888" y="0"/>
                </a:lnTo>
                <a:lnTo>
                  <a:pt x="0" y="1748539"/>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51250" name="任意多边形: 形状 106"/>
          <p:cNvSpPr/>
          <p:nvPr/>
        </p:nvSpPr>
        <p:spPr>
          <a:xfrm>
            <a:off x="713485" y="0"/>
            <a:ext cx="1258044" cy="1675698"/>
          </a:xfrm>
          <a:custGeom>
            <a:avLst/>
            <a:gdLst>
              <a:gd name="connsiteX0" fmla="*/ 623094 w 1258044"/>
              <a:gd name="connsiteY0" fmla="*/ 0 h 1675698"/>
              <a:gd name="connsiteX1" fmla="*/ 1258044 w 1258044"/>
              <a:gd name="connsiteY1" fmla="*/ 0 h 1675698"/>
              <a:gd name="connsiteX2" fmla="*/ 634950 w 1258044"/>
              <a:gd name="connsiteY2" fmla="*/ 1675698 h 1675698"/>
              <a:gd name="connsiteX3" fmla="*/ 0 w 1258044"/>
              <a:gd name="connsiteY3" fmla="*/ 1675698 h 1675698"/>
            </a:gdLst>
            <a:ahLst/>
            <a:cxnLst>
              <a:cxn ang="0">
                <a:pos x="connsiteX0" y="connsiteY0"/>
              </a:cxn>
              <a:cxn ang="0">
                <a:pos x="connsiteX1" y="connsiteY1"/>
              </a:cxn>
              <a:cxn ang="0">
                <a:pos x="connsiteX2" y="connsiteY2"/>
              </a:cxn>
              <a:cxn ang="0">
                <a:pos x="connsiteX3" y="connsiteY3"/>
              </a:cxn>
            </a:cxnLst>
            <a:rect l="l" t="t" r="r" b="b"/>
            <a:pathLst>
              <a:path w="1258044" h="1675698">
                <a:moveTo>
                  <a:pt x="623094" y="0"/>
                </a:moveTo>
                <a:lnTo>
                  <a:pt x="1258044" y="0"/>
                </a:lnTo>
                <a:lnTo>
                  <a:pt x="634950" y="1675698"/>
                </a:lnTo>
                <a:lnTo>
                  <a:pt x="0" y="1675698"/>
                </a:lnTo>
                <a:close/>
              </a:path>
            </a:pathLst>
          </a:custGeom>
          <a:gradFill flip="none" rotWithShape="1">
            <a:gsLst>
              <a:gs pos="0">
                <a:schemeClr val="bg1">
                  <a:alpha val="64000"/>
                </a:schemeClr>
              </a:gs>
              <a:gs pos="100000">
                <a:schemeClr val="bg1">
                  <a:alpha val="0"/>
                </a:schemeClr>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51251" name="平行四边形 176"/>
          <p:cNvSpPr/>
          <p:nvPr/>
        </p:nvSpPr>
        <p:spPr>
          <a:xfrm>
            <a:off x="10409936" y="0"/>
            <a:ext cx="1189400" cy="1869720"/>
          </a:xfrm>
          <a:prstGeom prst="parallelogram">
            <a:avLst>
              <a:gd name="adj" fmla="val 58453"/>
            </a:avLst>
          </a:prstGeom>
          <a:gradFill flip="none" rotWithShape="1">
            <a:gsLst>
              <a:gs pos="0">
                <a:schemeClr val="bg1">
                  <a:alpha val="64000"/>
                </a:schemeClr>
              </a:gs>
              <a:gs pos="100000">
                <a:schemeClr val="bg1">
                  <a:alpha val="0"/>
                </a:schemeClr>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252" name="平行四边形 177"/>
          <p:cNvSpPr/>
          <p:nvPr/>
        </p:nvSpPr>
        <p:spPr>
          <a:xfrm>
            <a:off x="9594570" y="-4625"/>
            <a:ext cx="895458" cy="1255575"/>
          </a:xfrm>
          <a:prstGeom prst="parallelogram">
            <a:avLst>
              <a:gd name="adj" fmla="val 51239"/>
            </a:avLst>
          </a:prstGeom>
          <a:gradFill flip="none" rotWithShape="1">
            <a:gsLst>
              <a:gs pos="0">
                <a:schemeClr val="accent2"/>
              </a:gs>
              <a:gs pos="100000">
                <a:schemeClr val="accent2">
                  <a:alpha val="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253" name="任意多边形: 形状 107"/>
          <p:cNvSpPr/>
          <p:nvPr/>
        </p:nvSpPr>
        <p:spPr>
          <a:xfrm>
            <a:off x="2240078" y="4705381"/>
            <a:ext cx="1906301" cy="2152619"/>
          </a:xfrm>
          <a:custGeom>
            <a:avLst/>
            <a:gdLst>
              <a:gd name="connsiteX0" fmla="*/ 733105 w 1906301"/>
              <a:gd name="connsiteY0" fmla="*/ 0 h 2152619"/>
              <a:gd name="connsiteX1" fmla="*/ 1906301 w 1906301"/>
              <a:gd name="connsiteY1" fmla="*/ 0 h 2152619"/>
              <a:gd name="connsiteX2" fmla="*/ 1173196 w 1906301"/>
              <a:gd name="connsiteY2" fmla="*/ 2152619 h 2152619"/>
              <a:gd name="connsiteX3" fmla="*/ 0 w 1906301"/>
              <a:gd name="connsiteY3" fmla="*/ 2152619 h 2152619"/>
            </a:gdLst>
            <a:ahLst/>
            <a:cxnLst>
              <a:cxn ang="0">
                <a:pos x="connsiteX0" y="connsiteY0"/>
              </a:cxn>
              <a:cxn ang="0">
                <a:pos x="connsiteX1" y="connsiteY1"/>
              </a:cxn>
              <a:cxn ang="0">
                <a:pos x="connsiteX2" y="connsiteY2"/>
              </a:cxn>
              <a:cxn ang="0">
                <a:pos x="connsiteX3" y="connsiteY3"/>
              </a:cxn>
            </a:cxnLst>
            <a:rect l="l" t="t" r="r" b="b"/>
            <a:pathLst>
              <a:path w="1906301" h="2152619">
                <a:moveTo>
                  <a:pt x="733105" y="0"/>
                </a:moveTo>
                <a:lnTo>
                  <a:pt x="1906301" y="0"/>
                </a:lnTo>
                <a:lnTo>
                  <a:pt x="1173196" y="2152619"/>
                </a:lnTo>
                <a:lnTo>
                  <a:pt x="0" y="2152619"/>
                </a:lnTo>
                <a:close/>
              </a:path>
            </a:pathLst>
          </a:custGeom>
          <a:gradFill flip="none" rotWithShape="1">
            <a:gsLst>
              <a:gs pos="0">
                <a:schemeClr val="accent2"/>
              </a:gs>
              <a:gs pos="100000">
                <a:schemeClr val="accent2">
                  <a:alpha val="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grpSp>
        <p:nvGrpSpPr>
          <p:cNvPr id="218" name="组合 1028"/>
          <p:cNvGrpSpPr/>
          <p:nvPr/>
        </p:nvGrpSpPr>
        <p:grpSpPr>
          <a:xfrm>
            <a:off x="468420" y="6273733"/>
            <a:ext cx="11255160" cy="255424"/>
            <a:chOff x="203417" y="6273733"/>
            <a:chExt cx="11255160" cy="255424"/>
          </a:xfrm>
        </p:grpSpPr>
        <p:grpSp>
          <p:nvGrpSpPr>
            <p:cNvPr id="219" name="组合 1024"/>
            <p:cNvGrpSpPr/>
            <p:nvPr/>
          </p:nvGrpSpPr>
          <p:grpSpPr>
            <a:xfrm>
              <a:off x="10507861" y="6273733"/>
              <a:ext cx="950716" cy="255424"/>
              <a:chOff x="10507861" y="6273733"/>
              <a:chExt cx="950716" cy="255424"/>
            </a:xfrm>
          </p:grpSpPr>
          <p:sp>
            <p:nvSpPr>
              <p:cNvPr id="1051254" name="平行四边形 36"/>
              <p:cNvSpPr/>
              <p:nvPr/>
            </p:nvSpPr>
            <p:spPr>
              <a:xfrm>
                <a:off x="11290517" y="6273733"/>
                <a:ext cx="168060" cy="255424"/>
              </a:xfrm>
              <a:prstGeom prst="parallelogram">
                <a:avLst>
                  <a:gd name="adj" fmla="val 51442"/>
                </a:avLst>
              </a:prstGeom>
              <a:solidFill>
                <a:schemeClr val="accent2">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255" name="平行四边形 68"/>
              <p:cNvSpPr/>
              <p:nvPr/>
            </p:nvSpPr>
            <p:spPr>
              <a:xfrm>
                <a:off x="11160041" y="6273733"/>
                <a:ext cx="168060" cy="255424"/>
              </a:xfrm>
              <a:prstGeom prst="parallelogram">
                <a:avLst>
                  <a:gd name="adj" fmla="val 51442"/>
                </a:avLst>
              </a:prstGeom>
              <a:solidFill>
                <a:schemeClr val="accent2">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256" name="平行四边形 69"/>
              <p:cNvSpPr/>
              <p:nvPr/>
            </p:nvSpPr>
            <p:spPr>
              <a:xfrm>
                <a:off x="11029605" y="6273733"/>
                <a:ext cx="168060" cy="255424"/>
              </a:xfrm>
              <a:prstGeom prst="parallelogram">
                <a:avLst>
                  <a:gd name="adj" fmla="val 51442"/>
                </a:avLst>
              </a:prstGeom>
              <a:solidFill>
                <a:schemeClr val="accent2">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257" name="平行四边形 70"/>
              <p:cNvSpPr/>
              <p:nvPr/>
            </p:nvSpPr>
            <p:spPr>
              <a:xfrm>
                <a:off x="10899169" y="6273733"/>
                <a:ext cx="168060" cy="255424"/>
              </a:xfrm>
              <a:prstGeom prst="parallelogram">
                <a:avLst>
                  <a:gd name="adj" fmla="val 51442"/>
                </a:avLst>
              </a:prstGeom>
              <a:solidFill>
                <a:schemeClr val="accent2">
                  <a:alpha val="5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258" name="平行四边形 71"/>
              <p:cNvSpPr/>
              <p:nvPr/>
            </p:nvSpPr>
            <p:spPr>
              <a:xfrm>
                <a:off x="10768733" y="6273733"/>
                <a:ext cx="168060" cy="255424"/>
              </a:xfrm>
              <a:prstGeom prst="parallelogram">
                <a:avLst>
                  <a:gd name="adj" fmla="val 51442"/>
                </a:avLst>
              </a:prstGeom>
              <a:solidFill>
                <a:schemeClr val="accent2">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259" name="平行四边形 72"/>
              <p:cNvSpPr/>
              <p:nvPr/>
            </p:nvSpPr>
            <p:spPr>
              <a:xfrm>
                <a:off x="10638297" y="6273733"/>
                <a:ext cx="168060" cy="255424"/>
              </a:xfrm>
              <a:prstGeom prst="parallelogram">
                <a:avLst>
                  <a:gd name="adj" fmla="val 51442"/>
                </a:avLst>
              </a:prstGeom>
              <a:solidFill>
                <a:schemeClr val="accent2">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260" name="平行四边形 73"/>
              <p:cNvSpPr/>
              <p:nvPr/>
            </p:nvSpPr>
            <p:spPr>
              <a:xfrm>
                <a:off x="10507861" y="6273733"/>
                <a:ext cx="168060" cy="255424"/>
              </a:xfrm>
              <a:prstGeom prst="parallelogram">
                <a:avLst>
                  <a:gd name="adj" fmla="val 51442"/>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grpSp>
        <p:grpSp>
          <p:nvGrpSpPr>
            <p:cNvPr id="220" name="组合 1027"/>
            <p:cNvGrpSpPr/>
            <p:nvPr/>
          </p:nvGrpSpPr>
          <p:grpSpPr>
            <a:xfrm>
              <a:off x="203417" y="6273733"/>
              <a:ext cx="10342068" cy="255424"/>
              <a:chOff x="203417" y="6273733"/>
              <a:chExt cx="10342068" cy="255424"/>
            </a:xfrm>
            <a:gradFill flip="none" rotWithShape="1">
              <a:gsLst>
                <a:gs pos="0">
                  <a:schemeClr val="bg1">
                    <a:alpha val="0"/>
                  </a:schemeClr>
                </a:gs>
                <a:gs pos="44000">
                  <a:schemeClr val="bg1">
                    <a:alpha val="55000"/>
                  </a:schemeClr>
                </a:gs>
                <a:gs pos="100000">
                  <a:schemeClr val="bg1">
                    <a:alpha val="5000"/>
                  </a:schemeClr>
                </a:gs>
              </a:gsLst>
              <a:lin ang="0" scaled="1"/>
            </a:gradFill>
          </p:grpSpPr>
          <p:sp>
            <p:nvSpPr>
              <p:cNvPr id="1051261" name="平行四边形 74"/>
              <p:cNvSpPr/>
              <p:nvPr/>
            </p:nvSpPr>
            <p:spPr>
              <a:xfrm>
                <a:off x="1037742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262" name="平行四边形 75"/>
              <p:cNvSpPr/>
              <p:nvPr/>
            </p:nvSpPr>
            <p:spPr>
              <a:xfrm>
                <a:off x="1024698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263" name="平行四边形 76"/>
              <p:cNvSpPr/>
              <p:nvPr/>
            </p:nvSpPr>
            <p:spPr>
              <a:xfrm>
                <a:off x="1011655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264" name="平行四边形 77"/>
              <p:cNvSpPr/>
              <p:nvPr/>
            </p:nvSpPr>
            <p:spPr>
              <a:xfrm>
                <a:off x="998611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265" name="平行四边形 78"/>
              <p:cNvSpPr/>
              <p:nvPr/>
            </p:nvSpPr>
            <p:spPr>
              <a:xfrm>
                <a:off x="985568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266" name="平行四边形 79"/>
              <p:cNvSpPr/>
              <p:nvPr/>
            </p:nvSpPr>
            <p:spPr>
              <a:xfrm>
                <a:off x="972524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267" name="平行四边形 80"/>
              <p:cNvSpPr/>
              <p:nvPr/>
            </p:nvSpPr>
            <p:spPr>
              <a:xfrm>
                <a:off x="959480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268" name="平行四边形 81"/>
              <p:cNvSpPr/>
              <p:nvPr/>
            </p:nvSpPr>
            <p:spPr>
              <a:xfrm>
                <a:off x="946437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269" name="平行四边形 82"/>
              <p:cNvSpPr/>
              <p:nvPr/>
            </p:nvSpPr>
            <p:spPr>
              <a:xfrm>
                <a:off x="933393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270" name="平行四边形 86"/>
              <p:cNvSpPr/>
              <p:nvPr/>
            </p:nvSpPr>
            <p:spPr>
              <a:xfrm>
                <a:off x="920350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271" name="平行四边形 87"/>
              <p:cNvSpPr/>
              <p:nvPr/>
            </p:nvSpPr>
            <p:spPr>
              <a:xfrm>
                <a:off x="907306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272" name="平行四边形 88"/>
              <p:cNvSpPr/>
              <p:nvPr/>
            </p:nvSpPr>
            <p:spPr>
              <a:xfrm>
                <a:off x="894262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273" name="平行四边形 89"/>
              <p:cNvSpPr/>
              <p:nvPr/>
            </p:nvSpPr>
            <p:spPr>
              <a:xfrm>
                <a:off x="881219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274" name="平行四边形 90"/>
              <p:cNvSpPr/>
              <p:nvPr/>
            </p:nvSpPr>
            <p:spPr>
              <a:xfrm>
                <a:off x="868175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275" name="平行四边形 91"/>
              <p:cNvSpPr/>
              <p:nvPr/>
            </p:nvSpPr>
            <p:spPr>
              <a:xfrm>
                <a:off x="855132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276" name="平行四边形 92"/>
              <p:cNvSpPr/>
              <p:nvPr/>
            </p:nvSpPr>
            <p:spPr>
              <a:xfrm>
                <a:off x="842088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277" name="平行四边形 93"/>
              <p:cNvSpPr/>
              <p:nvPr/>
            </p:nvSpPr>
            <p:spPr>
              <a:xfrm>
                <a:off x="829044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278" name="平行四边形 94"/>
              <p:cNvSpPr/>
              <p:nvPr/>
            </p:nvSpPr>
            <p:spPr>
              <a:xfrm>
                <a:off x="816001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279" name="平行四边形 100"/>
              <p:cNvSpPr/>
              <p:nvPr/>
            </p:nvSpPr>
            <p:spPr>
              <a:xfrm>
                <a:off x="802957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280" name="平行四边形 101"/>
              <p:cNvSpPr/>
              <p:nvPr/>
            </p:nvSpPr>
            <p:spPr>
              <a:xfrm>
                <a:off x="789914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281" name="平行四边形 102"/>
              <p:cNvSpPr/>
              <p:nvPr/>
            </p:nvSpPr>
            <p:spPr>
              <a:xfrm>
                <a:off x="776870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282" name="平行四边形 103"/>
              <p:cNvSpPr/>
              <p:nvPr/>
            </p:nvSpPr>
            <p:spPr>
              <a:xfrm>
                <a:off x="763826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283" name="平行四边形 104"/>
              <p:cNvSpPr/>
              <p:nvPr/>
            </p:nvSpPr>
            <p:spPr>
              <a:xfrm>
                <a:off x="750783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284" name="平行四边形 105"/>
              <p:cNvSpPr/>
              <p:nvPr/>
            </p:nvSpPr>
            <p:spPr>
              <a:xfrm>
                <a:off x="737739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285" name="平行四边形 108"/>
              <p:cNvSpPr/>
              <p:nvPr/>
            </p:nvSpPr>
            <p:spPr>
              <a:xfrm>
                <a:off x="724696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286" name="平行四边形 109"/>
              <p:cNvSpPr/>
              <p:nvPr/>
            </p:nvSpPr>
            <p:spPr>
              <a:xfrm>
                <a:off x="711652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287" name="平行四边形 110"/>
              <p:cNvSpPr/>
              <p:nvPr/>
            </p:nvSpPr>
            <p:spPr>
              <a:xfrm>
                <a:off x="698608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288" name="平行四边形 111"/>
              <p:cNvSpPr/>
              <p:nvPr/>
            </p:nvSpPr>
            <p:spPr>
              <a:xfrm>
                <a:off x="685565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289" name="平行四边形 112"/>
              <p:cNvSpPr/>
              <p:nvPr/>
            </p:nvSpPr>
            <p:spPr>
              <a:xfrm>
                <a:off x="672521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290" name="平行四边形 113"/>
              <p:cNvSpPr/>
              <p:nvPr/>
            </p:nvSpPr>
            <p:spPr>
              <a:xfrm>
                <a:off x="659478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291" name="平行四边形 114"/>
              <p:cNvSpPr/>
              <p:nvPr/>
            </p:nvSpPr>
            <p:spPr>
              <a:xfrm>
                <a:off x="646434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292" name="平行四边形 115"/>
              <p:cNvSpPr/>
              <p:nvPr/>
            </p:nvSpPr>
            <p:spPr>
              <a:xfrm>
                <a:off x="633390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293" name="平行四边形 116"/>
              <p:cNvSpPr/>
              <p:nvPr/>
            </p:nvSpPr>
            <p:spPr>
              <a:xfrm>
                <a:off x="620347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294" name="平行四边形 117"/>
              <p:cNvSpPr/>
              <p:nvPr/>
            </p:nvSpPr>
            <p:spPr>
              <a:xfrm>
                <a:off x="607303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295" name="平行四边形 118"/>
              <p:cNvSpPr/>
              <p:nvPr/>
            </p:nvSpPr>
            <p:spPr>
              <a:xfrm>
                <a:off x="594260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296" name="平行四边形 119"/>
              <p:cNvSpPr/>
              <p:nvPr/>
            </p:nvSpPr>
            <p:spPr>
              <a:xfrm>
                <a:off x="581216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297" name="平行四边形 120"/>
              <p:cNvSpPr/>
              <p:nvPr/>
            </p:nvSpPr>
            <p:spPr>
              <a:xfrm>
                <a:off x="568172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298" name="平行四边形 121"/>
              <p:cNvSpPr/>
              <p:nvPr/>
            </p:nvSpPr>
            <p:spPr>
              <a:xfrm>
                <a:off x="555129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299" name="平行四边形 122"/>
              <p:cNvSpPr/>
              <p:nvPr/>
            </p:nvSpPr>
            <p:spPr>
              <a:xfrm>
                <a:off x="542085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300" name="平行四边形 123"/>
              <p:cNvSpPr/>
              <p:nvPr/>
            </p:nvSpPr>
            <p:spPr>
              <a:xfrm>
                <a:off x="529042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301" name="平行四边形 126"/>
              <p:cNvSpPr/>
              <p:nvPr/>
            </p:nvSpPr>
            <p:spPr>
              <a:xfrm>
                <a:off x="515998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302" name="平行四边形 127"/>
              <p:cNvSpPr/>
              <p:nvPr/>
            </p:nvSpPr>
            <p:spPr>
              <a:xfrm>
                <a:off x="502954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303" name="平行四边形 128"/>
              <p:cNvSpPr/>
              <p:nvPr/>
            </p:nvSpPr>
            <p:spPr>
              <a:xfrm>
                <a:off x="489911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304" name="平行四边形 129"/>
              <p:cNvSpPr/>
              <p:nvPr/>
            </p:nvSpPr>
            <p:spPr>
              <a:xfrm>
                <a:off x="476867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305" name="平行四边形 130"/>
              <p:cNvSpPr/>
              <p:nvPr/>
            </p:nvSpPr>
            <p:spPr>
              <a:xfrm>
                <a:off x="463824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306" name="平行四边形 131"/>
              <p:cNvSpPr/>
              <p:nvPr/>
            </p:nvSpPr>
            <p:spPr>
              <a:xfrm>
                <a:off x="450780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307" name="平行四边形 132"/>
              <p:cNvSpPr/>
              <p:nvPr/>
            </p:nvSpPr>
            <p:spPr>
              <a:xfrm>
                <a:off x="437736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308" name="平行四边形 133"/>
              <p:cNvSpPr/>
              <p:nvPr/>
            </p:nvSpPr>
            <p:spPr>
              <a:xfrm>
                <a:off x="424693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309" name="平行四边形 134"/>
              <p:cNvSpPr/>
              <p:nvPr/>
            </p:nvSpPr>
            <p:spPr>
              <a:xfrm>
                <a:off x="411649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310" name="平行四边形 135"/>
              <p:cNvSpPr/>
              <p:nvPr/>
            </p:nvSpPr>
            <p:spPr>
              <a:xfrm>
                <a:off x="398606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311" name="平行四边形 136"/>
              <p:cNvSpPr/>
              <p:nvPr/>
            </p:nvSpPr>
            <p:spPr>
              <a:xfrm>
                <a:off x="385562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312" name="平行四边形 137"/>
              <p:cNvSpPr/>
              <p:nvPr/>
            </p:nvSpPr>
            <p:spPr>
              <a:xfrm>
                <a:off x="372518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313" name="平行四边形 138"/>
              <p:cNvSpPr/>
              <p:nvPr/>
            </p:nvSpPr>
            <p:spPr>
              <a:xfrm>
                <a:off x="359475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314" name="平行四边形 139"/>
              <p:cNvSpPr/>
              <p:nvPr/>
            </p:nvSpPr>
            <p:spPr>
              <a:xfrm>
                <a:off x="346431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315" name="平行四边形 140"/>
              <p:cNvSpPr/>
              <p:nvPr/>
            </p:nvSpPr>
            <p:spPr>
              <a:xfrm>
                <a:off x="333388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316" name="平行四边形 141"/>
              <p:cNvSpPr/>
              <p:nvPr/>
            </p:nvSpPr>
            <p:spPr>
              <a:xfrm>
                <a:off x="320344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317" name="平行四边形 142"/>
              <p:cNvSpPr/>
              <p:nvPr/>
            </p:nvSpPr>
            <p:spPr>
              <a:xfrm>
                <a:off x="307300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318" name="平行四边形 143"/>
              <p:cNvSpPr/>
              <p:nvPr/>
            </p:nvSpPr>
            <p:spPr>
              <a:xfrm>
                <a:off x="294257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319" name="平行四边形 144"/>
              <p:cNvSpPr/>
              <p:nvPr/>
            </p:nvSpPr>
            <p:spPr>
              <a:xfrm>
                <a:off x="281213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320" name="平行四边形 145"/>
              <p:cNvSpPr/>
              <p:nvPr/>
            </p:nvSpPr>
            <p:spPr>
              <a:xfrm>
                <a:off x="268170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321" name="平行四边形 146"/>
              <p:cNvSpPr/>
              <p:nvPr/>
            </p:nvSpPr>
            <p:spPr>
              <a:xfrm>
                <a:off x="255126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322" name="平行四边形 147"/>
              <p:cNvSpPr/>
              <p:nvPr/>
            </p:nvSpPr>
            <p:spPr>
              <a:xfrm>
                <a:off x="242082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323" name="平行四边形 148"/>
              <p:cNvSpPr/>
              <p:nvPr/>
            </p:nvSpPr>
            <p:spPr>
              <a:xfrm>
                <a:off x="229039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324" name="平行四边形 149"/>
              <p:cNvSpPr/>
              <p:nvPr/>
            </p:nvSpPr>
            <p:spPr>
              <a:xfrm>
                <a:off x="215995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325" name="平行四边形 150"/>
              <p:cNvSpPr/>
              <p:nvPr/>
            </p:nvSpPr>
            <p:spPr>
              <a:xfrm>
                <a:off x="202952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326" name="平行四边形 151"/>
              <p:cNvSpPr/>
              <p:nvPr/>
            </p:nvSpPr>
            <p:spPr>
              <a:xfrm>
                <a:off x="189908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327" name="平行四边形 152"/>
              <p:cNvSpPr/>
              <p:nvPr/>
            </p:nvSpPr>
            <p:spPr>
              <a:xfrm>
                <a:off x="176864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328" name="平行四边形 153"/>
              <p:cNvSpPr/>
              <p:nvPr/>
            </p:nvSpPr>
            <p:spPr>
              <a:xfrm>
                <a:off x="163821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329" name="平行四边形 154"/>
              <p:cNvSpPr/>
              <p:nvPr/>
            </p:nvSpPr>
            <p:spPr>
              <a:xfrm>
                <a:off x="150777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330" name="平行四边形 155"/>
              <p:cNvSpPr/>
              <p:nvPr/>
            </p:nvSpPr>
            <p:spPr>
              <a:xfrm>
                <a:off x="137734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331" name="平行四边形 156"/>
              <p:cNvSpPr/>
              <p:nvPr/>
            </p:nvSpPr>
            <p:spPr>
              <a:xfrm>
                <a:off x="124690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332" name="平行四边形 157"/>
              <p:cNvSpPr/>
              <p:nvPr/>
            </p:nvSpPr>
            <p:spPr>
              <a:xfrm>
                <a:off x="111646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333" name="平行四边形 158"/>
              <p:cNvSpPr/>
              <p:nvPr/>
            </p:nvSpPr>
            <p:spPr>
              <a:xfrm>
                <a:off x="98603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334" name="平行四边形 159"/>
              <p:cNvSpPr/>
              <p:nvPr/>
            </p:nvSpPr>
            <p:spPr>
              <a:xfrm>
                <a:off x="85559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335" name="平行四边形 160"/>
              <p:cNvSpPr/>
              <p:nvPr/>
            </p:nvSpPr>
            <p:spPr>
              <a:xfrm>
                <a:off x="72516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336" name="平行四边形 161"/>
              <p:cNvSpPr/>
              <p:nvPr/>
            </p:nvSpPr>
            <p:spPr>
              <a:xfrm>
                <a:off x="59472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337" name="平行四边形 162"/>
              <p:cNvSpPr/>
              <p:nvPr/>
            </p:nvSpPr>
            <p:spPr>
              <a:xfrm>
                <a:off x="46428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338" name="平行四边形 163"/>
              <p:cNvSpPr/>
              <p:nvPr/>
            </p:nvSpPr>
            <p:spPr>
              <a:xfrm>
                <a:off x="33385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339" name="平行四边形 164"/>
              <p:cNvSpPr/>
              <p:nvPr/>
            </p:nvSpPr>
            <p:spPr>
              <a:xfrm>
                <a:off x="20341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grpSp>
      </p:grpSp>
      <p:sp>
        <p:nvSpPr>
          <p:cNvPr id="1051340" name="TextBox 13"/>
          <p:cNvSpPr txBox="1"/>
          <p:nvPr/>
        </p:nvSpPr>
        <p:spPr>
          <a:xfrm>
            <a:off x="667897" y="1221693"/>
            <a:ext cx="1676400" cy="355600"/>
          </a:xfrm>
          <a:prstGeom prst="rect"/>
          <a:noFill/>
        </p:spPr>
        <p:txBody>
          <a:bodyPr anchor="t" anchorCtr="0" bIns="0" lIns="0" rIns="0" rtlCol="0" tIns="0" wrap="none">
            <a:spAutoFit/>
          </a:bodyPr>
          <a:p>
            <a:pPr defTabSz="1216660">
              <a:spcBef>
                <a:spcPct val="20000"/>
              </a:spcBef>
            </a:pPr>
            <a:r>
              <a:rPr altLang="zh-CN" b="1" sz="2400" lang="en-US">
                <a:solidFill>
                  <a:schemeClr val="bg1"/>
                </a:solidFill>
                <a:latin typeface="+mj-ea"/>
                <a:ea typeface="+mj-ea"/>
                <a:sym typeface="Arial" panose="020B0604020202020204" pitchFamily="34" charset="0"/>
              </a:rPr>
              <a:t>2022</a:t>
            </a:r>
            <a:r>
              <a:rPr altLang="en-US" b="1" sz="2400" lang="zh-CN">
                <a:solidFill>
                  <a:schemeClr val="bg1"/>
                </a:solidFill>
                <a:latin typeface="+mj-ea"/>
                <a:ea typeface="+mj-ea"/>
                <a:sym typeface="Arial" panose="020B0604020202020204" pitchFamily="34" charset="0"/>
              </a:rPr>
              <a:t>年</a:t>
            </a:r>
            <a:r>
              <a:rPr altLang="zh-CN" b="1" sz="2400" lang="en-US">
                <a:solidFill>
                  <a:schemeClr val="bg1"/>
                </a:solidFill>
                <a:latin typeface="+mj-ea"/>
                <a:ea typeface="+mj-ea"/>
                <a:sym typeface="Arial" panose="020B0604020202020204" pitchFamily="34" charset="0"/>
              </a:rPr>
              <a:t>07</a:t>
            </a:r>
            <a:r>
              <a:rPr altLang="en-US" b="1" sz="2400" lang="zh-CN">
                <a:solidFill>
                  <a:schemeClr val="bg1"/>
                </a:solidFill>
                <a:latin typeface="+mj-ea"/>
                <a:ea typeface="+mj-ea"/>
                <a:sym typeface="Arial" panose="020B0604020202020204" pitchFamily="34" charset="0"/>
              </a:rPr>
              <a:t>月</a:t>
            </a:r>
          </a:p>
        </p:txBody>
      </p:sp>
      <p:sp>
        <p:nvSpPr>
          <p:cNvPr id="1051341" name="文本框 125"/>
          <p:cNvSpPr txBox="1"/>
          <p:nvPr/>
        </p:nvSpPr>
        <p:spPr>
          <a:xfrm>
            <a:off x="928804" y="2358705"/>
            <a:ext cx="5171034" cy="993140"/>
          </a:xfrm>
          <a:prstGeom prst="rect"/>
          <a:noFill/>
        </p:spPr>
        <p:txBody>
          <a:bodyPr wrap="square">
            <a:spAutoFit/>
          </a:bodyPr>
          <a:p>
            <a:pPr algn="l">
              <a:lnSpc>
                <a:spcPct val="150000"/>
              </a:lnSpc>
            </a:pPr>
            <a:r>
              <a:rPr altLang="en-US" b="1" sz="4000" lang="zh-CN">
                <a:solidFill>
                  <a:schemeClr val="bg1"/>
                </a:solidFill>
                <a:latin typeface="+mj-ea"/>
                <a:ea typeface="+mj-ea"/>
              </a:rPr>
              <a:t>造浪沙滩淘金不停</a:t>
            </a:r>
            <a:endParaRPr altLang="en-US" b="1" sz="2800" lang="zh-CN">
              <a:solidFill>
                <a:schemeClr val="bg1"/>
              </a:solidFill>
              <a:latin typeface="+mj-ea"/>
              <a:ea typeface="+mj-ea"/>
            </a:endParaRPr>
          </a:p>
        </p:txBody>
      </p:sp>
      <p:sp>
        <p:nvSpPr>
          <p:cNvPr id="1051342" name="文本框 166"/>
          <p:cNvSpPr txBox="1"/>
          <p:nvPr/>
        </p:nvSpPr>
        <p:spPr>
          <a:xfrm>
            <a:off x="2656459" y="1185703"/>
            <a:ext cx="5171034" cy="461665"/>
          </a:xfrm>
          <a:prstGeom prst="rect"/>
          <a:noFill/>
        </p:spPr>
        <p:txBody>
          <a:bodyPr wrap="square">
            <a:spAutoFit/>
          </a:bodyPr>
          <a:p>
            <a:pPr algn="l"/>
            <a:r>
              <a:rPr altLang="en-US" b="1" sz="2400" i="0" lang="zh-CN">
                <a:solidFill>
                  <a:schemeClr val="bg1"/>
                </a:solidFill>
                <a:effectLst/>
                <a:latin typeface="+mj-ea"/>
                <a:ea typeface="+mj-ea"/>
              </a:rPr>
              <a:t>夏日美好生活节 </a:t>
            </a:r>
          </a:p>
        </p:txBody>
      </p:sp>
      <p:pic>
        <p:nvPicPr>
          <p:cNvPr id="2097193" name="Picture 2"/>
          <p:cNvPicPr>
            <a:picLocks noChangeAspect="1" noChangeArrowheads="1"/>
          </p:cNvPicPr>
          <p:nvPr/>
        </p:nvPicPr>
        <p:blipFill>
          <a:blip xmlns:r="http://schemas.openxmlformats.org/officeDocument/2006/relationships" r:embed="rId1"/>
          <a:stretch>
            <a:fillRect/>
          </a:stretch>
        </p:blipFill>
        <p:spPr bwMode="auto">
          <a:xfrm>
            <a:off x="7064028" y="736269"/>
            <a:ext cx="3816582" cy="2868798"/>
          </a:xfrm>
          <a:prstGeom prst="rect"/>
          <a:noFill/>
        </p:spPr>
      </p:pic>
      <p:sp>
        <p:nvSpPr>
          <p:cNvPr id="1051343" name="文本框 167"/>
          <p:cNvSpPr txBox="1"/>
          <p:nvPr/>
        </p:nvSpPr>
        <p:spPr>
          <a:xfrm>
            <a:off x="1027788" y="3377949"/>
            <a:ext cx="6096000" cy="890693"/>
          </a:xfrm>
          <a:prstGeom prst="rect"/>
          <a:noFill/>
        </p:spPr>
        <p:txBody>
          <a:bodyPr wrap="square">
            <a:spAutoFit/>
          </a:bodyPr>
          <a:p>
            <a:pPr>
              <a:lnSpc>
                <a:spcPct val="150000"/>
              </a:lnSpc>
            </a:pPr>
            <a:r>
              <a:rPr altLang="en-US" b="0" sz="1200" i="0" lang="zh-CN">
                <a:solidFill>
                  <a:schemeClr val="bg1"/>
                </a:solidFill>
                <a:effectLst/>
                <a:latin typeface="+mj-ea"/>
                <a:ea typeface="+mj-ea"/>
              </a:rPr>
              <a:t>想体验一把现实版黄金矿工挖矿淘金的乐趣吗？</a:t>
            </a:r>
          </a:p>
          <a:p>
            <a:pPr>
              <a:lnSpc>
                <a:spcPct val="150000"/>
              </a:lnSpc>
            </a:pPr>
            <a:r>
              <a:rPr altLang="en-US" b="0" sz="1200" i="0" lang="zh-CN">
                <a:solidFill>
                  <a:schemeClr val="bg1"/>
                </a:solidFill>
                <a:effectLst/>
                <a:latin typeface="+mj-ea"/>
                <a:ea typeface="+mj-ea"/>
              </a:rPr>
              <a:t>想感受一下“寻宝奇兵”的惊奇与刺激吗？</a:t>
            </a:r>
          </a:p>
          <a:p>
            <a:pPr>
              <a:lnSpc>
                <a:spcPct val="150000"/>
              </a:lnSpc>
            </a:pPr>
            <a:r>
              <a:rPr altLang="en-US" b="0" sz="1200" i="0" lang="zh-CN">
                <a:solidFill>
                  <a:schemeClr val="bg1"/>
                </a:solidFill>
                <a:effectLst/>
                <a:latin typeface="+mj-ea"/>
                <a:ea typeface="+mj-ea"/>
              </a:rPr>
              <a:t>这里可以让你梦想成真！</a:t>
            </a:r>
          </a:p>
        </p:txBody>
      </p:sp>
      <p:pic>
        <p:nvPicPr>
          <p:cNvPr id="2097194" name="Picture 2"/>
          <p:cNvPicPr>
            <a:picLocks noChangeAspect="1" noChangeArrowheads="1"/>
          </p:cNvPicPr>
          <p:nvPr/>
        </p:nvPicPr>
        <p:blipFill>
          <a:blip xmlns:r="http://schemas.openxmlformats.org/officeDocument/2006/relationships" r:embed="rId2" cstate="email"/>
          <a:stretch>
            <a:fillRect/>
          </a:stretch>
        </p:blipFill>
        <p:spPr bwMode="auto">
          <a:xfrm>
            <a:off x="7094720" y="3669293"/>
            <a:ext cx="3810320" cy="2540213"/>
          </a:xfrm>
          <a:prstGeom prst="rect"/>
          <a:noFill/>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223" name=""/>
        <p:cNvGrpSpPr/>
        <p:nvPr/>
      </p:nvGrpSpPr>
      <p:grpSpPr>
        <a:xfrm>
          <a:off x="0" y="0"/>
          <a:ext cx="0" cy="0"/>
          <a:chOff x="0" y="0"/>
          <a:chExt cx="0" cy="0"/>
        </a:xfrm>
      </p:grpSpPr>
      <p:sp>
        <p:nvSpPr>
          <p:cNvPr id="1051346" name="矩形 1"/>
          <p:cNvSpPr/>
          <p:nvPr/>
        </p:nvSpPr>
        <p:spPr>
          <a:xfrm>
            <a:off x="0" y="-29210"/>
            <a:ext cx="12192000" cy="6887210"/>
          </a:xfrm>
          <a:prstGeom prst="rect"/>
          <a:solidFill>
            <a:srgbClr val="00277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347" name="任意多边形: 形状 180"/>
          <p:cNvSpPr/>
          <p:nvPr/>
        </p:nvSpPr>
        <p:spPr>
          <a:xfrm>
            <a:off x="1582282" y="-29210"/>
            <a:ext cx="6822908" cy="6858000"/>
          </a:xfrm>
          <a:custGeom>
            <a:avLst/>
            <a:gdLst>
              <a:gd name="connsiteX0" fmla="*/ 2313618 w 8569125"/>
              <a:gd name="connsiteY0" fmla="*/ 0 h 6858000"/>
              <a:gd name="connsiteX1" fmla="*/ 3960258 w 8569125"/>
              <a:gd name="connsiteY1" fmla="*/ 0 h 6858000"/>
              <a:gd name="connsiteX2" fmla="*/ 4621404 w 8569125"/>
              <a:gd name="connsiteY2" fmla="*/ 0 h 6858000"/>
              <a:gd name="connsiteX3" fmla="*/ 6758681 w 8569125"/>
              <a:gd name="connsiteY3" fmla="*/ 0 h 6858000"/>
              <a:gd name="connsiteX4" fmla="*/ 8302425 w 8569125"/>
              <a:gd name="connsiteY4" fmla="*/ 0 h 6858000"/>
              <a:gd name="connsiteX5" fmla="*/ 8569125 w 8569125"/>
              <a:gd name="connsiteY5" fmla="*/ 0 h 6858000"/>
              <a:gd name="connsiteX6" fmla="*/ 8569125 w 8569125"/>
              <a:gd name="connsiteY6" fmla="*/ 6858000 h 6858000"/>
              <a:gd name="connsiteX7" fmla="*/ 8302425 w 8569125"/>
              <a:gd name="connsiteY7" fmla="*/ 6858000 h 6858000"/>
              <a:gd name="connsiteX8" fmla="*/ 6758681 w 8569125"/>
              <a:gd name="connsiteY8" fmla="*/ 6858000 h 6858000"/>
              <a:gd name="connsiteX9" fmla="*/ 0 w 8569125"/>
              <a:gd name="connsiteY9"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569125" h="6858000">
                <a:moveTo>
                  <a:pt x="2313618" y="0"/>
                </a:moveTo>
                <a:lnTo>
                  <a:pt x="3960258" y="0"/>
                </a:lnTo>
                <a:lnTo>
                  <a:pt x="4621404" y="0"/>
                </a:lnTo>
                <a:lnTo>
                  <a:pt x="6758681" y="0"/>
                </a:lnTo>
                <a:lnTo>
                  <a:pt x="8302425" y="0"/>
                </a:lnTo>
                <a:lnTo>
                  <a:pt x="8569125" y="0"/>
                </a:lnTo>
                <a:lnTo>
                  <a:pt x="8569125" y="6858000"/>
                </a:lnTo>
                <a:lnTo>
                  <a:pt x="8302425" y="6858000"/>
                </a:lnTo>
                <a:lnTo>
                  <a:pt x="6758681" y="6858000"/>
                </a:lnTo>
                <a:lnTo>
                  <a:pt x="0" y="685800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51348" name="矩形 5"/>
          <p:cNvSpPr/>
          <p:nvPr/>
        </p:nvSpPr>
        <p:spPr>
          <a:xfrm>
            <a:off x="294944" y="623162"/>
            <a:ext cx="11566856" cy="5650571"/>
          </a:xfrm>
          <a:prstGeom prst="rect"/>
          <a:gradFill flip="none" rotWithShape="1">
            <a:gsLst>
              <a:gs pos="0">
                <a:schemeClr val="accent1"/>
              </a:gs>
              <a:gs pos="100000">
                <a:schemeClr val="accent2"/>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349" name="任意多边形: 形状 11"/>
          <p:cNvSpPr/>
          <p:nvPr/>
        </p:nvSpPr>
        <p:spPr>
          <a:xfrm>
            <a:off x="0" y="1"/>
            <a:ext cx="589888" cy="1748539"/>
          </a:xfrm>
          <a:custGeom>
            <a:avLst/>
            <a:gdLst>
              <a:gd name="connsiteX0" fmla="*/ 0 w 589888"/>
              <a:gd name="connsiteY0" fmla="*/ 0 h 1748539"/>
              <a:gd name="connsiteX1" fmla="*/ 589888 w 589888"/>
              <a:gd name="connsiteY1" fmla="*/ 0 h 1748539"/>
              <a:gd name="connsiteX2" fmla="*/ 0 w 589888"/>
              <a:gd name="connsiteY2" fmla="*/ 1748539 h 1748539"/>
            </a:gdLst>
            <a:ahLst/>
            <a:cxnLst>
              <a:cxn ang="0">
                <a:pos x="connsiteX0" y="connsiteY0"/>
              </a:cxn>
              <a:cxn ang="0">
                <a:pos x="connsiteX1" y="connsiteY1"/>
              </a:cxn>
              <a:cxn ang="0">
                <a:pos x="connsiteX2" y="connsiteY2"/>
              </a:cxn>
            </a:cxnLst>
            <a:rect l="l" t="t" r="r" b="b"/>
            <a:pathLst>
              <a:path w="589888" h="1748539">
                <a:moveTo>
                  <a:pt x="0" y="0"/>
                </a:moveTo>
                <a:lnTo>
                  <a:pt x="589888" y="0"/>
                </a:lnTo>
                <a:lnTo>
                  <a:pt x="0" y="1748539"/>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51350" name="任意多边形: 形状 106"/>
          <p:cNvSpPr/>
          <p:nvPr/>
        </p:nvSpPr>
        <p:spPr>
          <a:xfrm>
            <a:off x="713485" y="0"/>
            <a:ext cx="1258044" cy="1675698"/>
          </a:xfrm>
          <a:custGeom>
            <a:avLst/>
            <a:gdLst>
              <a:gd name="connsiteX0" fmla="*/ 623094 w 1258044"/>
              <a:gd name="connsiteY0" fmla="*/ 0 h 1675698"/>
              <a:gd name="connsiteX1" fmla="*/ 1258044 w 1258044"/>
              <a:gd name="connsiteY1" fmla="*/ 0 h 1675698"/>
              <a:gd name="connsiteX2" fmla="*/ 634950 w 1258044"/>
              <a:gd name="connsiteY2" fmla="*/ 1675698 h 1675698"/>
              <a:gd name="connsiteX3" fmla="*/ 0 w 1258044"/>
              <a:gd name="connsiteY3" fmla="*/ 1675698 h 1675698"/>
            </a:gdLst>
            <a:ahLst/>
            <a:cxnLst>
              <a:cxn ang="0">
                <a:pos x="connsiteX0" y="connsiteY0"/>
              </a:cxn>
              <a:cxn ang="0">
                <a:pos x="connsiteX1" y="connsiteY1"/>
              </a:cxn>
              <a:cxn ang="0">
                <a:pos x="connsiteX2" y="connsiteY2"/>
              </a:cxn>
              <a:cxn ang="0">
                <a:pos x="connsiteX3" y="connsiteY3"/>
              </a:cxn>
            </a:cxnLst>
            <a:rect l="l" t="t" r="r" b="b"/>
            <a:pathLst>
              <a:path w="1258044" h="1675698">
                <a:moveTo>
                  <a:pt x="623094" y="0"/>
                </a:moveTo>
                <a:lnTo>
                  <a:pt x="1258044" y="0"/>
                </a:lnTo>
                <a:lnTo>
                  <a:pt x="634950" y="1675698"/>
                </a:lnTo>
                <a:lnTo>
                  <a:pt x="0" y="1675698"/>
                </a:lnTo>
                <a:close/>
              </a:path>
            </a:pathLst>
          </a:custGeom>
          <a:gradFill flip="none" rotWithShape="1">
            <a:gsLst>
              <a:gs pos="0">
                <a:schemeClr val="bg1">
                  <a:alpha val="64000"/>
                </a:schemeClr>
              </a:gs>
              <a:gs pos="100000">
                <a:schemeClr val="bg1">
                  <a:alpha val="0"/>
                </a:schemeClr>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51351" name="平行四边形 176"/>
          <p:cNvSpPr/>
          <p:nvPr/>
        </p:nvSpPr>
        <p:spPr>
          <a:xfrm>
            <a:off x="10409936" y="0"/>
            <a:ext cx="1189400" cy="1869720"/>
          </a:xfrm>
          <a:prstGeom prst="parallelogram">
            <a:avLst>
              <a:gd name="adj" fmla="val 58453"/>
            </a:avLst>
          </a:prstGeom>
          <a:gradFill flip="none" rotWithShape="1">
            <a:gsLst>
              <a:gs pos="0">
                <a:schemeClr val="bg1">
                  <a:alpha val="64000"/>
                </a:schemeClr>
              </a:gs>
              <a:gs pos="100000">
                <a:schemeClr val="bg1">
                  <a:alpha val="0"/>
                </a:schemeClr>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352" name="平行四边形 177"/>
          <p:cNvSpPr/>
          <p:nvPr/>
        </p:nvSpPr>
        <p:spPr>
          <a:xfrm>
            <a:off x="9594570" y="-4625"/>
            <a:ext cx="895458" cy="1255575"/>
          </a:xfrm>
          <a:prstGeom prst="parallelogram">
            <a:avLst>
              <a:gd name="adj" fmla="val 51239"/>
            </a:avLst>
          </a:prstGeom>
          <a:gradFill flip="none" rotWithShape="1">
            <a:gsLst>
              <a:gs pos="0">
                <a:schemeClr val="accent2"/>
              </a:gs>
              <a:gs pos="100000">
                <a:schemeClr val="accent2">
                  <a:alpha val="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353" name="任意多边形: 形状 107"/>
          <p:cNvSpPr/>
          <p:nvPr/>
        </p:nvSpPr>
        <p:spPr>
          <a:xfrm>
            <a:off x="2240078" y="4705381"/>
            <a:ext cx="1906301" cy="2152619"/>
          </a:xfrm>
          <a:custGeom>
            <a:avLst/>
            <a:gdLst>
              <a:gd name="connsiteX0" fmla="*/ 733105 w 1906301"/>
              <a:gd name="connsiteY0" fmla="*/ 0 h 2152619"/>
              <a:gd name="connsiteX1" fmla="*/ 1906301 w 1906301"/>
              <a:gd name="connsiteY1" fmla="*/ 0 h 2152619"/>
              <a:gd name="connsiteX2" fmla="*/ 1173196 w 1906301"/>
              <a:gd name="connsiteY2" fmla="*/ 2152619 h 2152619"/>
              <a:gd name="connsiteX3" fmla="*/ 0 w 1906301"/>
              <a:gd name="connsiteY3" fmla="*/ 2152619 h 2152619"/>
            </a:gdLst>
            <a:ahLst/>
            <a:cxnLst>
              <a:cxn ang="0">
                <a:pos x="connsiteX0" y="connsiteY0"/>
              </a:cxn>
              <a:cxn ang="0">
                <a:pos x="connsiteX1" y="connsiteY1"/>
              </a:cxn>
              <a:cxn ang="0">
                <a:pos x="connsiteX2" y="connsiteY2"/>
              </a:cxn>
              <a:cxn ang="0">
                <a:pos x="connsiteX3" y="connsiteY3"/>
              </a:cxn>
            </a:cxnLst>
            <a:rect l="l" t="t" r="r" b="b"/>
            <a:pathLst>
              <a:path w="1906301" h="2152619">
                <a:moveTo>
                  <a:pt x="733105" y="0"/>
                </a:moveTo>
                <a:lnTo>
                  <a:pt x="1906301" y="0"/>
                </a:lnTo>
                <a:lnTo>
                  <a:pt x="1173196" y="2152619"/>
                </a:lnTo>
                <a:lnTo>
                  <a:pt x="0" y="2152619"/>
                </a:lnTo>
                <a:close/>
              </a:path>
            </a:pathLst>
          </a:custGeom>
          <a:gradFill flip="none" rotWithShape="1">
            <a:gsLst>
              <a:gs pos="0">
                <a:schemeClr val="accent2"/>
              </a:gs>
              <a:gs pos="100000">
                <a:schemeClr val="accent2">
                  <a:alpha val="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grpSp>
        <p:nvGrpSpPr>
          <p:cNvPr id="224" name="组合 1028"/>
          <p:cNvGrpSpPr/>
          <p:nvPr/>
        </p:nvGrpSpPr>
        <p:grpSpPr>
          <a:xfrm>
            <a:off x="468420" y="6273733"/>
            <a:ext cx="11255160" cy="255424"/>
            <a:chOff x="203417" y="6273733"/>
            <a:chExt cx="11255160" cy="255424"/>
          </a:xfrm>
        </p:grpSpPr>
        <p:grpSp>
          <p:nvGrpSpPr>
            <p:cNvPr id="225" name="组合 1024"/>
            <p:cNvGrpSpPr/>
            <p:nvPr/>
          </p:nvGrpSpPr>
          <p:grpSpPr>
            <a:xfrm>
              <a:off x="10507861" y="6273733"/>
              <a:ext cx="950716" cy="255424"/>
              <a:chOff x="10507861" y="6273733"/>
              <a:chExt cx="950716" cy="255424"/>
            </a:xfrm>
          </p:grpSpPr>
          <p:sp>
            <p:nvSpPr>
              <p:cNvPr id="1051354" name="平行四边形 36"/>
              <p:cNvSpPr/>
              <p:nvPr/>
            </p:nvSpPr>
            <p:spPr>
              <a:xfrm>
                <a:off x="11290517" y="6273733"/>
                <a:ext cx="168060" cy="255424"/>
              </a:xfrm>
              <a:prstGeom prst="parallelogram">
                <a:avLst>
                  <a:gd name="adj" fmla="val 51442"/>
                </a:avLst>
              </a:prstGeom>
              <a:solidFill>
                <a:schemeClr val="accent2">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355" name="平行四边形 68"/>
              <p:cNvSpPr/>
              <p:nvPr/>
            </p:nvSpPr>
            <p:spPr>
              <a:xfrm>
                <a:off x="11160041" y="6273733"/>
                <a:ext cx="168060" cy="255424"/>
              </a:xfrm>
              <a:prstGeom prst="parallelogram">
                <a:avLst>
                  <a:gd name="adj" fmla="val 51442"/>
                </a:avLst>
              </a:prstGeom>
              <a:solidFill>
                <a:schemeClr val="accent2">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356" name="平行四边形 69"/>
              <p:cNvSpPr/>
              <p:nvPr/>
            </p:nvSpPr>
            <p:spPr>
              <a:xfrm>
                <a:off x="11029605" y="6273733"/>
                <a:ext cx="168060" cy="255424"/>
              </a:xfrm>
              <a:prstGeom prst="parallelogram">
                <a:avLst>
                  <a:gd name="adj" fmla="val 51442"/>
                </a:avLst>
              </a:prstGeom>
              <a:solidFill>
                <a:schemeClr val="accent2">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357" name="平行四边形 70"/>
              <p:cNvSpPr/>
              <p:nvPr/>
            </p:nvSpPr>
            <p:spPr>
              <a:xfrm>
                <a:off x="10899169" y="6273733"/>
                <a:ext cx="168060" cy="255424"/>
              </a:xfrm>
              <a:prstGeom prst="parallelogram">
                <a:avLst>
                  <a:gd name="adj" fmla="val 51442"/>
                </a:avLst>
              </a:prstGeom>
              <a:solidFill>
                <a:schemeClr val="accent2">
                  <a:alpha val="5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358" name="平行四边形 71"/>
              <p:cNvSpPr/>
              <p:nvPr/>
            </p:nvSpPr>
            <p:spPr>
              <a:xfrm>
                <a:off x="10768733" y="6273733"/>
                <a:ext cx="168060" cy="255424"/>
              </a:xfrm>
              <a:prstGeom prst="parallelogram">
                <a:avLst>
                  <a:gd name="adj" fmla="val 51442"/>
                </a:avLst>
              </a:prstGeom>
              <a:solidFill>
                <a:schemeClr val="accent2">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359" name="平行四边形 72"/>
              <p:cNvSpPr/>
              <p:nvPr/>
            </p:nvSpPr>
            <p:spPr>
              <a:xfrm>
                <a:off x="10638297" y="6273733"/>
                <a:ext cx="168060" cy="255424"/>
              </a:xfrm>
              <a:prstGeom prst="parallelogram">
                <a:avLst>
                  <a:gd name="adj" fmla="val 51442"/>
                </a:avLst>
              </a:prstGeom>
              <a:solidFill>
                <a:schemeClr val="accent2">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360" name="平行四边形 73"/>
              <p:cNvSpPr/>
              <p:nvPr/>
            </p:nvSpPr>
            <p:spPr>
              <a:xfrm>
                <a:off x="10507861" y="6273733"/>
                <a:ext cx="168060" cy="255424"/>
              </a:xfrm>
              <a:prstGeom prst="parallelogram">
                <a:avLst>
                  <a:gd name="adj" fmla="val 51442"/>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grpSp>
        <p:grpSp>
          <p:nvGrpSpPr>
            <p:cNvPr id="226" name="组合 1027"/>
            <p:cNvGrpSpPr/>
            <p:nvPr/>
          </p:nvGrpSpPr>
          <p:grpSpPr>
            <a:xfrm>
              <a:off x="203417" y="6273733"/>
              <a:ext cx="10342068" cy="255424"/>
              <a:chOff x="203417" y="6273733"/>
              <a:chExt cx="10342068" cy="255424"/>
            </a:xfrm>
            <a:gradFill flip="none" rotWithShape="1">
              <a:gsLst>
                <a:gs pos="0">
                  <a:schemeClr val="bg1">
                    <a:alpha val="0"/>
                  </a:schemeClr>
                </a:gs>
                <a:gs pos="44000">
                  <a:schemeClr val="bg1">
                    <a:alpha val="55000"/>
                  </a:schemeClr>
                </a:gs>
                <a:gs pos="100000">
                  <a:schemeClr val="bg1">
                    <a:alpha val="5000"/>
                  </a:schemeClr>
                </a:gs>
              </a:gsLst>
              <a:lin ang="0" scaled="1"/>
            </a:gradFill>
          </p:grpSpPr>
          <p:sp>
            <p:nvSpPr>
              <p:cNvPr id="1051361" name="平行四边形 74"/>
              <p:cNvSpPr/>
              <p:nvPr/>
            </p:nvSpPr>
            <p:spPr>
              <a:xfrm>
                <a:off x="1037742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362" name="平行四边形 75"/>
              <p:cNvSpPr/>
              <p:nvPr/>
            </p:nvSpPr>
            <p:spPr>
              <a:xfrm>
                <a:off x="1024698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363" name="平行四边形 76"/>
              <p:cNvSpPr/>
              <p:nvPr/>
            </p:nvSpPr>
            <p:spPr>
              <a:xfrm>
                <a:off x="1011655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364" name="平行四边形 77"/>
              <p:cNvSpPr/>
              <p:nvPr/>
            </p:nvSpPr>
            <p:spPr>
              <a:xfrm>
                <a:off x="998611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365" name="平行四边形 78"/>
              <p:cNvSpPr/>
              <p:nvPr/>
            </p:nvSpPr>
            <p:spPr>
              <a:xfrm>
                <a:off x="985568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366" name="平行四边形 79"/>
              <p:cNvSpPr/>
              <p:nvPr/>
            </p:nvSpPr>
            <p:spPr>
              <a:xfrm>
                <a:off x="972524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367" name="平行四边形 80"/>
              <p:cNvSpPr/>
              <p:nvPr/>
            </p:nvSpPr>
            <p:spPr>
              <a:xfrm>
                <a:off x="959480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368" name="平行四边形 81"/>
              <p:cNvSpPr/>
              <p:nvPr/>
            </p:nvSpPr>
            <p:spPr>
              <a:xfrm>
                <a:off x="946437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369" name="平行四边形 82"/>
              <p:cNvSpPr/>
              <p:nvPr/>
            </p:nvSpPr>
            <p:spPr>
              <a:xfrm>
                <a:off x="933393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370" name="平行四边形 86"/>
              <p:cNvSpPr/>
              <p:nvPr/>
            </p:nvSpPr>
            <p:spPr>
              <a:xfrm>
                <a:off x="920350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371" name="平行四边形 87"/>
              <p:cNvSpPr/>
              <p:nvPr/>
            </p:nvSpPr>
            <p:spPr>
              <a:xfrm>
                <a:off x="907306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372" name="平行四边形 88"/>
              <p:cNvSpPr/>
              <p:nvPr/>
            </p:nvSpPr>
            <p:spPr>
              <a:xfrm>
                <a:off x="894262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373" name="平行四边形 89"/>
              <p:cNvSpPr/>
              <p:nvPr/>
            </p:nvSpPr>
            <p:spPr>
              <a:xfrm>
                <a:off x="881219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374" name="平行四边形 90"/>
              <p:cNvSpPr/>
              <p:nvPr/>
            </p:nvSpPr>
            <p:spPr>
              <a:xfrm>
                <a:off x="868175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375" name="平行四边形 91"/>
              <p:cNvSpPr/>
              <p:nvPr/>
            </p:nvSpPr>
            <p:spPr>
              <a:xfrm>
                <a:off x="855132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376" name="平行四边形 92"/>
              <p:cNvSpPr/>
              <p:nvPr/>
            </p:nvSpPr>
            <p:spPr>
              <a:xfrm>
                <a:off x="842088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377" name="平行四边形 93"/>
              <p:cNvSpPr/>
              <p:nvPr/>
            </p:nvSpPr>
            <p:spPr>
              <a:xfrm>
                <a:off x="829044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378" name="平行四边形 94"/>
              <p:cNvSpPr/>
              <p:nvPr/>
            </p:nvSpPr>
            <p:spPr>
              <a:xfrm>
                <a:off x="816001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379" name="平行四边形 100"/>
              <p:cNvSpPr/>
              <p:nvPr/>
            </p:nvSpPr>
            <p:spPr>
              <a:xfrm>
                <a:off x="802957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380" name="平行四边形 101"/>
              <p:cNvSpPr/>
              <p:nvPr/>
            </p:nvSpPr>
            <p:spPr>
              <a:xfrm>
                <a:off x="789914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381" name="平行四边形 102"/>
              <p:cNvSpPr/>
              <p:nvPr/>
            </p:nvSpPr>
            <p:spPr>
              <a:xfrm>
                <a:off x="776870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382" name="平行四边形 103"/>
              <p:cNvSpPr/>
              <p:nvPr/>
            </p:nvSpPr>
            <p:spPr>
              <a:xfrm>
                <a:off x="763826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383" name="平行四边形 104"/>
              <p:cNvSpPr/>
              <p:nvPr/>
            </p:nvSpPr>
            <p:spPr>
              <a:xfrm>
                <a:off x="750783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384" name="平行四边形 105"/>
              <p:cNvSpPr/>
              <p:nvPr/>
            </p:nvSpPr>
            <p:spPr>
              <a:xfrm>
                <a:off x="737739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385" name="平行四边形 108"/>
              <p:cNvSpPr/>
              <p:nvPr/>
            </p:nvSpPr>
            <p:spPr>
              <a:xfrm>
                <a:off x="724696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386" name="平行四边形 109"/>
              <p:cNvSpPr/>
              <p:nvPr/>
            </p:nvSpPr>
            <p:spPr>
              <a:xfrm>
                <a:off x="711652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387" name="平行四边形 110"/>
              <p:cNvSpPr/>
              <p:nvPr/>
            </p:nvSpPr>
            <p:spPr>
              <a:xfrm>
                <a:off x="698608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388" name="平行四边形 111"/>
              <p:cNvSpPr/>
              <p:nvPr/>
            </p:nvSpPr>
            <p:spPr>
              <a:xfrm>
                <a:off x="685565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389" name="平行四边形 112"/>
              <p:cNvSpPr/>
              <p:nvPr/>
            </p:nvSpPr>
            <p:spPr>
              <a:xfrm>
                <a:off x="672521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390" name="平行四边形 113"/>
              <p:cNvSpPr/>
              <p:nvPr/>
            </p:nvSpPr>
            <p:spPr>
              <a:xfrm>
                <a:off x="659478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391" name="平行四边形 114"/>
              <p:cNvSpPr/>
              <p:nvPr/>
            </p:nvSpPr>
            <p:spPr>
              <a:xfrm>
                <a:off x="646434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392" name="平行四边形 115"/>
              <p:cNvSpPr/>
              <p:nvPr/>
            </p:nvSpPr>
            <p:spPr>
              <a:xfrm>
                <a:off x="633390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393" name="平行四边形 116"/>
              <p:cNvSpPr/>
              <p:nvPr/>
            </p:nvSpPr>
            <p:spPr>
              <a:xfrm>
                <a:off x="620347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394" name="平行四边形 117"/>
              <p:cNvSpPr/>
              <p:nvPr/>
            </p:nvSpPr>
            <p:spPr>
              <a:xfrm>
                <a:off x="607303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395" name="平行四边形 118"/>
              <p:cNvSpPr/>
              <p:nvPr/>
            </p:nvSpPr>
            <p:spPr>
              <a:xfrm>
                <a:off x="594260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396" name="平行四边形 119"/>
              <p:cNvSpPr/>
              <p:nvPr/>
            </p:nvSpPr>
            <p:spPr>
              <a:xfrm>
                <a:off x="581216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397" name="平行四边形 120"/>
              <p:cNvSpPr/>
              <p:nvPr/>
            </p:nvSpPr>
            <p:spPr>
              <a:xfrm>
                <a:off x="568172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398" name="平行四边形 121"/>
              <p:cNvSpPr/>
              <p:nvPr/>
            </p:nvSpPr>
            <p:spPr>
              <a:xfrm>
                <a:off x="555129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399" name="平行四边形 122"/>
              <p:cNvSpPr/>
              <p:nvPr/>
            </p:nvSpPr>
            <p:spPr>
              <a:xfrm>
                <a:off x="542085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400" name="平行四边形 123"/>
              <p:cNvSpPr/>
              <p:nvPr/>
            </p:nvSpPr>
            <p:spPr>
              <a:xfrm>
                <a:off x="529042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401" name="平行四边形 126"/>
              <p:cNvSpPr/>
              <p:nvPr/>
            </p:nvSpPr>
            <p:spPr>
              <a:xfrm>
                <a:off x="515998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402" name="平行四边形 127"/>
              <p:cNvSpPr/>
              <p:nvPr/>
            </p:nvSpPr>
            <p:spPr>
              <a:xfrm>
                <a:off x="502954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403" name="平行四边形 128"/>
              <p:cNvSpPr/>
              <p:nvPr/>
            </p:nvSpPr>
            <p:spPr>
              <a:xfrm>
                <a:off x="489911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404" name="平行四边形 129"/>
              <p:cNvSpPr/>
              <p:nvPr/>
            </p:nvSpPr>
            <p:spPr>
              <a:xfrm>
                <a:off x="476867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405" name="平行四边形 130"/>
              <p:cNvSpPr/>
              <p:nvPr/>
            </p:nvSpPr>
            <p:spPr>
              <a:xfrm>
                <a:off x="463824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406" name="平行四边形 131"/>
              <p:cNvSpPr/>
              <p:nvPr/>
            </p:nvSpPr>
            <p:spPr>
              <a:xfrm>
                <a:off x="450780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407" name="平行四边形 132"/>
              <p:cNvSpPr/>
              <p:nvPr/>
            </p:nvSpPr>
            <p:spPr>
              <a:xfrm>
                <a:off x="437736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408" name="平行四边形 133"/>
              <p:cNvSpPr/>
              <p:nvPr/>
            </p:nvSpPr>
            <p:spPr>
              <a:xfrm>
                <a:off x="424693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409" name="平行四边形 134"/>
              <p:cNvSpPr/>
              <p:nvPr/>
            </p:nvSpPr>
            <p:spPr>
              <a:xfrm>
                <a:off x="411649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410" name="平行四边形 135"/>
              <p:cNvSpPr/>
              <p:nvPr/>
            </p:nvSpPr>
            <p:spPr>
              <a:xfrm>
                <a:off x="398606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411" name="平行四边形 136"/>
              <p:cNvSpPr/>
              <p:nvPr/>
            </p:nvSpPr>
            <p:spPr>
              <a:xfrm>
                <a:off x="385562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412" name="平行四边形 137"/>
              <p:cNvSpPr/>
              <p:nvPr/>
            </p:nvSpPr>
            <p:spPr>
              <a:xfrm>
                <a:off x="372518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413" name="平行四边形 138"/>
              <p:cNvSpPr/>
              <p:nvPr/>
            </p:nvSpPr>
            <p:spPr>
              <a:xfrm>
                <a:off x="359475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414" name="平行四边形 139"/>
              <p:cNvSpPr/>
              <p:nvPr/>
            </p:nvSpPr>
            <p:spPr>
              <a:xfrm>
                <a:off x="346431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415" name="平行四边形 140"/>
              <p:cNvSpPr/>
              <p:nvPr/>
            </p:nvSpPr>
            <p:spPr>
              <a:xfrm>
                <a:off x="333388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416" name="平行四边形 141"/>
              <p:cNvSpPr/>
              <p:nvPr/>
            </p:nvSpPr>
            <p:spPr>
              <a:xfrm>
                <a:off x="320344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417" name="平行四边形 142"/>
              <p:cNvSpPr/>
              <p:nvPr/>
            </p:nvSpPr>
            <p:spPr>
              <a:xfrm>
                <a:off x="307300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418" name="平行四边形 143"/>
              <p:cNvSpPr/>
              <p:nvPr/>
            </p:nvSpPr>
            <p:spPr>
              <a:xfrm>
                <a:off x="294257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419" name="平行四边形 144"/>
              <p:cNvSpPr/>
              <p:nvPr/>
            </p:nvSpPr>
            <p:spPr>
              <a:xfrm>
                <a:off x="281213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420" name="平行四边形 145"/>
              <p:cNvSpPr/>
              <p:nvPr/>
            </p:nvSpPr>
            <p:spPr>
              <a:xfrm>
                <a:off x="268170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421" name="平行四边形 146"/>
              <p:cNvSpPr/>
              <p:nvPr/>
            </p:nvSpPr>
            <p:spPr>
              <a:xfrm>
                <a:off x="255126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422" name="平行四边形 147"/>
              <p:cNvSpPr/>
              <p:nvPr/>
            </p:nvSpPr>
            <p:spPr>
              <a:xfrm>
                <a:off x="242082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423" name="平行四边形 148"/>
              <p:cNvSpPr/>
              <p:nvPr/>
            </p:nvSpPr>
            <p:spPr>
              <a:xfrm>
                <a:off x="229039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424" name="平行四边形 149"/>
              <p:cNvSpPr/>
              <p:nvPr/>
            </p:nvSpPr>
            <p:spPr>
              <a:xfrm>
                <a:off x="215995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425" name="平行四边形 150"/>
              <p:cNvSpPr/>
              <p:nvPr/>
            </p:nvSpPr>
            <p:spPr>
              <a:xfrm>
                <a:off x="202952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426" name="平行四边形 151"/>
              <p:cNvSpPr/>
              <p:nvPr/>
            </p:nvSpPr>
            <p:spPr>
              <a:xfrm>
                <a:off x="189908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427" name="平行四边形 152"/>
              <p:cNvSpPr/>
              <p:nvPr/>
            </p:nvSpPr>
            <p:spPr>
              <a:xfrm>
                <a:off x="176864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428" name="平行四边形 153"/>
              <p:cNvSpPr/>
              <p:nvPr/>
            </p:nvSpPr>
            <p:spPr>
              <a:xfrm>
                <a:off x="163821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429" name="平行四边形 154"/>
              <p:cNvSpPr/>
              <p:nvPr/>
            </p:nvSpPr>
            <p:spPr>
              <a:xfrm>
                <a:off x="150777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430" name="平行四边形 155"/>
              <p:cNvSpPr/>
              <p:nvPr/>
            </p:nvSpPr>
            <p:spPr>
              <a:xfrm>
                <a:off x="137734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431" name="平行四边形 156"/>
              <p:cNvSpPr/>
              <p:nvPr/>
            </p:nvSpPr>
            <p:spPr>
              <a:xfrm>
                <a:off x="124690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432" name="平行四边形 157"/>
              <p:cNvSpPr/>
              <p:nvPr/>
            </p:nvSpPr>
            <p:spPr>
              <a:xfrm>
                <a:off x="111646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433" name="平行四边形 158"/>
              <p:cNvSpPr/>
              <p:nvPr/>
            </p:nvSpPr>
            <p:spPr>
              <a:xfrm>
                <a:off x="98603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434" name="平行四边形 159"/>
              <p:cNvSpPr/>
              <p:nvPr/>
            </p:nvSpPr>
            <p:spPr>
              <a:xfrm>
                <a:off x="85559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435" name="平行四边形 160"/>
              <p:cNvSpPr/>
              <p:nvPr/>
            </p:nvSpPr>
            <p:spPr>
              <a:xfrm>
                <a:off x="72516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436" name="平行四边形 161"/>
              <p:cNvSpPr/>
              <p:nvPr/>
            </p:nvSpPr>
            <p:spPr>
              <a:xfrm>
                <a:off x="59472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437" name="平行四边形 162"/>
              <p:cNvSpPr/>
              <p:nvPr/>
            </p:nvSpPr>
            <p:spPr>
              <a:xfrm>
                <a:off x="46428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438" name="平行四边形 163"/>
              <p:cNvSpPr/>
              <p:nvPr/>
            </p:nvSpPr>
            <p:spPr>
              <a:xfrm>
                <a:off x="33385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439" name="平行四边形 164"/>
              <p:cNvSpPr/>
              <p:nvPr/>
            </p:nvSpPr>
            <p:spPr>
              <a:xfrm>
                <a:off x="20341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grpSp>
      </p:grpSp>
      <p:sp>
        <p:nvSpPr>
          <p:cNvPr id="1051440" name="TextBox 13"/>
          <p:cNvSpPr txBox="1"/>
          <p:nvPr/>
        </p:nvSpPr>
        <p:spPr>
          <a:xfrm>
            <a:off x="667897" y="1221693"/>
            <a:ext cx="1676400" cy="355600"/>
          </a:xfrm>
          <a:prstGeom prst="rect"/>
          <a:noFill/>
        </p:spPr>
        <p:txBody>
          <a:bodyPr anchor="t" anchorCtr="0" bIns="0" lIns="0" rIns="0" rtlCol="0" tIns="0" wrap="none">
            <a:spAutoFit/>
          </a:bodyPr>
          <a:p>
            <a:pPr defTabSz="1216660">
              <a:spcBef>
                <a:spcPct val="20000"/>
              </a:spcBef>
            </a:pPr>
            <a:r>
              <a:rPr altLang="zh-CN" b="1" sz="2400" lang="en-US">
                <a:solidFill>
                  <a:schemeClr val="bg1"/>
                </a:solidFill>
                <a:latin typeface="+mj-ea"/>
                <a:ea typeface="+mj-ea"/>
                <a:sym typeface="Arial" panose="020B0604020202020204" pitchFamily="34" charset="0"/>
              </a:rPr>
              <a:t>2022</a:t>
            </a:r>
            <a:r>
              <a:rPr altLang="en-US" b="1" sz="2400" lang="zh-CN">
                <a:solidFill>
                  <a:schemeClr val="bg1"/>
                </a:solidFill>
                <a:latin typeface="+mj-ea"/>
                <a:ea typeface="+mj-ea"/>
                <a:sym typeface="Arial" panose="020B0604020202020204" pitchFamily="34" charset="0"/>
              </a:rPr>
              <a:t>年</a:t>
            </a:r>
            <a:r>
              <a:rPr altLang="zh-CN" b="1" sz="2400" lang="en-US">
                <a:solidFill>
                  <a:schemeClr val="bg1"/>
                </a:solidFill>
                <a:latin typeface="+mj-ea"/>
                <a:ea typeface="+mj-ea"/>
                <a:sym typeface="Arial" panose="020B0604020202020204" pitchFamily="34" charset="0"/>
              </a:rPr>
              <a:t>07</a:t>
            </a:r>
            <a:r>
              <a:rPr altLang="en-US" b="1" sz="2400" lang="zh-CN">
                <a:solidFill>
                  <a:schemeClr val="bg1"/>
                </a:solidFill>
                <a:latin typeface="+mj-ea"/>
                <a:ea typeface="+mj-ea"/>
                <a:sym typeface="Arial" panose="020B0604020202020204" pitchFamily="34" charset="0"/>
              </a:rPr>
              <a:t>月</a:t>
            </a:r>
          </a:p>
        </p:txBody>
      </p:sp>
      <p:sp>
        <p:nvSpPr>
          <p:cNvPr id="1051441" name="文本框 125"/>
          <p:cNvSpPr txBox="1"/>
          <p:nvPr/>
        </p:nvSpPr>
        <p:spPr>
          <a:xfrm>
            <a:off x="928804" y="2358705"/>
            <a:ext cx="5171034" cy="993140"/>
          </a:xfrm>
          <a:prstGeom prst="rect"/>
          <a:noFill/>
        </p:spPr>
        <p:txBody>
          <a:bodyPr wrap="square">
            <a:spAutoFit/>
          </a:bodyPr>
          <a:p>
            <a:pPr algn="l">
              <a:lnSpc>
                <a:spcPct val="150000"/>
              </a:lnSpc>
            </a:pPr>
            <a:r>
              <a:rPr altLang="en-US" b="1" sz="4000" lang="zh-CN">
                <a:solidFill>
                  <a:schemeClr val="bg1"/>
                </a:solidFill>
                <a:latin typeface="+mj-ea"/>
                <a:ea typeface="+mj-ea"/>
              </a:rPr>
              <a:t>帐篷艺术节</a:t>
            </a:r>
            <a:endParaRPr altLang="en-US" b="1" sz="2800" lang="zh-CN">
              <a:solidFill>
                <a:schemeClr val="bg1"/>
              </a:solidFill>
              <a:latin typeface="+mj-ea"/>
              <a:ea typeface="+mj-ea"/>
            </a:endParaRPr>
          </a:p>
        </p:txBody>
      </p:sp>
      <p:sp>
        <p:nvSpPr>
          <p:cNvPr id="1051442" name="文本框 166"/>
          <p:cNvSpPr txBox="1"/>
          <p:nvPr/>
        </p:nvSpPr>
        <p:spPr>
          <a:xfrm>
            <a:off x="2656459" y="1185703"/>
            <a:ext cx="5171034" cy="461665"/>
          </a:xfrm>
          <a:prstGeom prst="rect"/>
          <a:noFill/>
        </p:spPr>
        <p:txBody>
          <a:bodyPr wrap="square">
            <a:spAutoFit/>
          </a:bodyPr>
          <a:p>
            <a:pPr algn="l"/>
            <a:r>
              <a:rPr altLang="en-US" b="1" sz="2400" i="0" lang="zh-CN">
                <a:solidFill>
                  <a:schemeClr val="bg1"/>
                </a:solidFill>
                <a:effectLst/>
                <a:latin typeface="+mj-ea"/>
                <a:ea typeface="+mj-ea"/>
              </a:rPr>
              <a:t>夏日美好生活节 </a:t>
            </a:r>
          </a:p>
        </p:txBody>
      </p:sp>
      <p:pic>
        <p:nvPicPr>
          <p:cNvPr id="2097195" name="图片 124"/>
          <p:cNvPicPr>
            <a:picLocks noChangeAspect="1"/>
          </p:cNvPicPr>
          <p:nvPr/>
        </p:nvPicPr>
        <p:blipFill>
          <a:blip xmlns:r="http://schemas.openxmlformats.org/officeDocument/2006/relationships" r:embed="rId1" cstate="email"/>
          <a:stretch>
            <a:fillRect/>
          </a:stretch>
        </p:blipFill>
        <p:spPr>
          <a:xfrm>
            <a:off x="6679983" y="1065535"/>
            <a:ext cx="4287585" cy="2631496"/>
          </a:xfrm>
          <a:prstGeom prst="rect"/>
        </p:spPr>
      </p:pic>
      <p:pic>
        <p:nvPicPr>
          <p:cNvPr id="2097196" name="图片 167"/>
          <p:cNvPicPr>
            <a:picLocks noChangeAspect="1"/>
          </p:cNvPicPr>
          <p:nvPr/>
        </p:nvPicPr>
        <p:blipFill>
          <a:blip xmlns:r="http://schemas.openxmlformats.org/officeDocument/2006/relationships" r:embed="rId2" cstate="email"/>
          <a:stretch>
            <a:fillRect/>
          </a:stretch>
        </p:blipFill>
        <p:spPr>
          <a:xfrm>
            <a:off x="6689790" y="3817199"/>
            <a:ext cx="4305717" cy="2576702"/>
          </a:xfrm>
          <a:prstGeom prst="rect"/>
        </p:spPr>
      </p:pic>
      <p:sp>
        <p:nvSpPr>
          <p:cNvPr id="1051443" name="文本框 168"/>
          <p:cNvSpPr txBox="1"/>
          <p:nvPr/>
        </p:nvSpPr>
        <p:spPr>
          <a:xfrm>
            <a:off x="988472" y="3422377"/>
            <a:ext cx="4843588" cy="890693"/>
          </a:xfrm>
          <a:prstGeom prst="rect"/>
          <a:noFill/>
        </p:spPr>
        <p:txBody>
          <a:bodyPr wrap="square">
            <a:spAutoFit/>
          </a:bodyPr>
          <a:p>
            <a:pPr>
              <a:lnSpc>
                <a:spcPct val="150000"/>
              </a:lnSpc>
            </a:pPr>
            <a:r>
              <a:rPr altLang="en-US" b="0" sz="1200" i="0" lang="zh-CN">
                <a:solidFill>
                  <a:schemeClr val="bg1"/>
                </a:solidFill>
                <a:effectLst/>
                <a:latin typeface="+mj-ea"/>
                <a:ea typeface="+mj-ea"/>
              </a:rPr>
              <a:t>绿色的草坪、白色的帐篷</a:t>
            </a:r>
          </a:p>
          <a:p>
            <a:pPr>
              <a:lnSpc>
                <a:spcPct val="150000"/>
              </a:lnSpc>
            </a:pPr>
            <a:r>
              <a:rPr altLang="en-US" sz="1200" lang="zh-CN">
                <a:solidFill>
                  <a:schemeClr val="bg1"/>
                </a:solidFill>
                <a:effectLst/>
                <a:latin typeface="+mj-ea"/>
                <a:ea typeface="+mj-ea"/>
              </a:rPr>
              <a:t>邂逅小小的殿堂级涂鸦大师尽情发挥小朋友们天马行空的创造力描绘属于自己的小帐篷。</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229" name=""/>
        <p:cNvGrpSpPr/>
        <p:nvPr/>
      </p:nvGrpSpPr>
      <p:grpSpPr>
        <a:xfrm>
          <a:off x="0" y="0"/>
          <a:ext cx="0" cy="0"/>
          <a:chOff x="0" y="0"/>
          <a:chExt cx="0" cy="0"/>
        </a:xfrm>
      </p:grpSpPr>
      <p:sp>
        <p:nvSpPr>
          <p:cNvPr id="1051446" name="矩形 1"/>
          <p:cNvSpPr/>
          <p:nvPr/>
        </p:nvSpPr>
        <p:spPr>
          <a:xfrm>
            <a:off x="0" y="-29210"/>
            <a:ext cx="12192000" cy="6887210"/>
          </a:xfrm>
          <a:prstGeom prst="rect"/>
          <a:solidFill>
            <a:srgbClr val="00277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447" name="任意多边形: 形状 180"/>
          <p:cNvSpPr/>
          <p:nvPr/>
        </p:nvSpPr>
        <p:spPr>
          <a:xfrm>
            <a:off x="1582282" y="-29210"/>
            <a:ext cx="6822908" cy="6858000"/>
          </a:xfrm>
          <a:custGeom>
            <a:avLst/>
            <a:gdLst>
              <a:gd name="connsiteX0" fmla="*/ 2313618 w 8569125"/>
              <a:gd name="connsiteY0" fmla="*/ 0 h 6858000"/>
              <a:gd name="connsiteX1" fmla="*/ 3960258 w 8569125"/>
              <a:gd name="connsiteY1" fmla="*/ 0 h 6858000"/>
              <a:gd name="connsiteX2" fmla="*/ 4621404 w 8569125"/>
              <a:gd name="connsiteY2" fmla="*/ 0 h 6858000"/>
              <a:gd name="connsiteX3" fmla="*/ 6758681 w 8569125"/>
              <a:gd name="connsiteY3" fmla="*/ 0 h 6858000"/>
              <a:gd name="connsiteX4" fmla="*/ 8302425 w 8569125"/>
              <a:gd name="connsiteY4" fmla="*/ 0 h 6858000"/>
              <a:gd name="connsiteX5" fmla="*/ 8569125 w 8569125"/>
              <a:gd name="connsiteY5" fmla="*/ 0 h 6858000"/>
              <a:gd name="connsiteX6" fmla="*/ 8569125 w 8569125"/>
              <a:gd name="connsiteY6" fmla="*/ 6858000 h 6858000"/>
              <a:gd name="connsiteX7" fmla="*/ 8302425 w 8569125"/>
              <a:gd name="connsiteY7" fmla="*/ 6858000 h 6858000"/>
              <a:gd name="connsiteX8" fmla="*/ 6758681 w 8569125"/>
              <a:gd name="connsiteY8" fmla="*/ 6858000 h 6858000"/>
              <a:gd name="connsiteX9" fmla="*/ 0 w 8569125"/>
              <a:gd name="connsiteY9"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569125" h="6858000">
                <a:moveTo>
                  <a:pt x="2313618" y="0"/>
                </a:moveTo>
                <a:lnTo>
                  <a:pt x="3960258" y="0"/>
                </a:lnTo>
                <a:lnTo>
                  <a:pt x="4621404" y="0"/>
                </a:lnTo>
                <a:lnTo>
                  <a:pt x="6758681" y="0"/>
                </a:lnTo>
                <a:lnTo>
                  <a:pt x="8302425" y="0"/>
                </a:lnTo>
                <a:lnTo>
                  <a:pt x="8569125" y="0"/>
                </a:lnTo>
                <a:lnTo>
                  <a:pt x="8569125" y="6858000"/>
                </a:lnTo>
                <a:lnTo>
                  <a:pt x="8302425" y="6858000"/>
                </a:lnTo>
                <a:lnTo>
                  <a:pt x="6758681" y="6858000"/>
                </a:lnTo>
                <a:lnTo>
                  <a:pt x="0" y="685800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51448" name="矩形 5"/>
          <p:cNvSpPr/>
          <p:nvPr/>
        </p:nvSpPr>
        <p:spPr>
          <a:xfrm>
            <a:off x="294944" y="623162"/>
            <a:ext cx="11566856" cy="5650571"/>
          </a:xfrm>
          <a:prstGeom prst="rect"/>
          <a:gradFill flip="none" rotWithShape="1">
            <a:gsLst>
              <a:gs pos="0">
                <a:schemeClr val="accent1"/>
              </a:gs>
              <a:gs pos="100000">
                <a:schemeClr val="accent2"/>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449" name="任意多边形: 形状 11"/>
          <p:cNvSpPr/>
          <p:nvPr/>
        </p:nvSpPr>
        <p:spPr>
          <a:xfrm>
            <a:off x="0" y="1"/>
            <a:ext cx="589888" cy="1748539"/>
          </a:xfrm>
          <a:custGeom>
            <a:avLst/>
            <a:gdLst>
              <a:gd name="connsiteX0" fmla="*/ 0 w 589888"/>
              <a:gd name="connsiteY0" fmla="*/ 0 h 1748539"/>
              <a:gd name="connsiteX1" fmla="*/ 589888 w 589888"/>
              <a:gd name="connsiteY1" fmla="*/ 0 h 1748539"/>
              <a:gd name="connsiteX2" fmla="*/ 0 w 589888"/>
              <a:gd name="connsiteY2" fmla="*/ 1748539 h 1748539"/>
            </a:gdLst>
            <a:ahLst/>
            <a:cxnLst>
              <a:cxn ang="0">
                <a:pos x="connsiteX0" y="connsiteY0"/>
              </a:cxn>
              <a:cxn ang="0">
                <a:pos x="connsiteX1" y="connsiteY1"/>
              </a:cxn>
              <a:cxn ang="0">
                <a:pos x="connsiteX2" y="connsiteY2"/>
              </a:cxn>
            </a:cxnLst>
            <a:rect l="l" t="t" r="r" b="b"/>
            <a:pathLst>
              <a:path w="589888" h="1748539">
                <a:moveTo>
                  <a:pt x="0" y="0"/>
                </a:moveTo>
                <a:lnTo>
                  <a:pt x="589888" y="0"/>
                </a:lnTo>
                <a:lnTo>
                  <a:pt x="0" y="1748539"/>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51450" name="任意多边形: 形状 106"/>
          <p:cNvSpPr/>
          <p:nvPr/>
        </p:nvSpPr>
        <p:spPr>
          <a:xfrm>
            <a:off x="713485" y="0"/>
            <a:ext cx="1258044" cy="1675698"/>
          </a:xfrm>
          <a:custGeom>
            <a:avLst/>
            <a:gdLst>
              <a:gd name="connsiteX0" fmla="*/ 623094 w 1258044"/>
              <a:gd name="connsiteY0" fmla="*/ 0 h 1675698"/>
              <a:gd name="connsiteX1" fmla="*/ 1258044 w 1258044"/>
              <a:gd name="connsiteY1" fmla="*/ 0 h 1675698"/>
              <a:gd name="connsiteX2" fmla="*/ 634950 w 1258044"/>
              <a:gd name="connsiteY2" fmla="*/ 1675698 h 1675698"/>
              <a:gd name="connsiteX3" fmla="*/ 0 w 1258044"/>
              <a:gd name="connsiteY3" fmla="*/ 1675698 h 1675698"/>
            </a:gdLst>
            <a:ahLst/>
            <a:cxnLst>
              <a:cxn ang="0">
                <a:pos x="connsiteX0" y="connsiteY0"/>
              </a:cxn>
              <a:cxn ang="0">
                <a:pos x="connsiteX1" y="connsiteY1"/>
              </a:cxn>
              <a:cxn ang="0">
                <a:pos x="connsiteX2" y="connsiteY2"/>
              </a:cxn>
              <a:cxn ang="0">
                <a:pos x="connsiteX3" y="connsiteY3"/>
              </a:cxn>
            </a:cxnLst>
            <a:rect l="l" t="t" r="r" b="b"/>
            <a:pathLst>
              <a:path w="1258044" h="1675698">
                <a:moveTo>
                  <a:pt x="623094" y="0"/>
                </a:moveTo>
                <a:lnTo>
                  <a:pt x="1258044" y="0"/>
                </a:lnTo>
                <a:lnTo>
                  <a:pt x="634950" y="1675698"/>
                </a:lnTo>
                <a:lnTo>
                  <a:pt x="0" y="1675698"/>
                </a:lnTo>
                <a:close/>
              </a:path>
            </a:pathLst>
          </a:custGeom>
          <a:gradFill flip="none" rotWithShape="1">
            <a:gsLst>
              <a:gs pos="0">
                <a:schemeClr val="bg1">
                  <a:alpha val="64000"/>
                </a:schemeClr>
              </a:gs>
              <a:gs pos="100000">
                <a:schemeClr val="bg1">
                  <a:alpha val="0"/>
                </a:schemeClr>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51451" name="平行四边形 176"/>
          <p:cNvSpPr/>
          <p:nvPr/>
        </p:nvSpPr>
        <p:spPr>
          <a:xfrm>
            <a:off x="10409936" y="0"/>
            <a:ext cx="1189400" cy="1869720"/>
          </a:xfrm>
          <a:prstGeom prst="parallelogram">
            <a:avLst>
              <a:gd name="adj" fmla="val 58453"/>
            </a:avLst>
          </a:prstGeom>
          <a:gradFill flip="none" rotWithShape="1">
            <a:gsLst>
              <a:gs pos="0">
                <a:schemeClr val="bg1">
                  <a:alpha val="64000"/>
                </a:schemeClr>
              </a:gs>
              <a:gs pos="100000">
                <a:schemeClr val="bg1">
                  <a:alpha val="0"/>
                </a:schemeClr>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452" name="平行四边形 177"/>
          <p:cNvSpPr/>
          <p:nvPr/>
        </p:nvSpPr>
        <p:spPr>
          <a:xfrm>
            <a:off x="9594570" y="-4625"/>
            <a:ext cx="895458" cy="1255575"/>
          </a:xfrm>
          <a:prstGeom prst="parallelogram">
            <a:avLst>
              <a:gd name="adj" fmla="val 51239"/>
            </a:avLst>
          </a:prstGeom>
          <a:gradFill flip="none" rotWithShape="1">
            <a:gsLst>
              <a:gs pos="0">
                <a:schemeClr val="accent2"/>
              </a:gs>
              <a:gs pos="100000">
                <a:schemeClr val="accent2">
                  <a:alpha val="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453" name="任意多边形: 形状 107"/>
          <p:cNvSpPr/>
          <p:nvPr/>
        </p:nvSpPr>
        <p:spPr>
          <a:xfrm>
            <a:off x="2240078" y="4705381"/>
            <a:ext cx="1906301" cy="2152619"/>
          </a:xfrm>
          <a:custGeom>
            <a:avLst/>
            <a:gdLst>
              <a:gd name="connsiteX0" fmla="*/ 733105 w 1906301"/>
              <a:gd name="connsiteY0" fmla="*/ 0 h 2152619"/>
              <a:gd name="connsiteX1" fmla="*/ 1906301 w 1906301"/>
              <a:gd name="connsiteY1" fmla="*/ 0 h 2152619"/>
              <a:gd name="connsiteX2" fmla="*/ 1173196 w 1906301"/>
              <a:gd name="connsiteY2" fmla="*/ 2152619 h 2152619"/>
              <a:gd name="connsiteX3" fmla="*/ 0 w 1906301"/>
              <a:gd name="connsiteY3" fmla="*/ 2152619 h 2152619"/>
            </a:gdLst>
            <a:ahLst/>
            <a:cxnLst>
              <a:cxn ang="0">
                <a:pos x="connsiteX0" y="connsiteY0"/>
              </a:cxn>
              <a:cxn ang="0">
                <a:pos x="connsiteX1" y="connsiteY1"/>
              </a:cxn>
              <a:cxn ang="0">
                <a:pos x="connsiteX2" y="connsiteY2"/>
              </a:cxn>
              <a:cxn ang="0">
                <a:pos x="connsiteX3" y="connsiteY3"/>
              </a:cxn>
            </a:cxnLst>
            <a:rect l="l" t="t" r="r" b="b"/>
            <a:pathLst>
              <a:path w="1906301" h="2152619">
                <a:moveTo>
                  <a:pt x="733105" y="0"/>
                </a:moveTo>
                <a:lnTo>
                  <a:pt x="1906301" y="0"/>
                </a:lnTo>
                <a:lnTo>
                  <a:pt x="1173196" y="2152619"/>
                </a:lnTo>
                <a:lnTo>
                  <a:pt x="0" y="2152619"/>
                </a:lnTo>
                <a:close/>
              </a:path>
            </a:pathLst>
          </a:custGeom>
          <a:gradFill flip="none" rotWithShape="1">
            <a:gsLst>
              <a:gs pos="0">
                <a:schemeClr val="accent2"/>
              </a:gs>
              <a:gs pos="100000">
                <a:schemeClr val="accent2">
                  <a:alpha val="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grpSp>
        <p:nvGrpSpPr>
          <p:cNvPr id="230" name="组合 1028"/>
          <p:cNvGrpSpPr/>
          <p:nvPr/>
        </p:nvGrpSpPr>
        <p:grpSpPr>
          <a:xfrm>
            <a:off x="468420" y="6273733"/>
            <a:ext cx="11255160" cy="255424"/>
            <a:chOff x="203417" y="6273733"/>
            <a:chExt cx="11255160" cy="255424"/>
          </a:xfrm>
        </p:grpSpPr>
        <p:grpSp>
          <p:nvGrpSpPr>
            <p:cNvPr id="231" name="组合 1024"/>
            <p:cNvGrpSpPr/>
            <p:nvPr/>
          </p:nvGrpSpPr>
          <p:grpSpPr>
            <a:xfrm>
              <a:off x="10507861" y="6273733"/>
              <a:ext cx="950716" cy="255424"/>
              <a:chOff x="10507861" y="6273733"/>
              <a:chExt cx="950716" cy="255424"/>
            </a:xfrm>
          </p:grpSpPr>
          <p:sp>
            <p:nvSpPr>
              <p:cNvPr id="1051454" name="平行四边形 36"/>
              <p:cNvSpPr/>
              <p:nvPr/>
            </p:nvSpPr>
            <p:spPr>
              <a:xfrm>
                <a:off x="11290517" y="6273733"/>
                <a:ext cx="168060" cy="255424"/>
              </a:xfrm>
              <a:prstGeom prst="parallelogram">
                <a:avLst>
                  <a:gd name="adj" fmla="val 51442"/>
                </a:avLst>
              </a:prstGeom>
              <a:solidFill>
                <a:schemeClr val="accent2">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455" name="平行四边形 68"/>
              <p:cNvSpPr/>
              <p:nvPr/>
            </p:nvSpPr>
            <p:spPr>
              <a:xfrm>
                <a:off x="11160041" y="6273733"/>
                <a:ext cx="168060" cy="255424"/>
              </a:xfrm>
              <a:prstGeom prst="parallelogram">
                <a:avLst>
                  <a:gd name="adj" fmla="val 51442"/>
                </a:avLst>
              </a:prstGeom>
              <a:solidFill>
                <a:schemeClr val="accent2">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456" name="平行四边形 69"/>
              <p:cNvSpPr/>
              <p:nvPr/>
            </p:nvSpPr>
            <p:spPr>
              <a:xfrm>
                <a:off x="11029605" y="6273733"/>
                <a:ext cx="168060" cy="255424"/>
              </a:xfrm>
              <a:prstGeom prst="parallelogram">
                <a:avLst>
                  <a:gd name="adj" fmla="val 51442"/>
                </a:avLst>
              </a:prstGeom>
              <a:solidFill>
                <a:schemeClr val="accent2">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457" name="平行四边形 70"/>
              <p:cNvSpPr/>
              <p:nvPr/>
            </p:nvSpPr>
            <p:spPr>
              <a:xfrm>
                <a:off x="10899169" y="6273733"/>
                <a:ext cx="168060" cy="255424"/>
              </a:xfrm>
              <a:prstGeom prst="parallelogram">
                <a:avLst>
                  <a:gd name="adj" fmla="val 51442"/>
                </a:avLst>
              </a:prstGeom>
              <a:solidFill>
                <a:schemeClr val="accent2">
                  <a:alpha val="5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458" name="平行四边形 71"/>
              <p:cNvSpPr/>
              <p:nvPr/>
            </p:nvSpPr>
            <p:spPr>
              <a:xfrm>
                <a:off x="10768733" y="6273733"/>
                <a:ext cx="168060" cy="255424"/>
              </a:xfrm>
              <a:prstGeom prst="parallelogram">
                <a:avLst>
                  <a:gd name="adj" fmla="val 51442"/>
                </a:avLst>
              </a:prstGeom>
              <a:solidFill>
                <a:schemeClr val="accent2">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459" name="平行四边形 72"/>
              <p:cNvSpPr/>
              <p:nvPr/>
            </p:nvSpPr>
            <p:spPr>
              <a:xfrm>
                <a:off x="10638297" y="6273733"/>
                <a:ext cx="168060" cy="255424"/>
              </a:xfrm>
              <a:prstGeom prst="parallelogram">
                <a:avLst>
                  <a:gd name="adj" fmla="val 51442"/>
                </a:avLst>
              </a:prstGeom>
              <a:solidFill>
                <a:schemeClr val="accent2">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460" name="平行四边形 73"/>
              <p:cNvSpPr/>
              <p:nvPr/>
            </p:nvSpPr>
            <p:spPr>
              <a:xfrm>
                <a:off x="10507861" y="6273733"/>
                <a:ext cx="168060" cy="255424"/>
              </a:xfrm>
              <a:prstGeom prst="parallelogram">
                <a:avLst>
                  <a:gd name="adj" fmla="val 51442"/>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grpSp>
        <p:grpSp>
          <p:nvGrpSpPr>
            <p:cNvPr id="232" name="组合 1027"/>
            <p:cNvGrpSpPr/>
            <p:nvPr/>
          </p:nvGrpSpPr>
          <p:grpSpPr>
            <a:xfrm>
              <a:off x="203417" y="6273733"/>
              <a:ext cx="10342068" cy="255424"/>
              <a:chOff x="203417" y="6273733"/>
              <a:chExt cx="10342068" cy="255424"/>
            </a:xfrm>
            <a:gradFill flip="none" rotWithShape="1">
              <a:gsLst>
                <a:gs pos="0">
                  <a:schemeClr val="bg1">
                    <a:alpha val="0"/>
                  </a:schemeClr>
                </a:gs>
                <a:gs pos="44000">
                  <a:schemeClr val="bg1">
                    <a:alpha val="55000"/>
                  </a:schemeClr>
                </a:gs>
                <a:gs pos="100000">
                  <a:schemeClr val="bg1">
                    <a:alpha val="5000"/>
                  </a:schemeClr>
                </a:gs>
              </a:gsLst>
              <a:lin ang="0" scaled="1"/>
            </a:gradFill>
          </p:grpSpPr>
          <p:sp>
            <p:nvSpPr>
              <p:cNvPr id="1051461" name="平行四边形 74"/>
              <p:cNvSpPr/>
              <p:nvPr/>
            </p:nvSpPr>
            <p:spPr>
              <a:xfrm>
                <a:off x="1037742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462" name="平行四边形 75"/>
              <p:cNvSpPr/>
              <p:nvPr/>
            </p:nvSpPr>
            <p:spPr>
              <a:xfrm>
                <a:off x="1024698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463" name="平行四边形 76"/>
              <p:cNvSpPr/>
              <p:nvPr/>
            </p:nvSpPr>
            <p:spPr>
              <a:xfrm>
                <a:off x="1011655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464" name="平行四边形 77"/>
              <p:cNvSpPr/>
              <p:nvPr/>
            </p:nvSpPr>
            <p:spPr>
              <a:xfrm>
                <a:off x="998611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465" name="平行四边形 78"/>
              <p:cNvSpPr/>
              <p:nvPr/>
            </p:nvSpPr>
            <p:spPr>
              <a:xfrm>
                <a:off x="985568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466" name="平行四边形 79"/>
              <p:cNvSpPr/>
              <p:nvPr/>
            </p:nvSpPr>
            <p:spPr>
              <a:xfrm>
                <a:off x="972524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467" name="平行四边形 80"/>
              <p:cNvSpPr/>
              <p:nvPr/>
            </p:nvSpPr>
            <p:spPr>
              <a:xfrm>
                <a:off x="959480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468" name="平行四边形 81"/>
              <p:cNvSpPr/>
              <p:nvPr/>
            </p:nvSpPr>
            <p:spPr>
              <a:xfrm>
                <a:off x="946437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469" name="平行四边形 82"/>
              <p:cNvSpPr/>
              <p:nvPr/>
            </p:nvSpPr>
            <p:spPr>
              <a:xfrm>
                <a:off x="933393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470" name="平行四边形 86"/>
              <p:cNvSpPr/>
              <p:nvPr/>
            </p:nvSpPr>
            <p:spPr>
              <a:xfrm>
                <a:off x="920350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471" name="平行四边形 87"/>
              <p:cNvSpPr/>
              <p:nvPr/>
            </p:nvSpPr>
            <p:spPr>
              <a:xfrm>
                <a:off x="907306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472" name="平行四边形 88"/>
              <p:cNvSpPr/>
              <p:nvPr/>
            </p:nvSpPr>
            <p:spPr>
              <a:xfrm>
                <a:off x="894262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473" name="平行四边形 89"/>
              <p:cNvSpPr/>
              <p:nvPr/>
            </p:nvSpPr>
            <p:spPr>
              <a:xfrm>
                <a:off x="881219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474" name="平行四边形 90"/>
              <p:cNvSpPr/>
              <p:nvPr/>
            </p:nvSpPr>
            <p:spPr>
              <a:xfrm>
                <a:off x="868175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475" name="平行四边形 91"/>
              <p:cNvSpPr/>
              <p:nvPr/>
            </p:nvSpPr>
            <p:spPr>
              <a:xfrm>
                <a:off x="855132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476" name="平行四边形 92"/>
              <p:cNvSpPr/>
              <p:nvPr/>
            </p:nvSpPr>
            <p:spPr>
              <a:xfrm>
                <a:off x="842088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477" name="平行四边形 93"/>
              <p:cNvSpPr/>
              <p:nvPr/>
            </p:nvSpPr>
            <p:spPr>
              <a:xfrm>
                <a:off x="829044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478" name="平行四边形 94"/>
              <p:cNvSpPr/>
              <p:nvPr/>
            </p:nvSpPr>
            <p:spPr>
              <a:xfrm>
                <a:off x="816001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479" name="平行四边形 100"/>
              <p:cNvSpPr/>
              <p:nvPr/>
            </p:nvSpPr>
            <p:spPr>
              <a:xfrm>
                <a:off x="802957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480" name="平行四边形 101"/>
              <p:cNvSpPr/>
              <p:nvPr/>
            </p:nvSpPr>
            <p:spPr>
              <a:xfrm>
                <a:off x="789914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481" name="平行四边形 102"/>
              <p:cNvSpPr/>
              <p:nvPr/>
            </p:nvSpPr>
            <p:spPr>
              <a:xfrm>
                <a:off x="776870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482" name="平行四边形 103"/>
              <p:cNvSpPr/>
              <p:nvPr/>
            </p:nvSpPr>
            <p:spPr>
              <a:xfrm>
                <a:off x="763826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483" name="平行四边形 104"/>
              <p:cNvSpPr/>
              <p:nvPr/>
            </p:nvSpPr>
            <p:spPr>
              <a:xfrm>
                <a:off x="750783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484" name="平行四边形 105"/>
              <p:cNvSpPr/>
              <p:nvPr/>
            </p:nvSpPr>
            <p:spPr>
              <a:xfrm>
                <a:off x="737739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485" name="平行四边形 108"/>
              <p:cNvSpPr/>
              <p:nvPr/>
            </p:nvSpPr>
            <p:spPr>
              <a:xfrm>
                <a:off x="724696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486" name="平行四边形 109"/>
              <p:cNvSpPr/>
              <p:nvPr/>
            </p:nvSpPr>
            <p:spPr>
              <a:xfrm>
                <a:off x="711652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487" name="平行四边形 110"/>
              <p:cNvSpPr/>
              <p:nvPr/>
            </p:nvSpPr>
            <p:spPr>
              <a:xfrm>
                <a:off x="698608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488" name="平行四边形 111"/>
              <p:cNvSpPr/>
              <p:nvPr/>
            </p:nvSpPr>
            <p:spPr>
              <a:xfrm>
                <a:off x="685565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489" name="平行四边形 112"/>
              <p:cNvSpPr/>
              <p:nvPr/>
            </p:nvSpPr>
            <p:spPr>
              <a:xfrm>
                <a:off x="672521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490" name="平行四边形 113"/>
              <p:cNvSpPr/>
              <p:nvPr/>
            </p:nvSpPr>
            <p:spPr>
              <a:xfrm>
                <a:off x="659478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491" name="平行四边形 114"/>
              <p:cNvSpPr/>
              <p:nvPr/>
            </p:nvSpPr>
            <p:spPr>
              <a:xfrm>
                <a:off x="646434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492" name="平行四边形 115"/>
              <p:cNvSpPr/>
              <p:nvPr/>
            </p:nvSpPr>
            <p:spPr>
              <a:xfrm>
                <a:off x="633390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493" name="平行四边形 116"/>
              <p:cNvSpPr/>
              <p:nvPr/>
            </p:nvSpPr>
            <p:spPr>
              <a:xfrm>
                <a:off x="620347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494" name="平行四边形 117"/>
              <p:cNvSpPr/>
              <p:nvPr/>
            </p:nvSpPr>
            <p:spPr>
              <a:xfrm>
                <a:off x="607303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495" name="平行四边形 118"/>
              <p:cNvSpPr/>
              <p:nvPr/>
            </p:nvSpPr>
            <p:spPr>
              <a:xfrm>
                <a:off x="594260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496" name="平行四边形 119"/>
              <p:cNvSpPr/>
              <p:nvPr/>
            </p:nvSpPr>
            <p:spPr>
              <a:xfrm>
                <a:off x="581216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497" name="平行四边形 120"/>
              <p:cNvSpPr/>
              <p:nvPr/>
            </p:nvSpPr>
            <p:spPr>
              <a:xfrm>
                <a:off x="568172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498" name="平行四边形 121"/>
              <p:cNvSpPr/>
              <p:nvPr/>
            </p:nvSpPr>
            <p:spPr>
              <a:xfrm>
                <a:off x="555129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499" name="平行四边形 122"/>
              <p:cNvSpPr/>
              <p:nvPr/>
            </p:nvSpPr>
            <p:spPr>
              <a:xfrm>
                <a:off x="542085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500" name="平行四边形 123"/>
              <p:cNvSpPr/>
              <p:nvPr/>
            </p:nvSpPr>
            <p:spPr>
              <a:xfrm>
                <a:off x="529042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501" name="平行四边形 126"/>
              <p:cNvSpPr/>
              <p:nvPr/>
            </p:nvSpPr>
            <p:spPr>
              <a:xfrm>
                <a:off x="515998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502" name="平行四边形 127"/>
              <p:cNvSpPr/>
              <p:nvPr/>
            </p:nvSpPr>
            <p:spPr>
              <a:xfrm>
                <a:off x="502954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503" name="平行四边形 128"/>
              <p:cNvSpPr/>
              <p:nvPr/>
            </p:nvSpPr>
            <p:spPr>
              <a:xfrm>
                <a:off x="489911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504" name="平行四边形 129"/>
              <p:cNvSpPr/>
              <p:nvPr/>
            </p:nvSpPr>
            <p:spPr>
              <a:xfrm>
                <a:off x="476867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505" name="平行四边形 130"/>
              <p:cNvSpPr/>
              <p:nvPr/>
            </p:nvSpPr>
            <p:spPr>
              <a:xfrm>
                <a:off x="463824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506" name="平行四边形 131"/>
              <p:cNvSpPr/>
              <p:nvPr/>
            </p:nvSpPr>
            <p:spPr>
              <a:xfrm>
                <a:off x="450780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507" name="平行四边形 132"/>
              <p:cNvSpPr/>
              <p:nvPr/>
            </p:nvSpPr>
            <p:spPr>
              <a:xfrm>
                <a:off x="437736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508" name="平行四边形 133"/>
              <p:cNvSpPr/>
              <p:nvPr/>
            </p:nvSpPr>
            <p:spPr>
              <a:xfrm>
                <a:off x="424693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509" name="平行四边形 134"/>
              <p:cNvSpPr/>
              <p:nvPr/>
            </p:nvSpPr>
            <p:spPr>
              <a:xfrm>
                <a:off x="411649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510" name="平行四边形 135"/>
              <p:cNvSpPr/>
              <p:nvPr/>
            </p:nvSpPr>
            <p:spPr>
              <a:xfrm>
                <a:off x="398606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511" name="平行四边形 136"/>
              <p:cNvSpPr/>
              <p:nvPr/>
            </p:nvSpPr>
            <p:spPr>
              <a:xfrm>
                <a:off x="385562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512" name="平行四边形 137"/>
              <p:cNvSpPr/>
              <p:nvPr/>
            </p:nvSpPr>
            <p:spPr>
              <a:xfrm>
                <a:off x="372518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513" name="平行四边形 138"/>
              <p:cNvSpPr/>
              <p:nvPr/>
            </p:nvSpPr>
            <p:spPr>
              <a:xfrm>
                <a:off x="359475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514" name="平行四边形 139"/>
              <p:cNvSpPr/>
              <p:nvPr/>
            </p:nvSpPr>
            <p:spPr>
              <a:xfrm>
                <a:off x="346431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515" name="平行四边形 140"/>
              <p:cNvSpPr/>
              <p:nvPr/>
            </p:nvSpPr>
            <p:spPr>
              <a:xfrm>
                <a:off x="333388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516" name="平行四边形 141"/>
              <p:cNvSpPr/>
              <p:nvPr/>
            </p:nvSpPr>
            <p:spPr>
              <a:xfrm>
                <a:off x="320344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517" name="平行四边形 142"/>
              <p:cNvSpPr/>
              <p:nvPr/>
            </p:nvSpPr>
            <p:spPr>
              <a:xfrm>
                <a:off x="307300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518" name="平行四边形 143"/>
              <p:cNvSpPr/>
              <p:nvPr/>
            </p:nvSpPr>
            <p:spPr>
              <a:xfrm>
                <a:off x="294257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519" name="平行四边形 144"/>
              <p:cNvSpPr/>
              <p:nvPr/>
            </p:nvSpPr>
            <p:spPr>
              <a:xfrm>
                <a:off x="281213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520" name="平行四边形 145"/>
              <p:cNvSpPr/>
              <p:nvPr/>
            </p:nvSpPr>
            <p:spPr>
              <a:xfrm>
                <a:off x="268170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521" name="平行四边形 146"/>
              <p:cNvSpPr/>
              <p:nvPr/>
            </p:nvSpPr>
            <p:spPr>
              <a:xfrm>
                <a:off x="255126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522" name="平行四边形 147"/>
              <p:cNvSpPr/>
              <p:nvPr/>
            </p:nvSpPr>
            <p:spPr>
              <a:xfrm>
                <a:off x="242082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523" name="平行四边形 148"/>
              <p:cNvSpPr/>
              <p:nvPr/>
            </p:nvSpPr>
            <p:spPr>
              <a:xfrm>
                <a:off x="229039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524" name="平行四边形 149"/>
              <p:cNvSpPr/>
              <p:nvPr/>
            </p:nvSpPr>
            <p:spPr>
              <a:xfrm>
                <a:off x="215995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525" name="平行四边形 150"/>
              <p:cNvSpPr/>
              <p:nvPr/>
            </p:nvSpPr>
            <p:spPr>
              <a:xfrm>
                <a:off x="202952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526" name="平行四边形 151"/>
              <p:cNvSpPr/>
              <p:nvPr/>
            </p:nvSpPr>
            <p:spPr>
              <a:xfrm>
                <a:off x="189908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527" name="平行四边形 152"/>
              <p:cNvSpPr/>
              <p:nvPr/>
            </p:nvSpPr>
            <p:spPr>
              <a:xfrm>
                <a:off x="176864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528" name="平行四边形 153"/>
              <p:cNvSpPr/>
              <p:nvPr/>
            </p:nvSpPr>
            <p:spPr>
              <a:xfrm>
                <a:off x="163821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529" name="平行四边形 154"/>
              <p:cNvSpPr/>
              <p:nvPr/>
            </p:nvSpPr>
            <p:spPr>
              <a:xfrm>
                <a:off x="150777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530" name="平行四边形 155"/>
              <p:cNvSpPr/>
              <p:nvPr/>
            </p:nvSpPr>
            <p:spPr>
              <a:xfrm>
                <a:off x="137734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531" name="平行四边形 156"/>
              <p:cNvSpPr/>
              <p:nvPr/>
            </p:nvSpPr>
            <p:spPr>
              <a:xfrm>
                <a:off x="124690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532" name="平行四边形 157"/>
              <p:cNvSpPr/>
              <p:nvPr/>
            </p:nvSpPr>
            <p:spPr>
              <a:xfrm>
                <a:off x="111646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533" name="平行四边形 158"/>
              <p:cNvSpPr/>
              <p:nvPr/>
            </p:nvSpPr>
            <p:spPr>
              <a:xfrm>
                <a:off x="98603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534" name="平行四边形 159"/>
              <p:cNvSpPr/>
              <p:nvPr/>
            </p:nvSpPr>
            <p:spPr>
              <a:xfrm>
                <a:off x="85559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535" name="平行四边形 160"/>
              <p:cNvSpPr/>
              <p:nvPr/>
            </p:nvSpPr>
            <p:spPr>
              <a:xfrm>
                <a:off x="72516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536" name="平行四边形 161"/>
              <p:cNvSpPr/>
              <p:nvPr/>
            </p:nvSpPr>
            <p:spPr>
              <a:xfrm>
                <a:off x="59472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537" name="平行四边形 162"/>
              <p:cNvSpPr/>
              <p:nvPr/>
            </p:nvSpPr>
            <p:spPr>
              <a:xfrm>
                <a:off x="46428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538" name="平行四边形 163"/>
              <p:cNvSpPr/>
              <p:nvPr/>
            </p:nvSpPr>
            <p:spPr>
              <a:xfrm>
                <a:off x="33385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539" name="平行四边形 164"/>
              <p:cNvSpPr/>
              <p:nvPr/>
            </p:nvSpPr>
            <p:spPr>
              <a:xfrm>
                <a:off x="20341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grpSp>
      </p:grpSp>
      <p:sp>
        <p:nvSpPr>
          <p:cNvPr id="1051540" name="TextBox 13"/>
          <p:cNvSpPr txBox="1"/>
          <p:nvPr/>
        </p:nvSpPr>
        <p:spPr>
          <a:xfrm>
            <a:off x="667897" y="1221693"/>
            <a:ext cx="1676400" cy="355600"/>
          </a:xfrm>
          <a:prstGeom prst="rect"/>
          <a:noFill/>
        </p:spPr>
        <p:txBody>
          <a:bodyPr anchor="t" anchorCtr="0" bIns="0" lIns="0" rIns="0" rtlCol="0" tIns="0" wrap="none">
            <a:spAutoFit/>
          </a:bodyPr>
          <a:p>
            <a:pPr defTabSz="1216660">
              <a:spcBef>
                <a:spcPct val="20000"/>
              </a:spcBef>
            </a:pPr>
            <a:r>
              <a:rPr altLang="zh-CN" b="1" sz="2400" lang="en-US">
                <a:solidFill>
                  <a:schemeClr val="bg1"/>
                </a:solidFill>
                <a:latin typeface="+mj-ea"/>
                <a:ea typeface="+mj-ea"/>
                <a:sym typeface="Arial" panose="020B0604020202020204" pitchFamily="34" charset="0"/>
              </a:rPr>
              <a:t>2022</a:t>
            </a:r>
            <a:r>
              <a:rPr altLang="en-US" b="1" sz="2400" lang="zh-CN">
                <a:solidFill>
                  <a:schemeClr val="bg1"/>
                </a:solidFill>
                <a:latin typeface="+mj-ea"/>
                <a:ea typeface="+mj-ea"/>
                <a:sym typeface="Arial" panose="020B0604020202020204" pitchFamily="34" charset="0"/>
              </a:rPr>
              <a:t>年</a:t>
            </a:r>
            <a:r>
              <a:rPr altLang="zh-CN" b="1" sz="2400" lang="en-US">
                <a:solidFill>
                  <a:schemeClr val="bg1"/>
                </a:solidFill>
                <a:latin typeface="+mj-ea"/>
                <a:ea typeface="+mj-ea"/>
                <a:sym typeface="Arial" panose="020B0604020202020204" pitchFamily="34" charset="0"/>
              </a:rPr>
              <a:t>07</a:t>
            </a:r>
            <a:r>
              <a:rPr altLang="en-US" b="1" sz="2400" lang="zh-CN">
                <a:solidFill>
                  <a:schemeClr val="bg1"/>
                </a:solidFill>
                <a:latin typeface="+mj-ea"/>
                <a:ea typeface="+mj-ea"/>
                <a:sym typeface="Arial" panose="020B0604020202020204" pitchFamily="34" charset="0"/>
              </a:rPr>
              <a:t>月</a:t>
            </a:r>
          </a:p>
        </p:txBody>
      </p:sp>
      <p:sp>
        <p:nvSpPr>
          <p:cNvPr id="1051541" name="文本框 125"/>
          <p:cNvSpPr txBox="1"/>
          <p:nvPr/>
        </p:nvSpPr>
        <p:spPr>
          <a:xfrm>
            <a:off x="928804" y="2358705"/>
            <a:ext cx="5171034" cy="993140"/>
          </a:xfrm>
          <a:prstGeom prst="rect"/>
          <a:noFill/>
        </p:spPr>
        <p:txBody>
          <a:bodyPr wrap="square">
            <a:spAutoFit/>
          </a:bodyPr>
          <a:p>
            <a:pPr algn="l">
              <a:lnSpc>
                <a:spcPct val="150000"/>
              </a:lnSpc>
            </a:pPr>
            <a:r>
              <a:rPr altLang="en-US" b="1" sz="4000" lang="zh-CN">
                <a:solidFill>
                  <a:schemeClr val="bg1"/>
                </a:solidFill>
                <a:latin typeface="+mj-ea"/>
                <a:ea typeface="+mj-ea"/>
              </a:rPr>
              <a:t>草坪音乐趴</a:t>
            </a:r>
            <a:endParaRPr altLang="en-US" b="1" sz="2800" lang="zh-CN">
              <a:solidFill>
                <a:schemeClr val="bg1"/>
              </a:solidFill>
              <a:latin typeface="+mj-ea"/>
              <a:ea typeface="+mj-ea"/>
            </a:endParaRPr>
          </a:p>
        </p:txBody>
      </p:sp>
      <p:sp>
        <p:nvSpPr>
          <p:cNvPr id="1051542" name="文本框 166"/>
          <p:cNvSpPr txBox="1"/>
          <p:nvPr/>
        </p:nvSpPr>
        <p:spPr>
          <a:xfrm>
            <a:off x="2656459" y="1185703"/>
            <a:ext cx="5171034" cy="461665"/>
          </a:xfrm>
          <a:prstGeom prst="rect"/>
          <a:noFill/>
        </p:spPr>
        <p:txBody>
          <a:bodyPr wrap="square">
            <a:spAutoFit/>
          </a:bodyPr>
          <a:p>
            <a:pPr algn="l"/>
            <a:r>
              <a:rPr altLang="en-US" b="1" sz="2400" i="0" lang="zh-CN">
                <a:solidFill>
                  <a:schemeClr val="bg1"/>
                </a:solidFill>
                <a:effectLst/>
                <a:latin typeface="+mj-ea"/>
                <a:ea typeface="+mj-ea"/>
              </a:rPr>
              <a:t>夏日美好生活节 </a:t>
            </a:r>
          </a:p>
        </p:txBody>
      </p:sp>
      <p:sp>
        <p:nvSpPr>
          <p:cNvPr id="1051543" name="文本框 168"/>
          <p:cNvSpPr txBox="1"/>
          <p:nvPr/>
        </p:nvSpPr>
        <p:spPr>
          <a:xfrm>
            <a:off x="988472" y="3422377"/>
            <a:ext cx="4958260" cy="1691641"/>
          </a:xfrm>
          <a:prstGeom prst="rect"/>
          <a:noFill/>
        </p:spPr>
        <p:txBody>
          <a:bodyPr wrap="square">
            <a:spAutoFit/>
          </a:bodyPr>
          <a:p>
            <a:pPr>
              <a:lnSpc>
                <a:spcPct val="150000"/>
              </a:lnSpc>
            </a:pPr>
            <a:r>
              <a:rPr altLang="en-US" b="0" sz="1200" i="0" lang="zh-CN">
                <a:solidFill>
                  <a:schemeClr val="bg1"/>
                </a:solidFill>
                <a:effectLst/>
                <a:latin typeface="+mj-ea"/>
                <a:ea typeface="+mj-ea"/>
              </a:rPr>
              <a:t>音乐将一切平凡的画面赋予深厚的意义。</a:t>
            </a:r>
          </a:p>
          <a:p>
            <a:pPr>
              <a:lnSpc>
                <a:spcPct val="150000"/>
              </a:lnSpc>
            </a:pPr>
            <a:r>
              <a:rPr altLang="en-US" b="0" sz="1200" i="0" lang="zh-CN">
                <a:solidFill>
                  <a:schemeClr val="bg1"/>
                </a:solidFill>
                <a:effectLst/>
                <a:latin typeface="+mj-ea"/>
                <a:ea typeface="+mj-ea"/>
              </a:rPr>
              <a:t>音乐的浪漫之处在于：它是生命中流动的旋律，还是游走在心灵之海的精灵，它承载了一代人的初心与梦想，总能唤起人们内心深处最真挚的情感。</a:t>
            </a:r>
            <a:endParaRPr altLang="zh-CN" b="0" sz="1200" i="0" lang="en-US">
              <a:solidFill>
                <a:schemeClr val="bg1"/>
              </a:solidFill>
              <a:effectLst/>
              <a:latin typeface="+mj-ea"/>
              <a:ea typeface="+mj-ea"/>
            </a:endParaRPr>
          </a:p>
          <a:p>
            <a:pPr>
              <a:lnSpc>
                <a:spcPct val="150000"/>
              </a:lnSpc>
            </a:pPr>
            <a:r>
              <a:rPr altLang="en-US" sz="1200" lang="zh-CN">
                <a:solidFill>
                  <a:schemeClr val="bg1"/>
                </a:solidFill>
                <a:latin typeface="+mj-ea"/>
                <a:ea typeface="+mj-ea"/>
              </a:rPr>
              <a:t>这是一段向往的兑现，更是另一段美好的开始。如果生活总要在美好的时光中延展开去，就让那个值得被铭刻的时间，生在光明而热烈的现在。</a:t>
            </a:r>
          </a:p>
        </p:txBody>
      </p:sp>
      <p:pic>
        <p:nvPicPr>
          <p:cNvPr id="2097197" name="Picture 2"/>
          <p:cNvPicPr>
            <a:picLocks noChangeAspect="1" noChangeArrowheads="1"/>
          </p:cNvPicPr>
          <p:nvPr/>
        </p:nvPicPr>
        <p:blipFill>
          <a:blip xmlns:r="http://schemas.openxmlformats.org/officeDocument/2006/relationships" r:embed="rId1" cstate="email"/>
          <a:stretch>
            <a:fillRect/>
          </a:stretch>
        </p:blipFill>
        <p:spPr bwMode="auto">
          <a:xfrm>
            <a:off x="6193547" y="2007165"/>
            <a:ext cx="5581673" cy="3721115"/>
          </a:xfrm>
          <a:prstGeom prst="rect"/>
          <a:noFill/>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233" name=""/>
        <p:cNvGrpSpPr/>
        <p:nvPr/>
      </p:nvGrpSpPr>
      <p:grpSpPr>
        <a:xfrm>
          <a:off x="0" y="0"/>
          <a:ext cx="0" cy="0"/>
          <a:chOff x="0" y="0"/>
          <a:chExt cx="0" cy="0"/>
        </a:xfrm>
      </p:grpSpPr>
      <p:sp>
        <p:nvSpPr>
          <p:cNvPr id="1051544" name="矩形 1"/>
          <p:cNvSpPr/>
          <p:nvPr/>
        </p:nvSpPr>
        <p:spPr>
          <a:xfrm>
            <a:off x="0" y="-29210"/>
            <a:ext cx="12192000" cy="6887210"/>
          </a:xfrm>
          <a:prstGeom prst="rect"/>
          <a:solidFill>
            <a:srgbClr val="00277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545" name="任意多边形: 形状 11"/>
          <p:cNvSpPr/>
          <p:nvPr/>
        </p:nvSpPr>
        <p:spPr>
          <a:xfrm>
            <a:off x="0" y="1"/>
            <a:ext cx="589888" cy="1748539"/>
          </a:xfrm>
          <a:custGeom>
            <a:avLst/>
            <a:gdLst>
              <a:gd name="connsiteX0" fmla="*/ 0 w 589888"/>
              <a:gd name="connsiteY0" fmla="*/ 0 h 1748539"/>
              <a:gd name="connsiteX1" fmla="*/ 589888 w 589888"/>
              <a:gd name="connsiteY1" fmla="*/ 0 h 1748539"/>
              <a:gd name="connsiteX2" fmla="*/ 0 w 589888"/>
              <a:gd name="connsiteY2" fmla="*/ 1748539 h 1748539"/>
            </a:gdLst>
            <a:ahLst/>
            <a:cxnLst>
              <a:cxn ang="0">
                <a:pos x="connsiteX0" y="connsiteY0"/>
              </a:cxn>
              <a:cxn ang="0">
                <a:pos x="connsiteX1" y="connsiteY1"/>
              </a:cxn>
              <a:cxn ang="0">
                <a:pos x="connsiteX2" y="connsiteY2"/>
              </a:cxn>
            </a:cxnLst>
            <a:rect l="l" t="t" r="r" b="b"/>
            <a:pathLst>
              <a:path w="589888" h="1748539">
                <a:moveTo>
                  <a:pt x="0" y="0"/>
                </a:moveTo>
                <a:lnTo>
                  <a:pt x="589888" y="0"/>
                </a:lnTo>
                <a:lnTo>
                  <a:pt x="0" y="1748539"/>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51546" name="任意多边形: 形状 180"/>
          <p:cNvSpPr/>
          <p:nvPr/>
        </p:nvSpPr>
        <p:spPr>
          <a:xfrm>
            <a:off x="1582282" y="-29210"/>
            <a:ext cx="6822908" cy="6858000"/>
          </a:xfrm>
          <a:custGeom>
            <a:avLst/>
            <a:gdLst>
              <a:gd name="connsiteX0" fmla="*/ 2313618 w 8569125"/>
              <a:gd name="connsiteY0" fmla="*/ 0 h 6858000"/>
              <a:gd name="connsiteX1" fmla="*/ 3960258 w 8569125"/>
              <a:gd name="connsiteY1" fmla="*/ 0 h 6858000"/>
              <a:gd name="connsiteX2" fmla="*/ 4621404 w 8569125"/>
              <a:gd name="connsiteY2" fmla="*/ 0 h 6858000"/>
              <a:gd name="connsiteX3" fmla="*/ 6758681 w 8569125"/>
              <a:gd name="connsiteY3" fmla="*/ 0 h 6858000"/>
              <a:gd name="connsiteX4" fmla="*/ 8302425 w 8569125"/>
              <a:gd name="connsiteY4" fmla="*/ 0 h 6858000"/>
              <a:gd name="connsiteX5" fmla="*/ 8569125 w 8569125"/>
              <a:gd name="connsiteY5" fmla="*/ 0 h 6858000"/>
              <a:gd name="connsiteX6" fmla="*/ 8569125 w 8569125"/>
              <a:gd name="connsiteY6" fmla="*/ 6858000 h 6858000"/>
              <a:gd name="connsiteX7" fmla="*/ 8302425 w 8569125"/>
              <a:gd name="connsiteY7" fmla="*/ 6858000 h 6858000"/>
              <a:gd name="connsiteX8" fmla="*/ 6758681 w 8569125"/>
              <a:gd name="connsiteY8" fmla="*/ 6858000 h 6858000"/>
              <a:gd name="connsiteX9" fmla="*/ 0 w 8569125"/>
              <a:gd name="connsiteY9"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569125" h="6858000">
                <a:moveTo>
                  <a:pt x="2313618" y="0"/>
                </a:moveTo>
                <a:lnTo>
                  <a:pt x="3960258" y="0"/>
                </a:lnTo>
                <a:lnTo>
                  <a:pt x="4621404" y="0"/>
                </a:lnTo>
                <a:lnTo>
                  <a:pt x="6758681" y="0"/>
                </a:lnTo>
                <a:lnTo>
                  <a:pt x="8302425" y="0"/>
                </a:lnTo>
                <a:lnTo>
                  <a:pt x="8569125" y="0"/>
                </a:lnTo>
                <a:lnTo>
                  <a:pt x="8569125" y="6858000"/>
                </a:lnTo>
                <a:lnTo>
                  <a:pt x="8302425" y="6858000"/>
                </a:lnTo>
                <a:lnTo>
                  <a:pt x="6758681" y="6858000"/>
                </a:lnTo>
                <a:lnTo>
                  <a:pt x="0" y="685800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51547" name="任意多边形: 形状 106"/>
          <p:cNvSpPr/>
          <p:nvPr/>
        </p:nvSpPr>
        <p:spPr>
          <a:xfrm>
            <a:off x="713485" y="0"/>
            <a:ext cx="1258044" cy="1675698"/>
          </a:xfrm>
          <a:custGeom>
            <a:avLst/>
            <a:gdLst>
              <a:gd name="connsiteX0" fmla="*/ 623094 w 1258044"/>
              <a:gd name="connsiteY0" fmla="*/ 0 h 1675698"/>
              <a:gd name="connsiteX1" fmla="*/ 1258044 w 1258044"/>
              <a:gd name="connsiteY1" fmla="*/ 0 h 1675698"/>
              <a:gd name="connsiteX2" fmla="*/ 634950 w 1258044"/>
              <a:gd name="connsiteY2" fmla="*/ 1675698 h 1675698"/>
              <a:gd name="connsiteX3" fmla="*/ 0 w 1258044"/>
              <a:gd name="connsiteY3" fmla="*/ 1675698 h 1675698"/>
            </a:gdLst>
            <a:ahLst/>
            <a:cxnLst>
              <a:cxn ang="0">
                <a:pos x="connsiteX0" y="connsiteY0"/>
              </a:cxn>
              <a:cxn ang="0">
                <a:pos x="connsiteX1" y="connsiteY1"/>
              </a:cxn>
              <a:cxn ang="0">
                <a:pos x="connsiteX2" y="connsiteY2"/>
              </a:cxn>
              <a:cxn ang="0">
                <a:pos x="connsiteX3" y="connsiteY3"/>
              </a:cxn>
            </a:cxnLst>
            <a:rect l="l" t="t" r="r" b="b"/>
            <a:pathLst>
              <a:path w="1258044" h="1675698">
                <a:moveTo>
                  <a:pt x="623094" y="0"/>
                </a:moveTo>
                <a:lnTo>
                  <a:pt x="1258044" y="0"/>
                </a:lnTo>
                <a:lnTo>
                  <a:pt x="634950" y="1675698"/>
                </a:lnTo>
                <a:lnTo>
                  <a:pt x="0" y="1675698"/>
                </a:lnTo>
                <a:close/>
              </a:path>
            </a:pathLst>
          </a:custGeom>
          <a:gradFill flip="none" rotWithShape="1">
            <a:gsLst>
              <a:gs pos="0">
                <a:schemeClr val="bg1">
                  <a:alpha val="64000"/>
                </a:schemeClr>
              </a:gs>
              <a:gs pos="100000">
                <a:schemeClr val="bg1">
                  <a:alpha val="0"/>
                </a:schemeClr>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51548" name="平行四边形 176"/>
          <p:cNvSpPr/>
          <p:nvPr/>
        </p:nvSpPr>
        <p:spPr>
          <a:xfrm>
            <a:off x="10409936" y="0"/>
            <a:ext cx="1189400" cy="1869720"/>
          </a:xfrm>
          <a:prstGeom prst="parallelogram">
            <a:avLst>
              <a:gd name="adj" fmla="val 58453"/>
            </a:avLst>
          </a:prstGeom>
          <a:gradFill flip="none" rotWithShape="1">
            <a:gsLst>
              <a:gs pos="0">
                <a:schemeClr val="bg1">
                  <a:alpha val="64000"/>
                </a:schemeClr>
              </a:gs>
              <a:gs pos="100000">
                <a:schemeClr val="bg1">
                  <a:alpha val="0"/>
                </a:schemeClr>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549" name="平行四边形 177"/>
          <p:cNvSpPr/>
          <p:nvPr/>
        </p:nvSpPr>
        <p:spPr>
          <a:xfrm>
            <a:off x="9594570" y="-4625"/>
            <a:ext cx="895458" cy="1255575"/>
          </a:xfrm>
          <a:prstGeom prst="parallelogram">
            <a:avLst>
              <a:gd name="adj" fmla="val 51239"/>
            </a:avLst>
          </a:prstGeom>
          <a:gradFill flip="none" rotWithShape="1">
            <a:gsLst>
              <a:gs pos="0">
                <a:schemeClr val="accent2"/>
              </a:gs>
              <a:gs pos="100000">
                <a:schemeClr val="accent2">
                  <a:alpha val="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550" name="任意多边形: 形状 107"/>
          <p:cNvSpPr/>
          <p:nvPr/>
        </p:nvSpPr>
        <p:spPr>
          <a:xfrm>
            <a:off x="2240078" y="4705381"/>
            <a:ext cx="1906301" cy="2152619"/>
          </a:xfrm>
          <a:custGeom>
            <a:avLst/>
            <a:gdLst>
              <a:gd name="connsiteX0" fmla="*/ 733105 w 1906301"/>
              <a:gd name="connsiteY0" fmla="*/ 0 h 2152619"/>
              <a:gd name="connsiteX1" fmla="*/ 1906301 w 1906301"/>
              <a:gd name="connsiteY1" fmla="*/ 0 h 2152619"/>
              <a:gd name="connsiteX2" fmla="*/ 1173196 w 1906301"/>
              <a:gd name="connsiteY2" fmla="*/ 2152619 h 2152619"/>
              <a:gd name="connsiteX3" fmla="*/ 0 w 1906301"/>
              <a:gd name="connsiteY3" fmla="*/ 2152619 h 2152619"/>
            </a:gdLst>
            <a:ahLst/>
            <a:cxnLst>
              <a:cxn ang="0">
                <a:pos x="connsiteX0" y="connsiteY0"/>
              </a:cxn>
              <a:cxn ang="0">
                <a:pos x="connsiteX1" y="connsiteY1"/>
              </a:cxn>
              <a:cxn ang="0">
                <a:pos x="connsiteX2" y="connsiteY2"/>
              </a:cxn>
              <a:cxn ang="0">
                <a:pos x="connsiteX3" y="connsiteY3"/>
              </a:cxn>
            </a:cxnLst>
            <a:rect l="l" t="t" r="r" b="b"/>
            <a:pathLst>
              <a:path w="1906301" h="2152619">
                <a:moveTo>
                  <a:pt x="733105" y="0"/>
                </a:moveTo>
                <a:lnTo>
                  <a:pt x="1906301" y="0"/>
                </a:lnTo>
                <a:lnTo>
                  <a:pt x="1173196" y="2152619"/>
                </a:lnTo>
                <a:lnTo>
                  <a:pt x="0" y="2152619"/>
                </a:lnTo>
                <a:close/>
              </a:path>
            </a:pathLst>
          </a:custGeom>
          <a:gradFill flip="none" rotWithShape="1">
            <a:gsLst>
              <a:gs pos="0">
                <a:schemeClr val="accent2"/>
              </a:gs>
              <a:gs pos="100000">
                <a:schemeClr val="accent2">
                  <a:alpha val="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grpSp>
        <p:nvGrpSpPr>
          <p:cNvPr id="234" name="组合 1028"/>
          <p:cNvGrpSpPr/>
          <p:nvPr/>
        </p:nvGrpSpPr>
        <p:grpSpPr>
          <a:xfrm>
            <a:off x="468420" y="6273733"/>
            <a:ext cx="11255160" cy="255424"/>
            <a:chOff x="203417" y="6273733"/>
            <a:chExt cx="11255160" cy="255424"/>
          </a:xfrm>
        </p:grpSpPr>
        <p:grpSp>
          <p:nvGrpSpPr>
            <p:cNvPr id="235" name="组合 1024"/>
            <p:cNvGrpSpPr/>
            <p:nvPr/>
          </p:nvGrpSpPr>
          <p:grpSpPr>
            <a:xfrm>
              <a:off x="10507861" y="6273733"/>
              <a:ext cx="950716" cy="255424"/>
              <a:chOff x="10507861" y="6273733"/>
              <a:chExt cx="950716" cy="255424"/>
            </a:xfrm>
          </p:grpSpPr>
          <p:sp>
            <p:nvSpPr>
              <p:cNvPr id="1051551" name="平行四边形 36"/>
              <p:cNvSpPr/>
              <p:nvPr/>
            </p:nvSpPr>
            <p:spPr>
              <a:xfrm>
                <a:off x="11290517" y="6273733"/>
                <a:ext cx="168060" cy="255424"/>
              </a:xfrm>
              <a:prstGeom prst="parallelogram">
                <a:avLst>
                  <a:gd name="adj" fmla="val 51442"/>
                </a:avLst>
              </a:prstGeom>
              <a:solidFill>
                <a:schemeClr val="accent2">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552" name="平行四边形 68"/>
              <p:cNvSpPr/>
              <p:nvPr/>
            </p:nvSpPr>
            <p:spPr>
              <a:xfrm>
                <a:off x="11160041" y="6273733"/>
                <a:ext cx="168060" cy="255424"/>
              </a:xfrm>
              <a:prstGeom prst="parallelogram">
                <a:avLst>
                  <a:gd name="adj" fmla="val 51442"/>
                </a:avLst>
              </a:prstGeom>
              <a:solidFill>
                <a:schemeClr val="accent2">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553" name="平行四边形 69"/>
              <p:cNvSpPr/>
              <p:nvPr/>
            </p:nvSpPr>
            <p:spPr>
              <a:xfrm>
                <a:off x="11029605" y="6273733"/>
                <a:ext cx="168060" cy="255424"/>
              </a:xfrm>
              <a:prstGeom prst="parallelogram">
                <a:avLst>
                  <a:gd name="adj" fmla="val 51442"/>
                </a:avLst>
              </a:prstGeom>
              <a:solidFill>
                <a:schemeClr val="accent2">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554" name="平行四边形 70"/>
              <p:cNvSpPr/>
              <p:nvPr/>
            </p:nvSpPr>
            <p:spPr>
              <a:xfrm>
                <a:off x="10899169" y="6273733"/>
                <a:ext cx="168060" cy="255424"/>
              </a:xfrm>
              <a:prstGeom prst="parallelogram">
                <a:avLst>
                  <a:gd name="adj" fmla="val 51442"/>
                </a:avLst>
              </a:prstGeom>
              <a:solidFill>
                <a:schemeClr val="accent2">
                  <a:alpha val="5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555" name="平行四边形 71"/>
              <p:cNvSpPr/>
              <p:nvPr/>
            </p:nvSpPr>
            <p:spPr>
              <a:xfrm>
                <a:off x="10768733" y="6273733"/>
                <a:ext cx="168060" cy="255424"/>
              </a:xfrm>
              <a:prstGeom prst="parallelogram">
                <a:avLst>
                  <a:gd name="adj" fmla="val 51442"/>
                </a:avLst>
              </a:prstGeom>
              <a:solidFill>
                <a:schemeClr val="accent2">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556" name="平行四边形 72"/>
              <p:cNvSpPr/>
              <p:nvPr/>
            </p:nvSpPr>
            <p:spPr>
              <a:xfrm>
                <a:off x="10638297" y="6273733"/>
                <a:ext cx="168060" cy="255424"/>
              </a:xfrm>
              <a:prstGeom prst="parallelogram">
                <a:avLst>
                  <a:gd name="adj" fmla="val 51442"/>
                </a:avLst>
              </a:prstGeom>
              <a:solidFill>
                <a:schemeClr val="accent2">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557" name="平行四边形 73"/>
              <p:cNvSpPr/>
              <p:nvPr/>
            </p:nvSpPr>
            <p:spPr>
              <a:xfrm>
                <a:off x="10507861" y="6273733"/>
                <a:ext cx="168060" cy="255424"/>
              </a:xfrm>
              <a:prstGeom prst="parallelogram">
                <a:avLst>
                  <a:gd name="adj" fmla="val 51442"/>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grpSp>
        <p:grpSp>
          <p:nvGrpSpPr>
            <p:cNvPr id="236" name="组合 1027"/>
            <p:cNvGrpSpPr/>
            <p:nvPr/>
          </p:nvGrpSpPr>
          <p:grpSpPr>
            <a:xfrm>
              <a:off x="203417" y="6273733"/>
              <a:ext cx="10342068" cy="255424"/>
              <a:chOff x="203417" y="6273733"/>
              <a:chExt cx="10342068" cy="255424"/>
            </a:xfrm>
            <a:gradFill flip="none" rotWithShape="1">
              <a:gsLst>
                <a:gs pos="0">
                  <a:schemeClr val="bg1">
                    <a:alpha val="0"/>
                  </a:schemeClr>
                </a:gs>
                <a:gs pos="44000">
                  <a:schemeClr val="bg1">
                    <a:alpha val="55000"/>
                  </a:schemeClr>
                </a:gs>
                <a:gs pos="100000">
                  <a:schemeClr val="bg1">
                    <a:alpha val="5000"/>
                  </a:schemeClr>
                </a:gs>
              </a:gsLst>
              <a:lin ang="0" scaled="1"/>
            </a:gradFill>
          </p:grpSpPr>
          <p:sp>
            <p:nvSpPr>
              <p:cNvPr id="1051558" name="平行四边形 74"/>
              <p:cNvSpPr/>
              <p:nvPr/>
            </p:nvSpPr>
            <p:spPr>
              <a:xfrm>
                <a:off x="1037742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559" name="平行四边形 75"/>
              <p:cNvSpPr/>
              <p:nvPr/>
            </p:nvSpPr>
            <p:spPr>
              <a:xfrm>
                <a:off x="1024698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560" name="平行四边形 76"/>
              <p:cNvSpPr/>
              <p:nvPr/>
            </p:nvSpPr>
            <p:spPr>
              <a:xfrm>
                <a:off x="1011655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561" name="平行四边形 77"/>
              <p:cNvSpPr/>
              <p:nvPr/>
            </p:nvSpPr>
            <p:spPr>
              <a:xfrm>
                <a:off x="998611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562" name="平行四边形 78"/>
              <p:cNvSpPr/>
              <p:nvPr/>
            </p:nvSpPr>
            <p:spPr>
              <a:xfrm>
                <a:off x="985568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563" name="平行四边形 79"/>
              <p:cNvSpPr/>
              <p:nvPr/>
            </p:nvSpPr>
            <p:spPr>
              <a:xfrm>
                <a:off x="972524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564" name="平行四边形 80"/>
              <p:cNvSpPr/>
              <p:nvPr/>
            </p:nvSpPr>
            <p:spPr>
              <a:xfrm>
                <a:off x="959480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565" name="平行四边形 81"/>
              <p:cNvSpPr/>
              <p:nvPr/>
            </p:nvSpPr>
            <p:spPr>
              <a:xfrm>
                <a:off x="946437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566" name="平行四边形 82"/>
              <p:cNvSpPr/>
              <p:nvPr/>
            </p:nvSpPr>
            <p:spPr>
              <a:xfrm>
                <a:off x="933393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567" name="平行四边形 86"/>
              <p:cNvSpPr/>
              <p:nvPr/>
            </p:nvSpPr>
            <p:spPr>
              <a:xfrm>
                <a:off x="920350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568" name="平行四边形 87"/>
              <p:cNvSpPr/>
              <p:nvPr/>
            </p:nvSpPr>
            <p:spPr>
              <a:xfrm>
                <a:off x="907306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569" name="平行四边形 88"/>
              <p:cNvSpPr/>
              <p:nvPr/>
            </p:nvSpPr>
            <p:spPr>
              <a:xfrm>
                <a:off x="894262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570" name="平行四边形 89"/>
              <p:cNvSpPr/>
              <p:nvPr/>
            </p:nvSpPr>
            <p:spPr>
              <a:xfrm>
                <a:off x="881219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571" name="平行四边形 90"/>
              <p:cNvSpPr/>
              <p:nvPr/>
            </p:nvSpPr>
            <p:spPr>
              <a:xfrm>
                <a:off x="868175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572" name="平行四边形 91"/>
              <p:cNvSpPr/>
              <p:nvPr/>
            </p:nvSpPr>
            <p:spPr>
              <a:xfrm>
                <a:off x="855132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573" name="平行四边形 92"/>
              <p:cNvSpPr/>
              <p:nvPr/>
            </p:nvSpPr>
            <p:spPr>
              <a:xfrm>
                <a:off x="842088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574" name="平行四边形 93"/>
              <p:cNvSpPr/>
              <p:nvPr/>
            </p:nvSpPr>
            <p:spPr>
              <a:xfrm>
                <a:off x="829044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575" name="平行四边形 94"/>
              <p:cNvSpPr/>
              <p:nvPr/>
            </p:nvSpPr>
            <p:spPr>
              <a:xfrm>
                <a:off x="816001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576" name="平行四边形 100"/>
              <p:cNvSpPr/>
              <p:nvPr/>
            </p:nvSpPr>
            <p:spPr>
              <a:xfrm>
                <a:off x="802957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577" name="平行四边形 101"/>
              <p:cNvSpPr/>
              <p:nvPr/>
            </p:nvSpPr>
            <p:spPr>
              <a:xfrm>
                <a:off x="789914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578" name="平行四边形 102"/>
              <p:cNvSpPr/>
              <p:nvPr/>
            </p:nvSpPr>
            <p:spPr>
              <a:xfrm>
                <a:off x="776870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579" name="平行四边形 103"/>
              <p:cNvSpPr/>
              <p:nvPr/>
            </p:nvSpPr>
            <p:spPr>
              <a:xfrm>
                <a:off x="763826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580" name="平行四边形 104"/>
              <p:cNvSpPr/>
              <p:nvPr/>
            </p:nvSpPr>
            <p:spPr>
              <a:xfrm>
                <a:off x="750783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581" name="平行四边形 105"/>
              <p:cNvSpPr/>
              <p:nvPr/>
            </p:nvSpPr>
            <p:spPr>
              <a:xfrm>
                <a:off x="737739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582" name="平行四边形 108"/>
              <p:cNvSpPr/>
              <p:nvPr/>
            </p:nvSpPr>
            <p:spPr>
              <a:xfrm>
                <a:off x="724696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583" name="平行四边形 109"/>
              <p:cNvSpPr/>
              <p:nvPr/>
            </p:nvSpPr>
            <p:spPr>
              <a:xfrm>
                <a:off x="711652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584" name="平行四边形 110"/>
              <p:cNvSpPr/>
              <p:nvPr/>
            </p:nvSpPr>
            <p:spPr>
              <a:xfrm>
                <a:off x="698608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585" name="平行四边形 111"/>
              <p:cNvSpPr/>
              <p:nvPr/>
            </p:nvSpPr>
            <p:spPr>
              <a:xfrm>
                <a:off x="685565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586" name="平行四边形 112"/>
              <p:cNvSpPr/>
              <p:nvPr/>
            </p:nvSpPr>
            <p:spPr>
              <a:xfrm>
                <a:off x="672521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587" name="平行四边形 113"/>
              <p:cNvSpPr/>
              <p:nvPr/>
            </p:nvSpPr>
            <p:spPr>
              <a:xfrm>
                <a:off x="659478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588" name="平行四边形 114"/>
              <p:cNvSpPr/>
              <p:nvPr/>
            </p:nvSpPr>
            <p:spPr>
              <a:xfrm>
                <a:off x="646434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589" name="平行四边形 115"/>
              <p:cNvSpPr/>
              <p:nvPr/>
            </p:nvSpPr>
            <p:spPr>
              <a:xfrm>
                <a:off x="633390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590" name="平行四边形 116"/>
              <p:cNvSpPr/>
              <p:nvPr/>
            </p:nvSpPr>
            <p:spPr>
              <a:xfrm>
                <a:off x="620347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591" name="平行四边形 117"/>
              <p:cNvSpPr/>
              <p:nvPr/>
            </p:nvSpPr>
            <p:spPr>
              <a:xfrm>
                <a:off x="607303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592" name="平行四边形 118"/>
              <p:cNvSpPr/>
              <p:nvPr/>
            </p:nvSpPr>
            <p:spPr>
              <a:xfrm>
                <a:off x="594260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593" name="平行四边形 119"/>
              <p:cNvSpPr/>
              <p:nvPr/>
            </p:nvSpPr>
            <p:spPr>
              <a:xfrm>
                <a:off x="581216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594" name="平行四边形 120"/>
              <p:cNvSpPr/>
              <p:nvPr/>
            </p:nvSpPr>
            <p:spPr>
              <a:xfrm>
                <a:off x="568172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595" name="平行四边形 121"/>
              <p:cNvSpPr/>
              <p:nvPr/>
            </p:nvSpPr>
            <p:spPr>
              <a:xfrm>
                <a:off x="555129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596" name="平行四边形 122"/>
              <p:cNvSpPr/>
              <p:nvPr/>
            </p:nvSpPr>
            <p:spPr>
              <a:xfrm>
                <a:off x="542085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597" name="平行四边形 123"/>
              <p:cNvSpPr/>
              <p:nvPr/>
            </p:nvSpPr>
            <p:spPr>
              <a:xfrm>
                <a:off x="529042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598" name="平行四边形 126"/>
              <p:cNvSpPr/>
              <p:nvPr/>
            </p:nvSpPr>
            <p:spPr>
              <a:xfrm>
                <a:off x="515998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599" name="平行四边形 127"/>
              <p:cNvSpPr/>
              <p:nvPr/>
            </p:nvSpPr>
            <p:spPr>
              <a:xfrm>
                <a:off x="502954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600" name="平行四边形 128"/>
              <p:cNvSpPr/>
              <p:nvPr/>
            </p:nvSpPr>
            <p:spPr>
              <a:xfrm>
                <a:off x="489911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601" name="平行四边形 129"/>
              <p:cNvSpPr/>
              <p:nvPr/>
            </p:nvSpPr>
            <p:spPr>
              <a:xfrm>
                <a:off x="476867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602" name="平行四边形 130"/>
              <p:cNvSpPr/>
              <p:nvPr/>
            </p:nvSpPr>
            <p:spPr>
              <a:xfrm>
                <a:off x="463824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603" name="平行四边形 131"/>
              <p:cNvSpPr/>
              <p:nvPr/>
            </p:nvSpPr>
            <p:spPr>
              <a:xfrm>
                <a:off x="450780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604" name="平行四边形 132"/>
              <p:cNvSpPr/>
              <p:nvPr/>
            </p:nvSpPr>
            <p:spPr>
              <a:xfrm>
                <a:off x="437736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605" name="平行四边形 133"/>
              <p:cNvSpPr/>
              <p:nvPr/>
            </p:nvSpPr>
            <p:spPr>
              <a:xfrm>
                <a:off x="424693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606" name="平行四边形 134"/>
              <p:cNvSpPr/>
              <p:nvPr/>
            </p:nvSpPr>
            <p:spPr>
              <a:xfrm>
                <a:off x="411649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607" name="平行四边形 135"/>
              <p:cNvSpPr/>
              <p:nvPr/>
            </p:nvSpPr>
            <p:spPr>
              <a:xfrm>
                <a:off x="398606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608" name="平行四边形 136"/>
              <p:cNvSpPr/>
              <p:nvPr/>
            </p:nvSpPr>
            <p:spPr>
              <a:xfrm>
                <a:off x="385562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609" name="平行四边形 137"/>
              <p:cNvSpPr/>
              <p:nvPr/>
            </p:nvSpPr>
            <p:spPr>
              <a:xfrm>
                <a:off x="372518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610" name="平行四边形 138"/>
              <p:cNvSpPr/>
              <p:nvPr/>
            </p:nvSpPr>
            <p:spPr>
              <a:xfrm>
                <a:off x="359475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611" name="平行四边形 139"/>
              <p:cNvSpPr/>
              <p:nvPr/>
            </p:nvSpPr>
            <p:spPr>
              <a:xfrm>
                <a:off x="346431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612" name="平行四边形 140"/>
              <p:cNvSpPr/>
              <p:nvPr/>
            </p:nvSpPr>
            <p:spPr>
              <a:xfrm>
                <a:off x="333388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613" name="平行四边形 141"/>
              <p:cNvSpPr/>
              <p:nvPr/>
            </p:nvSpPr>
            <p:spPr>
              <a:xfrm>
                <a:off x="320344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614" name="平行四边形 142"/>
              <p:cNvSpPr/>
              <p:nvPr/>
            </p:nvSpPr>
            <p:spPr>
              <a:xfrm>
                <a:off x="307300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615" name="平行四边形 143"/>
              <p:cNvSpPr/>
              <p:nvPr/>
            </p:nvSpPr>
            <p:spPr>
              <a:xfrm>
                <a:off x="294257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616" name="平行四边形 144"/>
              <p:cNvSpPr/>
              <p:nvPr/>
            </p:nvSpPr>
            <p:spPr>
              <a:xfrm>
                <a:off x="281213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617" name="平行四边形 145"/>
              <p:cNvSpPr/>
              <p:nvPr/>
            </p:nvSpPr>
            <p:spPr>
              <a:xfrm>
                <a:off x="268170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618" name="平行四边形 146"/>
              <p:cNvSpPr/>
              <p:nvPr/>
            </p:nvSpPr>
            <p:spPr>
              <a:xfrm>
                <a:off x="255126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619" name="平行四边形 147"/>
              <p:cNvSpPr/>
              <p:nvPr/>
            </p:nvSpPr>
            <p:spPr>
              <a:xfrm>
                <a:off x="242082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620" name="平行四边形 148"/>
              <p:cNvSpPr/>
              <p:nvPr/>
            </p:nvSpPr>
            <p:spPr>
              <a:xfrm>
                <a:off x="229039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621" name="平行四边形 149"/>
              <p:cNvSpPr/>
              <p:nvPr/>
            </p:nvSpPr>
            <p:spPr>
              <a:xfrm>
                <a:off x="215995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622" name="平行四边形 150"/>
              <p:cNvSpPr/>
              <p:nvPr/>
            </p:nvSpPr>
            <p:spPr>
              <a:xfrm>
                <a:off x="202952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623" name="平行四边形 151"/>
              <p:cNvSpPr/>
              <p:nvPr/>
            </p:nvSpPr>
            <p:spPr>
              <a:xfrm>
                <a:off x="189908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624" name="平行四边形 152"/>
              <p:cNvSpPr/>
              <p:nvPr/>
            </p:nvSpPr>
            <p:spPr>
              <a:xfrm>
                <a:off x="176864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625" name="平行四边形 153"/>
              <p:cNvSpPr/>
              <p:nvPr/>
            </p:nvSpPr>
            <p:spPr>
              <a:xfrm>
                <a:off x="163821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626" name="平行四边形 154"/>
              <p:cNvSpPr/>
              <p:nvPr/>
            </p:nvSpPr>
            <p:spPr>
              <a:xfrm>
                <a:off x="150777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627" name="平行四边形 155"/>
              <p:cNvSpPr/>
              <p:nvPr/>
            </p:nvSpPr>
            <p:spPr>
              <a:xfrm>
                <a:off x="137734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628" name="平行四边形 156"/>
              <p:cNvSpPr/>
              <p:nvPr/>
            </p:nvSpPr>
            <p:spPr>
              <a:xfrm>
                <a:off x="124690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629" name="平行四边形 157"/>
              <p:cNvSpPr/>
              <p:nvPr/>
            </p:nvSpPr>
            <p:spPr>
              <a:xfrm>
                <a:off x="111646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630" name="平行四边形 158"/>
              <p:cNvSpPr/>
              <p:nvPr/>
            </p:nvSpPr>
            <p:spPr>
              <a:xfrm>
                <a:off x="98603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631" name="平行四边形 159"/>
              <p:cNvSpPr/>
              <p:nvPr/>
            </p:nvSpPr>
            <p:spPr>
              <a:xfrm>
                <a:off x="85559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632" name="平行四边形 160"/>
              <p:cNvSpPr/>
              <p:nvPr/>
            </p:nvSpPr>
            <p:spPr>
              <a:xfrm>
                <a:off x="72516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633" name="平行四边形 161"/>
              <p:cNvSpPr/>
              <p:nvPr/>
            </p:nvSpPr>
            <p:spPr>
              <a:xfrm>
                <a:off x="59472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634" name="平行四边形 162"/>
              <p:cNvSpPr/>
              <p:nvPr/>
            </p:nvSpPr>
            <p:spPr>
              <a:xfrm>
                <a:off x="46428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635" name="平行四边形 163"/>
              <p:cNvSpPr/>
              <p:nvPr/>
            </p:nvSpPr>
            <p:spPr>
              <a:xfrm>
                <a:off x="33385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636" name="平行四边形 164"/>
              <p:cNvSpPr/>
              <p:nvPr/>
            </p:nvSpPr>
            <p:spPr>
              <a:xfrm>
                <a:off x="20341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grpSp>
      </p:grpSp>
      <p:sp>
        <p:nvSpPr>
          <p:cNvPr id="1051637" name="矩形 1029"/>
          <p:cNvSpPr/>
          <p:nvPr/>
        </p:nvSpPr>
        <p:spPr>
          <a:xfrm>
            <a:off x="986099" y="2685000"/>
            <a:ext cx="4830197" cy="1152303"/>
          </a:xfrm>
          <a:prstGeom prst="rect"/>
          <a:noFill/>
        </p:spPr>
        <p:txBody>
          <a:bodyPr anchor="t" anchorCtr="0" bIns="0" lIns="0" rIns="0" rtlCol="0" tIns="0" wrap="square">
            <a:spAutoFit/>
          </a:bodyPr>
          <a:p>
            <a:pPr algn="just" defTabSz="1216660">
              <a:lnSpc>
                <a:spcPct val="150000"/>
              </a:lnSpc>
              <a:spcAft>
                <a:spcPts val="600"/>
              </a:spcAft>
            </a:pPr>
            <a:r>
              <a:rPr altLang="en-US" sz="1200" lang="zh-CN">
                <a:solidFill>
                  <a:schemeClr val="bg1"/>
                </a:solidFill>
                <a:latin typeface="+mj-ea"/>
                <a:ea typeface="+mj-ea"/>
                <a:sym typeface="Arial" panose="020B0604020202020204" pitchFamily="34" charset="0"/>
              </a:rPr>
              <a:t>借助八月重要节日</a:t>
            </a:r>
            <a:r>
              <a:rPr altLang="zh-CN" sz="1200" lang="en-US">
                <a:solidFill>
                  <a:schemeClr val="bg1"/>
                </a:solidFill>
                <a:latin typeface="+mj-ea"/>
                <a:ea typeface="+mj-ea"/>
                <a:sym typeface="Arial" panose="020B0604020202020204" pitchFamily="34" charset="0"/>
              </a:rPr>
              <a:t>(</a:t>
            </a:r>
            <a:r>
              <a:rPr altLang="en-US" sz="1200" lang="zh-CN">
                <a:solidFill>
                  <a:schemeClr val="bg1"/>
                </a:solidFill>
                <a:latin typeface="+mj-ea"/>
                <a:ea typeface="+mj-ea"/>
                <a:sym typeface="Arial" panose="020B0604020202020204" pitchFamily="34" charset="0"/>
              </a:rPr>
              <a:t>建军节、立秋、七夕节等</a:t>
            </a:r>
            <a:r>
              <a:rPr altLang="zh-CN" sz="1200" lang="en-US">
                <a:solidFill>
                  <a:schemeClr val="bg1"/>
                </a:solidFill>
                <a:latin typeface="+mj-ea"/>
                <a:ea typeface="+mj-ea"/>
                <a:sym typeface="Arial" panose="020B0604020202020204" pitchFamily="34" charset="0"/>
              </a:rPr>
              <a:t>)</a:t>
            </a:r>
            <a:r>
              <a:rPr altLang="en-US" sz="1200" lang="zh-CN">
                <a:solidFill>
                  <a:schemeClr val="bg1"/>
                </a:solidFill>
                <a:latin typeface="+mj-ea"/>
                <a:ea typeface="+mj-ea"/>
                <a:sym typeface="Arial" panose="020B0604020202020204" pitchFamily="34" charset="0"/>
              </a:rPr>
              <a:t>进行一系列活动</a:t>
            </a:r>
            <a:r>
              <a:rPr altLang="zh-CN" sz="1200" lang="en-US">
                <a:solidFill>
                  <a:schemeClr val="bg1"/>
                </a:solidFill>
                <a:latin typeface="+mj-ea"/>
                <a:ea typeface="+mj-ea"/>
                <a:sym typeface="Arial" panose="020B0604020202020204" pitchFamily="34" charset="0"/>
              </a:rPr>
              <a:t>,</a:t>
            </a:r>
            <a:r>
              <a:rPr altLang="en-US" sz="1200" lang="zh-CN">
                <a:solidFill>
                  <a:schemeClr val="bg1"/>
                </a:solidFill>
                <a:latin typeface="+mj-ea"/>
                <a:ea typeface="+mj-ea"/>
                <a:sym typeface="Arial" panose="020B0604020202020204" pitchFamily="34" charset="0"/>
              </a:rPr>
              <a:t>树立品牌形象、宣传企业文化，加强客户对企业的认知度，诚信度。</a:t>
            </a:r>
            <a:endParaRPr altLang="zh-CN" sz="1200" lang="en-US">
              <a:solidFill>
                <a:schemeClr val="bg1"/>
              </a:solidFill>
              <a:latin typeface="+mj-ea"/>
              <a:ea typeface="+mj-ea"/>
              <a:sym typeface="Arial" panose="020B0604020202020204" pitchFamily="34" charset="0"/>
            </a:endParaRPr>
          </a:p>
          <a:p>
            <a:pPr algn="just" defTabSz="1216660">
              <a:lnSpc>
                <a:spcPct val="150000"/>
              </a:lnSpc>
              <a:spcAft>
                <a:spcPts val="600"/>
              </a:spcAft>
            </a:pPr>
            <a:r>
              <a:rPr altLang="en-US" sz="1200" lang="zh-CN">
                <a:solidFill>
                  <a:schemeClr val="bg1"/>
                </a:solidFill>
                <a:latin typeface="+mj-ea"/>
                <a:ea typeface="+mj-ea"/>
                <a:sym typeface="Arial" panose="020B0604020202020204" pitchFamily="34" charset="0"/>
              </a:rPr>
              <a:t>打造亲子欢乐主题嘉年华，在兼顾儿童与大人游乐活动内容下，吸引客户参加，打响品牌知名度，扩大宣传范围，树立优良口碑。</a:t>
            </a:r>
          </a:p>
        </p:txBody>
      </p:sp>
      <p:sp>
        <p:nvSpPr>
          <p:cNvPr id="1051638" name="TextBox 13"/>
          <p:cNvSpPr txBox="1"/>
          <p:nvPr/>
        </p:nvSpPr>
        <p:spPr>
          <a:xfrm>
            <a:off x="912426" y="1704908"/>
            <a:ext cx="1676400" cy="355600"/>
          </a:xfrm>
          <a:prstGeom prst="rect"/>
          <a:noFill/>
        </p:spPr>
        <p:txBody>
          <a:bodyPr anchor="t" anchorCtr="0" bIns="0" lIns="0" rIns="0" rtlCol="0" tIns="0" wrap="none">
            <a:spAutoFit/>
          </a:bodyPr>
          <a:p>
            <a:pPr defTabSz="1216660">
              <a:spcBef>
                <a:spcPct val="20000"/>
              </a:spcBef>
            </a:pPr>
            <a:r>
              <a:rPr altLang="zh-CN" b="1" sz="2400" lang="en-US">
                <a:solidFill>
                  <a:schemeClr val="bg1"/>
                </a:solidFill>
                <a:latin typeface="+mj-ea"/>
                <a:ea typeface="+mj-ea"/>
                <a:sym typeface="Arial" panose="020B0604020202020204" pitchFamily="34" charset="0"/>
              </a:rPr>
              <a:t>2022</a:t>
            </a:r>
            <a:r>
              <a:rPr altLang="en-US" b="1" sz="2400" lang="zh-CN">
                <a:solidFill>
                  <a:schemeClr val="bg1"/>
                </a:solidFill>
                <a:latin typeface="+mj-ea"/>
                <a:ea typeface="+mj-ea"/>
                <a:sym typeface="Arial" panose="020B0604020202020204" pitchFamily="34" charset="0"/>
              </a:rPr>
              <a:t>年</a:t>
            </a:r>
            <a:r>
              <a:rPr altLang="zh-CN" b="1" sz="2400" lang="en-US">
                <a:solidFill>
                  <a:schemeClr val="bg1"/>
                </a:solidFill>
                <a:latin typeface="+mj-ea"/>
                <a:ea typeface="+mj-ea"/>
                <a:sym typeface="Arial" panose="020B0604020202020204" pitchFamily="34" charset="0"/>
              </a:rPr>
              <a:t>08</a:t>
            </a:r>
            <a:r>
              <a:rPr altLang="en-US" b="1" sz="2400" lang="zh-CN">
                <a:solidFill>
                  <a:schemeClr val="bg1"/>
                </a:solidFill>
                <a:latin typeface="+mj-ea"/>
                <a:ea typeface="+mj-ea"/>
                <a:sym typeface="Arial" panose="020B0604020202020204" pitchFamily="34" charset="0"/>
              </a:rPr>
              <a:t>月</a:t>
            </a:r>
          </a:p>
        </p:txBody>
      </p:sp>
      <p:sp>
        <p:nvSpPr>
          <p:cNvPr id="1051639" name="文本框 1031"/>
          <p:cNvSpPr txBox="1"/>
          <p:nvPr/>
        </p:nvSpPr>
        <p:spPr>
          <a:xfrm>
            <a:off x="3161523" y="915810"/>
            <a:ext cx="533400" cy="533401"/>
          </a:xfrm>
          <a:prstGeom prst="rect"/>
          <a:noFill/>
          <a:ln>
            <a:solidFill>
              <a:schemeClr val="bg1"/>
            </a:solidFill>
          </a:ln>
        </p:spPr>
        <p:txBody>
          <a:bodyPr bIns="0" lIns="0" rIns="0" rtlCol="0" tIns="0" wrap="none">
            <a:spAutoFit/>
          </a:bodyPr>
          <a:p>
            <a:r>
              <a:rPr altLang="zh-CN" b="1" sz="3600" lang="en-US" spc="-300">
                <a:ln>
                  <a:gradFill>
                    <a:gsLst>
                      <a:gs pos="0">
                        <a:schemeClr val="bg1"/>
                      </a:gs>
                      <a:gs pos="100000">
                        <a:schemeClr val="bg1">
                          <a:alpha val="0"/>
                        </a:schemeClr>
                      </a:gs>
                    </a:gsLst>
                    <a:lin ang="5400000" scaled="1"/>
                  </a:gradFill>
                </a:ln>
                <a:solidFill>
                  <a:schemeClr val="bg1"/>
                </a:solidFill>
                <a:latin typeface="+mj-ea"/>
                <a:ea typeface="+mj-ea"/>
                <a:sym typeface="Bebas Neue Bold" panose="020B0606020202050201" pitchFamily="34" charset="0"/>
              </a:rPr>
              <a:t>08</a:t>
            </a:r>
            <a:endParaRPr altLang="en-US" b="1" sz="3600" lang="zh-CN" spc="-300">
              <a:ln>
                <a:gradFill>
                  <a:gsLst>
                    <a:gs pos="0">
                      <a:schemeClr val="bg1"/>
                    </a:gs>
                    <a:gs pos="100000">
                      <a:schemeClr val="bg1">
                        <a:alpha val="0"/>
                      </a:schemeClr>
                    </a:gs>
                  </a:gsLst>
                  <a:lin ang="5400000" scaled="1"/>
                </a:gradFill>
              </a:ln>
              <a:solidFill>
                <a:schemeClr val="bg1"/>
              </a:solidFill>
              <a:latin typeface="+mj-ea"/>
              <a:ea typeface="+mj-ea"/>
              <a:sym typeface="Bebas Neue Bold" panose="020B0606020202050201" pitchFamily="34" charset="0"/>
            </a:endParaRPr>
          </a:p>
        </p:txBody>
      </p:sp>
      <p:sp>
        <p:nvSpPr>
          <p:cNvPr id="1051640" name="文本框 124"/>
          <p:cNvSpPr txBox="1"/>
          <p:nvPr/>
        </p:nvSpPr>
        <p:spPr>
          <a:xfrm>
            <a:off x="812886" y="820876"/>
            <a:ext cx="2525126" cy="707886"/>
          </a:xfrm>
          <a:prstGeom prst="rect"/>
          <a:noFill/>
        </p:spPr>
        <p:txBody>
          <a:bodyPr wrap="square">
            <a:spAutoFit/>
          </a:bodyPr>
          <a:p>
            <a:pPr algn="l"/>
            <a:r>
              <a:rPr altLang="en-US" b="1" sz="4000" i="0" lang="zh-CN">
                <a:solidFill>
                  <a:schemeClr val="bg1"/>
                </a:solidFill>
                <a:effectLst/>
                <a:latin typeface="+mj-ea"/>
                <a:ea typeface="+mj-ea"/>
              </a:rPr>
              <a:t>八月主题</a:t>
            </a:r>
          </a:p>
        </p:txBody>
      </p:sp>
      <p:sp>
        <p:nvSpPr>
          <p:cNvPr id="1051641" name="文本框 167"/>
          <p:cNvSpPr txBox="1"/>
          <p:nvPr/>
        </p:nvSpPr>
        <p:spPr>
          <a:xfrm>
            <a:off x="5117710" y="934860"/>
            <a:ext cx="5171034" cy="707886"/>
          </a:xfrm>
          <a:prstGeom prst="rect"/>
          <a:noFill/>
        </p:spPr>
        <p:txBody>
          <a:bodyPr wrap="square">
            <a:spAutoFit/>
          </a:bodyPr>
          <a:p>
            <a:pPr algn="l"/>
            <a:r>
              <a:rPr altLang="en-US" b="1" sz="4000" i="0" lang="zh-CN">
                <a:solidFill>
                  <a:schemeClr val="bg1"/>
                </a:solidFill>
                <a:effectLst/>
                <a:latin typeface="+mj-ea"/>
                <a:ea typeface="+mj-ea"/>
              </a:rPr>
              <a:t>盛情八月 乐造新世界</a:t>
            </a:r>
          </a:p>
        </p:txBody>
      </p:sp>
      <p:pic>
        <p:nvPicPr>
          <p:cNvPr id="2097198" name="Picture 2"/>
          <p:cNvPicPr>
            <a:picLocks noChangeAspect="1" noChangeArrowheads="1"/>
          </p:cNvPicPr>
          <p:nvPr/>
        </p:nvPicPr>
        <p:blipFill>
          <a:blip xmlns:r="http://schemas.openxmlformats.org/officeDocument/2006/relationships" r:embed="rId1" cstate="email"/>
          <a:stretch>
            <a:fillRect/>
          </a:stretch>
        </p:blipFill>
        <p:spPr bwMode="auto">
          <a:xfrm>
            <a:off x="8210774" y="2582231"/>
            <a:ext cx="2313922" cy="1297966"/>
          </a:xfrm>
          <a:prstGeom prst="rect"/>
          <a:noFill/>
        </p:spPr>
      </p:pic>
      <p:pic>
        <p:nvPicPr>
          <p:cNvPr id="2097199" name="Picture 2"/>
          <p:cNvPicPr>
            <a:picLocks noChangeAspect="1" noChangeArrowheads="1"/>
          </p:cNvPicPr>
          <p:nvPr/>
        </p:nvPicPr>
        <p:blipFill>
          <a:blip xmlns:r="http://schemas.openxmlformats.org/officeDocument/2006/relationships" r:embed="rId2" cstate="email"/>
          <a:stretch>
            <a:fillRect/>
          </a:stretch>
        </p:blipFill>
        <p:spPr bwMode="auto">
          <a:xfrm>
            <a:off x="6635454" y="2088991"/>
            <a:ext cx="4971812" cy="3309938"/>
          </a:xfrm>
          <a:prstGeom prst="rect"/>
          <a:noFill/>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237" name=""/>
        <p:cNvGrpSpPr/>
        <p:nvPr/>
      </p:nvGrpSpPr>
      <p:grpSpPr>
        <a:xfrm>
          <a:off x="0" y="0"/>
          <a:ext cx="0" cy="0"/>
          <a:chOff x="0" y="0"/>
          <a:chExt cx="0" cy="0"/>
        </a:xfrm>
      </p:grpSpPr>
      <p:sp>
        <p:nvSpPr>
          <p:cNvPr id="1051642" name="矩形 3"/>
          <p:cNvSpPr/>
          <p:nvPr/>
        </p:nvSpPr>
        <p:spPr>
          <a:xfrm>
            <a:off x="312572" y="4636626"/>
            <a:ext cx="11566856" cy="1536633"/>
          </a:xfrm>
          <a:prstGeom prst="rect"/>
          <a:gradFill flip="none" rotWithShape="1">
            <a:gsLst>
              <a:gs pos="0">
                <a:schemeClr val="accent1"/>
              </a:gs>
              <a:gs pos="100000">
                <a:schemeClr val="accent2"/>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643" name="文本框 4"/>
          <p:cNvSpPr txBox="1"/>
          <p:nvPr/>
        </p:nvSpPr>
        <p:spPr>
          <a:xfrm>
            <a:off x="442913" y="4761979"/>
            <a:ext cx="6197600" cy="707886"/>
          </a:xfrm>
          <a:prstGeom prst="rect"/>
          <a:noFill/>
        </p:spPr>
        <p:txBody>
          <a:bodyPr wrap="square">
            <a:spAutoFit/>
          </a:bodyPr>
          <a:p>
            <a:pPr algn="l"/>
            <a:r>
              <a:rPr altLang="en-US" b="1" sz="4000" lang="zh-CN">
                <a:solidFill>
                  <a:schemeClr val="bg1"/>
                </a:solidFill>
                <a:latin typeface="+mj-ea"/>
                <a:ea typeface="+mj-ea"/>
              </a:rPr>
              <a:t>乐高积木乐园</a:t>
            </a:r>
            <a:endParaRPr altLang="zh-CN" b="1" sz="4000" lang="en-US">
              <a:solidFill>
                <a:schemeClr val="bg1"/>
              </a:solidFill>
              <a:latin typeface="+mj-ea"/>
              <a:ea typeface="+mj-ea"/>
            </a:endParaRPr>
          </a:p>
        </p:txBody>
      </p:sp>
      <p:sp>
        <p:nvSpPr>
          <p:cNvPr id="1051644" name="文本框 5"/>
          <p:cNvSpPr txBox="1"/>
          <p:nvPr/>
        </p:nvSpPr>
        <p:spPr>
          <a:xfrm>
            <a:off x="5187239" y="4821096"/>
            <a:ext cx="6692189" cy="890693"/>
          </a:xfrm>
          <a:prstGeom prst="rect"/>
          <a:noFill/>
        </p:spPr>
        <p:txBody>
          <a:bodyPr wrap="square">
            <a:spAutoFit/>
          </a:bodyPr>
          <a:p>
            <a:pPr>
              <a:lnSpc>
                <a:spcPct val="150000"/>
              </a:lnSpc>
            </a:pPr>
            <a:r>
              <a:rPr altLang="en-US" sz="1200" lang="zh-CN">
                <a:solidFill>
                  <a:schemeClr val="bg1"/>
                </a:solidFill>
                <a:latin typeface="+mj-ea"/>
                <a:ea typeface="+mj-ea"/>
              </a:rPr>
              <a:t>乐高积木是连接创造与表达的桥梁</a:t>
            </a:r>
          </a:p>
          <a:p>
            <a:pPr>
              <a:lnSpc>
                <a:spcPct val="150000"/>
              </a:lnSpc>
            </a:pPr>
            <a:r>
              <a:rPr altLang="en-US" sz="1200" lang="zh-CN">
                <a:solidFill>
                  <a:schemeClr val="bg1"/>
                </a:solidFill>
                <a:latin typeface="+mj-ea"/>
                <a:ea typeface="+mj-ea"/>
              </a:rPr>
              <a:t>一座犹如颗粒汇聚的一座桥</a:t>
            </a:r>
          </a:p>
          <a:p>
            <a:pPr>
              <a:lnSpc>
                <a:spcPct val="150000"/>
              </a:lnSpc>
            </a:pPr>
            <a:r>
              <a:rPr altLang="en-US" sz="1200" lang="zh-CN">
                <a:solidFill>
                  <a:schemeClr val="bg1"/>
                </a:solidFill>
                <a:latin typeface="+mj-ea"/>
                <a:ea typeface="+mj-ea"/>
              </a:rPr>
              <a:t>象征着孩子们用乐高积木玩出的无限创意</a:t>
            </a:r>
          </a:p>
        </p:txBody>
      </p:sp>
      <p:pic>
        <p:nvPicPr>
          <p:cNvPr id="2097200" name="Picture 2"/>
          <p:cNvPicPr>
            <a:picLocks noChangeAspect="1" noChangeArrowheads="1"/>
          </p:cNvPicPr>
          <p:nvPr/>
        </p:nvPicPr>
        <p:blipFill>
          <a:blip xmlns:r="http://schemas.openxmlformats.org/officeDocument/2006/relationships" r:embed="rId1" cstate="email"/>
          <a:srcRect/>
          <a:stretch>
            <a:fillRect/>
          </a:stretch>
        </p:blipFill>
        <p:spPr bwMode="auto">
          <a:xfrm>
            <a:off x="406361" y="435418"/>
            <a:ext cx="5905500" cy="4084637"/>
          </a:xfrm>
          <a:prstGeom prst="rect"/>
          <a:noFill/>
        </p:spPr>
      </p:pic>
      <p:pic>
        <p:nvPicPr>
          <p:cNvPr id="2097201" name="Picture 4"/>
          <p:cNvPicPr>
            <a:picLocks noChangeAspect="1" noChangeArrowheads="1"/>
          </p:cNvPicPr>
          <p:nvPr/>
        </p:nvPicPr>
        <p:blipFill>
          <a:blip xmlns:r="http://schemas.openxmlformats.org/officeDocument/2006/relationships" r:embed="rId2" cstate="email"/>
          <a:stretch>
            <a:fillRect/>
          </a:stretch>
        </p:blipFill>
        <p:spPr bwMode="auto">
          <a:xfrm>
            <a:off x="6335675" y="463378"/>
            <a:ext cx="5408902" cy="4056677"/>
          </a:xfrm>
          <a:prstGeom prst="rect"/>
          <a:noFill/>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240" name=""/>
        <p:cNvGrpSpPr/>
        <p:nvPr/>
      </p:nvGrpSpPr>
      <p:grpSpPr>
        <a:xfrm>
          <a:off x="0" y="0"/>
          <a:ext cx="0" cy="0"/>
          <a:chOff x="0" y="0"/>
          <a:chExt cx="0" cy="0"/>
        </a:xfrm>
      </p:grpSpPr>
      <p:sp>
        <p:nvSpPr>
          <p:cNvPr id="1051647" name="矩形 1"/>
          <p:cNvSpPr/>
          <p:nvPr/>
        </p:nvSpPr>
        <p:spPr>
          <a:xfrm>
            <a:off x="0" y="-29210"/>
            <a:ext cx="12192000" cy="6887210"/>
          </a:xfrm>
          <a:prstGeom prst="rect"/>
          <a:solidFill>
            <a:srgbClr val="00277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648" name="任意多边形: 形状 180"/>
          <p:cNvSpPr/>
          <p:nvPr/>
        </p:nvSpPr>
        <p:spPr>
          <a:xfrm>
            <a:off x="1582282" y="-29210"/>
            <a:ext cx="6822908" cy="6858000"/>
          </a:xfrm>
          <a:custGeom>
            <a:avLst/>
            <a:gdLst>
              <a:gd name="connsiteX0" fmla="*/ 2313618 w 8569125"/>
              <a:gd name="connsiteY0" fmla="*/ 0 h 6858000"/>
              <a:gd name="connsiteX1" fmla="*/ 3960258 w 8569125"/>
              <a:gd name="connsiteY1" fmla="*/ 0 h 6858000"/>
              <a:gd name="connsiteX2" fmla="*/ 4621404 w 8569125"/>
              <a:gd name="connsiteY2" fmla="*/ 0 h 6858000"/>
              <a:gd name="connsiteX3" fmla="*/ 6758681 w 8569125"/>
              <a:gd name="connsiteY3" fmla="*/ 0 h 6858000"/>
              <a:gd name="connsiteX4" fmla="*/ 8302425 w 8569125"/>
              <a:gd name="connsiteY4" fmla="*/ 0 h 6858000"/>
              <a:gd name="connsiteX5" fmla="*/ 8569125 w 8569125"/>
              <a:gd name="connsiteY5" fmla="*/ 0 h 6858000"/>
              <a:gd name="connsiteX6" fmla="*/ 8569125 w 8569125"/>
              <a:gd name="connsiteY6" fmla="*/ 6858000 h 6858000"/>
              <a:gd name="connsiteX7" fmla="*/ 8302425 w 8569125"/>
              <a:gd name="connsiteY7" fmla="*/ 6858000 h 6858000"/>
              <a:gd name="connsiteX8" fmla="*/ 6758681 w 8569125"/>
              <a:gd name="connsiteY8" fmla="*/ 6858000 h 6858000"/>
              <a:gd name="connsiteX9" fmla="*/ 0 w 8569125"/>
              <a:gd name="connsiteY9"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569125" h="6858000">
                <a:moveTo>
                  <a:pt x="2313618" y="0"/>
                </a:moveTo>
                <a:lnTo>
                  <a:pt x="3960258" y="0"/>
                </a:lnTo>
                <a:lnTo>
                  <a:pt x="4621404" y="0"/>
                </a:lnTo>
                <a:lnTo>
                  <a:pt x="6758681" y="0"/>
                </a:lnTo>
                <a:lnTo>
                  <a:pt x="8302425" y="0"/>
                </a:lnTo>
                <a:lnTo>
                  <a:pt x="8569125" y="0"/>
                </a:lnTo>
                <a:lnTo>
                  <a:pt x="8569125" y="6858000"/>
                </a:lnTo>
                <a:lnTo>
                  <a:pt x="8302425" y="6858000"/>
                </a:lnTo>
                <a:lnTo>
                  <a:pt x="6758681" y="6858000"/>
                </a:lnTo>
                <a:lnTo>
                  <a:pt x="0" y="685800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51649" name="矩形 5"/>
          <p:cNvSpPr/>
          <p:nvPr/>
        </p:nvSpPr>
        <p:spPr>
          <a:xfrm>
            <a:off x="294944" y="623162"/>
            <a:ext cx="11566856" cy="5650571"/>
          </a:xfrm>
          <a:prstGeom prst="rect"/>
          <a:gradFill flip="none" rotWithShape="1">
            <a:gsLst>
              <a:gs pos="0">
                <a:schemeClr val="accent1"/>
              </a:gs>
              <a:gs pos="100000">
                <a:schemeClr val="accent2"/>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650" name="任意多边形: 形状 11"/>
          <p:cNvSpPr/>
          <p:nvPr/>
        </p:nvSpPr>
        <p:spPr>
          <a:xfrm>
            <a:off x="0" y="1"/>
            <a:ext cx="589888" cy="1748539"/>
          </a:xfrm>
          <a:custGeom>
            <a:avLst/>
            <a:gdLst>
              <a:gd name="connsiteX0" fmla="*/ 0 w 589888"/>
              <a:gd name="connsiteY0" fmla="*/ 0 h 1748539"/>
              <a:gd name="connsiteX1" fmla="*/ 589888 w 589888"/>
              <a:gd name="connsiteY1" fmla="*/ 0 h 1748539"/>
              <a:gd name="connsiteX2" fmla="*/ 0 w 589888"/>
              <a:gd name="connsiteY2" fmla="*/ 1748539 h 1748539"/>
            </a:gdLst>
            <a:ahLst/>
            <a:cxnLst>
              <a:cxn ang="0">
                <a:pos x="connsiteX0" y="connsiteY0"/>
              </a:cxn>
              <a:cxn ang="0">
                <a:pos x="connsiteX1" y="connsiteY1"/>
              </a:cxn>
              <a:cxn ang="0">
                <a:pos x="connsiteX2" y="connsiteY2"/>
              </a:cxn>
            </a:cxnLst>
            <a:rect l="l" t="t" r="r" b="b"/>
            <a:pathLst>
              <a:path w="589888" h="1748539">
                <a:moveTo>
                  <a:pt x="0" y="0"/>
                </a:moveTo>
                <a:lnTo>
                  <a:pt x="589888" y="0"/>
                </a:lnTo>
                <a:lnTo>
                  <a:pt x="0" y="1748539"/>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51651" name="任意多边形: 形状 106"/>
          <p:cNvSpPr/>
          <p:nvPr/>
        </p:nvSpPr>
        <p:spPr>
          <a:xfrm>
            <a:off x="713485" y="0"/>
            <a:ext cx="1258044" cy="1675698"/>
          </a:xfrm>
          <a:custGeom>
            <a:avLst/>
            <a:gdLst>
              <a:gd name="connsiteX0" fmla="*/ 623094 w 1258044"/>
              <a:gd name="connsiteY0" fmla="*/ 0 h 1675698"/>
              <a:gd name="connsiteX1" fmla="*/ 1258044 w 1258044"/>
              <a:gd name="connsiteY1" fmla="*/ 0 h 1675698"/>
              <a:gd name="connsiteX2" fmla="*/ 634950 w 1258044"/>
              <a:gd name="connsiteY2" fmla="*/ 1675698 h 1675698"/>
              <a:gd name="connsiteX3" fmla="*/ 0 w 1258044"/>
              <a:gd name="connsiteY3" fmla="*/ 1675698 h 1675698"/>
            </a:gdLst>
            <a:ahLst/>
            <a:cxnLst>
              <a:cxn ang="0">
                <a:pos x="connsiteX0" y="connsiteY0"/>
              </a:cxn>
              <a:cxn ang="0">
                <a:pos x="connsiteX1" y="connsiteY1"/>
              </a:cxn>
              <a:cxn ang="0">
                <a:pos x="connsiteX2" y="connsiteY2"/>
              </a:cxn>
              <a:cxn ang="0">
                <a:pos x="connsiteX3" y="connsiteY3"/>
              </a:cxn>
            </a:cxnLst>
            <a:rect l="l" t="t" r="r" b="b"/>
            <a:pathLst>
              <a:path w="1258044" h="1675698">
                <a:moveTo>
                  <a:pt x="623094" y="0"/>
                </a:moveTo>
                <a:lnTo>
                  <a:pt x="1258044" y="0"/>
                </a:lnTo>
                <a:lnTo>
                  <a:pt x="634950" y="1675698"/>
                </a:lnTo>
                <a:lnTo>
                  <a:pt x="0" y="1675698"/>
                </a:lnTo>
                <a:close/>
              </a:path>
            </a:pathLst>
          </a:custGeom>
          <a:gradFill flip="none" rotWithShape="1">
            <a:gsLst>
              <a:gs pos="0">
                <a:schemeClr val="bg1">
                  <a:alpha val="64000"/>
                </a:schemeClr>
              </a:gs>
              <a:gs pos="100000">
                <a:schemeClr val="bg1">
                  <a:alpha val="0"/>
                </a:schemeClr>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51652" name="平行四边形 176"/>
          <p:cNvSpPr/>
          <p:nvPr/>
        </p:nvSpPr>
        <p:spPr>
          <a:xfrm>
            <a:off x="10409936" y="0"/>
            <a:ext cx="1189400" cy="1869720"/>
          </a:xfrm>
          <a:prstGeom prst="parallelogram">
            <a:avLst>
              <a:gd name="adj" fmla="val 58453"/>
            </a:avLst>
          </a:prstGeom>
          <a:gradFill flip="none" rotWithShape="1">
            <a:gsLst>
              <a:gs pos="0">
                <a:schemeClr val="bg1">
                  <a:alpha val="64000"/>
                </a:schemeClr>
              </a:gs>
              <a:gs pos="100000">
                <a:schemeClr val="bg1">
                  <a:alpha val="0"/>
                </a:schemeClr>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653" name="平行四边形 177"/>
          <p:cNvSpPr/>
          <p:nvPr/>
        </p:nvSpPr>
        <p:spPr>
          <a:xfrm>
            <a:off x="9594570" y="-4625"/>
            <a:ext cx="895458" cy="1255575"/>
          </a:xfrm>
          <a:prstGeom prst="parallelogram">
            <a:avLst>
              <a:gd name="adj" fmla="val 51239"/>
            </a:avLst>
          </a:prstGeom>
          <a:gradFill flip="none" rotWithShape="1">
            <a:gsLst>
              <a:gs pos="0">
                <a:schemeClr val="accent2"/>
              </a:gs>
              <a:gs pos="100000">
                <a:schemeClr val="accent2">
                  <a:alpha val="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654" name="任意多边形: 形状 107"/>
          <p:cNvSpPr/>
          <p:nvPr/>
        </p:nvSpPr>
        <p:spPr>
          <a:xfrm>
            <a:off x="2240078" y="4705381"/>
            <a:ext cx="1906301" cy="2152619"/>
          </a:xfrm>
          <a:custGeom>
            <a:avLst/>
            <a:gdLst>
              <a:gd name="connsiteX0" fmla="*/ 733105 w 1906301"/>
              <a:gd name="connsiteY0" fmla="*/ 0 h 2152619"/>
              <a:gd name="connsiteX1" fmla="*/ 1906301 w 1906301"/>
              <a:gd name="connsiteY1" fmla="*/ 0 h 2152619"/>
              <a:gd name="connsiteX2" fmla="*/ 1173196 w 1906301"/>
              <a:gd name="connsiteY2" fmla="*/ 2152619 h 2152619"/>
              <a:gd name="connsiteX3" fmla="*/ 0 w 1906301"/>
              <a:gd name="connsiteY3" fmla="*/ 2152619 h 2152619"/>
            </a:gdLst>
            <a:ahLst/>
            <a:cxnLst>
              <a:cxn ang="0">
                <a:pos x="connsiteX0" y="connsiteY0"/>
              </a:cxn>
              <a:cxn ang="0">
                <a:pos x="connsiteX1" y="connsiteY1"/>
              </a:cxn>
              <a:cxn ang="0">
                <a:pos x="connsiteX2" y="connsiteY2"/>
              </a:cxn>
              <a:cxn ang="0">
                <a:pos x="connsiteX3" y="connsiteY3"/>
              </a:cxn>
            </a:cxnLst>
            <a:rect l="l" t="t" r="r" b="b"/>
            <a:pathLst>
              <a:path w="1906301" h="2152619">
                <a:moveTo>
                  <a:pt x="733105" y="0"/>
                </a:moveTo>
                <a:lnTo>
                  <a:pt x="1906301" y="0"/>
                </a:lnTo>
                <a:lnTo>
                  <a:pt x="1173196" y="2152619"/>
                </a:lnTo>
                <a:lnTo>
                  <a:pt x="0" y="2152619"/>
                </a:lnTo>
                <a:close/>
              </a:path>
            </a:pathLst>
          </a:custGeom>
          <a:gradFill flip="none" rotWithShape="1">
            <a:gsLst>
              <a:gs pos="0">
                <a:schemeClr val="accent2"/>
              </a:gs>
              <a:gs pos="100000">
                <a:schemeClr val="accent2">
                  <a:alpha val="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grpSp>
        <p:nvGrpSpPr>
          <p:cNvPr id="241" name="组合 1028"/>
          <p:cNvGrpSpPr/>
          <p:nvPr/>
        </p:nvGrpSpPr>
        <p:grpSpPr>
          <a:xfrm>
            <a:off x="468420" y="6273733"/>
            <a:ext cx="11255160" cy="255424"/>
            <a:chOff x="203417" y="6273733"/>
            <a:chExt cx="11255160" cy="255424"/>
          </a:xfrm>
        </p:grpSpPr>
        <p:grpSp>
          <p:nvGrpSpPr>
            <p:cNvPr id="242" name="组合 1024"/>
            <p:cNvGrpSpPr/>
            <p:nvPr/>
          </p:nvGrpSpPr>
          <p:grpSpPr>
            <a:xfrm>
              <a:off x="10507861" y="6273733"/>
              <a:ext cx="950716" cy="255424"/>
              <a:chOff x="10507861" y="6273733"/>
              <a:chExt cx="950716" cy="255424"/>
            </a:xfrm>
          </p:grpSpPr>
          <p:sp>
            <p:nvSpPr>
              <p:cNvPr id="1051655" name="平行四边形 36"/>
              <p:cNvSpPr/>
              <p:nvPr/>
            </p:nvSpPr>
            <p:spPr>
              <a:xfrm>
                <a:off x="11290517" y="6273733"/>
                <a:ext cx="168060" cy="255424"/>
              </a:xfrm>
              <a:prstGeom prst="parallelogram">
                <a:avLst>
                  <a:gd name="adj" fmla="val 51442"/>
                </a:avLst>
              </a:prstGeom>
              <a:solidFill>
                <a:schemeClr val="accent2">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656" name="平行四边形 68"/>
              <p:cNvSpPr/>
              <p:nvPr/>
            </p:nvSpPr>
            <p:spPr>
              <a:xfrm>
                <a:off x="11160041" y="6273733"/>
                <a:ext cx="168060" cy="255424"/>
              </a:xfrm>
              <a:prstGeom prst="parallelogram">
                <a:avLst>
                  <a:gd name="adj" fmla="val 51442"/>
                </a:avLst>
              </a:prstGeom>
              <a:solidFill>
                <a:schemeClr val="accent2">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657" name="平行四边形 69"/>
              <p:cNvSpPr/>
              <p:nvPr/>
            </p:nvSpPr>
            <p:spPr>
              <a:xfrm>
                <a:off x="11029605" y="6273733"/>
                <a:ext cx="168060" cy="255424"/>
              </a:xfrm>
              <a:prstGeom prst="parallelogram">
                <a:avLst>
                  <a:gd name="adj" fmla="val 51442"/>
                </a:avLst>
              </a:prstGeom>
              <a:solidFill>
                <a:schemeClr val="accent2">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658" name="平行四边形 70"/>
              <p:cNvSpPr/>
              <p:nvPr/>
            </p:nvSpPr>
            <p:spPr>
              <a:xfrm>
                <a:off x="10899169" y="6273733"/>
                <a:ext cx="168060" cy="255424"/>
              </a:xfrm>
              <a:prstGeom prst="parallelogram">
                <a:avLst>
                  <a:gd name="adj" fmla="val 51442"/>
                </a:avLst>
              </a:prstGeom>
              <a:solidFill>
                <a:schemeClr val="accent2">
                  <a:alpha val="5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659" name="平行四边形 71"/>
              <p:cNvSpPr/>
              <p:nvPr/>
            </p:nvSpPr>
            <p:spPr>
              <a:xfrm>
                <a:off x="10768733" y="6273733"/>
                <a:ext cx="168060" cy="255424"/>
              </a:xfrm>
              <a:prstGeom prst="parallelogram">
                <a:avLst>
                  <a:gd name="adj" fmla="val 51442"/>
                </a:avLst>
              </a:prstGeom>
              <a:solidFill>
                <a:schemeClr val="accent2">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660" name="平行四边形 72"/>
              <p:cNvSpPr/>
              <p:nvPr/>
            </p:nvSpPr>
            <p:spPr>
              <a:xfrm>
                <a:off x="10638297" y="6273733"/>
                <a:ext cx="168060" cy="255424"/>
              </a:xfrm>
              <a:prstGeom prst="parallelogram">
                <a:avLst>
                  <a:gd name="adj" fmla="val 51442"/>
                </a:avLst>
              </a:prstGeom>
              <a:solidFill>
                <a:schemeClr val="accent2">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661" name="平行四边形 73"/>
              <p:cNvSpPr/>
              <p:nvPr/>
            </p:nvSpPr>
            <p:spPr>
              <a:xfrm>
                <a:off x="10507861" y="6273733"/>
                <a:ext cx="168060" cy="255424"/>
              </a:xfrm>
              <a:prstGeom prst="parallelogram">
                <a:avLst>
                  <a:gd name="adj" fmla="val 51442"/>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grpSp>
        <p:grpSp>
          <p:nvGrpSpPr>
            <p:cNvPr id="243" name="组合 1027"/>
            <p:cNvGrpSpPr/>
            <p:nvPr/>
          </p:nvGrpSpPr>
          <p:grpSpPr>
            <a:xfrm>
              <a:off x="203417" y="6273733"/>
              <a:ext cx="10342068" cy="255424"/>
              <a:chOff x="203417" y="6273733"/>
              <a:chExt cx="10342068" cy="255424"/>
            </a:xfrm>
            <a:gradFill flip="none" rotWithShape="1">
              <a:gsLst>
                <a:gs pos="0">
                  <a:schemeClr val="bg1">
                    <a:alpha val="0"/>
                  </a:schemeClr>
                </a:gs>
                <a:gs pos="44000">
                  <a:schemeClr val="bg1">
                    <a:alpha val="55000"/>
                  </a:schemeClr>
                </a:gs>
                <a:gs pos="100000">
                  <a:schemeClr val="bg1">
                    <a:alpha val="5000"/>
                  </a:schemeClr>
                </a:gs>
              </a:gsLst>
              <a:lin ang="0" scaled="1"/>
            </a:gradFill>
          </p:grpSpPr>
          <p:sp>
            <p:nvSpPr>
              <p:cNvPr id="1051662" name="平行四边形 74"/>
              <p:cNvSpPr/>
              <p:nvPr/>
            </p:nvSpPr>
            <p:spPr>
              <a:xfrm>
                <a:off x="1037742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663" name="平行四边形 75"/>
              <p:cNvSpPr/>
              <p:nvPr/>
            </p:nvSpPr>
            <p:spPr>
              <a:xfrm>
                <a:off x="1024698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664" name="平行四边形 76"/>
              <p:cNvSpPr/>
              <p:nvPr/>
            </p:nvSpPr>
            <p:spPr>
              <a:xfrm>
                <a:off x="1011655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665" name="平行四边形 77"/>
              <p:cNvSpPr/>
              <p:nvPr/>
            </p:nvSpPr>
            <p:spPr>
              <a:xfrm>
                <a:off x="998611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666" name="平行四边形 78"/>
              <p:cNvSpPr/>
              <p:nvPr/>
            </p:nvSpPr>
            <p:spPr>
              <a:xfrm>
                <a:off x="985568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667" name="平行四边形 79"/>
              <p:cNvSpPr/>
              <p:nvPr/>
            </p:nvSpPr>
            <p:spPr>
              <a:xfrm>
                <a:off x="972524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668" name="平行四边形 80"/>
              <p:cNvSpPr/>
              <p:nvPr/>
            </p:nvSpPr>
            <p:spPr>
              <a:xfrm>
                <a:off x="959480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669" name="平行四边形 81"/>
              <p:cNvSpPr/>
              <p:nvPr/>
            </p:nvSpPr>
            <p:spPr>
              <a:xfrm>
                <a:off x="946437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670" name="平行四边形 82"/>
              <p:cNvSpPr/>
              <p:nvPr/>
            </p:nvSpPr>
            <p:spPr>
              <a:xfrm>
                <a:off x="933393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671" name="平行四边形 86"/>
              <p:cNvSpPr/>
              <p:nvPr/>
            </p:nvSpPr>
            <p:spPr>
              <a:xfrm>
                <a:off x="920350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672" name="平行四边形 87"/>
              <p:cNvSpPr/>
              <p:nvPr/>
            </p:nvSpPr>
            <p:spPr>
              <a:xfrm>
                <a:off x="907306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673" name="平行四边形 88"/>
              <p:cNvSpPr/>
              <p:nvPr/>
            </p:nvSpPr>
            <p:spPr>
              <a:xfrm>
                <a:off x="894262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674" name="平行四边形 89"/>
              <p:cNvSpPr/>
              <p:nvPr/>
            </p:nvSpPr>
            <p:spPr>
              <a:xfrm>
                <a:off x="881219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675" name="平行四边形 90"/>
              <p:cNvSpPr/>
              <p:nvPr/>
            </p:nvSpPr>
            <p:spPr>
              <a:xfrm>
                <a:off x="868175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676" name="平行四边形 91"/>
              <p:cNvSpPr/>
              <p:nvPr/>
            </p:nvSpPr>
            <p:spPr>
              <a:xfrm>
                <a:off x="855132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677" name="平行四边形 92"/>
              <p:cNvSpPr/>
              <p:nvPr/>
            </p:nvSpPr>
            <p:spPr>
              <a:xfrm>
                <a:off x="842088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678" name="平行四边形 93"/>
              <p:cNvSpPr/>
              <p:nvPr/>
            </p:nvSpPr>
            <p:spPr>
              <a:xfrm>
                <a:off x="829044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679" name="平行四边形 94"/>
              <p:cNvSpPr/>
              <p:nvPr/>
            </p:nvSpPr>
            <p:spPr>
              <a:xfrm>
                <a:off x="816001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680" name="平行四边形 100"/>
              <p:cNvSpPr/>
              <p:nvPr/>
            </p:nvSpPr>
            <p:spPr>
              <a:xfrm>
                <a:off x="802957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681" name="平行四边形 101"/>
              <p:cNvSpPr/>
              <p:nvPr/>
            </p:nvSpPr>
            <p:spPr>
              <a:xfrm>
                <a:off x="789914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682" name="平行四边形 102"/>
              <p:cNvSpPr/>
              <p:nvPr/>
            </p:nvSpPr>
            <p:spPr>
              <a:xfrm>
                <a:off x="776870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683" name="平行四边形 103"/>
              <p:cNvSpPr/>
              <p:nvPr/>
            </p:nvSpPr>
            <p:spPr>
              <a:xfrm>
                <a:off x="763826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684" name="平行四边形 104"/>
              <p:cNvSpPr/>
              <p:nvPr/>
            </p:nvSpPr>
            <p:spPr>
              <a:xfrm>
                <a:off x="750783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685" name="平行四边形 105"/>
              <p:cNvSpPr/>
              <p:nvPr/>
            </p:nvSpPr>
            <p:spPr>
              <a:xfrm>
                <a:off x="737739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686" name="平行四边形 108"/>
              <p:cNvSpPr/>
              <p:nvPr/>
            </p:nvSpPr>
            <p:spPr>
              <a:xfrm>
                <a:off x="724696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687" name="平行四边形 109"/>
              <p:cNvSpPr/>
              <p:nvPr/>
            </p:nvSpPr>
            <p:spPr>
              <a:xfrm>
                <a:off x="711652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688" name="平行四边形 110"/>
              <p:cNvSpPr/>
              <p:nvPr/>
            </p:nvSpPr>
            <p:spPr>
              <a:xfrm>
                <a:off x="698608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689" name="平行四边形 111"/>
              <p:cNvSpPr/>
              <p:nvPr/>
            </p:nvSpPr>
            <p:spPr>
              <a:xfrm>
                <a:off x="685565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690" name="平行四边形 112"/>
              <p:cNvSpPr/>
              <p:nvPr/>
            </p:nvSpPr>
            <p:spPr>
              <a:xfrm>
                <a:off x="672521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691" name="平行四边形 113"/>
              <p:cNvSpPr/>
              <p:nvPr/>
            </p:nvSpPr>
            <p:spPr>
              <a:xfrm>
                <a:off x="659478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692" name="平行四边形 114"/>
              <p:cNvSpPr/>
              <p:nvPr/>
            </p:nvSpPr>
            <p:spPr>
              <a:xfrm>
                <a:off x="646434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693" name="平行四边形 115"/>
              <p:cNvSpPr/>
              <p:nvPr/>
            </p:nvSpPr>
            <p:spPr>
              <a:xfrm>
                <a:off x="633390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694" name="平行四边形 116"/>
              <p:cNvSpPr/>
              <p:nvPr/>
            </p:nvSpPr>
            <p:spPr>
              <a:xfrm>
                <a:off x="620347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695" name="平行四边形 117"/>
              <p:cNvSpPr/>
              <p:nvPr/>
            </p:nvSpPr>
            <p:spPr>
              <a:xfrm>
                <a:off x="607303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696" name="平行四边形 118"/>
              <p:cNvSpPr/>
              <p:nvPr/>
            </p:nvSpPr>
            <p:spPr>
              <a:xfrm>
                <a:off x="594260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697" name="平行四边形 119"/>
              <p:cNvSpPr/>
              <p:nvPr/>
            </p:nvSpPr>
            <p:spPr>
              <a:xfrm>
                <a:off x="581216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698" name="平行四边形 120"/>
              <p:cNvSpPr/>
              <p:nvPr/>
            </p:nvSpPr>
            <p:spPr>
              <a:xfrm>
                <a:off x="568172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699" name="平行四边形 121"/>
              <p:cNvSpPr/>
              <p:nvPr/>
            </p:nvSpPr>
            <p:spPr>
              <a:xfrm>
                <a:off x="555129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700" name="平行四边形 122"/>
              <p:cNvSpPr/>
              <p:nvPr/>
            </p:nvSpPr>
            <p:spPr>
              <a:xfrm>
                <a:off x="542085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701" name="平行四边形 123"/>
              <p:cNvSpPr/>
              <p:nvPr/>
            </p:nvSpPr>
            <p:spPr>
              <a:xfrm>
                <a:off x="529042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702" name="平行四边形 126"/>
              <p:cNvSpPr/>
              <p:nvPr/>
            </p:nvSpPr>
            <p:spPr>
              <a:xfrm>
                <a:off x="515998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703" name="平行四边形 127"/>
              <p:cNvSpPr/>
              <p:nvPr/>
            </p:nvSpPr>
            <p:spPr>
              <a:xfrm>
                <a:off x="502954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704" name="平行四边形 128"/>
              <p:cNvSpPr/>
              <p:nvPr/>
            </p:nvSpPr>
            <p:spPr>
              <a:xfrm>
                <a:off x="489911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705" name="平行四边形 129"/>
              <p:cNvSpPr/>
              <p:nvPr/>
            </p:nvSpPr>
            <p:spPr>
              <a:xfrm>
                <a:off x="476867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706" name="平行四边形 130"/>
              <p:cNvSpPr/>
              <p:nvPr/>
            </p:nvSpPr>
            <p:spPr>
              <a:xfrm>
                <a:off x="463824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707" name="平行四边形 131"/>
              <p:cNvSpPr/>
              <p:nvPr/>
            </p:nvSpPr>
            <p:spPr>
              <a:xfrm>
                <a:off x="450780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708" name="平行四边形 132"/>
              <p:cNvSpPr/>
              <p:nvPr/>
            </p:nvSpPr>
            <p:spPr>
              <a:xfrm>
                <a:off x="437736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709" name="平行四边形 133"/>
              <p:cNvSpPr/>
              <p:nvPr/>
            </p:nvSpPr>
            <p:spPr>
              <a:xfrm>
                <a:off x="424693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710" name="平行四边形 134"/>
              <p:cNvSpPr/>
              <p:nvPr/>
            </p:nvSpPr>
            <p:spPr>
              <a:xfrm>
                <a:off x="411649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711" name="平行四边形 135"/>
              <p:cNvSpPr/>
              <p:nvPr/>
            </p:nvSpPr>
            <p:spPr>
              <a:xfrm>
                <a:off x="398606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712" name="平行四边形 136"/>
              <p:cNvSpPr/>
              <p:nvPr/>
            </p:nvSpPr>
            <p:spPr>
              <a:xfrm>
                <a:off x="385562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713" name="平行四边形 137"/>
              <p:cNvSpPr/>
              <p:nvPr/>
            </p:nvSpPr>
            <p:spPr>
              <a:xfrm>
                <a:off x="372518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714" name="平行四边形 138"/>
              <p:cNvSpPr/>
              <p:nvPr/>
            </p:nvSpPr>
            <p:spPr>
              <a:xfrm>
                <a:off x="359475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715" name="平行四边形 139"/>
              <p:cNvSpPr/>
              <p:nvPr/>
            </p:nvSpPr>
            <p:spPr>
              <a:xfrm>
                <a:off x="346431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716" name="平行四边形 140"/>
              <p:cNvSpPr/>
              <p:nvPr/>
            </p:nvSpPr>
            <p:spPr>
              <a:xfrm>
                <a:off x="333388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717" name="平行四边形 141"/>
              <p:cNvSpPr/>
              <p:nvPr/>
            </p:nvSpPr>
            <p:spPr>
              <a:xfrm>
                <a:off x="320344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718" name="平行四边形 142"/>
              <p:cNvSpPr/>
              <p:nvPr/>
            </p:nvSpPr>
            <p:spPr>
              <a:xfrm>
                <a:off x="307300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719" name="平行四边形 143"/>
              <p:cNvSpPr/>
              <p:nvPr/>
            </p:nvSpPr>
            <p:spPr>
              <a:xfrm>
                <a:off x="294257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720" name="平行四边形 144"/>
              <p:cNvSpPr/>
              <p:nvPr/>
            </p:nvSpPr>
            <p:spPr>
              <a:xfrm>
                <a:off x="281213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721" name="平行四边形 145"/>
              <p:cNvSpPr/>
              <p:nvPr/>
            </p:nvSpPr>
            <p:spPr>
              <a:xfrm>
                <a:off x="268170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722" name="平行四边形 146"/>
              <p:cNvSpPr/>
              <p:nvPr/>
            </p:nvSpPr>
            <p:spPr>
              <a:xfrm>
                <a:off x="255126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723" name="平行四边形 147"/>
              <p:cNvSpPr/>
              <p:nvPr/>
            </p:nvSpPr>
            <p:spPr>
              <a:xfrm>
                <a:off x="242082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724" name="平行四边形 148"/>
              <p:cNvSpPr/>
              <p:nvPr/>
            </p:nvSpPr>
            <p:spPr>
              <a:xfrm>
                <a:off x="229039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725" name="平行四边形 149"/>
              <p:cNvSpPr/>
              <p:nvPr/>
            </p:nvSpPr>
            <p:spPr>
              <a:xfrm>
                <a:off x="215995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726" name="平行四边形 150"/>
              <p:cNvSpPr/>
              <p:nvPr/>
            </p:nvSpPr>
            <p:spPr>
              <a:xfrm>
                <a:off x="202952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727" name="平行四边形 151"/>
              <p:cNvSpPr/>
              <p:nvPr/>
            </p:nvSpPr>
            <p:spPr>
              <a:xfrm>
                <a:off x="189908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728" name="平行四边形 152"/>
              <p:cNvSpPr/>
              <p:nvPr/>
            </p:nvSpPr>
            <p:spPr>
              <a:xfrm>
                <a:off x="176864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729" name="平行四边形 153"/>
              <p:cNvSpPr/>
              <p:nvPr/>
            </p:nvSpPr>
            <p:spPr>
              <a:xfrm>
                <a:off x="163821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730" name="平行四边形 154"/>
              <p:cNvSpPr/>
              <p:nvPr/>
            </p:nvSpPr>
            <p:spPr>
              <a:xfrm>
                <a:off x="150777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731" name="平行四边形 155"/>
              <p:cNvSpPr/>
              <p:nvPr/>
            </p:nvSpPr>
            <p:spPr>
              <a:xfrm>
                <a:off x="137734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732" name="平行四边形 156"/>
              <p:cNvSpPr/>
              <p:nvPr/>
            </p:nvSpPr>
            <p:spPr>
              <a:xfrm>
                <a:off x="124690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733" name="平行四边形 157"/>
              <p:cNvSpPr/>
              <p:nvPr/>
            </p:nvSpPr>
            <p:spPr>
              <a:xfrm>
                <a:off x="111646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734" name="平行四边形 158"/>
              <p:cNvSpPr/>
              <p:nvPr/>
            </p:nvSpPr>
            <p:spPr>
              <a:xfrm>
                <a:off x="98603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735" name="平行四边形 159"/>
              <p:cNvSpPr/>
              <p:nvPr/>
            </p:nvSpPr>
            <p:spPr>
              <a:xfrm>
                <a:off x="85559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736" name="平行四边形 160"/>
              <p:cNvSpPr/>
              <p:nvPr/>
            </p:nvSpPr>
            <p:spPr>
              <a:xfrm>
                <a:off x="72516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737" name="平行四边形 161"/>
              <p:cNvSpPr/>
              <p:nvPr/>
            </p:nvSpPr>
            <p:spPr>
              <a:xfrm>
                <a:off x="59472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738" name="平行四边形 162"/>
              <p:cNvSpPr/>
              <p:nvPr/>
            </p:nvSpPr>
            <p:spPr>
              <a:xfrm>
                <a:off x="46428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739" name="平行四边形 163"/>
              <p:cNvSpPr/>
              <p:nvPr/>
            </p:nvSpPr>
            <p:spPr>
              <a:xfrm>
                <a:off x="33385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740" name="平行四边形 164"/>
              <p:cNvSpPr/>
              <p:nvPr/>
            </p:nvSpPr>
            <p:spPr>
              <a:xfrm>
                <a:off x="20341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grpSp>
      </p:grpSp>
      <p:sp>
        <p:nvSpPr>
          <p:cNvPr id="1051741" name="TextBox 13"/>
          <p:cNvSpPr txBox="1"/>
          <p:nvPr/>
        </p:nvSpPr>
        <p:spPr>
          <a:xfrm>
            <a:off x="667897" y="1221693"/>
            <a:ext cx="1676400" cy="355600"/>
          </a:xfrm>
          <a:prstGeom prst="rect"/>
          <a:noFill/>
        </p:spPr>
        <p:txBody>
          <a:bodyPr anchor="t" anchorCtr="0" bIns="0" lIns="0" rIns="0" rtlCol="0" tIns="0" wrap="none">
            <a:spAutoFit/>
          </a:bodyPr>
          <a:p>
            <a:pPr defTabSz="1216660">
              <a:spcBef>
                <a:spcPct val="20000"/>
              </a:spcBef>
            </a:pPr>
            <a:r>
              <a:rPr altLang="zh-CN" b="1" sz="2400" lang="en-US">
                <a:solidFill>
                  <a:schemeClr val="bg1"/>
                </a:solidFill>
                <a:latin typeface="+mj-ea"/>
                <a:ea typeface="+mj-ea"/>
                <a:sym typeface="Arial" panose="020B0604020202020204" pitchFamily="34" charset="0"/>
              </a:rPr>
              <a:t>2022</a:t>
            </a:r>
            <a:r>
              <a:rPr altLang="en-US" b="1" sz="2400" lang="zh-CN">
                <a:solidFill>
                  <a:schemeClr val="bg1"/>
                </a:solidFill>
                <a:latin typeface="+mj-ea"/>
                <a:ea typeface="+mj-ea"/>
                <a:sym typeface="Arial" panose="020B0604020202020204" pitchFamily="34" charset="0"/>
              </a:rPr>
              <a:t>年</a:t>
            </a:r>
            <a:r>
              <a:rPr altLang="zh-CN" b="1" sz="2400" lang="en-US">
                <a:solidFill>
                  <a:schemeClr val="bg1"/>
                </a:solidFill>
                <a:latin typeface="+mj-ea"/>
                <a:ea typeface="+mj-ea"/>
                <a:sym typeface="Arial" panose="020B0604020202020204" pitchFamily="34" charset="0"/>
              </a:rPr>
              <a:t>10</a:t>
            </a:r>
            <a:r>
              <a:rPr altLang="en-US" b="1" sz="2400" lang="zh-CN">
                <a:solidFill>
                  <a:schemeClr val="bg1"/>
                </a:solidFill>
                <a:latin typeface="+mj-ea"/>
                <a:ea typeface="+mj-ea"/>
                <a:sym typeface="Arial" panose="020B0604020202020204" pitchFamily="34" charset="0"/>
              </a:rPr>
              <a:t>月</a:t>
            </a:r>
          </a:p>
        </p:txBody>
      </p:sp>
      <p:sp>
        <p:nvSpPr>
          <p:cNvPr id="1051742" name="文本框 125"/>
          <p:cNvSpPr txBox="1"/>
          <p:nvPr/>
        </p:nvSpPr>
        <p:spPr>
          <a:xfrm>
            <a:off x="928804" y="2358705"/>
            <a:ext cx="5171034" cy="993140"/>
          </a:xfrm>
          <a:prstGeom prst="rect"/>
          <a:noFill/>
        </p:spPr>
        <p:txBody>
          <a:bodyPr wrap="square">
            <a:spAutoFit/>
          </a:bodyPr>
          <a:p>
            <a:pPr algn="l">
              <a:lnSpc>
                <a:spcPct val="150000"/>
              </a:lnSpc>
            </a:pPr>
            <a:r>
              <a:rPr altLang="en-US" b="1" sz="4000" lang="zh-CN">
                <a:solidFill>
                  <a:schemeClr val="bg1"/>
                </a:solidFill>
                <a:latin typeface="+mj-ea"/>
                <a:ea typeface="+mj-ea"/>
              </a:rPr>
              <a:t>军事主题乐高工坊</a:t>
            </a:r>
          </a:p>
        </p:txBody>
      </p:sp>
      <p:sp>
        <p:nvSpPr>
          <p:cNvPr id="1051743" name="文本框 166"/>
          <p:cNvSpPr txBox="1"/>
          <p:nvPr/>
        </p:nvSpPr>
        <p:spPr>
          <a:xfrm>
            <a:off x="2656459" y="1185703"/>
            <a:ext cx="5171034" cy="461665"/>
          </a:xfrm>
          <a:prstGeom prst="rect"/>
          <a:noFill/>
        </p:spPr>
        <p:txBody>
          <a:bodyPr wrap="square">
            <a:spAutoFit/>
          </a:bodyPr>
          <a:p>
            <a:pPr algn="l"/>
            <a:r>
              <a:rPr altLang="en-US" b="1" sz="2400" i="0" lang="zh-CN">
                <a:solidFill>
                  <a:schemeClr val="bg1"/>
                </a:solidFill>
                <a:effectLst/>
                <a:latin typeface="+mj-ea"/>
                <a:ea typeface="+mj-ea"/>
              </a:rPr>
              <a:t>乐高欢乐趴  </a:t>
            </a:r>
          </a:p>
        </p:txBody>
      </p:sp>
      <p:sp>
        <p:nvSpPr>
          <p:cNvPr id="1051744" name="文本框 168"/>
          <p:cNvSpPr txBox="1"/>
          <p:nvPr/>
        </p:nvSpPr>
        <p:spPr>
          <a:xfrm>
            <a:off x="988472" y="3422377"/>
            <a:ext cx="4175644" cy="1691641"/>
          </a:xfrm>
          <a:prstGeom prst="rect"/>
          <a:noFill/>
        </p:spPr>
        <p:txBody>
          <a:bodyPr wrap="square">
            <a:spAutoFit/>
          </a:bodyPr>
          <a:p>
            <a:pPr>
              <a:lnSpc>
                <a:spcPct val="150000"/>
              </a:lnSpc>
            </a:pPr>
            <a:r>
              <a:rPr altLang="en-US" b="0" sz="1200" i="0" lang="zh-CN">
                <a:solidFill>
                  <a:schemeClr val="bg1"/>
                </a:solidFill>
                <a:effectLst/>
                <a:latin typeface="+mj-ea"/>
                <a:ea typeface="+mj-ea"/>
              </a:rPr>
              <a:t>随着乐高的风靡全球，它已经不只是孩子们痴迷的玩具了。从影视到艺术，从梦想到现实，小小乐高已经俘虏了男女老少的心。连最为苛刻的好莱坞和艺术界，也为这小小的乐高模块感到兴奋。</a:t>
            </a:r>
          </a:p>
          <a:p>
            <a:pPr>
              <a:lnSpc>
                <a:spcPct val="150000"/>
              </a:lnSpc>
            </a:pPr>
            <a:r>
              <a:rPr altLang="en-US" b="0" sz="1200" i="0" lang="zh-CN">
                <a:solidFill>
                  <a:schemeClr val="bg1"/>
                </a:solidFill>
                <a:effectLst/>
                <a:latin typeface="+mj-ea"/>
                <a:ea typeface="+mj-ea"/>
              </a:rPr>
              <a:t>与其消磨枯燥的时间，不如现在就开启神秘有趣的乐高世界。更重要的是，现场拼装之后的玩具可以带回家反复拼装！</a:t>
            </a:r>
            <a:endParaRPr altLang="zh-CN" b="0" sz="1200" i="0" lang="en-US">
              <a:solidFill>
                <a:schemeClr val="bg1"/>
              </a:solidFill>
              <a:effectLst/>
              <a:latin typeface="+mj-ea"/>
              <a:ea typeface="+mj-ea"/>
            </a:endParaRPr>
          </a:p>
        </p:txBody>
      </p:sp>
      <p:pic>
        <p:nvPicPr>
          <p:cNvPr id="2097202" name="图片 165"/>
          <p:cNvPicPr>
            <a:picLocks noChangeAspect="1"/>
          </p:cNvPicPr>
          <p:nvPr/>
        </p:nvPicPr>
        <p:blipFill>
          <a:blip xmlns:r="http://schemas.openxmlformats.org/officeDocument/2006/relationships" r:embed="rId1" cstate="email"/>
          <a:srcRect/>
          <a:stretch>
            <a:fillRect/>
          </a:stretch>
        </p:blipFill>
        <p:spPr>
          <a:xfrm>
            <a:off x="5771724" y="2415048"/>
            <a:ext cx="3425995" cy="2106970"/>
          </a:xfrm>
          <a:prstGeom prst="rect"/>
        </p:spPr>
      </p:pic>
      <p:pic>
        <p:nvPicPr>
          <p:cNvPr id="2097203" name="图片 169"/>
          <p:cNvPicPr>
            <a:picLocks noChangeAspect="1"/>
          </p:cNvPicPr>
          <p:nvPr/>
        </p:nvPicPr>
        <p:blipFill>
          <a:blip xmlns:r="http://schemas.openxmlformats.org/officeDocument/2006/relationships" r:embed="rId2" cstate="email"/>
          <a:stretch>
            <a:fillRect/>
          </a:stretch>
        </p:blipFill>
        <p:spPr>
          <a:xfrm>
            <a:off x="9232705" y="2340473"/>
            <a:ext cx="2653124" cy="2731788"/>
          </a:xfrm>
          <a:prstGeom prst="rect"/>
        </p:spPr>
      </p:pic>
      <p:sp>
        <p:nvSpPr>
          <p:cNvPr id="1051745" name="New shape"/>
          <p:cNvSpPr/>
          <p:nvPr/>
        </p:nvSpPr>
        <p:spPr>
          <a:xfrm>
            <a:off x="1111250" y="6446520"/>
            <a:ext cx="6350000" cy="411480"/>
          </a:xfrm>
          <a:prstGeom prst="rect"/>
          <a:no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r>
              <a:rPr sz="1080">
                <a:solidFill>
                  <a:srgbClr val="A9A9A9"/>
                </a:solidFill>
              </a:rPr>
              <a:t> </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244" name=""/>
        <p:cNvGrpSpPr/>
        <p:nvPr/>
      </p:nvGrpSpPr>
      <p:grpSpPr>
        <a:xfrm>
          <a:off x="0" y="0"/>
          <a:ext cx="0" cy="0"/>
          <a:chOff x="0" y="0"/>
          <a:chExt cx="0" cy="0"/>
        </a:xfrm>
      </p:grpSpPr>
      <p:sp>
        <p:nvSpPr>
          <p:cNvPr id="1051746" name="矩形 1"/>
          <p:cNvSpPr/>
          <p:nvPr/>
        </p:nvSpPr>
        <p:spPr>
          <a:xfrm>
            <a:off x="0" y="-29210"/>
            <a:ext cx="12192000" cy="6887210"/>
          </a:xfrm>
          <a:prstGeom prst="rect"/>
          <a:solidFill>
            <a:srgbClr val="00277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747" name="任意多边形: 形状 180"/>
          <p:cNvSpPr/>
          <p:nvPr/>
        </p:nvSpPr>
        <p:spPr>
          <a:xfrm>
            <a:off x="1582282" y="-29210"/>
            <a:ext cx="6822908" cy="6858000"/>
          </a:xfrm>
          <a:custGeom>
            <a:avLst/>
            <a:gdLst>
              <a:gd name="connsiteX0" fmla="*/ 2313618 w 8569125"/>
              <a:gd name="connsiteY0" fmla="*/ 0 h 6858000"/>
              <a:gd name="connsiteX1" fmla="*/ 3960258 w 8569125"/>
              <a:gd name="connsiteY1" fmla="*/ 0 h 6858000"/>
              <a:gd name="connsiteX2" fmla="*/ 4621404 w 8569125"/>
              <a:gd name="connsiteY2" fmla="*/ 0 h 6858000"/>
              <a:gd name="connsiteX3" fmla="*/ 6758681 w 8569125"/>
              <a:gd name="connsiteY3" fmla="*/ 0 h 6858000"/>
              <a:gd name="connsiteX4" fmla="*/ 8302425 w 8569125"/>
              <a:gd name="connsiteY4" fmla="*/ 0 h 6858000"/>
              <a:gd name="connsiteX5" fmla="*/ 8569125 w 8569125"/>
              <a:gd name="connsiteY5" fmla="*/ 0 h 6858000"/>
              <a:gd name="connsiteX6" fmla="*/ 8569125 w 8569125"/>
              <a:gd name="connsiteY6" fmla="*/ 6858000 h 6858000"/>
              <a:gd name="connsiteX7" fmla="*/ 8302425 w 8569125"/>
              <a:gd name="connsiteY7" fmla="*/ 6858000 h 6858000"/>
              <a:gd name="connsiteX8" fmla="*/ 6758681 w 8569125"/>
              <a:gd name="connsiteY8" fmla="*/ 6858000 h 6858000"/>
              <a:gd name="connsiteX9" fmla="*/ 0 w 8569125"/>
              <a:gd name="connsiteY9"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569125" h="6858000">
                <a:moveTo>
                  <a:pt x="2313618" y="0"/>
                </a:moveTo>
                <a:lnTo>
                  <a:pt x="3960258" y="0"/>
                </a:lnTo>
                <a:lnTo>
                  <a:pt x="4621404" y="0"/>
                </a:lnTo>
                <a:lnTo>
                  <a:pt x="6758681" y="0"/>
                </a:lnTo>
                <a:lnTo>
                  <a:pt x="8302425" y="0"/>
                </a:lnTo>
                <a:lnTo>
                  <a:pt x="8569125" y="0"/>
                </a:lnTo>
                <a:lnTo>
                  <a:pt x="8569125" y="6858000"/>
                </a:lnTo>
                <a:lnTo>
                  <a:pt x="8302425" y="6858000"/>
                </a:lnTo>
                <a:lnTo>
                  <a:pt x="6758681" y="6858000"/>
                </a:lnTo>
                <a:lnTo>
                  <a:pt x="0" y="685800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51748" name="矩形 5"/>
          <p:cNvSpPr/>
          <p:nvPr/>
        </p:nvSpPr>
        <p:spPr>
          <a:xfrm>
            <a:off x="294944" y="623162"/>
            <a:ext cx="11566856" cy="5650571"/>
          </a:xfrm>
          <a:prstGeom prst="rect"/>
          <a:gradFill flip="none" rotWithShape="1">
            <a:gsLst>
              <a:gs pos="0">
                <a:schemeClr val="accent1"/>
              </a:gs>
              <a:gs pos="100000">
                <a:schemeClr val="accent2"/>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749" name="任意多边形: 形状 11"/>
          <p:cNvSpPr/>
          <p:nvPr/>
        </p:nvSpPr>
        <p:spPr>
          <a:xfrm>
            <a:off x="0" y="1"/>
            <a:ext cx="589888" cy="1748539"/>
          </a:xfrm>
          <a:custGeom>
            <a:avLst/>
            <a:gdLst>
              <a:gd name="connsiteX0" fmla="*/ 0 w 589888"/>
              <a:gd name="connsiteY0" fmla="*/ 0 h 1748539"/>
              <a:gd name="connsiteX1" fmla="*/ 589888 w 589888"/>
              <a:gd name="connsiteY1" fmla="*/ 0 h 1748539"/>
              <a:gd name="connsiteX2" fmla="*/ 0 w 589888"/>
              <a:gd name="connsiteY2" fmla="*/ 1748539 h 1748539"/>
            </a:gdLst>
            <a:ahLst/>
            <a:cxnLst>
              <a:cxn ang="0">
                <a:pos x="connsiteX0" y="connsiteY0"/>
              </a:cxn>
              <a:cxn ang="0">
                <a:pos x="connsiteX1" y="connsiteY1"/>
              </a:cxn>
              <a:cxn ang="0">
                <a:pos x="connsiteX2" y="connsiteY2"/>
              </a:cxn>
            </a:cxnLst>
            <a:rect l="l" t="t" r="r" b="b"/>
            <a:pathLst>
              <a:path w="589888" h="1748539">
                <a:moveTo>
                  <a:pt x="0" y="0"/>
                </a:moveTo>
                <a:lnTo>
                  <a:pt x="589888" y="0"/>
                </a:lnTo>
                <a:lnTo>
                  <a:pt x="0" y="1748539"/>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51750" name="任意多边形: 形状 106"/>
          <p:cNvSpPr/>
          <p:nvPr/>
        </p:nvSpPr>
        <p:spPr>
          <a:xfrm>
            <a:off x="713485" y="0"/>
            <a:ext cx="1258044" cy="1675698"/>
          </a:xfrm>
          <a:custGeom>
            <a:avLst/>
            <a:gdLst>
              <a:gd name="connsiteX0" fmla="*/ 623094 w 1258044"/>
              <a:gd name="connsiteY0" fmla="*/ 0 h 1675698"/>
              <a:gd name="connsiteX1" fmla="*/ 1258044 w 1258044"/>
              <a:gd name="connsiteY1" fmla="*/ 0 h 1675698"/>
              <a:gd name="connsiteX2" fmla="*/ 634950 w 1258044"/>
              <a:gd name="connsiteY2" fmla="*/ 1675698 h 1675698"/>
              <a:gd name="connsiteX3" fmla="*/ 0 w 1258044"/>
              <a:gd name="connsiteY3" fmla="*/ 1675698 h 1675698"/>
            </a:gdLst>
            <a:ahLst/>
            <a:cxnLst>
              <a:cxn ang="0">
                <a:pos x="connsiteX0" y="connsiteY0"/>
              </a:cxn>
              <a:cxn ang="0">
                <a:pos x="connsiteX1" y="connsiteY1"/>
              </a:cxn>
              <a:cxn ang="0">
                <a:pos x="connsiteX2" y="connsiteY2"/>
              </a:cxn>
              <a:cxn ang="0">
                <a:pos x="connsiteX3" y="connsiteY3"/>
              </a:cxn>
            </a:cxnLst>
            <a:rect l="l" t="t" r="r" b="b"/>
            <a:pathLst>
              <a:path w="1258044" h="1675698">
                <a:moveTo>
                  <a:pt x="623094" y="0"/>
                </a:moveTo>
                <a:lnTo>
                  <a:pt x="1258044" y="0"/>
                </a:lnTo>
                <a:lnTo>
                  <a:pt x="634950" y="1675698"/>
                </a:lnTo>
                <a:lnTo>
                  <a:pt x="0" y="1675698"/>
                </a:lnTo>
                <a:close/>
              </a:path>
            </a:pathLst>
          </a:custGeom>
          <a:gradFill flip="none" rotWithShape="1">
            <a:gsLst>
              <a:gs pos="0">
                <a:schemeClr val="bg1">
                  <a:alpha val="64000"/>
                </a:schemeClr>
              </a:gs>
              <a:gs pos="100000">
                <a:schemeClr val="bg1">
                  <a:alpha val="0"/>
                </a:schemeClr>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51751" name="平行四边形 176"/>
          <p:cNvSpPr/>
          <p:nvPr/>
        </p:nvSpPr>
        <p:spPr>
          <a:xfrm>
            <a:off x="10409936" y="0"/>
            <a:ext cx="1189400" cy="1869720"/>
          </a:xfrm>
          <a:prstGeom prst="parallelogram">
            <a:avLst>
              <a:gd name="adj" fmla="val 58453"/>
            </a:avLst>
          </a:prstGeom>
          <a:gradFill flip="none" rotWithShape="1">
            <a:gsLst>
              <a:gs pos="0">
                <a:schemeClr val="bg1">
                  <a:alpha val="64000"/>
                </a:schemeClr>
              </a:gs>
              <a:gs pos="100000">
                <a:schemeClr val="bg1">
                  <a:alpha val="0"/>
                </a:schemeClr>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752" name="平行四边形 177"/>
          <p:cNvSpPr/>
          <p:nvPr/>
        </p:nvSpPr>
        <p:spPr>
          <a:xfrm>
            <a:off x="9594570" y="-4625"/>
            <a:ext cx="895458" cy="1255575"/>
          </a:xfrm>
          <a:prstGeom prst="parallelogram">
            <a:avLst>
              <a:gd name="adj" fmla="val 51239"/>
            </a:avLst>
          </a:prstGeom>
          <a:gradFill flip="none" rotWithShape="1">
            <a:gsLst>
              <a:gs pos="0">
                <a:schemeClr val="accent2"/>
              </a:gs>
              <a:gs pos="100000">
                <a:schemeClr val="accent2">
                  <a:alpha val="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753" name="任意多边形: 形状 107"/>
          <p:cNvSpPr/>
          <p:nvPr/>
        </p:nvSpPr>
        <p:spPr>
          <a:xfrm>
            <a:off x="2240078" y="4705381"/>
            <a:ext cx="1906301" cy="2152619"/>
          </a:xfrm>
          <a:custGeom>
            <a:avLst/>
            <a:gdLst>
              <a:gd name="connsiteX0" fmla="*/ 733105 w 1906301"/>
              <a:gd name="connsiteY0" fmla="*/ 0 h 2152619"/>
              <a:gd name="connsiteX1" fmla="*/ 1906301 w 1906301"/>
              <a:gd name="connsiteY1" fmla="*/ 0 h 2152619"/>
              <a:gd name="connsiteX2" fmla="*/ 1173196 w 1906301"/>
              <a:gd name="connsiteY2" fmla="*/ 2152619 h 2152619"/>
              <a:gd name="connsiteX3" fmla="*/ 0 w 1906301"/>
              <a:gd name="connsiteY3" fmla="*/ 2152619 h 2152619"/>
            </a:gdLst>
            <a:ahLst/>
            <a:cxnLst>
              <a:cxn ang="0">
                <a:pos x="connsiteX0" y="connsiteY0"/>
              </a:cxn>
              <a:cxn ang="0">
                <a:pos x="connsiteX1" y="connsiteY1"/>
              </a:cxn>
              <a:cxn ang="0">
                <a:pos x="connsiteX2" y="connsiteY2"/>
              </a:cxn>
              <a:cxn ang="0">
                <a:pos x="connsiteX3" y="connsiteY3"/>
              </a:cxn>
            </a:cxnLst>
            <a:rect l="l" t="t" r="r" b="b"/>
            <a:pathLst>
              <a:path w="1906301" h="2152619">
                <a:moveTo>
                  <a:pt x="733105" y="0"/>
                </a:moveTo>
                <a:lnTo>
                  <a:pt x="1906301" y="0"/>
                </a:lnTo>
                <a:lnTo>
                  <a:pt x="1173196" y="2152619"/>
                </a:lnTo>
                <a:lnTo>
                  <a:pt x="0" y="2152619"/>
                </a:lnTo>
                <a:close/>
              </a:path>
            </a:pathLst>
          </a:custGeom>
          <a:gradFill flip="none" rotWithShape="1">
            <a:gsLst>
              <a:gs pos="0">
                <a:schemeClr val="accent2"/>
              </a:gs>
              <a:gs pos="100000">
                <a:schemeClr val="accent2">
                  <a:alpha val="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grpSp>
        <p:nvGrpSpPr>
          <p:cNvPr id="245" name="组合 1028"/>
          <p:cNvGrpSpPr/>
          <p:nvPr/>
        </p:nvGrpSpPr>
        <p:grpSpPr>
          <a:xfrm>
            <a:off x="468420" y="6273733"/>
            <a:ext cx="11255160" cy="255424"/>
            <a:chOff x="203417" y="6273733"/>
            <a:chExt cx="11255160" cy="255424"/>
          </a:xfrm>
        </p:grpSpPr>
        <p:grpSp>
          <p:nvGrpSpPr>
            <p:cNvPr id="246" name="组合 1024"/>
            <p:cNvGrpSpPr/>
            <p:nvPr/>
          </p:nvGrpSpPr>
          <p:grpSpPr>
            <a:xfrm>
              <a:off x="10507861" y="6273733"/>
              <a:ext cx="950716" cy="255424"/>
              <a:chOff x="10507861" y="6273733"/>
              <a:chExt cx="950716" cy="255424"/>
            </a:xfrm>
          </p:grpSpPr>
          <p:sp>
            <p:nvSpPr>
              <p:cNvPr id="1051754" name="平行四边形 36"/>
              <p:cNvSpPr/>
              <p:nvPr/>
            </p:nvSpPr>
            <p:spPr>
              <a:xfrm>
                <a:off x="11290517" y="6273733"/>
                <a:ext cx="168060" cy="255424"/>
              </a:xfrm>
              <a:prstGeom prst="parallelogram">
                <a:avLst>
                  <a:gd name="adj" fmla="val 51442"/>
                </a:avLst>
              </a:prstGeom>
              <a:solidFill>
                <a:schemeClr val="accent2">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755" name="平行四边形 68"/>
              <p:cNvSpPr/>
              <p:nvPr/>
            </p:nvSpPr>
            <p:spPr>
              <a:xfrm>
                <a:off x="11160041" y="6273733"/>
                <a:ext cx="168060" cy="255424"/>
              </a:xfrm>
              <a:prstGeom prst="parallelogram">
                <a:avLst>
                  <a:gd name="adj" fmla="val 51442"/>
                </a:avLst>
              </a:prstGeom>
              <a:solidFill>
                <a:schemeClr val="accent2">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756" name="平行四边形 69"/>
              <p:cNvSpPr/>
              <p:nvPr/>
            </p:nvSpPr>
            <p:spPr>
              <a:xfrm>
                <a:off x="11029605" y="6273733"/>
                <a:ext cx="168060" cy="255424"/>
              </a:xfrm>
              <a:prstGeom prst="parallelogram">
                <a:avLst>
                  <a:gd name="adj" fmla="val 51442"/>
                </a:avLst>
              </a:prstGeom>
              <a:solidFill>
                <a:schemeClr val="accent2">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757" name="平行四边形 70"/>
              <p:cNvSpPr/>
              <p:nvPr/>
            </p:nvSpPr>
            <p:spPr>
              <a:xfrm>
                <a:off x="10899169" y="6273733"/>
                <a:ext cx="168060" cy="255424"/>
              </a:xfrm>
              <a:prstGeom prst="parallelogram">
                <a:avLst>
                  <a:gd name="adj" fmla="val 51442"/>
                </a:avLst>
              </a:prstGeom>
              <a:solidFill>
                <a:schemeClr val="accent2">
                  <a:alpha val="5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758" name="平行四边形 71"/>
              <p:cNvSpPr/>
              <p:nvPr/>
            </p:nvSpPr>
            <p:spPr>
              <a:xfrm>
                <a:off x="10768733" y="6273733"/>
                <a:ext cx="168060" cy="255424"/>
              </a:xfrm>
              <a:prstGeom prst="parallelogram">
                <a:avLst>
                  <a:gd name="adj" fmla="val 51442"/>
                </a:avLst>
              </a:prstGeom>
              <a:solidFill>
                <a:schemeClr val="accent2">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759" name="平行四边形 72"/>
              <p:cNvSpPr/>
              <p:nvPr/>
            </p:nvSpPr>
            <p:spPr>
              <a:xfrm>
                <a:off x="10638297" y="6273733"/>
                <a:ext cx="168060" cy="255424"/>
              </a:xfrm>
              <a:prstGeom prst="parallelogram">
                <a:avLst>
                  <a:gd name="adj" fmla="val 51442"/>
                </a:avLst>
              </a:prstGeom>
              <a:solidFill>
                <a:schemeClr val="accent2">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760" name="平行四边形 73"/>
              <p:cNvSpPr/>
              <p:nvPr/>
            </p:nvSpPr>
            <p:spPr>
              <a:xfrm>
                <a:off x="10507861" y="6273733"/>
                <a:ext cx="168060" cy="255424"/>
              </a:xfrm>
              <a:prstGeom prst="parallelogram">
                <a:avLst>
                  <a:gd name="adj" fmla="val 51442"/>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grpSp>
        <p:grpSp>
          <p:nvGrpSpPr>
            <p:cNvPr id="247" name="组合 1027"/>
            <p:cNvGrpSpPr/>
            <p:nvPr/>
          </p:nvGrpSpPr>
          <p:grpSpPr>
            <a:xfrm>
              <a:off x="203417" y="6273733"/>
              <a:ext cx="10342068" cy="255424"/>
              <a:chOff x="203417" y="6273733"/>
              <a:chExt cx="10342068" cy="255424"/>
            </a:xfrm>
            <a:gradFill flip="none" rotWithShape="1">
              <a:gsLst>
                <a:gs pos="0">
                  <a:schemeClr val="bg1">
                    <a:alpha val="0"/>
                  </a:schemeClr>
                </a:gs>
                <a:gs pos="44000">
                  <a:schemeClr val="bg1">
                    <a:alpha val="55000"/>
                  </a:schemeClr>
                </a:gs>
                <a:gs pos="100000">
                  <a:schemeClr val="bg1">
                    <a:alpha val="5000"/>
                  </a:schemeClr>
                </a:gs>
              </a:gsLst>
              <a:lin ang="0" scaled="1"/>
            </a:gradFill>
          </p:grpSpPr>
          <p:sp>
            <p:nvSpPr>
              <p:cNvPr id="1051761" name="平行四边形 74"/>
              <p:cNvSpPr/>
              <p:nvPr/>
            </p:nvSpPr>
            <p:spPr>
              <a:xfrm>
                <a:off x="1037742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762" name="平行四边形 75"/>
              <p:cNvSpPr/>
              <p:nvPr/>
            </p:nvSpPr>
            <p:spPr>
              <a:xfrm>
                <a:off x="1024698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763" name="平行四边形 76"/>
              <p:cNvSpPr/>
              <p:nvPr/>
            </p:nvSpPr>
            <p:spPr>
              <a:xfrm>
                <a:off x="1011655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764" name="平行四边形 77"/>
              <p:cNvSpPr/>
              <p:nvPr/>
            </p:nvSpPr>
            <p:spPr>
              <a:xfrm>
                <a:off x="998611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765" name="平行四边形 78"/>
              <p:cNvSpPr/>
              <p:nvPr/>
            </p:nvSpPr>
            <p:spPr>
              <a:xfrm>
                <a:off x="985568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766" name="平行四边形 79"/>
              <p:cNvSpPr/>
              <p:nvPr/>
            </p:nvSpPr>
            <p:spPr>
              <a:xfrm>
                <a:off x="972524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767" name="平行四边形 80"/>
              <p:cNvSpPr/>
              <p:nvPr/>
            </p:nvSpPr>
            <p:spPr>
              <a:xfrm>
                <a:off x="959480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768" name="平行四边形 81"/>
              <p:cNvSpPr/>
              <p:nvPr/>
            </p:nvSpPr>
            <p:spPr>
              <a:xfrm>
                <a:off x="946437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769" name="平行四边形 82"/>
              <p:cNvSpPr/>
              <p:nvPr/>
            </p:nvSpPr>
            <p:spPr>
              <a:xfrm>
                <a:off x="933393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770" name="平行四边形 86"/>
              <p:cNvSpPr/>
              <p:nvPr/>
            </p:nvSpPr>
            <p:spPr>
              <a:xfrm>
                <a:off x="920350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771" name="平行四边形 87"/>
              <p:cNvSpPr/>
              <p:nvPr/>
            </p:nvSpPr>
            <p:spPr>
              <a:xfrm>
                <a:off x="907306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772" name="平行四边形 88"/>
              <p:cNvSpPr/>
              <p:nvPr/>
            </p:nvSpPr>
            <p:spPr>
              <a:xfrm>
                <a:off x="894262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773" name="平行四边形 89"/>
              <p:cNvSpPr/>
              <p:nvPr/>
            </p:nvSpPr>
            <p:spPr>
              <a:xfrm>
                <a:off x="881219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774" name="平行四边形 90"/>
              <p:cNvSpPr/>
              <p:nvPr/>
            </p:nvSpPr>
            <p:spPr>
              <a:xfrm>
                <a:off x="868175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775" name="平行四边形 91"/>
              <p:cNvSpPr/>
              <p:nvPr/>
            </p:nvSpPr>
            <p:spPr>
              <a:xfrm>
                <a:off x="855132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776" name="平行四边形 92"/>
              <p:cNvSpPr/>
              <p:nvPr/>
            </p:nvSpPr>
            <p:spPr>
              <a:xfrm>
                <a:off x="842088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777" name="平行四边形 93"/>
              <p:cNvSpPr/>
              <p:nvPr/>
            </p:nvSpPr>
            <p:spPr>
              <a:xfrm>
                <a:off x="829044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778" name="平行四边形 94"/>
              <p:cNvSpPr/>
              <p:nvPr/>
            </p:nvSpPr>
            <p:spPr>
              <a:xfrm>
                <a:off x="816001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779" name="平行四边形 100"/>
              <p:cNvSpPr/>
              <p:nvPr/>
            </p:nvSpPr>
            <p:spPr>
              <a:xfrm>
                <a:off x="802957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780" name="平行四边形 101"/>
              <p:cNvSpPr/>
              <p:nvPr/>
            </p:nvSpPr>
            <p:spPr>
              <a:xfrm>
                <a:off x="789914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781" name="平行四边形 102"/>
              <p:cNvSpPr/>
              <p:nvPr/>
            </p:nvSpPr>
            <p:spPr>
              <a:xfrm>
                <a:off x="776870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782" name="平行四边形 103"/>
              <p:cNvSpPr/>
              <p:nvPr/>
            </p:nvSpPr>
            <p:spPr>
              <a:xfrm>
                <a:off x="763826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783" name="平行四边形 104"/>
              <p:cNvSpPr/>
              <p:nvPr/>
            </p:nvSpPr>
            <p:spPr>
              <a:xfrm>
                <a:off x="750783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784" name="平行四边形 105"/>
              <p:cNvSpPr/>
              <p:nvPr/>
            </p:nvSpPr>
            <p:spPr>
              <a:xfrm>
                <a:off x="737739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785" name="平行四边形 108"/>
              <p:cNvSpPr/>
              <p:nvPr/>
            </p:nvSpPr>
            <p:spPr>
              <a:xfrm>
                <a:off x="724696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786" name="平行四边形 109"/>
              <p:cNvSpPr/>
              <p:nvPr/>
            </p:nvSpPr>
            <p:spPr>
              <a:xfrm>
                <a:off x="711652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787" name="平行四边形 110"/>
              <p:cNvSpPr/>
              <p:nvPr/>
            </p:nvSpPr>
            <p:spPr>
              <a:xfrm>
                <a:off x="698608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788" name="平行四边形 111"/>
              <p:cNvSpPr/>
              <p:nvPr/>
            </p:nvSpPr>
            <p:spPr>
              <a:xfrm>
                <a:off x="685565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789" name="平行四边形 112"/>
              <p:cNvSpPr/>
              <p:nvPr/>
            </p:nvSpPr>
            <p:spPr>
              <a:xfrm>
                <a:off x="672521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790" name="平行四边形 113"/>
              <p:cNvSpPr/>
              <p:nvPr/>
            </p:nvSpPr>
            <p:spPr>
              <a:xfrm>
                <a:off x="659478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791" name="平行四边形 114"/>
              <p:cNvSpPr/>
              <p:nvPr/>
            </p:nvSpPr>
            <p:spPr>
              <a:xfrm>
                <a:off x="646434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792" name="平行四边形 115"/>
              <p:cNvSpPr/>
              <p:nvPr/>
            </p:nvSpPr>
            <p:spPr>
              <a:xfrm>
                <a:off x="633390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793" name="平行四边形 116"/>
              <p:cNvSpPr/>
              <p:nvPr/>
            </p:nvSpPr>
            <p:spPr>
              <a:xfrm>
                <a:off x="620347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794" name="平行四边形 117"/>
              <p:cNvSpPr/>
              <p:nvPr/>
            </p:nvSpPr>
            <p:spPr>
              <a:xfrm>
                <a:off x="607303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795" name="平行四边形 118"/>
              <p:cNvSpPr/>
              <p:nvPr/>
            </p:nvSpPr>
            <p:spPr>
              <a:xfrm>
                <a:off x="594260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796" name="平行四边形 119"/>
              <p:cNvSpPr/>
              <p:nvPr/>
            </p:nvSpPr>
            <p:spPr>
              <a:xfrm>
                <a:off x="581216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797" name="平行四边形 120"/>
              <p:cNvSpPr/>
              <p:nvPr/>
            </p:nvSpPr>
            <p:spPr>
              <a:xfrm>
                <a:off x="568172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798" name="平行四边形 121"/>
              <p:cNvSpPr/>
              <p:nvPr/>
            </p:nvSpPr>
            <p:spPr>
              <a:xfrm>
                <a:off x="555129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799" name="平行四边形 122"/>
              <p:cNvSpPr/>
              <p:nvPr/>
            </p:nvSpPr>
            <p:spPr>
              <a:xfrm>
                <a:off x="542085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800" name="平行四边形 123"/>
              <p:cNvSpPr/>
              <p:nvPr/>
            </p:nvSpPr>
            <p:spPr>
              <a:xfrm>
                <a:off x="529042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801" name="平行四边形 126"/>
              <p:cNvSpPr/>
              <p:nvPr/>
            </p:nvSpPr>
            <p:spPr>
              <a:xfrm>
                <a:off x="515998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802" name="平行四边形 127"/>
              <p:cNvSpPr/>
              <p:nvPr/>
            </p:nvSpPr>
            <p:spPr>
              <a:xfrm>
                <a:off x="502954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803" name="平行四边形 128"/>
              <p:cNvSpPr/>
              <p:nvPr/>
            </p:nvSpPr>
            <p:spPr>
              <a:xfrm>
                <a:off x="489911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804" name="平行四边形 129"/>
              <p:cNvSpPr/>
              <p:nvPr/>
            </p:nvSpPr>
            <p:spPr>
              <a:xfrm>
                <a:off x="476867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805" name="平行四边形 130"/>
              <p:cNvSpPr/>
              <p:nvPr/>
            </p:nvSpPr>
            <p:spPr>
              <a:xfrm>
                <a:off x="463824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806" name="平行四边形 131"/>
              <p:cNvSpPr/>
              <p:nvPr/>
            </p:nvSpPr>
            <p:spPr>
              <a:xfrm>
                <a:off x="450780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807" name="平行四边形 132"/>
              <p:cNvSpPr/>
              <p:nvPr/>
            </p:nvSpPr>
            <p:spPr>
              <a:xfrm>
                <a:off x="437736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808" name="平行四边形 133"/>
              <p:cNvSpPr/>
              <p:nvPr/>
            </p:nvSpPr>
            <p:spPr>
              <a:xfrm>
                <a:off x="424693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809" name="平行四边形 134"/>
              <p:cNvSpPr/>
              <p:nvPr/>
            </p:nvSpPr>
            <p:spPr>
              <a:xfrm>
                <a:off x="411649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810" name="平行四边形 135"/>
              <p:cNvSpPr/>
              <p:nvPr/>
            </p:nvSpPr>
            <p:spPr>
              <a:xfrm>
                <a:off x="398606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811" name="平行四边形 136"/>
              <p:cNvSpPr/>
              <p:nvPr/>
            </p:nvSpPr>
            <p:spPr>
              <a:xfrm>
                <a:off x="385562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812" name="平行四边形 137"/>
              <p:cNvSpPr/>
              <p:nvPr/>
            </p:nvSpPr>
            <p:spPr>
              <a:xfrm>
                <a:off x="372518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813" name="平行四边形 138"/>
              <p:cNvSpPr/>
              <p:nvPr/>
            </p:nvSpPr>
            <p:spPr>
              <a:xfrm>
                <a:off x="359475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814" name="平行四边形 139"/>
              <p:cNvSpPr/>
              <p:nvPr/>
            </p:nvSpPr>
            <p:spPr>
              <a:xfrm>
                <a:off x="346431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815" name="平行四边形 140"/>
              <p:cNvSpPr/>
              <p:nvPr/>
            </p:nvSpPr>
            <p:spPr>
              <a:xfrm>
                <a:off x="333388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816" name="平行四边形 141"/>
              <p:cNvSpPr/>
              <p:nvPr/>
            </p:nvSpPr>
            <p:spPr>
              <a:xfrm>
                <a:off x="320344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817" name="平行四边形 142"/>
              <p:cNvSpPr/>
              <p:nvPr/>
            </p:nvSpPr>
            <p:spPr>
              <a:xfrm>
                <a:off x="307300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818" name="平行四边形 143"/>
              <p:cNvSpPr/>
              <p:nvPr/>
            </p:nvSpPr>
            <p:spPr>
              <a:xfrm>
                <a:off x="294257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819" name="平行四边形 144"/>
              <p:cNvSpPr/>
              <p:nvPr/>
            </p:nvSpPr>
            <p:spPr>
              <a:xfrm>
                <a:off x="281213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820" name="平行四边形 145"/>
              <p:cNvSpPr/>
              <p:nvPr/>
            </p:nvSpPr>
            <p:spPr>
              <a:xfrm>
                <a:off x="268170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821" name="平行四边形 146"/>
              <p:cNvSpPr/>
              <p:nvPr/>
            </p:nvSpPr>
            <p:spPr>
              <a:xfrm>
                <a:off x="255126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822" name="平行四边形 147"/>
              <p:cNvSpPr/>
              <p:nvPr/>
            </p:nvSpPr>
            <p:spPr>
              <a:xfrm>
                <a:off x="242082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823" name="平行四边形 148"/>
              <p:cNvSpPr/>
              <p:nvPr/>
            </p:nvSpPr>
            <p:spPr>
              <a:xfrm>
                <a:off x="229039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824" name="平行四边形 149"/>
              <p:cNvSpPr/>
              <p:nvPr/>
            </p:nvSpPr>
            <p:spPr>
              <a:xfrm>
                <a:off x="215995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825" name="平行四边形 150"/>
              <p:cNvSpPr/>
              <p:nvPr/>
            </p:nvSpPr>
            <p:spPr>
              <a:xfrm>
                <a:off x="202952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826" name="平行四边形 151"/>
              <p:cNvSpPr/>
              <p:nvPr/>
            </p:nvSpPr>
            <p:spPr>
              <a:xfrm>
                <a:off x="189908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827" name="平行四边形 152"/>
              <p:cNvSpPr/>
              <p:nvPr/>
            </p:nvSpPr>
            <p:spPr>
              <a:xfrm>
                <a:off x="176864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828" name="平行四边形 153"/>
              <p:cNvSpPr/>
              <p:nvPr/>
            </p:nvSpPr>
            <p:spPr>
              <a:xfrm>
                <a:off x="163821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829" name="平行四边形 154"/>
              <p:cNvSpPr/>
              <p:nvPr/>
            </p:nvSpPr>
            <p:spPr>
              <a:xfrm>
                <a:off x="150777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830" name="平行四边形 155"/>
              <p:cNvSpPr/>
              <p:nvPr/>
            </p:nvSpPr>
            <p:spPr>
              <a:xfrm>
                <a:off x="137734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831" name="平行四边形 156"/>
              <p:cNvSpPr/>
              <p:nvPr/>
            </p:nvSpPr>
            <p:spPr>
              <a:xfrm>
                <a:off x="124690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832" name="平行四边形 157"/>
              <p:cNvSpPr/>
              <p:nvPr/>
            </p:nvSpPr>
            <p:spPr>
              <a:xfrm>
                <a:off x="111646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833" name="平行四边形 158"/>
              <p:cNvSpPr/>
              <p:nvPr/>
            </p:nvSpPr>
            <p:spPr>
              <a:xfrm>
                <a:off x="98603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834" name="平行四边形 159"/>
              <p:cNvSpPr/>
              <p:nvPr/>
            </p:nvSpPr>
            <p:spPr>
              <a:xfrm>
                <a:off x="85559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835" name="平行四边形 160"/>
              <p:cNvSpPr/>
              <p:nvPr/>
            </p:nvSpPr>
            <p:spPr>
              <a:xfrm>
                <a:off x="72516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836" name="平行四边形 161"/>
              <p:cNvSpPr/>
              <p:nvPr/>
            </p:nvSpPr>
            <p:spPr>
              <a:xfrm>
                <a:off x="59472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837" name="平行四边形 162"/>
              <p:cNvSpPr/>
              <p:nvPr/>
            </p:nvSpPr>
            <p:spPr>
              <a:xfrm>
                <a:off x="46428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838" name="平行四边形 163"/>
              <p:cNvSpPr/>
              <p:nvPr/>
            </p:nvSpPr>
            <p:spPr>
              <a:xfrm>
                <a:off x="33385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839" name="平行四边形 164"/>
              <p:cNvSpPr/>
              <p:nvPr/>
            </p:nvSpPr>
            <p:spPr>
              <a:xfrm>
                <a:off x="20341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grpSp>
      </p:grpSp>
      <p:sp>
        <p:nvSpPr>
          <p:cNvPr id="1051840" name="TextBox 13"/>
          <p:cNvSpPr txBox="1"/>
          <p:nvPr/>
        </p:nvSpPr>
        <p:spPr>
          <a:xfrm>
            <a:off x="667897" y="1221693"/>
            <a:ext cx="1676400" cy="355600"/>
          </a:xfrm>
          <a:prstGeom prst="rect"/>
          <a:noFill/>
        </p:spPr>
        <p:txBody>
          <a:bodyPr anchor="t" anchorCtr="0" bIns="0" lIns="0" rIns="0" rtlCol="0" tIns="0" wrap="none">
            <a:spAutoFit/>
          </a:bodyPr>
          <a:p>
            <a:pPr defTabSz="1216660">
              <a:spcBef>
                <a:spcPct val="20000"/>
              </a:spcBef>
            </a:pPr>
            <a:r>
              <a:rPr altLang="zh-CN" b="1" sz="2400" lang="en-US">
                <a:solidFill>
                  <a:schemeClr val="bg1"/>
                </a:solidFill>
                <a:latin typeface="+mj-ea"/>
                <a:ea typeface="+mj-ea"/>
                <a:sym typeface="Arial" panose="020B0604020202020204" pitchFamily="34" charset="0"/>
              </a:rPr>
              <a:t>2022</a:t>
            </a:r>
            <a:r>
              <a:rPr altLang="en-US" b="1" sz="2400" lang="zh-CN">
                <a:solidFill>
                  <a:schemeClr val="bg1"/>
                </a:solidFill>
                <a:latin typeface="+mj-ea"/>
                <a:ea typeface="+mj-ea"/>
                <a:sym typeface="Arial" panose="020B0604020202020204" pitchFamily="34" charset="0"/>
              </a:rPr>
              <a:t>年</a:t>
            </a:r>
            <a:r>
              <a:rPr altLang="zh-CN" b="1" sz="2400" lang="en-US">
                <a:solidFill>
                  <a:schemeClr val="bg1"/>
                </a:solidFill>
                <a:latin typeface="+mj-ea"/>
                <a:ea typeface="+mj-ea"/>
                <a:sym typeface="Arial" panose="020B0604020202020204" pitchFamily="34" charset="0"/>
              </a:rPr>
              <a:t>10</a:t>
            </a:r>
            <a:r>
              <a:rPr altLang="en-US" b="1" sz="2400" lang="zh-CN">
                <a:solidFill>
                  <a:schemeClr val="bg1"/>
                </a:solidFill>
                <a:latin typeface="+mj-ea"/>
                <a:ea typeface="+mj-ea"/>
                <a:sym typeface="Arial" panose="020B0604020202020204" pitchFamily="34" charset="0"/>
              </a:rPr>
              <a:t>月</a:t>
            </a:r>
          </a:p>
        </p:txBody>
      </p:sp>
      <p:sp>
        <p:nvSpPr>
          <p:cNvPr id="1051841" name="文本框 125"/>
          <p:cNvSpPr txBox="1"/>
          <p:nvPr/>
        </p:nvSpPr>
        <p:spPr>
          <a:xfrm>
            <a:off x="928804" y="2358705"/>
            <a:ext cx="5171034" cy="993140"/>
          </a:xfrm>
          <a:prstGeom prst="rect"/>
          <a:noFill/>
        </p:spPr>
        <p:txBody>
          <a:bodyPr wrap="square">
            <a:spAutoFit/>
          </a:bodyPr>
          <a:p>
            <a:pPr algn="l">
              <a:lnSpc>
                <a:spcPct val="150000"/>
              </a:lnSpc>
            </a:pPr>
            <a:r>
              <a:rPr altLang="en-US" b="1" sz="4000" lang="zh-CN">
                <a:solidFill>
                  <a:schemeClr val="bg1"/>
                </a:solidFill>
                <a:latin typeface="+mj-ea"/>
                <a:ea typeface="+mj-ea"/>
              </a:rPr>
              <a:t>萌宠主题乐高工坊</a:t>
            </a:r>
          </a:p>
        </p:txBody>
      </p:sp>
      <p:sp>
        <p:nvSpPr>
          <p:cNvPr id="1051842" name="文本框 166"/>
          <p:cNvSpPr txBox="1"/>
          <p:nvPr/>
        </p:nvSpPr>
        <p:spPr>
          <a:xfrm>
            <a:off x="2656459" y="1185703"/>
            <a:ext cx="5171034" cy="461665"/>
          </a:xfrm>
          <a:prstGeom prst="rect"/>
          <a:noFill/>
        </p:spPr>
        <p:txBody>
          <a:bodyPr wrap="square">
            <a:spAutoFit/>
          </a:bodyPr>
          <a:p>
            <a:pPr algn="l"/>
            <a:r>
              <a:rPr altLang="en-US" b="1" sz="2400" i="0" lang="zh-CN">
                <a:solidFill>
                  <a:schemeClr val="bg1"/>
                </a:solidFill>
                <a:effectLst/>
                <a:latin typeface="+mj-ea"/>
                <a:ea typeface="+mj-ea"/>
              </a:rPr>
              <a:t>乐高欢乐趴  </a:t>
            </a:r>
          </a:p>
        </p:txBody>
      </p:sp>
      <p:sp>
        <p:nvSpPr>
          <p:cNvPr id="1051843" name="文本框 168"/>
          <p:cNvSpPr txBox="1"/>
          <p:nvPr/>
        </p:nvSpPr>
        <p:spPr>
          <a:xfrm>
            <a:off x="988472" y="3422377"/>
            <a:ext cx="4175644" cy="1691641"/>
          </a:xfrm>
          <a:prstGeom prst="rect"/>
          <a:noFill/>
        </p:spPr>
        <p:txBody>
          <a:bodyPr wrap="square">
            <a:spAutoFit/>
          </a:bodyPr>
          <a:p>
            <a:pPr>
              <a:lnSpc>
                <a:spcPct val="150000"/>
              </a:lnSpc>
            </a:pPr>
            <a:r>
              <a:rPr altLang="en-US" b="0" sz="1200" i="0" lang="zh-CN">
                <a:solidFill>
                  <a:schemeClr val="bg1"/>
                </a:solidFill>
                <a:effectLst/>
                <a:latin typeface="+mj-ea"/>
                <a:ea typeface="+mj-ea"/>
              </a:rPr>
              <a:t>随着乐高的风靡全球，它已经不只是孩子们痴迷的玩具了。从影视到艺术，从梦想到现实，小小乐高已经俘虏了男女老少的心。连最为苛刻的好莱坞和艺术界，也为这小小的乐高模块感到兴奋。</a:t>
            </a:r>
          </a:p>
          <a:p>
            <a:pPr>
              <a:lnSpc>
                <a:spcPct val="150000"/>
              </a:lnSpc>
            </a:pPr>
            <a:r>
              <a:rPr altLang="en-US" b="0" sz="1200" i="0" lang="zh-CN">
                <a:solidFill>
                  <a:schemeClr val="bg1"/>
                </a:solidFill>
                <a:effectLst/>
                <a:latin typeface="+mj-ea"/>
                <a:ea typeface="+mj-ea"/>
              </a:rPr>
              <a:t>与其消磨枯燥的时间，不如现在就开启神秘有趣的乐高世界。更重要的是，现场拼装之后的玩具可以带回家反复拼装！</a:t>
            </a:r>
            <a:endParaRPr altLang="zh-CN" b="0" sz="1200" i="0" lang="en-US">
              <a:solidFill>
                <a:schemeClr val="bg1"/>
              </a:solidFill>
              <a:effectLst/>
              <a:latin typeface="+mj-ea"/>
              <a:ea typeface="+mj-ea"/>
            </a:endParaRPr>
          </a:p>
        </p:txBody>
      </p:sp>
      <p:pic>
        <p:nvPicPr>
          <p:cNvPr id="2097204" name="图片 124"/>
          <p:cNvPicPr>
            <a:picLocks noChangeAspect="1"/>
          </p:cNvPicPr>
          <p:nvPr/>
        </p:nvPicPr>
        <p:blipFill>
          <a:blip xmlns:r="http://schemas.openxmlformats.org/officeDocument/2006/relationships" r:embed="rId1" cstate="email"/>
          <a:stretch>
            <a:fillRect/>
          </a:stretch>
        </p:blipFill>
        <p:spPr>
          <a:xfrm>
            <a:off x="7100280" y="669091"/>
            <a:ext cx="4175644" cy="5732354"/>
          </a:xfrm>
          <a:prstGeom prst="rect"/>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248" name=""/>
        <p:cNvGrpSpPr/>
        <p:nvPr/>
      </p:nvGrpSpPr>
      <p:grpSpPr>
        <a:xfrm>
          <a:off x="0" y="0"/>
          <a:ext cx="0" cy="0"/>
          <a:chOff x="0" y="0"/>
          <a:chExt cx="0" cy="0"/>
        </a:xfrm>
      </p:grpSpPr>
      <p:sp>
        <p:nvSpPr>
          <p:cNvPr id="1051844" name="矩形 7"/>
          <p:cNvSpPr/>
          <p:nvPr/>
        </p:nvSpPr>
        <p:spPr>
          <a:xfrm>
            <a:off x="312572" y="4636626"/>
            <a:ext cx="11566856" cy="1536633"/>
          </a:xfrm>
          <a:prstGeom prst="rect"/>
          <a:gradFill flip="none" rotWithShape="1">
            <a:gsLst>
              <a:gs pos="0">
                <a:schemeClr val="accent1"/>
              </a:gs>
              <a:gs pos="100000">
                <a:schemeClr val="accent2"/>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845" name="文本框 8"/>
          <p:cNvSpPr txBox="1"/>
          <p:nvPr/>
        </p:nvSpPr>
        <p:spPr>
          <a:xfrm>
            <a:off x="442913" y="4761979"/>
            <a:ext cx="6197600" cy="1285240"/>
          </a:xfrm>
          <a:prstGeom prst="rect"/>
          <a:noFill/>
        </p:spPr>
        <p:txBody>
          <a:bodyPr wrap="square">
            <a:spAutoFit/>
          </a:bodyPr>
          <a:p>
            <a:pPr algn="l"/>
            <a:r>
              <a:rPr altLang="en-US" b="1" sz="4000" lang="zh-CN">
                <a:solidFill>
                  <a:schemeClr val="bg1"/>
                </a:solidFill>
                <a:latin typeface="+mj-ea"/>
                <a:ea typeface="+mj-ea"/>
              </a:rPr>
              <a:t>首届百万萤火虫</a:t>
            </a:r>
            <a:endParaRPr altLang="zh-CN" b="1" sz="4000" lang="en-US">
              <a:solidFill>
                <a:schemeClr val="bg1"/>
              </a:solidFill>
              <a:latin typeface="+mj-ea"/>
              <a:ea typeface="+mj-ea"/>
            </a:endParaRPr>
          </a:p>
          <a:p>
            <a:pPr algn="l"/>
            <a:r>
              <a:rPr altLang="en-US" b="1" sz="4000" lang="zh-CN">
                <a:solidFill>
                  <a:schemeClr val="bg1"/>
                </a:solidFill>
                <a:latin typeface="+mj-ea"/>
                <a:ea typeface="+mj-ea"/>
              </a:rPr>
              <a:t>精灵星空展</a:t>
            </a:r>
            <a:endParaRPr altLang="en-US" b="1" sz="4000" i="0" lang="zh-CN">
              <a:solidFill>
                <a:schemeClr val="bg1"/>
              </a:solidFill>
              <a:effectLst/>
              <a:latin typeface="+mj-ea"/>
              <a:ea typeface="+mj-ea"/>
            </a:endParaRPr>
          </a:p>
        </p:txBody>
      </p:sp>
      <p:sp>
        <p:nvSpPr>
          <p:cNvPr id="1051846" name="文本框 10"/>
          <p:cNvSpPr txBox="1"/>
          <p:nvPr/>
        </p:nvSpPr>
        <p:spPr>
          <a:xfrm>
            <a:off x="5187239" y="4821096"/>
            <a:ext cx="6692189" cy="1167692"/>
          </a:xfrm>
          <a:prstGeom prst="rect"/>
          <a:noFill/>
        </p:spPr>
        <p:txBody>
          <a:bodyPr wrap="square">
            <a:spAutoFit/>
          </a:bodyPr>
          <a:p>
            <a:pPr>
              <a:lnSpc>
                <a:spcPct val="150000"/>
              </a:lnSpc>
            </a:pPr>
            <a:r>
              <a:rPr altLang="en-US" sz="1200" lang="zh-CN">
                <a:solidFill>
                  <a:schemeClr val="bg1"/>
                </a:solidFill>
                <a:latin typeface="+mj-ea"/>
                <a:ea typeface="+mj-ea"/>
              </a:rPr>
              <a:t>夏天总是充满着故事，雨后的一道彩虹，冰镇过的西瓜和汽水，漫山遍野飞舞的萤火虫</a:t>
            </a:r>
          </a:p>
          <a:p>
            <a:pPr>
              <a:lnSpc>
                <a:spcPct val="150000"/>
              </a:lnSpc>
            </a:pPr>
            <a:r>
              <a:rPr altLang="en-US" sz="1200" lang="zh-CN">
                <a:solidFill>
                  <a:schemeClr val="bg1"/>
                </a:solidFill>
                <a:latin typeface="+mj-ea"/>
                <a:ea typeface="+mj-ea"/>
              </a:rPr>
              <a:t>都成了夏天里的小确幸。</a:t>
            </a:r>
            <a:endParaRPr altLang="zh-CN" sz="1200" lang="en-US">
              <a:solidFill>
                <a:schemeClr val="bg1"/>
              </a:solidFill>
              <a:latin typeface="+mj-ea"/>
              <a:ea typeface="+mj-ea"/>
            </a:endParaRPr>
          </a:p>
          <a:p>
            <a:pPr>
              <a:lnSpc>
                <a:spcPct val="150000"/>
              </a:lnSpc>
            </a:pPr>
            <a:r>
              <a:rPr altLang="en-US" sz="1200" lang="zh-CN">
                <a:solidFill>
                  <a:schemeClr val="bg1"/>
                </a:solidFill>
                <a:latin typeface="+mj-ea"/>
                <a:ea typeface="+mj-ea"/>
              </a:rPr>
              <a:t>夜幕降临，微风吹拂，流萤如一盏盏悬空点燃的小灯笼</a:t>
            </a:r>
          </a:p>
          <a:p>
            <a:pPr>
              <a:lnSpc>
                <a:spcPct val="150000"/>
              </a:lnSpc>
            </a:pPr>
            <a:r>
              <a:rPr altLang="en-US" sz="1200" lang="zh-CN">
                <a:solidFill>
                  <a:schemeClr val="bg1"/>
                </a:solidFill>
                <a:latin typeface="+mj-ea"/>
                <a:ea typeface="+mj-ea"/>
              </a:rPr>
              <a:t>舞动出独属夏夜的宁静和美妙。</a:t>
            </a:r>
          </a:p>
        </p:txBody>
      </p:sp>
      <p:pic>
        <p:nvPicPr>
          <p:cNvPr id="2097205" name="Picture 2"/>
          <p:cNvPicPr>
            <a:picLocks noChangeAspect="1" noChangeArrowheads="1"/>
          </p:cNvPicPr>
          <p:nvPr/>
        </p:nvPicPr>
        <p:blipFill>
          <a:blip xmlns:r="http://schemas.openxmlformats.org/officeDocument/2006/relationships" r:embed="rId1" cstate="email"/>
          <a:stretch>
            <a:fillRect/>
          </a:stretch>
        </p:blipFill>
        <p:spPr bwMode="auto">
          <a:xfrm>
            <a:off x="442913" y="482731"/>
            <a:ext cx="5500687" cy="4012659"/>
          </a:xfrm>
          <a:prstGeom prst="rect"/>
          <a:noFill/>
        </p:spPr>
      </p:pic>
      <p:pic>
        <p:nvPicPr>
          <p:cNvPr id="2097206" name="Picture 2"/>
          <p:cNvPicPr>
            <a:picLocks noChangeAspect="1" noChangeArrowheads="1"/>
          </p:cNvPicPr>
          <p:nvPr/>
        </p:nvPicPr>
        <p:blipFill>
          <a:blip xmlns:r="http://schemas.openxmlformats.org/officeDocument/2006/relationships" r:embed="rId2" cstate="email"/>
          <a:stretch>
            <a:fillRect/>
          </a:stretch>
        </p:blipFill>
        <p:spPr bwMode="auto">
          <a:xfrm>
            <a:off x="6096000" y="482731"/>
            <a:ext cx="6007100" cy="4026349"/>
          </a:xfrm>
          <a:prstGeom prst="rect"/>
          <a:noFill/>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249" name=""/>
        <p:cNvGrpSpPr/>
        <p:nvPr/>
      </p:nvGrpSpPr>
      <p:grpSpPr>
        <a:xfrm>
          <a:off x="0" y="0"/>
          <a:ext cx="0" cy="0"/>
          <a:chOff x="0" y="0"/>
          <a:chExt cx="0" cy="0"/>
        </a:xfrm>
      </p:grpSpPr>
      <p:sp>
        <p:nvSpPr>
          <p:cNvPr id="1051847" name="矩形 1"/>
          <p:cNvSpPr/>
          <p:nvPr/>
        </p:nvSpPr>
        <p:spPr>
          <a:xfrm>
            <a:off x="0" y="-29210"/>
            <a:ext cx="12192000" cy="6887210"/>
          </a:xfrm>
          <a:prstGeom prst="rect"/>
          <a:solidFill>
            <a:srgbClr val="00277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848" name="任意多边形: 形状 11"/>
          <p:cNvSpPr/>
          <p:nvPr/>
        </p:nvSpPr>
        <p:spPr>
          <a:xfrm>
            <a:off x="0" y="1"/>
            <a:ext cx="589888" cy="1748539"/>
          </a:xfrm>
          <a:custGeom>
            <a:avLst/>
            <a:gdLst>
              <a:gd name="connsiteX0" fmla="*/ 0 w 589888"/>
              <a:gd name="connsiteY0" fmla="*/ 0 h 1748539"/>
              <a:gd name="connsiteX1" fmla="*/ 589888 w 589888"/>
              <a:gd name="connsiteY1" fmla="*/ 0 h 1748539"/>
              <a:gd name="connsiteX2" fmla="*/ 0 w 589888"/>
              <a:gd name="connsiteY2" fmla="*/ 1748539 h 1748539"/>
            </a:gdLst>
            <a:ahLst/>
            <a:cxnLst>
              <a:cxn ang="0">
                <a:pos x="connsiteX0" y="connsiteY0"/>
              </a:cxn>
              <a:cxn ang="0">
                <a:pos x="connsiteX1" y="connsiteY1"/>
              </a:cxn>
              <a:cxn ang="0">
                <a:pos x="connsiteX2" y="connsiteY2"/>
              </a:cxn>
            </a:cxnLst>
            <a:rect l="l" t="t" r="r" b="b"/>
            <a:pathLst>
              <a:path w="589888" h="1748539">
                <a:moveTo>
                  <a:pt x="0" y="0"/>
                </a:moveTo>
                <a:lnTo>
                  <a:pt x="589888" y="0"/>
                </a:lnTo>
                <a:lnTo>
                  <a:pt x="0" y="1748539"/>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51849" name="任意多边形: 形状 180"/>
          <p:cNvSpPr/>
          <p:nvPr/>
        </p:nvSpPr>
        <p:spPr>
          <a:xfrm>
            <a:off x="1582282" y="-29210"/>
            <a:ext cx="6822908" cy="6858000"/>
          </a:xfrm>
          <a:custGeom>
            <a:avLst/>
            <a:gdLst>
              <a:gd name="connsiteX0" fmla="*/ 2313618 w 8569125"/>
              <a:gd name="connsiteY0" fmla="*/ 0 h 6858000"/>
              <a:gd name="connsiteX1" fmla="*/ 3960258 w 8569125"/>
              <a:gd name="connsiteY1" fmla="*/ 0 h 6858000"/>
              <a:gd name="connsiteX2" fmla="*/ 4621404 w 8569125"/>
              <a:gd name="connsiteY2" fmla="*/ 0 h 6858000"/>
              <a:gd name="connsiteX3" fmla="*/ 6758681 w 8569125"/>
              <a:gd name="connsiteY3" fmla="*/ 0 h 6858000"/>
              <a:gd name="connsiteX4" fmla="*/ 8302425 w 8569125"/>
              <a:gd name="connsiteY4" fmla="*/ 0 h 6858000"/>
              <a:gd name="connsiteX5" fmla="*/ 8569125 w 8569125"/>
              <a:gd name="connsiteY5" fmla="*/ 0 h 6858000"/>
              <a:gd name="connsiteX6" fmla="*/ 8569125 w 8569125"/>
              <a:gd name="connsiteY6" fmla="*/ 6858000 h 6858000"/>
              <a:gd name="connsiteX7" fmla="*/ 8302425 w 8569125"/>
              <a:gd name="connsiteY7" fmla="*/ 6858000 h 6858000"/>
              <a:gd name="connsiteX8" fmla="*/ 6758681 w 8569125"/>
              <a:gd name="connsiteY8" fmla="*/ 6858000 h 6858000"/>
              <a:gd name="connsiteX9" fmla="*/ 0 w 8569125"/>
              <a:gd name="connsiteY9"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569125" h="6858000">
                <a:moveTo>
                  <a:pt x="2313618" y="0"/>
                </a:moveTo>
                <a:lnTo>
                  <a:pt x="3960258" y="0"/>
                </a:lnTo>
                <a:lnTo>
                  <a:pt x="4621404" y="0"/>
                </a:lnTo>
                <a:lnTo>
                  <a:pt x="6758681" y="0"/>
                </a:lnTo>
                <a:lnTo>
                  <a:pt x="8302425" y="0"/>
                </a:lnTo>
                <a:lnTo>
                  <a:pt x="8569125" y="0"/>
                </a:lnTo>
                <a:lnTo>
                  <a:pt x="8569125" y="6858000"/>
                </a:lnTo>
                <a:lnTo>
                  <a:pt x="8302425" y="6858000"/>
                </a:lnTo>
                <a:lnTo>
                  <a:pt x="6758681" y="6858000"/>
                </a:lnTo>
                <a:lnTo>
                  <a:pt x="0" y="685800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51850" name="任意多边形: 形状 106"/>
          <p:cNvSpPr/>
          <p:nvPr/>
        </p:nvSpPr>
        <p:spPr>
          <a:xfrm>
            <a:off x="713485" y="0"/>
            <a:ext cx="1258044" cy="1675698"/>
          </a:xfrm>
          <a:custGeom>
            <a:avLst/>
            <a:gdLst>
              <a:gd name="connsiteX0" fmla="*/ 623094 w 1258044"/>
              <a:gd name="connsiteY0" fmla="*/ 0 h 1675698"/>
              <a:gd name="connsiteX1" fmla="*/ 1258044 w 1258044"/>
              <a:gd name="connsiteY1" fmla="*/ 0 h 1675698"/>
              <a:gd name="connsiteX2" fmla="*/ 634950 w 1258044"/>
              <a:gd name="connsiteY2" fmla="*/ 1675698 h 1675698"/>
              <a:gd name="connsiteX3" fmla="*/ 0 w 1258044"/>
              <a:gd name="connsiteY3" fmla="*/ 1675698 h 1675698"/>
            </a:gdLst>
            <a:ahLst/>
            <a:cxnLst>
              <a:cxn ang="0">
                <a:pos x="connsiteX0" y="connsiteY0"/>
              </a:cxn>
              <a:cxn ang="0">
                <a:pos x="connsiteX1" y="connsiteY1"/>
              </a:cxn>
              <a:cxn ang="0">
                <a:pos x="connsiteX2" y="connsiteY2"/>
              </a:cxn>
              <a:cxn ang="0">
                <a:pos x="connsiteX3" y="connsiteY3"/>
              </a:cxn>
            </a:cxnLst>
            <a:rect l="l" t="t" r="r" b="b"/>
            <a:pathLst>
              <a:path w="1258044" h="1675698">
                <a:moveTo>
                  <a:pt x="623094" y="0"/>
                </a:moveTo>
                <a:lnTo>
                  <a:pt x="1258044" y="0"/>
                </a:lnTo>
                <a:lnTo>
                  <a:pt x="634950" y="1675698"/>
                </a:lnTo>
                <a:lnTo>
                  <a:pt x="0" y="1675698"/>
                </a:lnTo>
                <a:close/>
              </a:path>
            </a:pathLst>
          </a:custGeom>
          <a:gradFill flip="none" rotWithShape="1">
            <a:gsLst>
              <a:gs pos="0">
                <a:schemeClr val="bg1">
                  <a:alpha val="64000"/>
                </a:schemeClr>
              </a:gs>
              <a:gs pos="100000">
                <a:schemeClr val="bg1">
                  <a:alpha val="0"/>
                </a:schemeClr>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51851" name="平行四边形 176"/>
          <p:cNvSpPr/>
          <p:nvPr/>
        </p:nvSpPr>
        <p:spPr>
          <a:xfrm>
            <a:off x="10409936" y="0"/>
            <a:ext cx="1189400" cy="1869720"/>
          </a:xfrm>
          <a:prstGeom prst="parallelogram">
            <a:avLst>
              <a:gd name="adj" fmla="val 58453"/>
            </a:avLst>
          </a:prstGeom>
          <a:gradFill flip="none" rotWithShape="1">
            <a:gsLst>
              <a:gs pos="0">
                <a:schemeClr val="bg1">
                  <a:alpha val="64000"/>
                </a:schemeClr>
              </a:gs>
              <a:gs pos="100000">
                <a:schemeClr val="bg1">
                  <a:alpha val="0"/>
                </a:schemeClr>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852" name="平行四边形 177"/>
          <p:cNvSpPr/>
          <p:nvPr/>
        </p:nvSpPr>
        <p:spPr>
          <a:xfrm>
            <a:off x="9594570" y="-4625"/>
            <a:ext cx="895458" cy="1255575"/>
          </a:xfrm>
          <a:prstGeom prst="parallelogram">
            <a:avLst>
              <a:gd name="adj" fmla="val 51239"/>
            </a:avLst>
          </a:prstGeom>
          <a:gradFill flip="none" rotWithShape="1">
            <a:gsLst>
              <a:gs pos="0">
                <a:schemeClr val="accent2"/>
              </a:gs>
              <a:gs pos="100000">
                <a:schemeClr val="accent2">
                  <a:alpha val="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853" name="任意多边形: 形状 107"/>
          <p:cNvSpPr/>
          <p:nvPr/>
        </p:nvSpPr>
        <p:spPr>
          <a:xfrm>
            <a:off x="2240078" y="4705381"/>
            <a:ext cx="1906301" cy="2152619"/>
          </a:xfrm>
          <a:custGeom>
            <a:avLst/>
            <a:gdLst>
              <a:gd name="connsiteX0" fmla="*/ 733105 w 1906301"/>
              <a:gd name="connsiteY0" fmla="*/ 0 h 2152619"/>
              <a:gd name="connsiteX1" fmla="*/ 1906301 w 1906301"/>
              <a:gd name="connsiteY1" fmla="*/ 0 h 2152619"/>
              <a:gd name="connsiteX2" fmla="*/ 1173196 w 1906301"/>
              <a:gd name="connsiteY2" fmla="*/ 2152619 h 2152619"/>
              <a:gd name="connsiteX3" fmla="*/ 0 w 1906301"/>
              <a:gd name="connsiteY3" fmla="*/ 2152619 h 2152619"/>
            </a:gdLst>
            <a:ahLst/>
            <a:cxnLst>
              <a:cxn ang="0">
                <a:pos x="connsiteX0" y="connsiteY0"/>
              </a:cxn>
              <a:cxn ang="0">
                <a:pos x="connsiteX1" y="connsiteY1"/>
              </a:cxn>
              <a:cxn ang="0">
                <a:pos x="connsiteX2" y="connsiteY2"/>
              </a:cxn>
              <a:cxn ang="0">
                <a:pos x="connsiteX3" y="connsiteY3"/>
              </a:cxn>
            </a:cxnLst>
            <a:rect l="l" t="t" r="r" b="b"/>
            <a:pathLst>
              <a:path w="1906301" h="2152619">
                <a:moveTo>
                  <a:pt x="733105" y="0"/>
                </a:moveTo>
                <a:lnTo>
                  <a:pt x="1906301" y="0"/>
                </a:lnTo>
                <a:lnTo>
                  <a:pt x="1173196" y="2152619"/>
                </a:lnTo>
                <a:lnTo>
                  <a:pt x="0" y="2152619"/>
                </a:lnTo>
                <a:close/>
              </a:path>
            </a:pathLst>
          </a:custGeom>
          <a:gradFill flip="none" rotWithShape="1">
            <a:gsLst>
              <a:gs pos="0">
                <a:schemeClr val="accent2"/>
              </a:gs>
              <a:gs pos="100000">
                <a:schemeClr val="accent2">
                  <a:alpha val="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grpSp>
        <p:nvGrpSpPr>
          <p:cNvPr id="250" name="组合 1028"/>
          <p:cNvGrpSpPr/>
          <p:nvPr/>
        </p:nvGrpSpPr>
        <p:grpSpPr>
          <a:xfrm>
            <a:off x="468420" y="6273733"/>
            <a:ext cx="11255160" cy="255424"/>
            <a:chOff x="203417" y="6273733"/>
            <a:chExt cx="11255160" cy="255424"/>
          </a:xfrm>
        </p:grpSpPr>
        <p:grpSp>
          <p:nvGrpSpPr>
            <p:cNvPr id="251" name="组合 1024"/>
            <p:cNvGrpSpPr/>
            <p:nvPr/>
          </p:nvGrpSpPr>
          <p:grpSpPr>
            <a:xfrm>
              <a:off x="10507861" y="6273733"/>
              <a:ext cx="950716" cy="255424"/>
              <a:chOff x="10507861" y="6273733"/>
              <a:chExt cx="950716" cy="255424"/>
            </a:xfrm>
          </p:grpSpPr>
          <p:sp>
            <p:nvSpPr>
              <p:cNvPr id="1051854" name="平行四边形 36"/>
              <p:cNvSpPr/>
              <p:nvPr/>
            </p:nvSpPr>
            <p:spPr>
              <a:xfrm>
                <a:off x="11290517" y="6273733"/>
                <a:ext cx="168060" cy="255424"/>
              </a:xfrm>
              <a:prstGeom prst="parallelogram">
                <a:avLst>
                  <a:gd name="adj" fmla="val 51442"/>
                </a:avLst>
              </a:prstGeom>
              <a:solidFill>
                <a:schemeClr val="accent2">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855" name="平行四边形 68"/>
              <p:cNvSpPr/>
              <p:nvPr/>
            </p:nvSpPr>
            <p:spPr>
              <a:xfrm>
                <a:off x="11160041" y="6273733"/>
                <a:ext cx="168060" cy="255424"/>
              </a:xfrm>
              <a:prstGeom prst="parallelogram">
                <a:avLst>
                  <a:gd name="adj" fmla="val 51442"/>
                </a:avLst>
              </a:prstGeom>
              <a:solidFill>
                <a:schemeClr val="accent2">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856" name="平行四边形 69"/>
              <p:cNvSpPr/>
              <p:nvPr/>
            </p:nvSpPr>
            <p:spPr>
              <a:xfrm>
                <a:off x="11029605" y="6273733"/>
                <a:ext cx="168060" cy="255424"/>
              </a:xfrm>
              <a:prstGeom prst="parallelogram">
                <a:avLst>
                  <a:gd name="adj" fmla="val 51442"/>
                </a:avLst>
              </a:prstGeom>
              <a:solidFill>
                <a:schemeClr val="accent2">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857" name="平行四边形 70"/>
              <p:cNvSpPr/>
              <p:nvPr/>
            </p:nvSpPr>
            <p:spPr>
              <a:xfrm>
                <a:off x="10899169" y="6273733"/>
                <a:ext cx="168060" cy="255424"/>
              </a:xfrm>
              <a:prstGeom prst="parallelogram">
                <a:avLst>
                  <a:gd name="adj" fmla="val 51442"/>
                </a:avLst>
              </a:prstGeom>
              <a:solidFill>
                <a:schemeClr val="accent2">
                  <a:alpha val="5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858" name="平行四边形 71"/>
              <p:cNvSpPr/>
              <p:nvPr/>
            </p:nvSpPr>
            <p:spPr>
              <a:xfrm>
                <a:off x="10768733" y="6273733"/>
                <a:ext cx="168060" cy="255424"/>
              </a:xfrm>
              <a:prstGeom prst="parallelogram">
                <a:avLst>
                  <a:gd name="adj" fmla="val 51442"/>
                </a:avLst>
              </a:prstGeom>
              <a:solidFill>
                <a:schemeClr val="accent2">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859" name="平行四边形 72"/>
              <p:cNvSpPr/>
              <p:nvPr/>
            </p:nvSpPr>
            <p:spPr>
              <a:xfrm>
                <a:off x="10638297" y="6273733"/>
                <a:ext cx="168060" cy="255424"/>
              </a:xfrm>
              <a:prstGeom prst="parallelogram">
                <a:avLst>
                  <a:gd name="adj" fmla="val 51442"/>
                </a:avLst>
              </a:prstGeom>
              <a:solidFill>
                <a:schemeClr val="accent2">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860" name="平行四边形 73"/>
              <p:cNvSpPr/>
              <p:nvPr/>
            </p:nvSpPr>
            <p:spPr>
              <a:xfrm>
                <a:off x="10507861" y="6273733"/>
                <a:ext cx="168060" cy="255424"/>
              </a:xfrm>
              <a:prstGeom prst="parallelogram">
                <a:avLst>
                  <a:gd name="adj" fmla="val 51442"/>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grpSp>
        <p:grpSp>
          <p:nvGrpSpPr>
            <p:cNvPr id="252" name="组合 1027"/>
            <p:cNvGrpSpPr/>
            <p:nvPr/>
          </p:nvGrpSpPr>
          <p:grpSpPr>
            <a:xfrm>
              <a:off x="203417" y="6273733"/>
              <a:ext cx="10342068" cy="255424"/>
              <a:chOff x="203417" y="6273733"/>
              <a:chExt cx="10342068" cy="255424"/>
            </a:xfrm>
            <a:gradFill flip="none" rotWithShape="1">
              <a:gsLst>
                <a:gs pos="0">
                  <a:schemeClr val="bg1">
                    <a:alpha val="0"/>
                  </a:schemeClr>
                </a:gs>
                <a:gs pos="44000">
                  <a:schemeClr val="bg1">
                    <a:alpha val="55000"/>
                  </a:schemeClr>
                </a:gs>
                <a:gs pos="100000">
                  <a:schemeClr val="bg1">
                    <a:alpha val="5000"/>
                  </a:schemeClr>
                </a:gs>
              </a:gsLst>
              <a:lin ang="0" scaled="1"/>
            </a:gradFill>
          </p:grpSpPr>
          <p:sp>
            <p:nvSpPr>
              <p:cNvPr id="1051861" name="平行四边形 74"/>
              <p:cNvSpPr/>
              <p:nvPr/>
            </p:nvSpPr>
            <p:spPr>
              <a:xfrm>
                <a:off x="1037742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862" name="平行四边形 75"/>
              <p:cNvSpPr/>
              <p:nvPr/>
            </p:nvSpPr>
            <p:spPr>
              <a:xfrm>
                <a:off x="1024698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863" name="平行四边形 76"/>
              <p:cNvSpPr/>
              <p:nvPr/>
            </p:nvSpPr>
            <p:spPr>
              <a:xfrm>
                <a:off x="1011655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864" name="平行四边形 77"/>
              <p:cNvSpPr/>
              <p:nvPr/>
            </p:nvSpPr>
            <p:spPr>
              <a:xfrm>
                <a:off x="998611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865" name="平行四边形 78"/>
              <p:cNvSpPr/>
              <p:nvPr/>
            </p:nvSpPr>
            <p:spPr>
              <a:xfrm>
                <a:off x="985568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866" name="平行四边形 79"/>
              <p:cNvSpPr/>
              <p:nvPr/>
            </p:nvSpPr>
            <p:spPr>
              <a:xfrm>
                <a:off x="972524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867" name="平行四边形 80"/>
              <p:cNvSpPr/>
              <p:nvPr/>
            </p:nvSpPr>
            <p:spPr>
              <a:xfrm>
                <a:off x="959480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868" name="平行四边形 81"/>
              <p:cNvSpPr/>
              <p:nvPr/>
            </p:nvSpPr>
            <p:spPr>
              <a:xfrm>
                <a:off x="946437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869" name="平行四边形 82"/>
              <p:cNvSpPr/>
              <p:nvPr/>
            </p:nvSpPr>
            <p:spPr>
              <a:xfrm>
                <a:off x="933393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870" name="平行四边形 86"/>
              <p:cNvSpPr/>
              <p:nvPr/>
            </p:nvSpPr>
            <p:spPr>
              <a:xfrm>
                <a:off x="920350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871" name="平行四边形 87"/>
              <p:cNvSpPr/>
              <p:nvPr/>
            </p:nvSpPr>
            <p:spPr>
              <a:xfrm>
                <a:off x="907306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872" name="平行四边形 88"/>
              <p:cNvSpPr/>
              <p:nvPr/>
            </p:nvSpPr>
            <p:spPr>
              <a:xfrm>
                <a:off x="894262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873" name="平行四边形 89"/>
              <p:cNvSpPr/>
              <p:nvPr/>
            </p:nvSpPr>
            <p:spPr>
              <a:xfrm>
                <a:off x="881219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874" name="平行四边形 90"/>
              <p:cNvSpPr/>
              <p:nvPr/>
            </p:nvSpPr>
            <p:spPr>
              <a:xfrm>
                <a:off x="868175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875" name="平行四边形 91"/>
              <p:cNvSpPr/>
              <p:nvPr/>
            </p:nvSpPr>
            <p:spPr>
              <a:xfrm>
                <a:off x="855132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876" name="平行四边形 92"/>
              <p:cNvSpPr/>
              <p:nvPr/>
            </p:nvSpPr>
            <p:spPr>
              <a:xfrm>
                <a:off x="842088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877" name="平行四边形 93"/>
              <p:cNvSpPr/>
              <p:nvPr/>
            </p:nvSpPr>
            <p:spPr>
              <a:xfrm>
                <a:off x="829044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878" name="平行四边形 94"/>
              <p:cNvSpPr/>
              <p:nvPr/>
            </p:nvSpPr>
            <p:spPr>
              <a:xfrm>
                <a:off x="816001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879" name="平行四边形 100"/>
              <p:cNvSpPr/>
              <p:nvPr/>
            </p:nvSpPr>
            <p:spPr>
              <a:xfrm>
                <a:off x="802957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880" name="平行四边形 101"/>
              <p:cNvSpPr/>
              <p:nvPr/>
            </p:nvSpPr>
            <p:spPr>
              <a:xfrm>
                <a:off x="789914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881" name="平行四边形 102"/>
              <p:cNvSpPr/>
              <p:nvPr/>
            </p:nvSpPr>
            <p:spPr>
              <a:xfrm>
                <a:off x="776870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882" name="平行四边形 103"/>
              <p:cNvSpPr/>
              <p:nvPr/>
            </p:nvSpPr>
            <p:spPr>
              <a:xfrm>
                <a:off x="763826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883" name="平行四边形 104"/>
              <p:cNvSpPr/>
              <p:nvPr/>
            </p:nvSpPr>
            <p:spPr>
              <a:xfrm>
                <a:off x="750783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884" name="平行四边形 105"/>
              <p:cNvSpPr/>
              <p:nvPr/>
            </p:nvSpPr>
            <p:spPr>
              <a:xfrm>
                <a:off x="737739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885" name="平行四边形 108"/>
              <p:cNvSpPr/>
              <p:nvPr/>
            </p:nvSpPr>
            <p:spPr>
              <a:xfrm>
                <a:off x="724696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886" name="平行四边形 109"/>
              <p:cNvSpPr/>
              <p:nvPr/>
            </p:nvSpPr>
            <p:spPr>
              <a:xfrm>
                <a:off x="711652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887" name="平行四边形 110"/>
              <p:cNvSpPr/>
              <p:nvPr/>
            </p:nvSpPr>
            <p:spPr>
              <a:xfrm>
                <a:off x="698608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888" name="平行四边形 111"/>
              <p:cNvSpPr/>
              <p:nvPr/>
            </p:nvSpPr>
            <p:spPr>
              <a:xfrm>
                <a:off x="685565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889" name="平行四边形 112"/>
              <p:cNvSpPr/>
              <p:nvPr/>
            </p:nvSpPr>
            <p:spPr>
              <a:xfrm>
                <a:off x="672521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890" name="平行四边形 113"/>
              <p:cNvSpPr/>
              <p:nvPr/>
            </p:nvSpPr>
            <p:spPr>
              <a:xfrm>
                <a:off x="659478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891" name="平行四边形 114"/>
              <p:cNvSpPr/>
              <p:nvPr/>
            </p:nvSpPr>
            <p:spPr>
              <a:xfrm>
                <a:off x="646434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892" name="平行四边形 115"/>
              <p:cNvSpPr/>
              <p:nvPr/>
            </p:nvSpPr>
            <p:spPr>
              <a:xfrm>
                <a:off x="633390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893" name="平行四边形 116"/>
              <p:cNvSpPr/>
              <p:nvPr/>
            </p:nvSpPr>
            <p:spPr>
              <a:xfrm>
                <a:off x="620347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894" name="平行四边形 117"/>
              <p:cNvSpPr/>
              <p:nvPr/>
            </p:nvSpPr>
            <p:spPr>
              <a:xfrm>
                <a:off x="607303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895" name="平行四边形 118"/>
              <p:cNvSpPr/>
              <p:nvPr/>
            </p:nvSpPr>
            <p:spPr>
              <a:xfrm>
                <a:off x="594260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896" name="平行四边形 119"/>
              <p:cNvSpPr/>
              <p:nvPr/>
            </p:nvSpPr>
            <p:spPr>
              <a:xfrm>
                <a:off x="581216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897" name="平行四边形 120"/>
              <p:cNvSpPr/>
              <p:nvPr/>
            </p:nvSpPr>
            <p:spPr>
              <a:xfrm>
                <a:off x="568172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898" name="平行四边形 121"/>
              <p:cNvSpPr/>
              <p:nvPr/>
            </p:nvSpPr>
            <p:spPr>
              <a:xfrm>
                <a:off x="555129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899" name="平行四边形 122"/>
              <p:cNvSpPr/>
              <p:nvPr/>
            </p:nvSpPr>
            <p:spPr>
              <a:xfrm>
                <a:off x="542085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900" name="平行四边形 123"/>
              <p:cNvSpPr/>
              <p:nvPr/>
            </p:nvSpPr>
            <p:spPr>
              <a:xfrm>
                <a:off x="529042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901" name="平行四边形 126"/>
              <p:cNvSpPr/>
              <p:nvPr/>
            </p:nvSpPr>
            <p:spPr>
              <a:xfrm>
                <a:off x="515998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902" name="平行四边形 127"/>
              <p:cNvSpPr/>
              <p:nvPr/>
            </p:nvSpPr>
            <p:spPr>
              <a:xfrm>
                <a:off x="502954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903" name="平行四边形 128"/>
              <p:cNvSpPr/>
              <p:nvPr/>
            </p:nvSpPr>
            <p:spPr>
              <a:xfrm>
                <a:off x="489911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904" name="平行四边形 129"/>
              <p:cNvSpPr/>
              <p:nvPr/>
            </p:nvSpPr>
            <p:spPr>
              <a:xfrm>
                <a:off x="476867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905" name="平行四边形 130"/>
              <p:cNvSpPr/>
              <p:nvPr/>
            </p:nvSpPr>
            <p:spPr>
              <a:xfrm>
                <a:off x="463824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906" name="平行四边形 131"/>
              <p:cNvSpPr/>
              <p:nvPr/>
            </p:nvSpPr>
            <p:spPr>
              <a:xfrm>
                <a:off x="450780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907" name="平行四边形 132"/>
              <p:cNvSpPr/>
              <p:nvPr/>
            </p:nvSpPr>
            <p:spPr>
              <a:xfrm>
                <a:off x="437736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908" name="平行四边形 133"/>
              <p:cNvSpPr/>
              <p:nvPr/>
            </p:nvSpPr>
            <p:spPr>
              <a:xfrm>
                <a:off x="424693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909" name="平行四边形 134"/>
              <p:cNvSpPr/>
              <p:nvPr/>
            </p:nvSpPr>
            <p:spPr>
              <a:xfrm>
                <a:off x="411649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910" name="平行四边形 135"/>
              <p:cNvSpPr/>
              <p:nvPr/>
            </p:nvSpPr>
            <p:spPr>
              <a:xfrm>
                <a:off x="398606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911" name="平行四边形 136"/>
              <p:cNvSpPr/>
              <p:nvPr/>
            </p:nvSpPr>
            <p:spPr>
              <a:xfrm>
                <a:off x="385562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912" name="平行四边形 137"/>
              <p:cNvSpPr/>
              <p:nvPr/>
            </p:nvSpPr>
            <p:spPr>
              <a:xfrm>
                <a:off x="372518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913" name="平行四边形 138"/>
              <p:cNvSpPr/>
              <p:nvPr/>
            </p:nvSpPr>
            <p:spPr>
              <a:xfrm>
                <a:off x="359475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914" name="平行四边形 139"/>
              <p:cNvSpPr/>
              <p:nvPr/>
            </p:nvSpPr>
            <p:spPr>
              <a:xfrm>
                <a:off x="346431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915" name="平行四边形 140"/>
              <p:cNvSpPr/>
              <p:nvPr/>
            </p:nvSpPr>
            <p:spPr>
              <a:xfrm>
                <a:off x="333388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916" name="平行四边形 141"/>
              <p:cNvSpPr/>
              <p:nvPr/>
            </p:nvSpPr>
            <p:spPr>
              <a:xfrm>
                <a:off x="320344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917" name="平行四边形 142"/>
              <p:cNvSpPr/>
              <p:nvPr/>
            </p:nvSpPr>
            <p:spPr>
              <a:xfrm>
                <a:off x="307300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918" name="平行四边形 143"/>
              <p:cNvSpPr/>
              <p:nvPr/>
            </p:nvSpPr>
            <p:spPr>
              <a:xfrm>
                <a:off x="294257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919" name="平行四边形 144"/>
              <p:cNvSpPr/>
              <p:nvPr/>
            </p:nvSpPr>
            <p:spPr>
              <a:xfrm>
                <a:off x="281213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920" name="平行四边形 145"/>
              <p:cNvSpPr/>
              <p:nvPr/>
            </p:nvSpPr>
            <p:spPr>
              <a:xfrm>
                <a:off x="268170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921" name="平行四边形 146"/>
              <p:cNvSpPr/>
              <p:nvPr/>
            </p:nvSpPr>
            <p:spPr>
              <a:xfrm>
                <a:off x="255126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922" name="平行四边形 147"/>
              <p:cNvSpPr/>
              <p:nvPr/>
            </p:nvSpPr>
            <p:spPr>
              <a:xfrm>
                <a:off x="242082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923" name="平行四边形 148"/>
              <p:cNvSpPr/>
              <p:nvPr/>
            </p:nvSpPr>
            <p:spPr>
              <a:xfrm>
                <a:off x="229039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924" name="平行四边形 149"/>
              <p:cNvSpPr/>
              <p:nvPr/>
            </p:nvSpPr>
            <p:spPr>
              <a:xfrm>
                <a:off x="215995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925" name="平行四边形 150"/>
              <p:cNvSpPr/>
              <p:nvPr/>
            </p:nvSpPr>
            <p:spPr>
              <a:xfrm>
                <a:off x="202952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926" name="平行四边形 151"/>
              <p:cNvSpPr/>
              <p:nvPr/>
            </p:nvSpPr>
            <p:spPr>
              <a:xfrm>
                <a:off x="189908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927" name="平行四边形 152"/>
              <p:cNvSpPr/>
              <p:nvPr/>
            </p:nvSpPr>
            <p:spPr>
              <a:xfrm>
                <a:off x="176864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928" name="平行四边形 153"/>
              <p:cNvSpPr/>
              <p:nvPr/>
            </p:nvSpPr>
            <p:spPr>
              <a:xfrm>
                <a:off x="163821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929" name="平行四边形 154"/>
              <p:cNvSpPr/>
              <p:nvPr/>
            </p:nvSpPr>
            <p:spPr>
              <a:xfrm>
                <a:off x="150777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930" name="平行四边形 155"/>
              <p:cNvSpPr/>
              <p:nvPr/>
            </p:nvSpPr>
            <p:spPr>
              <a:xfrm>
                <a:off x="137734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931" name="平行四边形 156"/>
              <p:cNvSpPr/>
              <p:nvPr/>
            </p:nvSpPr>
            <p:spPr>
              <a:xfrm>
                <a:off x="124690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932" name="平行四边形 157"/>
              <p:cNvSpPr/>
              <p:nvPr/>
            </p:nvSpPr>
            <p:spPr>
              <a:xfrm>
                <a:off x="111646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933" name="平行四边形 158"/>
              <p:cNvSpPr/>
              <p:nvPr/>
            </p:nvSpPr>
            <p:spPr>
              <a:xfrm>
                <a:off x="98603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934" name="平行四边形 159"/>
              <p:cNvSpPr/>
              <p:nvPr/>
            </p:nvSpPr>
            <p:spPr>
              <a:xfrm>
                <a:off x="85559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935" name="平行四边形 160"/>
              <p:cNvSpPr/>
              <p:nvPr/>
            </p:nvSpPr>
            <p:spPr>
              <a:xfrm>
                <a:off x="72516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936" name="平行四边形 161"/>
              <p:cNvSpPr/>
              <p:nvPr/>
            </p:nvSpPr>
            <p:spPr>
              <a:xfrm>
                <a:off x="59472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937" name="平行四边形 162"/>
              <p:cNvSpPr/>
              <p:nvPr/>
            </p:nvSpPr>
            <p:spPr>
              <a:xfrm>
                <a:off x="46428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938" name="平行四边形 163"/>
              <p:cNvSpPr/>
              <p:nvPr/>
            </p:nvSpPr>
            <p:spPr>
              <a:xfrm>
                <a:off x="33385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939" name="平行四边形 164"/>
              <p:cNvSpPr/>
              <p:nvPr/>
            </p:nvSpPr>
            <p:spPr>
              <a:xfrm>
                <a:off x="20341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grpSp>
      </p:grpSp>
      <p:sp>
        <p:nvSpPr>
          <p:cNvPr id="1051940" name="矩形 1029"/>
          <p:cNvSpPr/>
          <p:nvPr/>
        </p:nvSpPr>
        <p:spPr>
          <a:xfrm>
            <a:off x="986099" y="2685000"/>
            <a:ext cx="4830197" cy="3467100"/>
          </a:xfrm>
          <a:prstGeom prst="rect"/>
          <a:noFill/>
        </p:spPr>
        <p:txBody>
          <a:bodyPr anchor="t" anchorCtr="0" bIns="0" lIns="0" rIns="0" rtlCol="0" tIns="0" wrap="square">
            <a:spAutoFit/>
          </a:bodyPr>
          <a:p>
            <a:pPr algn="just" defTabSz="1216660">
              <a:lnSpc>
                <a:spcPct val="150000"/>
              </a:lnSpc>
              <a:spcAft>
                <a:spcPts val="600"/>
              </a:spcAft>
            </a:pPr>
            <a:r>
              <a:rPr altLang="en-US" sz="1200" lang="zh-CN">
                <a:solidFill>
                  <a:schemeClr val="bg1"/>
                </a:solidFill>
                <a:latin typeface="+mj-ea"/>
                <a:ea typeface="+mj-ea"/>
                <a:sym typeface="Arial" panose="020B0604020202020204" pitchFamily="34" charset="0"/>
              </a:rPr>
              <a:t>礼遇成长，共赋向上的力量</a:t>
            </a:r>
            <a:endParaRPr altLang="zh-CN" sz="1200" lang="en-US">
              <a:solidFill>
                <a:schemeClr val="bg1"/>
              </a:solidFill>
              <a:latin typeface="+mj-ea"/>
              <a:ea typeface="+mj-ea"/>
              <a:sym typeface="Arial" panose="020B0604020202020204" pitchFamily="34" charset="0"/>
            </a:endParaRPr>
          </a:p>
          <a:p>
            <a:pPr algn="just" defTabSz="1216660">
              <a:lnSpc>
                <a:spcPct val="150000"/>
              </a:lnSpc>
              <a:spcAft>
                <a:spcPts val="600"/>
              </a:spcAft>
            </a:pPr>
            <a:r>
              <a:rPr altLang="en-US" sz="1200" lang="zh-CN">
                <a:solidFill>
                  <a:schemeClr val="bg1"/>
                </a:solidFill>
                <a:latin typeface="+mj-ea"/>
                <a:ea typeface="+mj-ea"/>
                <a:sym typeface="Arial" panose="020B0604020202020204" pitchFamily="34" charset="0"/>
              </a:rPr>
              <a:t>缤纷秋日，礼鉴金秋</a:t>
            </a:r>
          </a:p>
          <a:p>
            <a:pPr algn="just" defTabSz="1216660">
              <a:lnSpc>
                <a:spcPct val="150000"/>
              </a:lnSpc>
              <a:spcAft>
                <a:spcPts val="600"/>
              </a:spcAft>
            </a:pPr>
            <a:r>
              <a:rPr altLang="en-US" sz="1200" lang="zh-CN">
                <a:solidFill>
                  <a:schemeClr val="bg1"/>
                </a:solidFill>
                <a:latin typeface="+mj-ea"/>
                <a:ea typeface="+mj-ea"/>
                <a:sym typeface="Arial" panose="020B0604020202020204" pitchFamily="34" charset="0"/>
              </a:rPr>
              <a:t>盈月揽芳华，美好共此时</a:t>
            </a:r>
            <a:endParaRPr altLang="zh-CN" sz="1200" lang="en-US">
              <a:solidFill>
                <a:schemeClr val="bg1"/>
              </a:solidFill>
              <a:latin typeface="+mj-ea"/>
              <a:ea typeface="+mj-ea"/>
              <a:sym typeface="Arial" panose="020B0604020202020204" pitchFamily="34" charset="0"/>
            </a:endParaRPr>
          </a:p>
          <a:p>
            <a:pPr algn="just" defTabSz="1216660">
              <a:lnSpc>
                <a:spcPct val="150000"/>
              </a:lnSpc>
              <a:spcAft>
                <a:spcPts val="600"/>
              </a:spcAft>
            </a:pPr>
            <a:r>
              <a:rPr altLang="en-US" sz="1200" lang="zh-CN">
                <a:solidFill>
                  <a:schemeClr val="bg1"/>
                </a:solidFill>
                <a:latin typeface="+mj-ea"/>
                <a:ea typeface="+mj-ea"/>
                <a:sym typeface="Arial" panose="020B0604020202020204" pitchFamily="34" charset="0"/>
              </a:rPr>
              <a:t>一轮圆月，寄托着无限思念；一块月饼，象征着合家团圆</a:t>
            </a:r>
          </a:p>
          <a:p>
            <a:pPr algn="just" defTabSz="1216660">
              <a:lnSpc>
                <a:spcPct val="150000"/>
              </a:lnSpc>
              <a:spcAft>
                <a:spcPts val="600"/>
              </a:spcAft>
            </a:pPr>
            <a:r>
              <a:rPr altLang="en-US" sz="1200" lang="zh-CN">
                <a:solidFill>
                  <a:schemeClr val="bg1"/>
                </a:solidFill>
                <a:latin typeface="+mj-ea"/>
                <a:ea typeface="+mj-ea"/>
                <a:sym typeface="Arial" panose="020B0604020202020204" pitchFamily="34" charset="0"/>
              </a:rPr>
              <a:t>中秋，一个充满着幸福与喜悦的节日。</a:t>
            </a:r>
          </a:p>
          <a:p>
            <a:pPr algn="just" defTabSz="1216660">
              <a:lnSpc>
                <a:spcPct val="150000"/>
              </a:lnSpc>
              <a:spcAft>
                <a:spcPts val="600"/>
              </a:spcAft>
            </a:pPr>
            <a:r>
              <a:rPr altLang="en-US" sz="1200" lang="zh-CN">
                <a:solidFill>
                  <a:schemeClr val="bg1"/>
                </a:solidFill>
                <a:latin typeface="+mj-ea"/>
                <a:ea typeface="+mj-ea"/>
                <a:sym typeface="Arial" panose="020B0604020202020204" pitchFamily="34" charset="0"/>
              </a:rPr>
              <a:t>中秋节自古便有祭月、赏月、吃月饼、玩花灯、赏桂花、饮桂花酒等民俗，流传至今，经久不息。中秋节以月之圆兆人之团圆，为寄托思念故乡，思念亲人之情，祈盼丰收、幸福，成为丰富多彩、弥足珍贵的文化遗产。</a:t>
            </a:r>
          </a:p>
          <a:p>
            <a:pPr algn="just" defTabSz="1216660">
              <a:lnSpc>
                <a:spcPct val="150000"/>
              </a:lnSpc>
              <a:spcAft>
                <a:spcPts val="600"/>
              </a:spcAft>
            </a:pPr>
            <a:endParaRPr altLang="en-US" sz="1200" lang="zh-CN">
              <a:solidFill>
                <a:schemeClr val="bg1"/>
              </a:solidFill>
              <a:latin typeface="+mj-ea"/>
              <a:ea typeface="+mj-ea"/>
              <a:sym typeface="Arial" panose="020B0604020202020204" pitchFamily="34" charset="0"/>
            </a:endParaRPr>
          </a:p>
          <a:p>
            <a:pPr algn="just" defTabSz="1216660">
              <a:lnSpc>
                <a:spcPct val="150000"/>
              </a:lnSpc>
              <a:spcAft>
                <a:spcPts val="600"/>
              </a:spcAft>
            </a:pPr>
            <a:endParaRPr altLang="en-US" sz="1200" lang="zh-CN">
              <a:solidFill>
                <a:schemeClr val="bg1"/>
              </a:solidFill>
              <a:latin typeface="+mj-ea"/>
              <a:ea typeface="+mj-ea"/>
              <a:sym typeface="Arial" panose="020B0604020202020204" pitchFamily="34" charset="0"/>
            </a:endParaRPr>
          </a:p>
        </p:txBody>
      </p:sp>
      <p:sp>
        <p:nvSpPr>
          <p:cNvPr id="1051941" name="TextBox 13"/>
          <p:cNvSpPr txBox="1"/>
          <p:nvPr/>
        </p:nvSpPr>
        <p:spPr>
          <a:xfrm>
            <a:off x="912426" y="1704908"/>
            <a:ext cx="1676400" cy="355600"/>
          </a:xfrm>
          <a:prstGeom prst="rect"/>
          <a:noFill/>
        </p:spPr>
        <p:txBody>
          <a:bodyPr anchor="t" anchorCtr="0" bIns="0" lIns="0" rIns="0" rtlCol="0" tIns="0" wrap="none">
            <a:spAutoFit/>
          </a:bodyPr>
          <a:p>
            <a:pPr defTabSz="1216660">
              <a:spcBef>
                <a:spcPct val="20000"/>
              </a:spcBef>
            </a:pPr>
            <a:r>
              <a:rPr altLang="zh-CN" b="1" sz="2400" lang="en-US">
                <a:solidFill>
                  <a:schemeClr val="bg1"/>
                </a:solidFill>
                <a:latin typeface="+mj-ea"/>
                <a:ea typeface="+mj-ea"/>
                <a:sym typeface="Arial" panose="020B0604020202020204" pitchFamily="34" charset="0"/>
              </a:rPr>
              <a:t>2022</a:t>
            </a:r>
            <a:r>
              <a:rPr altLang="en-US" b="1" sz="2400" lang="zh-CN">
                <a:solidFill>
                  <a:schemeClr val="bg1"/>
                </a:solidFill>
                <a:latin typeface="+mj-ea"/>
                <a:ea typeface="+mj-ea"/>
                <a:sym typeface="Arial" panose="020B0604020202020204" pitchFamily="34" charset="0"/>
              </a:rPr>
              <a:t>年</a:t>
            </a:r>
            <a:r>
              <a:rPr altLang="zh-CN" b="1" sz="2400" lang="en-US">
                <a:solidFill>
                  <a:schemeClr val="bg1"/>
                </a:solidFill>
                <a:latin typeface="+mj-ea"/>
                <a:ea typeface="+mj-ea"/>
                <a:sym typeface="Arial" panose="020B0604020202020204" pitchFamily="34" charset="0"/>
              </a:rPr>
              <a:t>09</a:t>
            </a:r>
            <a:r>
              <a:rPr altLang="en-US" b="1" sz="2400" lang="zh-CN">
                <a:solidFill>
                  <a:schemeClr val="bg1"/>
                </a:solidFill>
                <a:latin typeface="+mj-ea"/>
                <a:ea typeface="+mj-ea"/>
                <a:sym typeface="Arial" panose="020B0604020202020204" pitchFamily="34" charset="0"/>
              </a:rPr>
              <a:t>月</a:t>
            </a:r>
          </a:p>
        </p:txBody>
      </p:sp>
      <p:sp>
        <p:nvSpPr>
          <p:cNvPr id="1051942" name="文本框 1031"/>
          <p:cNvSpPr txBox="1"/>
          <p:nvPr/>
        </p:nvSpPr>
        <p:spPr>
          <a:xfrm>
            <a:off x="3161523" y="915810"/>
            <a:ext cx="533400" cy="533401"/>
          </a:xfrm>
          <a:prstGeom prst="rect"/>
          <a:noFill/>
          <a:ln>
            <a:solidFill>
              <a:schemeClr val="bg1"/>
            </a:solidFill>
          </a:ln>
        </p:spPr>
        <p:txBody>
          <a:bodyPr bIns="0" lIns="0" rIns="0" rtlCol="0" tIns="0" wrap="none">
            <a:spAutoFit/>
          </a:bodyPr>
          <a:p>
            <a:r>
              <a:rPr altLang="zh-CN" b="1" sz="3600" lang="en-US" spc="-300">
                <a:ln>
                  <a:gradFill>
                    <a:gsLst>
                      <a:gs pos="0">
                        <a:schemeClr val="bg1"/>
                      </a:gs>
                      <a:gs pos="100000">
                        <a:schemeClr val="bg1">
                          <a:alpha val="0"/>
                        </a:schemeClr>
                      </a:gs>
                    </a:gsLst>
                    <a:lin ang="5400000" scaled="1"/>
                  </a:gradFill>
                </a:ln>
                <a:solidFill>
                  <a:schemeClr val="bg1"/>
                </a:solidFill>
                <a:latin typeface="+mj-ea"/>
                <a:ea typeface="+mj-ea"/>
                <a:sym typeface="Bebas Neue Bold" panose="020B0606020202050201" pitchFamily="34" charset="0"/>
              </a:rPr>
              <a:t>09</a:t>
            </a:r>
            <a:endParaRPr altLang="en-US" b="1" sz="3600" lang="zh-CN" spc="-300">
              <a:ln>
                <a:gradFill>
                  <a:gsLst>
                    <a:gs pos="0">
                      <a:schemeClr val="bg1"/>
                    </a:gs>
                    <a:gs pos="100000">
                      <a:schemeClr val="bg1">
                        <a:alpha val="0"/>
                      </a:schemeClr>
                    </a:gs>
                  </a:gsLst>
                  <a:lin ang="5400000" scaled="1"/>
                </a:gradFill>
              </a:ln>
              <a:solidFill>
                <a:schemeClr val="bg1"/>
              </a:solidFill>
              <a:latin typeface="+mj-ea"/>
              <a:ea typeface="+mj-ea"/>
              <a:sym typeface="Bebas Neue Bold" panose="020B0606020202050201" pitchFamily="34" charset="0"/>
            </a:endParaRPr>
          </a:p>
        </p:txBody>
      </p:sp>
      <p:sp>
        <p:nvSpPr>
          <p:cNvPr id="1051943" name="文本框 124"/>
          <p:cNvSpPr txBox="1"/>
          <p:nvPr/>
        </p:nvSpPr>
        <p:spPr>
          <a:xfrm>
            <a:off x="812886" y="820876"/>
            <a:ext cx="2525126" cy="707886"/>
          </a:xfrm>
          <a:prstGeom prst="rect"/>
          <a:noFill/>
        </p:spPr>
        <p:txBody>
          <a:bodyPr wrap="square">
            <a:spAutoFit/>
          </a:bodyPr>
          <a:p>
            <a:pPr algn="l"/>
            <a:r>
              <a:rPr altLang="en-US" b="1" sz="4000" lang="zh-CN">
                <a:solidFill>
                  <a:schemeClr val="bg1"/>
                </a:solidFill>
                <a:latin typeface="+mj-ea"/>
                <a:ea typeface="+mj-ea"/>
              </a:rPr>
              <a:t>九</a:t>
            </a:r>
            <a:r>
              <a:rPr altLang="en-US" b="1" sz="4000" i="0" lang="zh-CN">
                <a:solidFill>
                  <a:schemeClr val="bg1"/>
                </a:solidFill>
                <a:effectLst/>
                <a:latin typeface="+mj-ea"/>
                <a:ea typeface="+mj-ea"/>
              </a:rPr>
              <a:t>月主题</a:t>
            </a:r>
          </a:p>
        </p:txBody>
      </p:sp>
      <p:sp>
        <p:nvSpPr>
          <p:cNvPr id="1051944" name="文本框 167"/>
          <p:cNvSpPr txBox="1"/>
          <p:nvPr/>
        </p:nvSpPr>
        <p:spPr>
          <a:xfrm>
            <a:off x="5117710" y="934860"/>
            <a:ext cx="5171034" cy="1285240"/>
          </a:xfrm>
          <a:prstGeom prst="rect"/>
          <a:noFill/>
        </p:spPr>
        <p:txBody>
          <a:bodyPr wrap="square">
            <a:spAutoFit/>
          </a:bodyPr>
          <a:p>
            <a:pPr algn="l"/>
            <a:r>
              <a:rPr altLang="en-US" b="1" sz="4000" lang="zh-CN">
                <a:solidFill>
                  <a:schemeClr val="bg1"/>
                </a:solidFill>
                <a:latin typeface="+mj-ea"/>
                <a:ea typeface="+mj-ea"/>
              </a:rPr>
              <a:t>缤纷秋日 礼遇成长</a:t>
            </a:r>
          </a:p>
          <a:p>
            <a:pPr algn="l"/>
            <a:endParaRPr altLang="en-US" b="1" sz="4000" i="0" lang="zh-CN">
              <a:solidFill>
                <a:schemeClr val="bg1"/>
              </a:solidFill>
              <a:effectLst/>
              <a:latin typeface="+mj-ea"/>
              <a:ea typeface="+mj-ea"/>
            </a:endParaRPr>
          </a:p>
        </p:txBody>
      </p:sp>
      <p:pic>
        <p:nvPicPr>
          <p:cNvPr id="2097207" name="图片 125"/>
          <p:cNvPicPr>
            <a:picLocks noChangeAspect="1"/>
          </p:cNvPicPr>
          <p:nvPr/>
        </p:nvPicPr>
        <p:blipFill>
          <a:blip xmlns:r="http://schemas.openxmlformats.org/officeDocument/2006/relationships" r:embed="rId1" cstate="email"/>
          <a:srcRect/>
          <a:stretch>
            <a:fillRect/>
          </a:stretch>
        </p:blipFill>
        <p:spPr>
          <a:xfrm>
            <a:off x="6803533" y="1747146"/>
            <a:ext cx="3826643" cy="4082151"/>
          </a:xfrm>
          <a:prstGeom prst="rect"/>
        </p:spPr>
      </p:pic>
      <p:sp>
        <p:nvSpPr>
          <p:cNvPr id="1051945" name="Freeform 5"/>
          <p:cNvSpPr/>
          <p:nvPr/>
        </p:nvSpPr>
        <p:spPr bwMode="auto">
          <a:xfrm rot="10800000">
            <a:off x="7964664" y="1597419"/>
            <a:ext cx="3637269" cy="3249900"/>
          </a:xfrm>
          <a:custGeom>
            <a:avLst/>
            <a:gdLst>
              <a:gd name="T0" fmla="*/ 1888 w 1888"/>
              <a:gd name="T1" fmla="*/ 0 h 1888"/>
              <a:gd name="T2" fmla="*/ 0 w 1888"/>
              <a:gd name="T3" fmla="*/ 1888 h 1888"/>
              <a:gd name="T4" fmla="*/ 1888 w 1888"/>
              <a:gd name="T5" fmla="*/ 1888 h 1888"/>
              <a:gd name="T6" fmla="*/ 1888 w 1888"/>
              <a:gd name="T7" fmla="*/ 0 h 1888"/>
            </a:gdLst>
            <a:ahLst/>
            <a:cxnLst>
              <a:cxn ang="0">
                <a:pos x="T0" y="T1"/>
              </a:cxn>
              <a:cxn ang="0">
                <a:pos x="T2" y="T3"/>
              </a:cxn>
              <a:cxn ang="0">
                <a:pos x="T4" y="T5"/>
              </a:cxn>
              <a:cxn ang="0">
                <a:pos x="T6" y="T7"/>
              </a:cxn>
            </a:cxnLst>
            <a:rect l="0" t="0" r="r" b="b"/>
            <a:pathLst>
              <a:path w="1888" h="1888">
                <a:moveTo>
                  <a:pt x="1888" y="0"/>
                </a:moveTo>
                <a:cubicBezTo>
                  <a:pt x="846" y="0"/>
                  <a:pt x="0" y="845"/>
                  <a:pt x="0" y="1888"/>
                </a:cubicBezTo>
                <a:cubicBezTo>
                  <a:pt x="1888" y="1888"/>
                  <a:pt x="1888" y="1888"/>
                  <a:pt x="1888" y="1888"/>
                </a:cubicBezTo>
                <a:lnTo>
                  <a:pt x="1888" y="0"/>
                </a:lnTo>
                <a:close/>
              </a:path>
            </a:pathLst>
          </a:custGeom>
          <a:solidFill>
            <a:schemeClr val="tx1">
              <a:alpha val="72000"/>
            </a:schemeClr>
          </a:solidFill>
          <a:ln>
            <a:noFill/>
          </a:ln>
        </p:spPr>
        <p:txBody>
          <a:bodyPr anchor="t" anchorCtr="0" bIns="22857" compatLnSpc="1" lIns="45715" numCol="1" rIns="45715" tIns="22857" vert="horz" wrap="square"/>
          <a:p>
            <a:endParaRPr sz="900" lang="ru-RU">
              <a:latin typeface="新愚公拼搏体" pitchFamily="2" charset="-122"/>
              <a:ea typeface="新愚公拼搏体" pitchFamily="2" charset="-122"/>
              <a:cs typeface="字魂59号-创粗黑" panose="00000500000000000000" charset="-122"/>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253" name=""/>
        <p:cNvGrpSpPr/>
        <p:nvPr/>
      </p:nvGrpSpPr>
      <p:grpSpPr>
        <a:xfrm>
          <a:off x="0" y="0"/>
          <a:ext cx="0" cy="0"/>
          <a:chOff x="0" y="0"/>
          <a:chExt cx="0" cy="0"/>
        </a:xfrm>
      </p:grpSpPr>
      <p:sp>
        <p:nvSpPr>
          <p:cNvPr id="1051946" name="矩形 1"/>
          <p:cNvSpPr/>
          <p:nvPr/>
        </p:nvSpPr>
        <p:spPr>
          <a:xfrm>
            <a:off x="0" y="-29210"/>
            <a:ext cx="12192000" cy="6887210"/>
          </a:xfrm>
          <a:prstGeom prst="rect"/>
          <a:solidFill>
            <a:srgbClr val="00277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947" name="任意多边形: 形状 180"/>
          <p:cNvSpPr/>
          <p:nvPr/>
        </p:nvSpPr>
        <p:spPr>
          <a:xfrm>
            <a:off x="1582282" y="-29210"/>
            <a:ext cx="6822908" cy="6858000"/>
          </a:xfrm>
          <a:custGeom>
            <a:avLst/>
            <a:gdLst>
              <a:gd name="connsiteX0" fmla="*/ 2313618 w 8569125"/>
              <a:gd name="connsiteY0" fmla="*/ 0 h 6858000"/>
              <a:gd name="connsiteX1" fmla="*/ 3960258 w 8569125"/>
              <a:gd name="connsiteY1" fmla="*/ 0 h 6858000"/>
              <a:gd name="connsiteX2" fmla="*/ 4621404 w 8569125"/>
              <a:gd name="connsiteY2" fmla="*/ 0 h 6858000"/>
              <a:gd name="connsiteX3" fmla="*/ 6758681 w 8569125"/>
              <a:gd name="connsiteY3" fmla="*/ 0 h 6858000"/>
              <a:gd name="connsiteX4" fmla="*/ 8302425 w 8569125"/>
              <a:gd name="connsiteY4" fmla="*/ 0 h 6858000"/>
              <a:gd name="connsiteX5" fmla="*/ 8569125 w 8569125"/>
              <a:gd name="connsiteY5" fmla="*/ 0 h 6858000"/>
              <a:gd name="connsiteX6" fmla="*/ 8569125 w 8569125"/>
              <a:gd name="connsiteY6" fmla="*/ 6858000 h 6858000"/>
              <a:gd name="connsiteX7" fmla="*/ 8302425 w 8569125"/>
              <a:gd name="connsiteY7" fmla="*/ 6858000 h 6858000"/>
              <a:gd name="connsiteX8" fmla="*/ 6758681 w 8569125"/>
              <a:gd name="connsiteY8" fmla="*/ 6858000 h 6858000"/>
              <a:gd name="connsiteX9" fmla="*/ 0 w 8569125"/>
              <a:gd name="connsiteY9"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569125" h="6858000">
                <a:moveTo>
                  <a:pt x="2313618" y="0"/>
                </a:moveTo>
                <a:lnTo>
                  <a:pt x="3960258" y="0"/>
                </a:lnTo>
                <a:lnTo>
                  <a:pt x="4621404" y="0"/>
                </a:lnTo>
                <a:lnTo>
                  <a:pt x="6758681" y="0"/>
                </a:lnTo>
                <a:lnTo>
                  <a:pt x="8302425" y="0"/>
                </a:lnTo>
                <a:lnTo>
                  <a:pt x="8569125" y="0"/>
                </a:lnTo>
                <a:lnTo>
                  <a:pt x="8569125" y="6858000"/>
                </a:lnTo>
                <a:lnTo>
                  <a:pt x="8302425" y="6858000"/>
                </a:lnTo>
                <a:lnTo>
                  <a:pt x="6758681" y="6858000"/>
                </a:lnTo>
                <a:lnTo>
                  <a:pt x="0" y="685800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51948" name="矩形 5"/>
          <p:cNvSpPr/>
          <p:nvPr/>
        </p:nvSpPr>
        <p:spPr>
          <a:xfrm>
            <a:off x="294944" y="623162"/>
            <a:ext cx="11566856" cy="5650571"/>
          </a:xfrm>
          <a:prstGeom prst="rect"/>
          <a:gradFill flip="none" rotWithShape="1">
            <a:gsLst>
              <a:gs pos="0">
                <a:schemeClr val="accent1"/>
              </a:gs>
              <a:gs pos="100000">
                <a:schemeClr val="accent2"/>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949" name="任意多边形: 形状 11"/>
          <p:cNvSpPr/>
          <p:nvPr/>
        </p:nvSpPr>
        <p:spPr>
          <a:xfrm>
            <a:off x="0" y="1"/>
            <a:ext cx="589888" cy="1748539"/>
          </a:xfrm>
          <a:custGeom>
            <a:avLst/>
            <a:gdLst>
              <a:gd name="connsiteX0" fmla="*/ 0 w 589888"/>
              <a:gd name="connsiteY0" fmla="*/ 0 h 1748539"/>
              <a:gd name="connsiteX1" fmla="*/ 589888 w 589888"/>
              <a:gd name="connsiteY1" fmla="*/ 0 h 1748539"/>
              <a:gd name="connsiteX2" fmla="*/ 0 w 589888"/>
              <a:gd name="connsiteY2" fmla="*/ 1748539 h 1748539"/>
            </a:gdLst>
            <a:ahLst/>
            <a:cxnLst>
              <a:cxn ang="0">
                <a:pos x="connsiteX0" y="connsiteY0"/>
              </a:cxn>
              <a:cxn ang="0">
                <a:pos x="connsiteX1" y="connsiteY1"/>
              </a:cxn>
              <a:cxn ang="0">
                <a:pos x="connsiteX2" y="connsiteY2"/>
              </a:cxn>
            </a:cxnLst>
            <a:rect l="l" t="t" r="r" b="b"/>
            <a:pathLst>
              <a:path w="589888" h="1748539">
                <a:moveTo>
                  <a:pt x="0" y="0"/>
                </a:moveTo>
                <a:lnTo>
                  <a:pt x="589888" y="0"/>
                </a:lnTo>
                <a:lnTo>
                  <a:pt x="0" y="1748539"/>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51950" name="任意多边形: 形状 106"/>
          <p:cNvSpPr/>
          <p:nvPr/>
        </p:nvSpPr>
        <p:spPr>
          <a:xfrm>
            <a:off x="713485" y="0"/>
            <a:ext cx="1258044" cy="1675698"/>
          </a:xfrm>
          <a:custGeom>
            <a:avLst/>
            <a:gdLst>
              <a:gd name="connsiteX0" fmla="*/ 623094 w 1258044"/>
              <a:gd name="connsiteY0" fmla="*/ 0 h 1675698"/>
              <a:gd name="connsiteX1" fmla="*/ 1258044 w 1258044"/>
              <a:gd name="connsiteY1" fmla="*/ 0 h 1675698"/>
              <a:gd name="connsiteX2" fmla="*/ 634950 w 1258044"/>
              <a:gd name="connsiteY2" fmla="*/ 1675698 h 1675698"/>
              <a:gd name="connsiteX3" fmla="*/ 0 w 1258044"/>
              <a:gd name="connsiteY3" fmla="*/ 1675698 h 1675698"/>
            </a:gdLst>
            <a:ahLst/>
            <a:cxnLst>
              <a:cxn ang="0">
                <a:pos x="connsiteX0" y="connsiteY0"/>
              </a:cxn>
              <a:cxn ang="0">
                <a:pos x="connsiteX1" y="connsiteY1"/>
              </a:cxn>
              <a:cxn ang="0">
                <a:pos x="connsiteX2" y="connsiteY2"/>
              </a:cxn>
              <a:cxn ang="0">
                <a:pos x="connsiteX3" y="connsiteY3"/>
              </a:cxn>
            </a:cxnLst>
            <a:rect l="l" t="t" r="r" b="b"/>
            <a:pathLst>
              <a:path w="1258044" h="1675698">
                <a:moveTo>
                  <a:pt x="623094" y="0"/>
                </a:moveTo>
                <a:lnTo>
                  <a:pt x="1258044" y="0"/>
                </a:lnTo>
                <a:lnTo>
                  <a:pt x="634950" y="1675698"/>
                </a:lnTo>
                <a:lnTo>
                  <a:pt x="0" y="1675698"/>
                </a:lnTo>
                <a:close/>
              </a:path>
            </a:pathLst>
          </a:custGeom>
          <a:gradFill flip="none" rotWithShape="1">
            <a:gsLst>
              <a:gs pos="0">
                <a:schemeClr val="bg1">
                  <a:alpha val="64000"/>
                </a:schemeClr>
              </a:gs>
              <a:gs pos="100000">
                <a:schemeClr val="bg1">
                  <a:alpha val="0"/>
                </a:schemeClr>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51951" name="平行四边形 176"/>
          <p:cNvSpPr/>
          <p:nvPr/>
        </p:nvSpPr>
        <p:spPr>
          <a:xfrm>
            <a:off x="10409936" y="0"/>
            <a:ext cx="1189400" cy="1869720"/>
          </a:xfrm>
          <a:prstGeom prst="parallelogram">
            <a:avLst>
              <a:gd name="adj" fmla="val 58453"/>
            </a:avLst>
          </a:prstGeom>
          <a:gradFill flip="none" rotWithShape="1">
            <a:gsLst>
              <a:gs pos="0">
                <a:schemeClr val="bg1">
                  <a:alpha val="64000"/>
                </a:schemeClr>
              </a:gs>
              <a:gs pos="100000">
                <a:schemeClr val="bg1">
                  <a:alpha val="0"/>
                </a:schemeClr>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952" name="平行四边形 177"/>
          <p:cNvSpPr/>
          <p:nvPr/>
        </p:nvSpPr>
        <p:spPr>
          <a:xfrm>
            <a:off x="9594570" y="-4625"/>
            <a:ext cx="895458" cy="1255575"/>
          </a:xfrm>
          <a:prstGeom prst="parallelogram">
            <a:avLst>
              <a:gd name="adj" fmla="val 51239"/>
            </a:avLst>
          </a:prstGeom>
          <a:gradFill flip="none" rotWithShape="1">
            <a:gsLst>
              <a:gs pos="0">
                <a:schemeClr val="accent2"/>
              </a:gs>
              <a:gs pos="100000">
                <a:schemeClr val="accent2">
                  <a:alpha val="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953" name="任意多边形: 形状 107"/>
          <p:cNvSpPr/>
          <p:nvPr/>
        </p:nvSpPr>
        <p:spPr>
          <a:xfrm>
            <a:off x="2240078" y="4705381"/>
            <a:ext cx="1906301" cy="2152619"/>
          </a:xfrm>
          <a:custGeom>
            <a:avLst/>
            <a:gdLst>
              <a:gd name="connsiteX0" fmla="*/ 733105 w 1906301"/>
              <a:gd name="connsiteY0" fmla="*/ 0 h 2152619"/>
              <a:gd name="connsiteX1" fmla="*/ 1906301 w 1906301"/>
              <a:gd name="connsiteY1" fmla="*/ 0 h 2152619"/>
              <a:gd name="connsiteX2" fmla="*/ 1173196 w 1906301"/>
              <a:gd name="connsiteY2" fmla="*/ 2152619 h 2152619"/>
              <a:gd name="connsiteX3" fmla="*/ 0 w 1906301"/>
              <a:gd name="connsiteY3" fmla="*/ 2152619 h 2152619"/>
            </a:gdLst>
            <a:ahLst/>
            <a:cxnLst>
              <a:cxn ang="0">
                <a:pos x="connsiteX0" y="connsiteY0"/>
              </a:cxn>
              <a:cxn ang="0">
                <a:pos x="connsiteX1" y="connsiteY1"/>
              </a:cxn>
              <a:cxn ang="0">
                <a:pos x="connsiteX2" y="connsiteY2"/>
              </a:cxn>
              <a:cxn ang="0">
                <a:pos x="connsiteX3" y="connsiteY3"/>
              </a:cxn>
            </a:cxnLst>
            <a:rect l="l" t="t" r="r" b="b"/>
            <a:pathLst>
              <a:path w="1906301" h="2152619">
                <a:moveTo>
                  <a:pt x="733105" y="0"/>
                </a:moveTo>
                <a:lnTo>
                  <a:pt x="1906301" y="0"/>
                </a:lnTo>
                <a:lnTo>
                  <a:pt x="1173196" y="2152619"/>
                </a:lnTo>
                <a:lnTo>
                  <a:pt x="0" y="2152619"/>
                </a:lnTo>
                <a:close/>
              </a:path>
            </a:pathLst>
          </a:custGeom>
          <a:gradFill flip="none" rotWithShape="1">
            <a:gsLst>
              <a:gs pos="0">
                <a:schemeClr val="accent2"/>
              </a:gs>
              <a:gs pos="100000">
                <a:schemeClr val="accent2">
                  <a:alpha val="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grpSp>
        <p:nvGrpSpPr>
          <p:cNvPr id="254" name="组合 1028"/>
          <p:cNvGrpSpPr/>
          <p:nvPr/>
        </p:nvGrpSpPr>
        <p:grpSpPr>
          <a:xfrm>
            <a:off x="468420" y="6273733"/>
            <a:ext cx="11255160" cy="255424"/>
            <a:chOff x="203417" y="6273733"/>
            <a:chExt cx="11255160" cy="255424"/>
          </a:xfrm>
        </p:grpSpPr>
        <p:grpSp>
          <p:nvGrpSpPr>
            <p:cNvPr id="255" name="组合 1024"/>
            <p:cNvGrpSpPr/>
            <p:nvPr/>
          </p:nvGrpSpPr>
          <p:grpSpPr>
            <a:xfrm>
              <a:off x="10507861" y="6273733"/>
              <a:ext cx="950716" cy="255424"/>
              <a:chOff x="10507861" y="6273733"/>
              <a:chExt cx="950716" cy="255424"/>
            </a:xfrm>
          </p:grpSpPr>
          <p:sp>
            <p:nvSpPr>
              <p:cNvPr id="1051954" name="平行四边形 36"/>
              <p:cNvSpPr/>
              <p:nvPr/>
            </p:nvSpPr>
            <p:spPr>
              <a:xfrm>
                <a:off x="11290517" y="6273733"/>
                <a:ext cx="168060" cy="255424"/>
              </a:xfrm>
              <a:prstGeom prst="parallelogram">
                <a:avLst>
                  <a:gd name="adj" fmla="val 51442"/>
                </a:avLst>
              </a:prstGeom>
              <a:solidFill>
                <a:schemeClr val="accent2">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955" name="平行四边形 68"/>
              <p:cNvSpPr/>
              <p:nvPr/>
            </p:nvSpPr>
            <p:spPr>
              <a:xfrm>
                <a:off x="11160041" y="6273733"/>
                <a:ext cx="168060" cy="255424"/>
              </a:xfrm>
              <a:prstGeom prst="parallelogram">
                <a:avLst>
                  <a:gd name="adj" fmla="val 51442"/>
                </a:avLst>
              </a:prstGeom>
              <a:solidFill>
                <a:schemeClr val="accent2">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956" name="平行四边形 69"/>
              <p:cNvSpPr/>
              <p:nvPr/>
            </p:nvSpPr>
            <p:spPr>
              <a:xfrm>
                <a:off x="11029605" y="6273733"/>
                <a:ext cx="168060" cy="255424"/>
              </a:xfrm>
              <a:prstGeom prst="parallelogram">
                <a:avLst>
                  <a:gd name="adj" fmla="val 51442"/>
                </a:avLst>
              </a:prstGeom>
              <a:solidFill>
                <a:schemeClr val="accent2">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957" name="平行四边形 70"/>
              <p:cNvSpPr/>
              <p:nvPr/>
            </p:nvSpPr>
            <p:spPr>
              <a:xfrm>
                <a:off x="10899169" y="6273733"/>
                <a:ext cx="168060" cy="255424"/>
              </a:xfrm>
              <a:prstGeom prst="parallelogram">
                <a:avLst>
                  <a:gd name="adj" fmla="val 51442"/>
                </a:avLst>
              </a:prstGeom>
              <a:solidFill>
                <a:schemeClr val="accent2">
                  <a:alpha val="5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958" name="平行四边形 71"/>
              <p:cNvSpPr/>
              <p:nvPr/>
            </p:nvSpPr>
            <p:spPr>
              <a:xfrm>
                <a:off x="10768733" y="6273733"/>
                <a:ext cx="168060" cy="255424"/>
              </a:xfrm>
              <a:prstGeom prst="parallelogram">
                <a:avLst>
                  <a:gd name="adj" fmla="val 51442"/>
                </a:avLst>
              </a:prstGeom>
              <a:solidFill>
                <a:schemeClr val="accent2">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959" name="平行四边形 72"/>
              <p:cNvSpPr/>
              <p:nvPr/>
            </p:nvSpPr>
            <p:spPr>
              <a:xfrm>
                <a:off x="10638297" y="6273733"/>
                <a:ext cx="168060" cy="255424"/>
              </a:xfrm>
              <a:prstGeom prst="parallelogram">
                <a:avLst>
                  <a:gd name="adj" fmla="val 51442"/>
                </a:avLst>
              </a:prstGeom>
              <a:solidFill>
                <a:schemeClr val="accent2">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960" name="平行四边形 73"/>
              <p:cNvSpPr/>
              <p:nvPr/>
            </p:nvSpPr>
            <p:spPr>
              <a:xfrm>
                <a:off x="10507861" y="6273733"/>
                <a:ext cx="168060" cy="255424"/>
              </a:xfrm>
              <a:prstGeom prst="parallelogram">
                <a:avLst>
                  <a:gd name="adj" fmla="val 51442"/>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grpSp>
        <p:grpSp>
          <p:nvGrpSpPr>
            <p:cNvPr id="256" name="组合 1027"/>
            <p:cNvGrpSpPr/>
            <p:nvPr/>
          </p:nvGrpSpPr>
          <p:grpSpPr>
            <a:xfrm>
              <a:off x="203417" y="6273733"/>
              <a:ext cx="10342068" cy="255424"/>
              <a:chOff x="203417" y="6273733"/>
              <a:chExt cx="10342068" cy="255424"/>
            </a:xfrm>
            <a:gradFill flip="none" rotWithShape="1">
              <a:gsLst>
                <a:gs pos="0">
                  <a:schemeClr val="bg1">
                    <a:alpha val="0"/>
                  </a:schemeClr>
                </a:gs>
                <a:gs pos="44000">
                  <a:schemeClr val="bg1">
                    <a:alpha val="55000"/>
                  </a:schemeClr>
                </a:gs>
                <a:gs pos="100000">
                  <a:schemeClr val="bg1">
                    <a:alpha val="5000"/>
                  </a:schemeClr>
                </a:gs>
              </a:gsLst>
              <a:lin ang="0" scaled="1"/>
            </a:gradFill>
          </p:grpSpPr>
          <p:sp>
            <p:nvSpPr>
              <p:cNvPr id="1051961" name="平行四边形 74"/>
              <p:cNvSpPr/>
              <p:nvPr/>
            </p:nvSpPr>
            <p:spPr>
              <a:xfrm>
                <a:off x="1037742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962" name="平行四边形 75"/>
              <p:cNvSpPr/>
              <p:nvPr/>
            </p:nvSpPr>
            <p:spPr>
              <a:xfrm>
                <a:off x="1024698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963" name="平行四边形 76"/>
              <p:cNvSpPr/>
              <p:nvPr/>
            </p:nvSpPr>
            <p:spPr>
              <a:xfrm>
                <a:off x="1011655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964" name="平行四边形 77"/>
              <p:cNvSpPr/>
              <p:nvPr/>
            </p:nvSpPr>
            <p:spPr>
              <a:xfrm>
                <a:off x="998611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965" name="平行四边形 78"/>
              <p:cNvSpPr/>
              <p:nvPr/>
            </p:nvSpPr>
            <p:spPr>
              <a:xfrm>
                <a:off x="985568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966" name="平行四边形 79"/>
              <p:cNvSpPr/>
              <p:nvPr/>
            </p:nvSpPr>
            <p:spPr>
              <a:xfrm>
                <a:off x="972524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967" name="平行四边形 80"/>
              <p:cNvSpPr/>
              <p:nvPr/>
            </p:nvSpPr>
            <p:spPr>
              <a:xfrm>
                <a:off x="959480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968" name="平行四边形 81"/>
              <p:cNvSpPr/>
              <p:nvPr/>
            </p:nvSpPr>
            <p:spPr>
              <a:xfrm>
                <a:off x="946437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969" name="平行四边形 82"/>
              <p:cNvSpPr/>
              <p:nvPr/>
            </p:nvSpPr>
            <p:spPr>
              <a:xfrm>
                <a:off x="933393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970" name="平行四边形 86"/>
              <p:cNvSpPr/>
              <p:nvPr/>
            </p:nvSpPr>
            <p:spPr>
              <a:xfrm>
                <a:off x="920350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971" name="平行四边形 87"/>
              <p:cNvSpPr/>
              <p:nvPr/>
            </p:nvSpPr>
            <p:spPr>
              <a:xfrm>
                <a:off x="907306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972" name="平行四边形 88"/>
              <p:cNvSpPr/>
              <p:nvPr/>
            </p:nvSpPr>
            <p:spPr>
              <a:xfrm>
                <a:off x="894262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973" name="平行四边形 89"/>
              <p:cNvSpPr/>
              <p:nvPr/>
            </p:nvSpPr>
            <p:spPr>
              <a:xfrm>
                <a:off x="881219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974" name="平行四边形 90"/>
              <p:cNvSpPr/>
              <p:nvPr/>
            </p:nvSpPr>
            <p:spPr>
              <a:xfrm>
                <a:off x="868175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975" name="平行四边形 91"/>
              <p:cNvSpPr/>
              <p:nvPr/>
            </p:nvSpPr>
            <p:spPr>
              <a:xfrm>
                <a:off x="855132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976" name="平行四边形 92"/>
              <p:cNvSpPr/>
              <p:nvPr/>
            </p:nvSpPr>
            <p:spPr>
              <a:xfrm>
                <a:off x="842088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977" name="平行四边形 93"/>
              <p:cNvSpPr/>
              <p:nvPr/>
            </p:nvSpPr>
            <p:spPr>
              <a:xfrm>
                <a:off x="829044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978" name="平行四边形 94"/>
              <p:cNvSpPr/>
              <p:nvPr/>
            </p:nvSpPr>
            <p:spPr>
              <a:xfrm>
                <a:off x="816001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979" name="平行四边形 100"/>
              <p:cNvSpPr/>
              <p:nvPr/>
            </p:nvSpPr>
            <p:spPr>
              <a:xfrm>
                <a:off x="802957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980" name="平行四边形 101"/>
              <p:cNvSpPr/>
              <p:nvPr/>
            </p:nvSpPr>
            <p:spPr>
              <a:xfrm>
                <a:off x="789914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981" name="平行四边形 102"/>
              <p:cNvSpPr/>
              <p:nvPr/>
            </p:nvSpPr>
            <p:spPr>
              <a:xfrm>
                <a:off x="776870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982" name="平行四边形 103"/>
              <p:cNvSpPr/>
              <p:nvPr/>
            </p:nvSpPr>
            <p:spPr>
              <a:xfrm>
                <a:off x="763826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983" name="平行四边形 104"/>
              <p:cNvSpPr/>
              <p:nvPr/>
            </p:nvSpPr>
            <p:spPr>
              <a:xfrm>
                <a:off x="750783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984" name="平行四边形 105"/>
              <p:cNvSpPr/>
              <p:nvPr/>
            </p:nvSpPr>
            <p:spPr>
              <a:xfrm>
                <a:off x="737739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985" name="平行四边形 108"/>
              <p:cNvSpPr/>
              <p:nvPr/>
            </p:nvSpPr>
            <p:spPr>
              <a:xfrm>
                <a:off x="724696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986" name="平行四边形 109"/>
              <p:cNvSpPr/>
              <p:nvPr/>
            </p:nvSpPr>
            <p:spPr>
              <a:xfrm>
                <a:off x="711652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987" name="平行四边形 110"/>
              <p:cNvSpPr/>
              <p:nvPr/>
            </p:nvSpPr>
            <p:spPr>
              <a:xfrm>
                <a:off x="698608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988" name="平行四边形 111"/>
              <p:cNvSpPr/>
              <p:nvPr/>
            </p:nvSpPr>
            <p:spPr>
              <a:xfrm>
                <a:off x="685565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989" name="平行四边形 112"/>
              <p:cNvSpPr/>
              <p:nvPr/>
            </p:nvSpPr>
            <p:spPr>
              <a:xfrm>
                <a:off x="672521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990" name="平行四边形 113"/>
              <p:cNvSpPr/>
              <p:nvPr/>
            </p:nvSpPr>
            <p:spPr>
              <a:xfrm>
                <a:off x="659478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991" name="平行四边形 114"/>
              <p:cNvSpPr/>
              <p:nvPr/>
            </p:nvSpPr>
            <p:spPr>
              <a:xfrm>
                <a:off x="646434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992" name="平行四边形 115"/>
              <p:cNvSpPr/>
              <p:nvPr/>
            </p:nvSpPr>
            <p:spPr>
              <a:xfrm>
                <a:off x="633390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993" name="平行四边形 116"/>
              <p:cNvSpPr/>
              <p:nvPr/>
            </p:nvSpPr>
            <p:spPr>
              <a:xfrm>
                <a:off x="620347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994" name="平行四边形 117"/>
              <p:cNvSpPr/>
              <p:nvPr/>
            </p:nvSpPr>
            <p:spPr>
              <a:xfrm>
                <a:off x="607303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995" name="平行四边形 118"/>
              <p:cNvSpPr/>
              <p:nvPr/>
            </p:nvSpPr>
            <p:spPr>
              <a:xfrm>
                <a:off x="594260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996" name="平行四边形 119"/>
              <p:cNvSpPr/>
              <p:nvPr/>
            </p:nvSpPr>
            <p:spPr>
              <a:xfrm>
                <a:off x="581216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997" name="平行四边形 120"/>
              <p:cNvSpPr/>
              <p:nvPr/>
            </p:nvSpPr>
            <p:spPr>
              <a:xfrm>
                <a:off x="568172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998" name="平行四边形 121"/>
              <p:cNvSpPr/>
              <p:nvPr/>
            </p:nvSpPr>
            <p:spPr>
              <a:xfrm>
                <a:off x="555129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1999" name="平行四边形 122"/>
              <p:cNvSpPr/>
              <p:nvPr/>
            </p:nvSpPr>
            <p:spPr>
              <a:xfrm>
                <a:off x="542085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000" name="平行四边形 123"/>
              <p:cNvSpPr/>
              <p:nvPr/>
            </p:nvSpPr>
            <p:spPr>
              <a:xfrm>
                <a:off x="529042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001" name="平行四边形 126"/>
              <p:cNvSpPr/>
              <p:nvPr/>
            </p:nvSpPr>
            <p:spPr>
              <a:xfrm>
                <a:off x="515998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002" name="平行四边形 127"/>
              <p:cNvSpPr/>
              <p:nvPr/>
            </p:nvSpPr>
            <p:spPr>
              <a:xfrm>
                <a:off x="502954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003" name="平行四边形 128"/>
              <p:cNvSpPr/>
              <p:nvPr/>
            </p:nvSpPr>
            <p:spPr>
              <a:xfrm>
                <a:off x="489911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004" name="平行四边形 129"/>
              <p:cNvSpPr/>
              <p:nvPr/>
            </p:nvSpPr>
            <p:spPr>
              <a:xfrm>
                <a:off x="476867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005" name="平行四边形 130"/>
              <p:cNvSpPr/>
              <p:nvPr/>
            </p:nvSpPr>
            <p:spPr>
              <a:xfrm>
                <a:off x="463824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006" name="平行四边形 131"/>
              <p:cNvSpPr/>
              <p:nvPr/>
            </p:nvSpPr>
            <p:spPr>
              <a:xfrm>
                <a:off x="450780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007" name="平行四边形 132"/>
              <p:cNvSpPr/>
              <p:nvPr/>
            </p:nvSpPr>
            <p:spPr>
              <a:xfrm>
                <a:off x="437736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008" name="平行四边形 133"/>
              <p:cNvSpPr/>
              <p:nvPr/>
            </p:nvSpPr>
            <p:spPr>
              <a:xfrm>
                <a:off x="424693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009" name="平行四边形 134"/>
              <p:cNvSpPr/>
              <p:nvPr/>
            </p:nvSpPr>
            <p:spPr>
              <a:xfrm>
                <a:off x="411649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010" name="平行四边形 135"/>
              <p:cNvSpPr/>
              <p:nvPr/>
            </p:nvSpPr>
            <p:spPr>
              <a:xfrm>
                <a:off x="398606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011" name="平行四边形 136"/>
              <p:cNvSpPr/>
              <p:nvPr/>
            </p:nvSpPr>
            <p:spPr>
              <a:xfrm>
                <a:off x="385562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012" name="平行四边形 137"/>
              <p:cNvSpPr/>
              <p:nvPr/>
            </p:nvSpPr>
            <p:spPr>
              <a:xfrm>
                <a:off x="372518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013" name="平行四边形 138"/>
              <p:cNvSpPr/>
              <p:nvPr/>
            </p:nvSpPr>
            <p:spPr>
              <a:xfrm>
                <a:off x="359475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014" name="平行四边形 139"/>
              <p:cNvSpPr/>
              <p:nvPr/>
            </p:nvSpPr>
            <p:spPr>
              <a:xfrm>
                <a:off x="346431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015" name="平行四边形 140"/>
              <p:cNvSpPr/>
              <p:nvPr/>
            </p:nvSpPr>
            <p:spPr>
              <a:xfrm>
                <a:off x="333388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016" name="平行四边形 141"/>
              <p:cNvSpPr/>
              <p:nvPr/>
            </p:nvSpPr>
            <p:spPr>
              <a:xfrm>
                <a:off x="320344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017" name="平行四边形 142"/>
              <p:cNvSpPr/>
              <p:nvPr/>
            </p:nvSpPr>
            <p:spPr>
              <a:xfrm>
                <a:off x="307300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018" name="平行四边形 143"/>
              <p:cNvSpPr/>
              <p:nvPr/>
            </p:nvSpPr>
            <p:spPr>
              <a:xfrm>
                <a:off x="294257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019" name="平行四边形 144"/>
              <p:cNvSpPr/>
              <p:nvPr/>
            </p:nvSpPr>
            <p:spPr>
              <a:xfrm>
                <a:off x="281213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020" name="平行四边形 145"/>
              <p:cNvSpPr/>
              <p:nvPr/>
            </p:nvSpPr>
            <p:spPr>
              <a:xfrm>
                <a:off x="268170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021" name="平行四边形 146"/>
              <p:cNvSpPr/>
              <p:nvPr/>
            </p:nvSpPr>
            <p:spPr>
              <a:xfrm>
                <a:off x="255126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022" name="平行四边形 147"/>
              <p:cNvSpPr/>
              <p:nvPr/>
            </p:nvSpPr>
            <p:spPr>
              <a:xfrm>
                <a:off x="242082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023" name="平行四边形 148"/>
              <p:cNvSpPr/>
              <p:nvPr/>
            </p:nvSpPr>
            <p:spPr>
              <a:xfrm>
                <a:off x="229039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024" name="平行四边形 149"/>
              <p:cNvSpPr/>
              <p:nvPr/>
            </p:nvSpPr>
            <p:spPr>
              <a:xfrm>
                <a:off x="215995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025" name="平行四边形 150"/>
              <p:cNvSpPr/>
              <p:nvPr/>
            </p:nvSpPr>
            <p:spPr>
              <a:xfrm>
                <a:off x="202952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026" name="平行四边形 151"/>
              <p:cNvSpPr/>
              <p:nvPr/>
            </p:nvSpPr>
            <p:spPr>
              <a:xfrm>
                <a:off x="189908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027" name="平行四边形 152"/>
              <p:cNvSpPr/>
              <p:nvPr/>
            </p:nvSpPr>
            <p:spPr>
              <a:xfrm>
                <a:off x="176864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028" name="平行四边形 153"/>
              <p:cNvSpPr/>
              <p:nvPr/>
            </p:nvSpPr>
            <p:spPr>
              <a:xfrm>
                <a:off x="163821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029" name="平行四边形 154"/>
              <p:cNvSpPr/>
              <p:nvPr/>
            </p:nvSpPr>
            <p:spPr>
              <a:xfrm>
                <a:off x="150777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030" name="平行四边形 155"/>
              <p:cNvSpPr/>
              <p:nvPr/>
            </p:nvSpPr>
            <p:spPr>
              <a:xfrm>
                <a:off x="137734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031" name="平行四边形 156"/>
              <p:cNvSpPr/>
              <p:nvPr/>
            </p:nvSpPr>
            <p:spPr>
              <a:xfrm>
                <a:off x="124690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032" name="平行四边形 157"/>
              <p:cNvSpPr/>
              <p:nvPr/>
            </p:nvSpPr>
            <p:spPr>
              <a:xfrm>
                <a:off x="111646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033" name="平行四边形 158"/>
              <p:cNvSpPr/>
              <p:nvPr/>
            </p:nvSpPr>
            <p:spPr>
              <a:xfrm>
                <a:off x="98603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034" name="平行四边形 159"/>
              <p:cNvSpPr/>
              <p:nvPr/>
            </p:nvSpPr>
            <p:spPr>
              <a:xfrm>
                <a:off x="85559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035" name="平行四边形 160"/>
              <p:cNvSpPr/>
              <p:nvPr/>
            </p:nvSpPr>
            <p:spPr>
              <a:xfrm>
                <a:off x="72516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036" name="平行四边形 161"/>
              <p:cNvSpPr/>
              <p:nvPr/>
            </p:nvSpPr>
            <p:spPr>
              <a:xfrm>
                <a:off x="59472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037" name="平行四边形 162"/>
              <p:cNvSpPr/>
              <p:nvPr/>
            </p:nvSpPr>
            <p:spPr>
              <a:xfrm>
                <a:off x="46428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038" name="平行四边形 163"/>
              <p:cNvSpPr/>
              <p:nvPr/>
            </p:nvSpPr>
            <p:spPr>
              <a:xfrm>
                <a:off x="33385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039" name="平行四边形 164"/>
              <p:cNvSpPr/>
              <p:nvPr/>
            </p:nvSpPr>
            <p:spPr>
              <a:xfrm>
                <a:off x="20341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grpSp>
      </p:grpSp>
      <p:sp>
        <p:nvSpPr>
          <p:cNvPr id="1052040" name="TextBox 13"/>
          <p:cNvSpPr txBox="1"/>
          <p:nvPr/>
        </p:nvSpPr>
        <p:spPr>
          <a:xfrm>
            <a:off x="667897" y="1221693"/>
            <a:ext cx="1676400" cy="355600"/>
          </a:xfrm>
          <a:prstGeom prst="rect"/>
          <a:noFill/>
        </p:spPr>
        <p:txBody>
          <a:bodyPr anchor="t" anchorCtr="0" bIns="0" lIns="0" rIns="0" rtlCol="0" tIns="0" wrap="none">
            <a:spAutoFit/>
          </a:bodyPr>
          <a:p>
            <a:pPr defTabSz="1216660">
              <a:spcBef>
                <a:spcPct val="20000"/>
              </a:spcBef>
            </a:pPr>
            <a:r>
              <a:rPr altLang="zh-CN" b="1" sz="2400" lang="en-US">
                <a:solidFill>
                  <a:schemeClr val="bg1"/>
                </a:solidFill>
                <a:latin typeface="+mj-ea"/>
                <a:ea typeface="+mj-ea"/>
                <a:sym typeface="Arial" panose="020B0604020202020204" pitchFamily="34" charset="0"/>
              </a:rPr>
              <a:t>2022</a:t>
            </a:r>
            <a:r>
              <a:rPr altLang="en-US" b="1" sz="2400" lang="zh-CN">
                <a:solidFill>
                  <a:schemeClr val="bg1"/>
                </a:solidFill>
                <a:latin typeface="+mj-ea"/>
                <a:ea typeface="+mj-ea"/>
                <a:sym typeface="Arial" panose="020B0604020202020204" pitchFamily="34" charset="0"/>
              </a:rPr>
              <a:t>年</a:t>
            </a:r>
            <a:r>
              <a:rPr altLang="zh-CN" b="1" sz="2400" lang="en-US">
                <a:solidFill>
                  <a:schemeClr val="bg1"/>
                </a:solidFill>
                <a:latin typeface="+mj-ea"/>
                <a:ea typeface="+mj-ea"/>
                <a:sym typeface="Arial" panose="020B0604020202020204" pitchFamily="34" charset="0"/>
              </a:rPr>
              <a:t>09</a:t>
            </a:r>
            <a:r>
              <a:rPr altLang="en-US" b="1" sz="2400" lang="zh-CN">
                <a:solidFill>
                  <a:schemeClr val="bg1"/>
                </a:solidFill>
                <a:latin typeface="+mj-ea"/>
                <a:ea typeface="+mj-ea"/>
                <a:sym typeface="Arial" panose="020B0604020202020204" pitchFamily="34" charset="0"/>
              </a:rPr>
              <a:t>月</a:t>
            </a:r>
          </a:p>
        </p:txBody>
      </p:sp>
      <p:sp>
        <p:nvSpPr>
          <p:cNvPr id="1052041" name="文本框 125"/>
          <p:cNvSpPr txBox="1"/>
          <p:nvPr/>
        </p:nvSpPr>
        <p:spPr>
          <a:xfrm>
            <a:off x="928804" y="2358705"/>
            <a:ext cx="5171034" cy="993140"/>
          </a:xfrm>
          <a:prstGeom prst="rect"/>
          <a:noFill/>
        </p:spPr>
        <p:txBody>
          <a:bodyPr wrap="square">
            <a:spAutoFit/>
          </a:bodyPr>
          <a:p>
            <a:pPr algn="l">
              <a:lnSpc>
                <a:spcPct val="150000"/>
              </a:lnSpc>
            </a:pPr>
            <a:r>
              <a:rPr altLang="en-US" b="1" sz="4000" lang="zh-CN">
                <a:solidFill>
                  <a:schemeClr val="bg1"/>
                </a:solidFill>
                <a:latin typeface="+mj-ea"/>
                <a:ea typeface="+mj-ea"/>
              </a:rPr>
              <a:t>高尔夫体验</a:t>
            </a:r>
            <a:endParaRPr altLang="en-US" b="1" sz="2800" lang="zh-CN">
              <a:solidFill>
                <a:schemeClr val="bg1"/>
              </a:solidFill>
              <a:latin typeface="+mj-ea"/>
              <a:ea typeface="+mj-ea"/>
            </a:endParaRPr>
          </a:p>
        </p:txBody>
      </p:sp>
      <p:sp>
        <p:nvSpPr>
          <p:cNvPr id="1052042" name="文本框 166"/>
          <p:cNvSpPr txBox="1"/>
          <p:nvPr/>
        </p:nvSpPr>
        <p:spPr>
          <a:xfrm>
            <a:off x="2656459" y="1185703"/>
            <a:ext cx="5171034" cy="461665"/>
          </a:xfrm>
          <a:prstGeom prst="rect"/>
          <a:noFill/>
        </p:spPr>
        <p:txBody>
          <a:bodyPr wrap="square">
            <a:spAutoFit/>
          </a:bodyPr>
          <a:p>
            <a:pPr algn="l"/>
            <a:r>
              <a:rPr altLang="en-US" b="1" sz="2400" lang="zh-CN">
                <a:solidFill>
                  <a:schemeClr val="bg1"/>
                </a:solidFill>
                <a:latin typeface="+mj-ea"/>
                <a:ea typeface="+mj-ea"/>
              </a:rPr>
              <a:t>缤纷秋日 礼遇成长</a:t>
            </a:r>
          </a:p>
        </p:txBody>
      </p:sp>
      <p:sp>
        <p:nvSpPr>
          <p:cNvPr id="1052043" name="文本框 168"/>
          <p:cNvSpPr txBox="1"/>
          <p:nvPr/>
        </p:nvSpPr>
        <p:spPr>
          <a:xfrm>
            <a:off x="988472" y="3422377"/>
            <a:ext cx="4958260" cy="890693"/>
          </a:xfrm>
          <a:prstGeom prst="rect"/>
          <a:noFill/>
        </p:spPr>
        <p:txBody>
          <a:bodyPr wrap="square">
            <a:spAutoFit/>
          </a:bodyPr>
          <a:p>
            <a:pPr>
              <a:lnSpc>
                <a:spcPct val="150000"/>
              </a:lnSpc>
            </a:pPr>
            <a:r>
              <a:rPr altLang="en-US" b="0" sz="1200" i="0" lang="zh-CN">
                <a:solidFill>
                  <a:schemeClr val="bg1"/>
                </a:solidFill>
                <a:effectLst/>
                <a:latin typeface="+mj-ea"/>
                <a:ea typeface="+mj-ea"/>
              </a:rPr>
              <a:t>作为一项绅士运动，高尔夫球一直以来都备受欢迎，</a:t>
            </a:r>
          </a:p>
          <a:p>
            <a:pPr>
              <a:lnSpc>
                <a:spcPct val="150000"/>
              </a:lnSpc>
            </a:pPr>
            <a:r>
              <a:rPr altLang="en-US" b="0" sz="1200" i="0" lang="zh-CN">
                <a:solidFill>
                  <a:schemeClr val="bg1"/>
                </a:solidFill>
                <a:effectLst/>
                <a:latin typeface="+mj-ea"/>
                <a:ea typeface="+mj-ea"/>
              </a:rPr>
              <a:t>在现场，观海景，挥杆高尔夫，体验高尔夫的魅力。</a:t>
            </a:r>
          </a:p>
          <a:p>
            <a:pPr>
              <a:lnSpc>
                <a:spcPct val="150000"/>
              </a:lnSpc>
            </a:pPr>
            <a:r>
              <a:rPr altLang="en-US" b="0" sz="1200" i="0" lang="zh-CN">
                <a:solidFill>
                  <a:schemeClr val="bg1"/>
                </a:solidFill>
                <a:effectLst/>
                <a:latin typeface="+mj-ea"/>
                <a:ea typeface="+mj-ea"/>
              </a:rPr>
              <a:t>感受生活闲暇的同时也能收获运动的乐趣。</a:t>
            </a:r>
          </a:p>
        </p:txBody>
      </p:sp>
      <p:pic>
        <p:nvPicPr>
          <p:cNvPr id="2097208" name="图片 124"/>
          <p:cNvPicPr>
            <a:picLocks noChangeAspect="1"/>
          </p:cNvPicPr>
          <p:nvPr/>
        </p:nvPicPr>
        <p:blipFill>
          <a:blip xmlns:r="http://schemas.openxmlformats.org/officeDocument/2006/relationships" r:embed="rId1" cstate="email"/>
          <a:stretch>
            <a:fillRect/>
          </a:stretch>
        </p:blipFill>
        <p:spPr>
          <a:xfrm>
            <a:off x="7074503" y="871974"/>
            <a:ext cx="4236153" cy="2826247"/>
          </a:xfrm>
          <a:prstGeom prst="rect"/>
        </p:spPr>
      </p:pic>
      <p:pic>
        <p:nvPicPr>
          <p:cNvPr id="2097209" name="图片 165"/>
          <p:cNvPicPr>
            <a:picLocks noChangeAspect="1"/>
          </p:cNvPicPr>
          <p:nvPr/>
        </p:nvPicPr>
        <p:blipFill>
          <a:blip xmlns:r="http://schemas.openxmlformats.org/officeDocument/2006/relationships" r:embed="rId2" cstate="email"/>
          <a:srcRect/>
          <a:stretch>
            <a:fillRect/>
          </a:stretch>
        </p:blipFill>
        <p:spPr>
          <a:xfrm>
            <a:off x="7093261" y="3826462"/>
            <a:ext cx="4242463" cy="2046403"/>
          </a:xfrm>
          <a:prstGeom prst="rect"/>
        </p:spPr>
      </p:pic>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259" name=""/>
        <p:cNvGrpSpPr/>
        <p:nvPr/>
      </p:nvGrpSpPr>
      <p:grpSpPr>
        <a:xfrm>
          <a:off x="0" y="0"/>
          <a:ext cx="0" cy="0"/>
          <a:chOff x="0" y="0"/>
          <a:chExt cx="0" cy="0"/>
        </a:xfrm>
      </p:grpSpPr>
      <p:sp>
        <p:nvSpPr>
          <p:cNvPr id="1052046" name="矩形 1"/>
          <p:cNvSpPr/>
          <p:nvPr/>
        </p:nvSpPr>
        <p:spPr>
          <a:xfrm>
            <a:off x="0" y="-29210"/>
            <a:ext cx="12192000" cy="6887210"/>
          </a:xfrm>
          <a:prstGeom prst="rect"/>
          <a:solidFill>
            <a:srgbClr val="00277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047" name="任意多边形: 形状 180"/>
          <p:cNvSpPr/>
          <p:nvPr/>
        </p:nvSpPr>
        <p:spPr>
          <a:xfrm>
            <a:off x="1582282" y="-29210"/>
            <a:ext cx="6822908" cy="6858000"/>
          </a:xfrm>
          <a:custGeom>
            <a:avLst/>
            <a:gdLst>
              <a:gd name="connsiteX0" fmla="*/ 2313618 w 8569125"/>
              <a:gd name="connsiteY0" fmla="*/ 0 h 6858000"/>
              <a:gd name="connsiteX1" fmla="*/ 3960258 w 8569125"/>
              <a:gd name="connsiteY1" fmla="*/ 0 h 6858000"/>
              <a:gd name="connsiteX2" fmla="*/ 4621404 w 8569125"/>
              <a:gd name="connsiteY2" fmla="*/ 0 h 6858000"/>
              <a:gd name="connsiteX3" fmla="*/ 6758681 w 8569125"/>
              <a:gd name="connsiteY3" fmla="*/ 0 h 6858000"/>
              <a:gd name="connsiteX4" fmla="*/ 8302425 w 8569125"/>
              <a:gd name="connsiteY4" fmla="*/ 0 h 6858000"/>
              <a:gd name="connsiteX5" fmla="*/ 8569125 w 8569125"/>
              <a:gd name="connsiteY5" fmla="*/ 0 h 6858000"/>
              <a:gd name="connsiteX6" fmla="*/ 8569125 w 8569125"/>
              <a:gd name="connsiteY6" fmla="*/ 6858000 h 6858000"/>
              <a:gd name="connsiteX7" fmla="*/ 8302425 w 8569125"/>
              <a:gd name="connsiteY7" fmla="*/ 6858000 h 6858000"/>
              <a:gd name="connsiteX8" fmla="*/ 6758681 w 8569125"/>
              <a:gd name="connsiteY8" fmla="*/ 6858000 h 6858000"/>
              <a:gd name="connsiteX9" fmla="*/ 0 w 8569125"/>
              <a:gd name="connsiteY9"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569125" h="6858000">
                <a:moveTo>
                  <a:pt x="2313618" y="0"/>
                </a:moveTo>
                <a:lnTo>
                  <a:pt x="3960258" y="0"/>
                </a:lnTo>
                <a:lnTo>
                  <a:pt x="4621404" y="0"/>
                </a:lnTo>
                <a:lnTo>
                  <a:pt x="6758681" y="0"/>
                </a:lnTo>
                <a:lnTo>
                  <a:pt x="8302425" y="0"/>
                </a:lnTo>
                <a:lnTo>
                  <a:pt x="8569125" y="0"/>
                </a:lnTo>
                <a:lnTo>
                  <a:pt x="8569125" y="6858000"/>
                </a:lnTo>
                <a:lnTo>
                  <a:pt x="8302425" y="6858000"/>
                </a:lnTo>
                <a:lnTo>
                  <a:pt x="6758681" y="6858000"/>
                </a:lnTo>
                <a:lnTo>
                  <a:pt x="0" y="685800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52048" name="矩形 5"/>
          <p:cNvSpPr/>
          <p:nvPr/>
        </p:nvSpPr>
        <p:spPr>
          <a:xfrm>
            <a:off x="294944" y="623162"/>
            <a:ext cx="11566856" cy="5650571"/>
          </a:xfrm>
          <a:prstGeom prst="rect"/>
          <a:gradFill flip="none" rotWithShape="1">
            <a:gsLst>
              <a:gs pos="0">
                <a:schemeClr val="accent1"/>
              </a:gs>
              <a:gs pos="100000">
                <a:schemeClr val="accent2"/>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049" name="任意多边形: 形状 11"/>
          <p:cNvSpPr/>
          <p:nvPr/>
        </p:nvSpPr>
        <p:spPr>
          <a:xfrm>
            <a:off x="0" y="1"/>
            <a:ext cx="589888" cy="1748539"/>
          </a:xfrm>
          <a:custGeom>
            <a:avLst/>
            <a:gdLst>
              <a:gd name="connsiteX0" fmla="*/ 0 w 589888"/>
              <a:gd name="connsiteY0" fmla="*/ 0 h 1748539"/>
              <a:gd name="connsiteX1" fmla="*/ 589888 w 589888"/>
              <a:gd name="connsiteY1" fmla="*/ 0 h 1748539"/>
              <a:gd name="connsiteX2" fmla="*/ 0 w 589888"/>
              <a:gd name="connsiteY2" fmla="*/ 1748539 h 1748539"/>
            </a:gdLst>
            <a:ahLst/>
            <a:cxnLst>
              <a:cxn ang="0">
                <a:pos x="connsiteX0" y="connsiteY0"/>
              </a:cxn>
              <a:cxn ang="0">
                <a:pos x="connsiteX1" y="connsiteY1"/>
              </a:cxn>
              <a:cxn ang="0">
                <a:pos x="connsiteX2" y="connsiteY2"/>
              </a:cxn>
            </a:cxnLst>
            <a:rect l="l" t="t" r="r" b="b"/>
            <a:pathLst>
              <a:path w="589888" h="1748539">
                <a:moveTo>
                  <a:pt x="0" y="0"/>
                </a:moveTo>
                <a:lnTo>
                  <a:pt x="589888" y="0"/>
                </a:lnTo>
                <a:lnTo>
                  <a:pt x="0" y="1748539"/>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52050" name="任意多边形: 形状 106"/>
          <p:cNvSpPr/>
          <p:nvPr/>
        </p:nvSpPr>
        <p:spPr>
          <a:xfrm>
            <a:off x="713485" y="0"/>
            <a:ext cx="1258044" cy="1675698"/>
          </a:xfrm>
          <a:custGeom>
            <a:avLst/>
            <a:gdLst>
              <a:gd name="connsiteX0" fmla="*/ 623094 w 1258044"/>
              <a:gd name="connsiteY0" fmla="*/ 0 h 1675698"/>
              <a:gd name="connsiteX1" fmla="*/ 1258044 w 1258044"/>
              <a:gd name="connsiteY1" fmla="*/ 0 h 1675698"/>
              <a:gd name="connsiteX2" fmla="*/ 634950 w 1258044"/>
              <a:gd name="connsiteY2" fmla="*/ 1675698 h 1675698"/>
              <a:gd name="connsiteX3" fmla="*/ 0 w 1258044"/>
              <a:gd name="connsiteY3" fmla="*/ 1675698 h 1675698"/>
            </a:gdLst>
            <a:ahLst/>
            <a:cxnLst>
              <a:cxn ang="0">
                <a:pos x="connsiteX0" y="connsiteY0"/>
              </a:cxn>
              <a:cxn ang="0">
                <a:pos x="connsiteX1" y="connsiteY1"/>
              </a:cxn>
              <a:cxn ang="0">
                <a:pos x="connsiteX2" y="connsiteY2"/>
              </a:cxn>
              <a:cxn ang="0">
                <a:pos x="connsiteX3" y="connsiteY3"/>
              </a:cxn>
            </a:cxnLst>
            <a:rect l="l" t="t" r="r" b="b"/>
            <a:pathLst>
              <a:path w="1258044" h="1675698">
                <a:moveTo>
                  <a:pt x="623094" y="0"/>
                </a:moveTo>
                <a:lnTo>
                  <a:pt x="1258044" y="0"/>
                </a:lnTo>
                <a:lnTo>
                  <a:pt x="634950" y="1675698"/>
                </a:lnTo>
                <a:lnTo>
                  <a:pt x="0" y="1675698"/>
                </a:lnTo>
                <a:close/>
              </a:path>
            </a:pathLst>
          </a:custGeom>
          <a:gradFill flip="none" rotWithShape="1">
            <a:gsLst>
              <a:gs pos="0">
                <a:schemeClr val="bg1">
                  <a:alpha val="64000"/>
                </a:schemeClr>
              </a:gs>
              <a:gs pos="100000">
                <a:schemeClr val="bg1">
                  <a:alpha val="0"/>
                </a:schemeClr>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52051" name="平行四边形 176"/>
          <p:cNvSpPr/>
          <p:nvPr/>
        </p:nvSpPr>
        <p:spPr>
          <a:xfrm>
            <a:off x="10409936" y="0"/>
            <a:ext cx="1189400" cy="1869720"/>
          </a:xfrm>
          <a:prstGeom prst="parallelogram">
            <a:avLst>
              <a:gd name="adj" fmla="val 58453"/>
            </a:avLst>
          </a:prstGeom>
          <a:gradFill flip="none" rotWithShape="1">
            <a:gsLst>
              <a:gs pos="0">
                <a:schemeClr val="bg1">
                  <a:alpha val="64000"/>
                </a:schemeClr>
              </a:gs>
              <a:gs pos="100000">
                <a:schemeClr val="bg1">
                  <a:alpha val="0"/>
                </a:schemeClr>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052" name="平行四边形 177"/>
          <p:cNvSpPr/>
          <p:nvPr/>
        </p:nvSpPr>
        <p:spPr>
          <a:xfrm>
            <a:off x="9594570" y="-4625"/>
            <a:ext cx="895458" cy="1255575"/>
          </a:xfrm>
          <a:prstGeom prst="parallelogram">
            <a:avLst>
              <a:gd name="adj" fmla="val 51239"/>
            </a:avLst>
          </a:prstGeom>
          <a:gradFill flip="none" rotWithShape="1">
            <a:gsLst>
              <a:gs pos="0">
                <a:schemeClr val="accent2"/>
              </a:gs>
              <a:gs pos="100000">
                <a:schemeClr val="accent2">
                  <a:alpha val="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053" name="任意多边形: 形状 107"/>
          <p:cNvSpPr/>
          <p:nvPr/>
        </p:nvSpPr>
        <p:spPr>
          <a:xfrm>
            <a:off x="2240078" y="4705381"/>
            <a:ext cx="1906301" cy="2152619"/>
          </a:xfrm>
          <a:custGeom>
            <a:avLst/>
            <a:gdLst>
              <a:gd name="connsiteX0" fmla="*/ 733105 w 1906301"/>
              <a:gd name="connsiteY0" fmla="*/ 0 h 2152619"/>
              <a:gd name="connsiteX1" fmla="*/ 1906301 w 1906301"/>
              <a:gd name="connsiteY1" fmla="*/ 0 h 2152619"/>
              <a:gd name="connsiteX2" fmla="*/ 1173196 w 1906301"/>
              <a:gd name="connsiteY2" fmla="*/ 2152619 h 2152619"/>
              <a:gd name="connsiteX3" fmla="*/ 0 w 1906301"/>
              <a:gd name="connsiteY3" fmla="*/ 2152619 h 2152619"/>
            </a:gdLst>
            <a:ahLst/>
            <a:cxnLst>
              <a:cxn ang="0">
                <a:pos x="connsiteX0" y="connsiteY0"/>
              </a:cxn>
              <a:cxn ang="0">
                <a:pos x="connsiteX1" y="connsiteY1"/>
              </a:cxn>
              <a:cxn ang="0">
                <a:pos x="connsiteX2" y="connsiteY2"/>
              </a:cxn>
              <a:cxn ang="0">
                <a:pos x="connsiteX3" y="connsiteY3"/>
              </a:cxn>
            </a:cxnLst>
            <a:rect l="l" t="t" r="r" b="b"/>
            <a:pathLst>
              <a:path w="1906301" h="2152619">
                <a:moveTo>
                  <a:pt x="733105" y="0"/>
                </a:moveTo>
                <a:lnTo>
                  <a:pt x="1906301" y="0"/>
                </a:lnTo>
                <a:lnTo>
                  <a:pt x="1173196" y="2152619"/>
                </a:lnTo>
                <a:lnTo>
                  <a:pt x="0" y="2152619"/>
                </a:lnTo>
                <a:close/>
              </a:path>
            </a:pathLst>
          </a:custGeom>
          <a:gradFill flip="none" rotWithShape="1">
            <a:gsLst>
              <a:gs pos="0">
                <a:schemeClr val="accent2"/>
              </a:gs>
              <a:gs pos="100000">
                <a:schemeClr val="accent2">
                  <a:alpha val="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grpSp>
        <p:nvGrpSpPr>
          <p:cNvPr id="260" name="组合 1028"/>
          <p:cNvGrpSpPr/>
          <p:nvPr/>
        </p:nvGrpSpPr>
        <p:grpSpPr>
          <a:xfrm>
            <a:off x="468420" y="6273733"/>
            <a:ext cx="11255160" cy="255424"/>
            <a:chOff x="203417" y="6273733"/>
            <a:chExt cx="11255160" cy="255424"/>
          </a:xfrm>
        </p:grpSpPr>
        <p:grpSp>
          <p:nvGrpSpPr>
            <p:cNvPr id="261" name="组合 1024"/>
            <p:cNvGrpSpPr/>
            <p:nvPr/>
          </p:nvGrpSpPr>
          <p:grpSpPr>
            <a:xfrm>
              <a:off x="10507861" y="6273733"/>
              <a:ext cx="950716" cy="255424"/>
              <a:chOff x="10507861" y="6273733"/>
              <a:chExt cx="950716" cy="255424"/>
            </a:xfrm>
          </p:grpSpPr>
          <p:sp>
            <p:nvSpPr>
              <p:cNvPr id="1052054" name="平行四边形 36"/>
              <p:cNvSpPr/>
              <p:nvPr/>
            </p:nvSpPr>
            <p:spPr>
              <a:xfrm>
                <a:off x="11290517" y="6273733"/>
                <a:ext cx="168060" cy="255424"/>
              </a:xfrm>
              <a:prstGeom prst="parallelogram">
                <a:avLst>
                  <a:gd name="adj" fmla="val 51442"/>
                </a:avLst>
              </a:prstGeom>
              <a:solidFill>
                <a:schemeClr val="accent2">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055" name="平行四边形 68"/>
              <p:cNvSpPr/>
              <p:nvPr/>
            </p:nvSpPr>
            <p:spPr>
              <a:xfrm>
                <a:off x="11160041" y="6273733"/>
                <a:ext cx="168060" cy="255424"/>
              </a:xfrm>
              <a:prstGeom prst="parallelogram">
                <a:avLst>
                  <a:gd name="adj" fmla="val 51442"/>
                </a:avLst>
              </a:prstGeom>
              <a:solidFill>
                <a:schemeClr val="accent2">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056" name="平行四边形 69"/>
              <p:cNvSpPr/>
              <p:nvPr/>
            </p:nvSpPr>
            <p:spPr>
              <a:xfrm>
                <a:off x="11029605" y="6273733"/>
                <a:ext cx="168060" cy="255424"/>
              </a:xfrm>
              <a:prstGeom prst="parallelogram">
                <a:avLst>
                  <a:gd name="adj" fmla="val 51442"/>
                </a:avLst>
              </a:prstGeom>
              <a:solidFill>
                <a:schemeClr val="accent2">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057" name="平行四边形 70"/>
              <p:cNvSpPr/>
              <p:nvPr/>
            </p:nvSpPr>
            <p:spPr>
              <a:xfrm>
                <a:off x="10899169" y="6273733"/>
                <a:ext cx="168060" cy="255424"/>
              </a:xfrm>
              <a:prstGeom prst="parallelogram">
                <a:avLst>
                  <a:gd name="adj" fmla="val 51442"/>
                </a:avLst>
              </a:prstGeom>
              <a:solidFill>
                <a:schemeClr val="accent2">
                  <a:alpha val="5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058" name="平行四边形 71"/>
              <p:cNvSpPr/>
              <p:nvPr/>
            </p:nvSpPr>
            <p:spPr>
              <a:xfrm>
                <a:off x="10768733" y="6273733"/>
                <a:ext cx="168060" cy="255424"/>
              </a:xfrm>
              <a:prstGeom prst="parallelogram">
                <a:avLst>
                  <a:gd name="adj" fmla="val 51442"/>
                </a:avLst>
              </a:prstGeom>
              <a:solidFill>
                <a:schemeClr val="accent2">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059" name="平行四边形 72"/>
              <p:cNvSpPr/>
              <p:nvPr/>
            </p:nvSpPr>
            <p:spPr>
              <a:xfrm>
                <a:off x="10638297" y="6273733"/>
                <a:ext cx="168060" cy="255424"/>
              </a:xfrm>
              <a:prstGeom prst="parallelogram">
                <a:avLst>
                  <a:gd name="adj" fmla="val 51442"/>
                </a:avLst>
              </a:prstGeom>
              <a:solidFill>
                <a:schemeClr val="accent2">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060" name="平行四边形 73"/>
              <p:cNvSpPr/>
              <p:nvPr/>
            </p:nvSpPr>
            <p:spPr>
              <a:xfrm>
                <a:off x="10507861" y="6273733"/>
                <a:ext cx="168060" cy="255424"/>
              </a:xfrm>
              <a:prstGeom prst="parallelogram">
                <a:avLst>
                  <a:gd name="adj" fmla="val 51442"/>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grpSp>
        <p:grpSp>
          <p:nvGrpSpPr>
            <p:cNvPr id="262" name="组合 1027"/>
            <p:cNvGrpSpPr/>
            <p:nvPr/>
          </p:nvGrpSpPr>
          <p:grpSpPr>
            <a:xfrm>
              <a:off x="203417" y="6273733"/>
              <a:ext cx="10342068" cy="255424"/>
              <a:chOff x="203417" y="6273733"/>
              <a:chExt cx="10342068" cy="255424"/>
            </a:xfrm>
            <a:gradFill flip="none" rotWithShape="1">
              <a:gsLst>
                <a:gs pos="0">
                  <a:schemeClr val="bg1">
                    <a:alpha val="0"/>
                  </a:schemeClr>
                </a:gs>
                <a:gs pos="44000">
                  <a:schemeClr val="bg1">
                    <a:alpha val="55000"/>
                  </a:schemeClr>
                </a:gs>
                <a:gs pos="100000">
                  <a:schemeClr val="bg1">
                    <a:alpha val="5000"/>
                  </a:schemeClr>
                </a:gs>
              </a:gsLst>
              <a:lin ang="0" scaled="1"/>
            </a:gradFill>
          </p:grpSpPr>
          <p:sp>
            <p:nvSpPr>
              <p:cNvPr id="1052061" name="平行四边形 74"/>
              <p:cNvSpPr/>
              <p:nvPr/>
            </p:nvSpPr>
            <p:spPr>
              <a:xfrm>
                <a:off x="1037742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062" name="平行四边形 75"/>
              <p:cNvSpPr/>
              <p:nvPr/>
            </p:nvSpPr>
            <p:spPr>
              <a:xfrm>
                <a:off x="1024698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063" name="平行四边形 76"/>
              <p:cNvSpPr/>
              <p:nvPr/>
            </p:nvSpPr>
            <p:spPr>
              <a:xfrm>
                <a:off x="1011655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064" name="平行四边形 77"/>
              <p:cNvSpPr/>
              <p:nvPr/>
            </p:nvSpPr>
            <p:spPr>
              <a:xfrm>
                <a:off x="998611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065" name="平行四边形 78"/>
              <p:cNvSpPr/>
              <p:nvPr/>
            </p:nvSpPr>
            <p:spPr>
              <a:xfrm>
                <a:off x="985568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066" name="平行四边形 79"/>
              <p:cNvSpPr/>
              <p:nvPr/>
            </p:nvSpPr>
            <p:spPr>
              <a:xfrm>
                <a:off x="972524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067" name="平行四边形 80"/>
              <p:cNvSpPr/>
              <p:nvPr/>
            </p:nvSpPr>
            <p:spPr>
              <a:xfrm>
                <a:off x="959480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068" name="平行四边形 81"/>
              <p:cNvSpPr/>
              <p:nvPr/>
            </p:nvSpPr>
            <p:spPr>
              <a:xfrm>
                <a:off x="946437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069" name="平行四边形 82"/>
              <p:cNvSpPr/>
              <p:nvPr/>
            </p:nvSpPr>
            <p:spPr>
              <a:xfrm>
                <a:off x="933393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070" name="平行四边形 86"/>
              <p:cNvSpPr/>
              <p:nvPr/>
            </p:nvSpPr>
            <p:spPr>
              <a:xfrm>
                <a:off x="920350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071" name="平行四边形 87"/>
              <p:cNvSpPr/>
              <p:nvPr/>
            </p:nvSpPr>
            <p:spPr>
              <a:xfrm>
                <a:off x="907306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072" name="平行四边形 88"/>
              <p:cNvSpPr/>
              <p:nvPr/>
            </p:nvSpPr>
            <p:spPr>
              <a:xfrm>
                <a:off x="894262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073" name="平行四边形 89"/>
              <p:cNvSpPr/>
              <p:nvPr/>
            </p:nvSpPr>
            <p:spPr>
              <a:xfrm>
                <a:off x="881219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074" name="平行四边形 90"/>
              <p:cNvSpPr/>
              <p:nvPr/>
            </p:nvSpPr>
            <p:spPr>
              <a:xfrm>
                <a:off x="868175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075" name="平行四边形 91"/>
              <p:cNvSpPr/>
              <p:nvPr/>
            </p:nvSpPr>
            <p:spPr>
              <a:xfrm>
                <a:off x="855132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076" name="平行四边形 92"/>
              <p:cNvSpPr/>
              <p:nvPr/>
            </p:nvSpPr>
            <p:spPr>
              <a:xfrm>
                <a:off x="842088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077" name="平行四边形 93"/>
              <p:cNvSpPr/>
              <p:nvPr/>
            </p:nvSpPr>
            <p:spPr>
              <a:xfrm>
                <a:off x="829044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078" name="平行四边形 94"/>
              <p:cNvSpPr/>
              <p:nvPr/>
            </p:nvSpPr>
            <p:spPr>
              <a:xfrm>
                <a:off x="816001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079" name="平行四边形 100"/>
              <p:cNvSpPr/>
              <p:nvPr/>
            </p:nvSpPr>
            <p:spPr>
              <a:xfrm>
                <a:off x="802957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080" name="平行四边形 101"/>
              <p:cNvSpPr/>
              <p:nvPr/>
            </p:nvSpPr>
            <p:spPr>
              <a:xfrm>
                <a:off x="789914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081" name="平行四边形 102"/>
              <p:cNvSpPr/>
              <p:nvPr/>
            </p:nvSpPr>
            <p:spPr>
              <a:xfrm>
                <a:off x="776870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082" name="平行四边形 103"/>
              <p:cNvSpPr/>
              <p:nvPr/>
            </p:nvSpPr>
            <p:spPr>
              <a:xfrm>
                <a:off x="763826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083" name="平行四边形 104"/>
              <p:cNvSpPr/>
              <p:nvPr/>
            </p:nvSpPr>
            <p:spPr>
              <a:xfrm>
                <a:off x="750783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084" name="平行四边形 105"/>
              <p:cNvSpPr/>
              <p:nvPr/>
            </p:nvSpPr>
            <p:spPr>
              <a:xfrm>
                <a:off x="737739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085" name="平行四边形 108"/>
              <p:cNvSpPr/>
              <p:nvPr/>
            </p:nvSpPr>
            <p:spPr>
              <a:xfrm>
                <a:off x="724696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086" name="平行四边形 109"/>
              <p:cNvSpPr/>
              <p:nvPr/>
            </p:nvSpPr>
            <p:spPr>
              <a:xfrm>
                <a:off x="711652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087" name="平行四边形 110"/>
              <p:cNvSpPr/>
              <p:nvPr/>
            </p:nvSpPr>
            <p:spPr>
              <a:xfrm>
                <a:off x="698608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088" name="平行四边形 111"/>
              <p:cNvSpPr/>
              <p:nvPr/>
            </p:nvSpPr>
            <p:spPr>
              <a:xfrm>
                <a:off x="685565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089" name="平行四边形 112"/>
              <p:cNvSpPr/>
              <p:nvPr/>
            </p:nvSpPr>
            <p:spPr>
              <a:xfrm>
                <a:off x="672521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090" name="平行四边形 113"/>
              <p:cNvSpPr/>
              <p:nvPr/>
            </p:nvSpPr>
            <p:spPr>
              <a:xfrm>
                <a:off x="659478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091" name="平行四边形 114"/>
              <p:cNvSpPr/>
              <p:nvPr/>
            </p:nvSpPr>
            <p:spPr>
              <a:xfrm>
                <a:off x="646434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092" name="平行四边形 115"/>
              <p:cNvSpPr/>
              <p:nvPr/>
            </p:nvSpPr>
            <p:spPr>
              <a:xfrm>
                <a:off x="633390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093" name="平行四边形 116"/>
              <p:cNvSpPr/>
              <p:nvPr/>
            </p:nvSpPr>
            <p:spPr>
              <a:xfrm>
                <a:off x="620347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094" name="平行四边形 117"/>
              <p:cNvSpPr/>
              <p:nvPr/>
            </p:nvSpPr>
            <p:spPr>
              <a:xfrm>
                <a:off x="607303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095" name="平行四边形 118"/>
              <p:cNvSpPr/>
              <p:nvPr/>
            </p:nvSpPr>
            <p:spPr>
              <a:xfrm>
                <a:off x="594260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096" name="平行四边形 119"/>
              <p:cNvSpPr/>
              <p:nvPr/>
            </p:nvSpPr>
            <p:spPr>
              <a:xfrm>
                <a:off x="581216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097" name="平行四边形 120"/>
              <p:cNvSpPr/>
              <p:nvPr/>
            </p:nvSpPr>
            <p:spPr>
              <a:xfrm>
                <a:off x="568172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098" name="平行四边形 121"/>
              <p:cNvSpPr/>
              <p:nvPr/>
            </p:nvSpPr>
            <p:spPr>
              <a:xfrm>
                <a:off x="555129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099" name="平行四边形 122"/>
              <p:cNvSpPr/>
              <p:nvPr/>
            </p:nvSpPr>
            <p:spPr>
              <a:xfrm>
                <a:off x="542085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100" name="平行四边形 123"/>
              <p:cNvSpPr/>
              <p:nvPr/>
            </p:nvSpPr>
            <p:spPr>
              <a:xfrm>
                <a:off x="529042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101" name="平行四边形 126"/>
              <p:cNvSpPr/>
              <p:nvPr/>
            </p:nvSpPr>
            <p:spPr>
              <a:xfrm>
                <a:off x="515998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102" name="平行四边形 127"/>
              <p:cNvSpPr/>
              <p:nvPr/>
            </p:nvSpPr>
            <p:spPr>
              <a:xfrm>
                <a:off x="502954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103" name="平行四边形 128"/>
              <p:cNvSpPr/>
              <p:nvPr/>
            </p:nvSpPr>
            <p:spPr>
              <a:xfrm>
                <a:off x="489911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104" name="平行四边形 129"/>
              <p:cNvSpPr/>
              <p:nvPr/>
            </p:nvSpPr>
            <p:spPr>
              <a:xfrm>
                <a:off x="476867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105" name="平行四边形 130"/>
              <p:cNvSpPr/>
              <p:nvPr/>
            </p:nvSpPr>
            <p:spPr>
              <a:xfrm>
                <a:off x="463824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106" name="平行四边形 131"/>
              <p:cNvSpPr/>
              <p:nvPr/>
            </p:nvSpPr>
            <p:spPr>
              <a:xfrm>
                <a:off x="450780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107" name="平行四边形 132"/>
              <p:cNvSpPr/>
              <p:nvPr/>
            </p:nvSpPr>
            <p:spPr>
              <a:xfrm>
                <a:off x="437736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108" name="平行四边形 133"/>
              <p:cNvSpPr/>
              <p:nvPr/>
            </p:nvSpPr>
            <p:spPr>
              <a:xfrm>
                <a:off x="424693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109" name="平行四边形 134"/>
              <p:cNvSpPr/>
              <p:nvPr/>
            </p:nvSpPr>
            <p:spPr>
              <a:xfrm>
                <a:off x="411649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110" name="平行四边形 135"/>
              <p:cNvSpPr/>
              <p:nvPr/>
            </p:nvSpPr>
            <p:spPr>
              <a:xfrm>
                <a:off x="398606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111" name="平行四边形 136"/>
              <p:cNvSpPr/>
              <p:nvPr/>
            </p:nvSpPr>
            <p:spPr>
              <a:xfrm>
                <a:off x="385562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112" name="平行四边形 137"/>
              <p:cNvSpPr/>
              <p:nvPr/>
            </p:nvSpPr>
            <p:spPr>
              <a:xfrm>
                <a:off x="372518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113" name="平行四边形 138"/>
              <p:cNvSpPr/>
              <p:nvPr/>
            </p:nvSpPr>
            <p:spPr>
              <a:xfrm>
                <a:off x="359475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114" name="平行四边形 139"/>
              <p:cNvSpPr/>
              <p:nvPr/>
            </p:nvSpPr>
            <p:spPr>
              <a:xfrm>
                <a:off x="346431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115" name="平行四边形 140"/>
              <p:cNvSpPr/>
              <p:nvPr/>
            </p:nvSpPr>
            <p:spPr>
              <a:xfrm>
                <a:off x="333388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116" name="平行四边形 141"/>
              <p:cNvSpPr/>
              <p:nvPr/>
            </p:nvSpPr>
            <p:spPr>
              <a:xfrm>
                <a:off x="320344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117" name="平行四边形 142"/>
              <p:cNvSpPr/>
              <p:nvPr/>
            </p:nvSpPr>
            <p:spPr>
              <a:xfrm>
                <a:off x="307300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118" name="平行四边形 143"/>
              <p:cNvSpPr/>
              <p:nvPr/>
            </p:nvSpPr>
            <p:spPr>
              <a:xfrm>
                <a:off x="294257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119" name="平行四边形 144"/>
              <p:cNvSpPr/>
              <p:nvPr/>
            </p:nvSpPr>
            <p:spPr>
              <a:xfrm>
                <a:off x="281213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120" name="平行四边形 145"/>
              <p:cNvSpPr/>
              <p:nvPr/>
            </p:nvSpPr>
            <p:spPr>
              <a:xfrm>
                <a:off x="268170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121" name="平行四边形 146"/>
              <p:cNvSpPr/>
              <p:nvPr/>
            </p:nvSpPr>
            <p:spPr>
              <a:xfrm>
                <a:off x="255126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122" name="平行四边形 147"/>
              <p:cNvSpPr/>
              <p:nvPr/>
            </p:nvSpPr>
            <p:spPr>
              <a:xfrm>
                <a:off x="242082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123" name="平行四边形 148"/>
              <p:cNvSpPr/>
              <p:nvPr/>
            </p:nvSpPr>
            <p:spPr>
              <a:xfrm>
                <a:off x="229039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124" name="平行四边形 149"/>
              <p:cNvSpPr/>
              <p:nvPr/>
            </p:nvSpPr>
            <p:spPr>
              <a:xfrm>
                <a:off x="215995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125" name="平行四边形 150"/>
              <p:cNvSpPr/>
              <p:nvPr/>
            </p:nvSpPr>
            <p:spPr>
              <a:xfrm>
                <a:off x="202952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126" name="平行四边形 151"/>
              <p:cNvSpPr/>
              <p:nvPr/>
            </p:nvSpPr>
            <p:spPr>
              <a:xfrm>
                <a:off x="189908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127" name="平行四边形 152"/>
              <p:cNvSpPr/>
              <p:nvPr/>
            </p:nvSpPr>
            <p:spPr>
              <a:xfrm>
                <a:off x="176864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128" name="平行四边形 153"/>
              <p:cNvSpPr/>
              <p:nvPr/>
            </p:nvSpPr>
            <p:spPr>
              <a:xfrm>
                <a:off x="163821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129" name="平行四边形 154"/>
              <p:cNvSpPr/>
              <p:nvPr/>
            </p:nvSpPr>
            <p:spPr>
              <a:xfrm>
                <a:off x="150777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130" name="平行四边形 155"/>
              <p:cNvSpPr/>
              <p:nvPr/>
            </p:nvSpPr>
            <p:spPr>
              <a:xfrm>
                <a:off x="137734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131" name="平行四边形 156"/>
              <p:cNvSpPr/>
              <p:nvPr/>
            </p:nvSpPr>
            <p:spPr>
              <a:xfrm>
                <a:off x="124690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132" name="平行四边形 157"/>
              <p:cNvSpPr/>
              <p:nvPr/>
            </p:nvSpPr>
            <p:spPr>
              <a:xfrm>
                <a:off x="111646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133" name="平行四边形 158"/>
              <p:cNvSpPr/>
              <p:nvPr/>
            </p:nvSpPr>
            <p:spPr>
              <a:xfrm>
                <a:off x="98603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134" name="平行四边形 159"/>
              <p:cNvSpPr/>
              <p:nvPr/>
            </p:nvSpPr>
            <p:spPr>
              <a:xfrm>
                <a:off x="85559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135" name="平行四边形 160"/>
              <p:cNvSpPr/>
              <p:nvPr/>
            </p:nvSpPr>
            <p:spPr>
              <a:xfrm>
                <a:off x="72516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136" name="平行四边形 161"/>
              <p:cNvSpPr/>
              <p:nvPr/>
            </p:nvSpPr>
            <p:spPr>
              <a:xfrm>
                <a:off x="59472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137" name="平行四边形 162"/>
              <p:cNvSpPr/>
              <p:nvPr/>
            </p:nvSpPr>
            <p:spPr>
              <a:xfrm>
                <a:off x="46428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138" name="平行四边形 163"/>
              <p:cNvSpPr/>
              <p:nvPr/>
            </p:nvSpPr>
            <p:spPr>
              <a:xfrm>
                <a:off x="33385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139" name="平行四边形 164"/>
              <p:cNvSpPr/>
              <p:nvPr/>
            </p:nvSpPr>
            <p:spPr>
              <a:xfrm>
                <a:off x="20341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grpSp>
      </p:grpSp>
      <p:sp>
        <p:nvSpPr>
          <p:cNvPr id="1052140" name="TextBox 13"/>
          <p:cNvSpPr txBox="1"/>
          <p:nvPr/>
        </p:nvSpPr>
        <p:spPr>
          <a:xfrm>
            <a:off x="667897" y="1221693"/>
            <a:ext cx="1676400" cy="355600"/>
          </a:xfrm>
          <a:prstGeom prst="rect"/>
          <a:noFill/>
        </p:spPr>
        <p:txBody>
          <a:bodyPr anchor="t" anchorCtr="0" bIns="0" lIns="0" rIns="0" rtlCol="0" tIns="0" wrap="none">
            <a:spAutoFit/>
          </a:bodyPr>
          <a:p>
            <a:pPr defTabSz="1216660">
              <a:spcBef>
                <a:spcPct val="20000"/>
              </a:spcBef>
            </a:pPr>
            <a:r>
              <a:rPr altLang="zh-CN" b="1" sz="2400" lang="en-US">
                <a:solidFill>
                  <a:schemeClr val="bg1"/>
                </a:solidFill>
                <a:latin typeface="+mj-ea"/>
                <a:ea typeface="+mj-ea"/>
                <a:sym typeface="Arial" panose="020B0604020202020204" pitchFamily="34" charset="0"/>
              </a:rPr>
              <a:t>2022</a:t>
            </a:r>
            <a:r>
              <a:rPr altLang="en-US" b="1" sz="2400" lang="zh-CN">
                <a:solidFill>
                  <a:schemeClr val="bg1"/>
                </a:solidFill>
                <a:latin typeface="+mj-ea"/>
                <a:ea typeface="+mj-ea"/>
                <a:sym typeface="Arial" panose="020B0604020202020204" pitchFamily="34" charset="0"/>
              </a:rPr>
              <a:t>年</a:t>
            </a:r>
            <a:r>
              <a:rPr altLang="zh-CN" b="1" sz="2400" lang="en-US">
                <a:solidFill>
                  <a:schemeClr val="bg1"/>
                </a:solidFill>
                <a:latin typeface="+mj-ea"/>
                <a:ea typeface="+mj-ea"/>
                <a:sym typeface="Arial" panose="020B0604020202020204" pitchFamily="34" charset="0"/>
              </a:rPr>
              <a:t>09</a:t>
            </a:r>
            <a:r>
              <a:rPr altLang="en-US" b="1" sz="2400" lang="zh-CN">
                <a:solidFill>
                  <a:schemeClr val="bg1"/>
                </a:solidFill>
                <a:latin typeface="+mj-ea"/>
                <a:ea typeface="+mj-ea"/>
                <a:sym typeface="Arial" panose="020B0604020202020204" pitchFamily="34" charset="0"/>
              </a:rPr>
              <a:t>月</a:t>
            </a:r>
          </a:p>
        </p:txBody>
      </p:sp>
      <p:sp>
        <p:nvSpPr>
          <p:cNvPr id="1052141" name="文本框 125"/>
          <p:cNvSpPr txBox="1"/>
          <p:nvPr/>
        </p:nvSpPr>
        <p:spPr>
          <a:xfrm>
            <a:off x="928804" y="2358705"/>
            <a:ext cx="5171034" cy="993140"/>
          </a:xfrm>
          <a:prstGeom prst="rect"/>
          <a:noFill/>
        </p:spPr>
        <p:txBody>
          <a:bodyPr wrap="square">
            <a:spAutoFit/>
          </a:bodyPr>
          <a:p>
            <a:pPr algn="l">
              <a:lnSpc>
                <a:spcPct val="150000"/>
              </a:lnSpc>
            </a:pPr>
            <a:r>
              <a:rPr altLang="en-US" b="1" sz="4000" lang="zh-CN">
                <a:solidFill>
                  <a:schemeClr val="bg1"/>
                </a:solidFill>
                <a:latin typeface="+mj-ea"/>
                <a:ea typeface="+mj-ea"/>
              </a:rPr>
              <a:t>温光琉璃杯手作</a:t>
            </a:r>
            <a:endParaRPr altLang="en-US" b="1" sz="2800" lang="zh-CN">
              <a:solidFill>
                <a:schemeClr val="bg1"/>
              </a:solidFill>
              <a:latin typeface="+mj-ea"/>
              <a:ea typeface="+mj-ea"/>
            </a:endParaRPr>
          </a:p>
        </p:txBody>
      </p:sp>
      <p:sp>
        <p:nvSpPr>
          <p:cNvPr id="1052142" name="文本框 166"/>
          <p:cNvSpPr txBox="1"/>
          <p:nvPr/>
        </p:nvSpPr>
        <p:spPr>
          <a:xfrm>
            <a:off x="2656459" y="1185703"/>
            <a:ext cx="5171034" cy="461665"/>
          </a:xfrm>
          <a:prstGeom prst="rect"/>
          <a:noFill/>
        </p:spPr>
        <p:txBody>
          <a:bodyPr wrap="square">
            <a:spAutoFit/>
          </a:bodyPr>
          <a:p>
            <a:pPr algn="l"/>
            <a:r>
              <a:rPr altLang="en-US" b="1" sz="2400" lang="zh-CN">
                <a:solidFill>
                  <a:schemeClr val="bg1"/>
                </a:solidFill>
                <a:latin typeface="+mj-ea"/>
                <a:ea typeface="+mj-ea"/>
              </a:rPr>
              <a:t>缤纷秋日 礼遇成长</a:t>
            </a:r>
          </a:p>
        </p:txBody>
      </p:sp>
      <p:sp>
        <p:nvSpPr>
          <p:cNvPr id="1052143" name="文本框 168"/>
          <p:cNvSpPr txBox="1"/>
          <p:nvPr/>
        </p:nvSpPr>
        <p:spPr>
          <a:xfrm>
            <a:off x="988472" y="3422377"/>
            <a:ext cx="4958260" cy="890693"/>
          </a:xfrm>
          <a:prstGeom prst="rect"/>
          <a:noFill/>
        </p:spPr>
        <p:txBody>
          <a:bodyPr wrap="square">
            <a:spAutoFit/>
          </a:bodyPr>
          <a:p>
            <a:pPr>
              <a:lnSpc>
                <a:spcPct val="150000"/>
              </a:lnSpc>
            </a:pPr>
            <a:r>
              <a:rPr altLang="en-US" b="0" sz="1200" i="0" lang="zh-CN">
                <a:solidFill>
                  <a:schemeClr val="bg1"/>
                </a:solidFill>
                <a:effectLst/>
                <a:latin typeface="+mj-ea"/>
                <a:ea typeface="+mj-ea"/>
              </a:rPr>
              <a:t>琉璃的器型，手着的痕迹，都藏匿着历史的华丽</a:t>
            </a:r>
          </a:p>
          <a:p>
            <a:pPr>
              <a:lnSpc>
                <a:spcPct val="150000"/>
              </a:lnSpc>
            </a:pPr>
            <a:r>
              <a:rPr altLang="en-US" b="0" sz="1200" i="0" lang="zh-CN">
                <a:solidFill>
                  <a:schemeClr val="bg1"/>
                </a:solidFill>
                <a:effectLst/>
                <a:latin typeface="+mj-ea"/>
                <a:ea typeface="+mj-ea"/>
              </a:rPr>
              <a:t>循匠心工法的美学</a:t>
            </a:r>
          </a:p>
          <a:p>
            <a:pPr>
              <a:lnSpc>
                <a:spcPct val="150000"/>
              </a:lnSpc>
            </a:pPr>
            <a:r>
              <a:rPr altLang="en-US" b="0" sz="1200" i="0" lang="zh-CN">
                <a:solidFill>
                  <a:schemeClr val="bg1"/>
                </a:solidFill>
                <a:effectLst/>
                <a:latin typeface="+mj-ea"/>
                <a:ea typeface="+mj-ea"/>
              </a:rPr>
              <a:t>以一场琉璃灯手作体验，致敬生活之美。</a:t>
            </a:r>
          </a:p>
        </p:txBody>
      </p:sp>
      <p:pic>
        <p:nvPicPr>
          <p:cNvPr id="2097210" name="图片 167"/>
          <p:cNvPicPr>
            <a:picLocks noChangeAspect="1"/>
          </p:cNvPicPr>
          <p:nvPr/>
        </p:nvPicPr>
        <p:blipFill>
          <a:blip xmlns:r="http://schemas.openxmlformats.org/officeDocument/2006/relationships" r:embed="rId1" cstate="email"/>
          <a:stretch>
            <a:fillRect/>
          </a:stretch>
        </p:blipFill>
        <p:spPr>
          <a:xfrm>
            <a:off x="5452163" y="2106712"/>
            <a:ext cx="3722250" cy="2794516"/>
          </a:xfrm>
          <a:prstGeom prst="rect"/>
        </p:spPr>
      </p:pic>
      <p:pic>
        <p:nvPicPr>
          <p:cNvPr id="2097211" name="图片 169"/>
          <p:cNvPicPr>
            <a:picLocks noChangeAspect="1"/>
          </p:cNvPicPr>
          <p:nvPr/>
        </p:nvPicPr>
        <p:blipFill>
          <a:blip xmlns:r="http://schemas.openxmlformats.org/officeDocument/2006/relationships" r:embed="rId2" cstate="email"/>
          <a:stretch>
            <a:fillRect/>
          </a:stretch>
        </p:blipFill>
        <p:spPr>
          <a:xfrm>
            <a:off x="9251840" y="2097021"/>
            <a:ext cx="2431393" cy="2804207"/>
          </a:xfrm>
          <a:prstGeom prst="rect"/>
        </p:spPr>
      </p:pic>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270" name=""/>
        <p:cNvGrpSpPr/>
        <p:nvPr/>
      </p:nvGrpSpPr>
      <p:grpSpPr>
        <a:xfrm>
          <a:off x="0" y="0"/>
          <a:ext cx="0" cy="0"/>
          <a:chOff x="0" y="0"/>
          <a:chExt cx="0" cy="0"/>
        </a:xfrm>
      </p:grpSpPr>
      <p:sp>
        <p:nvSpPr>
          <p:cNvPr id="1052244" name="矩形 1"/>
          <p:cNvSpPr/>
          <p:nvPr/>
        </p:nvSpPr>
        <p:spPr>
          <a:xfrm>
            <a:off x="0" y="-29210"/>
            <a:ext cx="12192000" cy="6887210"/>
          </a:xfrm>
          <a:prstGeom prst="rect"/>
          <a:solidFill>
            <a:srgbClr val="00277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245" name="任意多边形: 形状 180"/>
          <p:cNvSpPr/>
          <p:nvPr/>
        </p:nvSpPr>
        <p:spPr>
          <a:xfrm>
            <a:off x="1582282" y="-29210"/>
            <a:ext cx="6822908" cy="6858000"/>
          </a:xfrm>
          <a:custGeom>
            <a:avLst/>
            <a:gdLst>
              <a:gd name="connsiteX0" fmla="*/ 2313618 w 8569125"/>
              <a:gd name="connsiteY0" fmla="*/ 0 h 6858000"/>
              <a:gd name="connsiteX1" fmla="*/ 3960258 w 8569125"/>
              <a:gd name="connsiteY1" fmla="*/ 0 h 6858000"/>
              <a:gd name="connsiteX2" fmla="*/ 4621404 w 8569125"/>
              <a:gd name="connsiteY2" fmla="*/ 0 h 6858000"/>
              <a:gd name="connsiteX3" fmla="*/ 6758681 w 8569125"/>
              <a:gd name="connsiteY3" fmla="*/ 0 h 6858000"/>
              <a:gd name="connsiteX4" fmla="*/ 8302425 w 8569125"/>
              <a:gd name="connsiteY4" fmla="*/ 0 h 6858000"/>
              <a:gd name="connsiteX5" fmla="*/ 8569125 w 8569125"/>
              <a:gd name="connsiteY5" fmla="*/ 0 h 6858000"/>
              <a:gd name="connsiteX6" fmla="*/ 8569125 w 8569125"/>
              <a:gd name="connsiteY6" fmla="*/ 6858000 h 6858000"/>
              <a:gd name="connsiteX7" fmla="*/ 8302425 w 8569125"/>
              <a:gd name="connsiteY7" fmla="*/ 6858000 h 6858000"/>
              <a:gd name="connsiteX8" fmla="*/ 6758681 w 8569125"/>
              <a:gd name="connsiteY8" fmla="*/ 6858000 h 6858000"/>
              <a:gd name="connsiteX9" fmla="*/ 0 w 8569125"/>
              <a:gd name="connsiteY9"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569125" h="6858000">
                <a:moveTo>
                  <a:pt x="2313618" y="0"/>
                </a:moveTo>
                <a:lnTo>
                  <a:pt x="3960258" y="0"/>
                </a:lnTo>
                <a:lnTo>
                  <a:pt x="4621404" y="0"/>
                </a:lnTo>
                <a:lnTo>
                  <a:pt x="6758681" y="0"/>
                </a:lnTo>
                <a:lnTo>
                  <a:pt x="8302425" y="0"/>
                </a:lnTo>
                <a:lnTo>
                  <a:pt x="8569125" y="0"/>
                </a:lnTo>
                <a:lnTo>
                  <a:pt x="8569125" y="6858000"/>
                </a:lnTo>
                <a:lnTo>
                  <a:pt x="8302425" y="6858000"/>
                </a:lnTo>
                <a:lnTo>
                  <a:pt x="6758681" y="6858000"/>
                </a:lnTo>
                <a:lnTo>
                  <a:pt x="0" y="685800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52246" name="矩形 5"/>
          <p:cNvSpPr/>
          <p:nvPr/>
        </p:nvSpPr>
        <p:spPr>
          <a:xfrm>
            <a:off x="294944" y="623162"/>
            <a:ext cx="11566856" cy="5650571"/>
          </a:xfrm>
          <a:prstGeom prst="rect"/>
          <a:gradFill flip="none" rotWithShape="1">
            <a:gsLst>
              <a:gs pos="0">
                <a:schemeClr val="accent1"/>
              </a:gs>
              <a:gs pos="100000">
                <a:schemeClr val="accent2"/>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247" name="任意多边形: 形状 11"/>
          <p:cNvSpPr/>
          <p:nvPr/>
        </p:nvSpPr>
        <p:spPr>
          <a:xfrm>
            <a:off x="0" y="1"/>
            <a:ext cx="589888" cy="1748539"/>
          </a:xfrm>
          <a:custGeom>
            <a:avLst/>
            <a:gdLst>
              <a:gd name="connsiteX0" fmla="*/ 0 w 589888"/>
              <a:gd name="connsiteY0" fmla="*/ 0 h 1748539"/>
              <a:gd name="connsiteX1" fmla="*/ 589888 w 589888"/>
              <a:gd name="connsiteY1" fmla="*/ 0 h 1748539"/>
              <a:gd name="connsiteX2" fmla="*/ 0 w 589888"/>
              <a:gd name="connsiteY2" fmla="*/ 1748539 h 1748539"/>
            </a:gdLst>
            <a:ahLst/>
            <a:cxnLst>
              <a:cxn ang="0">
                <a:pos x="connsiteX0" y="connsiteY0"/>
              </a:cxn>
              <a:cxn ang="0">
                <a:pos x="connsiteX1" y="connsiteY1"/>
              </a:cxn>
              <a:cxn ang="0">
                <a:pos x="connsiteX2" y="connsiteY2"/>
              </a:cxn>
            </a:cxnLst>
            <a:rect l="l" t="t" r="r" b="b"/>
            <a:pathLst>
              <a:path w="589888" h="1748539">
                <a:moveTo>
                  <a:pt x="0" y="0"/>
                </a:moveTo>
                <a:lnTo>
                  <a:pt x="589888" y="0"/>
                </a:lnTo>
                <a:lnTo>
                  <a:pt x="0" y="1748539"/>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52248" name="任意多边形: 形状 106"/>
          <p:cNvSpPr/>
          <p:nvPr/>
        </p:nvSpPr>
        <p:spPr>
          <a:xfrm>
            <a:off x="713485" y="0"/>
            <a:ext cx="1258044" cy="1675698"/>
          </a:xfrm>
          <a:custGeom>
            <a:avLst/>
            <a:gdLst>
              <a:gd name="connsiteX0" fmla="*/ 623094 w 1258044"/>
              <a:gd name="connsiteY0" fmla="*/ 0 h 1675698"/>
              <a:gd name="connsiteX1" fmla="*/ 1258044 w 1258044"/>
              <a:gd name="connsiteY1" fmla="*/ 0 h 1675698"/>
              <a:gd name="connsiteX2" fmla="*/ 634950 w 1258044"/>
              <a:gd name="connsiteY2" fmla="*/ 1675698 h 1675698"/>
              <a:gd name="connsiteX3" fmla="*/ 0 w 1258044"/>
              <a:gd name="connsiteY3" fmla="*/ 1675698 h 1675698"/>
            </a:gdLst>
            <a:ahLst/>
            <a:cxnLst>
              <a:cxn ang="0">
                <a:pos x="connsiteX0" y="connsiteY0"/>
              </a:cxn>
              <a:cxn ang="0">
                <a:pos x="connsiteX1" y="connsiteY1"/>
              </a:cxn>
              <a:cxn ang="0">
                <a:pos x="connsiteX2" y="connsiteY2"/>
              </a:cxn>
              <a:cxn ang="0">
                <a:pos x="connsiteX3" y="connsiteY3"/>
              </a:cxn>
            </a:cxnLst>
            <a:rect l="l" t="t" r="r" b="b"/>
            <a:pathLst>
              <a:path w="1258044" h="1675698">
                <a:moveTo>
                  <a:pt x="623094" y="0"/>
                </a:moveTo>
                <a:lnTo>
                  <a:pt x="1258044" y="0"/>
                </a:lnTo>
                <a:lnTo>
                  <a:pt x="634950" y="1675698"/>
                </a:lnTo>
                <a:lnTo>
                  <a:pt x="0" y="1675698"/>
                </a:lnTo>
                <a:close/>
              </a:path>
            </a:pathLst>
          </a:custGeom>
          <a:gradFill flip="none" rotWithShape="1">
            <a:gsLst>
              <a:gs pos="0">
                <a:schemeClr val="bg1">
                  <a:alpha val="64000"/>
                </a:schemeClr>
              </a:gs>
              <a:gs pos="100000">
                <a:schemeClr val="bg1">
                  <a:alpha val="0"/>
                </a:schemeClr>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52249" name="平行四边形 176"/>
          <p:cNvSpPr/>
          <p:nvPr/>
        </p:nvSpPr>
        <p:spPr>
          <a:xfrm>
            <a:off x="10409936" y="0"/>
            <a:ext cx="1189400" cy="1869720"/>
          </a:xfrm>
          <a:prstGeom prst="parallelogram">
            <a:avLst>
              <a:gd name="adj" fmla="val 58453"/>
            </a:avLst>
          </a:prstGeom>
          <a:gradFill flip="none" rotWithShape="1">
            <a:gsLst>
              <a:gs pos="0">
                <a:schemeClr val="bg1">
                  <a:alpha val="64000"/>
                </a:schemeClr>
              </a:gs>
              <a:gs pos="100000">
                <a:schemeClr val="bg1">
                  <a:alpha val="0"/>
                </a:schemeClr>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250" name="平行四边形 177"/>
          <p:cNvSpPr/>
          <p:nvPr/>
        </p:nvSpPr>
        <p:spPr>
          <a:xfrm>
            <a:off x="9594570" y="-4625"/>
            <a:ext cx="895458" cy="1255575"/>
          </a:xfrm>
          <a:prstGeom prst="parallelogram">
            <a:avLst>
              <a:gd name="adj" fmla="val 51239"/>
            </a:avLst>
          </a:prstGeom>
          <a:gradFill flip="none" rotWithShape="1">
            <a:gsLst>
              <a:gs pos="0">
                <a:schemeClr val="accent2"/>
              </a:gs>
              <a:gs pos="100000">
                <a:schemeClr val="accent2">
                  <a:alpha val="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251" name="任意多边形: 形状 107"/>
          <p:cNvSpPr/>
          <p:nvPr/>
        </p:nvSpPr>
        <p:spPr>
          <a:xfrm>
            <a:off x="2240078" y="4705381"/>
            <a:ext cx="1906301" cy="2152619"/>
          </a:xfrm>
          <a:custGeom>
            <a:avLst/>
            <a:gdLst>
              <a:gd name="connsiteX0" fmla="*/ 733105 w 1906301"/>
              <a:gd name="connsiteY0" fmla="*/ 0 h 2152619"/>
              <a:gd name="connsiteX1" fmla="*/ 1906301 w 1906301"/>
              <a:gd name="connsiteY1" fmla="*/ 0 h 2152619"/>
              <a:gd name="connsiteX2" fmla="*/ 1173196 w 1906301"/>
              <a:gd name="connsiteY2" fmla="*/ 2152619 h 2152619"/>
              <a:gd name="connsiteX3" fmla="*/ 0 w 1906301"/>
              <a:gd name="connsiteY3" fmla="*/ 2152619 h 2152619"/>
            </a:gdLst>
            <a:ahLst/>
            <a:cxnLst>
              <a:cxn ang="0">
                <a:pos x="connsiteX0" y="connsiteY0"/>
              </a:cxn>
              <a:cxn ang="0">
                <a:pos x="connsiteX1" y="connsiteY1"/>
              </a:cxn>
              <a:cxn ang="0">
                <a:pos x="connsiteX2" y="connsiteY2"/>
              </a:cxn>
              <a:cxn ang="0">
                <a:pos x="connsiteX3" y="connsiteY3"/>
              </a:cxn>
            </a:cxnLst>
            <a:rect l="l" t="t" r="r" b="b"/>
            <a:pathLst>
              <a:path w="1906301" h="2152619">
                <a:moveTo>
                  <a:pt x="733105" y="0"/>
                </a:moveTo>
                <a:lnTo>
                  <a:pt x="1906301" y="0"/>
                </a:lnTo>
                <a:lnTo>
                  <a:pt x="1173196" y="2152619"/>
                </a:lnTo>
                <a:lnTo>
                  <a:pt x="0" y="2152619"/>
                </a:lnTo>
                <a:close/>
              </a:path>
            </a:pathLst>
          </a:custGeom>
          <a:gradFill flip="none" rotWithShape="1">
            <a:gsLst>
              <a:gs pos="0">
                <a:schemeClr val="accent2"/>
              </a:gs>
              <a:gs pos="100000">
                <a:schemeClr val="accent2">
                  <a:alpha val="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grpSp>
        <p:nvGrpSpPr>
          <p:cNvPr id="271" name="组合 1028"/>
          <p:cNvGrpSpPr/>
          <p:nvPr/>
        </p:nvGrpSpPr>
        <p:grpSpPr>
          <a:xfrm>
            <a:off x="468420" y="6273733"/>
            <a:ext cx="11255160" cy="255424"/>
            <a:chOff x="203417" y="6273733"/>
            <a:chExt cx="11255160" cy="255424"/>
          </a:xfrm>
        </p:grpSpPr>
        <p:grpSp>
          <p:nvGrpSpPr>
            <p:cNvPr id="272" name="组合 1024"/>
            <p:cNvGrpSpPr/>
            <p:nvPr/>
          </p:nvGrpSpPr>
          <p:grpSpPr>
            <a:xfrm>
              <a:off x="10507861" y="6273733"/>
              <a:ext cx="950716" cy="255424"/>
              <a:chOff x="10507861" y="6273733"/>
              <a:chExt cx="950716" cy="255424"/>
            </a:xfrm>
          </p:grpSpPr>
          <p:sp>
            <p:nvSpPr>
              <p:cNvPr id="1052252" name="平行四边形 36"/>
              <p:cNvSpPr/>
              <p:nvPr/>
            </p:nvSpPr>
            <p:spPr>
              <a:xfrm>
                <a:off x="11290517" y="6273733"/>
                <a:ext cx="168060" cy="255424"/>
              </a:xfrm>
              <a:prstGeom prst="parallelogram">
                <a:avLst>
                  <a:gd name="adj" fmla="val 51442"/>
                </a:avLst>
              </a:prstGeom>
              <a:solidFill>
                <a:schemeClr val="accent2">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253" name="平行四边形 68"/>
              <p:cNvSpPr/>
              <p:nvPr/>
            </p:nvSpPr>
            <p:spPr>
              <a:xfrm>
                <a:off x="11160041" y="6273733"/>
                <a:ext cx="168060" cy="255424"/>
              </a:xfrm>
              <a:prstGeom prst="parallelogram">
                <a:avLst>
                  <a:gd name="adj" fmla="val 51442"/>
                </a:avLst>
              </a:prstGeom>
              <a:solidFill>
                <a:schemeClr val="accent2">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254" name="平行四边形 69"/>
              <p:cNvSpPr/>
              <p:nvPr/>
            </p:nvSpPr>
            <p:spPr>
              <a:xfrm>
                <a:off x="11029605" y="6273733"/>
                <a:ext cx="168060" cy="255424"/>
              </a:xfrm>
              <a:prstGeom prst="parallelogram">
                <a:avLst>
                  <a:gd name="adj" fmla="val 51442"/>
                </a:avLst>
              </a:prstGeom>
              <a:solidFill>
                <a:schemeClr val="accent2">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255" name="平行四边形 70"/>
              <p:cNvSpPr/>
              <p:nvPr/>
            </p:nvSpPr>
            <p:spPr>
              <a:xfrm>
                <a:off x="10899169" y="6273733"/>
                <a:ext cx="168060" cy="255424"/>
              </a:xfrm>
              <a:prstGeom prst="parallelogram">
                <a:avLst>
                  <a:gd name="adj" fmla="val 51442"/>
                </a:avLst>
              </a:prstGeom>
              <a:solidFill>
                <a:schemeClr val="accent2">
                  <a:alpha val="5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256" name="平行四边形 71"/>
              <p:cNvSpPr/>
              <p:nvPr/>
            </p:nvSpPr>
            <p:spPr>
              <a:xfrm>
                <a:off x="10768733" y="6273733"/>
                <a:ext cx="168060" cy="255424"/>
              </a:xfrm>
              <a:prstGeom prst="parallelogram">
                <a:avLst>
                  <a:gd name="adj" fmla="val 51442"/>
                </a:avLst>
              </a:prstGeom>
              <a:solidFill>
                <a:schemeClr val="accent2">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257" name="平行四边形 72"/>
              <p:cNvSpPr/>
              <p:nvPr/>
            </p:nvSpPr>
            <p:spPr>
              <a:xfrm>
                <a:off x="10638297" y="6273733"/>
                <a:ext cx="168060" cy="255424"/>
              </a:xfrm>
              <a:prstGeom prst="parallelogram">
                <a:avLst>
                  <a:gd name="adj" fmla="val 51442"/>
                </a:avLst>
              </a:prstGeom>
              <a:solidFill>
                <a:schemeClr val="accent2">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258" name="平行四边形 73"/>
              <p:cNvSpPr/>
              <p:nvPr/>
            </p:nvSpPr>
            <p:spPr>
              <a:xfrm>
                <a:off x="10507861" y="6273733"/>
                <a:ext cx="168060" cy="255424"/>
              </a:xfrm>
              <a:prstGeom prst="parallelogram">
                <a:avLst>
                  <a:gd name="adj" fmla="val 51442"/>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grpSp>
        <p:grpSp>
          <p:nvGrpSpPr>
            <p:cNvPr id="273" name="组合 1027"/>
            <p:cNvGrpSpPr/>
            <p:nvPr/>
          </p:nvGrpSpPr>
          <p:grpSpPr>
            <a:xfrm>
              <a:off x="203417" y="6273733"/>
              <a:ext cx="10342068" cy="255424"/>
              <a:chOff x="203417" y="6273733"/>
              <a:chExt cx="10342068" cy="255424"/>
            </a:xfrm>
            <a:gradFill flip="none" rotWithShape="1">
              <a:gsLst>
                <a:gs pos="0">
                  <a:schemeClr val="bg1">
                    <a:alpha val="0"/>
                  </a:schemeClr>
                </a:gs>
                <a:gs pos="44000">
                  <a:schemeClr val="bg1">
                    <a:alpha val="55000"/>
                  </a:schemeClr>
                </a:gs>
                <a:gs pos="100000">
                  <a:schemeClr val="bg1">
                    <a:alpha val="5000"/>
                  </a:schemeClr>
                </a:gs>
              </a:gsLst>
              <a:lin ang="0" scaled="1"/>
            </a:gradFill>
          </p:grpSpPr>
          <p:sp>
            <p:nvSpPr>
              <p:cNvPr id="1052259" name="平行四边形 74"/>
              <p:cNvSpPr/>
              <p:nvPr/>
            </p:nvSpPr>
            <p:spPr>
              <a:xfrm>
                <a:off x="1037742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260" name="平行四边形 75"/>
              <p:cNvSpPr/>
              <p:nvPr/>
            </p:nvSpPr>
            <p:spPr>
              <a:xfrm>
                <a:off x="1024698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261" name="平行四边形 76"/>
              <p:cNvSpPr/>
              <p:nvPr/>
            </p:nvSpPr>
            <p:spPr>
              <a:xfrm>
                <a:off x="1011655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262" name="平行四边形 77"/>
              <p:cNvSpPr/>
              <p:nvPr/>
            </p:nvSpPr>
            <p:spPr>
              <a:xfrm>
                <a:off x="998611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263" name="平行四边形 78"/>
              <p:cNvSpPr/>
              <p:nvPr/>
            </p:nvSpPr>
            <p:spPr>
              <a:xfrm>
                <a:off x="985568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264" name="平行四边形 79"/>
              <p:cNvSpPr/>
              <p:nvPr/>
            </p:nvSpPr>
            <p:spPr>
              <a:xfrm>
                <a:off x="972524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265" name="平行四边形 80"/>
              <p:cNvSpPr/>
              <p:nvPr/>
            </p:nvSpPr>
            <p:spPr>
              <a:xfrm>
                <a:off x="959480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266" name="平行四边形 81"/>
              <p:cNvSpPr/>
              <p:nvPr/>
            </p:nvSpPr>
            <p:spPr>
              <a:xfrm>
                <a:off x="946437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267" name="平行四边形 82"/>
              <p:cNvSpPr/>
              <p:nvPr/>
            </p:nvSpPr>
            <p:spPr>
              <a:xfrm>
                <a:off x="933393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268" name="平行四边形 86"/>
              <p:cNvSpPr/>
              <p:nvPr/>
            </p:nvSpPr>
            <p:spPr>
              <a:xfrm>
                <a:off x="920350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269" name="平行四边形 87"/>
              <p:cNvSpPr/>
              <p:nvPr/>
            </p:nvSpPr>
            <p:spPr>
              <a:xfrm>
                <a:off x="907306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270" name="平行四边形 88"/>
              <p:cNvSpPr/>
              <p:nvPr/>
            </p:nvSpPr>
            <p:spPr>
              <a:xfrm>
                <a:off x="894262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271" name="平行四边形 89"/>
              <p:cNvSpPr/>
              <p:nvPr/>
            </p:nvSpPr>
            <p:spPr>
              <a:xfrm>
                <a:off x="881219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272" name="平行四边形 90"/>
              <p:cNvSpPr/>
              <p:nvPr/>
            </p:nvSpPr>
            <p:spPr>
              <a:xfrm>
                <a:off x="868175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273" name="平行四边形 91"/>
              <p:cNvSpPr/>
              <p:nvPr/>
            </p:nvSpPr>
            <p:spPr>
              <a:xfrm>
                <a:off x="855132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274" name="平行四边形 92"/>
              <p:cNvSpPr/>
              <p:nvPr/>
            </p:nvSpPr>
            <p:spPr>
              <a:xfrm>
                <a:off x="842088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275" name="平行四边形 93"/>
              <p:cNvSpPr/>
              <p:nvPr/>
            </p:nvSpPr>
            <p:spPr>
              <a:xfrm>
                <a:off x="829044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276" name="平行四边形 94"/>
              <p:cNvSpPr/>
              <p:nvPr/>
            </p:nvSpPr>
            <p:spPr>
              <a:xfrm>
                <a:off x="816001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277" name="平行四边形 100"/>
              <p:cNvSpPr/>
              <p:nvPr/>
            </p:nvSpPr>
            <p:spPr>
              <a:xfrm>
                <a:off x="802957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278" name="平行四边形 101"/>
              <p:cNvSpPr/>
              <p:nvPr/>
            </p:nvSpPr>
            <p:spPr>
              <a:xfrm>
                <a:off x="789914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279" name="平行四边形 102"/>
              <p:cNvSpPr/>
              <p:nvPr/>
            </p:nvSpPr>
            <p:spPr>
              <a:xfrm>
                <a:off x="776870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280" name="平行四边形 103"/>
              <p:cNvSpPr/>
              <p:nvPr/>
            </p:nvSpPr>
            <p:spPr>
              <a:xfrm>
                <a:off x="763826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281" name="平行四边形 104"/>
              <p:cNvSpPr/>
              <p:nvPr/>
            </p:nvSpPr>
            <p:spPr>
              <a:xfrm>
                <a:off x="750783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282" name="平行四边形 105"/>
              <p:cNvSpPr/>
              <p:nvPr/>
            </p:nvSpPr>
            <p:spPr>
              <a:xfrm>
                <a:off x="737739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283" name="平行四边形 108"/>
              <p:cNvSpPr/>
              <p:nvPr/>
            </p:nvSpPr>
            <p:spPr>
              <a:xfrm>
                <a:off x="724696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284" name="平行四边形 109"/>
              <p:cNvSpPr/>
              <p:nvPr/>
            </p:nvSpPr>
            <p:spPr>
              <a:xfrm>
                <a:off x="711652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285" name="平行四边形 110"/>
              <p:cNvSpPr/>
              <p:nvPr/>
            </p:nvSpPr>
            <p:spPr>
              <a:xfrm>
                <a:off x="698608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286" name="平行四边形 111"/>
              <p:cNvSpPr/>
              <p:nvPr/>
            </p:nvSpPr>
            <p:spPr>
              <a:xfrm>
                <a:off x="685565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287" name="平行四边形 112"/>
              <p:cNvSpPr/>
              <p:nvPr/>
            </p:nvSpPr>
            <p:spPr>
              <a:xfrm>
                <a:off x="672521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288" name="平行四边形 113"/>
              <p:cNvSpPr/>
              <p:nvPr/>
            </p:nvSpPr>
            <p:spPr>
              <a:xfrm>
                <a:off x="659478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289" name="平行四边形 114"/>
              <p:cNvSpPr/>
              <p:nvPr/>
            </p:nvSpPr>
            <p:spPr>
              <a:xfrm>
                <a:off x="646434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290" name="平行四边形 115"/>
              <p:cNvSpPr/>
              <p:nvPr/>
            </p:nvSpPr>
            <p:spPr>
              <a:xfrm>
                <a:off x="633390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291" name="平行四边形 116"/>
              <p:cNvSpPr/>
              <p:nvPr/>
            </p:nvSpPr>
            <p:spPr>
              <a:xfrm>
                <a:off x="620347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292" name="平行四边形 117"/>
              <p:cNvSpPr/>
              <p:nvPr/>
            </p:nvSpPr>
            <p:spPr>
              <a:xfrm>
                <a:off x="607303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293" name="平行四边形 118"/>
              <p:cNvSpPr/>
              <p:nvPr/>
            </p:nvSpPr>
            <p:spPr>
              <a:xfrm>
                <a:off x="594260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294" name="平行四边形 119"/>
              <p:cNvSpPr/>
              <p:nvPr/>
            </p:nvSpPr>
            <p:spPr>
              <a:xfrm>
                <a:off x="581216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295" name="平行四边形 120"/>
              <p:cNvSpPr/>
              <p:nvPr/>
            </p:nvSpPr>
            <p:spPr>
              <a:xfrm>
                <a:off x="568172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296" name="平行四边形 121"/>
              <p:cNvSpPr/>
              <p:nvPr/>
            </p:nvSpPr>
            <p:spPr>
              <a:xfrm>
                <a:off x="555129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297" name="平行四边形 122"/>
              <p:cNvSpPr/>
              <p:nvPr/>
            </p:nvSpPr>
            <p:spPr>
              <a:xfrm>
                <a:off x="542085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298" name="平行四边形 123"/>
              <p:cNvSpPr/>
              <p:nvPr/>
            </p:nvSpPr>
            <p:spPr>
              <a:xfrm>
                <a:off x="529042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299" name="平行四边形 126"/>
              <p:cNvSpPr/>
              <p:nvPr/>
            </p:nvSpPr>
            <p:spPr>
              <a:xfrm>
                <a:off x="515998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300" name="平行四边形 127"/>
              <p:cNvSpPr/>
              <p:nvPr/>
            </p:nvSpPr>
            <p:spPr>
              <a:xfrm>
                <a:off x="502954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301" name="平行四边形 128"/>
              <p:cNvSpPr/>
              <p:nvPr/>
            </p:nvSpPr>
            <p:spPr>
              <a:xfrm>
                <a:off x="489911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302" name="平行四边形 129"/>
              <p:cNvSpPr/>
              <p:nvPr/>
            </p:nvSpPr>
            <p:spPr>
              <a:xfrm>
                <a:off x="476867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303" name="平行四边形 130"/>
              <p:cNvSpPr/>
              <p:nvPr/>
            </p:nvSpPr>
            <p:spPr>
              <a:xfrm>
                <a:off x="463824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304" name="平行四边形 131"/>
              <p:cNvSpPr/>
              <p:nvPr/>
            </p:nvSpPr>
            <p:spPr>
              <a:xfrm>
                <a:off x="450780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305" name="平行四边形 132"/>
              <p:cNvSpPr/>
              <p:nvPr/>
            </p:nvSpPr>
            <p:spPr>
              <a:xfrm>
                <a:off x="437736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306" name="平行四边形 133"/>
              <p:cNvSpPr/>
              <p:nvPr/>
            </p:nvSpPr>
            <p:spPr>
              <a:xfrm>
                <a:off x="424693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307" name="平行四边形 134"/>
              <p:cNvSpPr/>
              <p:nvPr/>
            </p:nvSpPr>
            <p:spPr>
              <a:xfrm>
                <a:off x="411649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308" name="平行四边形 135"/>
              <p:cNvSpPr/>
              <p:nvPr/>
            </p:nvSpPr>
            <p:spPr>
              <a:xfrm>
                <a:off x="398606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309" name="平行四边形 136"/>
              <p:cNvSpPr/>
              <p:nvPr/>
            </p:nvSpPr>
            <p:spPr>
              <a:xfrm>
                <a:off x="385562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310" name="平行四边形 137"/>
              <p:cNvSpPr/>
              <p:nvPr/>
            </p:nvSpPr>
            <p:spPr>
              <a:xfrm>
                <a:off x="372518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311" name="平行四边形 138"/>
              <p:cNvSpPr/>
              <p:nvPr/>
            </p:nvSpPr>
            <p:spPr>
              <a:xfrm>
                <a:off x="359475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312" name="平行四边形 139"/>
              <p:cNvSpPr/>
              <p:nvPr/>
            </p:nvSpPr>
            <p:spPr>
              <a:xfrm>
                <a:off x="346431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313" name="平行四边形 140"/>
              <p:cNvSpPr/>
              <p:nvPr/>
            </p:nvSpPr>
            <p:spPr>
              <a:xfrm>
                <a:off x="333388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314" name="平行四边形 141"/>
              <p:cNvSpPr/>
              <p:nvPr/>
            </p:nvSpPr>
            <p:spPr>
              <a:xfrm>
                <a:off x="320344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315" name="平行四边形 142"/>
              <p:cNvSpPr/>
              <p:nvPr/>
            </p:nvSpPr>
            <p:spPr>
              <a:xfrm>
                <a:off x="307300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316" name="平行四边形 143"/>
              <p:cNvSpPr/>
              <p:nvPr/>
            </p:nvSpPr>
            <p:spPr>
              <a:xfrm>
                <a:off x="294257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317" name="平行四边形 144"/>
              <p:cNvSpPr/>
              <p:nvPr/>
            </p:nvSpPr>
            <p:spPr>
              <a:xfrm>
                <a:off x="281213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318" name="平行四边形 145"/>
              <p:cNvSpPr/>
              <p:nvPr/>
            </p:nvSpPr>
            <p:spPr>
              <a:xfrm>
                <a:off x="268170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319" name="平行四边形 146"/>
              <p:cNvSpPr/>
              <p:nvPr/>
            </p:nvSpPr>
            <p:spPr>
              <a:xfrm>
                <a:off x="255126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320" name="平行四边形 147"/>
              <p:cNvSpPr/>
              <p:nvPr/>
            </p:nvSpPr>
            <p:spPr>
              <a:xfrm>
                <a:off x="242082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321" name="平行四边形 148"/>
              <p:cNvSpPr/>
              <p:nvPr/>
            </p:nvSpPr>
            <p:spPr>
              <a:xfrm>
                <a:off x="229039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322" name="平行四边形 149"/>
              <p:cNvSpPr/>
              <p:nvPr/>
            </p:nvSpPr>
            <p:spPr>
              <a:xfrm>
                <a:off x="215995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323" name="平行四边形 150"/>
              <p:cNvSpPr/>
              <p:nvPr/>
            </p:nvSpPr>
            <p:spPr>
              <a:xfrm>
                <a:off x="202952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324" name="平行四边形 151"/>
              <p:cNvSpPr/>
              <p:nvPr/>
            </p:nvSpPr>
            <p:spPr>
              <a:xfrm>
                <a:off x="189908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325" name="平行四边形 152"/>
              <p:cNvSpPr/>
              <p:nvPr/>
            </p:nvSpPr>
            <p:spPr>
              <a:xfrm>
                <a:off x="176864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326" name="平行四边形 153"/>
              <p:cNvSpPr/>
              <p:nvPr/>
            </p:nvSpPr>
            <p:spPr>
              <a:xfrm>
                <a:off x="163821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327" name="平行四边形 154"/>
              <p:cNvSpPr/>
              <p:nvPr/>
            </p:nvSpPr>
            <p:spPr>
              <a:xfrm>
                <a:off x="150777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328" name="平行四边形 155"/>
              <p:cNvSpPr/>
              <p:nvPr/>
            </p:nvSpPr>
            <p:spPr>
              <a:xfrm>
                <a:off x="137734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329" name="平行四边形 156"/>
              <p:cNvSpPr/>
              <p:nvPr/>
            </p:nvSpPr>
            <p:spPr>
              <a:xfrm>
                <a:off x="124690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330" name="平行四边形 157"/>
              <p:cNvSpPr/>
              <p:nvPr/>
            </p:nvSpPr>
            <p:spPr>
              <a:xfrm>
                <a:off x="111646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331" name="平行四边形 158"/>
              <p:cNvSpPr/>
              <p:nvPr/>
            </p:nvSpPr>
            <p:spPr>
              <a:xfrm>
                <a:off x="98603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332" name="平行四边形 159"/>
              <p:cNvSpPr/>
              <p:nvPr/>
            </p:nvSpPr>
            <p:spPr>
              <a:xfrm>
                <a:off x="85559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333" name="平行四边形 160"/>
              <p:cNvSpPr/>
              <p:nvPr/>
            </p:nvSpPr>
            <p:spPr>
              <a:xfrm>
                <a:off x="72516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334" name="平行四边形 161"/>
              <p:cNvSpPr/>
              <p:nvPr/>
            </p:nvSpPr>
            <p:spPr>
              <a:xfrm>
                <a:off x="59472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335" name="平行四边形 162"/>
              <p:cNvSpPr/>
              <p:nvPr/>
            </p:nvSpPr>
            <p:spPr>
              <a:xfrm>
                <a:off x="46428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336" name="平行四边形 163"/>
              <p:cNvSpPr/>
              <p:nvPr/>
            </p:nvSpPr>
            <p:spPr>
              <a:xfrm>
                <a:off x="33385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337" name="平行四边形 164"/>
              <p:cNvSpPr/>
              <p:nvPr/>
            </p:nvSpPr>
            <p:spPr>
              <a:xfrm>
                <a:off x="20341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grpSp>
      </p:grpSp>
      <p:sp>
        <p:nvSpPr>
          <p:cNvPr id="1052338" name="TextBox 13"/>
          <p:cNvSpPr txBox="1"/>
          <p:nvPr/>
        </p:nvSpPr>
        <p:spPr>
          <a:xfrm>
            <a:off x="667897" y="1221693"/>
            <a:ext cx="1676400" cy="355600"/>
          </a:xfrm>
          <a:prstGeom prst="rect"/>
          <a:noFill/>
        </p:spPr>
        <p:txBody>
          <a:bodyPr anchor="t" anchorCtr="0" bIns="0" lIns="0" rIns="0" rtlCol="0" tIns="0" wrap="none">
            <a:spAutoFit/>
          </a:bodyPr>
          <a:p>
            <a:pPr defTabSz="1216660">
              <a:spcBef>
                <a:spcPct val="20000"/>
              </a:spcBef>
            </a:pPr>
            <a:r>
              <a:rPr altLang="zh-CN" b="1" sz="2400" lang="en-US">
                <a:solidFill>
                  <a:schemeClr val="bg1"/>
                </a:solidFill>
                <a:latin typeface="+mj-ea"/>
                <a:ea typeface="+mj-ea"/>
                <a:sym typeface="Arial" panose="020B0604020202020204" pitchFamily="34" charset="0"/>
              </a:rPr>
              <a:t>2022</a:t>
            </a:r>
            <a:r>
              <a:rPr altLang="en-US" b="1" sz="2400" lang="zh-CN">
                <a:solidFill>
                  <a:schemeClr val="bg1"/>
                </a:solidFill>
                <a:latin typeface="+mj-ea"/>
                <a:ea typeface="+mj-ea"/>
                <a:sym typeface="Arial" panose="020B0604020202020204" pitchFamily="34" charset="0"/>
              </a:rPr>
              <a:t>年</a:t>
            </a:r>
            <a:r>
              <a:rPr altLang="zh-CN" b="1" sz="2400" lang="en-US">
                <a:solidFill>
                  <a:schemeClr val="bg1"/>
                </a:solidFill>
                <a:latin typeface="+mj-ea"/>
                <a:ea typeface="+mj-ea"/>
                <a:sym typeface="Arial" panose="020B0604020202020204" pitchFamily="34" charset="0"/>
              </a:rPr>
              <a:t>09</a:t>
            </a:r>
            <a:r>
              <a:rPr altLang="en-US" b="1" sz="2400" lang="zh-CN">
                <a:solidFill>
                  <a:schemeClr val="bg1"/>
                </a:solidFill>
                <a:latin typeface="+mj-ea"/>
                <a:ea typeface="+mj-ea"/>
                <a:sym typeface="Arial" panose="020B0604020202020204" pitchFamily="34" charset="0"/>
              </a:rPr>
              <a:t>月</a:t>
            </a:r>
          </a:p>
        </p:txBody>
      </p:sp>
      <p:sp>
        <p:nvSpPr>
          <p:cNvPr id="1052339" name="文本框 125"/>
          <p:cNvSpPr txBox="1"/>
          <p:nvPr/>
        </p:nvSpPr>
        <p:spPr>
          <a:xfrm>
            <a:off x="928804" y="2358705"/>
            <a:ext cx="5171034" cy="993140"/>
          </a:xfrm>
          <a:prstGeom prst="rect"/>
          <a:noFill/>
        </p:spPr>
        <p:txBody>
          <a:bodyPr wrap="square">
            <a:spAutoFit/>
          </a:bodyPr>
          <a:p>
            <a:pPr algn="l">
              <a:lnSpc>
                <a:spcPct val="150000"/>
              </a:lnSpc>
            </a:pPr>
            <a:r>
              <a:rPr altLang="en-US" b="1" sz="4000" lang="zh-CN">
                <a:solidFill>
                  <a:schemeClr val="bg1"/>
                </a:solidFill>
                <a:latin typeface="+mj-ea"/>
                <a:ea typeface="+mj-ea"/>
              </a:rPr>
              <a:t>古风花草灯笼手作</a:t>
            </a:r>
            <a:endParaRPr altLang="en-US" b="1" sz="2800" lang="zh-CN">
              <a:solidFill>
                <a:schemeClr val="bg1"/>
              </a:solidFill>
              <a:latin typeface="+mj-ea"/>
              <a:ea typeface="+mj-ea"/>
            </a:endParaRPr>
          </a:p>
        </p:txBody>
      </p:sp>
      <p:sp>
        <p:nvSpPr>
          <p:cNvPr id="1052340" name="文本框 166"/>
          <p:cNvSpPr txBox="1"/>
          <p:nvPr/>
        </p:nvSpPr>
        <p:spPr>
          <a:xfrm>
            <a:off x="2656459" y="1185703"/>
            <a:ext cx="5171034" cy="461665"/>
          </a:xfrm>
          <a:prstGeom prst="rect"/>
          <a:noFill/>
        </p:spPr>
        <p:txBody>
          <a:bodyPr wrap="square">
            <a:spAutoFit/>
          </a:bodyPr>
          <a:p>
            <a:pPr algn="l"/>
            <a:r>
              <a:rPr altLang="en-US" b="1" sz="2400" lang="zh-CN">
                <a:solidFill>
                  <a:schemeClr val="bg1"/>
                </a:solidFill>
                <a:latin typeface="+mj-ea"/>
                <a:ea typeface="+mj-ea"/>
              </a:rPr>
              <a:t>缤纷秋日 礼遇成长</a:t>
            </a:r>
          </a:p>
        </p:txBody>
      </p:sp>
      <p:sp>
        <p:nvSpPr>
          <p:cNvPr id="1052341" name="文本框 168"/>
          <p:cNvSpPr txBox="1"/>
          <p:nvPr/>
        </p:nvSpPr>
        <p:spPr>
          <a:xfrm>
            <a:off x="988472" y="3422377"/>
            <a:ext cx="3691524" cy="613694"/>
          </a:xfrm>
          <a:prstGeom prst="rect"/>
          <a:noFill/>
        </p:spPr>
        <p:txBody>
          <a:bodyPr wrap="square">
            <a:spAutoFit/>
          </a:bodyPr>
          <a:p>
            <a:pPr>
              <a:lnSpc>
                <a:spcPct val="150000"/>
              </a:lnSpc>
            </a:pPr>
            <a:r>
              <a:rPr altLang="en-US" b="0" sz="1200" i="0" lang="zh-CN">
                <a:solidFill>
                  <a:schemeClr val="bg1"/>
                </a:solidFill>
                <a:effectLst/>
                <a:latin typeface="+mj-ea"/>
                <a:ea typeface="+mj-ea"/>
              </a:rPr>
              <a:t>纯手工制作，天然植物镶嵌，花草不规则的分布，形成浑然天成的纹路，古朴美感！</a:t>
            </a:r>
          </a:p>
        </p:txBody>
      </p:sp>
      <p:pic>
        <p:nvPicPr>
          <p:cNvPr id="2097214" name="图片 124"/>
          <p:cNvPicPr>
            <a:picLocks noChangeAspect="1"/>
          </p:cNvPicPr>
          <p:nvPr/>
        </p:nvPicPr>
        <p:blipFill>
          <a:blip xmlns:r="http://schemas.openxmlformats.org/officeDocument/2006/relationships" r:embed="rId1" cstate="email"/>
          <a:stretch>
            <a:fillRect/>
          </a:stretch>
        </p:blipFill>
        <p:spPr>
          <a:xfrm>
            <a:off x="8741269" y="2317629"/>
            <a:ext cx="3218187" cy="2489205"/>
          </a:xfrm>
          <a:prstGeom prst="rect"/>
        </p:spPr>
      </p:pic>
      <p:pic>
        <p:nvPicPr>
          <p:cNvPr id="2097215" name="图片 165"/>
          <p:cNvPicPr>
            <a:picLocks noChangeAspect="1"/>
          </p:cNvPicPr>
          <p:nvPr/>
        </p:nvPicPr>
        <p:blipFill>
          <a:blip xmlns:r="http://schemas.openxmlformats.org/officeDocument/2006/relationships" r:embed="rId2" cstate="email"/>
          <a:stretch>
            <a:fillRect/>
          </a:stretch>
        </p:blipFill>
        <p:spPr>
          <a:xfrm>
            <a:off x="5403076" y="2313828"/>
            <a:ext cx="3426614" cy="2489205"/>
          </a:xfrm>
          <a:prstGeom prst="rect"/>
        </p:spPr>
      </p:pic>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274" name=""/>
        <p:cNvGrpSpPr/>
        <p:nvPr/>
      </p:nvGrpSpPr>
      <p:grpSpPr>
        <a:xfrm>
          <a:off x="0" y="0"/>
          <a:ext cx="0" cy="0"/>
          <a:chOff x="0" y="0"/>
          <a:chExt cx="0" cy="0"/>
        </a:xfrm>
      </p:grpSpPr>
      <p:sp>
        <p:nvSpPr>
          <p:cNvPr id="1052342" name="矩形 1"/>
          <p:cNvSpPr/>
          <p:nvPr/>
        </p:nvSpPr>
        <p:spPr>
          <a:xfrm>
            <a:off x="0" y="-29210"/>
            <a:ext cx="12192000" cy="6887210"/>
          </a:xfrm>
          <a:prstGeom prst="rect"/>
          <a:solidFill>
            <a:srgbClr val="00277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343" name="任意多边形: 形状 180"/>
          <p:cNvSpPr/>
          <p:nvPr/>
        </p:nvSpPr>
        <p:spPr>
          <a:xfrm>
            <a:off x="1582282" y="-29210"/>
            <a:ext cx="6822908" cy="6858000"/>
          </a:xfrm>
          <a:custGeom>
            <a:avLst/>
            <a:gdLst>
              <a:gd name="connsiteX0" fmla="*/ 2313618 w 8569125"/>
              <a:gd name="connsiteY0" fmla="*/ 0 h 6858000"/>
              <a:gd name="connsiteX1" fmla="*/ 3960258 w 8569125"/>
              <a:gd name="connsiteY1" fmla="*/ 0 h 6858000"/>
              <a:gd name="connsiteX2" fmla="*/ 4621404 w 8569125"/>
              <a:gd name="connsiteY2" fmla="*/ 0 h 6858000"/>
              <a:gd name="connsiteX3" fmla="*/ 6758681 w 8569125"/>
              <a:gd name="connsiteY3" fmla="*/ 0 h 6858000"/>
              <a:gd name="connsiteX4" fmla="*/ 8302425 w 8569125"/>
              <a:gd name="connsiteY4" fmla="*/ 0 h 6858000"/>
              <a:gd name="connsiteX5" fmla="*/ 8569125 w 8569125"/>
              <a:gd name="connsiteY5" fmla="*/ 0 h 6858000"/>
              <a:gd name="connsiteX6" fmla="*/ 8569125 w 8569125"/>
              <a:gd name="connsiteY6" fmla="*/ 6858000 h 6858000"/>
              <a:gd name="connsiteX7" fmla="*/ 8302425 w 8569125"/>
              <a:gd name="connsiteY7" fmla="*/ 6858000 h 6858000"/>
              <a:gd name="connsiteX8" fmla="*/ 6758681 w 8569125"/>
              <a:gd name="connsiteY8" fmla="*/ 6858000 h 6858000"/>
              <a:gd name="connsiteX9" fmla="*/ 0 w 8569125"/>
              <a:gd name="connsiteY9"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569125" h="6858000">
                <a:moveTo>
                  <a:pt x="2313618" y="0"/>
                </a:moveTo>
                <a:lnTo>
                  <a:pt x="3960258" y="0"/>
                </a:lnTo>
                <a:lnTo>
                  <a:pt x="4621404" y="0"/>
                </a:lnTo>
                <a:lnTo>
                  <a:pt x="6758681" y="0"/>
                </a:lnTo>
                <a:lnTo>
                  <a:pt x="8302425" y="0"/>
                </a:lnTo>
                <a:lnTo>
                  <a:pt x="8569125" y="0"/>
                </a:lnTo>
                <a:lnTo>
                  <a:pt x="8569125" y="6858000"/>
                </a:lnTo>
                <a:lnTo>
                  <a:pt x="8302425" y="6858000"/>
                </a:lnTo>
                <a:lnTo>
                  <a:pt x="6758681" y="6858000"/>
                </a:lnTo>
                <a:lnTo>
                  <a:pt x="0" y="685800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52344" name="矩形 5"/>
          <p:cNvSpPr/>
          <p:nvPr/>
        </p:nvSpPr>
        <p:spPr>
          <a:xfrm>
            <a:off x="294944" y="623162"/>
            <a:ext cx="11566856" cy="5650571"/>
          </a:xfrm>
          <a:prstGeom prst="rect"/>
          <a:gradFill flip="none" rotWithShape="1">
            <a:gsLst>
              <a:gs pos="0">
                <a:schemeClr val="accent1"/>
              </a:gs>
              <a:gs pos="100000">
                <a:schemeClr val="accent2"/>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345" name="任意多边形: 形状 11"/>
          <p:cNvSpPr/>
          <p:nvPr/>
        </p:nvSpPr>
        <p:spPr>
          <a:xfrm>
            <a:off x="0" y="1"/>
            <a:ext cx="589888" cy="1748539"/>
          </a:xfrm>
          <a:custGeom>
            <a:avLst/>
            <a:gdLst>
              <a:gd name="connsiteX0" fmla="*/ 0 w 589888"/>
              <a:gd name="connsiteY0" fmla="*/ 0 h 1748539"/>
              <a:gd name="connsiteX1" fmla="*/ 589888 w 589888"/>
              <a:gd name="connsiteY1" fmla="*/ 0 h 1748539"/>
              <a:gd name="connsiteX2" fmla="*/ 0 w 589888"/>
              <a:gd name="connsiteY2" fmla="*/ 1748539 h 1748539"/>
            </a:gdLst>
            <a:ahLst/>
            <a:cxnLst>
              <a:cxn ang="0">
                <a:pos x="connsiteX0" y="connsiteY0"/>
              </a:cxn>
              <a:cxn ang="0">
                <a:pos x="connsiteX1" y="connsiteY1"/>
              </a:cxn>
              <a:cxn ang="0">
                <a:pos x="connsiteX2" y="connsiteY2"/>
              </a:cxn>
            </a:cxnLst>
            <a:rect l="l" t="t" r="r" b="b"/>
            <a:pathLst>
              <a:path w="589888" h="1748539">
                <a:moveTo>
                  <a:pt x="0" y="0"/>
                </a:moveTo>
                <a:lnTo>
                  <a:pt x="589888" y="0"/>
                </a:lnTo>
                <a:lnTo>
                  <a:pt x="0" y="1748539"/>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52346" name="任意多边形: 形状 106"/>
          <p:cNvSpPr/>
          <p:nvPr/>
        </p:nvSpPr>
        <p:spPr>
          <a:xfrm>
            <a:off x="713485" y="0"/>
            <a:ext cx="1258044" cy="1675698"/>
          </a:xfrm>
          <a:custGeom>
            <a:avLst/>
            <a:gdLst>
              <a:gd name="connsiteX0" fmla="*/ 623094 w 1258044"/>
              <a:gd name="connsiteY0" fmla="*/ 0 h 1675698"/>
              <a:gd name="connsiteX1" fmla="*/ 1258044 w 1258044"/>
              <a:gd name="connsiteY1" fmla="*/ 0 h 1675698"/>
              <a:gd name="connsiteX2" fmla="*/ 634950 w 1258044"/>
              <a:gd name="connsiteY2" fmla="*/ 1675698 h 1675698"/>
              <a:gd name="connsiteX3" fmla="*/ 0 w 1258044"/>
              <a:gd name="connsiteY3" fmla="*/ 1675698 h 1675698"/>
            </a:gdLst>
            <a:ahLst/>
            <a:cxnLst>
              <a:cxn ang="0">
                <a:pos x="connsiteX0" y="connsiteY0"/>
              </a:cxn>
              <a:cxn ang="0">
                <a:pos x="connsiteX1" y="connsiteY1"/>
              </a:cxn>
              <a:cxn ang="0">
                <a:pos x="connsiteX2" y="connsiteY2"/>
              </a:cxn>
              <a:cxn ang="0">
                <a:pos x="connsiteX3" y="connsiteY3"/>
              </a:cxn>
            </a:cxnLst>
            <a:rect l="l" t="t" r="r" b="b"/>
            <a:pathLst>
              <a:path w="1258044" h="1675698">
                <a:moveTo>
                  <a:pt x="623094" y="0"/>
                </a:moveTo>
                <a:lnTo>
                  <a:pt x="1258044" y="0"/>
                </a:lnTo>
                <a:lnTo>
                  <a:pt x="634950" y="1675698"/>
                </a:lnTo>
                <a:lnTo>
                  <a:pt x="0" y="1675698"/>
                </a:lnTo>
                <a:close/>
              </a:path>
            </a:pathLst>
          </a:custGeom>
          <a:gradFill flip="none" rotWithShape="1">
            <a:gsLst>
              <a:gs pos="0">
                <a:schemeClr val="bg1">
                  <a:alpha val="64000"/>
                </a:schemeClr>
              </a:gs>
              <a:gs pos="100000">
                <a:schemeClr val="bg1">
                  <a:alpha val="0"/>
                </a:schemeClr>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52347" name="平行四边形 176"/>
          <p:cNvSpPr/>
          <p:nvPr/>
        </p:nvSpPr>
        <p:spPr>
          <a:xfrm>
            <a:off x="10409936" y="0"/>
            <a:ext cx="1189400" cy="1869720"/>
          </a:xfrm>
          <a:prstGeom prst="parallelogram">
            <a:avLst>
              <a:gd name="adj" fmla="val 58453"/>
            </a:avLst>
          </a:prstGeom>
          <a:gradFill flip="none" rotWithShape="1">
            <a:gsLst>
              <a:gs pos="0">
                <a:schemeClr val="bg1">
                  <a:alpha val="64000"/>
                </a:schemeClr>
              </a:gs>
              <a:gs pos="100000">
                <a:schemeClr val="bg1">
                  <a:alpha val="0"/>
                </a:schemeClr>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348" name="平行四边形 177"/>
          <p:cNvSpPr/>
          <p:nvPr/>
        </p:nvSpPr>
        <p:spPr>
          <a:xfrm>
            <a:off x="9594570" y="-4625"/>
            <a:ext cx="895458" cy="1255575"/>
          </a:xfrm>
          <a:prstGeom prst="parallelogram">
            <a:avLst>
              <a:gd name="adj" fmla="val 51239"/>
            </a:avLst>
          </a:prstGeom>
          <a:gradFill flip="none" rotWithShape="1">
            <a:gsLst>
              <a:gs pos="0">
                <a:schemeClr val="accent2"/>
              </a:gs>
              <a:gs pos="100000">
                <a:schemeClr val="accent2">
                  <a:alpha val="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349" name="任意多边形: 形状 107"/>
          <p:cNvSpPr/>
          <p:nvPr/>
        </p:nvSpPr>
        <p:spPr>
          <a:xfrm>
            <a:off x="2240078" y="4705381"/>
            <a:ext cx="1906301" cy="2152619"/>
          </a:xfrm>
          <a:custGeom>
            <a:avLst/>
            <a:gdLst>
              <a:gd name="connsiteX0" fmla="*/ 733105 w 1906301"/>
              <a:gd name="connsiteY0" fmla="*/ 0 h 2152619"/>
              <a:gd name="connsiteX1" fmla="*/ 1906301 w 1906301"/>
              <a:gd name="connsiteY1" fmla="*/ 0 h 2152619"/>
              <a:gd name="connsiteX2" fmla="*/ 1173196 w 1906301"/>
              <a:gd name="connsiteY2" fmla="*/ 2152619 h 2152619"/>
              <a:gd name="connsiteX3" fmla="*/ 0 w 1906301"/>
              <a:gd name="connsiteY3" fmla="*/ 2152619 h 2152619"/>
            </a:gdLst>
            <a:ahLst/>
            <a:cxnLst>
              <a:cxn ang="0">
                <a:pos x="connsiteX0" y="connsiteY0"/>
              </a:cxn>
              <a:cxn ang="0">
                <a:pos x="connsiteX1" y="connsiteY1"/>
              </a:cxn>
              <a:cxn ang="0">
                <a:pos x="connsiteX2" y="connsiteY2"/>
              </a:cxn>
              <a:cxn ang="0">
                <a:pos x="connsiteX3" y="connsiteY3"/>
              </a:cxn>
            </a:cxnLst>
            <a:rect l="l" t="t" r="r" b="b"/>
            <a:pathLst>
              <a:path w="1906301" h="2152619">
                <a:moveTo>
                  <a:pt x="733105" y="0"/>
                </a:moveTo>
                <a:lnTo>
                  <a:pt x="1906301" y="0"/>
                </a:lnTo>
                <a:lnTo>
                  <a:pt x="1173196" y="2152619"/>
                </a:lnTo>
                <a:lnTo>
                  <a:pt x="0" y="2152619"/>
                </a:lnTo>
                <a:close/>
              </a:path>
            </a:pathLst>
          </a:custGeom>
          <a:gradFill flip="none" rotWithShape="1">
            <a:gsLst>
              <a:gs pos="0">
                <a:schemeClr val="accent2"/>
              </a:gs>
              <a:gs pos="100000">
                <a:schemeClr val="accent2">
                  <a:alpha val="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grpSp>
        <p:nvGrpSpPr>
          <p:cNvPr id="275" name="组合 1028"/>
          <p:cNvGrpSpPr/>
          <p:nvPr/>
        </p:nvGrpSpPr>
        <p:grpSpPr>
          <a:xfrm>
            <a:off x="468420" y="6273733"/>
            <a:ext cx="11255160" cy="255424"/>
            <a:chOff x="203417" y="6273733"/>
            <a:chExt cx="11255160" cy="255424"/>
          </a:xfrm>
        </p:grpSpPr>
        <p:grpSp>
          <p:nvGrpSpPr>
            <p:cNvPr id="276" name="组合 1024"/>
            <p:cNvGrpSpPr/>
            <p:nvPr/>
          </p:nvGrpSpPr>
          <p:grpSpPr>
            <a:xfrm>
              <a:off x="10507861" y="6273733"/>
              <a:ext cx="950716" cy="255424"/>
              <a:chOff x="10507861" y="6273733"/>
              <a:chExt cx="950716" cy="255424"/>
            </a:xfrm>
          </p:grpSpPr>
          <p:sp>
            <p:nvSpPr>
              <p:cNvPr id="1052350" name="平行四边形 36"/>
              <p:cNvSpPr/>
              <p:nvPr/>
            </p:nvSpPr>
            <p:spPr>
              <a:xfrm>
                <a:off x="11290517" y="6273733"/>
                <a:ext cx="168060" cy="255424"/>
              </a:xfrm>
              <a:prstGeom prst="parallelogram">
                <a:avLst>
                  <a:gd name="adj" fmla="val 51442"/>
                </a:avLst>
              </a:prstGeom>
              <a:solidFill>
                <a:schemeClr val="accent2">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351" name="平行四边形 68"/>
              <p:cNvSpPr/>
              <p:nvPr/>
            </p:nvSpPr>
            <p:spPr>
              <a:xfrm>
                <a:off x="11160041" y="6273733"/>
                <a:ext cx="168060" cy="255424"/>
              </a:xfrm>
              <a:prstGeom prst="parallelogram">
                <a:avLst>
                  <a:gd name="adj" fmla="val 51442"/>
                </a:avLst>
              </a:prstGeom>
              <a:solidFill>
                <a:schemeClr val="accent2">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352" name="平行四边形 69"/>
              <p:cNvSpPr/>
              <p:nvPr/>
            </p:nvSpPr>
            <p:spPr>
              <a:xfrm>
                <a:off x="11029605" y="6273733"/>
                <a:ext cx="168060" cy="255424"/>
              </a:xfrm>
              <a:prstGeom prst="parallelogram">
                <a:avLst>
                  <a:gd name="adj" fmla="val 51442"/>
                </a:avLst>
              </a:prstGeom>
              <a:solidFill>
                <a:schemeClr val="accent2">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353" name="平行四边形 70"/>
              <p:cNvSpPr/>
              <p:nvPr/>
            </p:nvSpPr>
            <p:spPr>
              <a:xfrm>
                <a:off x="10899169" y="6273733"/>
                <a:ext cx="168060" cy="255424"/>
              </a:xfrm>
              <a:prstGeom prst="parallelogram">
                <a:avLst>
                  <a:gd name="adj" fmla="val 51442"/>
                </a:avLst>
              </a:prstGeom>
              <a:solidFill>
                <a:schemeClr val="accent2">
                  <a:alpha val="5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354" name="平行四边形 71"/>
              <p:cNvSpPr/>
              <p:nvPr/>
            </p:nvSpPr>
            <p:spPr>
              <a:xfrm>
                <a:off x="10768733" y="6273733"/>
                <a:ext cx="168060" cy="255424"/>
              </a:xfrm>
              <a:prstGeom prst="parallelogram">
                <a:avLst>
                  <a:gd name="adj" fmla="val 51442"/>
                </a:avLst>
              </a:prstGeom>
              <a:solidFill>
                <a:schemeClr val="accent2">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355" name="平行四边形 72"/>
              <p:cNvSpPr/>
              <p:nvPr/>
            </p:nvSpPr>
            <p:spPr>
              <a:xfrm>
                <a:off x="10638297" y="6273733"/>
                <a:ext cx="168060" cy="255424"/>
              </a:xfrm>
              <a:prstGeom prst="parallelogram">
                <a:avLst>
                  <a:gd name="adj" fmla="val 51442"/>
                </a:avLst>
              </a:prstGeom>
              <a:solidFill>
                <a:schemeClr val="accent2">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356" name="平行四边形 73"/>
              <p:cNvSpPr/>
              <p:nvPr/>
            </p:nvSpPr>
            <p:spPr>
              <a:xfrm>
                <a:off x="10507861" y="6273733"/>
                <a:ext cx="168060" cy="255424"/>
              </a:xfrm>
              <a:prstGeom prst="parallelogram">
                <a:avLst>
                  <a:gd name="adj" fmla="val 51442"/>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grpSp>
        <p:grpSp>
          <p:nvGrpSpPr>
            <p:cNvPr id="277" name="组合 1027"/>
            <p:cNvGrpSpPr/>
            <p:nvPr/>
          </p:nvGrpSpPr>
          <p:grpSpPr>
            <a:xfrm>
              <a:off x="203417" y="6273733"/>
              <a:ext cx="10342068" cy="255424"/>
              <a:chOff x="203417" y="6273733"/>
              <a:chExt cx="10342068" cy="255424"/>
            </a:xfrm>
            <a:gradFill flip="none" rotWithShape="1">
              <a:gsLst>
                <a:gs pos="0">
                  <a:schemeClr val="bg1">
                    <a:alpha val="0"/>
                  </a:schemeClr>
                </a:gs>
                <a:gs pos="44000">
                  <a:schemeClr val="bg1">
                    <a:alpha val="55000"/>
                  </a:schemeClr>
                </a:gs>
                <a:gs pos="100000">
                  <a:schemeClr val="bg1">
                    <a:alpha val="5000"/>
                  </a:schemeClr>
                </a:gs>
              </a:gsLst>
              <a:lin ang="0" scaled="1"/>
            </a:gradFill>
          </p:grpSpPr>
          <p:sp>
            <p:nvSpPr>
              <p:cNvPr id="1052357" name="平行四边形 74"/>
              <p:cNvSpPr/>
              <p:nvPr/>
            </p:nvSpPr>
            <p:spPr>
              <a:xfrm>
                <a:off x="1037742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358" name="平行四边形 75"/>
              <p:cNvSpPr/>
              <p:nvPr/>
            </p:nvSpPr>
            <p:spPr>
              <a:xfrm>
                <a:off x="1024698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359" name="平行四边形 76"/>
              <p:cNvSpPr/>
              <p:nvPr/>
            </p:nvSpPr>
            <p:spPr>
              <a:xfrm>
                <a:off x="1011655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360" name="平行四边形 77"/>
              <p:cNvSpPr/>
              <p:nvPr/>
            </p:nvSpPr>
            <p:spPr>
              <a:xfrm>
                <a:off x="998611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361" name="平行四边形 78"/>
              <p:cNvSpPr/>
              <p:nvPr/>
            </p:nvSpPr>
            <p:spPr>
              <a:xfrm>
                <a:off x="985568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362" name="平行四边形 79"/>
              <p:cNvSpPr/>
              <p:nvPr/>
            </p:nvSpPr>
            <p:spPr>
              <a:xfrm>
                <a:off x="972524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363" name="平行四边形 80"/>
              <p:cNvSpPr/>
              <p:nvPr/>
            </p:nvSpPr>
            <p:spPr>
              <a:xfrm>
                <a:off x="959480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364" name="平行四边形 81"/>
              <p:cNvSpPr/>
              <p:nvPr/>
            </p:nvSpPr>
            <p:spPr>
              <a:xfrm>
                <a:off x="946437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365" name="平行四边形 82"/>
              <p:cNvSpPr/>
              <p:nvPr/>
            </p:nvSpPr>
            <p:spPr>
              <a:xfrm>
                <a:off x="933393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366" name="平行四边形 86"/>
              <p:cNvSpPr/>
              <p:nvPr/>
            </p:nvSpPr>
            <p:spPr>
              <a:xfrm>
                <a:off x="920350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367" name="平行四边形 87"/>
              <p:cNvSpPr/>
              <p:nvPr/>
            </p:nvSpPr>
            <p:spPr>
              <a:xfrm>
                <a:off x="907306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368" name="平行四边形 88"/>
              <p:cNvSpPr/>
              <p:nvPr/>
            </p:nvSpPr>
            <p:spPr>
              <a:xfrm>
                <a:off x="894262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369" name="平行四边形 89"/>
              <p:cNvSpPr/>
              <p:nvPr/>
            </p:nvSpPr>
            <p:spPr>
              <a:xfrm>
                <a:off x="881219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370" name="平行四边形 90"/>
              <p:cNvSpPr/>
              <p:nvPr/>
            </p:nvSpPr>
            <p:spPr>
              <a:xfrm>
                <a:off x="868175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371" name="平行四边形 91"/>
              <p:cNvSpPr/>
              <p:nvPr/>
            </p:nvSpPr>
            <p:spPr>
              <a:xfrm>
                <a:off x="855132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372" name="平行四边形 92"/>
              <p:cNvSpPr/>
              <p:nvPr/>
            </p:nvSpPr>
            <p:spPr>
              <a:xfrm>
                <a:off x="842088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373" name="平行四边形 93"/>
              <p:cNvSpPr/>
              <p:nvPr/>
            </p:nvSpPr>
            <p:spPr>
              <a:xfrm>
                <a:off x="829044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374" name="平行四边形 94"/>
              <p:cNvSpPr/>
              <p:nvPr/>
            </p:nvSpPr>
            <p:spPr>
              <a:xfrm>
                <a:off x="816001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375" name="平行四边形 100"/>
              <p:cNvSpPr/>
              <p:nvPr/>
            </p:nvSpPr>
            <p:spPr>
              <a:xfrm>
                <a:off x="802957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376" name="平行四边形 101"/>
              <p:cNvSpPr/>
              <p:nvPr/>
            </p:nvSpPr>
            <p:spPr>
              <a:xfrm>
                <a:off x="789914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377" name="平行四边形 102"/>
              <p:cNvSpPr/>
              <p:nvPr/>
            </p:nvSpPr>
            <p:spPr>
              <a:xfrm>
                <a:off x="776870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378" name="平行四边形 103"/>
              <p:cNvSpPr/>
              <p:nvPr/>
            </p:nvSpPr>
            <p:spPr>
              <a:xfrm>
                <a:off x="763826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379" name="平行四边形 104"/>
              <p:cNvSpPr/>
              <p:nvPr/>
            </p:nvSpPr>
            <p:spPr>
              <a:xfrm>
                <a:off x="750783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380" name="平行四边形 105"/>
              <p:cNvSpPr/>
              <p:nvPr/>
            </p:nvSpPr>
            <p:spPr>
              <a:xfrm>
                <a:off x="737739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381" name="平行四边形 108"/>
              <p:cNvSpPr/>
              <p:nvPr/>
            </p:nvSpPr>
            <p:spPr>
              <a:xfrm>
                <a:off x="724696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382" name="平行四边形 109"/>
              <p:cNvSpPr/>
              <p:nvPr/>
            </p:nvSpPr>
            <p:spPr>
              <a:xfrm>
                <a:off x="711652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383" name="平行四边形 110"/>
              <p:cNvSpPr/>
              <p:nvPr/>
            </p:nvSpPr>
            <p:spPr>
              <a:xfrm>
                <a:off x="698608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384" name="平行四边形 111"/>
              <p:cNvSpPr/>
              <p:nvPr/>
            </p:nvSpPr>
            <p:spPr>
              <a:xfrm>
                <a:off x="685565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385" name="平行四边形 112"/>
              <p:cNvSpPr/>
              <p:nvPr/>
            </p:nvSpPr>
            <p:spPr>
              <a:xfrm>
                <a:off x="672521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386" name="平行四边形 113"/>
              <p:cNvSpPr/>
              <p:nvPr/>
            </p:nvSpPr>
            <p:spPr>
              <a:xfrm>
                <a:off x="659478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387" name="平行四边形 114"/>
              <p:cNvSpPr/>
              <p:nvPr/>
            </p:nvSpPr>
            <p:spPr>
              <a:xfrm>
                <a:off x="646434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388" name="平行四边形 115"/>
              <p:cNvSpPr/>
              <p:nvPr/>
            </p:nvSpPr>
            <p:spPr>
              <a:xfrm>
                <a:off x="633390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389" name="平行四边形 116"/>
              <p:cNvSpPr/>
              <p:nvPr/>
            </p:nvSpPr>
            <p:spPr>
              <a:xfrm>
                <a:off x="620347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390" name="平行四边形 117"/>
              <p:cNvSpPr/>
              <p:nvPr/>
            </p:nvSpPr>
            <p:spPr>
              <a:xfrm>
                <a:off x="607303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391" name="平行四边形 118"/>
              <p:cNvSpPr/>
              <p:nvPr/>
            </p:nvSpPr>
            <p:spPr>
              <a:xfrm>
                <a:off x="594260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392" name="平行四边形 119"/>
              <p:cNvSpPr/>
              <p:nvPr/>
            </p:nvSpPr>
            <p:spPr>
              <a:xfrm>
                <a:off x="581216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393" name="平行四边形 120"/>
              <p:cNvSpPr/>
              <p:nvPr/>
            </p:nvSpPr>
            <p:spPr>
              <a:xfrm>
                <a:off x="568172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394" name="平行四边形 121"/>
              <p:cNvSpPr/>
              <p:nvPr/>
            </p:nvSpPr>
            <p:spPr>
              <a:xfrm>
                <a:off x="555129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395" name="平行四边形 122"/>
              <p:cNvSpPr/>
              <p:nvPr/>
            </p:nvSpPr>
            <p:spPr>
              <a:xfrm>
                <a:off x="542085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396" name="平行四边形 123"/>
              <p:cNvSpPr/>
              <p:nvPr/>
            </p:nvSpPr>
            <p:spPr>
              <a:xfrm>
                <a:off x="529042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397" name="平行四边形 126"/>
              <p:cNvSpPr/>
              <p:nvPr/>
            </p:nvSpPr>
            <p:spPr>
              <a:xfrm>
                <a:off x="515998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398" name="平行四边形 127"/>
              <p:cNvSpPr/>
              <p:nvPr/>
            </p:nvSpPr>
            <p:spPr>
              <a:xfrm>
                <a:off x="502954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399" name="平行四边形 128"/>
              <p:cNvSpPr/>
              <p:nvPr/>
            </p:nvSpPr>
            <p:spPr>
              <a:xfrm>
                <a:off x="489911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400" name="平行四边形 129"/>
              <p:cNvSpPr/>
              <p:nvPr/>
            </p:nvSpPr>
            <p:spPr>
              <a:xfrm>
                <a:off x="476867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401" name="平行四边形 130"/>
              <p:cNvSpPr/>
              <p:nvPr/>
            </p:nvSpPr>
            <p:spPr>
              <a:xfrm>
                <a:off x="463824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402" name="平行四边形 131"/>
              <p:cNvSpPr/>
              <p:nvPr/>
            </p:nvSpPr>
            <p:spPr>
              <a:xfrm>
                <a:off x="450780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403" name="平行四边形 132"/>
              <p:cNvSpPr/>
              <p:nvPr/>
            </p:nvSpPr>
            <p:spPr>
              <a:xfrm>
                <a:off x="437736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404" name="平行四边形 133"/>
              <p:cNvSpPr/>
              <p:nvPr/>
            </p:nvSpPr>
            <p:spPr>
              <a:xfrm>
                <a:off x="424693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405" name="平行四边形 134"/>
              <p:cNvSpPr/>
              <p:nvPr/>
            </p:nvSpPr>
            <p:spPr>
              <a:xfrm>
                <a:off x="411649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406" name="平行四边形 135"/>
              <p:cNvSpPr/>
              <p:nvPr/>
            </p:nvSpPr>
            <p:spPr>
              <a:xfrm>
                <a:off x="398606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407" name="平行四边形 136"/>
              <p:cNvSpPr/>
              <p:nvPr/>
            </p:nvSpPr>
            <p:spPr>
              <a:xfrm>
                <a:off x="385562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408" name="平行四边形 137"/>
              <p:cNvSpPr/>
              <p:nvPr/>
            </p:nvSpPr>
            <p:spPr>
              <a:xfrm>
                <a:off x="372518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409" name="平行四边形 138"/>
              <p:cNvSpPr/>
              <p:nvPr/>
            </p:nvSpPr>
            <p:spPr>
              <a:xfrm>
                <a:off x="359475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410" name="平行四边形 139"/>
              <p:cNvSpPr/>
              <p:nvPr/>
            </p:nvSpPr>
            <p:spPr>
              <a:xfrm>
                <a:off x="346431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411" name="平行四边形 140"/>
              <p:cNvSpPr/>
              <p:nvPr/>
            </p:nvSpPr>
            <p:spPr>
              <a:xfrm>
                <a:off x="333388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412" name="平行四边形 141"/>
              <p:cNvSpPr/>
              <p:nvPr/>
            </p:nvSpPr>
            <p:spPr>
              <a:xfrm>
                <a:off x="320344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413" name="平行四边形 142"/>
              <p:cNvSpPr/>
              <p:nvPr/>
            </p:nvSpPr>
            <p:spPr>
              <a:xfrm>
                <a:off x="307300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414" name="平行四边形 143"/>
              <p:cNvSpPr/>
              <p:nvPr/>
            </p:nvSpPr>
            <p:spPr>
              <a:xfrm>
                <a:off x="294257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415" name="平行四边形 144"/>
              <p:cNvSpPr/>
              <p:nvPr/>
            </p:nvSpPr>
            <p:spPr>
              <a:xfrm>
                <a:off x="281213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416" name="平行四边形 145"/>
              <p:cNvSpPr/>
              <p:nvPr/>
            </p:nvSpPr>
            <p:spPr>
              <a:xfrm>
                <a:off x="268170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417" name="平行四边形 146"/>
              <p:cNvSpPr/>
              <p:nvPr/>
            </p:nvSpPr>
            <p:spPr>
              <a:xfrm>
                <a:off x="255126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418" name="平行四边形 147"/>
              <p:cNvSpPr/>
              <p:nvPr/>
            </p:nvSpPr>
            <p:spPr>
              <a:xfrm>
                <a:off x="242082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419" name="平行四边形 148"/>
              <p:cNvSpPr/>
              <p:nvPr/>
            </p:nvSpPr>
            <p:spPr>
              <a:xfrm>
                <a:off x="229039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420" name="平行四边形 149"/>
              <p:cNvSpPr/>
              <p:nvPr/>
            </p:nvSpPr>
            <p:spPr>
              <a:xfrm>
                <a:off x="215995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421" name="平行四边形 150"/>
              <p:cNvSpPr/>
              <p:nvPr/>
            </p:nvSpPr>
            <p:spPr>
              <a:xfrm>
                <a:off x="202952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422" name="平行四边形 151"/>
              <p:cNvSpPr/>
              <p:nvPr/>
            </p:nvSpPr>
            <p:spPr>
              <a:xfrm>
                <a:off x="189908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423" name="平行四边形 152"/>
              <p:cNvSpPr/>
              <p:nvPr/>
            </p:nvSpPr>
            <p:spPr>
              <a:xfrm>
                <a:off x="176864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424" name="平行四边形 153"/>
              <p:cNvSpPr/>
              <p:nvPr/>
            </p:nvSpPr>
            <p:spPr>
              <a:xfrm>
                <a:off x="163821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425" name="平行四边形 154"/>
              <p:cNvSpPr/>
              <p:nvPr/>
            </p:nvSpPr>
            <p:spPr>
              <a:xfrm>
                <a:off x="150777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426" name="平行四边形 155"/>
              <p:cNvSpPr/>
              <p:nvPr/>
            </p:nvSpPr>
            <p:spPr>
              <a:xfrm>
                <a:off x="137734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427" name="平行四边形 156"/>
              <p:cNvSpPr/>
              <p:nvPr/>
            </p:nvSpPr>
            <p:spPr>
              <a:xfrm>
                <a:off x="124690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428" name="平行四边形 157"/>
              <p:cNvSpPr/>
              <p:nvPr/>
            </p:nvSpPr>
            <p:spPr>
              <a:xfrm>
                <a:off x="111646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429" name="平行四边形 158"/>
              <p:cNvSpPr/>
              <p:nvPr/>
            </p:nvSpPr>
            <p:spPr>
              <a:xfrm>
                <a:off x="98603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430" name="平行四边形 159"/>
              <p:cNvSpPr/>
              <p:nvPr/>
            </p:nvSpPr>
            <p:spPr>
              <a:xfrm>
                <a:off x="85559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431" name="平行四边形 160"/>
              <p:cNvSpPr/>
              <p:nvPr/>
            </p:nvSpPr>
            <p:spPr>
              <a:xfrm>
                <a:off x="72516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432" name="平行四边形 161"/>
              <p:cNvSpPr/>
              <p:nvPr/>
            </p:nvSpPr>
            <p:spPr>
              <a:xfrm>
                <a:off x="59472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433" name="平行四边形 162"/>
              <p:cNvSpPr/>
              <p:nvPr/>
            </p:nvSpPr>
            <p:spPr>
              <a:xfrm>
                <a:off x="46428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434" name="平行四边形 163"/>
              <p:cNvSpPr/>
              <p:nvPr/>
            </p:nvSpPr>
            <p:spPr>
              <a:xfrm>
                <a:off x="33385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435" name="平行四边形 164"/>
              <p:cNvSpPr/>
              <p:nvPr/>
            </p:nvSpPr>
            <p:spPr>
              <a:xfrm>
                <a:off x="20341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grpSp>
      </p:grpSp>
      <p:sp>
        <p:nvSpPr>
          <p:cNvPr id="1052436" name="TextBox 13"/>
          <p:cNvSpPr txBox="1"/>
          <p:nvPr/>
        </p:nvSpPr>
        <p:spPr>
          <a:xfrm>
            <a:off x="667897" y="1221693"/>
            <a:ext cx="1676400" cy="355600"/>
          </a:xfrm>
          <a:prstGeom prst="rect"/>
          <a:noFill/>
        </p:spPr>
        <p:txBody>
          <a:bodyPr anchor="t" anchorCtr="0" bIns="0" lIns="0" rIns="0" rtlCol="0" tIns="0" wrap="none">
            <a:spAutoFit/>
          </a:bodyPr>
          <a:p>
            <a:pPr defTabSz="1216660">
              <a:spcBef>
                <a:spcPct val="20000"/>
              </a:spcBef>
            </a:pPr>
            <a:r>
              <a:rPr altLang="zh-CN" b="1" sz="2400" lang="en-US">
                <a:solidFill>
                  <a:schemeClr val="bg1"/>
                </a:solidFill>
                <a:latin typeface="+mj-ea"/>
                <a:ea typeface="+mj-ea"/>
                <a:sym typeface="Arial" panose="020B0604020202020204" pitchFamily="34" charset="0"/>
              </a:rPr>
              <a:t>2022</a:t>
            </a:r>
            <a:r>
              <a:rPr altLang="en-US" b="1" sz="2400" lang="zh-CN">
                <a:solidFill>
                  <a:schemeClr val="bg1"/>
                </a:solidFill>
                <a:latin typeface="+mj-ea"/>
                <a:ea typeface="+mj-ea"/>
                <a:sym typeface="Arial" panose="020B0604020202020204" pitchFamily="34" charset="0"/>
              </a:rPr>
              <a:t>年</a:t>
            </a:r>
            <a:r>
              <a:rPr altLang="zh-CN" b="1" sz="2400" lang="en-US">
                <a:solidFill>
                  <a:schemeClr val="bg1"/>
                </a:solidFill>
                <a:latin typeface="+mj-ea"/>
                <a:ea typeface="+mj-ea"/>
                <a:sym typeface="Arial" panose="020B0604020202020204" pitchFamily="34" charset="0"/>
              </a:rPr>
              <a:t>09</a:t>
            </a:r>
            <a:r>
              <a:rPr altLang="en-US" b="1" sz="2400" lang="zh-CN">
                <a:solidFill>
                  <a:schemeClr val="bg1"/>
                </a:solidFill>
                <a:latin typeface="+mj-ea"/>
                <a:ea typeface="+mj-ea"/>
                <a:sym typeface="Arial" panose="020B0604020202020204" pitchFamily="34" charset="0"/>
              </a:rPr>
              <a:t>月</a:t>
            </a:r>
          </a:p>
        </p:txBody>
      </p:sp>
      <p:sp>
        <p:nvSpPr>
          <p:cNvPr id="1052437" name="文本框 125"/>
          <p:cNvSpPr txBox="1"/>
          <p:nvPr/>
        </p:nvSpPr>
        <p:spPr>
          <a:xfrm>
            <a:off x="928804" y="2358705"/>
            <a:ext cx="5171034" cy="993140"/>
          </a:xfrm>
          <a:prstGeom prst="rect"/>
          <a:noFill/>
        </p:spPr>
        <p:txBody>
          <a:bodyPr wrap="square">
            <a:spAutoFit/>
          </a:bodyPr>
          <a:p>
            <a:pPr algn="l">
              <a:lnSpc>
                <a:spcPct val="150000"/>
              </a:lnSpc>
            </a:pPr>
            <a:r>
              <a:rPr altLang="en-US" b="1" sz="4000" lang="zh-CN">
                <a:solidFill>
                  <a:schemeClr val="bg1"/>
                </a:solidFill>
                <a:latin typeface="+mj-ea"/>
                <a:ea typeface="+mj-ea"/>
              </a:rPr>
              <a:t>兔儿爷非遗工坊</a:t>
            </a:r>
          </a:p>
        </p:txBody>
      </p:sp>
      <p:sp>
        <p:nvSpPr>
          <p:cNvPr id="1052438" name="文本框 166"/>
          <p:cNvSpPr txBox="1"/>
          <p:nvPr/>
        </p:nvSpPr>
        <p:spPr>
          <a:xfrm>
            <a:off x="2656459" y="1185703"/>
            <a:ext cx="5171034" cy="461665"/>
          </a:xfrm>
          <a:prstGeom prst="rect"/>
          <a:noFill/>
        </p:spPr>
        <p:txBody>
          <a:bodyPr wrap="square">
            <a:spAutoFit/>
          </a:bodyPr>
          <a:p>
            <a:pPr algn="l"/>
            <a:r>
              <a:rPr altLang="en-US" b="1" sz="2400" lang="zh-CN">
                <a:solidFill>
                  <a:schemeClr val="bg1"/>
                </a:solidFill>
                <a:latin typeface="+mj-ea"/>
                <a:ea typeface="+mj-ea"/>
              </a:rPr>
              <a:t>缤纷秋日 礼遇成长</a:t>
            </a:r>
          </a:p>
        </p:txBody>
      </p:sp>
      <p:sp>
        <p:nvSpPr>
          <p:cNvPr id="1052439" name="文本框 168"/>
          <p:cNvSpPr txBox="1"/>
          <p:nvPr/>
        </p:nvSpPr>
        <p:spPr>
          <a:xfrm>
            <a:off x="988472" y="3422377"/>
            <a:ext cx="3952396" cy="890693"/>
          </a:xfrm>
          <a:prstGeom prst="rect"/>
          <a:noFill/>
        </p:spPr>
        <p:txBody>
          <a:bodyPr wrap="square">
            <a:spAutoFit/>
          </a:bodyPr>
          <a:p>
            <a:pPr>
              <a:lnSpc>
                <a:spcPct val="150000"/>
              </a:lnSpc>
            </a:pPr>
            <a:r>
              <a:rPr altLang="en-US" b="0" sz="1200" i="0" lang="zh-CN">
                <a:solidFill>
                  <a:schemeClr val="bg1"/>
                </a:solidFill>
                <a:effectLst/>
                <a:latin typeface="+mj-ea"/>
                <a:ea typeface="+mj-ea"/>
              </a:rPr>
              <a:t>据说兔儿爷的由来便是为祛灾除病，过去的孩子，会希望这一天得到一个兔儿爷，也期待每个人身边，身边都会有一个</a:t>
            </a:r>
            <a:r>
              <a:rPr altLang="zh-CN" b="0" sz="1200" i="0" lang="en-US">
                <a:solidFill>
                  <a:schemeClr val="bg1"/>
                </a:solidFill>
                <a:effectLst/>
                <a:latin typeface="+mj-ea"/>
                <a:ea typeface="+mj-ea"/>
              </a:rPr>
              <a:t>[</a:t>
            </a:r>
            <a:r>
              <a:rPr altLang="en-US" b="0" sz="1200" i="0" lang="zh-CN">
                <a:solidFill>
                  <a:schemeClr val="bg1"/>
                </a:solidFill>
                <a:effectLst/>
                <a:latin typeface="+mj-ea"/>
                <a:ea typeface="+mj-ea"/>
              </a:rPr>
              <a:t>兔儿爷</a:t>
            </a:r>
            <a:r>
              <a:rPr altLang="zh-CN" b="0" sz="1200" i="0" lang="en-US">
                <a:solidFill>
                  <a:schemeClr val="bg1"/>
                </a:solidFill>
                <a:effectLst/>
                <a:latin typeface="+mj-ea"/>
                <a:ea typeface="+mj-ea"/>
              </a:rPr>
              <a:t>].</a:t>
            </a:r>
          </a:p>
        </p:txBody>
      </p:sp>
      <p:pic>
        <p:nvPicPr>
          <p:cNvPr id="2097216" name="图片 124"/>
          <p:cNvPicPr>
            <a:picLocks noChangeAspect="1"/>
          </p:cNvPicPr>
          <p:nvPr/>
        </p:nvPicPr>
        <p:blipFill>
          <a:blip xmlns:r="http://schemas.openxmlformats.org/officeDocument/2006/relationships" r:embed="rId1" cstate="email"/>
          <a:stretch>
            <a:fillRect/>
          </a:stretch>
        </p:blipFill>
        <p:spPr>
          <a:xfrm>
            <a:off x="5489497" y="2422178"/>
            <a:ext cx="2615221" cy="2563860"/>
          </a:xfrm>
          <a:prstGeom prst="rect"/>
        </p:spPr>
      </p:pic>
      <p:pic>
        <p:nvPicPr>
          <p:cNvPr id="2097217" name="图片 167"/>
          <p:cNvPicPr>
            <a:picLocks noChangeAspect="1"/>
          </p:cNvPicPr>
          <p:nvPr/>
        </p:nvPicPr>
        <p:blipFill>
          <a:blip xmlns:r="http://schemas.openxmlformats.org/officeDocument/2006/relationships" r:embed="rId2" cstate="email"/>
          <a:stretch>
            <a:fillRect/>
          </a:stretch>
        </p:blipFill>
        <p:spPr>
          <a:xfrm>
            <a:off x="8177890" y="2426059"/>
            <a:ext cx="3834146" cy="2556098"/>
          </a:xfrm>
          <a:prstGeom prst="rect"/>
        </p:spPr>
      </p:pic>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279" name=""/>
        <p:cNvGrpSpPr/>
        <p:nvPr/>
      </p:nvGrpSpPr>
      <p:grpSpPr>
        <a:xfrm>
          <a:off x="0" y="0"/>
          <a:ext cx="0" cy="0"/>
          <a:chOff x="0" y="0"/>
          <a:chExt cx="0" cy="0"/>
        </a:xfrm>
      </p:grpSpPr>
      <p:sp>
        <p:nvSpPr>
          <p:cNvPr id="1052443" name="矩形 1"/>
          <p:cNvSpPr/>
          <p:nvPr/>
        </p:nvSpPr>
        <p:spPr>
          <a:xfrm>
            <a:off x="0" y="-29210"/>
            <a:ext cx="12192000" cy="6887210"/>
          </a:xfrm>
          <a:prstGeom prst="rect"/>
          <a:solidFill>
            <a:srgbClr val="00277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444" name="任意多边形: 形状 11"/>
          <p:cNvSpPr/>
          <p:nvPr/>
        </p:nvSpPr>
        <p:spPr>
          <a:xfrm>
            <a:off x="0" y="1"/>
            <a:ext cx="589888" cy="1748539"/>
          </a:xfrm>
          <a:custGeom>
            <a:avLst/>
            <a:gdLst>
              <a:gd name="connsiteX0" fmla="*/ 0 w 589888"/>
              <a:gd name="connsiteY0" fmla="*/ 0 h 1748539"/>
              <a:gd name="connsiteX1" fmla="*/ 589888 w 589888"/>
              <a:gd name="connsiteY1" fmla="*/ 0 h 1748539"/>
              <a:gd name="connsiteX2" fmla="*/ 0 w 589888"/>
              <a:gd name="connsiteY2" fmla="*/ 1748539 h 1748539"/>
            </a:gdLst>
            <a:ahLst/>
            <a:cxnLst>
              <a:cxn ang="0">
                <a:pos x="connsiteX0" y="connsiteY0"/>
              </a:cxn>
              <a:cxn ang="0">
                <a:pos x="connsiteX1" y="connsiteY1"/>
              </a:cxn>
              <a:cxn ang="0">
                <a:pos x="connsiteX2" y="connsiteY2"/>
              </a:cxn>
            </a:cxnLst>
            <a:rect l="l" t="t" r="r" b="b"/>
            <a:pathLst>
              <a:path w="589888" h="1748539">
                <a:moveTo>
                  <a:pt x="0" y="0"/>
                </a:moveTo>
                <a:lnTo>
                  <a:pt x="589888" y="0"/>
                </a:lnTo>
                <a:lnTo>
                  <a:pt x="0" y="1748539"/>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52445" name="任意多边形: 形状 180"/>
          <p:cNvSpPr/>
          <p:nvPr/>
        </p:nvSpPr>
        <p:spPr>
          <a:xfrm>
            <a:off x="1582282" y="-29210"/>
            <a:ext cx="6822908" cy="6858000"/>
          </a:xfrm>
          <a:custGeom>
            <a:avLst/>
            <a:gdLst>
              <a:gd name="connsiteX0" fmla="*/ 2313618 w 8569125"/>
              <a:gd name="connsiteY0" fmla="*/ 0 h 6858000"/>
              <a:gd name="connsiteX1" fmla="*/ 3960258 w 8569125"/>
              <a:gd name="connsiteY1" fmla="*/ 0 h 6858000"/>
              <a:gd name="connsiteX2" fmla="*/ 4621404 w 8569125"/>
              <a:gd name="connsiteY2" fmla="*/ 0 h 6858000"/>
              <a:gd name="connsiteX3" fmla="*/ 6758681 w 8569125"/>
              <a:gd name="connsiteY3" fmla="*/ 0 h 6858000"/>
              <a:gd name="connsiteX4" fmla="*/ 8302425 w 8569125"/>
              <a:gd name="connsiteY4" fmla="*/ 0 h 6858000"/>
              <a:gd name="connsiteX5" fmla="*/ 8569125 w 8569125"/>
              <a:gd name="connsiteY5" fmla="*/ 0 h 6858000"/>
              <a:gd name="connsiteX6" fmla="*/ 8569125 w 8569125"/>
              <a:gd name="connsiteY6" fmla="*/ 6858000 h 6858000"/>
              <a:gd name="connsiteX7" fmla="*/ 8302425 w 8569125"/>
              <a:gd name="connsiteY7" fmla="*/ 6858000 h 6858000"/>
              <a:gd name="connsiteX8" fmla="*/ 6758681 w 8569125"/>
              <a:gd name="connsiteY8" fmla="*/ 6858000 h 6858000"/>
              <a:gd name="connsiteX9" fmla="*/ 0 w 8569125"/>
              <a:gd name="connsiteY9"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569125" h="6858000">
                <a:moveTo>
                  <a:pt x="2313618" y="0"/>
                </a:moveTo>
                <a:lnTo>
                  <a:pt x="3960258" y="0"/>
                </a:lnTo>
                <a:lnTo>
                  <a:pt x="4621404" y="0"/>
                </a:lnTo>
                <a:lnTo>
                  <a:pt x="6758681" y="0"/>
                </a:lnTo>
                <a:lnTo>
                  <a:pt x="8302425" y="0"/>
                </a:lnTo>
                <a:lnTo>
                  <a:pt x="8569125" y="0"/>
                </a:lnTo>
                <a:lnTo>
                  <a:pt x="8569125" y="6858000"/>
                </a:lnTo>
                <a:lnTo>
                  <a:pt x="8302425" y="6858000"/>
                </a:lnTo>
                <a:lnTo>
                  <a:pt x="6758681" y="6858000"/>
                </a:lnTo>
                <a:lnTo>
                  <a:pt x="0" y="685800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52446" name="任意多边形: 形状 106"/>
          <p:cNvSpPr/>
          <p:nvPr/>
        </p:nvSpPr>
        <p:spPr>
          <a:xfrm>
            <a:off x="713485" y="0"/>
            <a:ext cx="1258044" cy="1675698"/>
          </a:xfrm>
          <a:custGeom>
            <a:avLst/>
            <a:gdLst>
              <a:gd name="connsiteX0" fmla="*/ 623094 w 1258044"/>
              <a:gd name="connsiteY0" fmla="*/ 0 h 1675698"/>
              <a:gd name="connsiteX1" fmla="*/ 1258044 w 1258044"/>
              <a:gd name="connsiteY1" fmla="*/ 0 h 1675698"/>
              <a:gd name="connsiteX2" fmla="*/ 634950 w 1258044"/>
              <a:gd name="connsiteY2" fmla="*/ 1675698 h 1675698"/>
              <a:gd name="connsiteX3" fmla="*/ 0 w 1258044"/>
              <a:gd name="connsiteY3" fmla="*/ 1675698 h 1675698"/>
            </a:gdLst>
            <a:ahLst/>
            <a:cxnLst>
              <a:cxn ang="0">
                <a:pos x="connsiteX0" y="connsiteY0"/>
              </a:cxn>
              <a:cxn ang="0">
                <a:pos x="connsiteX1" y="connsiteY1"/>
              </a:cxn>
              <a:cxn ang="0">
                <a:pos x="connsiteX2" y="connsiteY2"/>
              </a:cxn>
              <a:cxn ang="0">
                <a:pos x="connsiteX3" y="connsiteY3"/>
              </a:cxn>
            </a:cxnLst>
            <a:rect l="l" t="t" r="r" b="b"/>
            <a:pathLst>
              <a:path w="1258044" h="1675698">
                <a:moveTo>
                  <a:pt x="623094" y="0"/>
                </a:moveTo>
                <a:lnTo>
                  <a:pt x="1258044" y="0"/>
                </a:lnTo>
                <a:lnTo>
                  <a:pt x="634950" y="1675698"/>
                </a:lnTo>
                <a:lnTo>
                  <a:pt x="0" y="1675698"/>
                </a:lnTo>
                <a:close/>
              </a:path>
            </a:pathLst>
          </a:custGeom>
          <a:gradFill flip="none" rotWithShape="1">
            <a:gsLst>
              <a:gs pos="0">
                <a:schemeClr val="bg1">
                  <a:alpha val="64000"/>
                </a:schemeClr>
              </a:gs>
              <a:gs pos="100000">
                <a:schemeClr val="bg1">
                  <a:alpha val="0"/>
                </a:schemeClr>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52447" name="平行四边形 176"/>
          <p:cNvSpPr/>
          <p:nvPr/>
        </p:nvSpPr>
        <p:spPr>
          <a:xfrm>
            <a:off x="10409936" y="0"/>
            <a:ext cx="1189400" cy="1869720"/>
          </a:xfrm>
          <a:prstGeom prst="parallelogram">
            <a:avLst>
              <a:gd name="adj" fmla="val 58453"/>
            </a:avLst>
          </a:prstGeom>
          <a:gradFill flip="none" rotWithShape="1">
            <a:gsLst>
              <a:gs pos="0">
                <a:schemeClr val="bg1">
                  <a:alpha val="64000"/>
                </a:schemeClr>
              </a:gs>
              <a:gs pos="100000">
                <a:schemeClr val="bg1">
                  <a:alpha val="0"/>
                </a:schemeClr>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448" name="平行四边形 177"/>
          <p:cNvSpPr/>
          <p:nvPr/>
        </p:nvSpPr>
        <p:spPr>
          <a:xfrm>
            <a:off x="9594570" y="-4625"/>
            <a:ext cx="895458" cy="1255575"/>
          </a:xfrm>
          <a:prstGeom prst="parallelogram">
            <a:avLst>
              <a:gd name="adj" fmla="val 51239"/>
            </a:avLst>
          </a:prstGeom>
          <a:gradFill flip="none" rotWithShape="1">
            <a:gsLst>
              <a:gs pos="0">
                <a:schemeClr val="accent2"/>
              </a:gs>
              <a:gs pos="100000">
                <a:schemeClr val="accent2">
                  <a:alpha val="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449" name="任意多边形: 形状 107"/>
          <p:cNvSpPr/>
          <p:nvPr/>
        </p:nvSpPr>
        <p:spPr>
          <a:xfrm>
            <a:off x="2240078" y="4705381"/>
            <a:ext cx="1906301" cy="2152619"/>
          </a:xfrm>
          <a:custGeom>
            <a:avLst/>
            <a:gdLst>
              <a:gd name="connsiteX0" fmla="*/ 733105 w 1906301"/>
              <a:gd name="connsiteY0" fmla="*/ 0 h 2152619"/>
              <a:gd name="connsiteX1" fmla="*/ 1906301 w 1906301"/>
              <a:gd name="connsiteY1" fmla="*/ 0 h 2152619"/>
              <a:gd name="connsiteX2" fmla="*/ 1173196 w 1906301"/>
              <a:gd name="connsiteY2" fmla="*/ 2152619 h 2152619"/>
              <a:gd name="connsiteX3" fmla="*/ 0 w 1906301"/>
              <a:gd name="connsiteY3" fmla="*/ 2152619 h 2152619"/>
            </a:gdLst>
            <a:ahLst/>
            <a:cxnLst>
              <a:cxn ang="0">
                <a:pos x="connsiteX0" y="connsiteY0"/>
              </a:cxn>
              <a:cxn ang="0">
                <a:pos x="connsiteX1" y="connsiteY1"/>
              </a:cxn>
              <a:cxn ang="0">
                <a:pos x="connsiteX2" y="connsiteY2"/>
              </a:cxn>
              <a:cxn ang="0">
                <a:pos x="connsiteX3" y="connsiteY3"/>
              </a:cxn>
            </a:cxnLst>
            <a:rect l="l" t="t" r="r" b="b"/>
            <a:pathLst>
              <a:path w="1906301" h="2152619">
                <a:moveTo>
                  <a:pt x="733105" y="0"/>
                </a:moveTo>
                <a:lnTo>
                  <a:pt x="1906301" y="0"/>
                </a:lnTo>
                <a:lnTo>
                  <a:pt x="1173196" y="2152619"/>
                </a:lnTo>
                <a:lnTo>
                  <a:pt x="0" y="2152619"/>
                </a:lnTo>
                <a:close/>
              </a:path>
            </a:pathLst>
          </a:custGeom>
          <a:gradFill flip="none" rotWithShape="1">
            <a:gsLst>
              <a:gs pos="0">
                <a:schemeClr val="accent2"/>
              </a:gs>
              <a:gs pos="100000">
                <a:schemeClr val="accent2">
                  <a:alpha val="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grpSp>
        <p:nvGrpSpPr>
          <p:cNvPr id="280" name="组合 1028"/>
          <p:cNvGrpSpPr/>
          <p:nvPr/>
        </p:nvGrpSpPr>
        <p:grpSpPr>
          <a:xfrm>
            <a:off x="468420" y="6273733"/>
            <a:ext cx="11255160" cy="255424"/>
            <a:chOff x="203417" y="6273733"/>
            <a:chExt cx="11255160" cy="255424"/>
          </a:xfrm>
        </p:grpSpPr>
        <p:grpSp>
          <p:nvGrpSpPr>
            <p:cNvPr id="281" name="组合 1024"/>
            <p:cNvGrpSpPr/>
            <p:nvPr/>
          </p:nvGrpSpPr>
          <p:grpSpPr>
            <a:xfrm>
              <a:off x="10507861" y="6273733"/>
              <a:ext cx="950716" cy="255424"/>
              <a:chOff x="10507861" y="6273733"/>
              <a:chExt cx="950716" cy="255424"/>
            </a:xfrm>
          </p:grpSpPr>
          <p:sp>
            <p:nvSpPr>
              <p:cNvPr id="1052450" name="平行四边形 36"/>
              <p:cNvSpPr/>
              <p:nvPr/>
            </p:nvSpPr>
            <p:spPr>
              <a:xfrm>
                <a:off x="11290517" y="6273733"/>
                <a:ext cx="168060" cy="255424"/>
              </a:xfrm>
              <a:prstGeom prst="parallelogram">
                <a:avLst>
                  <a:gd name="adj" fmla="val 51442"/>
                </a:avLst>
              </a:prstGeom>
              <a:solidFill>
                <a:schemeClr val="accent2">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451" name="平行四边形 68"/>
              <p:cNvSpPr/>
              <p:nvPr/>
            </p:nvSpPr>
            <p:spPr>
              <a:xfrm>
                <a:off x="11160041" y="6273733"/>
                <a:ext cx="168060" cy="255424"/>
              </a:xfrm>
              <a:prstGeom prst="parallelogram">
                <a:avLst>
                  <a:gd name="adj" fmla="val 51442"/>
                </a:avLst>
              </a:prstGeom>
              <a:solidFill>
                <a:schemeClr val="accent2">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452" name="平行四边形 69"/>
              <p:cNvSpPr/>
              <p:nvPr/>
            </p:nvSpPr>
            <p:spPr>
              <a:xfrm>
                <a:off x="11029605" y="6273733"/>
                <a:ext cx="168060" cy="255424"/>
              </a:xfrm>
              <a:prstGeom prst="parallelogram">
                <a:avLst>
                  <a:gd name="adj" fmla="val 51442"/>
                </a:avLst>
              </a:prstGeom>
              <a:solidFill>
                <a:schemeClr val="accent2">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453" name="平行四边形 70"/>
              <p:cNvSpPr/>
              <p:nvPr/>
            </p:nvSpPr>
            <p:spPr>
              <a:xfrm>
                <a:off x="10899169" y="6273733"/>
                <a:ext cx="168060" cy="255424"/>
              </a:xfrm>
              <a:prstGeom prst="parallelogram">
                <a:avLst>
                  <a:gd name="adj" fmla="val 51442"/>
                </a:avLst>
              </a:prstGeom>
              <a:solidFill>
                <a:schemeClr val="accent2">
                  <a:alpha val="5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454" name="平行四边形 71"/>
              <p:cNvSpPr/>
              <p:nvPr/>
            </p:nvSpPr>
            <p:spPr>
              <a:xfrm>
                <a:off x="10768733" y="6273733"/>
                <a:ext cx="168060" cy="255424"/>
              </a:xfrm>
              <a:prstGeom prst="parallelogram">
                <a:avLst>
                  <a:gd name="adj" fmla="val 51442"/>
                </a:avLst>
              </a:prstGeom>
              <a:solidFill>
                <a:schemeClr val="accent2">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455" name="平行四边形 72"/>
              <p:cNvSpPr/>
              <p:nvPr/>
            </p:nvSpPr>
            <p:spPr>
              <a:xfrm>
                <a:off x="10638297" y="6273733"/>
                <a:ext cx="168060" cy="255424"/>
              </a:xfrm>
              <a:prstGeom prst="parallelogram">
                <a:avLst>
                  <a:gd name="adj" fmla="val 51442"/>
                </a:avLst>
              </a:prstGeom>
              <a:solidFill>
                <a:schemeClr val="accent2">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456" name="平行四边形 73"/>
              <p:cNvSpPr/>
              <p:nvPr/>
            </p:nvSpPr>
            <p:spPr>
              <a:xfrm>
                <a:off x="10507861" y="6273733"/>
                <a:ext cx="168060" cy="255424"/>
              </a:xfrm>
              <a:prstGeom prst="parallelogram">
                <a:avLst>
                  <a:gd name="adj" fmla="val 51442"/>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grpSp>
        <p:grpSp>
          <p:nvGrpSpPr>
            <p:cNvPr id="282" name="组合 1027"/>
            <p:cNvGrpSpPr/>
            <p:nvPr/>
          </p:nvGrpSpPr>
          <p:grpSpPr>
            <a:xfrm>
              <a:off x="203417" y="6273733"/>
              <a:ext cx="10342068" cy="255424"/>
              <a:chOff x="203417" y="6273733"/>
              <a:chExt cx="10342068" cy="255424"/>
            </a:xfrm>
            <a:gradFill flip="none" rotWithShape="1">
              <a:gsLst>
                <a:gs pos="0">
                  <a:schemeClr val="bg1">
                    <a:alpha val="0"/>
                  </a:schemeClr>
                </a:gs>
                <a:gs pos="44000">
                  <a:schemeClr val="bg1">
                    <a:alpha val="55000"/>
                  </a:schemeClr>
                </a:gs>
                <a:gs pos="100000">
                  <a:schemeClr val="bg1">
                    <a:alpha val="5000"/>
                  </a:schemeClr>
                </a:gs>
              </a:gsLst>
              <a:lin ang="0" scaled="1"/>
            </a:gradFill>
          </p:grpSpPr>
          <p:sp>
            <p:nvSpPr>
              <p:cNvPr id="1052457" name="平行四边形 74"/>
              <p:cNvSpPr/>
              <p:nvPr/>
            </p:nvSpPr>
            <p:spPr>
              <a:xfrm>
                <a:off x="1037742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458" name="平行四边形 75"/>
              <p:cNvSpPr/>
              <p:nvPr/>
            </p:nvSpPr>
            <p:spPr>
              <a:xfrm>
                <a:off x="1024698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459" name="平行四边形 76"/>
              <p:cNvSpPr/>
              <p:nvPr/>
            </p:nvSpPr>
            <p:spPr>
              <a:xfrm>
                <a:off x="1011655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460" name="平行四边形 77"/>
              <p:cNvSpPr/>
              <p:nvPr/>
            </p:nvSpPr>
            <p:spPr>
              <a:xfrm>
                <a:off x="998611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461" name="平行四边形 78"/>
              <p:cNvSpPr/>
              <p:nvPr/>
            </p:nvSpPr>
            <p:spPr>
              <a:xfrm>
                <a:off x="985568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462" name="平行四边形 79"/>
              <p:cNvSpPr/>
              <p:nvPr/>
            </p:nvSpPr>
            <p:spPr>
              <a:xfrm>
                <a:off x="972524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463" name="平行四边形 80"/>
              <p:cNvSpPr/>
              <p:nvPr/>
            </p:nvSpPr>
            <p:spPr>
              <a:xfrm>
                <a:off x="959480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464" name="平行四边形 81"/>
              <p:cNvSpPr/>
              <p:nvPr/>
            </p:nvSpPr>
            <p:spPr>
              <a:xfrm>
                <a:off x="946437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465" name="平行四边形 82"/>
              <p:cNvSpPr/>
              <p:nvPr/>
            </p:nvSpPr>
            <p:spPr>
              <a:xfrm>
                <a:off x="933393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466" name="平行四边形 86"/>
              <p:cNvSpPr/>
              <p:nvPr/>
            </p:nvSpPr>
            <p:spPr>
              <a:xfrm>
                <a:off x="920350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467" name="平行四边形 87"/>
              <p:cNvSpPr/>
              <p:nvPr/>
            </p:nvSpPr>
            <p:spPr>
              <a:xfrm>
                <a:off x="907306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468" name="平行四边形 88"/>
              <p:cNvSpPr/>
              <p:nvPr/>
            </p:nvSpPr>
            <p:spPr>
              <a:xfrm>
                <a:off x="894262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469" name="平行四边形 89"/>
              <p:cNvSpPr/>
              <p:nvPr/>
            </p:nvSpPr>
            <p:spPr>
              <a:xfrm>
                <a:off x="881219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470" name="平行四边形 90"/>
              <p:cNvSpPr/>
              <p:nvPr/>
            </p:nvSpPr>
            <p:spPr>
              <a:xfrm>
                <a:off x="868175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471" name="平行四边形 91"/>
              <p:cNvSpPr/>
              <p:nvPr/>
            </p:nvSpPr>
            <p:spPr>
              <a:xfrm>
                <a:off x="855132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472" name="平行四边形 92"/>
              <p:cNvSpPr/>
              <p:nvPr/>
            </p:nvSpPr>
            <p:spPr>
              <a:xfrm>
                <a:off x="842088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473" name="平行四边形 93"/>
              <p:cNvSpPr/>
              <p:nvPr/>
            </p:nvSpPr>
            <p:spPr>
              <a:xfrm>
                <a:off x="829044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474" name="平行四边形 94"/>
              <p:cNvSpPr/>
              <p:nvPr/>
            </p:nvSpPr>
            <p:spPr>
              <a:xfrm>
                <a:off x="816001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475" name="平行四边形 100"/>
              <p:cNvSpPr/>
              <p:nvPr/>
            </p:nvSpPr>
            <p:spPr>
              <a:xfrm>
                <a:off x="802957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476" name="平行四边形 101"/>
              <p:cNvSpPr/>
              <p:nvPr/>
            </p:nvSpPr>
            <p:spPr>
              <a:xfrm>
                <a:off x="789914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477" name="平行四边形 102"/>
              <p:cNvSpPr/>
              <p:nvPr/>
            </p:nvSpPr>
            <p:spPr>
              <a:xfrm>
                <a:off x="776870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478" name="平行四边形 103"/>
              <p:cNvSpPr/>
              <p:nvPr/>
            </p:nvSpPr>
            <p:spPr>
              <a:xfrm>
                <a:off x="763826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479" name="平行四边形 104"/>
              <p:cNvSpPr/>
              <p:nvPr/>
            </p:nvSpPr>
            <p:spPr>
              <a:xfrm>
                <a:off x="750783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480" name="平行四边形 105"/>
              <p:cNvSpPr/>
              <p:nvPr/>
            </p:nvSpPr>
            <p:spPr>
              <a:xfrm>
                <a:off x="737739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481" name="平行四边形 108"/>
              <p:cNvSpPr/>
              <p:nvPr/>
            </p:nvSpPr>
            <p:spPr>
              <a:xfrm>
                <a:off x="724696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482" name="平行四边形 109"/>
              <p:cNvSpPr/>
              <p:nvPr/>
            </p:nvSpPr>
            <p:spPr>
              <a:xfrm>
                <a:off x="711652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483" name="平行四边形 110"/>
              <p:cNvSpPr/>
              <p:nvPr/>
            </p:nvSpPr>
            <p:spPr>
              <a:xfrm>
                <a:off x="698608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484" name="平行四边形 111"/>
              <p:cNvSpPr/>
              <p:nvPr/>
            </p:nvSpPr>
            <p:spPr>
              <a:xfrm>
                <a:off x="685565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485" name="平行四边形 112"/>
              <p:cNvSpPr/>
              <p:nvPr/>
            </p:nvSpPr>
            <p:spPr>
              <a:xfrm>
                <a:off x="672521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486" name="平行四边形 113"/>
              <p:cNvSpPr/>
              <p:nvPr/>
            </p:nvSpPr>
            <p:spPr>
              <a:xfrm>
                <a:off x="659478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487" name="平行四边形 114"/>
              <p:cNvSpPr/>
              <p:nvPr/>
            </p:nvSpPr>
            <p:spPr>
              <a:xfrm>
                <a:off x="646434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488" name="平行四边形 115"/>
              <p:cNvSpPr/>
              <p:nvPr/>
            </p:nvSpPr>
            <p:spPr>
              <a:xfrm>
                <a:off x="633390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489" name="平行四边形 116"/>
              <p:cNvSpPr/>
              <p:nvPr/>
            </p:nvSpPr>
            <p:spPr>
              <a:xfrm>
                <a:off x="620347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490" name="平行四边形 117"/>
              <p:cNvSpPr/>
              <p:nvPr/>
            </p:nvSpPr>
            <p:spPr>
              <a:xfrm>
                <a:off x="607303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491" name="平行四边形 118"/>
              <p:cNvSpPr/>
              <p:nvPr/>
            </p:nvSpPr>
            <p:spPr>
              <a:xfrm>
                <a:off x="594260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492" name="平行四边形 119"/>
              <p:cNvSpPr/>
              <p:nvPr/>
            </p:nvSpPr>
            <p:spPr>
              <a:xfrm>
                <a:off x="581216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493" name="平行四边形 120"/>
              <p:cNvSpPr/>
              <p:nvPr/>
            </p:nvSpPr>
            <p:spPr>
              <a:xfrm>
                <a:off x="568172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494" name="平行四边形 121"/>
              <p:cNvSpPr/>
              <p:nvPr/>
            </p:nvSpPr>
            <p:spPr>
              <a:xfrm>
                <a:off x="555129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495" name="平行四边形 122"/>
              <p:cNvSpPr/>
              <p:nvPr/>
            </p:nvSpPr>
            <p:spPr>
              <a:xfrm>
                <a:off x="542085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496" name="平行四边形 123"/>
              <p:cNvSpPr/>
              <p:nvPr/>
            </p:nvSpPr>
            <p:spPr>
              <a:xfrm>
                <a:off x="529042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497" name="平行四边形 126"/>
              <p:cNvSpPr/>
              <p:nvPr/>
            </p:nvSpPr>
            <p:spPr>
              <a:xfrm>
                <a:off x="515998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498" name="平行四边形 127"/>
              <p:cNvSpPr/>
              <p:nvPr/>
            </p:nvSpPr>
            <p:spPr>
              <a:xfrm>
                <a:off x="502954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499" name="平行四边形 128"/>
              <p:cNvSpPr/>
              <p:nvPr/>
            </p:nvSpPr>
            <p:spPr>
              <a:xfrm>
                <a:off x="489911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500" name="平行四边形 129"/>
              <p:cNvSpPr/>
              <p:nvPr/>
            </p:nvSpPr>
            <p:spPr>
              <a:xfrm>
                <a:off x="476867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501" name="平行四边形 130"/>
              <p:cNvSpPr/>
              <p:nvPr/>
            </p:nvSpPr>
            <p:spPr>
              <a:xfrm>
                <a:off x="463824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502" name="平行四边形 131"/>
              <p:cNvSpPr/>
              <p:nvPr/>
            </p:nvSpPr>
            <p:spPr>
              <a:xfrm>
                <a:off x="450780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503" name="平行四边形 132"/>
              <p:cNvSpPr/>
              <p:nvPr/>
            </p:nvSpPr>
            <p:spPr>
              <a:xfrm>
                <a:off x="437736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504" name="平行四边形 133"/>
              <p:cNvSpPr/>
              <p:nvPr/>
            </p:nvSpPr>
            <p:spPr>
              <a:xfrm>
                <a:off x="424693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505" name="平行四边形 134"/>
              <p:cNvSpPr/>
              <p:nvPr/>
            </p:nvSpPr>
            <p:spPr>
              <a:xfrm>
                <a:off x="411649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506" name="平行四边形 135"/>
              <p:cNvSpPr/>
              <p:nvPr/>
            </p:nvSpPr>
            <p:spPr>
              <a:xfrm>
                <a:off x="398606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507" name="平行四边形 136"/>
              <p:cNvSpPr/>
              <p:nvPr/>
            </p:nvSpPr>
            <p:spPr>
              <a:xfrm>
                <a:off x="385562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508" name="平行四边形 137"/>
              <p:cNvSpPr/>
              <p:nvPr/>
            </p:nvSpPr>
            <p:spPr>
              <a:xfrm>
                <a:off x="372518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509" name="平行四边形 138"/>
              <p:cNvSpPr/>
              <p:nvPr/>
            </p:nvSpPr>
            <p:spPr>
              <a:xfrm>
                <a:off x="359475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510" name="平行四边形 139"/>
              <p:cNvSpPr/>
              <p:nvPr/>
            </p:nvSpPr>
            <p:spPr>
              <a:xfrm>
                <a:off x="346431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511" name="平行四边形 140"/>
              <p:cNvSpPr/>
              <p:nvPr/>
            </p:nvSpPr>
            <p:spPr>
              <a:xfrm>
                <a:off x="333388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512" name="平行四边形 141"/>
              <p:cNvSpPr/>
              <p:nvPr/>
            </p:nvSpPr>
            <p:spPr>
              <a:xfrm>
                <a:off x="320344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513" name="平行四边形 142"/>
              <p:cNvSpPr/>
              <p:nvPr/>
            </p:nvSpPr>
            <p:spPr>
              <a:xfrm>
                <a:off x="307300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514" name="平行四边形 143"/>
              <p:cNvSpPr/>
              <p:nvPr/>
            </p:nvSpPr>
            <p:spPr>
              <a:xfrm>
                <a:off x="294257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515" name="平行四边形 144"/>
              <p:cNvSpPr/>
              <p:nvPr/>
            </p:nvSpPr>
            <p:spPr>
              <a:xfrm>
                <a:off x="281213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516" name="平行四边形 145"/>
              <p:cNvSpPr/>
              <p:nvPr/>
            </p:nvSpPr>
            <p:spPr>
              <a:xfrm>
                <a:off x="268170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517" name="平行四边形 146"/>
              <p:cNvSpPr/>
              <p:nvPr/>
            </p:nvSpPr>
            <p:spPr>
              <a:xfrm>
                <a:off x="255126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518" name="平行四边形 147"/>
              <p:cNvSpPr/>
              <p:nvPr/>
            </p:nvSpPr>
            <p:spPr>
              <a:xfrm>
                <a:off x="242082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519" name="平行四边形 148"/>
              <p:cNvSpPr/>
              <p:nvPr/>
            </p:nvSpPr>
            <p:spPr>
              <a:xfrm>
                <a:off x="229039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520" name="平行四边形 149"/>
              <p:cNvSpPr/>
              <p:nvPr/>
            </p:nvSpPr>
            <p:spPr>
              <a:xfrm>
                <a:off x="215995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521" name="平行四边形 150"/>
              <p:cNvSpPr/>
              <p:nvPr/>
            </p:nvSpPr>
            <p:spPr>
              <a:xfrm>
                <a:off x="202952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522" name="平行四边形 151"/>
              <p:cNvSpPr/>
              <p:nvPr/>
            </p:nvSpPr>
            <p:spPr>
              <a:xfrm>
                <a:off x="189908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523" name="平行四边形 152"/>
              <p:cNvSpPr/>
              <p:nvPr/>
            </p:nvSpPr>
            <p:spPr>
              <a:xfrm>
                <a:off x="176864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524" name="平行四边形 153"/>
              <p:cNvSpPr/>
              <p:nvPr/>
            </p:nvSpPr>
            <p:spPr>
              <a:xfrm>
                <a:off x="163821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525" name="平行四边形 154"/>
              <p:cNvSpPr/>
              <p:nvPr/>
            </p:nvSpPr>
            <p:spPr>
              <a:xfrm>
                <a:off x="150777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526" name="平行四边形 155"/>
              <p:cNvSpPr/>
              <p:nvPr/>
            </p:nvSpPr>
            <p:spPr>
              <a:xfrm>
                <a:off x="137734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527" name="平行四边形 156"/>
              <p:cNvSpPr/>
              <p:nvPr/>
            </p:nvSpPr>
            <p:spPr>
              <a:xfrm>
                <a:off x="124690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528" name="平行四边形 157"/>
              <p:cNvSpPr/>
              <p:nvPr/>
            </p:nvSpPr>
            <p:spPr>
              <a:xfrm>
                <a:off x="111646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529" name="平行四边形 158"/>
              <p:cNvSpPr/>
              <p:nvPr/>
            </p:nvSpPr>
            <p:spPr>
              <a:xfrm>
                <a:off x="98603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530" name="平行四边形 159"/>
              <p:cNvSpPr/>
              <p:nvPr/>
            </p:nvSpPr>
            <p:spPr>
              <a:xfrm>
                <a:off x="85559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531" name="平行四边形 160"/>
              <p:cNvSpPr/>
              <p:nvPr/>
            </p:nvSpPr>
            <p:spPr>
              <a:xfrm>
                <a:off x="72516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532" name="平行四边形 161"/>
              <p:cNvSpPr/>
              <p:nvPr/>
            </p:nvSpPr>
            <p:spPr>
              <a:xfrm>
                <a:off x="59472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533" name="平行四边形 162"/>
              <p:cNvSpPr/>
              <p:nvPr/>
            </p:nvSpPr>
            <p:spPr>
              <a:xfrm>
                <a:off x="46428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534" name="平行四边形 163"/>
              <p:cNvSpPr/>
              <p:nvPr/>
            </p:nvSpPr>
            <p:spPr>
              <a:xfrm>
                <a:off x="33385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535" name="平行四边形 164"/>
              <p:cNvSpPr/>
              <p:nvPr/>
            </p:nvSpPr>
            <p:spPr>
              <a:xfrm>
                <a:off x="20341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grpSp>
      </p:grpSp>
      <p:sp>
        <p:nvSpPr>
          <p:cNvPr id="1052536" name="TextBox 13"/>
          <p:cNvSpPr txBox="1"/>
          <p:nvPr/>
        </p:nvSpPr>
        <p:spPr>
          <a:xfrm>
            <a:off x="912426" y="1704908"/>
            <a:ext cx="1676400" cy="355600"/>
          </a:xfrm>
          <a:prstGeom prst="rect"/>
          <a:noFill/>
        </p:spPr>
        <p:txBody>
          <a:bodyPr anchor="t" anchorCtr="0" bIns="0" lIns="0" rIns="0" rtlCol="0" tIns="0" wrap="none">
            <a:spAutoFit/>
          </a:bodyPr>
          <a:p>
            <a:pPr defTabSz="1216660">
              <a:spcBef>
                <a:spcPct val="20000"/>
              </a:spcBef>
            </a:pPr>
            <a:r>
              <a:rPr altLang="zh-CN" b="1" sz="2400" lang="en-US">
                <a:solidFill>
                  <a:schemeClr val="bg1"/>
                </a:solidFill>
                <a:latin typeface="+mj-ea"/>
                <a:ea typeface="+mj-ea"/>
                <a:sym typeface="Arial" panose="020B0604020202020204" pitchFamily="34" charset="0"/>
              </a:rPr>
              <a:t>2022</a:t>
            </a:r>
            <a:r>
              <a:rPr altLang="en-US" b="1" sz="2400" lang="zh-CN">
                <a:solidFill>
                  <a:schemeClr val="bg1"/>
                </a:solidFill>
                <a:latin typeface="+mj-ea"/>
                <a:ea typeface="+mj-ea"/>
                <a:sym typeface="Arial" panose="020B0604020202020204" pitchFamily="34" charset="0"/>
              </a:rPr>
              <a:t>年</a:t>
            </a:r>
            <a:r>
              <a:rPr altLang="zh-CN" b="1" sz="2400" lang="en-US">
                <a:solidFill>
                  <a:schemeClr val="bg1"/>
                </a:solidFill>
                <a:latin typeface="+mj-ea"/>
                <a:ea typeface="+mj-ea"/>
                <a:sym typeface="Arial" panose="020B0604020202020204" pitchFamily="34" charset="0"/>
              </a:rPr>
              <a:t>10</a:t>
            </a:r>
            <a:r>
              <a:rPr altLang="en-US" b="1" sz="2400" lang="zh-CN">
                <a:solidFill>
                  <a:schemeClr val="bg1"/>
                </a:solidFill>
                <a:latin typeface="+mj-ea"/>
                <a:ea typeface="+mj-ea"/>
                <a:sym typeface="Arial" panose="020B0604020202020204" pitchFamily="34" charset="0"/>
              </a:rPr>
              <a:t>月</a:t>
            </a:r>
          </a:p>
        </p:txBody>
      </p:sp>
      <p:sp>
        <p:nvSpPr>
          <p:cNvPr id="1052537" name="文本框 1031"/>
          <p:cNvSpPr txBox="1"/>
          <p:nvPr/>
        </p:nvSpPr>
        <p:spPr>
          <a:xfrm>
            <a:off x="3161523" y="915810"/>
            <a:ext cx="533400" cy="533401"/>
          </a:xfrm>
          <a:prstGeom prst="rect"/>
          <a:noFill/>
          <a:ln>
            <a:solidFill>
              <a:schemeClr val="bg1"/>
            </a:solidFill>
          </a:ln>
        </p:spPr>
        <p:txBody>
          <a:bodyPr bIns="0" lIns="0" rIns="0" rtlCol="0" tIns="0" wrap="none">
            <a:spAutoFit/>
          </a:bodyPr>
          <a:p>
            <a:r>
              <a:rPr altLang="zh-CN" b="1" sz="3600" lang="en-US" spc="-300">
                <a:ln>
                  <a:gradFill>
                    <a:gsLst>
                      <a:gs pos="0">
                        <a:schemeClr val="bg1"/>
                      </a:gs>
                      <a:gs pos="100000">
                        <a:schemeClr val="bg1">
                          <a:alpha val="0"/>
                        </a:schemeClr>
                      </a:gs>
                    </a:gsLst>
                    <a:lin ang="5400000" scaled="1"/>
                  </a:gradFill>
                </a:ln>
                <a:solidFill>
                  <a:schemeClr val="bg1"/>
                </a:solidFill>
                <a:latin typeface="+mj-ea"/>
                <a:ea typeface="+mj-ea"/>
                <a:sym typeface="Bebas Neue Bold" panose="020B0606020202050201" pitchFamily="34" charset="0"/>
              </a:rPr>
              <a:t>10</a:t>
            </a:r>
            <a:endParaRPr altLang="en-US" b="1" sz="3600" lang="zh-CN" spc="-300">
              <a:ln>
                <a:gradFill>
                  <a:gsLst>
                    <a:gs pos="0">
                      <a:schemeClr val="bg1"/>
                    </a:gs>
                    <a:gs pos="100000">
                      <a:schemeClr val="bg1">
                        <a:alpha val="0"/>
                      </a:schemeClr>
                    </a:gs>
                  </a:gsLst>
                  <a:lin ang="5400000" scaled="1"/>
                </a:gradFill>
              </a:ln>
              <a:solidFill>
                <a:schemeClr val="bg1"/>
              </a:solidFill>
              <a:latin typeface="+mj-ea"/>
              <a:ea typeface="+mj-ea"/>
              <a:sym typeface="Bebas Neue Bold" panose="020B0606020202050201" pitchFamily="34" charset="0"/>
            </a:endParaRPr>
          </a:p>
        </p:txBody>
      </p:sp>
      <p:sp>
        <p:nvSpPr>
          <p:cNvPr id="1052538" name="文本框 124"/>
          <p:cNvSpPr txBox="1"/>
          <p:nvPr/>
        </p:nvSpPr>
        <p:spPr>
          <a:xfrm>
            <a:off x="812886" y="820876"/>
            <a:ext cx="2525126" cy="707886"/>
          </a:xfrm>
          <a:prstGeom prst="rect"/>
          <a:noFill/>
        </p:spPr>
        <p:txBody>
          <a:bodyPr wrap="square">
            <a:spAutoFit/>
          </a:bodyPr>
          <a:p>
            <a:pPr algn="l"/>
            <a:r>
              <a:rPr altLang="en-US" b="1" sz="4000" lang="zh-CN">
                <a:solidFill>
                  <a:schemeClr val="bg1"/>
                </a:solidFill>
                <a:latin typeface="+mj-ea"/>
                <a:ea typeface="+mj-ea"/>
              </a:rPr>
              <a:t>十</a:t>
            </a:r>
            <a:r>
              <a:rPr altLang="en-US" b="1" sz="4000" i="0" lang="zh-CN">
                <a:solidFill>
                  <a:schemeClr val="bg1"/>
                </a:solidFill>
                <a:effectLst/>
                <a:latin typeface="+mj-ea"/>
                <a:ea typeface="+mj-ea"/>
              </a:rPr>
              <a:t>月主题</a:t>
            </a:r>
          </a:p>
        </p:txBody>
      </p:sp>
      <p:sp>
        <p:nvSpPr>
          <p:cNvPr id="1052539" name="文本框 167"/>
          <p:cNvSpPr txBox="1"/>
          <p:nvPr/>
        </p:nvSpPr>
        <p:spPr>
          <a:xfrm>
            <a:off x="4330406" y="934860"/>
            <a:ext cx="5958338" cy="707886"/>
          </a:xfrm>
          <a:prstGeom prst="rect"/>
          <a:noFill/>
        </p:spPr>
        <p:txBody>
          <a:bodyPr wrap="square">
            <a:spAutoFit/>
          </a:bodyPr>
          <a:p>
            <a:pPr algn="l"/>
            <a:r>
              <a:rPr altLang="en-US" b="1" dirty="0" sz="4000" i="0" lang="zh-CN">
                <a:solidFill>
                  <a:schemeClr val="bg1"/>
                </a:solidFill>
                <a:effectLst/>
                <a:latin typeface="+mj-ea"/>
                <a:ea typeface="+mj-ea"/>
              </a:rPr>
              <a:t>航天科技嘉年华</a:t>
            </a:r>
          </a:p>
        </p:txBody>
      </p:sp>
      <p:sp>
        <p:nvSpPr>
          <p:cNvPr id="1052540" name="文本框 125"/>
          <p:cNvSpPr txBox="1"/>
          <p:nvPr/>
        </p:nvSpPr>
        <p:spPr>
          <a:xfrm>
            <a:off x="636480" y="2709638"/>
            <a:ext cx="4261894" cy="890693"/>
          </a:xfrm>
          <a:prstGeom prst="rect"/>
          <a:noFill/>
        </p:spPr>
        <p:txBody>
          <a:bodyPr wrap="square">
            <a:spAutoFit/>
          </a:bodyPr>
          <a:p>
            <a:pPr>
              <a:lnSpc>
                <a:spcPct val="150000"/>
              </a:lnSpc>
            </a:pPr>
            <a:r>
              <a:rPr altLang="en-US" b="0" sz="1200" i="0" lang="zh-CN">
                <a:solidFill>
                  <a:schemeClr val="bg1"/>
                </a:solidFill>
                <a:effectLst/>
                <a:latin typeface="+mj-ea"/>
                <a:ea typeface="+mj-ea"/>
              </a:rPr>
              <a:t>我和我的祖国 我的城</a:t>
            </a:r>
            <a:r>
              <a:rPr altLang="zh-CN" b="0" sz="1200" i="0" lang="en-US">
                <a:solidFill>
                  <a:schemeClr val="bg1"/>
                </a:solidFill>
                <a:effectLst/>
                <a:latin typeface="+mj-ea"/>
                <a:ea typeface="+mj-ea"/>
              </a:rPr>
              <a:t>——</a:t>
            </a:r>
            <a:r>
              <a:rPr altLang="en-US" b="0" sz="1200" i="0" lang="zh-CN">
                <a:solidFill>
                  <a:schemeClr val="bg1"/>
                </a:solidFill>
                <a:effectLst/>
                <a:latin typeface="+mj-ea"/>
                <a:ea typeface="+mj-ea"/>
              </a:rPr>
              <a:t>航天科技嘉年华</a:t>
            </a:r>
            <a:r>
              <a:rPr altLang="en-US" sz="1200" lang="zh-CN">
                <a:solidFill>
                  <a:schemeClr val="bg1"/>
                </a:solidFill>
                <a:latin typeface="+mj-ea"/>
                <a:ea typeface="+mj-ea"/>
              </a:rPr>
              <a:t/>
            </a:r>
            <a:br>
              <a:rPr altLang="en-US" sz="1200" lang="zh-CN">
                <a:solidFill>
                  <a:schemeClr val="bg1"/>
                </a:solidFill>
                <a:latin typeface="+mj-ea"/>
                <a:ea typeface="+mj-ea"/>
              </a:rPr>
            </a:br>
            <a:r>
              <a:rPr altLang="en-US" b="0" sz="1200" i="0" lang="zh-CN">
                <a:solidFill>
                  <a:schemeClr val="bg1"/>
                </a:solidFill>
                <a:effectLst/>
                <a:latin typeface="+mj-ea"/>
                <a:ea typeface="+mj-ea"/>
              </a:rPr>
              <a:t>太空互动体验、科幻</a:t>
            </a:r>
            <a:r>
              <a:rPr altLang="zh-CN" b="0" sz="1200" i="0" lang="en-US">
                <a:solidFill>
                  <a:schemeClr val="bg1"/>
                </a:solidFill>
                <a:effectLst/>
                <a:latin typeface="+mj-ea"/>
                <a:ea typeface="+mj-ea"/>
              </a:rPr>
              <a:t>VR</a:t>
            </a:r>
            <a:r>
              <a:rPr altLang="en-US" b="0" sz="1200" i="0" lang="zh-CN">
                <a:solidFill>
                  <a:schemeClr val="bg1"/>
                </a:solidFill>
                <a:effectLst/>
                <a:latin typeface="+mj-ea"/>
                <a:ea typeface="+mj-ea"/>
              </a:rPr>
              <a:t>星际大战</a:t>
            </a:r>
            <a:r>
              <a:rPr altLang="en-US" sz="1200" lang="zh-CN">
                <a:solidFill>
                  <a:schemeClr val="bg1"/>
                </a:solidFill>
                <a:latin typeface="+mj-ea"/>
                <a:ea typeface="+mj-ea"/>
              </a:rPr>
              <a:t/>
            </a:r>
            <a:br>
              <a:rPr altLang="en-US" sz="1200" lang="zh-CN">
                <a:solidFill>
                  <a:schemeClr val="bg1"/>
                </a:solidFill>
                <a:latin typeface="+mj-ea"/>
                <a:ea typeface="+mj-ea"/>
              </a:rPr>
            </a:br>
            <a:r>
              <a:rPr altLang="en-US" b="0" sz="1200" i="0" lang="zh-CN">
                <a:solidFill>
                  <a:schemeClr val="bg1"/>
                </a:solidFill>
                <a:effectLst/>
                <a:latin typeface="+mj-ea"/>
                <a:ea typeface="+mj-ea"/>
              </a:rPr>
              <a:t>浪漫的宇宙视觉</a:t>
            </a:r>
            <a:r>
              <a:rPr altLang="en-US" sz="1200" lang="zh-CN">
                <a:solidFill>
                  <a:schemeClr val="bg1"/>
                </a:solidFill>
                <a:latin typeface="+mj-ea"/>
                <a:ea typeface="+mj-ea"/>
              </a:rPr>
              <a:t>，</a:t>
            </a:r>
            <a:r>
              <a:rPr altLang="en-US" b="0" sz="1200" i="0" lang="zh-CN">
                <a:solidFill>
                  <a:schemeClr val="bg1"/>
                </a:solidFill>
                <a:effectLst/>
                <a:latin typeface="+mj-ea"/>
                <a:ea typeface="+mj-ea"/>
              </a:rPr>
              <a:t>分分钟满足你的航天梦</a:t>
            </a:r>
            <a:endParaRPr altLang="en-US" sz="1200" lang="zh-CN">
              <a:solidFill>
                <a:schemeClr val="bg1"/>
              </a:solidFill>
              <a:latin typeface="+mj-ea"/>
              <a:ea typeface="+mj-ea"/>
            </a:endParaRPr>
          </a:p>
        </p:txBody>
      </p:sp>
      <p:pic>
        <p:nvPicPr>
          <p:cNvPr id="2097220" name="图片 4"/>
          <p:cNvPicPr>
            <a:picLocks noChangeAspect="1"/>
          </p:cNvPicPr>
          <p:nvPr/>
        </p:nvPicPr>
        <p:blipFill>
          <a:blip xmlns:r="http://schemas.openxmlformats.org/officeDocument/2006/relationships" r:embed="rId1" cstate="email"/>
          <a:stretch>
            <a:fillRect/>
          </a:stretch>
        </p:blipFill>
        <p:spPr>
          <a:xfrm>
            <a:off x="5080086" y="1876762"/>
            <a:ext cx="5802572" cy="3778202"/>
          </a:xfrm>
          <a:prstGeom prst="rect"/>
        </p:spPr>
      </p:pic>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283" name=""/>
        <p:cNvGrpSpPr/>
        <p:nvPr/>
      </p:nvGrpSpPr>
      <p:grpSpPr>
        <a:xfrm>
          <a:off x="0" y="0"/>
          <a:ext cx="0" cy="0"/>
          <a:chOff x="0" y="0"/>
          <a:chExt cx="0" cy="0"/>
        </a:xfrm>
      </p:grpSpPr>
      <p:pic>
        <p:nvPicPr>
          <p:cNvPr id="2097221" name="Picture 4"/>
          <p:cNvPicPr>
            <a:picLocks noChangeAspect="1" noChangeArrowheads="1"/>
          </p:cNvPicPr>
          <p:nvPr/>
        </p:nvPicPr>
        <p:blipFill>
          <a:blip xmlns:r="http://schemas.openxmlformats.org/officeDocument/2006/relationships" r:embed="rId1" cstate="email"/>
          <a:srcRect/>
          <a:stretch>
            <a:fillRect/>
          </a:stretch>
        </p:blipFill>
        <p:spPr bwMode="auto">
          <a:xfrm>
            <a:off x="0" y="0"/>
            <a:ext cx="12192000" cy="6858000"/>
          </a:xfrm>
          <a:prstGeom prst="rect"/>
          <a:noFill/>
        </p:spPr>
      </p:pic>
      <p:sp>
        <p:nvSpPr>
          <p:cNvPr id="1052541" name="矩形 19"/>
          <p:cNvSpPr/>
          <p:nvPr/>
        </p:nvSpPr>
        <p:spPr>
          <a:xfrm>
            <a:off x="-2" y="1"/>
            <a:ext cx="12192001" cy="6858000"/>
          </a:xfrm>
          <a:prstGeom prst="rect"/>
          <a:solidFill>
            <a:schemeClr val="tx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pic>
        <p:nvPicPr>
          <p:cNvPr id="2097222" name="图片 16" descr="4444"/>
          <p:cNvPicPr>
            <a:picLocks noChangeAspect="1"/>
          </p:cNvPicPr>
          <p:nvPr/>
        </p:nvPicPr>
        <p:blipFill>
          <a:blip xmlns:r="http://schemas.openxmlformats.org/officeDocument/2006/relationships" r:embed="rId2" cstate="email"/>
          <a:stretch>
            <a:fillRect/>
          </a:stretch>
        </p:blipFill>
        <p:spPr>
          <a:xfrm rot="10800000">
            <a:off x="12052299" y="-1328518"/>
            <a:ext cx="1882140" cy="1058581"/>
          </a:xfrm>
          <a:prstGeom prst="rect"/>
        </p:spPr>
      </p:pic>
      <p:sp>
        <p:nvSpPr>
          <p:cNvPr id="1052542" name="文本框 13"/>
          <p:cNvSpPr txBox="1"/>
          <p:nvPr/>
        </p:nvSpPr>
        <p:spPr>
          <a:xfrm>
            <a:off x="642619" y="2466771"/>
            <a:ext cx="6353494" cy="707886"/>
          </a:xfrm>
          <a:prstGeom prst="rect"/>
          <a:noFill/>
        </p:spPr>
        <p:txBody>
          <a:bodyPr wrap="square">
            <a:spAutoFit/>
          </a:bodyPr>
          <a:p>
            <a:r>
              <a:rPr altLang="en-US" b="1" sz="4000" lang="zh-CN">
                <a:solidFill>
                  <a:schemeClr val="bg1"/>
                </a:solidFill>
                <a:latin typeface="+mj-ea"/>
                <a:ea typeface="+mj-ea"/>
              </a:rPr>
              <a:t>国庆全民健步行</a:t>
            </a:r>
          </a:p>
        </p:txBody>
      </p:sp>
      <p:sp>
        <p:nvSpPr>
          <p:cNvPr id="1052543" name="文本框 15"/>
          <p:cNvSpPr txBox="1"/>
          <p:nvPr/>
        </p:nvSpPr>
        <p:spPr>
          <a:xfrm>
            <a:off x="629920" y="3317404"/>
            <a:ext cx="6159500" cy="1615441"/>
          </a:xfrm>
          <a:prstGeom prst="rect"/>
          <a:noFill/>
        </p:spPr>
        <p:txBody>
          <a:bodyPr wrap="square">
            <a:spAutoFit/>
          </a:bodyPr>
          <a:p>
            <a:pPr>
              <a:lnSpc>
                <a:spcPct val="150000"/>
              </a:lnSpc>
            </a:pPr>
            <a:r>
              <a:rPr altLang="en-US" sz="1400" lang="zh-CN">
                <a:solidFill>
                  <a:schemeClr val="bg1"/>
                </a:solidFill>
                <a:latin typeface="+mj-ea"/>
                <a:ea typeface="+mj-ea"/>
              </a:rPr>
              <a:t>1、活动开始前到售楼处现场报名领取T恤；</a:t>
            </a:r>
          </a:p>
          <a:p>
            <a:pPr>
              <a:lnSpc>
                <a:spcPct val="150000"/>
              </a:lnSpc>
            </a:pPr>
            <a:r>
              <a:rPr altLang="en-US" sz="1400" lang="zh-CN">
                <a:solidFill>
                  <a:schemeClr val="bg1"/>
                </a:solidFill>
                <a:latin typeface="+mj-ea"/>
                <a:ea typeface="+mj-ea"/>
              </a:rPr>
              <a:t>2、身着T恤进行徒步活动，国庆期间，累计三天，每天达到10000步；</a:t>
            </a:r>
          </a:p>
          <a:p>
            <a:pPr>
              <a:lnSpc>
                <a:spcPct val="150000"/>
              </a:lnSpc>
            </a:pPr>
            <a:r>
              <a:rPr altLang="en-US" sz="1400" lang="zh-CN">
                <a:solidFill>
                  <a:schemeClr val="bg1"/>
                </a:solidFill>
                <a:latin typeface="+mj-ea"/>
                <a:ea typeface="+mj-ea"/>
              </a:rPr>
              <a:t>3、凭借3天每天运动步数达10000步，即可到售楼处领取礼品大豆油</a:t>
            </a:r>
          </a:p>
          <a:p>
            <a:pPr>
              <a:lnSpc>
                <a:spcPct val="150000"/>
              </a:lnSpc>
            </a:pPr>
            <a:r>
              <a:rPr altLang="en-US" sz="1400" lang="zh-CN">
                <a:solidFill>
                  <a:schemeClr val="bg1"/>
                </a:solidFill>
                <a:latin typeface="+mj-ea"/>
                <a:ea typeface="+mj-ea"/>
              </a:rPr>
              <a:t>4、大众网、今日头条、新浪、搜狐、澎湃、半岛网、半岛都市、新闻网、日报、信网、一点咨询、鲁网、晚报等线上媒体发声</a:t>
            </a:r>
          </a:p>
        </p:txBody>
      </p:sp>
      <p:pic>
        <p:nvPicPr>
          <p:cNvPr id="2097223" name="Picture 2"/>
          <p:cNvPicPr>
            <a:picLocks noChangeAspect="1" noChangeArrowheads="1"/>
          </p:cNvPicPr>
          <p:nvPr/>
        </p:nvPicPr>
        <p:blipFill>
          <a:blip xmlns:r="http://schemas.openxmlformats.org/officeDocument/2006/relationships" r:embed="rId3" cstate="email"/>
          <a:stretch>
            <a:fillRect/>
          </a:stretch>
        </p:blipFill>
        <p:spPr bwMode="auto">
          <a:xfrm>
            <a:off x="7655560" y="1287145"/>
            <a:ext cx="2334258" cy="4149792"/>
          </a:xfrm>
          <a:prstGeom prst="rect"/>
          <a:noFill/>
        </p:spPr>
      </p:pic>
      <p:sp>
        <p:nvSpPr>
          <p:cNvPr id="1052544" name="文本框 14"/>
          <p:cNvSpPr txBox="1"/>
          <p:nvPr/>
        </p:nvSpPr>
        <p:spPr>
          <a:xfrm>
            <a:off x="748934" y="1352689"/>
            <a:ext cx="2525126" cy="707886"/>
          </a:xfrm>
          <a:prstGeom prst="rect"/>
          <a:noFill/>
        </p:spPr>
        <p:txBody>
          <a:bodyPr wrap="square">
            <a:spAutoFit/>
          </a:bodyPr>
          <a:p>
            <a:pPr algn="l"/>
            <a:r>
              <a:rPr altLang="en-US" b="1" sz="4000" i="0" lang="zh-CN">
                <a:solidFill>
                  <a:schemeClr val="bg1"/>
                </a:solidFill>
                <a:effectLst/>
                <a:latin typeface="+mj-ea"/>
                <a:ea typeface="+mj-ea"/>
              </a:rPr>
              <a:t>线上活动</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286" name=""/>
        <p:cNvGrpSpPr/>
        <p:nvPr/>
      </p:nvGrpSpPr>
      <p:grpSpPr>
        <a:xfrm>
          <a:off x="0" y="0"/>
          <a:ext cx="0" cy="0"/>
          <a:chOff x="0" y="0"/>
          <a:chExt cx="0" cy="0"/>
        </a:xfrm>
      </p:grpSpPr>
      <p:pic>
        <p:nvPicPr>
          <p:cNvPr id="2097224" name="图片 2"/>
          <p:cNvPicPr>
            <a:picLocks noChangeAspect="1"/>
          </p:cNvPicPr>
          <p:nvPr/>
        </p:nvPicPr>
        <p:blipFill>
          <a:blip xmlns:r="http://schemas.openxmlformats.org/officeDocument/2006/relationships" r:embed="rId1" cstate="email"/>
          <a:stretch>
            <a:fillRect/>
          </a:stretch>
        </p:blipFill>
        <p:spPr>
          <a:xfrm>
            <a:off x="-3644899" y="-355600"/>
            <a:ext cx="2370667" cy="1333500"/>
          </a:xfrm>
          <a:prstGeom prst="rect"/>
        </p:spPr>
      </p:pic>
      <p:sp>
        <p:nvSpPr>
          <p:cNvPr id="1052547" name="矩形 7"/>
          <p:cNvSpPr/>
          <p:nvPr/>
        </p:nvSpPr>
        <p:spPr>
          <a:xfrm>
            <a:off x="312572" y="4636626"/>
            <a:ext cx="11566856" cy="1536633"/>
          </a:xfrm>
          <a:prstGeom prst="rect"/>
          <a:gradFill flip="none" rotWithShape="1">
            <a:gsLst>
              <a:gs pos="0">
                <a:schemeClr val="accent1"/>
              </a:gs>
              <a:gs pos="100000">
                <a:schemeClr val="accent2"/>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548" name="文本框 8"/>
          <p:cNvSpPr txBox="1"/>
          <p:nvPr/>
        </p:nvSpPr>
        <p:spPr>
          <a:xfrm>
            <a:off x="442913" y="4761979"/>
            <a:ext cx="6197600" cy="1285240"/>
          </a:xfrm>
          <a:prstGeom prst="rect"/>
          <a:noFill/>
        </p:spPr>
        <p:txBody>
          <a:bodyPr wrap="square">
            <a:spAutoFit/>
          </a:bodyPr>
          <a:p>
            <a:pPr algn="l"/>
            <a:r>
              <a:rPr altLang="en-US" b="1" sz="4000" lang="zh-CN">
                <a:solidFill>
                  <a:schemeClr val="bg1"/>
                </a:solidFill>
                <a:latin typeface="+mj-ea"/>
                <a:ea typeface="+mj-ea"/>
              </a:rPr>
              <a:t>逐梦太空 遨游星际 </a:t>
            </a:r>
            <a:r>
              <a:rPr altLang="zh-CN" b="1" sz="4000" lang="en-US">
                <a:solidFill>
                  <a:schemeClr val="bg1"/>
                </a:solidFill>
                <a:latin typeface="+mj-ea"/>
                <a:ea typeface="+mj-ea"/>
              </a:rPr>
              <a:t>|</a:t>
            </a:r>
          </a:p>
          <a:p>
            <a:pPr algn="l"/>
            <a:r>
              <a:rPr altLang="en-US" b="1" sz="4000" lang="zh-CN">
                <a:solidFill>
                  <a:schemeClr val="bg1"/>
                </a:solidFill>
                <a:latin typeface="+mj-ea"/>
                <a:ea typeface="+mj-ea"/>
              </a:rPr>
              <a:t>航天科技主题展</a:t>
            </a:r>
            <a:endParaRPr altLang="en-US" b="1" sz="4000" i="0" lang="zh-CN">
              <a:solidFill>
                <a:schemeClr val="bg1"/>
              </a:solidFill>
              <a:effectLst/>
              <a:latin typeface="+mj-ea"/>
              <a:ea typeface="+mj-ea"/>
            </a:endParaRPr>
          </a:p>
        </p:txBody>
      </p:sp>
      <p:pic>
        <p:nvPicPr>
          <p:cNvPr id="2097225" name="Picture 2"/>
          <p:cNvPicPr>
            <a:picLocks noChangeAspect="1" noChangeArrowheads="1"/>
          </p:cNvPicPr>
          <p:nvPr/>
        </p:nvPicPr>
        <p:blipFill>
          <a:blip xmlns:r="http://schemas.openxmlformats.org/officeDocument/2006/relationships" r:embed="rId2" cstate="email"/>
          <a:srcRect/>
          <a:stretch>
            <a:fillRect/>
          </a:stretch>
        </p:blipFill>
        <p:spPr bwMode="auto">
          <a:xfrm>
            <a:off x="377744" y="1033412"/>
            <a:ext cx="5365832" cy="3348088"/>
          </a:xfrm>
          <a:prstGeom prst="rect"/>
          <a:noFill/>
        </p:spPr>
      </p:pic>
      <p:pic>
        <p:nvPicPr>
          <p:cNvPr id="2097226" name="Picture 4"/>
          <p:cNvPicPr>
            <a:picLocks noChangeAspect="1" noChangeArrowheads="1"/>
          </p:cNvPicPr>
          <p:nvPr/>
        </p:nvPicPr>
        <p:blipFill>
          <a:blip xmlns:r="http://schemas.openxmlformats.org/officeDocument/2006/relationships" r:embed="rId3" cstate="email"/>
          <a:stretch>
            <a:fillRect/>
          </a:stretch>
        </p:blipFill>
        <p:spPr bwMode="auto">
          <a:xfrm>
            <a:off x="5783428" y="1033412"/>
            <a:ext cx="5952156" cy="3348088"/>
          </a:xfrm>
          <a:prstGeom prst="rect"/>
          <a:noFill/>
        </p:spPr>
      </p:pic>
      <p:sp>
        <p:nvSpPr>
          <p:cNvPr id="1052549" name="文本框 9"/>
          <p:cNvSpPr txBox="1"/>
          <p:nvPr/>
        </p:nvSpPr>
        <p:spPr>
          <a:xfrm>
            <a:off x="5299953" y="4761979"/>
            <a:ext cx="6579475" cy="1167692"/>
          </a:xfrm>
          <a:prstGeom prst="rect"/>
          <a:noFill/>
        </p:spPr>
        <p:txBody>
          <a:bodyPr wrap="square">
            <a:spAutoFit/>
          </a:bodyPr>
          <a:p>
            <a:pPr>
              <a:lnSpc>
                <a:spcPct val="150000"/>
              </a:lnSpc>
            </a:pPr>
            <a:r>
              <a:rPr altLang="en-US" b="0" sz="1200" i="0" lang="zh-CN">
                <a:solidFill>
                  <a:srgbClr val="FFFFFF"/>
                </a:solidFill>
                <a:effectLst/>
                <a:latin typeface="+mj-ea"/>
                <a:ea typeface="+mj-ea"/>
              </a:rPr>
              <a:t>有人说，中国航天人的浪漫</a:t>
            </a:r>
            <a:r>
              <a:rPr altLang="en-US" sz="1200" lang="zh-CN">
                <a:solidFill>
                  <a:srgbClr val="FFFFFF"/>
                </a:solidFill>
                <a:latin typeface="+mj-ea"/>
                <a:ea typeface="+mj-ea"/>
              </a:rPr>
              <a:t>，</a:t>
            </a:r>
            <a:r>
              <a:rPr altLang="en-US" b="0" sz="1200" i="0" lang="zh-CN">
                <a:solidFill>
                  <a:srgbClr val="FFFFFF"/>
                </a:solidFill>
                <a:effectLst/>
                <a:latin typeface="+mj-ea"/>
                <a:ea typeface="+mj-ea"/>
              </a:rPr>
              <a:t>就是把古老的神话变成了现实</a:t>
            </a:r>
          </a:p>
          <a:p>
            <a:pPr>
              <a:lnSpc>
                <a:spcPct val="150000"/>
              </a:lnSpc>
            </a:pPr>
            <a:r>
              <a:rPr altLang="en-US" b="0" sz="1200" i="0" lang="zh-CN">
                <a:solidFill>
                  <a:srgbClr val="FFFFFF"/>
                </a:solidFill>
                <a:effectLst/>
                <a:latin typeface="+mj-ea"/>
                <a:ea typeface="+mj-ea"/>
              </a:rPr>
              <a:t>“神舟”飞天、“嫦娥”揽月、“天宫”遨游；</a:t>
            </a:r>
            <a:endParaRPr altLang="zh-CN" b="0" sz="1200" i="0" lang="en-US">
              <a:solidFill>
                <a:srgbClr val="FFFFFF"/>
              </a:solidFill>
              <a:effectLst/>
              <a:latin typeface="+mj-ea"/>
              <a:ea typeface="+mj-ea"/>
            </a:endParaRPr>
          </a:p>
          <a:p>
            <a:pPr>
              <a:lnSpc>
                <a:spcPct val="150000"/>
              </a:lnSpc>
            </a:pPr>
            <a:r>
              <a:rPr altLang="en-US" b="0" sz="1200" i="0" lang="zh-CN">
                <a:solidFill>
                  <a:srgbClr val="FFFFFF"/>
                </a:solidFill>
                <a:effectLst/>
                <a:latin typeface="+mj-ea"/>
                <a:ea typeface="+mj-ea"/>
              </a:rPr>
              <a:t>不能错过</a:t>
            </a:r>
            <a:r>
              <a:rPr altLang="zh-CN" b="0" sz="1200" i="0" lang="en-US">
                <a:solidFill>
                  <a:srgbClr val="FFFFFF"/>
                </a:solidFill>
                <a:effectLst/>
                <a:latin typeface="+mj-ea"/>
                <a:ea typeface="+mj-ea"/>
              </a:rPr>
              <a:t>【</a:t>
            </a:r>
            <a:r>
              <a:rPr altLang="en-US" b="0" sz="1200" i="0" lang="zh-CN">
                <a:solidFill>
                  <a:srgbClr val="FFFFFF"/>
                </a:solidFill>
                <a:effectLst/>
                <a:latin typeface="+mj-ea"/>
                <a:ea typeface="+mj-ea"/>
              </a:rPr>
              <a:t>航天科技主题展</a:t>
            </a:r>
            <a:r>
              <a:rPr altLang="zh-CN" b="0" sz="1200" i="0" lang="en-US">
                <a:solidFill>
                  <a:srgbClr val="FFFFFF"/>
                </a:solidFill>
                <a:effectLst/>
                <a:latin typeface="+mj-ea"/>
                <a:ea typeface="+mj-ea"/>
              </a:rPr>
              <a:t>】</a:t>
            </a:r>
            <a:r>
              <a:rPr altLang="en-US" b="0" sz="1200" i="0" lang="zh-CN">
                <a:solidFill>
                  <a:srgbClr val="FFFFFF"/>
                </a:solidFill>
                <a:effectLst/>
                <a:latin typeface="+mj-ea"/>
                <a:ea typeface="+mj-ea"/>
              </a:rPr>
              <a:t>，不仅可以近距离一睹国民火箭真容</a:t>
            </a:r>
          </a:p>
          <a:p>
            <a:pPr>
              <a:lnSpc>
                <a:spcPct val="150000"/>
              </a:lnSpc>
            </a:pPr>
            <a:r>
              <a:rPr altLang="en-US" b="0" sz="1200" i="0" lang="zh-CN">
                <a:solidFill>
                  <a:srgbClr val="FFFFFF"/>
                </a:solidFill>
                <a:effectLst/>
                <a:latin typeface="+mj-ea"/>
                <a:ea typeface="+mj-ea"/>
              </a:rPr>
              <a:t>更有</a:t>
            </a:r>
            <a:r>
              <a:rPr altLang="zh-CN" b="0" sz="1200" i="0" lang="en-US">
                <a:solidFill>
                  <a:srgbClr val="FFFFFF"/>
                </a:solidFill>
                <a:effectLst/>
                <a:latin typeface="+mj-ea"/>
                <a:ea typeface="+mj-ea"/>
              </a:rPr>
              <a:t>VR</a:t>
            </a:r>
            <a:r>
              <a:rPr altLang="en-US" b="0" sz="1200" i="0" lang="zh-CN">
                <a:solidFill>
                  <a:srgbClr val="FFFFFF"/>
                </a:solidFill>
                <a:effectLst/>
                <a:latin typeface="+mj-ea"/>
                <a:ea typeface="+mj-ea"/>
              </a:rPr>
              <a:t>体验馆带您漫游太空，实现儿时太空梦！</a:t>
            </a:r>
          </a:p>
        </p:txBody>
      </p:sp>
      <p:sp>
        <p:nvSpPr>
          <p:cNvPr id="1052550" name="New shape"/>
          <p:cNvSpPr/>
          <p:nvPr/>
        </p:nvSpPr>
        <p:spPr>
          <a:xfrm>
            <a:off x="1111250" y="6446520"/>
            <a:ext cx="6350000" cy="411480"/>
          </a:xfrm>
          <a:prstGeom prst="rect"/>
          <a:no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r>
              <a:rPr sz="1080">
                <a:solidFill>
                  <a:srgbClr val="A9A9A9"/>
                </a:solidFill>
              </a:rPr>
              <a:t> </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287" name=""/>
        <p:cNvGrpSpPr/>
        <p:nvPr/>
      </p:nvGrpSpPr>
      <p:grpSpPr>
        <a:xfrm>
          <a:off x="0" y="0"/>
          <a:ext cx="0" cy="0"/>
          <a:chOff x="0" y="0"/>
          <a:chExt cx="0" cy="0"/>
        </a:xfrm>
      </p:grpSpPr>
      <p:sp>
        <p:nvSpPr>
          <p:cNvPr id="1052551" name="矩形 1"/>
          <p:cNvSpPr/>
          <p:nvPr/>
        </p:nvSpPr>
        <p:spPr>
          <a:xfrm>
            <a:off x="0" y="-29210"/>
            <a:ext cx="12192000" cy="6887210"/>
          </a:xfrm>
          <a:prstGeom prst="rect"/>
          <a:solidFill>
            <a:srgbClr val="00277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552" name="任意多边形: 形状 180"/>
          <p:cNvSpPr/>
          <p:nvPr/>
        </p:nvSpPr>
        <p:spPr>
          <a:xfrm>
            <a:off x="1582282" y="-29210"/>
            <a:ext cx="6822908" cy="6858000"/>
          </a:xfrm>
          <a:custGeom>
            <a:avLst/>
            <a:gdLst>
              <a:gd name="connsiteX0" fmla="*/ 2313618 w 8569125"/>
              <a:gd name="connsiteY0" fmla="*/ 0 h 6858000"/>
              <a:gd name="connsiteX1" fmla="*/ 3960258 w 8569125"/>
              <a:gd name="connsiteY1" fmla="*/ 0 h 6858000"/>
              <a:gd name="connsiteX2" fmla="*/ 4621404 w 8569125"/>
              <a:gd name="connsiteY2" fmla="*/ 0 h 6858000"/>
              <a:gd name="connsiteX3" fmla="*/ 6758681 w 8569125"/>
              <a:gd name="connsiteY3" fmla="*/ 0 h 6858000"/>
              <a:gd name="connsiteX4" fmla="*/ 8302425 w 8569125"/>
              <a:gd name="connsiteY4" fmla="*/ 0 h 6858000"/>
              <a:gd name="connsiteX5" fmla="*/ 8569125 w 8569125"/>
              <a:gd name="connsiteY5" fmla="*/ 0 h 6858000"/>
              <a:gd name="connsiteX6" fmla="*/ 8569125 w 8569125"/>
              <a:gd name="connsiteY6" fmla="*/ 6858000 h 6858000"/>
              <a:gd name="connsiteX7" fmla="*/ 8302425 w 8569125"/>
              <a:gd name="connsiteY7" fmla="*/ 6858000 h 6858000"/>
              <a:gd name="connsiteX8" fmla="*/ 6758681 w 8569125"/>
              <a:gd name="connsiteY8" fmla="*/ 6858000 h 6858000"/>
              <a:gd name="connsiteX9" fmla="*/ 0 w 8569125"/>
              <a:gd name="connsiteY9"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569125" h="6858000">
                <a:moveTo>
                  <a:pt x="2313618" y="0"/>
                </a:moveTo>
                <a:lnTo>
                  <a:pt x="3960258" y="0"/>
                </a:lnTo>
                <a:lnTo>
                  <a:pt x="4621404" y="0"/>
                </a:lnTo>
                <a:lnTo>
                  <a:pt x="6758681" y="0"/>
                </a:lnTo>
                <a:lnTo>
                  <a:pt x="8302425" y="0"/>
                </a:lnTo>
                <a:lnTo>
                  <a:pt x="8569125" y="0"/>
                </a:lnTo>
                <a:lnTo>
                  <a:pt x="8569125" y="6858000"/>
                </a:lnTo>
                <a:lnTo>
                  <a:pt x="8302425" y="6858000"/>
                </a:lnTo>
                <a:lnTo>
                  <a:pt x="6758681" y="6858000"/>
                </a:lnTo>
                <a:lnTo>
                  <a:pt x="0" y="685800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52553" name="矩形 5"/>
          <p:cNvSpPr/>
          <p:nvPr/>
        </p:nvSpPr>
        <p:spPr>
          <a:xfrm>
            <a:off x="294944" y="623162"/>
            <a:ext cx="11566856" cy="5650571"/>
          </a:xfrm>
          <a:prstGeom prst="rect"/>
          <a:gradFill flip="none" rotWithShape="1">
            <a:gsLst>
              <a:gs pos="0">
                <a:schemeClr val="accent1"/>
              </a:gs>
              <a:gs pos="100000">
                <a:schemeClr val="accent2"/>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554" name="任意多边形: 形状 11"/>
          <p:cNvSpPr/>
          <p:nvPr/>
        </p:nvSpPr>
        <p:spPr>
          <a:xfrm>
            <a:off x="0" y="1"/>
            <a:ext cx="589888" cy="1748539"/>
          </a:xfrm>
          <a:custGeom>
            <a:avLst/>
            <a:gdLst>
              <a:gd name="connsiteX0" fmla="*/ 0 w 589888"/>
              <a:gd name="connsiteY0" fmla="*/ 0 h 1748539"/>
              <a:gd name="connsiteX1" fmla="*/ 589888 w 589888"/>
              <a:gd name="connsiteY1" fmla="*/ 0 h 1748539"/>
              <a:gd name="connsiteX2" fmla="*/ 0 w 589888"/>
              <a:gd name="connsiteY2" fmla="*/ 1748539 h 1748539"/>
            </a:gdLst>
            <a:ahLst/>
            <a:cxnLst>
              <a:cxn ang="0">
                <a:pos x="connsiteX0" y="connsiteY0"/>
              </a:cxn>
              <a:cxn ang="0">
                <a:pos x="connsiteX1" y="connsiteY1"/>
              </a:cxn>
              <a:cxn ang="0">
                <a:pos x="connsiteX2" y="connsiteY2"/>
              </a:cxn>
            </a:cxnLst>
            <a:rect l="l" t="t" r="r" b="b"/>
            <a:pathLst>
              <a:path w="589888" h="1748539">
                <a:moveTo>
                  <a:pt x="0" y="0"/>
                </a:moveTo>
                <a:lnTo>
                  <a:pt x="589888" y="0"/>
                </a:lnTo>
                <a:lnTo>
                  <a:pt x="0" y="1748539"/>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52555" name="任意多边形: 形状 106"/>
          <p:cNvSpPr/>
          <p:nvPr/>
        </p:nvSpPr>
        <p:spPr>
          <a:xfrm>
            <a:off x="713485" y="0"/>
            <a:ext cx="1258044" cy="1675698"/>
          </a:xfrm>
          <a:custGeom>
            <a:avLst/>
            <a:gdLst>
              <a:gd name="connsiteX0" fmla="*/ 623094 w 1258044"/>
              <a:gd name="connsiteY0" fmla="*/ 0 h 1675698"/>
              <a:gd name="connsiteX1" fmla="*/ 1258044 w 1258044"/>
              <a:gd name="connsiteY1" fmla="*/ 0 h 1675698"/>
              <a:gd name="connsiteX2" fmla="*/ 634950 w 1258044"/>
              <a:gd name="connsiteY2" fmla="*/ 1675698 h 1675698"/>
              <a:gd name="connsiteX3" fmla="*/ 0 w 1258044"/>
              <a:gd name="connsiteY3" fmla="*/ 1675698 h 1675698"/>
            </a:gdLst>
            <a:ahLst/>
            <a:cxnLst>
              <a:cxn ang="0">
                <a:pos x="connsiteX0" y="connsiteY0"/>
              </a:cxn>
              <a:cxn ang="0">
                <a:pos x="connsiteX1" y="connsiteY1"/>
              </a:cxn>
              <a:cxn ang="0">
                <a:pos x="connsiteX2" y="connsiteY2"/>
              </a:cxn>
              <a:cxn ang="0">
                <a:pos x="connsiteX3" y="connsiteY3"/>
              </a:cxn>
            </a:cxnLst>
            <a:rect l="l" t="t" r="r" b="b"/>
            <a:pathLst>
              <a:path w="1258044" h="1675698">
                <a:moveTo>
                  <a:pt x="623094" y="0"/>
                </a:moveTo>
                <a:lnTo>
                  <a:pt x="1258044" y="0"/>
                </a:lnTo>
                <a:lnTo>
                  <a:pt x="634950" y="1675698"/>
                </a:lnTo>
                <a:lnTo>
                  <a:pt x="0" y="1675698"/>
                </a:lnTo>
                <a:close/>
              </a:path>
            </a:pathLst>
          </a:custGeom>
          <a:gradFill flip="none" rotWithShape="1">
            <a:gsLst>
              <a:gs pos="0">
                <a:schemeClr val="bg1">
                  <a:alpha val="64000"/>
                </a:schemeClr>
              </a:gs>
              <a:gs pos="100000">
                <a:schemeClr val="bg1">
                  <a:alpha val="0"/>
                </a:schemeClr>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52556" name="平行四边形 176"/>
          <p:cNvSpPr/>
          <p:nvPr/>
        </p:nvSpPr>
        <p:spPr>
          <a:xfrm>
            <a:off x="10409936" y="0"/>
            <a:ext cx="1189400" cy="1869720"/>
          </a:xfrm>
          <a:prstGeom prst="parallelogram">
            <a:avLst>
              <a:gd name="adj" fmla="val 58453"/>
            </a:avLst>
          </a:prstGeom>
          <a:gradFill flip="none" rotWithShape="1">
            <a:gsLst>
              <a:gs pos="0">
                <a:schemeClr val="bg1">
                  <a:alpha val="64000"/>
                </a:schemeClr>
              </a:gs>
              <a:gs pos="100000">
                <a:schemeClr val="bg1">
                  <a:alpha val="0"/>
                </a:schemeClr>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557" name="平行四边形 177"/>
          <p:cNvSpPr/>
          <p:nvPr/>
        </p:nvSpPr>
        <p:spPr>
          <a:xfrm>
            <a:off x="9594570" y="-4625"/>
            <a:ext cx="895458" cy="1255575"/>
          </a:xfrm>
          <a:prstGeom prst="parallelogram">
            <a:avLst>
              <a:gd name="adj" fmla="val 51239"/>
            </a:avLst>
          </a:prstGeom>
          <a:gradFill flip="none" rotWithShape="1">
            <a:gsLst>
              <a:gs pos="0">
                <a:schemeClr val="accent2"/>
              </a:gs>
              <a:gs pos="100000">
                <a:schemeClr val="accent2">
                  <a:alpha val="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558" name="任意多边形: 形状 107"/>
          <p:cNvSpPr/>
          <p:nvPr/>
        </p:nvSpPr>
        <p:spPr>
          <a:xfrm>
            <a:off x="2240078" y="4705381"/>
            <a:ext cx="1906301" cy="2152619"/>
          </a:xfrm>
          <a:custGeom>
            <a:avLst/>
            <a:gdLst>
              <a:gd name="connsiteX0" fmla="*/ 733105 w 1906301"/>
              <a:gd name="connsiteY0" fmla="*/ 0 h 2152619"/>
              <a:gd name="connsiteX1" fmla="*/ 1906301 w 1906301"/>
              <a:gd name="connsiteY1" fmla="*/ 0 h 2152619"/>
              <a:gd name="connsiteX2" fmla="*/ 1173196 w 1906301"/>
              <a:gd name="connsiteY2" fmla="*/ 2152619 h 2152619"/>
              <a:gd name="connsiteX3" fmla="*/ 0 w 1906301"/>
              <a:gd name="connsiteY3" fmla="*/ 2152619 h 2152619"/>
            </a:gdLst>
            <a:ahLst/>
            <a:cxnLst>
              <a:cxn ang="0">
                <a:pos x="connsiteX0" y="connsiteY0"/>
              </a:cxn>
              <a:cxn ang="0">
                <a:pos x="connsiteX1" y="connsiteY1"/>
              </a:cxn>
              <a:cxn ang="0">
                <a:pos x="connsiteX2" y="connsiteY2"/>
              </a:cxn>
              <a:cxn ang="0">
                <a:pos x="connsiteX3" y="connsiteY3"/>
              </a:cxn>
            </a:cxnLst>
            <a:rect l="l" t="t" r="r" b="b"/>
            <a:pathLst>
              <a:path w="1906301" h="2152619">
                <a:moveTo>
                  <a:pt x="733105" y="0"/>
                </a:moveTo>
                <a:lnTo>
                  <a:pt x="1906301" y="0"/>
                </a:lnTo>
                <a:lnTo>
                  <a:pt x="1173196" y="2152619"/>
                </a:lnTo>
                <a:lnTo>
                  <a:pt x="0" y="2152619"/>
                </a:lnTo>
                <a:close/>
              </a:path>
            </a:pathLst>
          </a:custGeom>
          <a:gradFill flip="none" rotWithShape="1">
            <a:gsLst>
              <a:gs pos="0">
                <a:schemeClr val="accent2"/>
              </a:gs>
              <a:gs pos="100000">
                <a:schemeClr val="accent2">
                  <a:alpha val="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grpSp>
        <p:nvGrpSpPr>
          <p:cNvPr id="288" name="组合 1028"/>
          <p:cNvGrpSpPr/>
          <p:nvPr/>
        </p:nvGrpSpPr>
        <p:grpSpPr>
          <a:xfrm>
            <a:off x="468420" y="6273733"/>
            <a:ext cx="11255160" cy="255424"/>
            <a:chOff x="203417" y="6273733"/>
            <a:chExt cx="11255160" cy="255424"/>
          </a:xfrm>
        </p:grpSpPr>
        <p:grpSp>
          <p:nvGrpSpPr>
            <p:cNvPr id="289" name="组合 1024"/>
            <p:cNvGrpSpPr/>
            <p:nvPr/>
          </p:nvGrpSpPr>
          <p:grpSpPr>
            <a:xfrm>
              <a:off x="10507861" y="6273733"/>
              <a:ext cx="950716" cy="255424"/>
              <a:chOff x="10507861" y="6273733"/>
              <a:chExt cx="950716" cy="255424"/>
            </a:xfrm>
          </p:grpSpPr>
          <p:sp>
            <p:nvSpPr>
              <p:cNvPr id="1052559" name="平行四边形 36"/>
              <p:cNvSpPr/>
              <p:nvPr/>
            </p:nvSpPr>
            <p:spPr>
              <a:xfrm>
                <a:off x="11290517" y="6273733"/>
                <a:ext cx="168060" cy="255424"/>
              </a:xfrm>
              <a:prstGeom prst="parallelogram">
                <a:avLst>
                  <a:gd name="adj" fmla="val 51442"/>
                </a:avLst>
              </a:prstGeom>
              <a:solidFill>
                <a:schemeClr val="accent2">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560" name="平行四边形 68"/>
              <p:cNvSpPr/>
              <p:nvPr/>
            </p:nvSpPr>
            <p:spPr>
              <a:xfrm>
                <a:off x="11160041" y="6273733"/>
                <a:ext cx="168060" cy="255424"/>
              </a:xfrm>
              <a:prstGeom prst="parallelogram">
                <a:avLst>
                  <a:gd name="adj" fmla="val 51442"/>
                </a:avLst>
              </a:prstGeom>
              <a:solidFill>
                <a:schemeClr val="accent2">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561" name="平行四边形 69"/>
              <p:cNvSpPr/>
              <p:nvPr/>
            </p:nvSpPr>
            <p:spPr>
              <a:xfrm>
                <a:off x="11029605" y="6273733"/>
                <a:ext cx="168060" cy="255424"/>
              </a:xfrm>
              <a:prstGeom prst="parallelogram">
                <a:avLst>
                  <a:gd name="adj" fmla="val 51442"/>
                </a:avLst>
              </a:prstGeom>
              <a:solidFill>
                <a:schemeClr val="accent2">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562" name="平行四边形 70"/>
              <p:cNvSpPr/>
              <p:nvPr/>
            </p:nvSpPr>
            <p:spPr>
              <a:xfrm>
                <a:off x="10899169" y="6273733"/>
                <a:ext cx="168060" cy="255424"/>
              </a:xfrm>
              <a:prstGeom prst="parallelogram">
                <a:avLst>
                  <a:gd name="adj" fmla="val 51442"/>
                </a:avLst>
              </a:prstGeom>
              <a:solidFill>
                <a:schemeClr val="accent2">
                  <a:alpha val="5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563" name="平行四边形 71"/>
              <p:cNvSpPr/>
              <p:nvPr/>
            </p:nvSpPr>
            <p:spPr>
              <a:xfrm>
                <a:off x="10768733" y="6273733"/>
                <a:ext cx="168060" cy="255424"/>
              </a:xfrm>
              <a:prstGeom prst="parallelogram">
                <a:avLst>
                  <a:gd name="adj" fmla="val 51442"/>
                </a:avLst>
              </a:prstGeom>
              <a:solidFill>
                <a:schemeClr val="accent2">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564" name="平行四边形 72"/>
              <p:cNvSpPr/>
              <p:nvPr/>
            </p:nvSpPr>
            <p:spPr>
              <a:xfrm>
                <a:off x="10638297" y="6273733"/>
                <a:ext cx="168060" cy="255424"/>
              </a:xfrm>
              <a:prstGeom prst="parallelogram">
                <a:avLst>
                  <a:gd name="adj" fmla="val 51442"/>
                </a:avLst>
              </a:prstGeom>
              <a:solidFill>
                <a:schemeClr val="accent2">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565" name="平行四边形 73"/>
              <p:cNvSpPr/>
              <p:nvPr/>
            </p:nvSpPr>
            <p:spPr>
              <a:xfrm>
                <a:off x="10507861" y="6273733"/>
                <a:ext cx="168060" cy="255424"/>
              </a:xfrm>
              <a:prstGeom prst="parallelogram">
                <a:avLst>
                  <a:gd name="adj" fmla="val 51442"/>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grpSp>
        <p:grpSp>
          <p:nvGrpSpPr>
            <p:cNvPr id="290" name="组合 1027"/>
            <p:cNvGrpSpPr/>
            <p:nvPr/>
          </p:nvGrpSpPr>
          <p:grpSpPr>
            <a:xfrm>
              <a:off x="203417" y="6273733"/>
              <a:ext cx="10342068" cy="255424"/>
              <a:chOff x="203417" y="6273733"/>
              <a:chExt cx="10342068" cy="255424"/>
            </a:xfrm>
            <a:gradFill flip="none" rotWithShape="1">
              <a:gsLst>
                <a:gs pos="0">
                  <a:schemeClr val="bg1">
                    <a:alpha val="0"/>
                  </a:schemeClr>
                </a:gs>
                <a:gs pos="44000">
                  <a:schemeClr val="bg1">
                    <a:alpha val="55000"/>
                  </a:schemeClr>
                </a:gs>
                <a:gs pos="100000">
                  <a:schemeClr val="bg1">
                    <a:alpha val="5000"/>
                  </a:schemeClr>
                </a:gs>
              </a:gsLst>
              <a:lin ang="0" scaled="1"/>
            </a:gradFill>
          </p:grpSpPr>
          <p:sp>
            <p:nvSpPr>
              <p:cNvPr id="1052566" name="平行四边形 74"/>
              <p:cNvSpPr/>
              <p:nvPr/>
            </p:nvSpPr>
            <p:spPr>
              <a:xfrm>
                <a:off x="1037742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567" name="平行四边形 75"/>
              <p:cNvSpPr/>
              <p:nvPr/>
            </p:nvSpPr>
            <p:spPr>
              <a:xfrm>
                <a:off x="1024698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568" name="平行四边形 76"/>
              <p:cNvSpPr/>
              <p:nvPr/>
            </p:nvSpPr>
            <p:spPr>
              <a:xfrm>
                <a:off x="1011655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569" name="平行四边形 77"/>
              <p:cNvSpPr/>
              <p:nvPr/>
            </p:nvSpPr>
            <p:spPr>
              <a:xfrm>
                <a:off x="998611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570" name="平行四边形 78"/>
              <p:cNvSpPr/>
              <p:nvPr/>
            </p:nvSpPr>
            <p:spPr>
              <a:xfrm>
                <a:off x="985568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571" name="平行四边形 79"/>
              <p:cNvSpPr/>
              <p:nvPr/>
            </p:nvSpPr>
            <p:spPr>
              <a:xfrm>
                <a:off x="972524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572" name="平行四边形 80"/>
              <p:cNvSpPr/>
              <p:nvPr/>
            </p:nvSpPr>
            <p:spPr>
              <a:xfrm>
                <a:off x="959480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573" name="平行四边形 81"/>
              <p:cNvSpPr/>
              <p:nvPr/>
            </p:nvSpPr>
            <p:spPr>
              <a:xfrm>
                <a:off x="946437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574" name="平行四边形 82"/>
              <p:cNvSpPr/>
              <p:nvPr/>
            </p:nvSpPr>
            <p:spPr>
              <a:xfrm>
                <a:off x="933393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575" name="平行四边形 86"/>
              <p:cNvSpPr/>
              <p:nvPr/>
            </p:nvSpPr>
            <p:spPr>
              <a:xfrm>
                <a:off x="920350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576" name="平行四边形 87"/>
              <p:cNvSpPr/>
              <p:nvPr/>
            </p:nvSpPr>
            <p:spPr>
              <a:xfrm>
                <a:off x="907306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577" name="平行四边形 88"/>
              <p:cNvSpPr/>
              <p:nvPr/>
            </p:nvSpPr>
            <p:spPr>
              <a:xfrm>
                <a:off x="894262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578" name="平行四边形 89"/>
              <p:cNvSpPr/>
              <p:nvPr/>
            </p:nvSpPr>
            <p:spPr>
              <a:xfrm>
                <a:off x="881219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579" name="平行四边形 90"/>
              <p:cNvSpPr/>
              <p:nvPr/>
            </p:nvSpPr>
            <p:spPr>
              <a:xfrm>
                <a:off x="868175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580" name="平行四边形 91"/>
              <p:cNvSpPr/>
              <p:nvPr/>
            </p:nvSpPr>
            <p:spPr>
              <a:xfrm>
                <a:off x="855132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581" name="平行四边形 92"/>
              <p:cNvSpPr/>
              <p:nvPr/>
            </p:nvSpPr>
            <p:spPr>
              <a:xfrm>
                <a:off x="842088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582" name="平行四边形 93"/>
              <p:cNvSpPr/>
              <p:nvPr/>
            </p:nvSpPr>
            <p:spPr>
              <a:xfrm>
                <a:off x="829044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583" name="平行四边形 94"/>
              <p:cNvSpPr/>
              <p:nvPr/>
            </p:nvSpPr>
            <p:spPr>
              <a:xfrm>
                <a:off x="816001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584" name="平行四边形 100"/>
              <p:cNvSpPr/>
              <p:nvPr/>
            </p:nvSpPr>
            <p:spPr>
              <a:xfrm>
                <a:off x="802957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585" name="平行四边形 101"/>
              <p:cNvSpPr/>
              <p:nvPr/>
            </p:nvSpPr>
            <p:spPr>
              <a:xfrm>
                <a:off x="789914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586" name="平行四边形 102"/>
              <p:cNvSpPr/>
              <p:nvPr/>
            </p:nvSpPr>
            <p:spPr>
              <a:xfrm>
                <a:off x="776870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587" name="平行四边形 103"/>
              <p:cNvSpPr/>
              <p:nvPr/>
            </p:nvSpPr>
            <p:spPr>
              <a:xfrm>
                <a:off x="763826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588" name="平行四边形 104"/>
              <p:cNvSpPr/>
              <p:nvPr/>
            </p:nvSpPr>
            <p:spPr>
              <a:xfrm>
                <a:off x="750783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589" name="平行四边形 105"/>
              <p:cNvSpPr/>
              <p:nvPr/>
            </p:nvSpPr>
            <p:spPr>
              <a:xfrm>
                <a:off x="737739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590" name="平行四边形 108"/>
              <p:cNvSpPr/>
              <p:nvPr/>
            </p:nvSpPr>
            <p:spPr>
              <a:xfrm>
                <a:off x="724696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591" name="平行四边形 109"/>
              <p:cNvSpPr/>
              <p:nvPr/>
            </p:nvSpPr>
            <p:spPr>
              <a:xfrm>
                <a:off x="711652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592" name="平行四边形 110"/>
              <p:cNvSpPr/>
              <p:nvPr/>
            </p:nvSpPr>
            <p:spPr>
              <a:xfrm>
                <a:off x="698608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593" name="平行四边形 111"/>
              <p:cNvSpPr/>
              <p:nvPr/>
            </p:nvSpPr>
            <p:spPr>
              <a:xfrm>
                <a:off x="685565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594" name="平行四边形 112"/>
              <p:cNvSpPr/>
              <p:nvPr/>
            </p:nvSpPr>
            <p:spPr>
              <a:xfrm>
                <a:off x="672521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595" name="平行四边形 113"/>
              <p:cNvSpPr/>
              <p:nvPr/>
            </p:nvSpPr>
            <p:spPr>
              <a:xfrm>
                <a:off x="659478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596" name="平行四边形 114"/>
              <p:cNvSpPr/>
              <p:nvPr/>
            </p:nvSpPr>
            <p:spPr>
              <a:xfrm>
                <a:off x="646434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597" name="平行四边形 115"/>
              <p:cNvSpPr/>
              <p:nvPr/>
            </p:nvSpPr>
            <p:spPr>
              <a:xfrm>
                <a:off x="633390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598" name="平行四边形 116"/>
              <p:cNvSpPr/>
              <p:nvPr/>
            </p:nvSpPr>
            <p:spPr>
              <a:xfrm>
                <a:off x="620347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599" name="平行四边形 117"/>
              <p:cNvSpPr/>
              <p:nvPr/>
            </p:nvSpPr>
            <p:spPr>
              <a:xfrm>
                <a:off x="607303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600" name="平行四边形 118"/>
              <p:cNvSpPr/>
              <p:nvPr/>
            </p:nvSpPr>
            <p:spPr>
              <a:xfrm>
                <a:off x="594260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601" name="平行四边形 119"/>
              <p:cNvSpPr/>
              <p:nvPr/>
            </p:nvSpPr>
            <p:spPr>
              <a:xfrm>
                <a:off x="581216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602" name="平行四边形 120"/>
              <p:cNvSpPr/>
              <p:nvPr/>
            </p:nvSpPr>
            <p:spPr>
              <a:xfrm>
                <a:off x="568172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603" name="平行四边形 121"/>
              <p:cNvSpPr/>
              <p:nvPr/>
            </p:nvSpPr>
            <p:spPr>
              <a:xfrm>
                <a:off x="555129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604" name="平行四边形 122"/>
              <p:cNvSpPr/>
              <p:nvPr/>
            </p:nvSpPr>
            <p:spPr>
              <a:xfrm>
                <a:off x="542085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605" name="平行四边形 123"/>
              <p:cNvSpPr/>
              <p:nvPr/>
            </p:nvSpPr>
            <p:spPr>
              <a:xfrm>
                <a:off x="529042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606" name="平行四边形 126"/>
              <p:cNvSpPr/>
              <p:nvPr/>
            </p:nvSpPr>
            <p:spPr>
              <a:xfrm>
                <a:off x="515998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607" name="平行四边形 127"/>
              <p:cNvSpPr/>
              <p:nvPr/>
            </p:nvSpPr>
            <p:spPr>
              <a:xfrm>
                <a:off x="502954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608" name="平行四边形 128"/>
              <p:cNvSpPr/>
              <p:nvPr/>
            </p:nvSpPr>
            <p:spPr>
              <a:xfrm>
                <a:off x="489911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609" name="平行四边形 129"/>
              <p:cNvSpPr/>
              <p:nvPr/>
            </p:nvSpPr>
            <p:spPr>
              <a:xfrm>
                <a:off x="476867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610" name="平行四边形 130"/>
              <p:cNvSpPr/>
              <p:nvPr/>
            </p:nvSpPr>
            <p:spPr>
              <a:xfrm>
                <a:off x="463824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611" name="平行四边形 131"/>
              <p:cNvSpPr/>
              <p:nvPr/>
            </p:nvSpPr>
            <p:spPr>
              <a:xfrm>
                <a:off x="450780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612" name="平行四边形 132"/>
              <p:cNvSpPr/>
              <p:nvPr/>
            </p:nvSpPr>
            <p:spPr>
              <a:xfrm>
                <a:off x="437736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613" name="平行四边形 133"/>
              <p:cNvSpPr/>
              <p:nvPr/>
            </p:nvSpPr>
            <p:spPr>
              <a:xfrm>
                <a:off x="424693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614" name="平行四边形 134"/>
              <p:cNvSpPr/>
              <p:nvPr/>
            </p:nvSpPr>
            <p:spPr>
              <a:xfrm>
                <a:off x="411649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615" name="平行四边形 135"/>
              <p:cNvSpPr/>
              <p:nvPr/>
            </p:nvSpPr>
            <p:spPr>
              <a:xfrm>
                <a:off x="398606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616" name="平行四边形 136"/>
              <p:cNvSpPr/>
              <p:nvPr/>
            </p:nvSpPr>
            <p:spPr>
              <a:xfrm>
                <a:off x="385562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617" name="平行四边形 137"/>
              <p:cNvSpPr/>
              <p:nvPr/>
            </p:nvSpPr>
            <p:spPr>
              <a:xfrm>
                <a:off x="372518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618" name="平行四边形 138"/>
              <p:cNvSpPr/>
              <p:nvPr/>
            </p:nvSpPr>
            <p:spPr>
              <a:xfrm>
                <a:off x="359475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619" name="平行四边形 139"/>
              <p:cNvSpPr/>
              <p:nvPr/>
            </p:nvSpPr>
            <p:spPr>
              <a:xfrm>
                <a:off x="346431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620" name="平行四边形 140"/>
              <p:cNvSpPr/>
              <p:nvPr/>
            </p:nvSpPr>
            <p:spPr>
              <a:xfrm>
                <a:off x="333388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621" name="平行四边形 141"/>
              <p:cNvSpPr/>
              <p:nvPr/>
            </p:nvSpPr>
            <p:spPr>
              <a:xfrm>
                <a:off x="320344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622" name="平行四边形 142"/>
              <p:cNvSpPr/>
              <p:nvPr/>
            </p:nvSpPr>
            <p:spPr>
              <a:xfrm>
                <a:off x="307300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623" name="平行四边形 143"/>
              <p:cNvSpPr/>
              <p:nvPr/>
            </p:nvSpPr>
            <p:spPr>
              <a:xfrm>
                <a:off x="294257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624" name="平行四边形 144"/>
              <p:cNvSpPr/>
              <p:nvPr/>
            </p:nvSpPr>
            <p:spPr>
              <a:xfrm>
                <a:off x="281213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625" name="平行四边形 145"/>
              <p:cNvSpPr/>
              <p:nvPr/>
            </p:nvSpPr>
            <p:spPr>
              <a:xfrm>
                <a:off x="268170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626" name="平行四边形 146"/>
              <p:cNvSpPr/>
              <p:nvPr/>
            </p:nvSpPr>
            <p:spPr>
              <a:xfrm>
                <a:off x="255126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627" name="平行四边形 147"/>
              <p:cNvSpPr/>
              <p:nvPr/>
            </p:nvSpPr>
            <p:spPr>
              <a:xfrm>
                <a:off x="242082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628" name="平行四边形 148"/>
              <p:cNvSpPr/>
              <p:nvPr/>
            </p:nvSpPr>
            <p:spPr>
              <a:xfrm>
                <a:off x="229039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629" name="平行四边形 149"/>
              <p:cNvSpPr/>
              <p:nvPr/>
            </p:nvSpPr>
            <p:spPr>
              <a:xfrm>
                <a:off x="215995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630" name="平行四边形 150"/>
              <p:cNvSpPr/>
              <p:nvPr/>
            </p:nvSpPr>
            <p:spPr>
              <a:xfrm>
                <a:off x="202952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631" name="平行四边形 151"/>
              <p:cNvSpPr/>
              <p:nvPr/>
            </p:nvSpPr>
            <p:spPr>
              <a:xfrm>
                <a:off x="189908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632" name="平行四边形 152"/>
              <p:cNvSpPr/>
              <p:nvPr/>
            </p:nvSpPr>
            <p:spPr>
              <a:xfrm>
                <a:off x="176864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633" name="平行四边形 153"/>
              <p:cNvSpPr/>
              <p:nvPr/>
            </p:nvSpPr>
            <p:spPr>
              <a:xfrm>
                <a:off x="163821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634" name="平行四边形 154"/>
              <p:cNvSpPr/>
              <p:nvPr/>
            </p:nvSpPr>
            <p:spPr>
              <a:xfrm>
                <a:off x="150777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635" name="平行四边形 155"/>
              <p:cNvSpPr/>
              <p:nvPr/>
            </p:nvSpPr>
            <p:spPr>
              <a:xfrm>
                <a:off x="137734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636" name="平行四边形 156"/>
              <p:cNvSpPr/>
              <p:nvPr/>
            </p:nvSpPr>
            <p:spPr>
              <a:xfrm>
                <a:off x="124690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637" name="平行四边形 157"/>
              <p:cNvSpPr/>
              <p:nvPr/>
            </p:nvSpPr>
            <p:spPr>
              <a:xfrm>
                <a:off x="111646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638" name="平行四边形 158"/>
              <p:cNvSpPr/>
              <p:nvPr/>
            </p:nvSpPr>
            <p:spPr>
              <a:xfrm>
                <a:off x="98603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639" name="平行四边形 159"/>
              <p:cNvSpPr/>
              <p:nvPr/>
            </p:nvSpPr>
            <p:spPr>
              <a:xfrm>
                <a:off x="85559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640" name="平行四边形 160"/>
              <p:cNvSpPr/>
              <p:nvPr/>
            </p:nvSpPr>
            <p:spPr>
              <a:xfrm>
                <a:off x="72516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641" name="平行四边形 161"/>
              <p:cNvSpPr/>
              <p:nvPr/>
            </p:nvSpPr>
            <p:spPr>
              <a:xfrm>
                <a:off x="59472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642" name="平行四边形 162"/>
              <p:cNvSpPr/>
              <p:nvPr/>
            </p:nvSpPr>
            <p:spPr>
              <a:xfrm>
                <a:off x="46428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643" name="平行四边形 163"/>
              <p:cNvSpPr/>
              <p:nvPr/>
            </p:nvSpPr>
            <p:spPr>
              <a:xfrm>
                <a:off x="33385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644" name="平行四边形 164"/>
              <p:cNvSpPr/>
              <p:nvPr/>
            </p:nvSpPr>
            <p:spPr>
              <a:xfrm>
                <a:off x="20341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grpSp>
      </p:grpSp>
      <p:sp>
        <p:nvSpPr>
          <p:cNvPr id="1052645" name="TextBox 13"/>
          <p:cNvSpPr txBox="1"/>
          <p:nvPr/>
        </p:nvSpPr>
        <p:spPr>
          <a:xfrm>
            <a:off x="667897" y="1221693"/>
            <a:ext cx="1676400" cy="355600"/>
          </a:xfrm>
          <a:prstGeom prst="rect"/>
          <a:noFill/>
        </p:spPr>
        <p:txBody>
          <a:bodyPr anchor="t" anchorCtr="0" bIns="0" lIns="0" rIns="0" rtlCol="0" tIns="0" wrap="none">
            <a:spAutoFit/>
          </a:bodyPr>
          <a:p>
            <a:pPr defTabSz="1216660">
              <a:spcBef>
                <a:spcPct val="20000"/>
              </a:spcBef>
            </a:pPr>
            <a:r>
              <a:rPr altLang="zh-CN" b="1" sz="2400" lang="en-US">
                <a:solidFill>
                  <a:schemeClr val="bg1"/>
                </a:solidFill>
                <a:latin typeface="+mj-ea"/>
                <a:ea typeface="+mj-ea"/>
                <a:sym typeface="Arial" panose="020B0604020202020204" pitchFamily="34" charset="0"/>
              </a:rPr>
              <a:t>2022</a:t>
            </a:r>
            <a:r>
              <a:rPr altLang="en-US" b="1" sz="2400" lang="zh-CN">
                <a:solidFill>
                  <a:schemeClr val="bg1"/>
                </a:solidFill>
                <a:latin typeface="+mj-ea"/>
                <a:ea typeface="+mj-ea"/>
                <a:sym typeface="Arial" panose="020B0604020202020204" pitchFamily="34" charset="0"/>
              </a:rPr>
              <a:t>年</a:t>
            </a:r>
            <a:r>
              <a:rPr altLang="zh-CN" b="1" sz="2400" lang="en-US">
                <a:solidFill>
                  <a:schemeClr val="bg1"/>
                </a:solidFill>
                <a:latin typeface="+mj-ea"/>
                <a:ea typeface="+mj-ea"/>
                <a:sym typeface="Arial" panose="020B0604020202020204" pitchFamily="34" charset="0"/>
              </a:rPr>
              <a:t>08</a:t>
            </a:r>
            <a:r>
              <a:rPr altLang="en-US" b="1" sz="2400" lang="zh-CN">
                <a:solidFill>
                  <a:schemeClr val="bg1"/>
                </a:solidFill>
                <a:latin typeface="+mj-ea"/>
                <a:ea typeface="+mj-ea"/>
                <a:sym typeface="Arial" panose="020B0604020202020204" pitchFamily="34" charset="0"/>
              </a:rPr>
              <a:t>月</a:t>
            </a:r>
          </a:p>
        </p:txBody>
      </p:sp>
      <p:sp>
        <p:nvSpPr>
          <p:cNvPr id="1052646" name="文本框 125"/>
          <p:cNvSpPr txBox="1"/>
          <p:nvPr/>
        </p:nvSpPr>
        <p:spPr>
          <a:xfrm>
            <a:off x="928804" y="2358705"/>
            <a:ext cx="5171034" cy="993140"/>
          </a:xfrm>
          <a:prstGeom prst="rect"/>
          <a:noFill/>
        </p:spPr>
        <p:txBody>
          <a:bodyPr wrap="square">
            <a:spAutoFit/>
          </a:bodyPr>
          <a:p>
            <a:pPr algn="l">
              <a:lnSpc>
                <a:spcPct val="150000"/>
              </a:lnSpc>
            </a:pPr>
            <a:r>
              <a:rPr altLang="en-US" b="1" sz="4000" lang="zh-CN">
                <a:solidFill>
                  <a:schemeClr val="bg1"/>
                </a:solidFill>
                <a:latin typeface="+mj-ea"/>
                <a:ea typeface="+mj-ea"/>
              </a:rPr>
              <a:t>航天</a:t>
            </a:r>
            <a:r>
              <a:rPr altLang="zh-CN" b="1" sz="4000" lang="en-US">
                <a:solidFill>
                  <a:schemeClr val="bg1"/>
                </a:solidFill>
                <a:latin typeface="+mj-ea"/>
                <a:ea typeface="+mj-ea"/>
              </a:rPr>
              <a:t>3D</a:t>
            </a:r>
            <a:r>
              <a:rPr altLang="en-US" b="1" sz="4000" lang="zh-CN">
                <a:solidFill>
                  <a:schemeClr val="bg1"/>
                </a:solidFill>
                <a:latin typeface="+mj-ea"/>
                <a:ea typeface="+mj-ea"/>
              </a:rPr>
              <a:t>立体拼图</a:t>
            </a:r>
            <a:endParaRPr altLang="en-US" b="1" sz="2800" lang="zh-CN">
              <a:solidFill>
                <a:schemeClr val="bg1"/>
              </a:solidFill>
              <a:latin typeface="+mj-ea"/>
              <a:ea typeface="+mj-ea"/>
            </a:endParaRPr>
          </a:p>
        </p:txBody>
      </p:sp>
      <p:sp>
        <p:nvSpPr>
          <p:cNvPr id="1052647" name="文本框 166"/>
          <p:cNvSpPr txBox="1"/>
          <p:nvPr/>
        </p:nvSpPr>
        <p:spPr>
          <a:xfrm>
            <a:off x="2656459" y="1185703"/>
            <a:ext cx="5171034" cy="461665"/>
          </a:xfrm>
          <a:prstGeom prst="rect"/>
          <a:noFill/>
        </p:spPr>
        <p:txBody>
          <a:bodyPr wrap="square">
            <a:spAutoFit/>
          </a:bodyPr>
          <a:p>
            <a:pPr algn="l"/>
            <a:r>
              <a:rPr altLang="en-US" b="1" sz="2400" i="0" lang="zh-CN">
                <a:solidFill>
                  <a:schemeClr val="bg1"/>
                </a:solidFill>
                <a:effectLst/>
                <a:latin typeface="+mj-ea"/>
                <a:ea typeface="+mj-ea"/>
              </a:rPr>
              <a:t>盛情八月  欢乐仲夏  </a:t>
            </a:r>
          </a:p>
        </p:txBody>
      </p:sp>
      <p:sp>
        <p:nvSpPr>
          <p:cNvPr id="1052648" name="文本框 168"/>
          <p:cNvSpPr txBox="1"/>
          <p:nvPr/>
        </p:nvSpPr>
        <p:spPr>
          <a:xfrm>
            <a:off x="988472" y="3422377"/>
            <a:ext cx="4958260" cy="1158240"/>
          </a:xfrm>
          <a:prstGeom prst="rect"/>
          <a:noFill/>
        </p:spPr>
        <p:txBody>
          <a:bodyPr wrap="square">
            <a:spAutoFit/>
          </a:bodyPr>
          <a:p>
            <a:pPr>
              <a:lnSpc>
                <a:spcPct val="150000"/>
              </a:lnSpc>
            </a:pPr>
            <a:r>
              <a:rPr altLang="en-US" b="0" sz="1200" i="0" lang="zh-CN">
                <a:solidFill>
                  <a:schemeClr val="bg1"/>
                </a:solidFill>
                <a:effectLst/>
                <a:latin typeface="+mj-ea"/>
                <a:ea typeface="+mj-ea"/>
              </a:rPr>
              <a:t>航空</a:t>
            </a:r>
            <a:r>
              <a:rPr altLang="zh-CN" b="0" sz="1200" i="0" lang="en-US">
                <a:solidFill>
                  <a:schemeClr val="bg1"/>
                </a:solidFill>
                <a:effectLst/>
                <a:latin typeface="+mj-ea"/>
                <a:ea typeface="+mj-ea"/>
              </a:rPr>
              <a:t>3D</a:t>
            </a:r>
            <a:r>
              <a:rPr altLang="en-US" b="0" sz="1200" i="0" lang="zh-CN">
                <a:solidFill>
                  <a:schemeClr val="bg1"/>
                </a:solidFill>
                <a:effectLst/>
                <a:latin typeface="+mj-ea"/>
                <a:ea typeface="+mj-ea"/>
              </a:rPr>
              <a:t>模型拼图，有各种宇宙机器立体造型</a:t>
            </a:r>
          </a:p>
          <a:p>
            <a:pPr>
              <a:lnSpc>
                <a:spcPct val="150000"/>
              </a:lnSpc>
            </a:pPr>
            <a:r>
              <a:rPr altLang="en-US" b="0" sz="1200" i="0" lang="zh-CN">
                <a:solidFill>
                  <a:schemeClr val="bg1"/>
                </a:solidFill>
                <a:effectLst/>
                <a:latin typeface="+mj-ea"/>
                <a:ea typeface="+mj-ea"/>
              </a:rPr>
              <a:t>好玩又好看，一起大显身手</a:t>
            </a:r>
          </a:p>
          <a:p>
            <a:pPr>
              <a:lnSpc>
                <a:spcPct val="150000"/>
              </a:lnSpc>
            </a:pPr>
            <a:r>
              <a:rPr altLang="en-US" b="0" sz="1200" i="0" lang="zh-CN">
                <a:solidFill>
                  <a:schemeClr val="bg1"/>
                </a:solidFill>
                <a:effectLst/>
                <a:latin typeface="+mj-ea"/>
                <a:ea typeface="+mj-ea"/>
              </a:rPr>
              <a:t>快速拼出标准模型，让它“飞行宇宙”</a:t>
            </a:r>
          </a:p>
          <a:p>
            <a:pPr>
              <a:lnSpc>
                <a:spcPct val="150000"/>
              </a:lnSpc>
            </a:pPr>
            <a:r>
              <a:rPr altLang="en-US" sz="1200" lang="zh-CN">
                <a:solidFill>
                  <a:schemeClr val="bg1"/>
                </a:solidFill>
                <a:latin typeface="+mj-ea"/>
                <a:ea typeface="+mj-ea"/>
              </a:rPr>
              <a:t>更多方案资料关注公众号：精英策划圈</a:t>
            </a:r>
          </a:p>
        </p:txBody>
      </p:sp>
      <p:pic>
        <p:nvPicPr>
          <p:cNvPr id="2097227" name="图片 3"/>
          <p:cNvPicPr>
            <a:picLocks noChangeAspect="1"/>
          </p:cNvPicPr>
          <p:nvPr/>
        </p:nvPicPr>
        <p:blipFill>
          <a:blip xmlns:r="http://schemas.openxmlformats.org/officeDocument/2006/relationships" r:embed="rId1" cstate="email"/>
          <a:stretch>
            <a:fillRect/>
          </a:stretch>
        </p:blipFill>
        <p:spPr>
          <a:xfrm>
            <a:off x="6677980" y="1203656"/>
            <a:ext cx="4086002" cy="4734261"/>
          </a:xfrm>
          <a:prstGeom prst="rect"/>
        </p:spPr>
      </p:pic>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291" name=""/>
        <p:cNvGrpSpPr/>
        <p:nvPr/>
      </p:nvGrpSpPr>
      <p:grpSpPr>
        <a:xfrm>
          <a:off x="0" y="0"/>
          <a:ext cx="0" cy="0"/>
          <a:chOff x="0" y="0"/>
          <a:chExt cx="0" cy="0"/>
        </a:xfrm>
      </p:grpSpPr>
      <p:sp>
        <p:nvSpPr>
          <p:cNvPr id="1052649" name="矩形 1"/>
          <p:cNvSpPr/>
          <p:nvPr/>
        </p:nvSpPr>
        <p:spPr>
          <a:xfrm>
            <a:off x="0" y="-29210"/>
            <a:ext cx="12192000" cy="6887210"/>
          </a:xfrm>
          <a:prstGeom prst="rect"/>
          <a:solidFill>
            <a:srgbClr val="00277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650" name="任意多边形: 形状 180"/>
          <p:cNvSpPr/>
          <p:nvPr/>
        </p:nvSpPr>
        <p:spPr>
          <a:xfrm>
            <a:off x="1582282" y="-29210"/>
            <a:ext cx="6822908" cy="6858000"/>
          </a:xfrm>
          <a:custGeom>
            <a:avLst/>
            <a:gdLst>
              <a:gd name="connsiteX0" fmla="*/ 2313618 w 8569125"/>
              <a:gd name="connsiteY0" fmla="*/ 0 h 6858000"/>
              <a:gd name="connsiteX1" fmla="*/ 3960258 w 8569125"/>
              <a:gd name="connsiteY1" fmla="*/ 0 h 6858000"/>
              <a:gd name="connsiteX2" fmla="*/ 4621404 w 8569125"/>
              <a:gd name="connsiteY2" fmla="*/ 0 h 6858000"/>
              <a:gd name="connsiteX3" fmla="*/ 6758681 w 8569125"/>
              <a:gd name="connsiteY3" fmla="*/ 0 h 6858000"/>
              <a:gd name="connsiteX4" fmla="*/ 8302425 w 8569125"/>
              <a:gd name="connsiteY4" fmla="*/ 0 h 6858000"/>
              <a:gd name="connsiteX5" fmla="*/ 8569125 w 8569125"/>
              <a:gd name="connsiteY5" fmla="*/ 0 h 6858000"/>
              <a:gd name="connsiteX6" fmla="*/ 8569125 w 8569125"/>
              <a:gd name="connsiteY6" fmla="*/ 6858000 h 6858000"/>
              <a:gd name="connsiteX7" fmla="*/ 8302425 w 8569125"/>
              <a:gd name="connsiteY7" fmla="*/ 6858000 h 6858000"/>
              <a:gd name="connsiteX8" fmla="*/ 6758681 w 8569125"/>
              <a:gd name="connsiteY8" fmla="*/ 6858000 h 6858000"/>
              <a:gd name="connsiteX9" fmla="*/ 0 w 8569125"/>
              <a:gd name="connsiteY9"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569125" h="6858000">
                <a:moveTo>
                  <a:pt x="2313618" y="0"/>
                </a:moveTo>
                <a:lnTo>
                  <a:pt x="3960258" y="0"/>
                </a:lnTo>
                <a:lnTo>
                  <a:pt x="4621404" y="0"/>
                </a:lnTo>
                <a:lnTo>
                  <a:pt x="6758681" y="0"/>
                </a:lnTo>
                <a:lnTo>
                  <a:pt x="8302425" y="0"/>
                </a:lnTo>
                <a:lnTo>
                  <a:pt x="8569125" y="0"/>
                </a:lnTo>
                <a:lnTo>
                  <a:pt x="8569125" y="6858000"/>
                </a:lnTo>
                <a:lnTo>
                  <a:pt x="8302425" y="6858000"/>
                </a:lnTo>
                <a:lnTo>
                  <a:pt x="6758681" y="6858000"/>
                </a:lnTo>
                <a:lnTo>
                  <a:pt x="0" y="685800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52651" name="矩形 5"/>
          <p:cNvSpPr/>
          <p:nvPr/>
        </p:nvSpPr>
        <p:spPr>
          <a:xfrm>
            <a:off x="294944" y="623162"/>
            <a:ext cx="11566856" cy="5650571"/>
          </a:xfrm>
          <a:prstGeom prst="rect"/>
          <a:gradFill flip="none" rotWithShape="1">
            <a:gsLst>
              <a:gs pos="0">
                <a:schemeClr val="accent1"/>
              </a:gs>
              <a:gs pos="100000">
                <a:schemeClr val="accent2"/>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652" name="任意多边形: 形状 11"/>
          <p:cNvSpPr/>
          <p:nvPr/>
        </p:nvSpPr>
        <p:spPr>
          <a:xfrm>
            <a:off x="0" y="1"/>
            <a:ext cx="589888" cy="1748539"/>
          </a:xfrm>
          <a:custGeom>
            <a:avLst/>
            <a:gdLst>
              <a:gd name="connsiteX0" fmla="*/ 0 w 589888"/>
              <a:gd name="connsiteY0" fmla="*/ 0 h 1748539"/>
              <a:gd name="connsiteX1" fmla="*/ 589888 w 589888"/>
              <a:gd name="connsiteY1" fmla="*/ 0 h 1748539"/>
              <a:gd name="connsiteX2" fmla="*/ 0 w 589888"/>
              <a:gd name="connsiteY2" fmla="*/ 1748539 h 1748539"/>
            </a:gdLst>
            <a:ahLst/>
            <a:cxnLst>
              <a:cxn ang="0">
                <a:pos x="connsiteX0" y="connsiteY0"/>
              </a:cxn>
              <a:cxn ang="0">
                <a:pos x="connsiteX1" y="connsiteY1"/>
              </a:cxn>
              <a:cxn ang="0">
                <a:pos x="connsiteX2" y="connsiteY2"/>
              </a:cxn>
            </a:cxnLst>
            <a:rect l="l" t="t" r="r" b="b"/>
            <a:pathLst>
              <a:path w="589888" h="1748539">
                <a:moveTo>
                  <a:pt x="0" y="0"/>
                </a:moveTo>
                <a:lnTo>
                  <a:pt x="589888" y="0"/>
                </a:lnTo>
                <a:lnTo>
                  <a:pt x="0" y="1748539"/>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52653" name="任意多边形: 形状 106"/>
          <p:cNvSpPr/>
          <p:nvPr/>
        </p:nvSpPr>
        <p:spPr>
          <a:xfrm>
            <a:off x="713485" y="0"/>
            <a:ext cx="1258044" cy="1675698"/>
          </a:xfrm>
          <a:custGeom>
            <a:avLst/>
            <a:gdLst>
              <a:gd name="connsiteX0" fmla="*/ 623094 w 1258044"/>
              <a:gd name="connsiteY0" fmla="*/ 0 h 1675698"/>
              <a:gd name="connsiteX1" fmla="*/ 1258044 w 1258044"/>
              <a:gd name="connsiteY1" fmla="*/ 0 h 1675698"/>
              <a:gd name="connsiteX2" fmla="*/ 634950 w 1258044"/>
              <a:gd name="connsiteY2" fmla="*/ 1675698 h 1675698"/>
              <a:gd name="connsiteX3" fmla="*/ 0 w 1258044"/>
              <a:gd name="connsiteY3" fmla="*/ 1675698 h 1675698"/>
            </a:gdLst>
            <a:ahLst/>
            <a:cxnLst>
              <a:cxn ang="0">
                <a:pos x="connsiteX0" y="connsiteY0"/>
              </a:cxn>
              <a:cxn ang="0">
                <a:pos x="connsiteX1" y="connsiteY1"/>
              </a:cxn>
              <a:cxn ang="0">
                <a:pos x="connsiteX2" y="connsiteY2"/>
              </a:cxn>
              <a:cxn ang="0">
                <a:pos x="connsiteX3" y="connsiteY3"/>
              </a:cxn>
            </a:cxnLst>
            <a:rect l="l" t="t" r="r" b="b"/>
            <a:pathLst>
              <a:path w="1258044" h="1675698">
                <a:moveTo>
                  <a:pt x="623094" y="0"/>
                </a:moveTo>
                <a:lnTo>
                  <a:pt x="1258044" y="0"/>
                </a:lnTo>
                <a:lnTo>
                  <a:pt x="634950" y="1675698"/>
                </a:lnTo>
                <a:lnTo>
                  <a:pt x="0" y="1675698"/>
                </a:lnTo>
                <a:close/>
              </a:path>
            </a:pathLst>
          </a:custGeom>
          <a:gradFill flip="none" rotWithShape="1">
            <a:gsLst>
              <a:gs pos="0">
                <a:schemeClr val="bg1">
                  <a:alpha val="64000"/>
                </a:schemeClr>
              </a:gs>
              <a:gs pos="100000">
                <a:schemeClr val="bg1">
                  <a:alpha val="0"/>
                </a:schemeClr>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52654" name="平行四边形 176"/>
          <p:cNvSpPr/>
          <p:nvPr/>
        </p:nvSpPr>
        <p:spPr>
          <a:xfrm>
            <a:off x="10409936" y="0"/>
            <a:ext cx="1189400" cy="1869720"/>
          </a:xfrm>
          <a:prstGeom prst="parallelogram">
            <a:avLst>
              <a:gd name="adj" fmla="val 58453"/>
            </a:avLst>
          </a:prstGeom>
          <a:gradFill flip="none" rotWithShape="1">
            <a:gsLst>
              <a:gs pos="0">
                <a:schemeClr val="bg1">
                  <a:alpha val="64000"/>
                </a:schemeClr>
              </a:gs>
              <a:gs pos="100000">
                <a:schemeClr val="bg1">
                  <a:alpha val="0"/>
                </a:schemeClr>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655" name="平行四边形 177"/>
          <p:cNvSpPr/>
          <p:nvPr/>
        </p:nvSpPr>
        <p:spPr>
          <a:xfrm>
            <a:off x="9594570" y="-4625"/>
            <a:ext cx="895458" cy="1255575"/>
          </a:xfrm>
          <a:prstGeom prst="parallelogram">
            <a:avLst>
              <a:gd name="adj" fmla="val 51239"/>
            </a:avLst>
          </a:prstGeom>
          <a:gradFill flip="none" rotWithShape="1">
            <a:gsLst>
              <a:gs pos="0">
                <a:schemeClr val="accent2"/>
              </a:gs>
              <a:gs pos="100000">
                <a:schemeClr val="accent2">
                  <a:alpha val="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656" name="任意多边形: 形状 107"/>
          <p:cNvSpPr/>
          <p:nvPr/>
        </p:nvSpPr>
        <p:spPr>
          <a:xfrm>
            <a:off x="2240078" y="4705381"/>
            <a:ext cx="1906301" cy="2152619"/>
          </a:xfrm>
          <a:custGeom>
            <a:avLst/>
            <a:gdLst>
              <a:gd name="connsiteX0" fmla="*/ 733105 w 1906301"/>
              <a:gd name="connsiteY0" fmla="*/ 0 h 2152619"/>
              <a:gd name="connsiteX1" fmla="*/ 1906301 w 1906301"/>
              <a:gd name="connsiteY1" fmla="*/ 0 h 2152619"/>
              <a:gd name="connsiteX2" fmla="*/ 1173196 w 1906301"/>
              <a:gd name="connsiteY2" fmla="*/ 2152619 h 2152619"/>
              <a:gd name="connsiteX3" fmla="*/ 0 w 1906301"/>
              <a:gd name="connsiteY3" fmla="*/ 2152619 h 2152619"/>
            </a:gdLst>
            <a:ahLst/>
            <a:cxnLst>
              <a:cxn ang="0">
                <a:pos x="connsiteX0" y="connsiteY0"/>
              </a:cxn>
              <a:cxn ang="0">
                <a:pos x="connsiteX1" y="connsiteY1"/>
              </a:cxn>
              <a:cxn ang="0">
                <a:pos x="connsiteX2" y="connsiteY2"/>
              </a:cxn>
              <a:cxn ang="0">
                <a:pos x="connsiteX3" y="connsiteY3"/>
              </a:cxn>
            </a:cxnLst>
            <a:rect l="l" t="t" r="r" b="b"/>
            <a:pathLst>
              <a:path w="1906301" h="2152619">
                <a:moveTo>
                  <a:pt x="733105" y="0"/>
                </a:moveTo>
                <a:lnTo>
                  <a:pt x="1906301" y="0"/>
                </a:lnTo>
                <a:lnTo>
                  <a:pt x="1173196" y="2152619"/>
                </a:lnTo>
                <a:lnTo>
                  <a:pt x="0" y="2152619"/>
                </a:lnTo>
                <a:close/>
              </a:path>
            </a:pathLst>
          </a:custGeom>
          <a:gradFill flip="none" rotWithShape="1">
            <a:gsLst>
              <a:gs pos="0">
                <a:schemeClr val="accent2"/>
              </a:gs>
              <a:gs pos="100000">
                <a:schemeClr val="accent2">
                  <a:alpha val="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grpSp>
        <p:nvGrpSpPr>
          <p:cNvPr id="292" name="组合 1028"/>
          <p:cNvGrpSpPr/>
          <p:nvPr/>
        </p:nvGrpSpPr>
        <p:grpSpPr>
          <a:xfrm>
            <a:off x="468420" y="6273733"/>
            <a:ext cx="11255160" cy="255424"/>
            <a:chOff x="203417" y="6273733"/>
            <a:chExt cx="11255160" cy="255424"/>
          </a:xfrm>
        </p:grpSpPr>
        <p:grpSp>
          <p:nvGrpSpPr>
            <p:cNvPr id="293" name="组合 1024"/>
            <p:cNvGrpSpPr/>
            <p:nvPr/>
          </p:nvGrpSpPr>
          <p:grpSpPr>
            <a:xfrm>
              <a:off x="10507861" y="6273733"/>
              <a:ext cx="950716" cy="255424"/>
              <a:chOff x="10507861" y="6273733"/>
              <a:chExt cx="950716" cy="255424"/>
            </a:xfrm>
          </p:grpSpPr>
          <p:sp>
            <p:nvSpPr>
              <p:cNvPr id="1052657" name="平行四边形 36"/>
              <p:cNvSpPr/>
              <p:nvPr/>
            </p:nvSpPr>
            <p:spPr>
              <a:xfrm>
                <a:off x="11290517" y="6273733"/>
                <a:ext cx="168060" cy="255424"/>
              </a:xfrm>
              <a:prstGeom prst="parallelogram">
                <a:avLst>
                  <a:gd name="adj" fmla="val 51442"/>
                </a:avLst>
              </a:prstGeom>
              <a:solidFill>
                <a:schemeClr val="accent2">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658" name="平行四边形 68"/>
              <p:cNvSpPr/>
              <p:nvPr/>
            </p:nvSpPr>
            <p:spPr>
              <a:xfrm>
                <a:off x="11160041" y="6273733"/>
                <a:ext cx="168060" cy="255424"/>
              </a:xfrm>
              <a:prstGeom prst="parallelogram">
                <a:avLst>
                  <a:gd name="adj" fmla="val 51442"/>
                </a:avLst>
              </a:prstGeom>
              <a:solidFill>
                <a:schemeClr val="accent2">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659" name="平行四边形 69"/>
              <p:cNvSpPr/>
              <p:nvPr/>
            </p:nvSpPr>
            <p:spPr>
              <a:xfrm>
                <a:off x="11029605" y="6273733"/>
                <a:ext cx="168060" cy="255424"/>
              </a:xfrm>
              <a:prstGeom prst="parallelogram">
                <a:avLst>
                  <a:gd name="adj" fmla="val 51442"/>
                </a:avLst>
              </a:prstGeom>
              <a:solidFill>
                <a:schemeClr val="accent2">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660" name="平行四边形 70"/>
              <p:cNvSpPr/>
              <p:nvPr/>
            </p:nvSpPr>
            <p:spPr>
              <a:xfrm>
                <a:off x="10899169" y="6273733"/>
                <a:ext cx="168060" cy="255424"/>
              </a:xfrm>
              <a:prstGeom prst="parallelogram">
                <a:avLst>
                  <a:gd name="adj" fmla="val 51442"/>
                </a:avLst>
              </a:prstGeom>
              <a:solidFill>
                <a:schemeClr val="accent2">
                  <a:alpha val="5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661" name="平行四边形 71"/>
              <p:cNvSpPr/>
              <p:nvPr/>
            </p:nvSpPr>
            <p:spPr>
              <a:xfrm>
                <a:off x="10768733" y="6273733"/>
                <a:ext cx="168060" cy="255424"/>
              </a:xfrm>
              <a:prstGeom prst="parallelogram">
                <a:avLst>
                  <a:gd name="adj" fmla="val 51442"/>
                </a:avLst>
              </a:prstGeom>
              <a:solidFill>
                <a:schemeClr val="accent2">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662" name="平行四边形 72"/>
              <p:cNvSpPr/>
              <p:nvPr/>
            </p:nvSpPr>
            <p:spPr>
              <a:xfrm>
                <a:off x="10638297" y="6273733"/>
                <a:ext cx="168060" cy="255424"/>
              </a:xfrm>
              <a:prstGeom prst="parallelogram">
                <a:avLst>
                  <a:gd name="adj" fmla="val 51442"/>
                </a:avLst>
              </a:prstGeom>
              <a:solidFill>
                <a:schemeClr val="accent2">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663" name="平行四边形 73"/>
              <p:cNvSpPr/>
              <p:nvPr/>
            </p:nvSpPr>
            <p:spPr>
              <a:xfrm>
                <a:off x="10507861" y="6273733"/>
                <a:ext cx="168060" cy="255424"/>
              </a:xfrm>
              <a:prstGeom prst="parallelogram">
                <a:avLst>
                  <a:gd name="adj" fmla="val 51442"/>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grpSp>
        <p:grpSp>
          <p:nvGrpSpPr>
            <p:cNvPr id="294" name="组合 1027"/>
            <p:cNvGrpSpPr/>
            <p:nvPr/>
          </p:nvGrpSpPr>
          <p:grpSpPr>
            <a:xfrm>
              <a:off x="203417" y="6273733"/>
              <a:ext cx="10342068" cy="255424"/>
              <a:chOff x="203417" y="6273733"/>
              <a:chExt cx="10342068" cy="255424"/>
            </a:xfrm>
            <a:gradFill flip="none" rotWithShape="1">
              <a:gsLst>
                <a:gs pos="0">
                  <a:schemeClr val="bg1">
                    <a:alpha val="0"/>
                  </a:schemeClr>
                </a:gs>
                <a:gs pos="44000">
                  <a:schemeClr val="bg1">
                    <a:alpha val="55000"/>
                  </a:schemeClr>
                </a:gs>
                <a:gs pos="100000">
                  <a:schemeClr val="bg1">
                    <a:alpha val="5000"/>
                  </a:schemeClr>
                </a:gs>
              </a:gsLst>
              <a:lin ang="0" scaled="1"/>
            </a:gradFill>
          </p:grpSpPr>
          <p:sp>
            <p:nvSpPr>
              <p:cNvPr id="1052664" name="平行四边形 74"/>
              <p:cNvSpPr/>
              <p:nvPr/>
            </p:nvSpPr>
            <p:spPr>
              <a:xfrm>
                <a:off x="1037742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665" name="平行四边形 75"/>
              <p:cNvSpPr/>
              <p:nvPr/>
            </p:nvSpPr>
            <p:spPr>
              <a:xfrm>
                <a:off x="1024698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666" name="平行四边形 76"/>
              <p:cNvSpPr/>
              <p:nvPr/>
            </p:nvSpPr>
            <p:spPr>
              <a:xfrm>
                <a:off x="1011655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667" name="平行四边形 77"/>
              <p:cNvSpPr/>
              <p:nvPr/>
            </p:nvSpPr>
            <p:spPr>
              <a:xfrm>
                <a:off x="998611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668" name="平行四边形 78"/>
              <p:cNvSpPr/>
              <p:nvPr/>
            </p:nvSpPr>
            <p:spPr>
              <a:xfrm>
                <a:off x="985568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669" name="平行四边形 79"/>
              <p:cNvSpPr/>
              <p:nvPr/>
            </p:nvSpPr>
            <p:spPr>
              <a:xfrm>
                <a:off x="972524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670" name="平行四边形 80"/>
              <p:cNvSpPr/>
              <p:nvPr/>
            </p:nvSpPr>
            <p:spPr>
              <a:xfrm>
                <a:off x="959480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671" name="平行四边形 81"/>
              <p:cNvSpPr/>
              <p:nvPr/>
            </p:nvSpPr>
            <p:spPr>
              <a:xfrm>
                <a:off x="946437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672" name="平行四边形 82"/>
              <p:cNvSpPr/>
              <p:nvPr/>
            </p:nvSpPr>
            <p:spPr>
              <a:xfrm>
                <a:off x="933393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673" name="平行四边形 86"/>
              <p:cNvSpPr/>
              <p:nvPr/>
            </p:nvSpPr>
            <p:spPr>
              <a:xfrm>
                <a:off x="920350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674" name="平行四边形 87"/>
              <p:cNvSpPr/>
              <p:nvPr/>
            </p:nvSpPr>
            <p:spPr>
              <a:xfrm>
                <a:off x="907306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675" name="平行四边形 88"/>
              <p:cNvSpPr/>
              <p:nvPr/>
            </p:nvSpPr>
            <p:spPr>
              <a:xfrm>
                <a:off x="894262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676" name="平行四边形 89"/>
              <p:cNvSpPr/>
              <p:nvPr/>
            </p:nvSpPr>
            <p:spPr>
              <a:xfrm>
                <a:off x="881219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677" name="平行四边形 90"/>
              <p:cNvSpPr/>
              <p:nvPr/>
            </p:nvSpPr>
            <p:spPr>
              <a:xfrm>
                <a:off x="868175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678" name="平行四边形 91"/>
              <p:cNvSpPr/>
              <p:nvPr/>
            </p:nvSpPr>
            <p:spPr>
              <a:xfrm>
                <a:off x="855132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679" name="平行四边形 92"/>
              <p:cNvSpPr/>
              <p:nvPr/>
            </p:nvSpPr>
            <p:spPr>
              <a:xfrm>
                <a:off x="842088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680" name="平行四边形 93"/>
              <p:cNvSpPr/>
              <p:nvPr/>
            </p:nvSpPr>
            <p:spPr>
              <a:xfrm>
                <a:off x="829044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681" name="平行四边形 94"/>
              <p:cNvSpPr/>
              <p:nvPr/>
            </p:nvSpPr>
            <p:spPr>
              <a:xfrm>
                <a:off x="816001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682" name="平行四边形 100"/>
              <p:cNvSpPr/>
              <p:nvPr/>
            </p:nvSpPr>
            <p:spPr>
              <a:xfrm>
                <a:off x="802957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683" name="平行四边形 101"/>
              <p:cNvSpPr/>
              <p:nvPr/>
            </p:nvSpPr>
            <p:spPr>
              <a:xfrm>
                <a:off x="789914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684" name="平行四边形 102"/>
              <p:cNvSpPr/>
              <p:nvPr/>
            </p:nvSpPr>
            <p:spPr>
              <a:xfrm>
                <a:off x="776870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685" name="平行四边形 103"/>
              <p:cNvSpPr/>
              <p:nvPr/>
            </p:nvSpPr>
            <p:spPr>
              <a:xfrm>
                <a:off x="763826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686" name="平行四边形 104"/>
              <p:cNvSpPr/>
              <p:nvPr/>
            </p:nvSpPr>
            <p:spPr>
              <a:xfrm>
                <a:off x="750783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687" name="平行四边形 105"/>
              <p:cNvSpPr/>
              <p:nvPr/>
            </p:nvSpPr>
            <p:spPr>
              <a:xfrm>
                <a:off x="737739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688" name="平行四边形 108"/>
              <p:cNvSpPr/>
              <p:nvPr/>
            </p:nvSpPr>
            <p:spPr>
              <a:xfrm>
                <a:off x="724696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689" name="平行四边形 109"/>
              <p:cNvSpPr/>
              <p:nvPr/>
            </p:nvSpPr>
            <p:spPr>
              <a:xfrm>
                <a:off x="711652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690" name="平行四边形 110"/>
              <p:cNvSpPr/>
              <p:nvPr/>
            </p:nvSpPr>
            <p:spPr>
              <a:xfrm>
                <a:off x="698608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691" name="平行四边形 111"/>
              <p:cNvSpPr/>
              <p:nvPr/>
            </p:nvSpPr>
            <p:spPr>
              <a:xfrm>
                <a:off x="685565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692" name="平行四边形 112"/>
              <p:cNvSpPr/>
              <p:nvPr/>
            </p:nvSpPr>
            <p:spPr>
              <a:xfrm>
                <a:off x="672521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693" name="平行四边形 113"/>
              <p:cNvSpPr/>
              <p:nvPr/>
            </p:nvSpPr>
            <p:spPr>
              <a:xfrm>
                <a:off x="659478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694" name="平行四边形 114"/>
              <p:cNvSpPr/>
              <p:nvPr/>
            </p:nvSpPr>
            <p:spPr>
              <a:xfrm>
                <a:off x="646434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695" name="平行四边形 115"/>
              <p:cNvSpPr/>
              <p:nvPr/>
            </p:nvSpPr>
            <p:spPr>
              <a:xfrm>
                <a:off x="633390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696" name="平行四边形 116"/>
              <p:cNvSpPr/>
              <p:nvPr/>
            </p:nvSpPr>
            <p:spPr>
              <a:xfrm>
                <a:off x="620347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697" name="平行四边形 117"/>
              <p:cNvSpPr/>
              <p:nvPr/>
            </p:nvSpPr>
            <p:spPr>
              <a:xfrm>
                <a:off x="607303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698" name="平行四边形 118"/>
              <p:cNvSpPr/>
              <p:nvPr/>
            </p:nvSpPr>
            <p:spPr>
              <a:xfrm>
                <a:off x="594260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699" name="平行四边形 119"/>
              <p:cNvSpPr/>
              <p:nvPr/>
            </p:nvSpPr>
            <p:spPr>
              <a:xfrm>
                <a:off x="581216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700" name="平行四边形 120"/>
              <p:cNvSpPr/>
              <p:nvPr/>
            </p:nvSpPr>
            <p:spPr>
              <a:xfrm>
                <a:off x="568172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701" name="平行四边形 121"/>
              <p:cNvSpPr/>
              <p:nvPr/>
            </p:nvSpPr>
            <p:spPr>
              <a:xfrm>
                <a:off x="555129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702" name="平行四边形 122"/>
              <p:cNvSpPr/>
              <p:nvPr/>
            </p:nvSpPr>
            <p:spPr>
              <a:xfrm>
                <a:off x="542085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703" name="平行四边形 123"/>
              <p:cNvSpPr/>
              <p:nvPr/>
            </p:nvSpPr>
            <p:spPr>
              <a:xfrm>
                <a:off x="529042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704" name="平行四边形 126"/>
              <p:cNvSpPr/>
              <p:nvPr/>
            </p:nvSpPr>
            <p:spPr>
              <a:xfrm>
                <a:off x="515998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705" name="平行四边形 127"/>
              <p:cNvSpPr/>
              <p:nvPr/>
            </p:nvSpPr>
            <p:spPr>
              <a:xfrm>
                <a:off x="502954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706" name="平行四边形 128"/>
              <p:cNvSpPr/>
              <p:nvPr/>
            </p:nvSpPr>
            <p:spPr>
              <a:xfrm>
                <a:off x="489911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707" name="平行四边形 129"/>
              <p:cNvSpPr/>
              <p:nvPr/>
            </p:nvSpPr>
            <p:spPr>
              <a:xfrm>
                <a:off x="476867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708" name="平行四边形 130"/>
              <p:cNvSpPr/>
              <p:nvPr/>
            </p:nvSpPr>
            <p:spPr>
              <a:xfrm>
                <a:off x="463824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709" name="平行四边形 131"/>
              <p:cNvSpPr/>
              <p:nvPr/>
            </p:nvSpPr>
            <p:spPr>
              <a:xfrm>
                <a:off x="450780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710" name="平行四边形 132"/>
              <p:cNvSpPr/>
              <p:nvPr/>
            </p:nvSpPr>
            <p:spPr>
              <a:xfrm>
                <a:off x="437736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711" name="平行四边形 133"/>
              <p:cNvSpPr/>
              <p:nvPr/>
            </p:nvSpPr>
            <p:spPr>
              <a:xfrm>
                <a:off x="424693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712" name="平行四边形 134"/>
              <p:cNvSpPr/>
              <p:nvPr/>
            </p:nvSpPr>
            <p:spPr>
              <a:xfrm>
                <a:off x="411649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713" name="平行四边形 135"/>
              <p:cNvSpPr/>
              <p:nvPr/>
            </p:nvSpPr>
            <p:spPr>
              <a:xfrm>
                <a:off x="398606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714" name="平行四边形 136"/>
              <p:cNvSpPr/>
              <p:nvPr/>
            </p:nvSpPr>
            <p:spPr>
              <a:xfrm>
                <a:off x="385562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715" name="平行四边形 137"/>
              <p:cNvSpPr/>
              <p:nvPr/>
            </p:nvSpPr>
            <p:spPr>
              <a:xfrm>
                <a:off x="372518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716" name="平行四边形 138"/>
              <p:cNvSpPr/>
              <p:nvPr/>
            </p:nvSpPr>
            <p:spPr>
              <a:xfrm>
                <a:off x="359475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717" name="平行四边形 139"/>
              <p:cNvSpPr/>
              <p:nvPr/>
            </p:nvSpPr>
            <p:spPr>
              <a:xfrm>
                <a:off x="346431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718" name="平行四边形 140"/>
              <p:cNvSpPr/>
              <p:nvPr/>
            </p:nvSpPr>
            <p:spPr>
              <a:xfrm>
                <a:off x="333388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719" name="平行四边形 141"/>
              <p:cNvSpPr/>
              <p:nvPr/>
            </p:nvSpPr>
            <p:spPr>
              <a:xfrm>
                <a:off x="320344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720" name="平行四边形 142"/>
              <p:cNvSpPr/>
              <p:nvPr/>
            </p:nvSpPr>
            <p:spPr>
              <a:xfrm>
                <a:off x="307300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721" name="平行四边形 143"/>
              <p:cNvSpPr/>
              <p:nvPr/>
            </p:nvSpPr>
            <p:spPr>
              <a:xfrm>
                <a:off x="294257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722" name="平行四边形 144"/>
              <p:cNvSpPr/>
              <p:nvPr/>
            </p:nvSpPr>
            <p:spPr>
              <a:xfrm>
                <a:off x="281213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723" name="平行四边形 145"/>
              <p:cNvSpPr/>
              <p:nvPr/>
            </p:nvSpPr>
            <p:spPr>
              <a:xfrm>
                <a:off x="268170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724" name="平行四边形 146"/>
              <p:cNvSpPr/>
              <p:nvPr/>
            </p:nvSpPr>
            <p:spPr>
              <a:xfrm>
                <a:off x="255126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725" name="平行四边形 147"/>
              <p:cNvSpPr/>
              <p:nvPr/>
            </p:nvSpPr>
            <p:spPr>
              <a:xfrm>
                <a:off x="242082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726" name="平行四边形 148"/>
              <p:cNvSpPr/>
              <p:nvPr/>
            </p:nvSpPr>
            <p:spPr>
              <a:xfrm>
                <a:off x="229039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727" name="平行四边形 149"/>
              <p:cNvSpPr/>
              <p:nvPr/>
            </p:nvSpPr>
            <p:spPr>
              <a:xfrm>
                <a:off x="215995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728" name="平行四边形 150"/>
              <p:cNvSpPr/>
              <p:nvPr/>
            </p:nvSpPr>
            <p:spPr>
              <a:xfrm>
                <a:off x="202952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729" name="平行四边形 151"/>
              <p:cNvSpPr/>
              <p:nvPr/>
            </p:nvSpPr>
            <p:spPr>
              <a:xfrm>
                <a:off x="189908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730" name="平行四边形 152"/>
              <p:cNvSpPr/>
              <p:nvPr/>
            </p:nvSpPr>
            <p:spPr>
              <a:xfrm>
                <a:off x="176864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731" name="平行四边形 153"/>
              <p:cNvSpPr/>
              <p:nvPr/>
            </p:nvSpPr>
            <p:spPr>
              <a:xfrm>
                <a:off x="163821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732" name="平行四边形 154"/>
              <p:cNvSpPr/>
              <p:nvPr/>
            </p:nvSpPr>
            <p:spPr>
              <a:xfrm>
                <a:off x="150777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733" name="平行四边形 155"/>
              <p:cNvSpPr/>
              <p:nvPr/>
            </p:nvSpPr>
            <p:spPr>
              <a:xfrm>
                <a:off x="137734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734" name="平行四边形 156"/>
              <p:cNvSpPr/>
              <p:nvPr/>
            </p:nvSpPr>
            <p:spPr>
              <a:xfrm>
                <a:off x="124690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735" name="平行四边形 157"/>
              <p:cNvSpPr/>
              <p:nvPr/>
            </p:nvSpPr>
            <p:spPr>
              <a:xfrm>
                <a:off x="111646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736" name="平行四边形 158"/>
              <p:cNvSpPr/>
              <p:nvPr/>
            </p:nvSpPr>
            <p:spPr>
              <a:xfrm>
                <a:off x="98603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737" name="平行四边形 159"/>
              <p:cNvSpPr/>
              <p:nvPr/>
            </p:nvSpPr>
            <p:spPr>
              <a:xfrm>
                <a:off x="85559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738" name="平行四边形 160"/>
              <p:cNvSpPr/>
              <p:nvPr/>
            </p:nvSpPr>
            <p:spPr>
              <a:xfrm>
                <a:off x="72516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739" name="平行四边形 161"/>
              <p:cNvSpPr/>
              <p:nvPr/>
            </p:nvSpPr>
            <p:spPr>
              <a:xfrm>
                <a:off x="59472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740" name="平行四边形 162"/>
              <p:cNvSpPr/>
              <p:nvPr/>
            </p:nvSpPr>
            <p:spPr>
              <a:xfrm>
                <a:off x="46428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741" name="平行四边形 163"/>
              <p:cNvSpPr/>
              <p:nvPr/>
            </p:nvSpPr>
            <p:spPr>
              <a:xfrm>
                <a:off x="33385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742" name="平行四边形 164"/>
              <p:cNvSpPr/>
              <p:nvPr/>
            </p:nvSpPr>
            <p:spPr>
              <a:xfrm>
                <a:off x="20341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grpSp>
      </p:grpSp>
      <p:sp>
        <p:nvSpPr>
          <p:cNvPr id="1052743" name="TextBox 13"/>
          <p:cNvSpPr txBox="1"/>
          <p:nvPr/>
        </p:nvSpPr>
        <p:spPr>
          <a:xfrm>
            <a:off x="667897" y="1221693"/>
            <a:ext cx="1676400" cy="355600"/>
          </a:xfrm>
          <a:prstGeom prst="rect"/>
          <a:noFill/>
        </p:spPr>
        <p:txBody>
          <a:bodyPr anchor="t" anchorCtr="0" bIns="0" lIns="0" rIns="0" rtlCol="0" tIns="0" wrap="none">
            <a:spAutoFit/>
          </a:bodyPr>
          <a:p>
            <a:pPr defTabSz="1216660">
              <a:spcBef>
                <a:spcPct val="20000"/>
              </a:spcBef>
            </a:pPr>
            <a:r>
              <a:rPr altLang="zh-CN" b="1" sz="2400" lang="en-US">
                <a:solidFill>
                  <a:schemeClr val="bg1"/>
                </a:solidFill>
                <a:latin typeface="+mj-ea"/>
                <a:ea typeface="+mj-ea"/>
                <a:sym typeface="Arial" panose="020B0604020202020204" pitchFamily="34" charset="0"/>
              </a:rPr>
              <a:t>2022</a:t>
            </a:r>
            <a:r>
              <a:rPr altLang="en-US" b="1" sz="2400" lang="zh-CN">
                <a:solidFill>
                  <a:schemeClr val="bg1"/>
                </a:solidFill>
                <a:latin typeface="+mj-ea"/>
                <a:ea typeface="+mj-ea"/>
                <a:sym typeface="Arial" panose="020B0604020202020204" pitchFamily="34" charset="0"/>
              </a:rPr>
              <a:t>年</a:t>
            </a:r>
            <a:r>
              <a:rPr altLang="zh-CN" b="1" sz="2400" lang="en-US">
                <a:solidFill>
                  <a:schemeClr val="bg1"/>
                </a:solidFill>
                <a:latin typeface="+mj-ea"/>
                <a:ea typeface="+mj-ea"/>
                <a:sym typeface="Arial" panose="020B0604020202020204" pitchFamily="34" charset="0"/>
              </a:rPr>
              <a:t>08</a:t>
            </a:r>
            <a:r>
              <a:rPr altLang="en-US" b="1" sz="2400" lang="zh-CN">
                <a:solidFill>
                  <a:schemeClr val="bg1"/>
                </a:solidFill>
                <a:latin typeface="+mj-ea"/>
                <a:ea typeface="+mj-ea"/>
                <a:sym typeface="Arial" panose="020B0604020202020204" pitchFamily="34" charset="0"/>
              </a:rPr>
              <a:t>月</a:t>
            </a:r>
          </a:p>
        </p:txBody>
      </p:sp>
      <p:sp>
        <p:nvSpPr>
          <p:cNvPr id="1052744" name="文本框 125"/>
          <p:cNvSpPr txBox="1"/>
          <p:nvPr/>
        </p:nvSpPr>
        <p:spPr>
          <a:xfrm>
            <a:off x="928804" y="2358705"/>
            <a:ext cx="5171034" cy="993140"/>
          </a:xfrm>
          <a:prstGeom prst="rect"/>
          <a:noFill/>
        </p:spPr>
        <p:txBody>
          <a:bodyPr wrap="square">
            <a:spAutoFit/>
          </a:bodyPr>
          <a:p>
            <a:pPr algn="l">
              <a:lnSpc>
                <a:spcPct val="150000"/>
              </a:lnSpc>
            </a:pPr>
            <a:r>
              <a:rPr altLang="en-US" b="1" sz="4000" lang="zh-CN">
                <a:solidFill>
                  <a:schemeClr val="bg1"/>
                </a:solidFill>
                <a:latin typeface="+mj-ea"/>
                <a:ea typeface="+mj-ea"/>
              </a:rPr>
              <a:t>手作航天主题美食</a:t>
            </a:r>
            <a:endParaRPr altLang="en-US" b="1" sz="2800" lang="zh-CN">
              <a:solidFill>
                <a:schemeClr val="bg1"/>
              </a:solidFill>
              <a:latin typeface="+mj-ea"/>
              <a:ea typeface="+mj-ea"/>
            </a:endParaRPr>
          </a:p>
        </p:txBody>
      </p:sp>
      <p:sp>
        <p:nvSpPr>
          <p:cNvPr id="1052745" name="文本框 166"/>
          <p:cNvSpPr txBox="1"/>
          <p:nvPr/>
        </p:nvSpPr>
        <p:spPr>
          <a:xfrm>
            <a:off x="2656459" y="1185703"/>
            <a:ext cx="5171034" cy="461665"/>
          </a:xfrm>
          <a:prstGeom prst="rect"/>
          <a:noFill/>
        </p:spPr>
        <p:txBody>
          <a:bodyPr wrap="square">
            <a:spAutoFit/>
          </a:bodyPr>
          <a:p>
            <a:pPr algn="l"/>
            <a:r>
              <a:rPr altLang="en-US" b="1" sz="2400" i="0" lang="zh-CN">
                <a:solidFill>
                  <a:schemeClr val="bg1"/>
                </a:solidFill>
                <a:effectLst/>
                <a:latin typeface="+mj-ea"/>
                <a:ea typeface="+mj-ea"/>
              </a:rPr>
              <a:t>盛情八月  欢乐仲夏  </a:t>
            </a:r>
          </a:p>
        </p:txBody>
      </p:sp>
      <p:sp>
        <p:nvSpPr>
          <p:cNvPr id="1052746" name="文本框 168"/>
          <p:cNvSpPr txBox="1"/>
          <p:nvPr/>
        </p:nvSpPr>
        <p:spPr>
          <a:xfrm>
            <a:off x="988472" y="3422377"/>
            <a:ext cx="4958260" cy="1167692"/>
          </a:xfrm>
          <a:prstGeom prst="rect"/>
          <a:noFill/>
        </p:spPr>
        <p:txBody>
          <a:bodyPr wrap="square">
            <a:spAutoFit/>
          </a:bodyPr>
          <a:p>
            <a:pPr>
              <a:lnSpc>
                <a:spcPct val="150000"/>
              </a:lnSpc>
            </a:pPr>
            <a:r>
              <a:rPr altLang="en-US" b="0" sz="1200" i="0" lang="zh-CN">
                <a:solidFill>
                  <a:schemeClr val="bg1"/>
                </a:solidFill>
                <a:effectLst/>
                <a:latin typeface="+mj-ea"/>
                <a:ea typeface="+mj-ea"/>
              </a:rPr>
              <a:t>宇航员主题造型饼干、巧克力，独特又美味，吃了充满能力</a:t>
            </a:r>
          </a:p>
          <a:p>
            <a:pPr>
              <a:lnSpc>
                <a:spcPct val="150000"/>
              </a:lnSpc>
            </a:pPr>
            <a:r>
              <a:rPr altLang="en-US" b="0" sz="1200" i="0" lang="zh-CN">
                <a:solidFill>
                  <a:schemeClr val="bg1"/>
                </a:solidFill>
                <a:effectLst/>
                <a:latin typeface="+mj-ea"/>
                <a:ea typeface="+mj-ea"/>
              </a:rPr>
              <a:t>就像立刻变身宇航员飞上天空，一起来亲手制作一份吧</a:t>
            </a:r>
          </a:p>
          <a:p>
            <a:pPr>
              <a:lnSpc>
                <a:spcPct val="150000"/>
              </a:lnSpc>
            </a:pPr>
            <a:r>
              <a:rPr altLang="en-US" b="0" sz="1200" i="0" lang="zh-CN">
                <a:solidFill>
                  <a:schemeClr val="bg1"/>
                </a:solidFill>
                <a:effectLst/>
                <a:latin typeface="+mj-ea"/>
                <a:ea typeface="+mj-ea"/>
              </a:rPr>
              <a:t>可爱的形状，浓郁的香味，无论是拍照还是吃进嘴里</a:t>
            </a:r>
          </a:p>
          <a:p>
            <a:pPr>
              <a:lnSpc>
                <a:spcPct val="150000"/>
              </a:lnSpc>
            </a:pPr>
            <a:r>
              <a:rPr altLang="en-US" b="0" sz="1200" i="0" lang="zh-CN">
                <a:solidFill>
                  <a:schemeClr val="bg1"/>
                </a:solidFill>
                <a:effectLst/>
                <a:latin typeface="+mj-ea"/>
                <a:ea typeface="+mj-ea"/>
              </a:rPr>
              <a:t>都有甜蜜的好滋味</a:t>
            </a:r>
            <a:endParaRPr altLang="en-US" sz="1200" lang="zh-CN">
              <a:solidFill>
                <a:schemeClr val="bg1"/>
              </a:solidFill>
              <a:latin typeface="+mj-ea"/>
              <a:ea typeface="+mj-ea"/>
            </a:endParaRPr>
          </a:p>
        </p:txBody>
      </p:sp>
      <p:pic>
        <p:nvPicPr>
          <p:cNvPr id="2097228" name="Picture 2"/>
          <p:cNvPicPr>
            <a:picLocks noChangeAspect="1" noChangeArrowheads="1"/>
          </p:cNvPicPr>
          <p:nvPr/>
        </p:nvPicPr>
        <p:blipFill>
          <a:blip xmlns:r="http://schemas.openxmlformats.org/officeDocument/2006/relationships" r:embed="rId1" cstate="email"/>
          <a:stretch>
            <a:fillRect/>
          </a:stretch>
        </p:blipFill>
        <p:spPr bwMode="auto">
          <a:xfrm>
            <a:off x="6263024" y="1739213"/>
            <a:ext cx="4637591" cy="3478193"/>
          </a:xfrm>
          <a:prstGeom prst="rect"/>
          <a:noFill/>
        </p:spPr>
      </p:pic>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295" name=""/>
        <p:cNvGrpSpPr/>
        <p:nvPr/>
      </p:nvGrpSpPr>
      <p:grpSpPr>
        <a:xfrm>
          <a:off x="0" y="0"/>
          <a:ext cx="0" cy="0"/>
          <a:chOff x="0" y="0"/>
          <a:chExt cx="0" cy="0"/>
        </a:xfrm>
      </p:grpSpPr>
      <p:pic>
        <p:nvPicPr>
          <p:cNvPr id="2097229" name="图片 2"/>
          <p:cNvPicPr>
            <a:picLocks noChangeAspect="1"/>
          </p:cNvPicPr>
          <p:nvPr/>
        </p:nvPicPr>
        <p:blipFill>
          <a:blip xmlns:r="http://schemas.openxmlformats.org/officeDocument/2006/relationships" r:embed="rId1" cstate="email"/>
          <a:srcRect r="-936"/>
          <a:stretch>
            <a:fillRect/>
          </a:stretch>
        </p:blipFill>
        <p:spPr>
          <a:xfrm>
            <a:off x="0" y="0"/>
            <a:ext cx="12344400" cy="6858000"/>
          </a:xfrm>
          <a:prstGeom prst="rect"/>
        </p:spPr>
      </p:pic>
      <p:sp>
        <p:nvSpPr>
          <p:cNvPr id="1052747" name="矩形 8"/>
          <p:cNvSpPr/>
          <p:nvPr/>
        </p:nvSpPr>
        <p:spPr>
          <a:xfrm>
            <a:off x="0" y="0"/>
            <a:ext cx="12192000" cy="6934200"/>
          </a:xfrm>
          <a:prstGeom prst="rect"/>
          <a:solidFill>
            <a:schemeClr val="tx1">
              <a:alpha val="62000"/>
            </a:schemeClr>
          </a:solidFill>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748" name="椭圆 10" descr="e7d195523061f1c074694c8bbf98be7b1e4b015d796375963FD28840057458461C7CA0DAD340D15583DEDFC2E3241C4F392EF3A8B4D067B40CF4F149DD7E51F346B0CAB1BCCF6DB2480C67273C6C9E4C33AF3046B1F7F7F0B2A51923447FF2D765CC750011ADC7600C66A8DE278F4F3BF652A6F92B038DDCE276C32D205890E810956E7BBEF46205"/>
          <p:cNvSpPr/>
          <p:nvPr/>
        </p:nvSpPr>
        <p:spPr>
          <a:xfrm rot="10800000" flipV="1">
            <a:off x="1828887" y="1248512"/>
            <a:ext cx="3633080" cy="3633080"/>
          </a:xfrm>
          <a:prstGeom prst="ellipse"/>
          <a:solidFill>
            <a:srgbClr val="002776"/>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defTabSz="914400" eaLnBrk="1" fontAlgn="auto" hangingPunct="1" indent="0" latinLnBrk="0" lvl="0" marL="0" marR="0" rtl="0">
              <a:lnSpc>
                <a:spcPct val="100000"/>
              </a:lnSpc>
              <a:spcBef>
                <a:spcPct val="0"/>
              </a:spcBef>
              <a:spcAft>
                <a:spcPct val="0"/>
              </a:spcAft>
              <a:buClrTx/>
              <a:buSzTx/>
              <a:buFontTx/>
              <a:buNone/>
            </a:pPr>
            <a:endParaRPr altLang="en-US" baseline="0" b="0" cap="none" sz="5400" i="0" kern="1200" kumimoji="0" lang="zh-CN" noProof="0" normalizeH="0" spc="0" strike="noStrike" u="none">
              <a:ln>
                <a:noFill/>
              </a:ln>
              <a:solidFill>
                <a:prstClr val="white"/>
              </a:solidFill>
              <a:effectLst/>
              <a:uLnTx/>
              <a:uFillTx/>
              <a:latin typeface="DINPro-Bold" panose="02000503030000020004" pitchFamily="50" charset="0"/>
              <a:ea typeface="方正兰亭中黑_GBK" panose="02000000000000000000" pitchFamily="2" charset="-122"/>
            </a:endParaRPr>
          </a:p>
        </p:txBody>
      </p:sp>
      <p:sp>
        <p:nvSpPr>
          <p:cNvPr id="1052749" name="文本框 3"/>
          <p:cNvSpPr txBox="1"/>
          <p:nvPr/>
        </p:nvSpPr>
        <p:spPr>
          <a:xfrm>
            <a:off x="2414495" y="2179926"/>
            <a:ext cx="3356089" cy="584775"/>
          </a:xfrm>
          <a:prstGeom prst="rect"/>
          <a:noFill/>
        </p:spPr>
        <p:txBody>
          <a:bodyPr wrap="square">
            <a:spAutoFit/>
          </a:bodyPr>
          <a:p>
            <a:r>
              <a:rPr altLang="en-US" b="0" sz="3200" i="0" lang="zh-CN">
                <a:solidFill>
                  <a:schemeClr val="bg1"/>
                </a:solidFill>
                <a:effectLst/>
                <a:latin typeface="方正兰亭中黑_GBK" panose="02000000000000000000" pitchFamily="2" charset="-122"/>
                <a:ea typeface="方正兰亭中黑_GBK" panose="02000000000000000000" pitchFamily="2" charset="-122"/>
              </a:rPr>
              <a:t>卡丁车乐园</a:t>
            </a:r>
            <a:endParaRPr altLang="en-US" sz="3200" lang="zh-CN">
              <a:solidFill>
                <a:schemeClr val="bg1"/>
              </a:solidFill>
              <a:latin typeface="方正兰亭中黑_GBK" panose="02000000000000000000" pitchFamily="2" charset="-122"/>
              <a:ea typeface="方正兰亭中黑_GBK" panose="02000000000000000000" pitchFamily="2" charset="-122"/>
            </a:endParaRPr>
          </a:p>
        </p:txBody>
      </p:sp>
      <p:pic>
        <p:nvPicPr>
          <p:cNvPr id="2097230" name="图片 9" descr="图片包含 游戏机, 画  描述已自动生成"/>
          <p:cNvPicPr>
            <a:picLocks noChangeAspect="1"/>
          </p:cNvPicPr>
          <p:nvPr/>
        </p:nvPicPr>
        <p:blipFill>
          <a:blip xmlns:r="http://schemas.openxmlformats.org/officeDocument/2006/relationships" r:embed="rId2" cstate="email"/>
          <a:stretch>
            <a:fillRect/>
          </a:stretch>
        </p:blipFill>
        <p:spPr>
          <a:xfrm>
            <a:off x="-413213" y="-371831"/>
            <a:ext cx="2545419" cy="2138899"/>
          </a:xfrm>
          <a:prstGeom prst="rect"/>
        </p:spPr>
      </p:pic>
      <p:sp>
        <p:nvSpPr>
          <p:cNvPr id="1052750" name="矩形 11"/>
          <p:cNvSpPr/>
          <p:nvPr/>
        </p:nvSpPr>
        <p:spPr>
          <a:xfrm>
            <a:off x="7536214" y="2179926"/>
            <a:ext cx="581219" cy="2021840"/>
          </a:xfrm>
          <a:prstGeom prst="rect"/>
        </p:spPr>
        <p:txBody>
          <a:bodyPr wrap="square">
            <a:spAutoFit/>
          </a:bodyPr>
          <a:p>
            <a:pPr>
              <a:lnSpc>
                <a:spcPct val="200000"/>
              </a:lnSpc>
            </a:pPr>
            <a:r>
              <a:rPr altLang="en-US" sz="3200" lang="zh-CN">
                <a:solidFill>
                  <a:schemeClr val="bg1"/>
                </a:solidFill>
                <a:latin typeface="方正兰亭中黑_GBK" panose="02000000000000000000" pitchFamily="2" charset="-122"/>
                <a:ea typeface="方正兰亭中黑_GBK" panose="02000000000000000000" pitchFamily="2" charset="-122"/>
              </a:rPr>
              <a:t>激情</a:t>
            </a:r>
          </a:p>
        </p:txBody>
      </p:sp>
      <p:cxnSp>
        <p:nvCxnSpPr>
          <p:cNvPr id="3145740" name="直接连接符 12"/>
          <p:cNvCxnSpPr>
            <a:cxnSpLocks/>
          </p:cNvCxnSpPr>
          <p:nvPr/>
        </p:nvCxnSpPr>
        <p:spPr>
          <a:xfrm flipH="1">
            <a:off x="8399678" y="2504975"/>
            <a:ext cx="0" cy="1848051"/>
          </a:xfrm>
          <a:prstGeom prst="line"/>
          <a:ln>
            <a:solidFill>
              <a:schemeClr val="bg1"/>
            </a:solidFill>
          </a:ln>
        </p:spPr>
        <p:style>
          <a:lnRef idx="1">
            <a:schemeClr val="accent1"/>
          </a:lnRef>
          <a:fillRef idx="0">
            <a:schemeClr val="accent1"/>
          </a:fillRef>
          <a:effectRef idx="0">
            <a:schemeClr val="accent1"/>
          </a:effectRef>
          <a:fontRef idx="minor">
            <a:schemeClr val="tx1"/>
          </a:fontRef>
        </p:style>
      </p:cxnSp>
      <p:sp>
        <p:nvSpPr>
          <p:cNvPr id="1052751" name="矩形 13"/>
          <p:cNvSpPr/>
          <p:nvPr/>
        </p:nvSpPr>
        <p:spPr>
          <a:xfrm>
            <a:off x="8681924" y="2179926"/>
            <a:ext cx="581219" cy="2021840"/>
          </a:xfrm>
          <a:prstGeom prst="rect"/>
        </p:spPr>
        <p:txBody>
          <a:bodyPr wrap="square">
            <a:spAutoFit/>
          </a:bodyPr>
          <a:p>
            <a:pPr>
              <a:lnSpc>
                <a:spcPct val="200000"/>
              </a:lnSpc>
            </a:pPr>
            <a:r>
              <a:rPr altLang="en-US" sz="3200" lang="zh-CN">
                <a:solidFill>
                  <a:schemeClr val="bg1"/>
                </a:solidFill>
                <a:latin typeface="方正兰亭中黑_GBK" panose="02000000000000000000" pitchFamily="2" charset="-122"/>
                <a:ea typeface="方正兰亭中黑_GBK" panose="02000000000000000000" pitchFamily="2" charset="-122"/>
              </a:rPr>
              <a:t>勇敢</a:t>
            </a:r>
          </a:p>
        </p:txBody>
      </p:sp>
      <p:cxnSp>
        <p:nvCxnSpPr>
          <p:cNvPr id="3145741" name="直接连接符 14"/>
          <p:cNvCxnSpPr>
            <a:cxnSpLocks/>
          </p:cNvCxnSpPr>
          <p:nvPr/>
        </p:nvCxnSpPr>
        <p:spPr>
          <a:xfrm flipH="1">
            <a:off x="9597106" y="2504974"/>
            <a:ext cx="0" cy="1848051"/>
          </a:xfrm>
          <a:prstGeom prst="line"/>
          <a:ln>
            <a:solidFill>
              <a:schemeClr val="bg1"/>
            </a:solidFill>
          </a:ln>
        </p:spPr>
        <p:style>
          <a:lnRef idx="1">
            <a:schemeClr val="accent1"/>
          </a:lnRef>
          <a:fillRef idx="0">
            <a:schemeClr val="accent1"/>
          </a:fillRef>
          <a:effectRef idx="0">
            <a:schemeClr val="accent1"/>
          </a:effectRef>
          <a:fontRef idx="minor">
            <a:schemeClr val="tx1"/>
          </a:fontRef>
        </p:style>
      </p:cxnSp>
      <p:sp>
        <p:nvSpPr>
          <p:cNvPr id="1052752" name="矩形 15"/>
          <p:cNvSpPr/>
          <p:nvPr/>
        </p:nvSpPr>
        <p:spPr>
          <a:xfrm>
            <a:off x="9961087" y="2179926"/>
            <a:ext cx="581219" cy="2021840"/>
          </a:xfrm>
          <a:prstGeom prst="rect"/>
        </p:spPr>
        <p:txBody>
          <a:bodyPr wrap="square">
            <a:spAutoFit/>
          </a:bodyPr>
          <a:p>
            <a:pPr>
              <a:lnSpc>
                <a:spcPct val="200000"/>
              </a:lnSpc>
            </a:pPr>
            <a:r>
              <a:rPr altLang="en-US" sz="3200" lang="zh-CN">
                <a:solidFill>
                  <a:schemeClr val="bg1"/>
                </a:solidFill>
                <a:latin typeface="方正兰亭中黑_GBK" panose="02000000000000000000" pitchFamily="2" charset="-122"/>
                <a:ea typeface="方正兰亭中黑_GBK" panose="02000000000000000000" pitchFamily="2" charset="-122"/>
              </a:rPr>
              <a:t>吸引</a:t>
            </a:r>
          </a:p>
        </p:txBody>
      </p:sp>
      <p:sp>
        <p:nvSpPr>
          <p:cNvPr id="1052753" name="文本框 24"/>
          <p:cNvSpPr txBox="1"/>
          <p:nvPr/>
        </p:nvSpPr>
        <p:spPr>
          <a:xfrm>
            <a:off x="1657454" y="2908334"/>
            <a:ext cx="4147330" cy="1444691"/>
          </a:xfrm>
          <a:prstGeom prst="rect"/>
          <a:noFill/>
        </p:spPr>
        <p:txBody>
          <a:bodyPr wrap="square">
            <a:spAutoFit/>
          </a:bodyPr>
          <a:p>
            <a:pPr algn="ctr">
              <a:lnSpc>
                <a:spcPct val="150000"/>
              </a:lnSpc>
            </a:pPr>
            <a:r>
              <a:rPr altLang="en-US" sz="1200" lang="zh-CN">
                <a:solidFill>
                  <a:schemeClr val="bg1"/>
                </a:solidFill>
                <a:latin typeface="+mj-ea"/>
                <a:ea typeface="+mj-ea"/>
              </a:rPr>
              <a:t>充分利用前广场的空间打造卡丁车乐园，</a:t>
            </a:r>
            <a:r>
              <a:rPr altLang="en-US" b="0" sz="1200" i="0" lang="zh-CN">
                <a:solidFill>
                  <a:schemeClr val="bg1"/>
                </a:solidFill>
                <a:effectLst/>
                <a:latin typeface="+mj-ea"/>
                <a:ea typeface="+mj-ea"/>
              </a:rPr>
              <a:t>形成一处可以自由吸引客户前往的场所</a:t>
            </a:r>
            <a:r>
              <a:rPr altLang="en-US" sz="1200" lang="zh-CN">
                <a:solidFill>
                  <a:schemeClr val="bg1"/>
                </a:solidFill>
                <a:latin typeface="+mj-ea"/>
                <a:ea typeface="+mj-ea"/>
              </a:rPr>
              <a:t>，通过领票参与的机制，与内场销售动作形成互动。</a:t>
            </a:r>
            <a:endParaRPr altLang="zh-CN" sz="1200" lang="en-US">
              <a:solidFill>
                <a:schemeClr val="bg1"/>
              </a:solidFill>
              <a:latin typeface="+mj-ea"/>
              <a:ea typeface="+mj-ea"/>
            </a:endParaRPr>
          </a:p>
          <a:p>
            <a:pPr algn="ctr">
              <a:lnSpc>
                <a:spcPct val="150000"/>
              </a:lnSpc>
            </a:pPr>
            <a:r>
              <a:rPr altLang="en-US" b="0" sz="1200" i="0" lang="zh-CN">
                <a:solidFill>
                  <a:schemeClr val="bg1"/>
                </a:solidFill>
                <a:effectLst/>
                <a:latin typeface="+mj-ea"/>
                <a:ea typeface="+mj-ea"/>
              </a:rPr>
              <a:t>前期积极推广卡丁车乐园的概念输出，形成话题引导，扩大活动的影响力。</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296" name=""/>
        <p:cNvGrpSpPr/>
        <p:nvPr/>
      </p:nvGrpSpPr>
      <p:grpSpPr>
        <a:xfrm>
          <a:off x="0" y="0"/>
          <a:ext cx="0" cy="0"/>
          <a:chOff x="0" y="0"/>
          <a:chExt cx="0" cy="0"/>
        </a:xfrm>
      </p:grpSpPr>
      <p:sp>
        <p:nvSpPr>
          <p:cNvPr id="1052754" name="矩形 1"/>
          <p:cNvSpPr/>
          <p:nvPr/>
        </p:nvSpPr>
        <p:spPr>
          <a:xfrm>
            <a:off x="0" y="-29210"/>
            <a:ext cx="12192000" cy="6887210"/>
          </a:xfrm>
          <a:prstGeom prst="rect"/>
          <a:solidFill>
            <a:srgbClr val="00277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755" name="任意多边形: 形状 11"/>
          <p:cNvSpPr/>
          <p:nvPr/>
        </p:nvSpPr>
        <p:spPr>
          <a:xfrm>
            <a:off x="0" y="1"/>
            <a:ext cx="589888" cy="1748539"/>
          </a:xfrm>
          <a:custGeom>
            <a:avLst/>
            <a:gdLst>
              <a:gd name="connsiteX0" fmla="*/ 0 w 589888"/>
              <a:gd name="connsiteY0" fmla="*/ 0 h 1748539"/>
              <a:gd name="connsiteX1" fmla="*/ 589888 w 589888"/>
              <a:gd name="connsiteY1" fmla="*/ 0 h 1748539"/>
              <a:gd name="connsiteX2" fmla="*/ 0 w 589888"/>
              <a:gd name="connsiteY2" fmla="*/ 1748539 h 1748539"/>
            </a:gdLst>
            <a:ahLst/>
            <a:cxnLst>
              <a:cxn ang="0">
                <a:pos x="connsiteX0" y="connsiteY0"/>
              </a:cxn>
              <a:cxn ang="0">
                <a:pos x="connsiteX1" y="connsiteY1"/>
              </a:cxn>
              <a:cxn ang="0">
                <a:pos x="connsiteX2" y="connsiteY2"/>
              </a:cxn>
            </a:cxnLst>
            <a:rect l="l" t="t" r="r" b="b"/>
            <a:pathLst>
              <a:path w="589888" h="1748539">
                <a:moveTo>
                  <a:pt x="0" y="0"/>
                </a:moveTo>
                <a:lnTo>
                  <a:pt x="589888" y="0"/>
                </a:lnTo>
                <a:lnTo>
                  <a:pt x="0" y="1748539"/>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52756" name="任意多边形: 形状 180"/>
          <p:cNvSpPr/>
          <p:nvPr/>
        </p:nvSpPr>
        <p:spPr>
          <a:xfrm>
            <a:off x="1582282" y="-29210"/>
            <a:ext cx="6822908" cy="6858000"/>
          </a:xfrm>
          <a:custGeom>
            <a:avLst/>
            <a:gdLst>
              <a:gd name="connsiteX0" fmla="*/ 2313618 w 8569125"/>
              <a:gd name="connsiteY0" fmla="*/ 0 h 6858000"/>
              <a:gd name="connsiteX1" fmla="*/ 3960258 w 8569125"/>
              <a:gd name="connsiteY1" fmla="*/ 0 h 6858000"/>
              <a:gd name="connsiteX2" fmla="*/ 4621404 w 8569125"/>
              <a:gd name="connsiteY2" fmla="*/ 0 h 6858000"/>
              <a:gd name="connsiteX3" fmla="*/ 6758681 w 8569125"/>
              <a:gd name="connsiteY3" fmla="*/ 0 h 6858000"/>
              <a:gd name="connsiteX4" fmla="*/ 8302425 w 8569125"/>
              <a:gd name="connsiteY4" fmla="*/ 0 h 6858000"/>
              <a:gd name="connsiteX5" fmla="*/ 8569125 w 8569125"/>
              <a:gd name="connsiteY5" fmla="*/ 0 h 6858000"/>
              <a:gd name="connsiteX6" fmla="*/ 8569125 w 8569125"/>
              <a:gd name="connsiteY6" fmla="*/ 6858000 h 6858000"/>
              <a:gd name="connsiteX7" fmla="*/ 8302425 w 8569125"/>
              <a:gd name="connsiteY7" fmla="*/ 6858000 h 6858000"/>
              <a:gd name="connsiteX8" fmla="*/ 6758681 w 8569125"/>
              <a:gd name="connsiteY8" fmla="*/ 6858000 h 6858000"/>
              <a:gd name="connsiteX9" fmla="*/ 0 w 8569125"/>
              <a:gd name="connsiteY9"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569125" h="6858000">
                <a:moveTo>
                  <a:pt x="2313618" y="0"/>
                </a:moveTo>
                <a:lnTo>
                  <a:pt x="3960258" y="0"/>
                </a:lnTo>
                <a:lnTo>
                  <a:pt x="4621404" y="0"/>
                </a:lnTo>
                <a:lnTo>
                  <a:pt x="6758681" y="0"/>
                </a:lnTo>
                <a:lnTo>
                  <a:pt x="8302425" y="0"/>
                </a:lnTo>
                <a:lnTo>
                  <a:pt x="8569125" y="0"/>
                </a:lnTo>
                <a:lnTo>
                  <a:pt x="8569125" y="6858000"/>
                </a:lnTo>
                <a:lnTo>
                  <a:pt x="8302425" y="6858000"/>
                </a:lnTo>
                <a:lnTo>
                  <a:pt x="6758681" y="6858000"/>
                </a:lnTo>
                <a:lnTo>
                  <a:pt x="0" y="685800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52757" name="任意多边形: 形状 106"/>
          <p:cNvSpPr/>
          <p:nvPr/>
        </p:nvSpPr>
        <p:spPr>
          <a:xfrm>
            <a:off x="713485" y="0"/>
            <a:ext cx="1258044" cy="1675698"/>
          </a:xfrm>
          <a:custGeom>
            <a:avLst/>
            <a:gdLst>
              <a:gd name="connsiteX0" fmla="*/ 623094 w 1258044"/>
              <a:gd name="connsiteY0" fmla="*/ 0 h 1675698"/>
              <a:gd name="connsiteX1" fmla="*/ 1258044 w 1258044"/>
              <a:gd name="connsiteY1" fmla="*/ 0 h 1675698"/>
              <a:gd name="connsiteX2" fmla="*/ 634950 w 1258044"/>
              <a:gd name="connsiteY2" fmla="*/ 1675698 h 1675698"/>
              <a:gd name="connsiteX3" fmla="*/ 0 w 1258044"/>
              <a:gd name="connsiteY3" fmla="*/ 1675698 h 1675698"/>
            </a:gdLst>
            <a:ahLst/>
            <a:cxnLst>
              <a:cxn ang="0">
                <a:pos x="connsiteX0" y="connsiteY0"/>
              </a:cxn>
              <a:cxn ang="0">
                <a:pos x="connsiteX1" y="connsiteY1"/>
              </a:cxn>
              <a:cxn ang="0">
                <a:pos x="connsiteX2" y="connsiteY2"/>
              </a:cxn>
              <a:cxn ang="0">
                <a:pos x="connsiteX3" y="connsiteY3"/>
              </a:cxn>
            </a:cxnLst>
            <a:rect l="l" t="t" r="r" b="b"/>
            <a:pathLst>
              <a:path w="1258044" h="1675698">
                <a:moveTo>
                  <a:pt x="623094" y="0"/>
                </a:moveTo>
                <a:lnTo>
                  <a:pt x="1258044" y="0"/>
                </a:lnTo>
                <a:lnTo>
                  <a:pt x="634950" y="1675698"/>
                </a:lnTo>
                <a:lnTo>
                  <a:pt x="0" y="1675698"/>
                </a:lnTo>
                <a:close/>
              </a:path>
            </a:pathLst>
          </a:custGeom>
          <a:gradFill flip="none" rotWithShape="1">
            <a:gsLst>
              <a:gs pos="0">
                <a:schemeClr val="bg1">
                  <a:alpha val="64000"/>
                </a:schemeClr>
              </a:gs>
              <a:gs pos="100000">
                <a:schemeClr val="bg1">
                  <a:alpha val="0"/>
                </a:schemeClr>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52758" name="平行四边形 176"/>
          <p:cNvSpPr/>
          <p:nvPr/>
        </p:nvSpPr>
        <p:spPr>
          <a:xfrm>
            <a:off x="10409936" y="0"/>
            <a:ext cx="1189400" cy="1869720"/>
          </a:xfrm>
          <a:prstGeom prst="parallelogram">
            <a:avLst>
              <a:gd name="adj" fmla="val 58453"/>
            </a:avLst>
          </a:prstGeom>
          <a:gradFill flip="none" rotWithShape="1">
            <a:gsLst>
              <a:gs pos="0">
                <a:schemeClr val="bg1">
                  <a:alpha val="64000"/>
                </a:schemeClr>
              </a:gs>
              <a:gs pos="100000">
                <a:schemeClr val="bg1">
                  <a:alpha val="0"/>
                </a:schemeClr>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759" name="平行四边形 177"/>
          <p:cNvSpPr/>
          <p:nvPr/>
        </p:nvSpPr>
        <p:spPr>
          <a:xfrm>
            <a:off x="9594570" y="-4625"/>
            <a:ext cx="895458" cy="1255575"/>
          </a:xfrm>
          <a:prstGeom prst="parallelogram">
            <a:avLst>
              <a:gd name="adj" fmla="val 51239"/>
            </a:avLst>
          </a:prstGeom>
          <a:gradFill flip="none" rotWithShape="1">
            <a:gsLst>
              <a:gs pos="0">
                <a:schemeClr val="accent2"/>
              </a:gs>
              <a:gs pos="100000">
                <a:schemeClr val="accent2">
                  <a:alpha val="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760" name="任意多边形: 形状 107"/>
          <p:cNvSpPr/>
          <p:nvPr/>
        </p:nvSpPr>
        <p:spPr>
          <a:xfrm>
            <a:off x="2240078" y="4705381"/>
            <a:ext cx="1906301" cy="2152619"/>
          </a:xfrm>
          <a:custGeom>
            <a:avLst/>
            <a:gdLst>
              <a:gd name="connsiteX0" fmla="*/ 733105 w 1906301"/>
              <a:gd name="connsiteY0" fmla="*/ 0 h 2152619"/>
              <a:gd name="connsiteX1" fmla="*/ 1906301 w 1906301"/>
              <a:gd name="connsiteY1" fmla="*/ 0 h 2152619"/>
              <a:gd name="connsiteX2" fmla="*/ 1173196 w 1906301"/>
              <a:gd name="connsiteY2" fmla="*/ 2152619 h 2152619"/>
              <a:gd name="connsiteX3" fmla="*/ 0 w 1906301"/>
              <a:gd name="connsiteY3" fmla="*/ 2152619 h 2152619"/>
            </a:gdLst>
            <a:ahLst/>
            <a:cxnLst>
              <a:cxn ang="0">
                <a:pos x="connsiteX0" y="connsiteY0"/>
              </a:cxn>
              <a:cxn ang="0">
                <a:pos x="connsiteX1" y="connsiteY1"/>
              </a:cxn>
              <a:cxn ang="0">
                <a:pos x="connsiteX2" y="connsiteY2"/>
              </a:cxn>
              <a:cxn ang="0">
                <a:pos x="connsiteX3" y="connsiteY3"/>
              </a:cxn>
            </a:cxnLst>
            <a:rect l="l" t="t" r="r" b="b"/>
            <a:pathLst>
              <a:path w="1906301" h="2152619">
                <a:moveTo>
                  <a:pt x="733105" y="0"/>
                </a:moveTo>
                <a:lnTo>
                  <a:pt x="1906301" y="0"/>
                </a:lnTo>
                <a:lnTo>
                  <a:pt x="1173196" y="2152619"/>
                </a:lnTo>
                <a:lnTo>
                  <a:pt x="0" y="2152619"/>
                </a:lnTo>
                <a:close/>
              </a:path>
            </a:pathLst>
          </a:custGeom>
          <a:gradFill flip="none" rotWithShape="1">
            <a:gsLst>
              <a:gs pos="0">
                <a:schemeClr val="accent2"/>
              </a:gs>
              <a:gs pos="100000">
                <a:schemeClr val="accent2">
                  <a:alpha val="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grpSp>
        <p:nvGrpSpPr>
          <p:cNvPr id="297" name="组合 1028"/>
          <p:cNvGrpSpPr/>
          <p:nvPr/>
        </p:nvGrpSpPr>
        <p:grpSpPr>
          <a:xfrm>
            <a:off x="468420" y="6273733"/>
            <a:ext cx="11255160" cy="255424"/>
            <a:chOff x="203417" y="6273733"/>
            <a:chExt cx="11255160" cy="255424"/>
          </a:xfrm>
        </p:grpSpPr>
        <p:grpSp>
          <p:nvGrpSpPr>
            <p:cNvPr id="298" name="组合 1024"/>
            <p:cNvGrpSpPr/>
            <p:nvPr/>
          </p:nvGrpSpPr>
          <p:grpSpPr>
            <a:xfrm>
              <a:off x="10507861" y="6273733"/>
              <a:ext cx="950716" cy="255424"/>
              <a:chOff x="10507861" y="6273733"/>
              <a:chExt cx="950716" cy="255424"/>
            </a:xfrm>
          </p:grpSpPr>
          <p:sp>
            <p:nvSpPr>
              <p:cNvPr id="1052761" name="平行四边形 36"/>
              <p:cNvSpPr/>
              <p:nvPr/>
            </p:nvSpPr>
            <p:spPr>
              <a:xfrm>
                <a:off x="11290517" y="6273733"/>
                <a:ext cx="168060" cy="255424"/>
              </a:xfrm>
              <a:prstGeom prst="parallelogram">
                <a:avLst>
                  <a:gd name="adj" fmla="val 51442"/>
                </a:avLst>
              </a:prstGeom>
              <a:solidFill>
                <a:schemeClr val="accent2">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762" name="平行四边形 68"/>
              <p:cNvSpPr/>
              <p:nvPr/>
            </p:nvSpPr>
            <p:spPr>
              <a:xfrm>
                <a:off x="11160041" y="6273733"/>
                <a:ext cx="168060" cy="255424"/>
              </a:xfrm>
              <a:prstGeom prst="parallelogram">
                <a:avLst>
                  <a:gd name="adj" fmla="val 51442"/>
                </a:avLst>
              </a:prstGeom>
              <a:solidFill>
                <a:schemeClr val="accent2">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763" name="平行四边形 69"/>
              <p:cNvSpPr/>
              <p:nvPr/>
            </p:nvSpPr>
            <p:spPr>
              <a:xfrm>
                <a:off x="11029605" y="6273733"/>
                <a:ext cx="168060" cy="255424"/>
              </a:xfrm>
              <a:prstGeom prst="parallelogram">
                <a:avLst>
                  <a:gd name="adj" fmla="val 51442"/>
                </a:avLst>
              </a:prstGeom>
              <a:solidFill>
                <a:schemeClr val="accent2">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764" name="平行四边形 70"/>
              <p:cNvSpPr/>
              <p:nvPr/>
            </p:nvSpPr>
            <p:spPr>
              <a:xfrm>
                <a:off x="10899169" y="6273733"/>
                <a:ext cx="168060" cy="255424"/>
              </a:xfrm>
              <a:prstGeom prst="parallelogram">
                <a:avLst>
                  <a:gd name="adj" fmla="val 51442"/>
                </a:avLst>
              </a:prstGeom>
              <a:solidFill>
                <a:schemeClr val="accent2">
                  <a:alpha val="5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765" name="平行四边形 71"/>
              <p:cNvSpPr/>
              <p:nvPr/>
            </p:nvSpPr>
            <p:spPr>
              <a:xfrm>
                <a:off x="10768733" y="6273733"/>
                <a:ext cx="168060" cy="255424"/>
              </a:xfrm>
              <a:prstGeom prst="parallelogram">
                <a:avLst>
                  <a:gd name="adj" fmla="val 51442"/>
                </a:avLst>
              </a:prstGeom>
              <a:solidFill>
                <a:schemeClr val="accent2">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766" name="平行四边形 72"/>
              <p:cNvSpPr/>
              <p:nvPr/>
            </p:nvSpPr>
            <p:spPr>
              <a:xfrm>
                <a:off x="10638297" y="6273733"/>
                <a:ext cx="168060" cy="255424"/>
              </a:xfrm>
              <a:prstGeom prst="parallelogram">
                <a:avLst>
                  <a:gd name="adj" fmla="val 51442"/>
                </a:avLst>
              </a:prstGeom>
              <a:solidFill>
                <a:schemeClr val="accent2">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767" name="平行四边形 73"/>
              <p:cNvSpPr/>
              <p:nvPr/>
            </p:nvSpPr>
            <p:spPr>
              <a:xfrm>
                <a:off x="10507861" y="6273733"/>
                <a:ext cx="168060" cy="255424"/>
              </a:xfrm>
              <a:prstGeom prst="parallelogram">
                <a:avLst>
                  <a:gd name="adj" fmla="val 51442"/>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grpSp>
        <p:grpSp>
          <p:nvGrpSpPr>
            <p:cNvPr id="299" name="组合 1027"/>
            <p:cNvGrpSpPr/>
            <p:nvPr/>
          </p:nvGrpSpPr>
          <p:grpSpPr>
            <a:xfrm>
              <a:off x="203417" y="6273733"/>
              <a:ext cx="10342068" cy="255424"/>
              <a:chOff x="203417" y="6273733"/>
              <a:chExt cx="10342068" cy="255424"/>
            </a:xfrm>
            <a:gradFill flip="none" rotWithShape="1">
              <a:gsLst>
                <a:gs pos="0">
                  <a:schemeClr val="bg1">
                    <a:alpha val="0"/>
                  </a:schemeClr>
                </a:gs>
                <a:gs pos="44000">
                  <a:schemeClr val="bg1">
                    <a:alpha val="55000"/>
                  </a:schemeClr>
                </a:gs>
                <a:gs pos="100000">
                  <a:schemeClr val="bg1">
                    <a:alpha val="5000"/>
                  </a:schemeClr>
                </a:gs>
              </a:gsLst>
              <a:lin ang="0" scaled="1"/>
            </a:gradFill>
          </p:grpSpPr>
          <p:sp>
            <p:nvSpPr>
              <p:cNvPr id="1052768" name="平行四边形 74"/>
              <p:cNvSpPr/>
              <p:nvPr/>
            </p:nvSpPr>
            <p:spPr>
              <a:xfrm>
                <a:off x="1037742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769" name="平行四边形 75"/>
              <p:cNvSpPr/>
              <p:nvPr/>
            </p:nvSpPr>
            <p:spPr>
              <a:xfrm>
                <a:off x="1024698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770" name="平行四边形 76"/>
              <p:cNvSpPr/>
              <p:nvPr/>
            </p:nvSpPr>
            <p:spPr>
              <a:xfrm>
                <a:off x="1011655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771" name="平行四边形 77"/>
              <p:cNvSpPr/>
              <p:nvPr/>
            </p:nvSpPr>
            <p:spPr>
              <a:xfrm>
                <a:off x="998611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772" name="平行四边形 78"/>
              <p:cNvSpPr/>
              <p:nvPr/>
            </p:nvSpPr>
            <p:spPr>
              <a:xfrm>
                <a:off x="985568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773" name="平行四边形 79"/>
              <p:cNvSpPr/>
              <p:nvPr/>
            </p:nvSpPr>
            <p:spPr>
              <a:xfrm>
                <a:off x="972524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774" name="平行四边形 80"/>
              <p:cNvSpPr/>
              <p:nvPr/>
            </p:nvSpPr>
            <p:spPr>
              <a:xfrm>
                <a:off x="959480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775" name="平行四边形 81"/>
              <p:cNvSpPr/>
              <p:nvPr/>
            </p:nvSpPr>
            <p:spPr>
              <a:xfrm>
                <a:off x="946437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776" name="平行四边形 82"/>
              <p:cNvSpPr/>
              <p:nvPr/>
            </p:nvSpPr>
            <p:spPr>
              <a:xfrm>
                <a:off x="933393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777" name="平行四边形 86"/>
              <p:cNvSpPr/>
              <p:nvPr/>
            </p:nvSpPr>
            <p:spPr>
              <a:xfrm>
                <a:off x="920350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778" name="平行四边形 87"/>
              <p:cNvSpPr/>
              <p:nvPr/>
            </p:nvSpPr>
            <p:spPr>
              <a:xfrm>
                <a:off x="907306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779" name="平行四边形 88"/>
              <p:cNvSpPr/>
              <p:nvPr/>
            </p:nvSpPr>
            <p:spPr>
              <a:xfrm>
                <a:off x="894262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780" name="平行四边形 89"/>
              <p:cNvSpPr/>
              <p:nvPr/>
            </p:nvSpPr>
            <p:spPr>
              <a:xfrm>
                <a:off x="881219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781" name="平行四边形 90"/>
              <p:cNvSpPr/>
              <p:nvPr/>
            </p:nvSpPr>
            <p:spPr>
              <a:xfrm>
                <a:off x="868175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782" name="平行四边形 91"/>
              <p:cNvSpPr/>
              <p:nvPr/>
            </p:nvSpPr>
            <p:spPr>
              <a:xfrm>
                <a:off x="855132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783" name="平行四边形 92"/>
              <p:cNvSpPr/>
              <p:nvPr/>
            </p:nvSpPr>
            <p:spPr>
              <a:xfrm>
                <a:off x="842088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784" name="平行四边形 93"/>
              <p:cNvSpPr/>
              <p:nvPr/>
            </p:nvSpPr>
            <p:spPr>
              <a:xfrm>
                <a:off x="829044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785" name="平行四边形 94"/>
              <p:cNvSpPr/>
              <p:nvPr/>
            </p:nvSpPr>
            <p:spPr>
              <a:xfrm>
                <a:off x="816001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786" name="平行四边形 100"/>
              <p:cNvSpPr/>
              <p:nvPr/>
            </p:nvSpPr>
            <p:spPr>
              <a:xfrm>
                <a:off x="802957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787" name="平行四边形 101"/>
              <p:cNvSpPr/>
              <p:nvPr/>
            </p:nvSpPr>
            <p:spPr>
              <a:xfrm>
                <a:off x="789914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788" name="平行四边形 102"/>
              <p:cNvSpPr/>
              <p:nvPr/>
            </p:nvSpPr>
            <p:spPr>
              <a:xfrm>
                <a:off x="776870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789" name="平行四边形 103"/>
              <p:cNvSpPr/>
              <p:nvPr/>
            </p:nvSpPr>
            <p:spPr>
              <a:xfrm>
                <a:off x="763826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790" name="平行四边形 104"/>
              <p:cNvSpPr/>
              <p:nvPr/>
            </p:nvSpPr>
            <p:spPr>
              <a:xfrm>
                <a:off x="750783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791" name="平行四边形 105"/>
              <p:cNvSpPr/>
              <p:nvPr/>
            </p:nvSpPr>
            <p:spPr>
              <a:xfrm>
                <a:off x="737739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792" name="平行四边形 108"/>
              <p:cNvSpPr/>
              <p:nvPr/>
            </p:nvSpPr>
            <p:spPr>
              <a:xfrm>
                <a:off x="724696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793" name="平行四边形 109"/>
              <p:cNvSpPr/>
              <p:nvPr/>
            </p:nvSpPr>
            <p:spPr>
              <a:xfrm>
                <a:off x="711652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794" name="平行四边形 110"/>
              <p:cNvSpPr/>
              <p:nvPr/>
            </p:nvSpPr>
            <p:spPr>
              <a:xfrm>
                <a:off x="698608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795" name="平行四边形 111"/>
              <p:cNvSpPr/>
              <p:nvPr/>
            </p:nvSpPr>
            <p:spPr>
              <a:xfrm>
                <a:off x="685565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796" name="平行四边形 112"/>
              <p:cNvSpPr/>
              <p:nvPr/>
            </p:nvSpPr>
            <p:spPr>
              <a:xfrm>
                <a:off x="672521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797" name="平行四边形 113"/>
              <p:cNvSpPr/>
              <p:nvPr/>
            </p:nvSpPr>
            <p:spPr>
              <a:xfrm>
                <a:off x="659478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798" name="平行四边形 114"/>
              <p:cNvSpPr/>
              <p:nvPr/>
            </p:nvSpPr>
            <p:spPr>
              <a:xfrm>
                <a:off x="646434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799" name="平行四边形 115"/>
              <p:cNvSpPr/>
              <p:nvPr/>
            </p:nvSpPr>
            <p:spPr>
              <a:xfrm>
                <a:off x="633390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800" name="平行四边形 116"/>
              <p:cNvSpPr/>
              <p:nvPr/>
            </p:nvSpPr>
            <p:spPr>
              <a:xfrm>
                <a:off x="620347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801" name="平行四边形 117"/>
              <p:cNvSpPr/>
              <p:nvPr/>
            </p:nvSpPr>
            <p:spPr>
              <a:xfrm>
                <a:off x="607303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802" name="平行四边形 118"/>
              <p:cNvSpPr/>
              <p:nvPr/>
            </p:nvSpPr>
            <p:spPr>
              <a:xfrm>
                <a:off x="594260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803" name="平行四边形 119"/>
              <p:cNvSpPr/>
              <p:nvPr/>
            </p:nvSpPr>
            <p:spPr>
              <a:xfrm>
                <a:off x="581216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804" name="平行四边形 120"/>
              <p:cNvSpPr/>
              <p:nvPr/>
            </p:nvSpPr>
            <p:spPr>
              <a:xfrm>
                <a:off x="568172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805" name="平行四边形 121"/>
              <p:cNvSpPr/>
              <p:nvPr/>
            </p:nvSpPr>
            <p:spPr>
              <a:xfrm>
                <a:off x="555129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806" name="平行四边形 122"/>
              <p:cNvSpPr/>
              <p:nvPr/>
            </p:nvSpPr>
            <p:spPr>
              <a:xfrm>
                <a:off x="542085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807" name="平行四边形 123"/>
              <p:cNvSpPr/>
              <p:nvPr/>
            </p:nvSpPr>
            <p:spPr>
              <a:xfrm>
                <a:off x="529042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808" name="平行四边形 126"/>
              <p:cNvSpPr/>
              <p:nvPr/>
            </p:nvSpPr>
            <p:spPr>
              <a:xfrm>
                <a:off x="515998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809" name="平行四边形 127"/>
              <p:cNvSpPr/>
              <p:nvPr/>
            </p:nvSpPr>
            <p:spPr>
              <a:xfrm>
                <a:off x="502954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810" name="平行四边形 128"/>
              <p:cNvSpPr/>
              <p:nvPr/>
            </p:nvSpPr>
            <p:spPr>
              <a:xfrm>
                <a:off x="489911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811" name="平行四边形 129"/>
              <p:cNvSpPr/>
              <p:nvPr/>
            </p:nvSpPr>
            <p:spPr>
              <a:xfrm>
                <a:off x="476867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812" name="平行四边形 130"/>
              <p:cNvSpPr/>
              <p:nvPr/>
            </p:nvSpPr>
            <p:spPr>
              <a:xfrm>
                <a:off x="463824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813" name="平行四边形 131"/>
              <p:cNvSpPr/>
              <p:nvPr/>
            </p:nvSpPr>
            <p:spPr>
              <a:xfrm>
                <a:off x="450780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814" name="平行四边形 132"/>
              <p:cNvSpPr/>
              <p:nvPr/>
            </p:nvSpPr>
            <p:spPr>
              <a:xfrm>
                <a:off x="437736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815" name="平行四边形 133"/>
              <p:cNvSpPr/>
              <p:nvPr/>
            </p:nvSpPr>
            <p:spPr>
              <a:xfrm>
                <a:off x="424693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816" name="平行四边形 134"/>
              <p:cNvSpPr/>
              <p:nvPr/>
            </p:nvSpPr>
            <p:spPr>
              <a:xfrm>
                <a:off x="411649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817" name="平行四边形 135"/>
              <p:cNvSpPr/>
              <p:nvPr/>
            </p:nvSpPr>
            <p:spPr>
              <a:xfrm>
                <a:off x="398606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818" name="平行四边形 136"/>
              <p:cNvSpPr/>
              <p:nvPr/>
            </p:nvSpPr>
            <p:spPr>
              <a:xfrm>
                <a:off x="385562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819" name="平行四边形 137"/>
              <p:cNvSpPr/>
              <p:nvPr/>
            </p:nvSpPr>
            <p:spPr>
              <a:xfrm>
                <a:off x="372518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820" name="平行四边形 138"/>
              <p:cNvSpPr/>
              <p:nvPr/>
            </p:nvSpPr>
            <p:spPr>
              <a:xfrm>
                <a:off x="359475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821" name="平行四边形 139"/>
              <p:cNvSpPr/>
              <p:nvPr/>
            </p:nvSpPr>
            <p:spPr>
              <a:xfrm>
                <a:off x="346431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822" name="平行四边形 140"/>
              <p:cNvSpPr/>
              <p:nvPr/>
            </p:nvSpPr>
            <p:spPr>
              <a:xfrm>
                <a:off x="333388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823" name="平行四边形 141"/>
              <p:cNvSpPr/>
              <p:nvPr/>
            </p:nvSpPr>
            <p:spPr>
              <a:xfrm>
                <a:off x="320344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824" name="平行四边形 142"/>
              <p:cNvSpPr/>
              <p:nvPr/>
            </p:nvSpPr>
            <p:spPr>
              <a:xfrm>
                <a:off x="307300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825" name="平行四边形 143"/>
              <p:cNvSpPr/>
              <p:nvPr/>
            </p:nvSpPr>
            <p:spPr>
              <a:xfrm>
                <a:off x="294257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826" name="平行四边形 144"/>
              <p:cNvSpPr/>
              <p:nvPr/>
            </p:nvSpPr>
            <p:spPr>
              <a:xfrm>
                <a:off x="281213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827" name="平行四边形 145"/>
              <p:cNvSpPr/>
              <p:nvPr/>
            </p:nvSpPr>
            <p:spPr>
              <a:xfrm>
                <a:off x="268170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828" name="平行四边形 146"/>
              <p:cNvSpPr/>
              <p:nvPr/>
            </p:nvSpPr>
            <p:spPr>
              <a:xfrm>
                <a:off x="255126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829" name="平行四边形 147"/>
              <p:cNvSpPr/>
              <p:nvPr/>
            </p:nvSpPr>
            <p:spPr>
              <a:xfrm>
                <a:off x="242082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830" name="平行四边形 148"/>
              <p:cNvSpPr/>
              <p:nvPr/>
            </p:nvSpPr>
            <p:spPr>
              <a:xfrm>
                <a:off x="229039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831" name="平行四边形 149"/>
              <p:cNvSpPr/>
              <p:nvPr/>
            </p:nvSpPr>
            <p:spPr>
              <a:xfrm>
                <a:off x="215995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832" name="平行四边形 150"/>
              <p:cNvSpPr/>
              <p:nvPr/>
            </p:nvSpPr>
            <p:spPr>
              <a:xfrm>
                <a:off x="202952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833" name="平行四边形 151"/>
              <p:cNvSpPr/>
              <p:nvPr/>
            </p:nvSpPr>
            <p:spPr>
              <a:xfrm>
                <a:off x="189908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834" name="平行四边形 152"/>
              <p:cNvSpPr/>
              <p:nvPr/>
            </p:nvSpPr>
            <p:spPr>
              <a:xfrm>
                <a:off x="176864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835" name="平行四边形 153"/>
              <p:cNvSpPr/>
              <p:nvPr/>
            </p:nvSpPr>
            <p:spPr>
              <a:xfrm>
                <a:off x="163821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836" name="平行四边形 154"/>
              <p:cNvSpPr/>
              <p:nvPr/>
            </p:nvSpPr>
            <p:spPr>
              <a:xfrm>
                <a:off x="150777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837" name="平行四边形 155"/>
              <p:cNvSpPr/>
              <p:nvPr/>
            </p:nvSpPr>
            <p:spPr>
              <a:xfrm>
                <a:off x="137734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838" name="平行四边形 156"/>
              <p:cNvSpPr/>
              <p:nvPr/>
            </p:nvSpPr>
            <p:spPr>
              <a:xfrm>
                <a:off x="124690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839" name="平行四边形 157"/>
              <p:cNvSpPr/>
              <p:nvPr/>
            </p:nvSpPr>
            <p:spPr>
              <a:xfrm>
                <a:off x="111646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840" name="平行四边形 158"/>
              <p:cNvSpPr/>
              <p:nvPr/>
            </p:nvSpPr>
            <p:spPr>
              <a:xfrm>
                <a:off x="98603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841" name="平行四边形 159"/>
              <p:cNvSpPr/>
              <p:nvPr/>
            </p:nvSpPr>
            <p:spPr>
              <a:xfrm>
                <a:off x="85559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842" name="平行四边形 160"/>
              <p:cNvSpPr/>
              <p:nvPr/>
            </p:nvSpPr>
            <p:spPr>
              <a:xfrm>
                <a:off x="72516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843" name="平行四边形 161"/>
              <p:cNvSpPr/>
              <p:nvPr/>
            </p:nvSpPr>
            <p:spPr>
              <a:xfrm>
                <a:off x="59472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844" name="平行四边形 162"/>
              <p:cNvSpPr/>
              <p:nvPr/>
            </p:nvSpPr>
            <p:spPr>
              <a:xfrm>
                <a:off x="46428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845" name="平行四边形 163"/>
              <p:cNvSpPr/>
              <p:nvPr/>
            </p:nvSpPr>
            <p:spPr>
              <a:xfrm>
                <a:off x="33385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846" name="平行四边形 164"/>
              <p:cNvSpPr/>
              <p:nvPr/>
            </p:nvSpPr>
            <p:spPr>
              <a:xfrm>
                <a:off x="20341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grpSp>
      </p:grpSp>
      <p:sp>
        <p:nvSpPr>
          <p:cNvPr id="1052847" name="矩形 1029"/>
          <p:cNvSpPr/>
          <p:nvPr/>
        </p:nvSpPr>
        <p:spPr>
          <a:xfrm>
            <a:off x="986100" y="2685000"/>
            <a:ext cx="4472178" cy="1828801"/>
          </a:xfrm>
          <a:prstGeom prst="rect"/>
          <a:noFill/>
        </p:spPr>
        <p:txBody>
          <a:bodyPr anchor="t" anchorCtr="0" bIns="0" lIns="0" rIns="0" rtlCol="0" tIns="0" wrap="square">
            <a:spAutoFit/>
          </a:bodyPr>
          <a:p>
            <a:pPr algn="just" defTabSz="1216660">
              <a:lnSpc>
                <a:spcPct val="150000"/>
              </a:lnSpc>
              <a:spcAft>
                <a:spcPts val="600"/>
              </a:spcAft>
            </a:pPr>
            <a:r>
              <a:rPr altLang="en-US" sz="1200" lang="zh-CN">
                <a:solidFill>
                  <a:schemeClr val="bg1"/>
                </a:solidFill>
                <a:latin typeface="+mj-ea"/>
                <a:ea typeface="+mj-ea"/>
                <a:sym typeface="Arial" panose="020B0604020202020204" pitchFamily="34" charset="0"/>
              </a:rPr>
              <a:t>城市光影 由你定格</a:t>
            </a:r>
            <a:endParaRPr altLang="zh-CN" sz="1200" lang="en-US">
              <a:solidFill>
                <a:schemeClr val="bg1"/>
              </a:solidFill>
              <a:latin typeface="+mj-ea"/>
              <a:ea typeface="+mj-ea"/>
              <a:sym typeface="Arial" panose="020B0604020202020204" pitchFamily="34" charset="0"/>
            </a:endParaRPr>
          </a:p>
          <a:p>
            <a:pPr algn="just" defTabSz="1216660">
              <a:lnSpc>
                <a:spcPct val="150000"/>
              </a:lnSpc>
              <a:spcAft>
                <a:spcPts val="600"/>
              </a:spcAft>
            </a:pPr>
            <a:r>
              <a:rPr altLang="en-US" sz="1200" lang="zh-CN">
                <a:solidFill>
                  <a:schemeClr val="bg1"/>
                </a:solidFill>
                <a:latin typeface="+mj-ea"/>
                <a:ea typeface="+mj-ea"/>
                <a:sym typeface="Arial" panose="020B0604020202020204" pitchFamily="34" charset="0"/>
              </a:rPr>
              <a:t>摄影正变成普通民众日常生活的一部分，或大或小，或多或少的影响着所有民众的生活，在这种情况下，走向生活的影像就将具备多方面的含义：</a:t>
            </a:r>
          </a:p>
          <a:p>
            <a:pPr algn="just" defTabSz="1216660">
              <a:lnSpc>
                <a:spcPct val="150000"/>
              </a:lnSpc>
              <a:spcAft>
                <a:spcPts val="600"/>
              </a:spcAft>
            </a:pPr>
            <a:r>
              <a:rPr altLang="en-US" sz="1200" lang="zh-CN">
                <a:solidFill>
                  <a:schemeClr val="bg1"/>
                </a:solidFill>
                <a:latin typeface="+mj-ea"/>
                <a:ea typeface="+mj-ea"/>
                <a:sym typeface="Arial" panose="020B0604020202020204" pitchFamily="34" charset="0"/>
              </a:rPr>
              <a:t>摄影如何进入并改变着我们观察和表现世界的方式；</a:t>
            </a:r>
          </a:p>
          <a:p>
            <a:pPr algn="just" defTabSz="1216660">
              <a:lnSpc>
                <a:spcPct val="150000"/>
              </a:lnSpc>
              <a:spcAft>
                <a:spcPts val="600"/>
              </a:spcAft>
            </a:pPr>
            <a:r>
              <a:rPr altLang="en-US" sz="1200" lang="zh-CN">
                <a:solidFill>
                  <a:schemeClr val="bg1"/>
                </a:solidFill>
                <a:latin typeface="+mj-ea"/>
                <a:ea typeface="+mj-ea"/>
                <a:sym typeface="Arial" panose="020B0604020202020204" pitchFamily="34" charset="0"/>
              </a:rPr>
              <a:t>生活如何进入摄影并改变摄影的内涵与外延；</a:t>
            </a:r>
            <a:endParaRPr altLang="zh-CN" sz="1200" lang="en-US">
              <a:solidFill>
                <a:schemeClr val="bg1"/>
              </a:solidFill>
              <a:latin typeface="+mj-ea"/>
              <a:ea typeface="+mj-ea"/>
              <a:sym typeface="Arial" panose="020B0604020202020204" pitchFamily="34" charset="0"/>
            </a:endParaRPr>
          </a:p>
        </p:txBody>
      </p:sp>
      <p:sp>
        <p:nvSpPr>
          <p:cNvPr id="1052848" name="TextBox 13"/>
          <p:cNvSpPr txBox="1"/>
          <p:nvPr/>
        </p:nvSpPr>
        <p:spPr>
          <a:xfrm>
            <a:off x="912426" y="1704908"/>
            <a:ext cx="1676400" cy="355600"/>
          </a:xfrm>
          <a:prstGeom prst="rect"/>
          <a:noFill/>
        </p:spPr>
        <p:txBody>
          <a:bodyPr anchor="t" anchorCtr="0" bIns="0" lIns="0" rIns="0" rtlCol="0" tIns="0" wrap="none">
            <a:spAutoFit/>
          </a:bodyPr>
          <a:p>
            <a:pPr defTabSz="1216660">
              <a:spcBef>
                <a:spcPct val="20000"/>
              </a:spcBef>
            </a:pPr>
            <a:r>
              <a:rPr altLang="zh-CN" b="1" sz="2400" lang="en-US">
                <a:solidFill>
                  <a:schemeClr val="bg1"/>
                </a:solidFill>
                <a:latin typeface="+mj-ea"/>
                <a:ea typeface="+mj-ea"/>
                <a:sym typeface="Arial" panose="020B0604020202020204" pitchFamily="34" charset="0"/>
              </a:rPr>
              <a:t>2022</a:t>
            </a:r>
            <a:r>
              <a:rPr altLang="en-US" b="1" sz="2400" lang="zh-CN">
                <a:solidFill>
                  <a:schemeClr val="bg1"/>
                </a:solidFill>
                <a:latin typeface="+mj-ea"/>
                <a:ea typeface="+mj-ea"/>
                <a:sym typeface="Arial" panose="020B0604020202020204" pitchFamily="34" charset="0"/>
              </a:rPr>
              <a:t>年</a:t>
            </a:r>
            <a:r>
              <a:rPr altLang="zh-CN" b="1" sz="2400" lang="en-US">
                <a:solidFill>
                  <a:schemeClr val="bg1"/>
                </a:solidFill>
                <a:latin typeface="+mj-ea"/>
                <a:ea typeface="+mj-ea"/>
                <a:sym typeface="Arial" panose="020B0604020202020204" pitchFamily="34" charset="0"/>
              </a:rPr>
              <a:t>11</a:t>
            </a:r>
            <a:r>
              <a:rPr altLang="en-US" b="1" sz="2400" lang="zh-CN">
                <a:solidFill>
                  <a:schemeClr val="bg1"/>
                </a:solidFill>
                <a:latin typeface="+mj-ea"/>
                <a:ea typeface="+mj-ea"/>
                <a:sym typeface="Arial" panose="020B0604020202020204" pitchFamily="34" charset="0"/>
              </a:rPr>
              <a:t>月</a:t>
            </a:r>
          </a:p>
        </p:txBody>
      </p:sp>
      <p:sp>
        <p:nvSpPr>
          <p:cNvPr id="1052849" name="文本框 1031"/>
          <p:cNvSpPr txBox="1"/>
          <p:nvPr/>
        </p:nvSpPr>
        <p:spPr>
          <a:xfrm>
            <a:off x="3456798" y="915810"/>
            <a:ext cx="533400" cy="533401"/>
          </a:xfrm>
          <a:prstGeom prst="rect"/>
          <a:noFill/>
          <a:ln>
            <a:solidFill>
              <a:schemeClr val="bg1"/>
            </a:solidFill>
          </a:ln>
        </p:spPr>
        <p:txBody>
          <a:bodyPr bIns="0" lIns="0" rIns="0" rtlCol="0" tIns="0" wrap="none">
            <a:spAutoFit/>
          </a:bodyPr>
          <a:p>
            <a:r>
              <a:rPr altLang="zh-CN" b="1" sz="3600" lang="en-US" spc="-300">
                <a:ln>
                  <a:gradFill>
                    <a:gsLst>
                      <a:gs pos="0">
                        <a:schemeClr val="bg1"/>
                      </a:gs>
                      <a:gs pos="100000">
                        <a:schemeClr val="bg1">
                          <a:alpha val="0"/>
                        </a:schemeClr>
                      </a:gs>
                    </a:gsLst>
                    <a:lin ang="5400000" scaled="1"/>
                  </a:gradFill>
                </a:ln>
                <a:solidFill>
                  <a:schemeClr val="bg1"/>
                </a:solidFill>
                <a:latin typeface="+mj-ea"/>
                <a:ea typeface="+mj-ea"/>
                <a:sym typeface="Bebas Neue Bold" panose="020B0606020202050201" pitchFamily="34" charset="0"/>
              </a:rPr>
              <a:t>11</a:t>
            </a:r>
            <a:endParaRPr altLang="en-US" b="1" sz="3600" lang="zh-CN" spc="-300">
              <a:ln>
                <a:gradFill>
                  <a:gsLst>
                    <a:gs pos="0">
                      <a:schemeClr val="bg1"/>
                    </a:gs>
                    <a:gs pos="100000">
                      <a:schemeClr val="bg1">
                        <a:alpha val="0"/>
                      </a:schemeClr>
                    </a:gs>
                  </a:gsLst>
                  <a:lin ang="5400000" scaled="1"/>
                </a:gradFill>
              </a:ln>
              <a:solidFill>
                <a:schemeClr val="bg1"/>
              </a:solidFill>
              <a:latin typeface="+mj-ea"/>
              <a:ea typeface="+mj-ea"/>
              <a:sym typeface="Bebas Neue Bold" panose="020B0606020202050201" pitchFamily="34" charset="0"/>
            </a:endParaRPr>
          </a:p>
        </p:txBody>
      </p:sp>
      <p:sp>
        <p:nvSpPr>
          <p:cNvPr id="1052850" name="文本框 124"/>
          <p:cNvSpPr txBox="1"/>
          <p:nvPr/>
        </p:nvSpPr>
        <p:spPr>
          <a:xfrm>
            <a:off x="812886" y="820876"/>
            <a:ext cx="2842362" cy="707886"/>
          </a:xfrm>
          <a:prstGeom prst="rect"/>
          <a:noFill/>
        </p:spPr>
        <p:txBody>
          <a:bodyPr wrap="square">
            <a:spAutoFit/>
          </a:bodyPr>
          <a:p>
            <a:pPr algn="l"/>
            <a:r>
              <a:rPr altLang="en-US" b="1" sz="4000" lang="zh-CN">
                <a:solidFill>
                  <a:schemeClr val="bg1"/>
                </a:solidFill>
                <a:latin typeface="+mj-ea"/>
                <a:ea typeface="+mj-ea"/>
              </a:rPr>
              <a:t>十一</a:t>
            </a:r>
            <a:r>
              <a:rPr altLang="en-US" b="1" sz="4000" i="0" lang="zh-CN">
                <a:solidFill>
                  <a:schemeClr val="bg1"/>
                </a:solidFill>
                <a:effectLst/>
                <a:latin typeface="+mj-ea"/>
                <a:ea typeface="+mj-ea"/>
              </a:rPr>
              <a:t>月主题</a:t>
            </a:r>
          </a:p>
        </p:txBody>
      </p:sp>
      <p:sp>
        <p:nvSpPr>
          <p:cNvPr id="1052851" name="文本框 167"/>
          <p:cNvSpPr txBox="1"/>
          <p:nvPr/>
        </p:nvSpPr>
        <p:spPr>
          <a:xfrm>
            <a:off x="5117710" y="934860"/>
            <a:ext cx="5171034" cy="707886"/>
          </a:xfrm>
          <a:prstGeom prst="rect"/>
          <a:noFill/>
        </p:spPr>
        <p:txBody>
          <a:bodyPr wrap="square">
            <a:spAutoFit/>
          </a:bodyPr>
          <a:p>
            <a:pPr algn="l"/>
            <a:r>
              <a:rPr altLang="en-US" b="1" sz="4000" i="0" lang="zh-CN">
                <a:solidFill>
                  <a:schemeClr val="bg1"/>
                </a:solidFill>
                <a:effectLst/>
                <a:latin typeface="+mj-ea"/>
                <a:ea typeface="+mj-ea"/>
              </a:rPr>
              <a:t>城市光影  金秋悦鉴</a:t>
            </a:r>
          </a:p>
        </p:txBody>
      </p:sp>
      <p:pic>
        <p:nvPicPr>
          <p:cNvPr id="2097231" name="Picture 4"/>
          <p:cNvPicPr>
            <a:picLocks noChangeAspect="1" noChangeArrowheads="1"/>
          </p:cNvPicPr>
          <p:nvPr/>
        </p:nvPicPr>
        <p:blipFill>
          <a:blip xmlns:r="http://schemas.openxmlformats.org/officeDocument/2006/relationships" r:embed="rId1" cstate="email"/>
          <a:stretch>
            <a:fillRect/>
          </a:stretch>
        </p:blipFill>
        <p:spPr bwMode="auto">
          <a:xfrm>
            <a:off x="5999847" y="2074240"/>
            <a:ext cx="5352257" cy="3429000"/>
          </a:xfrm>
          <a:prstGeom prst="rect"/>
          <a:noFill/>
        </p:spPr>
      </p:pic>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300" name=""/>
        <p:cNvGrpSpPr/>
        <p:nvPr/>
      </p:nvGrpSpPr>
      <p:grpSpPr>
        <a:xfrm>
          <a:off x="0" y="0"/>
          <a:ext cx="0" cy="0"/>
          <a:chOff x="0" y="0"/>
          <a:chExt cx="0" cy="0"/>
        </a:xfrm>
      </p:grpSpPr>
      <p:sp>
        <p:nvSpPr>
          <p:cNvPr id="1052852" name="矩形 7"/>
          <p:cNvSpPr/>
          <p:nvPr/>
        </p:nvSpPr>
        <p:spPr>
          <a:xfrm>
            <a:off x="312572" y="4636626"/>
            <a:ext cx="11566856" cy="1536633"/>
          </a:xfrm>
          <a:prstGeom prst="rect"/>
          <a:gradFill flip="none" rotWithShape="1">
            <a:gsLst>
              <a:gs pos="0">
                <a:schemeClr val="accent1"/>
              </a:gs>
              <a:gs pos="100000">
                <a:schemeClr val="accent2"/>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853" name="文本框 8"/>
          <p:cNvSpPr txBox="1"/>
          <p:nvPr/>
        </p:nvSpPr>
        <p:spPr>
          <a:xfrm>
            <a:off x="442913" y="4761979"/>
            <a:ext cx="6197600" cy="1285240"/>
          </a:xfrm>
          <a:prstGeom prst="rect"/>
          <a:noFill/>
        </p:spPr>
        <p:txBody>
          <a:bodyPr wrap="square">
            <a:spAutoFit/>
          </a:bodyPr>
          <a:p>
            <a:pPr algn="l"/>
            <a:r>
              <a:rPr altLang="en-US" b="1" sz="4000" lang="zh-CN">
                <a:solidFill>
                  <a:schemeClr val="bg1"/>
                </a:solidFill>
                <a:latin typeface="+mj-ea"/>
                <a:ea typeface="+mj-ea"/>
              </a:rPr>
              <a:t>传承时光</a:t>
            </a:r>
            <a:endParaRPr altLang="zh-CN" b="1" sz="4000" lang="en-US">
              <a:solidFill>
                <a:schemeClr val="bg1"/>
              </a:solidFill>
              <a:latin typeface="+mj-ea"/>
              <a:ea typeface="+mj-ea"/>
            </a:endParaRPr>
          </a:p>
          <a:p>
            <a:pPr algn="l"/>
            <a:r>
              <a:rPr altLang="en-US" b="1" sz="4000" lang="zh-CN">
                <a:solidFill>
                  <a:schemeClr val="bg1"/>
                </a:solidFill>
                <a:latin typeface="+mj-ea"/>
                <a:ea typeface="+mj-ea"/>
              </a:rPr>
              <a:t>城市主题摄影展</a:t>
            </a:r>
            <a:endParaRPr altLang="en-US" b="1" sz="4000" i="0" lang="zh-CN">
              <a:solidFill>
                <a:schemeClr val="bg1"/>
              </a:solidFill>
              <a:effectLst/>
              <a:latin typeface="+mj-ea"/>
              <a:ea typeface="+mj-ea"/>
            </a:endParaRPr>
          </a:p>
        </p:txBody>
      </p:sp>
      <p:sp>
        <p:nvSpPr>
          <p:cNvPr id="1052854" name="文本框 9"/>
          <p:cNvSpPr txBox="1"/>
          <p:nvPr/>
        </p:nvSpPr>
        <p:spPr>
          <a:xfrm>
            <a:off x="5299953" y="4761979"/>
            <a:ext cx="6579475" cy="1167692"/>
          </a:xfrm>
          <a:prstGeom prst="rect"/>
          <a:noFill/>
        </p:spPr>
        <p:txBody>
          <a:bodyPr wrap="square">
            <a:spAutoFit/>
          </a:bodyPr>
          <a:p>
            <a:pPr>
              <a:lnSpc>
                <a:spcPct val="150000"/>
              </a:lnSpc>
            </a:pPr>
            <a:r>
              <a:rPr altLang="en-US" b="0" sz="1200" i="0" lang="zh-CN">
                <a:solidFill>
                  <a:srgbClr val="FFFFFF"/>
                </a:solidFill>
                <a:effectLst/>
                <a:latin typeface="+mj-ea"/>
                <a:ea typeface="+mj-ea"/>
              </a:rPr>
              <a:t>总有些记忆怀念着曾经的时刻</a:t>
            </a:r>
            <a:r>
              <a:rPr altLang="en-US" sz="1200" lang="zh-CN">
                <a:solidFill>
                  <a:srgbClr val="FFFFFF"/>
                </a:solidFill>
                <a:latin typeface="+mj-ea"/>
                <a:ea typeface="+mj-ea"/>
              </a:rPr>
              <a:t>，</a:t>
            </a:r>
            <a:r>
              <a:rPr altLang="en-US" b="0" sz="1200" i="0" lang="zh-CN">
                <a:solidFill>
                  <a:srgbClr val="FFFFFF"/>
                </a:solidFill>
                <a:effectLst/>
                <a:latin typeface="+mj-ea"/>
                <a:ea typeface="+mj-ea"/>
              </a:rPr>
              <a:t>总有些照片定格着曾经的瞬间</a:t>
            </a:r>
          </a:p>
          <a:p>
            <a:pPr>
              <a:lnSpc>
                <a:spcPct val="150000"/>
              </a:lnSpc>
            </a:pPr>
            <a:r>
              <a:rPr altLang="en-US" b="0" sz="1200" i="0" lang="zh-CN">
                <a:solidFill>
                  <a:srgbClr val="FFFFFF"/>
                </a:solidFill>
                <a:effectLst/>
                <a:latin typeface="+mj-ea"/>
                <a:ea typeface="+mj-ea"/>
              </a:rPr>
              <a:t>乘风进取，奔腾向前，拥抱属于自己的美好时代</a:t>
            </a:r>
            <a:endParaRPr altLang="zh-CN" b="0" sz="1200" i="0" lang="en-US">
              <a:solidFill>
                <a:srgbClr val="FFFFFF"/>
              </a:solidFill>
              <a:effectLst/>
              <a:latin typeface="+mj-ea"/>
              <a:ea typeface="+mj-ea"/>
            </a:endParaRPr>
          </a:p>
          <a:p>
            <a:pPr>
              <a:lnSpc>
                <a:spcPct val="150000"/>
              </a:lnSpc>
            </a:pPr>
            <a:r>
              <a:rPr altLang="en-US" b="0" sz="1200" i="0" lang="zh-CN">
                <a:solidFill>
                  <a:srgbClr val="FFFFFF"/>
                </a:solidFill>
                <a:effectLst/>
                <a:latin typeface="+mj-ea"/>
                <a:ea typeface="+mj-ea"/>
              </a:rPr>
              <a:t>通过对比形式，展现城市的史诗变迁</a:t>
            </a:r>
          </a:p>
          <a:p>
            <a:pPr>
              <a:lnSpc>
                <a:spcPct val="150000"/>
              </a:lnSpc>
            </a:pPr>
            <a:r>
              <a:rPr altLang="en-US" b="0" sz="1200" i="0" lang="zh-CN">
                <a:solidFill>
                  <a:srgbClr val="FFFFFF"/>
                </a:solidFill>
                <a:effectLst/>
                <a:latin typeface="+mj-ea"/>
                <a:ea typeface="+mj-ea"/>
              </a:rPr>
              <a:t>讲述城市的故事</a:t>
            </a:r>
          </a:p>
        </p:txBody>
      </p:sp>
      <p:pic>
        <p:nvPicPr>
          <p:cNvPr id="2097232" name="Picture 2"/>
          <p:cNvPicPr>
            <a:picLocks noChangeAspect="1" noChangeArrowheads="1"/>
          </p:cNvPicPr>
          <p:nvPr/>
        </p:nvPicPr>
        <p:blipFill>
          <a:blip xmlns:r="http://schemas.openxmlformats.org/officeDocument/2006/relationships" r:embed="rId1" cstate="email"/>
          <a:stretch>
            <a:fillRect/>
          </a:stretch>
        </p:blipFill>
        <p:spPr bwMode="auto">
          <a:xfrm>
            <a:off x="442913" y="378369"/>
            <a:ext cx="5842570" cy="3892644"/>
          </a:xfrm>
          <a:prstGeom prst="rect"/>
          <a:noFill/>
        </p:spPr>
      </p:pic>
      <p:pic>
        <p:nvPicPr>
          <p:cNvPr id="2097233" name="Picture 4"/>
          <p:cNvPicPr>
            <a:picLocks noChangeAspect="1" noChangeArrowheads="1"/>
          </p:cNvPicPr>
          <p:nvPr/>
        </p:nvPicPr>
        <p:blipFill>
          <a:blip xmlns:r="http://schemas.openxmlformats.org/officeDocument/2006/relationships" r:embed="rId2" cstate="email"/>
          <a:stretch>
            <a:fillRect/>
          </a:stretch>
        </p:blipFill>
        <p:spPr bwMode="auto">
          <a:xfrm>
            <a:off x="6494628" y="374098"/>
            <a:ext cx="5195887" cy="3896915"/>
          </a:xfrm>
          <a:prstGeom prst="rect"/>
          <a:noFill/>
        </p:spPr>
      </p:pic>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303" name=""/>
        <p:cNvGrpSpPr/>
        <p:nvPr/>
      </p:nvGrpSpPr>
      <p:grpSpPr>
        <a:xfrm>
          <a:off x="0" y="0"/>
          <a:ext cx="0" cy="0"/>
          <a:chOff x="0" y="0"/>
          <a:chExt cx="0" cy="0"/>
        </a:xfrm>
      </p:grpSpPr>
      <p:sp>
        <p:nvSpPr>
          <p:cNvPr id="1052857" name="矩形 7"/>
          <p:cNvSpPr/>
          <p:nvPr/>
        </p:nvSpPr>
        <p:spPr>
          <a:xfrm>
            <a:off x="312572" y="4636626"/>
            <a:ext cx="11566856" cy="1536633"/>
          </a:xfrm>
          <a:prstGeom prst="rect"/>
          <a:gradFill flip="none" rotWithShape="1">
            <a:gsLst>
              <a:gs pos="0">
                <a:schemeClr val="accent1"/>
              </a:gs>
              <a:gs pos="100000">
                <a:schemeClr val="accent2"/>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858" name="文本框 8"/>
          <p:cNvSpPr txBox="1"/>
          <p:nvPr/>
        </p:nvSpPr>
        <p:spPr>
          <a:xfrm>
            <a:off x="442913" y="4761979"/>
            <a:ext cx="6197600" cy="707886"/>
          </a:xfrm>
          <a:prstGeom prst="rect"/>
          <a:noFill/>
        </p:spPr>
        <p:txBody>
          <a:bodyPr wrap="square">
            <a:spAutoFit/>
          </a:bodyPr>
          <a:p>
            <a:pPr algn="l"/>
            <a:r>
              <a:rPr altLang="en-US" b="1" sz="4000" lang="zh-CN">
                <a:solidFill>
                  <a:schemeClr val="bg1"/>
                </a:solidFill>
                <a:latin typeface="+mj-ea"/>
                <a:ea typeface="+mj-ea"/>
              </a:rPr>
              <a:t>展出形式推荐</a:t>
            </a:r>
            <a:endParaRPr altLang="en-US" b="1" sz="4000" i="0" lang="zh-CN">
              <a:solidFill>
                <a:schemeClr val="bg1"/>
              </a:solidFill>
              <a:effectLst/>
              <a:latin typeface="+mj-ea"/>
              <a:ea typeface="+mj-ea"/>
            </a:endParaRPr>
          </a:p>
        </p:txBody>
      </p:sp>
      <p:pic>
        <p:nvPicPr>
          <p:cNvPr id="2097234" name="图片 10"/>
          <p:cNvPicPr>
            <a:picLocks noChangeAspect="1"/>
          </p:cNvPicPr>
          <p:nvPr/>
        </p:nvPicPr>
        <p:blipFill>
          <a:blip xmlns:r="http://schemas.openxmlformats.org/officeDocument/2006/relationships" r:embed="rId1" cstate="email"/>
          <a:stretch>
            <a:fillRect/>
          </a:stretch>
        </p:blipFill>
        <p:spPr>
          <a:xfrm>
            <a:off x="312572" y="988722"/>
            <a:ext cx="5740334" cy="3236571"/>
          </a:xfrm>
          <a:prstGeom prst="rect"/>
        </p:spPr>
      </p:pic>
      <p:pic>
        <p:nvPicPr>
          <p:cNvPr id="2097235" name="图片 11"/>
          <p:cNvPicPr>
            <a:picLocks noChangeAspect="1"/>
          </p:cNvPicPr>
          <p:nvPr/>
        </p:nvPicPr>
        <p:blipFill>
          <a:blip xmlns:r="http://schemas.openxmlformats.org/officeDocument/2006/relationships" r:embed="rId2" cstate="email"/>
          <a:stretch>
            <a:fillRect/>
          </a:stretch>
        </p:blipFill>
        <p:spPr>
          <a:xfrm>
            <a:off x="6208935" y="820975"/>
            <a:ext cx="5354027" cy="3572063"/>
          </a:xfrm>
          <a:prstGeom prst="rect"/>
        </p:spPr>
      </p:pic>
      <p:sp>
        <p:nvSpPr>
          <p:cNvPr id="1052859" name="文本框 12"/>
          <p:cNvSpPr txBox="1"/>
          <p:nvPr/>
        </p:nvSpPr>
        <p:spPr>
          <a:xfrm>
            <a:off x="5299953" y="4761979"/>
            <a:ext cx="6579475" cy="1167692"/>
          </a:xfrm>
          <a:prstGeom prst="rect"/>
          <a:noFill/>
        </p:spPr>
        <p:txBody>
          <a:bodyPr wrap="square">
            <a:spAutoFit/>
          </a:bodyPr>
          <a:p>
            <a:pPr>
              <a:lnSpc>
                <a:spcPct val="150000"/>
              </a:lnSpc>
            </a:pPr>
            <a:r>
              <a:rPr altLang="en-US" b="0" sz="1200" i="0" lang="zh-CN">
                <a:solidFill>
                  <a:srgbClr val="FFFFFF"/>
                </a:solidFill>
                <a:effectLst/>
                <a:latin typeface="+mj-ea"/>
                <a:ea typeface="+mj-ea"/>
              </a:rPr>
              <a:t>总有些记忆怀念着曾经的时刻</a:t>
            </a:r>
            <a:r>
              <a:rPr altLang="en-US" sz="1200" lang="zh-CN">
                <a:solidFill>
                  <a:srgbClr val="FFFFFF"/>
                </a:solidFill>
                <a:latin typeface="+mj-ea"/>
                <a:ea typeface="+mj-ea"/>
              </a:rPr>
              <a:t>，</a:t>
            </a:r>
            <a:r>
              <a:rPr altLang="en-US" b="0" sz="1200" i="0" lang="zh-CN">
                <a:solidFill>
                  <a:srgbClr val="FFFFFF"/>
                </a:solidFill>
                <a:effectLst/>
                <a:latin typeface="+mj-ea"/>
                <a:ea typeface="+mj-ea"/>
              </a:rPr>
              <a:t>总有些照片定格着曾经的瞬间</a:t>
            </a:r>
          </a:p>
          <a:p>
            <a:pPr>
              <a:lnSpc>
                <a:spcPct val="150000"/>
              </a:lnSpc>
            </a:pPr>
            <a:r>
              <a:rPr altLang="en-US" b="0" sz="1200" i="0" lang="zh-CN">
                <a:solidFill>
                  <a:srgbClr val="FFFFFF"/>
                </a:solidFill>
                <a:effectLst/>
                <a:latin typeface="+mj-ea"/>
                <a:ea typeface="+mj-ea"/>
              </a:rPr>
              <a:t>乘风进取，奔腾向前，拥抱属于自己的美好时代</a:t>
            </a:r>
            <a:endParaRPr altLang="zh-CN" b="0" sz="1200" i="0" lang="en-US">
              <a:solidFill>
                <a:srgbClr val="FFFFFF"/>
              </a:solidFill>
              <a:effectLst/>
              <a:latin typeface="+mj-ea"/>
              <a:ea typeface="+mj-ea"/>
            </a:endParaRPr>
          </a:p>
          <a:p>
            <a:pPr>
              <a:lnSpc>
                <a:spcPct val="150000"/>
              </a:lnSpc>
            </a:pPr>
            <a:r>
              <a:rPr altLang="en-US" b="0" sz="1200" i="0" lang="zh-CN">
                <a:solidFill>
                  <a:srgbClr val="FFFFFF"/>
                </a:solidFill>
                <a:effectLst/>
                <a:latin typeface="+mj-ea"/>
                <a:ea typeface="+mj-ea"/>
              </a:rPr>
              <a:t>通过对比形式，展现城市的史诗变迁</a:t>
            </a:r>
          </a:p>
          <a:p>
            <a:pPr>
              <a:lnSpc>
                <a:spcPct val="150000"/>
              </a:lnSpc>
            </a:pPr>
            <a:r>
              <a:rPr altLang="en-US" b="0" sz="1200" i="0" lang="zh-CN">
                <a:solidFill>
                  <a:srgbClr val="FFFFFF"/>
                </a:solidFill>
                <a:effectLst/>
                <a:latin typeface="+mj-ea"/>
                <a:ea typeface="+mj-ea"/>
              </a:rPr>
              <a:t>讲述城市的故事</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304" name=""/>
        <p:cNvGrpSpPr/>
        <p:nvPr/>
      </p:nvGrpSpPr>
      <p:grpSpPr>
        <a:xfrm>
          <a:off x="0" y="0"/>
          <a:ext cx="0" cy="0"/>
          <a:chOff x="0" y="0"/>
          <a:chExt cx="0" cy="0"/>
        </a:xfrm>
      </p:grpSpPr>
      <p:sp>
        <p:nvSpPr>
          <p:cNvPr id="1052860" name="矩形 1"/>
          <p:cNvSpPr/>
          <p:nvPr/>
        </p:nvSpPr>
        <p:spPr>
          <a:xfrm>
            <a:off x="0" y="-29210"/>
            <a:ext cx="12192000" cy="6887210"/>
          </a:xfrm>
          <a:prstGeom prst="rect"/>
          <a:solidFill>
            <a:srgbClr val="00277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861" name="任意多边形: 形状 180"/>
          <p:cNvSpPr/>
          <p:nvPr/>
        </p:nvSpPr>
        <p:spPr>
          <a:xfrm>
            <a:off x="1582282" y="-29210"/>
            <a:ext cx="6822908" cy="6858000"/>
          </a:xfrm>
          <a:custGeom>
            <a:avLst/>
            <a:gdLst>
              <a:gd name="connsiteX0" fmla="*/ 2313618 w 8569125"/>
              <a:gd name="connsiteY0" fmla="*/ 0 h 6858000"/>
              <a:gd name="connsiteX1" fmla="*/ 3960258 w 8569125"/>
              <a:gd name="connsiteY1" fmla="*/ 0 h 6858000"/>
              <a:gd name="connsiteX2" fmla="*/ 4621404 w 8569125"/>
              <a:gd name="connsiteY2" fmla="*/ 0 h 6858000"/>
              <a:gd name="connsiteX3" fmla="*/ 6758681 w 8569125"/>
              <a:gd name="connsiteY3" fmla="*/ 0 h 6858000"/>
              <a:gd name="connsiteX4" fmla="*/ 8302425 w 8569125"/>
              <a:gd name="connsiteY4" fmla="*/ 0 h 6858000"/>
              <a:gd name="connsiteX5" fmla="*/ 8569125 w 8569125"/>
              <a:gd name="connsiteY5" fmla="*/ 0 h 6858000"/>
              <a:gd name="connsiteX6" fmla="*/ 8569125 w 8569125"/>
              <a:gd name="connsiteY6" fmla="*/ 6858000 h 6858000"/>
              <a:gd name="connsiteX7" fmla="*/ 8302425 w 8569125"/>
              <a:gd name="connsiteY7" fmla="*/ 6858000 h 6858000"/>
              <a:gd name="connsiteX8" fmla="*/ 6758681 w 8569125"/>
              <a:gd name="connsiteY8" fmla="*/ 6858000 h 6858000"/>
              <a:gd name="connsiteX9" fmla="*/ 0 w 8569125"/>
              <a:gd name="connsiteY9"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569125" h="6858000">
                <a:moveTo>
                  <a:pt x="2313618" y="0"/>
                </a:moveTo>
                <a:lnTo>
                  <a:pt x="3960258" y="0"/>
                </a:lnTo>
                <a:lnTo>
                  <a:pt x="4621404" y="0"/>
                </a:lnTo>
                <a:lnTo>
                  <a:pt x="6758681" y="0"/>
                </a:lnTo>
                <a:lnTo>
                  <a:pt x="8302425" y="0"/>
                </a:lnTo>
                <a:lnTo>
                  <a:pt x="8569125" y="0"/>
                </a:lnTo>
                <a:lnTo>
                  <a:pt x="8569125" y="6858000"/>
                </a:lnTo>
                <a:lnTo>
                  <a:pt x="8302425" y="6858000"/>
                </a:lnTo>
                <a:lnTo>
                  <a:pt x="6758681" y="6858000"/>
                </a:lnTo>
                <a:lnTo>
                  <a:pt x="0" y="685800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52862" name="矩形 5"/>
          <p:cNvSpPr/>
          <p:nvPr/>
        </p:nvSpPr>
        <p:spPr>
          <a:xfrm>
            <a:off x="294944" y="623162"/>
            <a:ext cx="11566856" cy="5650571"/>
          </a:xfrm>
          <a:prstGeom prst="rect"/>
          <a:gradFill flip="none" rotWithShape="1">
            <a:gsLst>
              <a:gs pos="0">
                <a:schemeClr val="accent1"/>
              </a:gs>
              <a:gs pos="100000">
                <a:schemeClr val="accent2"/>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863" name="任意多边形: 形状 11"/>
          <p:cNvSpPr/>
          <p:nvPr/>
        </p:nvSpPr>
        <p:spPr>
          <a:xfrm>
            <a:off x="0" y="1"/>
            <a:ext cx="589888" cy="1748539"/>
          </a:xfrm>
          <a:custGeom>
            <a:avLst/>
            <a:gdLst>
              <a:gd name="connsiteX0" fmla="*/ 0 w 589888"/>
              <a:gd name="connsiteY0" fmla="*/ 0 h 1748539"/>
              <a:gd name="connsiteX1" fmla="*/ 589888 w 589888"/>
              <a:gd name="connsiteY1" fmla="*/ 0 h 1748539"/>
              <a:gd name="connsiteX2" fmla="*/ 0 w 589888"/>
              <a:gd name="connsiteY2" fmla="*/ 1748539 h 1748539"/>
            </a:gdLst>
            <a:ahLst/>
            <a:cxnLst>
              <a:cxn ang="0">
                <a:pos x="connsiteX0" y="connsiteY0"/>
              </a:cxn>
              <a:cxn ang="0">
                <a:pos x="connsiteX1" y="connsiteY1"/>
              </a:cxn>
              <a:cxn ang="0">
                <a:pos x="connsiteX2" y="connsiteY2"/>
              </a:cxn>
            </a:cxnLst>
            <a:rect l="l" t="t" r="r" b="b"/>
            <a:pathLst>
              <a:path w="589888" h="1748539">
                <a:moveTo>
                  <a:pt x="0" y="0"/>
                </a:moveTo>
                <a:lnTo>
                  <a:pt x="589888" y="0"/>
                </a:lnTo>
                <a:lnTo>
                  <a:pt x="0" y="1748539"/>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52864" name="任意多边形: 形状 106"/>
          <p:cNvSpPr/>
          <p:nvPr/>
        </p:nvSpPr>
        <p:spPr>
          <a:xfrm>
            <a:off x="713485" y="0"/>
            <a:ext cx="1258044" cy="1675698"/>
          </a:xfrm>
          <a:custGeom>
            <a:avLst/>
            <a:gdLst>
              <a:gd name="connsiteX0" fmla="*/ 623094 w 1258044"/>
              <a:gd name="connsiteY0" fmla="*/ 0 h 1675698"/>
              <a:gd name="connsiteX1" fmla="*/ 1258044 w 1258044"/>
              <a:gd name="connsiteY1" fmla="*/ 0 h 1675698"/>
              <a:gd name="connsiteX2" fmla="*/ 634950 w 1258044"/>
              <a:gd name="connsiteY2" fmla="*/ 1675698 h 1675698"/>
              <a:gd name="connsiteX3" fmla="*/ 0 w 1258044"/>
              <a:gd name="connsiteY3" fmla="*/ 1675698 h 1675698"/>
            </a:gdLst>
            <a:ahLst/>
            <a:cxnLst>
              <a:cxn ang="0">
                <a:pos x="connsiteX0" y="connsiteY0"/>
              </a:cxn>
              <a:cxn ang="0">
                <a:pos x="connsiteX1" y="connsiteY1"/>
              </a:cxn>
              <a:cxn ang="0">
                <a:pos x="connsiteX2" y="connsiteY2"/>
              </a:cxn>
              <a:cxn ang="0">
                <a:pos x="connsiteX3" y="connsiteY3"/>
              </a:cxn>
            </a:cxnLst>
            <a:rect l="l" t="t" r="r" b="b"/>
            <a:pathLst>
              <a:path w="1258044" h="1675698">
                <a:moveTo>
                  <a:pt x="623094" y="0"/>
                </a:moveTo>
                <a:lnTo>
                  <a:pt x="1258044" y="0"/>
                </a:lnTo>
                <a:lnTo>
                  <a:pt x="634950" y="1675698"/>
                </a:lnTo>
                <a:lnTo>
                  <a:pt x="0" y="1675698"/>
                </a:lnTo>
                <a:close/>
              </a:path>
            </a:pathLst>
          </a:custGeom>
          <a:gradFill flip="none" rotWithShape="1">
            <a:gsLst>
              <a:gs pos="0">
                <a:schemeClr val="bg1">
                  <a:alpha val="64000"/>
                </a:schemeClr>
              </a:gs>
              <a:gs pos="100000">
                <a:schemeClr val="bg1">
                  <a:alpha val="0"/>
                </a:schemeClr>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52865" name="平行四边形 176"/>
          <p:cNvSpPr/>
          <p:nvPr/>
        </p:nvSpPr>
        <p:spPr>
          <a:xfrm>
            <a:off x="10409936" y="0"/>
            <a:ext cx="1189400" cy="1869720"/>
          </a:xfrm>
          <a:prstGeom prst="parallelogram">
            <a:avLst>
              <a:gd name="adj" fmla="val 58453"/>
            </a:avLst>
          </a:prstGeom>
          <a:gradFill flip="none" rotWithShape="1">
            <a:gsLst>
              <a:gs pos="0">
                <a:schemeClr val="bg1">
                  <a:alpha val="64000"/>
                </a:schemeClr>
              </a:gs>
              <a:gs pos="100000">
                <a:schemeClr val="bg1">
                  <a:alpha val="0"/>
                </a:schemeClr>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866" name="平行四边形 177"/>
          <p:cNvSpPr/>
          <p:nvPr/>
        </p:nvSpPr>
        <p:spPr>
          <a:xfrm>
            <a:off x="9594570" y="-4625"/>
            <a:ext cx="895458" cy="1255575"/>
          </a:xfrm>
          <a:prstGeom prst="parallelogram">
            <a:avLst>
              <a:gd name="adj" fmla="val 51239"/>
            </a:avLst>
          </a:prstGeom>
          <a:gradFill flip="none" rotWithShape="1">
            <a:gsLst>
              <a:gs pos="0">
                <a:schemeClr val="accent2"/>
              </a:gs>
              <a:gs pos="100000">
                <a:schemeClr val="accent2">
                  <a:alpha val="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867" name="任意多边形: 形状 107"/>
          <p:cNvSpPr/>
          <p:nvPr/>
        </p:nvSpPr>
        <p:spPr>
          <a:xfrm>
            <a:off x="2240078" y="4705381"/>
            <a:ext cx="1906301" cy="2152619"/>
          </a:xfrm>
          <a:custGeom>
            <a:avLst/>
            <a:gdLst>
              <a:gd name="connsiteX0" fmla="*/ 733105 w 1906301"/>
              <a:gd name="connsiteY0" fmla="*/ 0 h 2152619"/>
              <a:gd name="connsiteX1" fmla="*/ 1906301 w 1906301"/>
              <a:gd name="connsiteY1" fmla="*/ 0 h 2152619"/>
              <a:gd name="connsiteX2" fmla="*/ 1173196 w 1906301"/>
              <a:gd name="connsiteY2" fmla="*/ 2152619 h 2152619"/>
              <a:gd name="connsiteX3" fmla="*/ 0 w 1906301"/>
              <a:gd name="connsiteY3" fmla="*/ 2152619 h 2152619"/>
            </a:gdLst>
            <a:ahLst/>
            <a:cxnLst>
              <a:cxn ang="0">
                <a:pos x="connsiteX0" y="connsiteY0"/>
              </a:cxn>
              <a:cxn ang="0">
                <a:pos x="connsiteX1" y="connsiteY1"/>
              </a:cxn>
              <a:cxn ang="0">
                <a:pos x="connsiteX2" y="connsiteY2"/>
              </a:cxn>
              <a:cxn ang="0">
                <a:pos x="connsiteX3" y="connsiteY3"/>
              </a:cxn>
            </a:cxnLst>
            <a:rect l="l" t="t" r="r" b="b"/>
            <a:pathLst>
              <a:path w="1906301" h="2152619">
                <a:moveTo>
                  <a:pt x="733105" y="0"/>
                </a:moveTo>
                <a:lnTo>
                  <a:pt x="1906301" y="0"/>
                </a:lnTo>
                <a:lnTo>
                  <a:pt x="1173196" y="2152619"/>
                </a:lnTo>
                <a:lnTo>
                  <a:pt x="0" y="2152619"/>
                </a:lnTo>
                <a:close/>
              </a:path>
            </a:pathLst>
          </a:custGeom>
          <a:gradFill flip="none" rotWithShape="1">
            <a:gsLst>
              <a:gs pos="0">
                <a:schemeClr val="accent2"/>
              </a:gs>
              <a:gs pos="100000">
                <a:schemeClr val="accent2">
                  <a:alpha val="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grpSp>
        <p:nvGrpSpPr>
          <p:cNvPr id="305" name="组合 1028"/>
          <p:cNvGrpSpPr/>
          <p:nvPr/>
        </p:nvGrpSpPr>
        <p:grpSpPr>
          <a:xfrm>
            <a:off x="468420" y="6273733"/>
            <a:ext cx="11255160" cy="255424"/>
            <a:chOff x="203417" y="6273733"/>
            <a:chExt cx="11255160" cy="255424"/>
          </a:xfrm>
        </p:grpSpPr>
        <p:grpSp>
          <p:nvGrpSpPr>
            <p:cNvPr id="306" name="组合 1024"/>
            <p:cNvGrpSpPr/>
            <p:nvPr/>
          </p:nvGrpSpPr>
          <p:grpSpPr>
            <a:xfrm>
              <a:off x="10507861" y="6273733"/>
              <a:ext cx="950716" cy="255424"/>
              <a:chOff x="10507861" y="6273733"/>
              <a:chExt cx="950716" cy="255424"/>
            </a:xfrm>
          </p:grpSpPr>
          <p:sp>
            <p:nvSpPr>
              <p:cNvPr id="1052868" name="平行四边形 36"/>
              <p:cNvSpPr/>
              <p:nvPr/>
            </p:nvSpPr>
            <p:spPr>
              <a:xfrm>
                <a:off x="11290517" y="6273733"/>
                <a:ext cx="168060" cy="255424"/>
              </a:xfrm>
              <a:prstGeom prst="parallelogram">
                <a:avLst>
                  <a:gd name="adj" fmla="val 51442"/>
                </a:avLst>
              </a:prstGeom>
              <a:solidFill>
                <a:schemeClr val="accent2">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869" name="平行四边形 68"/>
              <p:cNvSpPr/>
              <p:nvPr/>
            </p:nvSpPr>
            <p:spPr>
              <a:xfrm>
                <a:off x="11160041" y="6273733"/>
                <a:ext cx="168060" cy="255424"/>
              </a:xfrm>
              <a:prstGeom prst="parallelogram">
                <a:avLst>
                  <a:gd name="adj" fmla="val 51442"/>
                </a:avLst>
              </a:prstGeom>
              <a:solidFill>
                <a:schemeClr val="accent2">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870" name="平行四边形 69"/>
              <p:cNvSpPr/>
              <p:nvPr/>
            </p:nvSpPr>
            <p:spPr>
              <a:xfrm>
                <a:off x="11029605" y="6273733"/>
                <a:ext cx="168060" cy="255424"/>
              </a:xfrm>
              <a:prstGeom prst="parallelogram">
                <a:avLst>
                  <a:gd name="adj" fmla="val 51442"/>
                </a:avLst>
              </a:prstGeom>
              <a:solidFill>
                <a:schemeClr val="accent2">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871" name="平行四边形 70"/>
              <p:cNvSpPr/>
              <p:nvPr/>
            </p:nvSpPr>
            <p:spPr>
              <a:xfrm>
                <a:off x="10899169" y="6273733"/>
                <a:ext cx="168060" cy="255424"/>
              </a:xfrm>
              <a:prstGeom prst="parallelogram">
                <a:avLst>
                  <a:gd name="adj" fmla="val 51442"/>
                </a:avLst>
              </a:prstGeom>
              <a:solidFill>
                <a:schemeClr val="accent2">
                  <a:alpha val="5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872" name="平行四边形 71"/>
              <p:cNvSpPr/>
              <p:nvPr/>
            </p:nvSpPr>
            <p:spPr>
              <a:xfrm>
                <a:off x="10768733" y="6273733"/>
                <a:ext cx="168060" cy="255424"/>
              </a:xfrm>
              <a:prstGeom prst="parallelogram">
                <a:avLst>
                  <a:gd name="adj" fmla="val 51442"/>
                </a:avLst>
              </a:prstGeom>
              <a:solidFill>
                <a:schemeClr val="accent2">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873" name="平行四边形 72"/>
              <p:cNvSpPr/>
              <p:nvPr/>
            </p:nvSpPr>
            <p:spPr>
              <a:xfrm>
                <a:off x="10638297" y="6273733"/>
                <a:ext cx="168060" cy="255424"/>
              </a:xfrm>
              <a:prstGeom prst="parallelogram">
                <a:avLst>
                  <a:gd name="adj" fmla="val 51442"/>
                </a:avLst>
              </a:prstGeom>
              <a:solidFill>
                <a:schemeClr val="accent2">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874" name="平行四边形 73"/>
              <p:cNvSpPr/>
              <p:nvPr/>
            </p:nvSpPr>
            <p:spPr>
              <a:xfrm>
                <a:off x="10507861" y="6273733"/>
                <a:ext cx="168060" cy="255424"/>
              </a:xfrm>
              <a:prstGeom prst="parallelogram">
                <a:avLst>
                  <a:gd name="adj" fmla="val 51442"/>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grpSp>
        <p:grpSp>
          <p:nvGrpSpPr>
            <p:cNvPr id="307" name="组合 1027"/>
            <p:cNvGrpSpPr/>
            <p:nvPr/>
          </p:nvGrpSpPr>
          <p:grpSpPr>
            <a:xfrm>
              <a:off x="203417" y="6273733"/>
              <a:ext cx="10342068" cy="255424"/>
              <a:chOff x="203417" y="6273733"/>
              <a:chExt cx="10342068" cy="255424"/>
            </a:xfrm>
            <a:gradFill flip="none" rotWithShape="1">
              <a:gsLst>
                <a:gs pos="0">
                  <a:schemeClr val="bg1">
                    <a:alpha val="0"/>
                  </a:schemeClr>
                </a:gs>
                <a:gs pos="44000">
                  <a:schemeClr val="bg1">
                    <a:alpha val="55000"/>
                  </a:schemeClr>
                </a:gs>
                <a:gs pos="100000">
                  <a:schemeClr val="bg1">
                    <a:alpha val="5000"/>
                  </a:schemeClr>
                </a:gs>
              </a:gsLst>
              <a:lin ang="0" scaled="1"/>
            </a:gradFill>
          </p:grpSpPr>
          <p:sp>
            <p:nvSpPr>
              <p:cNvPr id="1052875" name="平行四边形 74"/>
              <p:cNvSpPr/>
              <p:nvPr/>
            </p:nvSpPr>
            <p:spPr>
              <a:xfrm>
                <a:off x="1037742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876" name="平行四边形 75"/>
              <p:cNvSpPr/>
              <p:nvPr/>
            </p:nvSpPr>
            <p:spPr>
              <a:xfrm>
                <a:off x="1024698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877" name="平行四边形 76"/>
              <p:cNvSpPr/>
              <p:nvPr/>
            </p:nvSpPr>
            <p:spPr>
              <a:xfrm>
                <a:off x="1011655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878" name="平行四边形 77"/>
              <p:cNvSpPr/>
              <p:nvPr/>
            </p:nvSpPr>
            <p:spPr>
              <a:xfrm>
                <a:off x="998611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879" name="平行四边形 78"/>
              <p:cNvSpPr/>
              <p:nvPr/>
            </p:nvSpPr>
            <p:spPr>
              <a:xfrm>
                <a:off x="985568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880" name="平行四边形 79"/>
              <p:cNvSpPr/>
              <p:nvPr/>
            </p:nvSpPr>
            <p:spPr>
              <a:xfrm>
                <a:off x="972524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881" name="平行四边形 80"/>
              <p:cNvSpPr/>
              <p:nvPr/>
            </p:nvSpPr>
            <p:spPr>
              <a:xfrm>
                <a:off x="959480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882" name="平行四边形 81"/>
              <p:cNvSpPr/>
              <p:nvPr/>
            </p:nvSpPr>
            <p:spPr>
              <a:xfrm>
                <a:off x="946437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883" name="平行四边形 82"/>
              <p:cNvSpPr/>
              <p:nvPr/>
            </p:nvSpPr>
            <p:spPr>
              <a:xfrm>
                <a:off x="933393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884" name="平行四边形 86"/>
              <p:cNvSpPr/>
              <p:nvPr/>
            </p:nvSpPr>
            <p:spPr>
              <a:xfrm>
                <a:off x="920350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885" name="平行四边形 87"/>
              <p:cNvSpPr/>
              <p:nvPr/>
            </p:nvSpPr>
            <p:spPr>
              <a:xfrm>
                <a:off x="907306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886" name="平行四边形 88"/>
              <p:cNvSpPr/>
              <p:nvPr/>
            </p:nvSpPr>
            <p:spPr>
              <a:xfrm>
                <a:off x="894262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887" name="平行四边形 89"/>
              <p:cNvSpPr/>
              <p:nvPr/>
            </p:nvSpPr>
            <p:spPr>
              <a:xfrm>
                <a:off x="881219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888" name="平行四边形 90"/>
              <p:cNvSpPr/>
              <p:nvPr/>
            </p:nvSpPr>
            <p:spPr>
              <a:xfrm>
                <a:off x="868175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889" name="平行四边形 91"/>
              <p:cNvSpPr/>
              <p:nvPr/>
            </p:nvSpPr>
            <p:spPr>
              <a:xfrm>
                <a:off x="855132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890" name="平行四边形 92"/>
              <p:cNvSpPr/>
              <p:nvPr/>
            </p:nvSpPr>
            <p:spPr>
              <a:xfrm>
                <a:off x="842088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891" name="平行四边形 93"/>
              <p:cNvSpPr/>
              <p:nvPr/>
            </p:nvSpPr>
            <p:spPr>
              <a:xfrm>
                <a:off x="829044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892" name="平行四边形 94"/>
              <p:cNvSpPr/>
              <p:nvPr/>
            </p:nvSpPr>
            <p:spPr>
              <a:xfrm>
                <a:off x="816001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893" name="平行四边形 100"/>
              <p:cNvSpPr/>
              <p:nvPr/>
            </p:nvSpPr>
            <p:spPr>
              <a:xfrm>
                <a:off x="802957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894" name="平行四边形 101"/>
              <p:cNvSpPr/>
              <p:nvPr/>
            </p:nvSpPr>
            <p:spPr>
              <a:xfrm>
                <a:off x="789914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895" name="平行四边形 102"/>
              <p:cNvSpPr/>
              <p:nvPr/>
            </p:nvSpPr>
            <p:spPr>
              <a:xfrm>
                <a:off x="776870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896" name="平行四边形 103"/>
              <p:cNvSpPr/>
              <p:nvPr/>
            </p:nvSpPr>
            <p:spPr>
              <a:xfrm>
                <a:off x="763826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897" name="平行四边形 104"/>
              <p:cNvSpPr/>
              <p:nvPr/>
            </p:nvSpPr>
            <p:spPr>
              <a:xfrm>
                <a:off x="750783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898" name="平行四边形 105"/>
              <p:cNvSpPr/>
              <p:nvPr/>
            </p:nvSpPr>
            <p:spPr>
              <a:xfrm>
                <a:off x="737739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899" name="平行四边形 108"/>
              <p:cNvSpPr/>
              <p:nvPr/>
            </p:nvSpPr>
            <p:spPr>
              <a:xfrm>
                <a:off x="724696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900" name="平行四边形 109"/>
              <p:cNvSpPr/>
              <p:nvPr/>
            </p:nvSpPr>
            <p:spPr>
              <a:xfrm>
                <a:off x="711652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901" name="平行四边形 110"/>
              <p:cNvSpPr/>
              <p:nvPr/>
            </p:nvSpPr>
            <p:spPr>
              <a:xfrm>
                <a:off x="698608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902" name="平行四边形 111"/>
              <p:cNvSpPr/>
              <p:nvPr/>
            </p:nvSpPr>
            <p:spPr>
              <a:xfrm>
                <a:off x="685565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903" name="平行四边形 112"/>
              <p:cNvSpPr/>
              <p:nvPr/>
            </p:nvSpPr>
            <p:spPr>
              <a:xfrm>
                <a:off x="672521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904" name="平行四边形 113"/>
              <p:cNvSpPr/>
              <p:nvPr/>
            </p:nvSpPr>
            <p:spPr>
              <a:xfrm>
                <a:off x="659478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905" name="平行四边形 114"/>
              <p:cNvSpPr/>
              <p:nvPr/>
            </p:nvSpPr>
            <p:spPr>
              <a:xfrm>
                <a:off x="646434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906" name="平行四边形 115"/>
              <p:cNvSpPr/>
              <p:nvPr/>
            </p:nvSpPr>
            <p:spPr>
              <a:xfrm>
                <a:off x="633390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907" name="平行四边形 116"/>
              <p:cNvSpPr/>
              <p:nvPr/>
            </p:nvSpPr>
            <p:spPr>
              <a:xfrm>
                <a:off x="620347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908" name="平行四边形 117"/>
              <p:cNvSpPr/>
              <p:nvPr/>
            </p:nvSpPr>
            <p:spPr>
              <a:xfrm>
                <a:off x="607303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909" name="平行四边形 118"/>
              <p:cNvSpPr/>
              <p:nvPr/>
            </p:nvSpPr>
            <p:spPr>
              <a:xfrm>
                <a:off x="594260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910" name="平行四边形 119"/>
              <p:cNvSpPr/>
              <p:nvPr/>
            </p:nvSpPr>
            <p:spPr>
              <a:xfrm>
                <a:off x="581216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911" name="平行四边形 120"/>
              <p:cNvSpPr/>
              <p:nvPr/>
            </p:nvSpPr>
            <p:spPr>
              <a:xfrm>
                <a:off x="568172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912" name="平行四边形 121"/>
              <p:cNvSpPr/>
              <p:nvPr/>
            </p:nvSpPr>
            <p:spPr>
              <a:xfrm>
                <a:off x="555129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913" name="平行四边形 122"/>
              <p:cNvSpPr/>
              <p:nvPr/>
            </p:nvSpPr>
            <p:spPr>
              <a:xfrm>
                <a:off x="542085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914" name="平行四边形 123"/>
              <p:cNvSpPr/>
              <p:nvPr/>
            </p:nvSpPr>
            <p:spPr>
              <a:xfrm>
                <a:off x="529042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915" name="平行四边形 126"/>
              <p:cNvSpPr/>
              <p:nvPr/>
            </p:nvSpPr>
            <p:spPr>
              <a:xfrm>
                <a:off x="515998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916" name="平行四边形 127"/>
              <p:cNvSpPr/>
              <p:nvPr/>
            </p:nvSpPr>
            <p:spPr>
              <a:xfrm>
                <a:off x="502954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917" name="平行四边形 128"/>
              <p:cNvSpPr/>
              <p:nvPr/>
            </p:nvSpPr>
            <p:spPr>
              <a:xfrm>
                <a:off x="489911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918" name="平行四边形 129"/>
              <p:cNvSpPr/>
              <p:nvPr/>
            </p:nvSpPr>
            <p:spPr>
              <a:xfrm>
                <a:off x="476867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919" name="平行四边形 130"/>
              <p:cNvSpPr/>
              <p:nvPr/>
            </p:nvSpPr>
            <p:spPr>
              <a:xfrm>
                <a:off x="463824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920" name="平行四边形 131"/>
              <p:cNvSpPr/>
              <p:nvPr/>
            </p:nvSpPr>
            <p:spPr>
              <a:xfrm>
                <a:off x="450780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921" name="平行四边形 132"/>
              <p:cNvSpPr/>
              <p:nvPr/>
            </p:nvSpPr>
            <p:spPr>
              <a:xfrm>
                <a:off x="437736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922" name="平行四边形 133"/>
              <p:cNvSpPr/>
              <p:nvPr/>
            </p:nvSpPr>
            <p:spPr>
              <a:xfrm>
                <a:off x="424693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923" name="平行四边形 134"/>
              <p:cNvSpPr/>
              <p:nvPr/>
            </p:nvSpPr>
            <p:spPr>
              <a:xfrm>
                <a:off x="411649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924" name="平行四边形 135"/>
              <p:cNvSpPr/>
              <p:nvPr/>
            </p:nvSpPr>
            <p:spPr>
              <a:xfrm>
                <a:off x="398606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925" name="平行四边形 136"/>
              <p:cNvSpPr/>
              <p:nvPr/>
            </p:nvSpPr>
            <p:spPr>
              <a:xfrm>
                <a:off x="385562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926" name="平行四边形 137"/>
              <p:cNvSpPr/>
              <p:nvPr/>
            </p:nvSpPr>
            <p:spPr>
              <a:xfrm>
                <a:off x="372518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927" name="平行四边形 138"/>
              <p:cNvSpPr/>
              <p:nvPr/>
            </p:nvSpPr>
            <p:spPr>
              <a:xfrm>
                <a:off x="359475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928" name="平行四边形 139"/>
              <p:cNvSpPr/>
              <p:nvPr/>
            </p:nvSpPr>
            <p:spPr>
              <a:xfrm>
                <a:off x="346431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929" name="平行四边形 140"/>
              <p:cNvSpPr/>
              <p:nvPr/>
            </p:nvSpPr>
            <p:spPr>
              <a:xfrm>
                <a:off x="333388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930" name="平行四边形 141"/>
              <p:cNvSpPr/>
              <p:nvPr/>
            </p:nvSpPr>
            <p:spPr>
              <a:xfrm>
                <a:off x="320344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931" name="平行四边形 142"/>
              <p:cNvSpPr/>
              <p:nvPr/>
            </p:nvSpPr>
            <p:spPr>
              <a:xfrm>
                <a:off x="307300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932" name="平行四边形 143"/>
              <p:cNvSpPr/>
              <p:nvPr/>
            </p:nvSpPr>
            <p:spPr>
              <a:xfrm>
                <a:off x="294257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933" name="平行四边形 144"/>
              <p:cNvSpPr/>
              <p:nvPr/>
            </p:nvSpPr>
            <p:spPr>
              <a:xfrm>
                <a:off x="281213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934" name="平行四边形 145"/>
              <p:cNvSpPr/>
              <p:nvPr/>
            </p:nvSpPr>
            <p:spPr>
              <a:xfrm>
                <a:off x="268170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935" name="平行四边形 146"/>
              <p:cNvSpPr/>
              <p:nvPr/>
            </p:nvSpPr>
            <p:spPr>
              <a:xfrm>
                <a:off x="255126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936" name="平行四边形 147"/>
              <p:cNvSpPr/>
              <p:nvPr/>
            </p:nvSpPr>
            <p:spPr>
              <a:xfrm>
                <a:off x="242082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937" name="平行四边形 148"/>
              <p:cNvSpPr/>
              <p:nvPr/>
            </p:nvSpPr>
            <p:spPr>
              <a:xfrm>
                <a:off x="229039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938" name="平行四边形 149"/>
              <p:cNvSpPr/>
              <p:nvPr/>
            </p:nvSpPr>
            <p:spPr>
              <a:xfrm>
                <a:off x="215995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939" name="平行四边形 150"/>
              <p:cNvSpPr/>
              <p:nvPr/>
            </p:nvSpPr>
            <p:spPr>
              <a:xfrm>
                <a:off x="202952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940" name="平行四边形 151"/>
              <p:cNvSpPr/>
              <p:nvPr/>
            </p:nvSpPr>
            <p:spPr>
              <a:xfrm>
                <a:off x="189908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941" name="平行四边形 152"/>
              <p:cNvSpPr/>
              <p:nvPr/>
            </p:nvSpPr>
            <p:spPr>
              <a:xfrm>
                <a:off x="176864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942" name="平行四边形 153"/>
              <p:cNvSpPr/>
              <p:nvPr/>
            </p:nvSpPr>
            <p:spPr>
              <a:xfrm>
                <a:off x="163821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943" name="平行四边形 154"/>
              <p:cNvSpPr/>
              <p:nvPr/>
            </p:nvSpPr>
            <p:spPr>
              <a:xfrm>
                <a:off x="150777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944" name="平行四边形 155"/>
              <p:cNvSpPr/>
              <p:nvPr/>
            </p:nvSpPr>
            <p:spPr>
              <a:xfrm>
                <a:off x="137734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945" name="平行四边形 156"/>
              <p:cNvSpPr/>
              <p:nvPr/>
            </p:nvSpPr>
            <p:spPr>
              <a:xfrm>
                <a:off x="124690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946" name="平行四边形 157"/>
              <p:cNvSpPr/>
              <p:nvPr/>
            </p:nvSpPr>
            <p:spPr>
              <a:xfrm>
                <a:off x="111646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947" name="平行四边形 158"/>
              <p:cNvSpPr/>
              <p:nvPr/>
            </p:nvSpPr>
            <p:spPr>
              <a:xfrm>
                <a:off x="98603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948" name="平行四边形 159"/>
              <p:cNvSpPr/>
              <p:nvPr/>
            </p:nvSpPr>
            <p:spPr>
              <a:xfrm>
                <a:off x="85559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949" name="平行四边形 160"/>
              <p:cNvSpPr/>
              <p:nvPr/>
            </p:nvSpPr>
            <p:spPr>
              <a:xfrm>
                <a:off x="72516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950" name="平行四边形 161"/>
              <p:cNvSpPr/>
              <p:nvPr/>
            </p:nvSpPr>
            <p:spPr>
              <a:xfrm>
                <a:off x="59472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951" name="平行四边形 162"/>
              <p:cNvSpPr/>
              <p:nvPr/>
            </p:nvSpPr>
            <p:spPr>
              <a:xfrm>
                <a:off x="46428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952" name="平行四边形 163"/>
              <p:cNvSpPr/>
              <p:nvPr/>
            </p:nvSpPr>
            <p:spPr>
              <a:xfrm>
                <a:off x="33385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953" name="平行四边形 164"/>
              <p:cNvSpPr/>
              <p:nvPr/>
            </p:nvSpPr>
            <p:spPr>
              <a:xfrm>
                <a:off x="20341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grpSp>
      </p:grpSp>
      <p:sp>
        <p:nvSpPr>
          <p:cNvPr id="1052954" name="TextBox 13"/>
          <p:cNvSpPr txBox="1"/>
          <p:nvPr/>
        </p:nvSpPr>
        <p:spPr>
          <a:xfrm>
            <a:off x="667897" y="1221693"/>
            <a:ext cx="1676400" cy="355600"/>
          </a:xfrm>
          <a:prstGeom prst="rect"/>
          <a:noFill/>
        </p:spPr>
        <p:txBody>
          <a:bodyPr anchor="t" anchorCtr="0" bIns="0" lIns="0" rIns="0" rtlCol="0" tIns="0" wrap="none">
            <a:spAutoFit/>
          </a:bodyPr>
          <a:p>
            <a:pPr defTabSz="1216660">
              <a:spcBef>
                <a:spcPct val="20000"/>
              </a:spcBef>
            </a:pPr>
            <a:r>
              <a:rPr altLang="zh-CN" b="1" sz="2400" lang="en-US">
                <a:solidFill>
                  <a:schemeClr val="bg1"/>
                </a:solidFill>
                <a:latin typeface="+mj-ea"/>
                <a:ea typeface="+mj-ea"/>
                <a:sym typeface="Arial" panose="020B0604020202020204" pitchFamily="34" charset="0"/>
              </a:rPr>
              <a:t>2022</a:t>
            </a:r>
            <a:r>
              <a:rPr altLang="en-US" b="1" sz="2400" lang="zh-CN">
                <a:solidFill>
                  <a:schemeClr val="bg1"/>
                </a:solidFill>
                <a:latin typeface="+mj-ea"/>
                <a:ea typeface="+mj-ea"/>
                <a:sym typeface="Arial" panose="020B0604020202020204" pitchFamily="34" charset="0"/>
              </a:rPr>
              <a:t>年</a:t>
            </a:r>
            <a:r>
              <a:rPr altLang="zh-CN" b="1" sz="2400" lang="en-US">
                <a:solidFill>
                  <a:schemeClr val="bg1"/>
                </a:solidFill>
                <a:latin typeface="+mj-ea"/>
                <a:ea typeface="+mj-ea"/>
                <a:sym typeface="Arial" panose="020B0604020202020204" pitchFamily="34" charset="0"/>
              </a:rPr>
              <a:t>11</a:t>
            </a:r>
            <a:r>
              <a:rPr altLang="en-US" b="1" sz="2400" lang="zh-CN">
                <a:solidFill>
                  <a:schemeClr val="bg1"/>
                </a:solidFill>
                <a:latin typeface="+mj-ea"/>
                <a:ea typeface="+mj-ea"/>
                <a:sym typeface="Arial" panose="020B0604020202020204" pitchFamily="34" charset="0"/>
              </a:rPr>
              <a:t>月</a:t>
            </a:r>
          </a:p>
        </p:txBody>
      </p:sp>
      <p:sp>
        <p:nvSpPr>
          <p:cNvPr id="1052955" name="文本框 125"/>
          <p:cNvSpPr txBox="1"/>
          <p:nvPr/>
        </p:nvSpPr>
        <p:spPr>
          <a:xfrm>
            <a:off x="928804" y="2358705"/>
            <a:ext cx="5171034" cy="993140"/>
          </a:xfrm>
          <a:prstGeom prst="rect"/>
          <a:noFill/>
        </p:spPr>
        <p:txBody>
          <a:bodyPr wrap="square">
            <a:spAutoFit/>
          </a:bodyPr>
          <a:p>
            <a:pPr algn="l">
              <a:lnSpc>
                <a:spcPct val="150000"/>
              </a:lnSpc>
            </a:pPr>
            <a:r>
              <a:rPr altLang="en-US" b="1" sz="4000" lang="zh-CN">
                <a:solidFill>
                  <a:schemeClr val="bg1"/>
                </a:solidFill>
                <a:latin typeface="+mj-ea"/>
                <a:ea typeface="+mj-ea"/>
              </a:rPr>
              <a:t>手机摄影主题讲座</a:t>
            </a:r>
            <a:endParaRPr altLang="en-US" b="1" sz="2800" lang="zh-CN">
              <a:solidFill>
                <a:schemeClr val="bg1"/>
              </a:solidFill>
              <a:latin typeface="+mj-ea"/>
              <a:ea typeface="+mj-ea"/>
            </a:endParaRPr>
          </a:p>
        </p:txBody>
      </p:sp>
      <p:sp>
        <p:nvSpPr>
          <p:cNvPr id="1052956" name="文本框 166"/>
          <p:cNvSpPr txBox="1"/>
          <p:nvPr/>
        </p:nvSpPr>
        <p:spPr>
          <a:xfrm>
            <a:off x="2656459" y="1185703"/>
            <a:ext cx="5171034" cy="461665"/>
          </a:xfrm>
          <a:prstGeom prst="rect"/>
          <a:noFill/>
        </p:spPr>
        <p:txBody>
          <a:bodyPr wrap="square">
            <a:spAutoFit/>
          </a:bodyPr>
          <a:p>
            <a:pPr algn="l"/>
            <a:r>
              <a:rPr altLang="en-US" b="1" sz="2400" i="0" lang="zh-CN">
                <a:solidFill>
                  <a:schemeClr val="bg1"/>
                </a:solidFill>
                <a:effectLst/>
                <a:latin typeface="+mj-ea"/>
                <a:ea typeface="+mj-ea"/>
              </a:rPr>
              <a:t>城市光影  金秋悦鉴</a:t>
            </a:r>
          </a:p>
        </p:txBody>
      </p:sp>
      <p:sp>
        <p:nvSpPr>
          <p:cNvPr id="1052957" name="文本框 168"/>
          <p:cNvSpPr txBox="1"/>
          <p:nvPr/>
        </p:nvSpPr>
        <p:spPr>
          <a:xfrm>
            <a:off x="988472" y="3422377"/>
            <a:ext cx="4958260" cy="890693"/>
          </a:xfrm>
          <a:prstGeom prst="rect"/>
          <a:noFill/>
        </p:spPr>
        <p:txBody>
          <a:bodyPr wrap="square">
            <a:spAutoFit/>
          </a:bodyPr>
          <a:p>
            <a:pPr>
              <a:lnSpc>
                <a:spcPct val="150000"/>
              </a:lnSpc>
            </a:pPr>
            <a:r>
              <a:rPr altLang="en-US" b="0" sz="1200" i="0" lang="zh-CN">
                <a:solidFill>
                  <a:schemeClr val="bg1"/>
                </a:solidFill>
                <a:effectLst/>
                <a:latin typeface="+mj-ea"/>
                <a:ea typeface="+mj-ea"/>
              </a:rPr>
              <a:t>邀请摄影老师前往现场为海语东方业主介绍手机摄影</a:t>
            </a:r>
            <a:r>
              <a:rPr altLang="zh-CN" b="0" sz="1200" i="0" lang="en-US">
                <a:solidFill>
                  <a:schemeClr val="bg1"/>
                </a:solidFill>
                <a:effectLst/>
                <a:latin typeface="+mj-ea"/>
                <a:ea typeface="+mj-ea"/>
              </a:rPr>
              <a:t>j</a:t>
            </a:r>
            <a:r>
              <a:rPr altLang="en-US" b="0" sz="1200" i="0" lang="zh-CN">
                <a:solidFill>
                  <a:schemeClr val="bg1"/>
                </a:solidFill>
                <a:effectLst/>
                <a:latin typeface="+mj-ea"/>
                <a:ea typeface="+mj-ea"/>
              </a:rPr>
              <a:t>技术，为业主摄影提供指导。</a:t>
            </a:r>
          </a:p>
          <a:p>
            <a:pPr>
              <a:lnSpc>
                <a:spcPct val="150000"/>
              </a:lnSpc>
            </a:pPr>
            <a:r>
              <a:rPr altLang="en-US" b="0" sz="1200" i="0" lang="zh-CN">
                <a:solidFill>
                  <a:schemeClr val="bg1"/>
                </a:solidFill>
                <a:effectLst/>
                <a:latin typeface="+mj-ea"/>
                <a:ea typeface="+mj-ea"/>
              </a:rPr>
              <a:t>同步征集业主摄影作品参与业主摄影作品展。</a:t>
            </a:r>
          </a:p>
        </p:txBody>
      </p:sp>
      <p:pic>
        <p:nvPicPr>
          <p:cNvPr id="2097236" name="Picture 2"/>
          <p:cNvPicPr>
            <a:picLocks noChangeAspect="1" noChangeArrowheads="1"/>
          </p:cNvPicPr>
          <p:nvPr/>
        </p:nvPicPr>
        <p:blipFill>
          <a:blip xmlns:r="http://schemas.openxmlformats.org/officeDocument/2006/relationships" r:embed="rId1" cstate="email"/>
          <a:srcRect r="-108"/>
          <a:stretch>
            <a:fillRect/>
          </a:stretch>
        </p:blipFill>
        <p:spPr bwMode="auto">
          <a:xfrm>
            <a:off x="6978314" y="3619594"/>
            <a:ext cx="4353918" cy="2597591"/>
          </a:xfrm>
          <a:prstGeom prst="rect"/>
          <a:noFill/>
        </p:spPr>
      </p:pic>
      <p:pic>
        <p:nvPicPr>
          <p:cNvPr id="2097237" name="Picture 4"/>
          <p:cNvPicPr>
            <a:picLocks noChangeAspect="1" noChangeArrowheads="1"/>
          </p:cNvPicPr>
          <p:nvPr/>
        </p:nvPicPr>
        <p:blipFill>
          <a:blip xmlns:r="http://schemas.openxmlformats.org/officeDocument/2006/relationships" r:embed="rId2" cstate="email"/>
          <a:stretch>
            <a:fillRect/>
          </a:stretch>
        </p:blipFill>
        <p:spPr bwMode="auto">
          <a:xfrm>
            <a:off x="6968635" y="588788"/>
            <a:ext cx="4281762" cy="2854507"/>
          </a:xfrm>
          <a:prstGeom prst="rect"/>
          <a:noFill/>
        </p:spPr>
      </p:pic>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308" name=""/>
        <p:cNvGrpSpPr/>
        <p:nvPr/>
      </p:nvGrpSpPr>
      <p:grpSpPr>
        <a:xfrm>
          <a:off x="0" y="0"/>
          <a:ext cx="0" cy="0"/>
          <a:chOff x="0" y="0"/>
          <a:chExt cx="0" cy="0"/>
        </a:xfrm>
      </p:grpSpPr>
      <p:sp>
        <p:nvSpPr>
          <p:cNvPr id="1052958" name="矩形 1"/>
          <p:cNvSpPr/>
          <p:nvPr/>
        </p:nvSpPr>
        <p:spPr>
          <a:xfrm>
            <a:off x="0" y="-29210"/>
            <a:ext cx="12192000" cy="6887210"/>
          </a:xfrm>
          <a:prstGeom prst="rect"/>
          <a:solidFill>
            <a:srgbClr val="00277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959" name="任意多边形: 形状 180"/>
          <p:cNvSpPr/>
          <p:nvPr/>
        </p:nvSpPr>
        <p:spPr>
          <a:xfrm>
            <a:off x="1582282" y="-29210"/>
            <a:ext cx="6822908" cy="6858000"/>
          </a:xfrm>
          <a:custGeom>
            <a:avLst/>
            <a:gdLst>
              <a:gd name="connsiteX0" fmla="*/ 2313618 w 8569125"/>
              <a:gd name="connsiteY0" fmla="*/ 0 h 6858000"/>
              <a:gd name="connsiteX1" fmla="*/ 3960258 w 8569125"/>
              <a:gd name="connsiteY1" fmla="*/ 0 h 6858000"/>
              <a:gd name="connsiteX2" fmla="*/ 4621404 w 8569125"/>
              <a:gd name="connsiteY2" fmla="*/ 0 h 6858000"/>
              <a:gd name="connsiteX3" fmla="*/ 6758681 w 8569125"/>
              <a:gd name="connsiteY3" fmla="*/ 0 h 6858000"/>
              <a:gd name="connsiteX4" fmla="*/ 8302425 w 8569125"/>
              <a:gd name="connsiteY4" fmla="*/ 0 h 6858000"/>
              <a:gd name="connsiteX5" fmla="*/ 8569125 w 8569125"/>
              <a:gd name="connsiteY5" fmla="*/ 0 h 6858000"/>
              <a:gd name="connsiteX6" fmla="*/ 8569125 w 8569125"/>
              <a:gd name="connsiteY6" fmla="*/ 6858000 h 6858000"/>
              <a:gd name="connsiteX7" fmla="*/ 8302425 w 8569125"/>
              <a:gd name="connsiteY7" fmla="*/ 6858000 h 6858000"/>
              <a:gd name="connsiteX8" fmla="*/ 6758681 w 8569125"/>
              <a:gd name="connsiteY8" fmla="*/ 6858000 h 6858000"/>
              <a:gd name="connsiteX9" fmla="*/ 0 w 8569125"/>
              <a:gd name="connsiteY9"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569125" h="6858000">
                <a:moveTo>
                  <a:pt x="2313618" y="0"/>
                </a:moveTo>
                <a:lnTo>
                  <a:pt x="3960258" y="0"/>
                </a:lnTo>
                <a:lnTo>
                  <a:pt x="4621404" y="0"/>
                </a:lnTo>
                <a:lnTo>
                  <a:pt x="6758681" y="0"/>
                </a:lnTo>
                <a:lnTo>
                  <a:pt x="8302425" y="0"/>
                </a:lnTo>
                <a:lnTo>
                  <a:pt x="8569125" y="0"/>
                </a:lnTo>
                <a:lnTo>
                  <a:pt x="8569125" y="6858000"/>
                </a:lnTo>
                <a:lnTo>
                  <a:pt x="8302425" y="6858000"/>
                </a:lnTo>
                <a:lnTo>
                  <a:pt x="6758681" y="6858000"/>
                </a:lnTo>
                <a:lnTo>
                  <a:pt x="0" y="685800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52960" name="矩形 5"/>
          <p:cNvSpPr/>
          <p:nvPr/>
        </p:nvSpPr>
        <p:spPr>
          <a:xfrm>
            <a:off x="294944" y="623162"/>
            <a:ext cx="11566856" cy="5650571"/>
          </a:xfrm>
          <a:prstGeom prst="rect"/>
          <a:gradFill flip="none" rotWithShape="1">
            <a:gsLst>
              <a:gs pos="0">
                <a:schemeClr val="accent1"/>
              </a:gs>
              <a:gs pos="100000">
                <a:schemeClr val="accent2"/>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961" name="任意多边形: 形状 11"/>
          <p:cNvSpPr/>
          <p:nvPr/>
        </p:nvSpPr>
        <p:spPr>
          <a:xfrm>
            <a:off x="0" y="1"/>
            <a:ext cx="589888" cy="1748539"/>
          </a:xfrm>
          <a:custGeom>
            <a:avLst/>
            <a:gdLst>
              <a:gd name="connsiteX0" fmla="*/ 0 w 589888"/>
              <a:gd name="connsiteY0" fmla="*/ 0 h 1748539"/>
              <a:gd name="connsiteX1" fmla="*/ 589888 w 589888"/>
              <a:gd name="connsiteY1" fmla="*/ 0 h 1748539"/>
              <a:gd name="connsiteX2" fmla="*/ 0 w 589888"/>
              <a:gd name="connsiteY2" fmla="*/ 1748539 h 1748539"/>
            </a:gdLst>
            <a:ahLst/>
            <a:cxnLst>
              <a:cxn ang="0">
                <a:pos x="connsiteX0" y="connsiteY0"/>
              </a:cxn>
              <a:cxn ang="0">
                <a:pos x="connsiteX1" y="connsiteY1"/>
              </a:cxn>
              <a:cxn ang="0">
                <a:pos x="connsiteX2" y="connsiteY2"/>
              </a:cxn>
            </a:cxnLst>
            <a:rect l="l" t="t" r="r" b="b"/>
            <a:pathLst>
              <a:path w="589888" h="1748539">
                <a:moveTo>
                  <a:pt x="0" y="0"/>
                </a:moveTo>
                <a:lnTo>
                  <a:pt x="589888" y="0"/>
                </a:lnTo>
                <a:lnTo>
                  <a:pt x="0" y="1748539"/>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52962" name="任意多边形: 形状 106"/>
          <p:cNvSpPr/>
          <p:nvPr/>
        </p:nvSpPr>
        <p:spPr>
          <a:xfrm>
            <a:off x="713485" y="0"/>
            <a:ext cx="1258044" cy="1675698"/>
          </a:xfrm>
          <a:custGeom>
            <a:avLst/>
            <a:gdLst>
              <a:gd name="connsiteX0" fmla="*/ 623094 w 1258044"/>
              <a:gd name="connsiteY0" fmla="*/ 0 h 1675698"/>
              <a:gd name="connsiteX1" fmla="*/ 1258044 w 1258044"/>
              <a:gd name="connsiteY1" fmla="*/ 0 h 1675698"/>
              <a:gd name="connsiteX2" fmla="*/ 634950 w 1258044"/>
              <a:gd name="connsiteY2" fmla="*/ 1675698 h 1675698"/>
              <a:gd name="connsiteX3" fmla="*/ 0 w 1258044"/>
              <a:gd name="connsiteY3" fmla="*/ 1675698 h 1675698"/>
            </a:gdLst>
            <a:ahLst/>
            <a:cxnLst>
              <a:cxn ang="0">
                <a:pos x="connsiteX0" y="connsiteY0"/>
              </a:cxn>
              <a:cxn ang="0">
                <a:pos x="connsiteX1" y="connsiteY1"/>
              </a:cxn>
              <a:cxn ang="0">
                <a:pos x="connsiteX2" y="connsiteY2"/>
              </a:cxn>
              <a:cxn ang="0">
                <a:pos x="connsiteX3" y="connsiteY3"/>
              </a:cxn>
            </a:cxnLst>
            <a:rect l="l" t="t" r="r" b="b"/>
            <a:pathLst>
              <a:path w="1258044" h="1675698">
                <a:moveTo>
                  <a:pt x="623094" y="0"/>
                </a:moveTo>
                <a:lnTo>
                  <a:pt x="1258044" y="0"/>
                </a:lnTo>
                <a:lnTo>
                  <a:pt x="634950" y="1675698"/>
                </a:lnTo>
                <a:lnTo>
                  <a:pt x="0" y="1675698"/>
                </a:lnTo>
                <a:close/>
              </a:path>
            </a:pathLst>
          </a:custGeom>
          <a:gradFill flip="none" rotWithShape="1">
            <a:gsLst>
              <a:gs pos="0">
                <a:schemeClr val="bg1">
                  <a:alpha val="64000"/>
                </a:schemeClr>
              </a:gs>
              <a:gs pos="100000">
                <a:schemeClr val="bg1">
                  <a:alpha val="0"/>
                </a:schemeClr>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52963" name="平行四边形 176"/>
          <p:cNvSpPr/>
          <p:nvPr/>
        </p:nvSpPr>
        <p:spPr>
          <a:xfrm>
            <a:off x="10409936" y="0"/>
            <a:ext cx="1189400" cy="1869720"/>
          </a:xfrm>
          <a:prstGeom prst="parallelogram">
            <a:avLst>
              <a:gd name="adj" fmla="val 58453"/>
            </a:avLst>
          </a:prstGeom>
          <a:gradFill flip="none" rotWithShape="1">
            <a:gsLst>
              <a:gs pos="0">
                <a:schemeClr val="bg1">
                  <a:alpha val="64000"/>
                </a:schemeClr>
              </a:gs>
              <a:gs pos="100000">
                <a:schemeClr val="bg1">
                  <a:alpha val="0"/>
                </a:schemeClr>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964" name="平行四边形 177"/>
          <p:cNvSpPr/>
          <p:nvPr/>
        </p:nvSpPr>
        <p:spPr>
          <a:xfrm>
            <a:off x="9594570" y="-4625"/>
            <a:ext cx="895458" cy="1255575"/>
          </a:xfrm>
          <a:prstGeom prst="parallelogram">
            <a:avLst>
              <a:gd name="adj" fmla="val 51239"/>
            </a:avLst>
          </a:prstGeom>
          <a:gradFill flip="none" rotWithShape="1">
            <a:gsLst>
              <a:gs pos="0">
                <a:schemeClr val="accent2"/>
              </a:gs>
              <a:gs pos="100000">
                <a:schemeClr val="accent2">
                  <a:alpha val="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965" name="任意多边形: 形状 107"/>
          <p:cNvSpPr/>
          <p:nvPr/>
        </p:nvSpPr>
        <p:spPr>
          <a:xfrm>
            <a:off x="2240078" y="4705381"/>
            <a:ext cx="1906301" cy="2152619"/>
          </a:xfrm>
          <a:custGeom>
            <a:avLst/>
            <a:gdLst>
              <a:gd name="connsiteX0" fmla="*/ 733105 w 1906301"/>
              <a:gd name="connsiteY0" fmla="*/ 0 h 2152619"/>
              <a:gd name="connsiteX1" fmla="*/ 1906301 w 1906301"/>
              <a:gd name="connsiteY1" fmla="*/ 0 h 2152619"/>
              <a:gd name="connsiteX2" fmla="*/ 1173196 w 1906301"/>
              <a:gd name="connsiteY2" fmla="*/ 2152619 h 2152619"/>
              <a:gd name="connsiteX3" fmla="*/ 0 w 1906301"/>
              <a:gd name="connsiteY3" fmla="*/ 2152619 h 2152619"/>
            </a:gdLst>
            <a:ahLst/>
            <a:cxnLst>
              <a:cxn ang="0">
                <a:pos x="connsiteX0" y="connsiteY0"/>
              </a:cxn>
              <a:cxn ang="0">
                <a:pos x="connsiteX1" y="connsiteY1"/>
              </a:cxn>
              <a:cxn ang="0">
                <a:pos x="connsiteX2" y="connsiteY2"/>
              </a:cxn>
              <a:cxn ang="0">
                <a:pos x="connsiteX3" y="connsiteY3"/>
              </a:cxn>
            </a:cxnLst>
            <a:rect l="l" t="t" r="r" b="b"/>
            <a:pathLst>
              <a:path w="1906301" h="2152619">
                <a:moveTo>
                  <a:pt x="733105" y="0"/>
                </a:moveTo>
                <a:lnTo>
                  <a:pt x="1906301" y="0"/>
                </a:lnTo>
                <a:lnTo>
                  <a:pt x="1173196" y="2152619"/>
                </a:lnTo>
                <a:lnTo>
                  <a:pt x="0" y="2152619"/>
                </a:lnTo>
                <a:close/>
              </a:path>
            </a:pathLst>
          </a:custGeom>
          <a:gradFill flip="none" rotWithShape="1">
            <a:gsLst>
              <a:gs pos="0">
                <a:schemeClr val="accent2"/>
              </a:gs>
              <a:gs pos="100000">
                <a:schemeClr val="accent2">
                  <a:alpha val="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grpSp>
        <p:nvGrpSpPr>
          <p:cNvPr id="309" name="组合 1028"/>
          <p:cNvGrpSpPr/>
          <p:nvPr/>
        </p:nvGrpSpPr>
        <p:grpSpPr>
          <a:xfrm>
            <a:off x="468420" y="6273733"/>
            <a:ext cx="11255160" cy="255424"/>
            <a:chOff x="203417" y="6273733"/>
            <a:chExt cx="11255160" cy="255424"/>
          </a:xfrm>
        </p:grpSpPr>
        <p:grpSp>
          <p:nvGrpSpPr>
            <p:cNvPr id="310" name="组合 1024"/>
            <p:cNvGrpSpPr/>
            <p:nvPr/>
          </p:nvGrpSpPr>
          <p:grpSpPr>
            <a:xfrm>
              <a:off x="10507861" y="6273733"/>
              <a:ext cx="950716" cy="255424"/>
              <a:chOff x="10507861" y="6273733"/>
              <a:chExt cx="950716" cy="255424"/>
            </a:xfrm>
          </p:grpSpPr>
          <p:sp>
            <p:nvSpPr>
              <p:cNvPr id="1052966" name="平行四边形 36"/>
              <p:cNvSpPr/>
              <p:nvPr/>
            </p:nvSpPr>
            <p:spPr>
              <a:xfrm>
                <a:off x="11290517" y="6273733"/>
                <a:ext cx="168060" cy="255424"/>
              </a:xfrm>
              <a:prstGeom prst="parallelogram">
                <a:avLst>
                  <a:gd name="adj" fmla="val 51442"/>
                </a:avLst>
              </a:prstGeom>
              <a:solidFill>
                <a:schemeClr val="accent2">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967" name="平行四边形 68"/>
              <p:cNvSpPr/>
              <p:nvPr/>
            </p:nvSpPr>
            <p:spPr>
              <a:xfrm>
                <a:off x="11160041" y="6273733"/>
                <a:ext cx="168060" cy="255424"/>
              </a:xfrm>
              <a:prstGeom prst="parallelogram">
                <a:avLst>
                  <a:gd name="adj" fmla="val 51442"/>
                </a:avLst>
              </a:prstGeom>
              <a:solidFill>
                <a:schemeClr val="accent2">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968" name="平行四边形 69"/>
              <p:cNvSpPr/>
              <p:nvPr/>
            </p:nvSpPr>
            <p:spPr>
              <a:xfrm>
                <a:off x="11029605" y="6273733"/>
                <a:ext cx="168060" cy="255424"/>
              </a:xfrm>
              <a:prstGeom prst="parallelogram">
                <a:avLst>
                  <a:gd name="adj" fmla="val 51442"/>
                </a:avLst>
              </a:prstGeom>
              <a:solidFill>
                <a:schemeClr val="accent2">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969" name="平行四边形 70"/>
              <p:cNvSpPr/>
              <p:nvPr/>
            </p:nvSpPr>
            <p:spPr>
              <a:xfrm>
                <a:off x="10899169" y="6273733"/>
                <a:ext cx="168060" cy="255424"/>
              </a:xfrm>
              <a:prstGeom prst="parallelogram">
                <a:avLst>
                  <a:gd name="adj" fmla="val 51442"/>
                </a:avLst>
              </a:prstGeom>
              <a:solidFill>
                <a:schemeClr val="accent2">
                  <a:alpha val="5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970" name="平行四边形 71"/>
              <p:cNvSpPr/>
              <p:nvPr/>
            </p:nvSpPr>
            <p:spPr>
              <a:xfrm>
                <a:off x="10768733" y="6273733"/>
                <a:ext cx="168060" cy="255424"/>
              </a:xfrm>
              <a:prstGeom prst="parallelogram">
                <a:avLst>
                  <a:gd name="adj" fmla="val 51442"/>
                </a:avLst>
              </a:prstGeom>
              <a:solidFill>
                <a:schemeClr val="accent2">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971" name="平行四边形 72"/>
              <p:cNvSpPr/>
              <p:nvPr/>
            </p:nvSpPr>
            <p:spPr>
              <a:xfrm>
                <a:off x="10638297" y="6273733"/>
                <a:ext cx="168060" cy="255424"/>
              </a:xfrm>
              <a:prstGeom prst="parallelogram">
                <a:avLst>
                  <a:gd name="adj" fmla="val 51442"/>
                </a:avLst>
              </a:prstGeom>
              <a:solidFill>
                <a:schemeClr val="accent2">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972" name="平行四边形 73"/>
              <p:cNvSpPr/>
              <p:nvPr/>
            </p:nvSpPr>
            <p:spPr>
              <a:xfrm>
                <a:off x="10507861" y="6273733"/>
                <a:ext cx="168060" cy="255424"/>
              </a:xfrm>
              <a:prstGeom prst="parallelogram">
                <a:avLst>
                  <a:gd name="adj" fmla="val 51442"/>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grpSp>
        <p:grpSp>
          <p:nvGrpSpPr>
            <p:cNvPr id="311" name="组合 1027"/>
            <p:cNvGrpSpPr/>
            <p:nvPr/>
          </p:nvGrpSpPr>
          <p:grpSpPr>
            <a:xfrm>
              <a:off x="203417" y="6273733"/>
              <a:ext cx="10342068" cy="255424"/>
              <a:chOff x="203417" y="6273733"/>
              <a:chExt cx="10342068" cy="255424"/>
            </a:xfrm>
            <a:gradFill flip="none" rotWithShape="1">
              <a:gsLst>
                <a:gs pos="0">
                  <a:schemeClr val="bg1">
                    <a:alpha val="0"/>
                  </a:schemeClr>
                </a:gs>
                <a:gs pos="44000">
                  <a:schemeClr val="bg1">
                    <a:alpha val="55000"/>
                  </a:schemeClr>
                </a:gs>
                <a:gs pos="100000">
                  <a:schemeClr val="bg1">
                    <a:alpha val="5000"/>
                  </a:schemeClr>
                </a:gs>
              </a:gsLst>
              <a:lin ang="0" scaled="1"/>
            </a:gradFill>
          </p:grpSpPr>
          <p:sp>
            <p:nvSpPr>
              <p:cNvPr id="1052973" name="平行四边形 74"/>
              <p:cNvSpPr/>
              <p:nvPr/>
            </p:nvSpPr>
            <p:spPr>
              <a:xfrm>
                <a:off x="1037742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974" name="平行四边形 75"/>
              <p:cNvSpPr/>
              <p:nvPr/>
            </p:nvSpPr>
            <p:spPr>
              <a:xfrm>
                <a:off x="1024698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975" name="平行四边形 76"/>
              <p:cNvSpPr/>
              <p:nvPr/>
            </p:nvSpPr>
            <p:spPr>
              <a:xfrm>
                <a:off x="1011655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976" name="平行四边形 77"/>
              <p:cNvSpPr/>
              <p:nvPr/>
            </p:nvSpPr>
            <p:spPr>
              <a:xfrm>
                <a:off x="998611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977" name="平行四边形 78"/>
              <p:cNvSpPr/>
              <p:nvPr/>
            </p:nvSpPr>
            <p:spPr>
              <a:xfrm>
                <a:off x="985568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978" name="平行四边形 79"/>
              <p:cNvSpPr/>
              <p:nvPr/>
            </p:nvSpPr>
            <p:spPr>
              <a:xfrm>
                <a:off x="972524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979" name="平行四边形 80"/>
              <p:cNvSpPr/>
              <p:nvPr/>
            </p:nvSpPr>
            <p:spPr>
              <a:xfrm>
                <a:off x="959480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980" name="平行四边形 81"/>
              <p:cNvSpPr/>
              <p:nvPr/>
            </p:nvSpPr>
            <p:spPr>
              <a:xfrm>
                <a:off x="946437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981" name="平行四边形 82"/>
              <p:cNvSpPr/>
              <p:nvPr/>
            </p:nvSpPr>
            <p:spPr>
              <a:xfrm>
                <a:off x="933393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982" name="平行四边形 86"/>
              <p:cNvSpPr/>
              <p:nvPr/>
            </p:nvSpPr>
            <p:spPr>
              <a:xfrm>
                <a:off x="920350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983" name="平行四边形 87"/>
              <p:cNvSpPr/>
              <p:nvPr/>
            </p:nvSpPr>
            <p:spPr>
              <a:xfrm>
                <a:off x="907306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984" name="平行四边形 88"/>
              <p:cNvSpPr/>
              <p:nvPr/>
            </p:nvSpPr>
            <p:spPr>
              <a:xfrm>
                <a:off x="894262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985" name="平行四边形 89"/>
              <p:cNvSpPr/>
              <p:nvPr/>
            </p:nvSpPr>
            <p:spPr>
              <a:xfrm>
                <a:off x="881219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986" name="平行四边形 90"/>
              <p:cNvSpPr/>
              <p:nvPr/>
            </p:nvSpPr>
            <p:spPr>
              <a:xfrm>
                <a:off x="868175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987" name="平行四边形 91"/>
              <p:cNvSpPr/>
              <p:nvPr/>
            </p:nvSpPr>
            <p:spPr>
              <a:xfrm>
                <a:off x="855132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988" name="平行四边形 92"/>
              <p:cNvSpPr/>
              <p:nvPr/>
            </p:nvSpPr>
            <p:spPr>
              <a:xfrm>
                <a:off x="842088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989" name="平行四边形 93"/>
              <p:cNvSpPr/>
              <p:nvPr/>
            </p:nvSpPr>
            <p:spPr>
              <a:xfrm>
                <a:off x="829044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990" name="平行四边形 94"/>
              <p:cNvSpPr/>
              <p:nvPr/>
            </p:nvSpPr>
            <p:spPr>
              <a:xfrm>
                <a:off x="816001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991" name="平行四边形 100"/>
              <p:cNvSpPr/>
              <p:nvPr/>
            </p:nvSpPr>
            <p:spPr>
              <a:xfrm>
                <a:off x="802957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992" name="平行四边形 101"/>
              <p:cNvSpPr/>
              <p:nvPr/>
            </p:nvSpPr>
            <p:spPr>
              <a:xfrm>
                <a:off x="789914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993" name="平行四边形 102"/>
              <p:cNvSpPr/>
              <p:nvPr/>
            </p:nvSpPr>
            <p:spPr>
              <a:xfrm>
                <a:off x="776870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994" name="平行四边形 103"/>
              <p:cNvSpPr/>
              <p:nvPr/>
            </p:nvSpPr>
            <p:spPr>
              <a:xfrm>
                <a:off x="763826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995" name="平行四边形 104"/>
              <p:cNvSpPr/>
              <p:nvPr/>
            </p:nvSpPr>
            <p:spPr>
              <a:xfrm>
                <a:off x="750783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996" name="平行四边形 105"/>
              <p:cNvSpPr/>
              <p:nvPr/>
            </p:nvSpPr>
            <p:spPr>
              <a:xfrm>
                <a:off x="737739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997" name="平行四边形 108"/>
              <p:cNvSpPr/>
              <p:nvPr/>
            </p:nvSpPr>
            <p:spPr>
              <a:xfrm>
                <a:off x="724696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998" name="平行四边形 109"/>
              <p:cNvSpPr/>
              <p:nvPr/>
            </p:nvSpPr>
            <p:spPr>
              <a:xfrm>
                <a:off x="711652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999" name="平行四边形 110"/>
              <p:cNvSpPr/>
              <p:nvPr/>
            </p:nvSpPr>
            <p:spPr>
              <a:xfrm>
                <a:off x="698608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3000" name="平行四边形 111"/>
              <p:cNvSpPr/>
              <p:nvPr/>
            </p:nvSpPr>
            <p:spPr>
              <a:xfrm>
                <a:off x="685565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3001" name="平行四边形 112"/>
              <p:cNvSpPr/>
              <p:nvPr/>
            </p:nvSpPr>
            <p:spPr>
              <a:xfrm>
                <a:off x="672521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3002" name="平行四边形 113"/>
              <p:cNvSpPr/>
              <p:nvPr/>
            </p:nvSpPr>
            <p:spPr>
              <a:xfrm>
                <a:off x="659478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3003" name="平行四边形 114"/>
              <p:cNvSpPr/>
              <p:nvPr/>
            </p:nvSpPr>
            <p:spPr>
              <a:xfrm>
                <a:off x="646434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3004" name="平行四边形 115"/>
              <p:cNvSpPr/>
              <p:nvPr/>
            </p:nvSpPr>
            <p:spPr>
              <a:xfrm>
                <a:off x="633390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3005" name="平行四边形 116"/>
              <p:cNvSpPr/>
              <p:nvPr/>
            </p:nvSpPr>
            <p:spPr>
              <a:xfrm>
                <a:off x="620347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3006" name="平行四边形 117"/>
              <p:cNvSpPr/>
              <p:nvPr/>
            </p:nvSpPr>
            <p:spPr>
              <a:xfrm>
                <a:off x="607303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3007" name="平行四边形 118"/>
              <p:cNvSpPr/>
              <p:nvPr/>
            </p:nvSpPr>
            <p:spPr>
              <a:xfrm>
                <a:off x="594260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3008" name="平行四边形 119"/>
              <p:cNvSpPr/>
              <p:nvPr/>
            </p:nvSpPr>
            <p:spPr>
              <a:xfrm>
                <a:off x="581216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3009" name="平行四边形 120"/>
              <p:cNvSpPr/>
              <p:nvPr/>
            </p:nvSpPr>
            <p:spPr>
              <a:xfrm>
                <a:off x="568172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3010" name="平行四边形 121"/>
              <p:cNvSpPr/>
              <p:nvPr/>
            </p:nvSpPr>
            <p:spPr>
              <a:xfrm>
                <a:off x="555129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3011" name="平行四边形 122"/>
              <p:cNvSpPr/>
              <p:nvPr/>
            </p:nvSpPr>
            <p:spPr>
              <a:xfrm>
                <a:off x="542085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3012" name="平行四边形 123"/>
              <p:cNvSpPr/>
              <p:nvPr/>
            </p:nvSpPr>
            <p:spPr>
              <a:xfrm>
                <a:off x="529042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3013" name="平行四边形 126"/>
              <p:cNvSpPr/>
              <p:nvPr/>
            </p:nvSpPr>
            <p:spPr>
              <a:xfrm>
                <a:off x="515998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3014" name="平行四边形 127"/>
              <p:cNvSpPr/>
              <p:nvPr/>
            </p:nvSpPr>
            <p:spPr>
              <a:xfrm>
                <a:off x="502954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3015" name="平行四边形 128"/>
              <p:cNvSpPr/>
              <p:nvPr/>
            </p:nvSpPr>
            <p:spPr>
              <a:xfrm>
                <a:off x="489911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3016" name="平行四边形 129"/>
              <p:cNvSpPr/>
              <p:nvPr/>
            </p:nvSpPr>
            <p:spPr>
              <a:xfrm>
                <a:off x="476867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3017" name="平行四边形 130"/>
              <p:cNvSpPr/>
              <p:nvPr/>
            </p:nvSpPr>
            <p:spPr>
              <a:xfrm>
                <a:off x="463824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3018" name="平行四边形 131"/>
              <p:cNvSpPr/>
              <p:nvPr/>
            </p:nvSpPr>
            <p:spPr>
              <a:xfrm>
                <a:off x="450780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3019" name="平行四边形 132"/>
              <p:cNvSpPr/>
              <p:nvPr/>
            </p:nvSpPr>
            <p:spPr>
              <a:xfrm>
                <a:off x="437736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3020" name="平行四边形 133"/>
              <p:cNvSpPr/>
              <p:nvPr/>
            </p:nvSpPr>
            <p:spPr>
              <a:xfrm>
                <a:off x="424693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3021" name="平行四边形 134"/>
              <p:cNvSpPr/>
              <p:nvPr/>
            </p:nvSpPr>
            <p:spPr>
              <a:xfrm>
                <a:off x="411649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3022" name="平行四边形 135"/>
              <p:cNvSpPr/>
              <p:nvPr/>
            </p:nvSpPr>
            <p:spPr>
              <a:xfrm>
                <a:off x="398606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3023" name="平行四边形 136"/>
              <p:cNvSpPr/>
              <p:nvPr/>
            </p:nvSpPr>
            <p:spPr>
              <a:xfrm>
                <a:off x="385562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3024" name="平行四边形 137"/>
              <p:cNvSpPr/>
              <p:nvPr/>
            </p:nvSpPr>
            <p:spPr>
              <a:xfrm>
                <a:off x="372518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3025" name="平行四边形 138"/>
              <p:cNvSpPr/>
              <p:nvPr/>
            </p:nvSpPr>
            <p:spPr>
              <a:xfrm>
                <a:off x="359475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3026" name="平行四边形 139"/>
              <p:cNvSpPr/>
              <p:nvPr/>
            </p:nvSpPr>
            <p:spPr>
              <a:xfrm>
                <a:off x="346431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3027" name="平行四边形 140"/>
              <p:cNvSpPr/>
              <p:nvPr/>
            </p:nvSpPr>
            <p:spPr>
              <a:xfrm>
                <a:off x="333388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3028" name="平行四边形 141"/>
              <p:cNvSpPr/>
              <p:nvPr/>
            </p:nvSpPr>
            <p:spPr>
              <a:xfrm>
                <a:off x="320344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3029" name="平行四边形 142"/>
              <p:cNvSpPr/>
              <p:nvPr/>
            </p:nvSpPr>
            <p:spPr>
              <a:xfrm>
                <a:off x="307300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3030" name="平行四边形 143"/>
              <p:cNvSpPr/>
              <p:nvPr/>
            </p:nvSpPr>
            <p:spPr>
              <a:xfrm>
                <a:off x="294257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3031" name="平行四边形 144"/>
              <p:cNvSpPr/>
              <p:nvPr/>
            </p:nvSpPr>
            <p:spPr>
              <a:xfrm>
                <a:off x="281213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3032" name="平行四边形 145"/>
              <p:cNvSpPr/>
              <p:nvPr/>
            </p:nvSpPr>
            <p:spPr>
              <a:xfrm>
                <a:off x="268170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3033" name="平行四边形 146"/>
              <p:cNvSpPr/>
              <p:nvPr/>
            </p:nvSpPr>
            <p:spPr>
              <a:xfrm>
                <a:off x="255126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3034" name="平行四边形 147"/>
              <p:cNvSpPr/>
              <p:nvPr/>
            </p:nvSpPr>
            <p:spPr>
              <a:xfrm>
                <a:off x="242082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3035" name="平行四边形 148"/>
              <p:cNvSpPr/>
              <p:nvPr/>
            </p:nvSpPr>
            <p:spPr>
              <a:xfrm>
                <a:off x="229039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3036" name="平行四边形 149"/>
              <p:cNvSpPr/>
              <p:nvPr/>
            </p:nvSpPr>
            <p:spPr>
              <a:xfrm>
                <a:off x="215995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3037" name="平行四边形 150"/>
              <p:cNvSpPr/>
              <p:nvPr/>
            </p:nvSpPr>
            <p:spPr>
              <a:xfrm>
                <a:off x="202952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3038" name="平行四边形 151"/>
              <p:cNvSpPr/>
              <p:nvPr/>
            </p:nvSpPr>
            <p:spPr>
              <a:xfrm>
                <a:off x="189908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3039" name="平行四边形 152"/>
              <p:cNvSpPr/>
              <p:nvPr/>
            </p:nvSpPr>
            <p:spPr>
              <a:xfrm>
                <a:off x="176864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3040" name="平行四边形 153"/>
              <p:cNvSpPr/>
              <p:nvPr/>
            </p:nvSpPr>
            <p:spPr>
              <a:xfrm>
                <a:off x="163821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3041" name="平行四边形 154"/>
              <p:cNvSpPr/>
              <p:nvPr/>
            </p:nvSpPr>
            <p:spPr>
              <a:xfrm>
                <a:off x="150777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3042" name="平行四边形 155"/>
              <p:cNvSpPr/>
              <p:nvPr/>
            </p:nvSpPr>
            <p:spPr>
              <a:xfrm>
                <a:off x="137734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3043" name="平行四边形 156"/>
              <p:cNvSpPr/>
              <p:nvPr/>
            </p:nvSpPr>
            <p:spPr>
              <a:xfrm>
                <a:off x="124690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3044" name="平行四边形 157"/>
              <p:cNvSpPr/>
              <p:nvPr/>
            </p:nvSpPr>
            <p:spPr>
              <a:xfrm>
                <a:off x="111646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3045" name="平行四边形 158"/>
              <p:cNvSpPr/>
              <p:nvPr/>
            </p:nvSpPr>
            <p:spPr>
              <a:xfrm>
                <a:off x="98603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3046" name="平行四边形 159"/>
              <p:cNvSpPr/>
              <p:nvPr/>
            </p:nvSpPr>
            <p:spPr>
              <a:xfrm>
                <a:off x="85559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3047" name="平行四边形 160"/>
              <p:cNvSpPr/>
              <p:nvPr/>
            </p:nvSpPr>
            <p:spPr>
              <a:xfrm>
                <a:off x="72516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3048" name="平行四边形 161"/>
              <p:cNvSpPr/>
              <p:nvPr/>
            </p:nvSpPr>
            <p:spPr>
              <a:xfrm>
                <a:off x="59472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3049" name="平行四边形 162"/>
              <p:cNvSpPr/>
              <p:nvPr/>
            </p:nvSpPr>
            <p:spPr>
              <a:xfrm>
                <a:off x="46428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3050" name="平行四边形 163"/>
              <p:cNvSpPr/>
              <p:nvPr/>
            </p:nvSpPr>
            <p:spPr>
              <a:xfrm>
                <a:off x="33385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3051" name="平行四边形 164"/>
              <p:cNvSpPr/>
              <p:nvPr/>
            </p:nvSpPr>
            <p:spPr>
              <a:xfrm>
                <a:off x="20341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grpSp>
      </p:grpSp>
      <p:sp>
        <p:nvSpPr>
          <p:cNvPr id="1053052" name="TextBox 13"/>
          <p:cNvSpPr txBox="1"/>
          <p:nvPr/>
        </p:nvSpPr>
        <p:spPr>
          <a:xfrm>
            <a:off x="667897" y="1221693"/>
            <a:ext cx="1676400" cy="355600"/>
          </a:xfrm>
          <a:prstGeom prst="rect"/>
          <a:noFill/>
        </p:spPr>
        <p:txBody>
          <a:bodyPr anchor="t" anchorCtr="0" bIns="0" lIns="0" rIns="0" rtlCol="0" tIns="0" wrap="none">
            <a:spAutoFit/>
          </a:bodyPr>
          <a:p>
            <a:pPr defTabSz="1216660">
              <a:spcBef>
                <a:spcPct val="20000"/>
              </a:spcBef>
            </a:pPr>
            <a:r>
              <a:rPr altLang="zh-CN" b="1" sz="2400" lang="en-US">
                <a:solidFill>
                  <a:schemeClr val="bg1"/>
                </a:solidFill>
                <a:latin typeface="+mj-ea"/>
                <a:ea typeface="+mj-ea"/>
                <a:sym typeface="Arial" panose="020B0604020202020204" pitchFamily="34" charset="0"/>
              </a:rPr>
              <a:t>2022</a:t>
            </a:r>
            <a:r>
              <a:rPr altLang="en-US" b="1" sz="2400" lang="zh-CN">
                <a:solidFill>
                  <a:schemeClr val="bg1"/>
                </a:solidFill>
                <a:latin typeface="+mj-ea"/>
                <a:ea typeface="+mj-ea"/>
                <a:sym typeface="Arial" panose="020B0604020202020204" pitchFamily="34" charset="0"/>
              </a:rPr>
              <a:t>年</a:t>
            </a:r>
            <a:r>
              <a:rPr altLang="zh-CN" b="1" sz="2400" lang="en-US">
                <a:solidFill>
                  <a:schemeClr val="bg1"/>
                </a:solidFill>
                <a:latin typeface="+mj-ea"/>
                <a:ea typeface="+mj-ea"/>
                <a:sym typeface="Arial" panose="020B0604020202020204" pitchFamily="34" charset="0"/>
              </a:rPr>
              <a:t>11</a:t>
            </a:r>
            <a:r>
              <a:rPr altLang="en-US" b="1" sz="2400" lang="zh-CN">
                <a:solidFill>
                  <a:schemeClr val="bg1"/>
                </a:solidFill>
                <a:latin typeface="+mj-ea"/>
                <a:ea typeface="+mj-ea"/>
                <a:sym typeface="Arial" panose="020B0604020202020204" pitchFamily="34" charset="0"/>
              </a:rPr>
              <a:t>月</a:t>
            </a:r>
          </a:p>
        </p:txBody>
      </p:sp>
      <p:sp>
        <p:nvSpPr>
          <p:cNvPr id="1053053" name="文本框 125"/>
          <p:cNvSpPr txBox="1"/>
          <p:nvPr/>
        </p:nvSpPr>
        <p:spPr>
          <a:xfrm>
            <a:off x="928804" y="2358705"/>
            <a:ext cx="5171034" cy="993140"/>
          </a:xfrm>
          <a:prstGeom prst="rect"/>
          <a:noFill/>
        </p:spPr>
        <p:txBody>
          <a:bodyPr wrap="square">
            <a:spAutoFit/>
          </a:bodyPr>
          <a:p>
            <a:pPr algn="l">
              <a:lnSpc>
                <a:spcPct val="150000"/>
              </a:lnSpc>
            </a:pPr>
            <a:r>
              <a:rPr altLang="en-US" b="1" sz="4000" lang="zh-CN">
                <a:solidFill>
                  <a:schemeClr val="bg1"/>
                </a:solidFill>
                <a:latin typeface="+mj-ea"/>
                <a:ea typeface="+mj-ea"/>
              </a:rPr>
              <a:t>油画彩绘体验课堂</a:t>
            </a:r>
          </a:p>
        </p:txBody>
      </p:sp>
      <p:sp>
        <p:nvSpPr>
          <p:cNvPr id="1053054" name="文本框 166"/>
          <p:cNvSpPr txBox="1"/>
          <p:nvPr/>
        </p:nvSpPr>
        <p:spPr>
          <a:xfrm>
            <a:off x="2656459" y="1185703"/>
            <a:ext cx="5171034" cy="461665"/>
          </a:xfrm>
          <a:prstGeom prst="rect"/>
          <a:noFill/>
        </p:spPr>
        <p:txBody>
          <a:bodyPr wrap="square">
            <a:spAutoFit/>
          </a:bodyPr>
          <a:p>
            <a:pPr algn="l"/>
            <a:r>
              <a:rPr altLang="en-US" b="1" sz="2400" i="0" lang="zh-CN">
                <a:solidFill>
                  <a:schemeClr val="bg1"/>
                </a:solidFill>
                <a:effectLst/>
                <a:latin typeface="+mj-ea"/>
                <a:ea typeface="+mj-ea"/>
              </a:rPr>
              <a:t>城市光影  金秋悦鉴</a:t>
            </a:r>
          </a:p>
        </p:txBody>
      </p:sp>
      <p:sp>
        <p:nvSpPr>
          <p:cNvPr id="1053055" name="文本框 168"/>
          <p:cNvSpPr txBox="1"/>
          <p:nvPr/>
        </p:nvSpPr>
        <p:spPr>
          <a:xfrm>
            <a:off x="988472" y="3422377"/>
            <a:ext cx="4958260" cy="890693"/>
          </a:xfrm>
          <a:prstGeom prst="rect"/>
          <a:noFill/>
        </p:spPr>
        <p:txBody>
          <a:bodyPr wrap="square">
            <a:spAutoFit/>
          </a:bodyPr>
          <a:p>
            <a:pPr>
              <a:lnSpc>
                <a:spcPct val="150000"/>
              </a:lnSpc>
            </a:pPr>
            <a:r>
              <a:rPr altLang="en-US" b="0" sz="1200" i="0" lang="zh-CN">
                <a:solidFill>
                  <a:schemeClr val="bg1"/>
                </a:solidFill>
                <a:effectLst/>
                <a:latin typeface="+mj-ea"/>
                <a:ea typeface="+mj-ea"/>
              </a:rPr>
              <a:t>打开彩色的调色盒</a:t>
            </a:r>
            <a:r>
              <a:rPr altLang="zh-CN" b="0" sz="1200" i="0" lang="en-US">
                <a:solidFill>
                  <a:schemeClr val="bg1"/>
                </a:solidFill>
                <a:effectLst/>
                <a:latin typeface="+mj-ea"/>
                <a:ea typeface="+mj-ea"/>
              </a:rPr>
              <a:t>,</a:t>
            </a:r>
            <a:r>
              <a:rPr altLang="en-US" b="0" sz="1200" i="0" lang="zh-CN">
                <a:solidFill>
                  <a:schemeClr val="bg1"/>
                </a:solidFill>
                <a:effectLst/>
                <a:latin typeface="+mj-ea"/>
                <a:ea typeface="+mj-ea"/>
              </a:rPr>
              <a:t>将缤纷的颜料在单调的白板上点缀</a:t>
            </a:r>
            <a:r>
              <a:rPr altLang="zh-CN" b="0" sz="1200" i="0" lang="en-US">
                <a:solidFill>
                  <a:schemeClr val="bg1"/>
                </a:solidFill>
                <a:effectLst/>
                <a:latin typeface="+mj-ea"/>
                <a:ea typeface="+mj-ea"/>
              </a:rPr>
              <a:t>,</a:t>
            </a:r>
            <a:r>
              <a:rPr altLang="en-US" b="0" sz="1200" i="0" lang="zh-CN">
                <a:solidFill>
                  <a:schemeClr val="bg1"/>
                </a:solidFill>
                <a:effectLst/>
                <a:latin typeface="+mj-ea"/>
                <a:ea typeface="+mj-ea"/>
              </a:rPr>
              <a:t>艺术的触角遇上绚丽的色彩</a:t>
            </a:r>
          </a:p>
          <a:p>
            <a:pPr>
              <a:lnSpc>
                <a:spcPct val="150000"/>
              </a:lnSpc>
            </a:pPr>
            <a:r>
              <a:rPr altLang="en-US" b="0" sz="1200" i="0" lang="zh-CN">
                <a:solidFill>
                  <a:schemeClr val="bg1"/>
                </a:solidFill>
                <a:effectLst/>
                <a:latin typeface="+mj-ea"/>
                <a:ea typeface="+mj-ea"/>
              </a:rPr>
              <a:t>一场梦幻般的油画之旅由此出发</a:t>
            </a:r>
          </a:p>
        </p:txBody>
      </p:sp>
      <p:pic>
        <p:nvPicPr>
          <p:cNvPr id="2097238" name="图片 124"/>
          <p:cNvPicPr>
            <a:picLocks noChangeAspect="1"/>
          </p:cNvPicPr>
          <p:nvPr/>
        </p:nvPicPr>
        <p:blipFill>
          <a:blip xmlns:r="http://schemas.openxmlformats.org/officeDocument/2006/relationships" r:embed="rId1" cstate="email"/>
          <a:srcRect/>
          <a:stretch>
            <a:fillRect/>
          </a:stretch>
        </p:blipFill>
        <p:spPr>
          <a:xfrm>
            <a:off x="7459634" y="3422376"/>
            <a:ext cx="4003034" cy="2723587"/>
          </a:xfrm>
          <a:prstGeom prst="rect"/>
        </p:spPr>
      </p:pic>
      <p:pic>
        <p:nvPicPr>
          <p:cNvPr id="2097239" name="图片 165"/>
          <p:cNvPicPr>
            <a:picLocks noChangeAspect="1"/>
          </p:cNvPicPr>
          <p:nvPr/>
        </p:nvPicPr>
        <p:blipFill>
          <a:blip xmlns:r="http://schemas.openxmlformats.org/officeDocument/2006/relationships" r:embed="rId2" cstate="email"/>
          <a:stretch>
            <a:fillRect/>
          </a:stretch>
        </p:blipFill>
        <p:spPr>
          <a:xfrm>
            <a:off x="7394647" y="718463"/>
            <a:ext cx="4003034" cy="2658550"/>
          </a:xfrm>
          <a:prstGeom prst="rect"/>
        </p:spPr>
      </p:pic>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312" name=""/>
        <p:cNvGrpSpPr/>
        <p:nvPr/>
      </p:nvGrpSpPr>
      <p:grpSpPr>
        <a:xfrm>
          <a:off x="0" y="0"/>
          <a:ext cx="0" cy="0"/>
          <a:chOff x="0" y="0"/>
          <a:chExt cx="0" cy="0"/>
        </a:xfrm>
      </p:grpSpPr>
      <p:sp>
        <p:nvSpPr>
          <p:cNvPr id="1053056" name="矩形 1"/>
          <p:cNvSpPr/>
          <p:nvPr/>
        </p:nvSpPr>
        <p:spPr>
          <a:xfrm>
            <a:off x="0" y="-29210"/>
            <a:ext cx="12192000" cy="6887210"/>
          </a:xfrm>
          <a:prstGeom prst="rect"/>
          <a:solidFill>
            <a:srgbClr val="00277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3057" name="任意多边形: 形状 11"/>
          <p:cNvSpPr/>
          <p:nvPr/>
        </p:nvSpPr>
        <p:spPr>
          <a:xfrm>
            <a:off x="0" y="1"/>
            <a:ext cx="589888" cy="1748539"/>
          </a:xfrm>
          <a:custGeom>
            <a:avLst/>
            <a:gdLst>
              <a:gd name="connsiteX0" fmla="*/ 0 w 589888"/>
              <a:gd name="connsiteY0" fmla="*/ 0 h 1748539"/>
              <a:gd name="connsiteX1" fmla="*/ 589888 w 589888"/>
              <a:gd name="connsiteY1" fmla="*/ 0 h 1748539"/>
              <a:gd name="connsiteX2" fmla="*/ 0 w 589888"/>
              <a:gd name="connsiteY2" fmla="*/ 1748539 h 1748539"/>
            </a:gdLst>
            <a:ahLst/>
            <a:cxnLst>
              <a:cxn ang="0">
                <a:pos x="connsiteX0" y="connsiteY0"/>
              </a:cxn>
              <a:cxn ang="0">
                <a:pos x="connsiteX1" y="connsiteY1"/>
              </a:cxn>
              <a:cxn ang="0">
                <a:pos x="connsiteX2" y="connsiteY2"/>
              </a:cxn>
            </a:cxnLst>
            <a:rect l="l" t="t" r="r" b="b"/>
            <a:pathLst>
              <a:path w="589888" h="1748539">
                <a:moveTo>
                  <a:pt x="0" y="0"/>
                </a:moveTo>
                <a:lnTo>
                  <a:pt x="589888" y="0"/>
                </a:lnTo>
                <a:lnTo>
                  <a:pt x="0" y="1748539"/>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53058" name="任意多边形: 形状 180"/>
          <p:cNvSpPr/>
          <p:nvPr/>
        </p:nvSpPr>
        <p:spPr>
          <a:xfrm>
            <a:off x="1582282" y="-29210"/>
            <a:ext cx="6822908" cy="6858000"/>
          </a:xfrm>
          <a:custGeom>
            <a:avLst/>
            <a:gdLst>
              <a:gd name="connsiteX0" fmla="*/ 2313618 w 8569125"/>
              <a:gd name="connsiteY0" fmla="*/ 0 h 6858000"/>
              <a:gd name="connsiteX1" fmla="*/ 3960258 w 8569125"/>
              <a:gd name="connsiteY1" fmla="*/ 0 h 6858000"/>
              <a:gd name="connsiteX2" fmla="*/ 4621404 w 8569125"/>
              <a:gd name="connsiteY2" fmla="*/ 0 h 6858000"/>
              <a:gd name="connsiteX3" fmla="*/ 6758681 w 8569125"/>
              <a:gd name="connsiteY3" fmla="*/ 0 h 6858000"/>
              <a:gd name="connsiteX4" fmla="*/ 8302425 w 8569125"/>
              <a:gd name="connsiteY4" fmla="*/ 0 h 6858000"/>
              <a:gd name="connsiteX5" fmla="*/ 8569125 w 8569125"/>
              <a:gd name="connsiteY5" fmla="*/ 0 h 6858000"/>
              <a:gd name="connsiteX6" fmla="*/ 8569125 w 8569125"/>
              <a:gd name="connsiteY6" fmla="*/ 6858000 h 6858000"/>
              <a:gd name="connsiteX7" fmla="*/ 8302425 w 8569125"/>
              <a:gd name="connsiteY7" fmla="*/ 6858000 h 6858000"/>
              <a:gd name="connsiteX8" fmla="*/ 6758681 w 8569125"/>
              <a:gd name="connsiteY8" fmla="*/ 6858000 h 6858000"/>
              <a:gd name="connsiteX9" fmla="*/ 0 w 8569125"/>
              <a:gd name="connsiteY9"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569125" h="6858000">
                <a:moveTo>
                  <a:pt x="2313618" y="0"/>
                </a:moveTo>
                <a:lnTo>
                  <a:pt x="3960258" y="0"/>
                </a:lnTo>
                <a:lnTo>
                  <a:pt x="4621404" y="0"/>
                </a:lnTo>
                <a:lnTo>
                  <a:pt x="6758681" y="0"/>
                </a:lnTo>
                <a:lnTo>
                  <a:pt x="8302425" y="0"/>
                </a:lnTo>
                <a:lnTo>
                  <a:pt x="8569125" y="0"/>
                </a:lnTo>
                <a:lnTo>
                  <a:pt x="8569125" y="6858000"/>
                </a:lnTo>
                <a:lnTo>
                  <a:pt x="8302425" y="6858000"/>
                </a:lnTo>
                <a:lnTo>
                  <a:pt x="6758681" y="6858000"/>
                </a:lnTo>
                <a:lnTo>
                  <a:pt x="0" y="685800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53059" name="任意多边形: 形状 106"/>
          <p:cNvSpPr/>
          <p:nvPr/>
        </p:nvSpPr>
        <p:spPr>
          <a:xfrm>
            <a:off x="713485" y="0"/>
            <a:ext cx="1258044" cy="1675698"/>
          </a:xfrm>
          <a:custGeom>
            <a:avLst/>
            <a:gdLst>
              <a:gd name="connsiteX0" fmla="*/ 623094 w 1258044"/>
              <a:gd name="connsiteY0" fmla="*/ 0 h 1675698"/>
              <a:gd name="connsiteX1" fmla="*/ 1258044 w 1258044"/>
              <a:gd name="connsiteY1" fmla="*/ 0 h 1675698"/>
              <a:gd name="connsiteX2" fmla="*/ 634950 w 1258044"/>
              <a:gd name="connsiteY2" fmla="*/ 1675698 h 1675698"/>
              <a:gd name="connsiteX3" fmla="*/ 0 w 1258044"/>
              <a:gd name="connsiteY3" fmla="*/ 1675698 h 1675698"/>
            </a:gdLst>
            <a:ahLst/>
            <a:cxnLst>
              <a:cxn ang="0">
                <a:pos x="connsiteX0" y="connsiteY0"/>
              </a:cxn>
              <a:cxn ang="0">
                <a:pos x="connsiteX1" y="connsiteY1"/>
              </a:cxn>
              <a:cxn ang="0">
                <a:pos x="connsiteX2" y="connsiteY2"/>
              </a:cxn>
              <a:cxn ang="0">
                <a:pos x="connsiteX3" y="connsiteY3"/>
              </a:cxn>
            </a:cxnLst>
            <a:rect l="l" t="t" r="r" b="b"/>
            <a:pathLst>
              <a:path w="1258044" h="1675698">
                <a:moveTo>
                  <a:pt x="623094" y="0"/>
                </a:moveTo>
                <a:lnTo>
                  <a:pt x="1258044" y="0"/>
                </a:lnTo>
                <a:lnTo>
                  <a:pt x="634950" y="1675698"/>
                </a:lnTo>
                <a:lnTo>
                  <a:pt x="0" y="1675698"/>
                </a:lnTo>
                <a:close/>
              </a:path>
            </a:pathLst>
          </a:custGeom>
          <a:gradFill flip="none" rotWithShape="1">
            <a:gsLst>
              <a:gs pos="0">
                <a:schemeClr val="bg1">
                  <a:alpha val="64000"/>
                </a:schemeClr>
              </a:gs>
              <a:gs pos="100000">
                <a:schemeClr val="bg1">
                  <a:alpha val="0"/>
                </a:schemeClr>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53060" name="平行四边形 176"/>
          <p:cNvSpPr/>
          <p:nvPr/>
        </p:nvSpPr>
        <p:spPr>
          <a:xfrm>
            <a:off x="10409936" y="0"/>
            <a:ext cx="1189400" cy="1869720"/>
          </a:xfrm>
          <a:prstGeom prst="parallelogram">
            <a:avLst>
              <a:gd name="adj" fmla="val 58453"/>
            </a:avLst>
          </a:prstGeom>
          <a:gradFill flip="none" rotWithShape="1">
            <a:gsLst>
              <a:gs pos="0">
                <a:schemeClr val="bg1">
                  <a:alpha val="64000"/>
                </a:schemeClr>
              </a:gs>
              <a:gs pos="100000">
                <a:schemeClr val="bg1">
                  <a:alpha val="0"/>
                </a:schemeClr>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3061" name="平行四边形 177"/>
          <p:cNvSpPr/>
          <p:nvPr/>
        </p:nvSpPr>
        <p:spPr>
          <a:xfrm>
            <a:off x="9594570" y="-4625"/>
            <a:ext cx="895458" cy="1255575"/>
          </a:xfrm>
          <a:prstGeom prst="parallelogram">
            <a:avLst>
              <a:gd name="adj" fmla="val 51239"/>
            </a:avLst>
          </a:prstGeom>
          <a:gradFill flip="none" rotWithShape="1">
            <a:gsLst>
              <a:gs pos="0">
                <a:schemeClr val="accent2"/>
              </a:gs>
              <a:gs pos="100000">
                <a:schemeClr val="accent2">
                  <a:alpha val="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3062" name="任意多边形: 形状 107"/>
          <p:cNvSpPr/>
          <p:nvPr/>
        </p:nvSpPr>
        <p:spPr>
          <a:xfrm>
            <a:off x="2240078" y="4705381"/>
            <a:ext cx="1906301" cy="2152619"/>
          </a:xfrm>
          <a:custGeom>
            <a:avLst/>
            <a:gdLst>
              <a:gd name="connsiteX0" fmla="*/ 733105 w 1906301"/>
              <a:gd name="connsiteY0" fmla="*/ 0 h 2152619"/>
              <a:gd name="connsiteX1" fmla="*/ 1906301 w 1906301"/>
              <a:gd name="connsiteY1" fmla="*/ 0 h 2152619"/>
              <a:gd name="connsiteX2" fmla="*/ 1173196 w 1906301"/>
              <a:gd name="connsiteY2" fmla="*/ 2152619 h 2152619"/>
              <a:gd name="connsiteX3" fmla="*/ 0 w 1906301"/>
              <a:gd name="connsiteY3" fmla="*/ 2152619 h 2152619"/>
            </a:gdLst>
            <a:ahLst/>
            <a:cxnLst>
              <a:cxn ang="0">
                <a:pos x="connsiteX0" y="connsiteY0"/>
              </a:cxn>
              <a:cxn ang="0">
                <a:pos x="connsiteX1" y="connsiteY1"/>
              </a:cxn>
              <a:cxn ang="0">
                <a:pos x="connsiteX2" y="connsiteY2"/>
              </a:cxn>
              <a:cxn ang="0">
                <a:pos x="connsiteX3" y="connsiteY3"/>
              </a:cxn>
            </a:cxnLst>
            <a:rect l="l" t="t" r="r" b="b"/>
            <a:pathLst>
              <a:path w="1906301" h="2152619">
                <a:moveTo>
                  <a:pt x="733105" y="0"/>
                </a:moveTo>
                <a:lnTo>
                  <a:pt x="1906301" y="0"/>
                </a:lnTo>
                <a:lnTo>
                  <a:pt x="1173196" y="2152619"/>
                </a:lnTo>
                <a:lnTo>
                  <a:pt x="0" y="2152619"/>
                </a:lnTo>
                <a:close/>
              </a:path>
            </a:pathLst>
          </a:custGeom>
          <a:gradFill flip="none" rotWithShape="1">
            <a:gsLst>
              <a:gs pos="0">
                <a:schemeClr val="accent2"/>
              </a:gs>
              <a:gs pos="100000">
                <a:schemeClr val="accent2">
                  <a:alpha val="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grpSp>
        <p:nvGrpSpPr>
          <p:cNvPr id="313" name="组合 1028"/>
          <p:cNvGrpSpPr/>
          <p:nvPr/>
        </p:nvGrpSpPr>
        <p:grpSpPr>
          <a:xfrm>
            <a:off x="468420" y="6273733"/>
            <a:ext cx="11255160" cy="255424"/>
            <a:chOff x="203417" y="6273733"/>
            <a:chExt cx="11255160" cy="255424"/>
          </a:xfrm>
        </p:grpSpPr>
        <p:grpSp>
          <p:nvGrpSpPr>
            <p:cNvPr id="314" name="组合 1024"/>
            <p:cNvGrpSpPr/>
            <p:nvPr/>
          </p:nvGrpSpPr>
          <p:grpSpPr>
            <a:xfrm>
              <a:off x="10507861" y="6273733"/>
              <a:ext cx="950716" cy="255424"/>
              <a:chOff x="10507861" y="6273733"/>
              <a:chExt cx="950716" cy="255424"/>
            </a:xfrm>
          </p:grpSpPr>
          <p:sp>
            <p:nvSpPr>
              <p:cNvPr id="1053063" name="平行四边形 36"/>
              <p:cNvSpPr/>
              <p:nvPr/>
            </p:nvSpPr>
            <p:spPr>
              <a:xfrm>
                <a:off x="11290517" y="6273733"/>
                <a:ext cx="168060" cy="255424"/>
              </a:xfrm>
              <a:prstGeom prst="parallelogram">
                <a:avLst>
                  <a:gd name="adj" fmla="val 51442"/>
                </a:avLst>
              </a:prstGeom>
              <a:solidFill>
                <a:schemeClr val="accent2">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3064" name="平行四边形 68"/>
              <p:cNvSpPr/>
              <p:nvPr/>
            </p:nvSpPr>
            <p:spPr>
              <a:xfrm>
                <a:off x="11160041" y="6273733"/>
                <a:ext cx="168060" cy="255424"/>
              </a:xfrm>
              <a:prstGeom prst="parallelogram">
                <a:avLst>
                  <a:gd name="adj" fmla="val 51442"/>
                </a:avLst>
              </a:prstGeom>
              <a:solidFill>
                <a:schemeClr val="accent2">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3065" name="平行四边形 69"/>
              <p:cNvSpPr/>
              <p:nvPr/>
            </p:nvSpPr>
            <p:spPr>
              <a:xfrm>
                <a:off x="11029605" y="6273733"/>
                <a:ext cx="168060" cy="255424"/>
              </a:xfrm>
              <a:prstGeom prst="parallelogram">
                <a:avLst>
                  <a:gd name="adj" fmla="val 51442"/>
                </a:avLst>
              </a:prstGeom>
              <a:solidFill>
                <a:schemeClr val="accent2">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3066" name="平行四边形 70"/>
              <p:cNvSpPr/>
              <p:nvPr/>
            </p:nvSpPr>
            <p:spPr>
              <a:xfrm>
                <a:off x="10899169" y="6273733"/>
                <a:ext cx="168060" cy="255424"/>
              </a:xfrm>
              <a:prstGeom prst="parallelogram">
                <a:avLst>
                  <a:gd name="adj" fmla="val 51442"/>
                </a:avLst>
              </a:prstGeom>
              <a:solidFill>
                <a:schemeClr val="accent2">
                  <a:alpha val="5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3067" name="平行四边形 71"/>
              <p:cNvSpPr/>
              <p:nvPr/>
            </p:nvSpPr>
            <p:spPr>
              <a:xfrm>
                <a:off x="10768733" y="6273733"/>
                <a:ext cx="168060" cy="255424"/>
              </a:xfrm>
              <a:prstGeom prst="parallelogram">
                <a:avLst>
                  <a:gd name="adj" fmla="val 51442"/>
                </a:avLst>
              </a:prstGeom>
              <a:solidFill>
                <a:schemeClr val="accent2">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3068" name="平行四边形 72"/>
              <p:cNvSpPr/>
              <p:nvPr/>
            </p:nvSpPr>
            <p:spPr>
              <a:xfrm>
                <a:off x="10638297" y="6273733"/>
                <a:ext cx="168060" cy="255424"/>
              </a:xfrm>
              <a:prstGeom prst="parallelogram">
                <a:avLst>
                  <a:gd name="adj" fmla="val 51442"/>
                </a:avLst>
              </a:prstGeom>
              <a:solidFill>
                <a:schemeClr val="accent2">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3069" name="平行四边形 73"/>
              <p:cNvSpPr/>
              <p:nvPr/>
            </p:nvSpPr>
            <p:spPr>
              <a:xfrm>
                <a:off x="10507861" y="6273733"/>
                <a:ext cx="168060" cy="255424"/>
              </a:xfrm>
              <a:prstGeom prst="parallelogram">
                <a:avLst>
                  <a:gd name="adj" fmla="val 51442"/>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grpSp>
        <p:grpSp>
          <p:nvGrpSpPr>
            <p:cNvPr id="315" name="组合 1027"/>
            <p:cNvGrpSpPr/>
            <p:nvPr/>
          </p:nvGrpSpPr>
          <p:grpSpPr>
            <a:xfrm>
              <a:off x="203417" y="6273733"/>
              <a:ext cx="10342068" cy="255424"/>
              <a:chOff x="203417" y="6273733"/>
              <a:chExt cx="10342068" cy="255424"/>
            </a:xfrm>
            <a:gradFill flip="none" rotWithShape="1">
              <a:gsLst>
                <a:gs pos="0">
                  <a:schemeClr val="bg1">
                    <a:alpha val="0"/>
                  </a:schemeClr>
                </a:gs>
                <a:gs pos="44000">
                  <a:schemeClr val="bg1">
                    <a:alpha val="55000"/>
                  </a:schemeClr>
                </a:gs>
                <a:gs pos="100000">
                  <a:schemeClr val="bg1">
                    <a:alpha val="5000"/>
                  </a:schemeClr>
                </a:gs>
              </a:gsLst>
              <a:lin ang="0" scaled="1"/>
            </a:gradFill>
          </p:grpSpPr>
          <p:sp>
            <p:nvSpPr>
              <p:cNvPr id="1053070" name="平行四边形 74"/>
              <p:cNvSpPr/>
              <p:nvPr/>
            </p:nvSpPr>
            <p:spPr>
              <a:xfrm>
                <a:off x="1037742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3071" name="平行四边形 75"/>
              <p:cNvSpPr/>
              <p:nvPr/>
            </p:nvSpPr>
            <p:spPr>
              <a:xfrm>
                <a:off x="1024698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3072" name="平行四边形 76"/>
              <p:cNvSpPr/>
              <p:nvPr/>
            </p:nvSpPr>
            <p:spPr>
              <a:xfrm>
                <a:off x="1011655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3073" name="平行四边形 77"/>
              <p:cNvSpPr/>
              <p:nvPr/>
            </p:nvSpPr>
            <p:spPr>
              <a:xfrm>
                <a:off x="998611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3074" name="平行四边形 78"/>
              <p:cNvSpPr/>
              <p:nvPr/>
            </p:nvSpPr>
            <p:spPr>
              <a:xfrm>
                <a:off x="985568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3075" name="平行四边形 79"/>
              <p:cNvSpPr/>
              <p:nvPr/>
            </p:nvSpPr>
            <p:spPr>
              <a:xfrm>
                <a:off x="972524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3076" name="平行四边形 80"/>
              <p:cNvSpPr/>
              <p:nvPr/>
            </p:nvSpPr>
            <p:spPr>
              <a:xfrm>
                <a:off x="959480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3077" name="平行四边形 81"/>
              <p:cNvSpPr/>
              <p:nvPr/>
            </p:nvSpPr>
            <p:spPr>
              <a:xfrm>
                <a:off x="946437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3078" name="平行四边形 82"/>
              <p:cNvSpPr/>
              <p:nvPr/>
            </p:nvSpPr>
            <p:spPr>
              <a:xfrm>
                <a:off x="933393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3079" name="平行四边形 86"/>
              <p:cNvSpPr/>
              <p:nvPr/>
            </p:nvSpPr>
            <p:spPr>
              <a:xfrm>
                <a:off x="920350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3080" name="平行四边形 87"/>
              <p:cNvSpPr/>
              <p:nvPr/>
            </p:nvSpPr>
            <p:spPr>
              <a:xfrm>
                <a:off x="907306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3081" name="平行四边形 88"/>
              <p:cNvSpPr/>
              <p:nvPr/>
            </p:nvSpPr>
            <p:spPr>
              <a:xfrm>
                <a:off x="894262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3082" name="平行四边形 89"/>
              <p:cNvSpPr/>
              <p:nvPr/>
            </p:nvSpPr>
            <p:spPr>
              <a:xfrm>
                <a:off x="881219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3083" name="平行四边形 90"/>
              <p:cNvSpPr/>
              <p:nvPr/>
            </p:nvSpPr>
            <p:spPr>
              <a:xfrm>
                <a:off x="868175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3084" name="平行四边形 91"/>
              <p:cNvSpPr/>
              <p:nvPr/>
            </p:nvSpPr>
            <p:spPr>
              <a:xfrm>
                <a:off x="855132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3085" name="平行四边形 92"/>
              <p:cNvSpPr/>
              <p:nvPr/>
            </p:nvSpPr>
            <p:spPr>
              <a:xfrm>
                <a:off x="842088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3086" name="平行四边形 93"/>
              <p:cNvSpPr/>
              <p:nvPr/>
            </p:nvSpPr>
            <p:spPr>
              <a:xfrm>
                <a:off x="829044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3087" name="平行四边形 94"/>
              <p:cNvSpPr/>
              <p:nvPr/>
            </p:nvSpPr>
            <p:spPr>
              <a:xfrm>
                <a:off x="816001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3088" name="平行四边形 100"/>
              <p:cNvSpPr/>
              <p:nvPr/>
            </p:nvSpPr>
            <p:spPr>
              <a:xfrm>
                <a:off x="802957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3089" name="平行四边形 101"/>
              <p:cNvSpPr/>
              <p:nvPr/>
            </p:nvSpPr>
            <p:spPr>
              <a:xfrm>
                <a:off x="789914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3090" name="平行四边形 102"/>
              <p:cNvSpPr/>
              <p:nvPr/>
            </p:nvSpPr>
            <p:spPr>
              <a:xfrm>
                <a:off x="776870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3091" name="平行四边形 103"/>
              <p:cNvSpPr/>
              <p:nvPr/>
            </p:nvSpPr>
            <p:spPr>
              <a:xfrm>
                <a:off x="763826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3092" name="平行四边形 104"/>
              <p:cNvSpPr/>
              <p:nvPr/>
            </p:nvSpPr>
            <p:spPr>
              <a:xfrm>
                <a:off x="750783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3093" name="平行四边形 105"/>
              <p:cNvSpPr/>
              <p:nvPr/>
            </p:nvSpPr>
            <p:spPr>
              <a:xfrm>
                <a:off x="737739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3094" name="平行四边形 108"/>
              <p:cNvSpPr/>
              <p:nvPr/>
            </p:nvSpPr>
            <p:spPr>
              <a:xfrm>
                <a:off x="724696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3095" name="平行四边形 109"/>
              <p:cNvSpPr/>
              <p:nvPr/>
            </p:nvSpPr>
            <p:spPr>
              <a:xfrm>
                <a:off x="711652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3096" name="平行四边形 110"/>
              <p:cNvSpPr/>
              <p:nvPr/>
            </p:nvSpPr>
            <p:spPr>
              <a:xfrm>
                <a:off x="698608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3097" name="平行四边形 111"/>
              <p:cNvSpPr/>
              <p:nvPr/>
            </p:nvSpPr>
            <p:spPr>
              <a:xfrm>
                <a:off x="685565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3098" name="平行四边形 112"/>
              <p:cNvSpPr/>
              <p:nvPr/>
            </p:nvSpPr>
            <p:spPr>
              <a:xfrm>
                <a:off x="672521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3099" name="平行四边形 113"/>
              <p:cNvSpPr/>
              <p:nvPr/>
            </p:nvSpPr>
            <p:spPr>
              <a:xfrm>
                <a:off x="659478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3100" name="平行四边形 114"/>
              <p:cNvSpPr/>
              <p:nvPr/>
            </p:nvSpPr>
            <p:spPr>
              <a:xfrm>
                <a:off x="646434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3101" name="平行四边形 115"/>
              <p:cNvSpPr/>
              <p:nvPr/>
            </p:nvSpPr>
            <p:spPr>
              <a:xfrm>
                <a:off x="633390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3102" name="平行四边形 116"/>
              <p:cNvSpPr/>
              <p:nvPr/>
            </p:nvSpPr>
            <p:spPr>
              <a:xfrm>
                <a:off x="620347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3103" name="平行四边形 117"/>
              <p:cNvSpPr/>
              <p:nvPr/>
            </p:nvSpPr>
            <p:spPr>
              <a:xfrm>
                <a:off x="607303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3104" name="平行四边形 118"/>
              <p:cNvSpPr/>
              <p:nvPr/>
            </p:nvSpPr>
            <p:spPr>
              <a:xfrm>
                <a:off x="594260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3105" name="平行四边形 119"/>
              <p:cNvSpPr/>
              <p:nvPr/>
            </p:nvSpPr>
            <p:spPr>
              <a:xfrm>
                <a:off x="581216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3106" name="平行四边形 120"/>
              <p:cNvSpPr/>
              <p:nvPr/>
            </p:nvSpPr>
            <p:spPr>
              <a:xfrm>
                <a:off x="568172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3107" name="平行四边形 121"/>
              <p:cNvSpPr/>
              <p:nvPr/>
            </p:nvSpPr>
            <p:spPr>
              <a:xfrm>
                <a:off x="555129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3108" name="平行四边形 122"/>
              <p:cNvSpPr/>
              <p:nvPr/>
            </p:nvSpPr>
            <p:spPr>
              <a:xfrm>
                <a:off x="542085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3109" name="平行四边形 123"/>
              <p:cNvSpPr/>
              <p:nvPr/>
            </p:nvSpPr>
            <p:spPr>
              <a:xfrm>
                <a:off x="529042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3110" name="平行四边形 126"/>
              <p:cNvSpPr/>
              <p:nvPr/>
            </p:nvSpPr>
            <p:spPr>
              <a:xfrm>
                <a:off x="515998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3111" name="平行四边形 127"/>
              <p:cNvSpPr/>
              <p:nvPr/>
            </p:nvSpPr>
            <p:spPr>
              <a:xfrm>
                <a:off x="502954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3112" name="平行四边形 128"/>
              <p:cNvSpPr/>
              <p:nvPr/>
            </p:nvSpPr>
            <p:spPr>
              <a:xfrm>
                <a:off x="489911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3113" name="平行四边形 129"/>
              <p:cNvSpPr/>
              <p:nvPr/>
            </p:nvSpPr>
            <p:spPr>
              <a:xfrm>
                <a:off x="476867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3114" name="平行四边形 130"/>
              <p:cNvSpPr/>
              <p:nvPr/>
            </p:nvSpPr>
            <p:spPr>
              <a:xfrm>
                <a:off x="463824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3115" name="平行四边形 131"/>
              <p:cNvSpPr/>
              <p:nvPr/>
            </p:nvSpPr>
            <p:spPr>
              <a:xfrm>
                <a:off x="450780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3116" name="平行四边形 132"/>
              <p:cNvSpPr/>
              <p:nvPr/>
            </p:nvSpPr>
            <p:spPr>
              <a:xfrm>
                <a:off x="437736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3117" name="平行四边形 133"/>
              <p:cNvSpPr/>
              <p:nvPr/>
            </p:nvSpPr>
            <p:spPr>
              <a:xfrm>
                <a:off x="424693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3118" name="平行四边形 134"/>
              <p:cNvSpPr/>
              <p:nvPr/>
            </p:nvSpPr>
            <p:spPr>
              <a:xfrm>
                <a:off x="411649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3119" name="平行四边形 135"/>
              <p:cNvSpPr/>
              <p:nvPr/>
            </p:nvSpPr>
            <p:spPr>
              <a:xfrm>
                <a:off x="398606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3120" name="平行四边形 136"/>
              <p:cNvSpPr/>
              <p:nvPr/>
            </p:nvSpPr>
            <p:spPr>
              <a:xfrm>
                <a:off x="385562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3121" name="平行四边形 137"/>
              <p:cNvSpPr/>
              <p:nvPr/>
            </p:nvSpPr>
            <p:spPr>
              <a:xfrm>
                <a:off x="372518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3122" name="平行四边形 138"/>
              <p:cNvSpPr/>
              <p:nvPr/>
            </p:nvSpPr>
            <p:spPr>
              <a:xfrm>
                <a:off x="359475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3123" name="平行四边形 139"/>
              <p:cNvSpPr/>
              <p:nvPr/>
            </p:nvSpPr>
            <p:spPr>
              <a:xfrm>
                <a:off x="346431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3124" name="平行四边形 140"/>
              <p:cNvSpPr/>
              <p:nvPr/>
            </p:nvSpPr>
            <p:spPr>
              <a:xfrm>
                <a:off x="333388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3125" name="平行四边形 141"/>
              <p:cNvSpPr/>
              <p:nvPr/>
            </p:nvSpPr>
            <p:spPr>
              <a:xfrm>
                <a:off x="320344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3126" name="平行四边形 142"/>
              <p:cNvSpPr/>
              <p:nvPr/>
            </p:nvSpPr>
            <p:spPr>
              <a:xfrm>
                <a:off x="307300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3127" name="平行四边形 143"/>
              <p:cNvSpPr/>
              <p:nvPr/>
            </p:nvSpPr>
            <p:spPr>
              <a:xfrm>
                <a:off x="294257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3128" name="平行四边形 144"/>
              <p:cNvSpPr/>
              <p:nvPr/>
            </p:nvSpPr>
            <p:spPr>
              <a:xfrm>
                <a:off x="281213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3129" name="平行四边形 145"/>
              <p:cNvSpPr/>
              <p:nvPr/>
            </p:nvSpPr>
            <p:spPr>
              <a:xfrm>
                <a:off x="268170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3130" name="平行四边形 146"/>
              <p:cNvSpPr/>
              <p:nvPr/>
            </p:nvSpPr>
            <p:spPr>
              <a:xfrm>
                <a:off x="255126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3131" name="平行四边形 147"/>
              <p:cNvSpPr/>
              <p:nvPr/>
            </p:nvSpPr>
            <p:spPr>
              <a:xfrm>
                <a:off x="242082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3132" name="平行四边形 148"/>
              <p:cNvSpPr/>
              <p:nvPr/>
            </p:nvSpPr>
            <p:spPr>
              <a:xfrm>
                <a:off x="229039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3133" name="平行四边形 149"/>
              <p:cNvSpPr/>
              <p:nvPr/>
            </p:nvSpPr>
            <p:spPr>
              <a:xfrm>
                <a:off x="215995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3134" name="平行四边形 150"/>
              <p:cNvSpPr/>
              <p:nvPr/>
            </p:nvSpPr>
            <p:spPr>
              <a:xfrm>
                <a:off x="202952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3135" name="平行四边形 151"/>
              <p:cNvSpPr/>
              <p:nvPr/>
            </p:nvSpPr>
            <p:spPr>
              <a:xfrm>
                <a:off x="189908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3136" name="平行四边形 152"/>
              <p:cNvSpPr/>
              <p:nvPr/>
            </p:nvSpPr>
            <p:spPr>
              <a:xfrm>
                <a:off x="176864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3137" name="平行四边形 153"/>
              <p:cNvSpPr/>
              <p:nvPr/>
            </p:nvSpPr>
            <p:spPr>
              <a:xfrm>
                <a:off x="163821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3138" name="平行四边形 154"/>
              <p:cNvSpPr/>
              <p:nvPr/>
            </p:nvSpPr>
            <p:spPr>
              <a:xfrm>
                <a:off x="150777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3139" name="平行四边形 155"/>
              <p:cNvSpPr/>
              <p:nvPr/>
            </p:nvSpPr>
            <p:spPr>
              <a:xfrm>
                <a:off x="137734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3140" name="平行四边形 156"/>
              <p:cNvSpPr/>
              <p:nvPr/>
            </p:nvSpPr>
            <p:spPr>
              <a:xfrm>
                <a:off x="124690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3141" name="平行四边形 157"/>
              <p:cNvSpPr/>
              <p:nvPr/>
            </p:nvSpPr>
            <p:spPr>
              <a:xfrm>
                <a:off x="111646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3142" name="平行四边形 158"/>
              <p:cNvSpPr/>
              <p:nvPr/>
            </p:nvSpPr>
            <p:spPr>
              <a:xfrm>
                <a:off x="98603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3143" name="平行四边形 159"/>
              <p:cNvSpPr/>
              <p:nvPr/>
            </p:nvSpPr>
            <p:spPr>
              <a:xfrm>
                <a:off x="85559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3144" name="平行四边形 160"/>
              <p:cNvSpPr/>
              <p:nvPr/>
            </p:nvSpPr>
            <p:spPr>
              <a:xfrm>
                <a:off x="72516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3145" name="平行四边形 161"/>
              <p:cNvSpPr/>
              <p:nvPr/>
            </p:nvSpPr>
            <p:spPr>
              <a:xfrm>
                <a:off x="59472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3146" name="平行四边形 162"/>
              <p:cNvSpPr/>
              <p:nvPr/>
            </p:nvSpPr>
            <p:spPr>
              <a:xfrm>
                <a:off x="46428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3147" name="平行四边形 163"/>
              <p:cNvSpPr/>
              <p:nvPr/>
            </p:nvSpPr>
            <p:spPr>
              <a:xfrm>
                <a:off x="33385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3148" name="平行四边形 164"/>
              <p:cNvSpPr/>
              <p:nvPr/>
            </p:nvSpPr>
            <p:spPr>
              <a:xfrm>
                <a:off x="20341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grpSp>
      </p:grpSp>
      <p:sp>
        <p:nvSpPr>
          <p:cNvPr id="1053149" name="矩形 1029"/>
          <p:cNvSpPr/>
          <p:nvPr/>
        </p:nvSpPr>
        <p:spPr>
          <a:xfrm>
            <a:off x="986099" y="2685000"/>
            <a:ext cx="4830197" cy="1981201"/>
          </a:xfrm>
          <a:prstGeom prst="rect"/>
          <a:noFill/>
        </p:spPr>
        <p:txBody>
          <a:bodyPr anchor="t" anchorCtr="0" bIns="0" lIns="0" rIns="0" rtlCol="0" tIns="0" wrap="square">
            <a:spAutoFit/>
          </a:bodyPr>
          <a:p>
            <a:pPr algn="just" defTabSz="1216660">
              <a:lnSpc>
                <a:spcPct val="150000"/>
              </a:lnSpc>
              <a:spcAft>
                <a:spcPts val="600"/>
              </a:spcAft>
            </a:pPr>
            <a:r>
              <a:rPr altLang="en-US" sz="1200" lang="zh-CN">
                <a:solidFill>
                  <a:schemeClr val="bg1"/>
                </a:solidFill>
                <a:latin typeface="+mj-ea"/>
                <a:ea typeface="+mj-ea"/>
                <a:sym typeface="Arial" panose="020B0604020202020204" pitchFamily="34" charset="0"/>
              </a:rPr>
              <a:t>温暖城市与生活，美好不止一面</a:t>
            </a:r>
            <a:endParaRPr altLang="zh-CN" sz="1200" lang="en-US">
              <a:solidFill>
                <a:schemeClr val="bg1"/>
              </a:solidFill>
              <a:latin typeface="+mj-ea"/>
              <a:ea typeface="+mj-ea"/>
              <a:sym typeface="Arial" panose="020B0604020202020204" pitchFamily="34" charset="0"/>
            </a:endParaRPr>
          </a:p>
          <a:p>
            <a:pPr algn="just" defTabSz="1216660">
              <a:lnSpc>
                <a:spcPct val="150000"/>
              </a:lnSpc>
              <a:spcAft>
                <a:spcPts val="600"/>
              </a:spcAft>
            </a:pPr>
            <a:r>
              <a:rPr altLang="en-US" sz="1200" lang="zh-CN">
                <a:solidFill>
                  <a:schemeClr val="bg1"/>
                </a:solidFill>
                <a:latin typeface="+mj-ea"/>
                <a:ea typeface="+mj-ea"/>
                <a:sym typeface="Arial" panose="020B0604020202020204" pitchFamily="34" charset="0"/>
              </a:rPr>
              <a:t>在万物敛藏的沉静美好中，我们更懂得感恩和分享的意义</a:t>
            </a:r>
          </a:p>
          <a:p>
            <a:pPr algn="just" defTabSz="1216660">
              <a:lnSpc>
                <a:spcPct val="150000"/>
              </a:lnSpc>
              <a:spcAft>
                <a:spcPts val="600"/>
              </a:spcAft>
            </a:pPr>
            <a:r>
              <a:rPr altLang="en-US" sz="1200" lang="zh-CN">
                <a:solidFill>
                  <a:schemeClr val="bg1"/>
                </a:solidFill>
                <a:latin typeface="+mj-ea"/>
                <a:ea typeface="+mj-ea"/>
                <a:sym typeface="Arial" panose="020B0604020202020204" pitchFamily="34" charset="0"/>
              </a:rPr>
              <a:t>“温情感恩季 ”钜惠来袭</a:t>
            </a:r>
          </a:p>
          <a:p>
            <a:pPr algn="just" defTabSz="1216660">
              <a:lnSpc>
                <a:spcPct val="150000"/>
              </a:lnSpc>
              <a:spcAft>
                <a:spcPts val="600"/>
              </a:spcAft>
            </a:pPr>
            <a:r>
              <a:rPr altLang="en-US" sz="1200" lang="zh-CN">
                <a:solidFill>
                  <a:schemeClr val="bg1"/>
                </a:solidFill>
                <a:latin typeface="+mj-ea"/>
                <a:ea typeface="+mj-ea"/>
                <a:sym typeface="Arial" panose="020B0604020202020204" pitchFamily="34" charset="0"/>
              </a:rPr>
              <a:t>用一场盛大的回馈和惊喜</a:t>
            </a:r>
          </a:p>
          <a:p>
            <a:pPr algn="just" defTabSz="1216660">
              <a:lnSpc>
                <a:spcPct val="150000"/>
              </a:lnSpc>
              <a:spcAft>
                <a:spcPts val="600"/>
              </a:spcAft>
            </a:pPr>
            <a:r>
              <a:rPr altLang="en-US" sz="1200" lang="zh-CN">
                <a:solidFill>
                  <a:schemeClr val="bg1"/>
                </a:solidFill>
                <a:latin typeface="+mj-ea"/>
                <a:ea typeface="+mj-ea"/>
                <a:sym typeface="Arial" panose="020B0604020202020204" pitchFamily="34" charset="0"/>
              </a:rPr>
              <a:t>作为温情感恩的序曲</a:t>
            </a:r>
          </a:p>
          <a:p>
            <a:pPr algn="just" defTabSz="1216660">
              <a:lnSpc>
                <a:spcPct val="150000"/>
              </a:lnSpc>
              <a:spcAft>
                <a:spcPts val="600"/>
              </a:spcAft>
            </a:pPr>
            <a:r>
              <a:rPr altLang="en-US" sz="1200" lang="zh-CN">
                <a:solidFill>
                  <a:schemeClr val="bg1"/>
                </a:solidFill>
                <a:latin typeface="+mj-ea"/>
                <a:ea typeface="+mj-ea"/>
                <a:sym typeface="Arial" panose="020B0604020202020204" pitchFamily="34" charset="0"/>
              </a:rPr>
              <a:t>助力新老业主美好生活再进阶</a:t>
            </a:r>
            <a:endParaRPr altLang="zh-CN" sz="1200" lang="en-US">
              <a:solidFill>
                <a:schemeClr val="bg1"/>
              </a:solidFill>
              <a:latin typeface="+mj-ea"/>
              <a:ea typeface="+mj-ea"/>
              <a:sym typeface="Arial" panose="020B0604020202020204" pitchFamily="34" charset="0"/>
            </a:endParaRPr>
          </a:p>
        </p:txBody>
      </p:sp>
      <p:sp>
        <p:nvSpPr>
          <p:cNvPr id="1053150" name="TextBox 13"/>
          <p:cNvSpPr txBox="1"/>
          <p:nvPr/>
        </p:nvSpPr>
        <p:spPr>
          <a:xfrm>
            <a:off x="912426" y="1704908"/>
            <a:ext cx="1676400" cy="355600"/>
          </a:xfrm>
          <a:prstGeom prst="rect"/>
          <a:noFill/>
        </p:spPr>
        <p:txBody>
          <a:bodyPr anchor="t" anchorCtr="0" bIns="0" lIns="0" rIns="0" rtlCol="0" tIns="0" wrap="none">
            <a:spAutoFit/>
          </a:bodyPr>
          <a:p>
            <a:pPr defTabSz="1216660">
              <a:spcBef>
                <a:spcPct val="20000"/>
              </a:spcBef>
            </a:pPr>
            <a:r>
              <a:rPr altLang="zh-CN" b="1" sz="2400" lang="en-US">
                <a:solidFill>
                  <a:schemeClr val="bg1"/>
                </a:solidFill>
                <a:latin typeface="+mj-ea"/>
                <a:ea typeface="+mj-ea"/>
                <a:sym typeface="Arial" panose="020B0604020202020204" pitchFamily="34" charset="0"/>
              </a:rPr>
              <a:t>2022</a:t>
            </a:r>
            <a:r>
              <a:rPr altLang="en-US" b="1" sz="2400" lang="zh-CN">
                <a:solidFill>
                  <a:schemeClr val="bg1"/>
                </a:solidFill>
                <a:latin typeface="+mj-ea"/>
                <a:ea typeface="+mj-ea"/>
                <a:sym typeface="Arial" panose="020B0604020202020204" pitchFamily="34" charset="0"/>
              </a:rPr>
              <a:t>年</a:t>
            </a:r>
            <a:r>
              <a:rPr altLang="zh-CN" b="1" sz="2400" lang="en-US">
                <a:solidFill>
                  <a:schemeClr val="bg1"/>
                </a:solidFill>
                <a:latin typeface="+mj-ea"/>
                <a:ea typeface="+mj-ea"/>
                <a:sym typeface="Arial" panose="020B0604020202020204" pitchFamily="34" charset="0"/>
              </a:rPr>
              <a:t>12</a:t>
            </a:r>
            <a:r>
              <a:rPr altLang="en-US" b="1" sz="2400" lang="zh-CN">
                <a:solidFill>
                  <a:schemeClr val="bg1"/>
                </a:solidFill>
                <a:latin typeface="+mj-ea"/>
                <a:ea typeface="+mj-ea"/>
                <a:sym typeface="Arial" panose="020B0604020202020204" pitchFamily="34" charset="0"/>
              </a:rPr>
              <a:t>月</a:t>
            </a:r>
          </a:p>
        </p:txBody>
      </p:sp>
      <p:sp>
        <p:nvSpPr>
          <p:cNvPr id="1053151" name="文本框 1031"/>
          <p:cNvSpPr txBox="1"/>
          <p:nvPr/>
        </p:nvSpPr>
        <p:spPr>
          <a:xfrm>
            <a:off x="3456798" y="915810"/>
            <a:ext cx="533400" cy="533401"/>
          </a:xfrm>
          <a:prstGeom prst="rect"/>
          <a:noFill/>
          <a:ln>
            <a:solidFill>
              <a:schemeClr val="bg1"/>
            </a:solidFill>
          </a:ln>
        </p:spPr>
        <p:txBody>
          <a:bodyPr bIns="0" lIns="0" rIns="0" rtlCol="0" tIns="0" wrap="none">
            <a:spAutoFit/>
          </a:bodyPr>
          <a:p>
            <a:r>
              <a:rPr altLang="zh-CN" b="1" sz="3600" lang="en-US" spc="-300">
                <a:ln>
                  <a:gradFill>
                    <a:gsLst>
                      <a:gs pos="0">
                        <a:schemeClr val="bg1"/>
                      </a:gs>
                      <a:gs pos="100000">
                        <a:schemeClr val="bg1">
                          <a:alpha val="0"/>
                        </a:schemeClr>
                      </a:gs>
                    </a:gsLst>
                    <a:lin ang="5400000" scaled="1"/>
                  </a:gradFill>
                </a:ln>
                <a:solidFill>
                  <a:schemeClr val="bg1"/>
                </a:solidFill>
                <a:latin typeface="+mj-ea"/>
                <a:ea typeface="+mj-ea"/>
                <a:sym typeface="Bebas Neue Bold" panose="020B0606020202050201" pitchFamily="34" charset="0"/>
              </a:rPr>
              <a:t>12</a:t>
            </a:r>
            <a:endParaRPr altLang="en-US" b="1" sz="3600" lang="zh-CN" spc="-300">
              <a:ln>
                <a:gradFill>
                  <a:gsLst>
                    <a:gs pos="0">
                      <a:schemeClr val="bg1"/>
                    </a:gs>
                    <a:gs pos="100000">
                      <a:schemeClr val="bg1">
                        <a:alpha val="0"/>
                      </a:schemeClr>
                    </a:gs>
                  </a:gsLst>
                  <a:lin ang="5400000" scaled="1"/>
                </a:gradFill>
              </a:ln>
              <a:solidFill>
                <a:schemeClr val="bg1"/>
              </a:solidFill>
              <a:latin typeface="+mj-ea"/>
              <a:ea typeface="+mj-ea"/>
              <a:sym typeface="Bebas Neue Bold" panose="020B0606020202050201" pitchFamily="34" charset="0"/>
            </a:endParaRPr>
          </a:p>
        </p:txBody>
      </p:sp>
      <p:sp>
        <p:nvSpPr>
          <p:cNvPr id="1053152" name="文本框 124"/>
          <p:cNvSpPr txBox="1"/>
          <p:nvPr/>
        </p:nvSpPr>
        <p:spPr>
          <a:xfrm>
            <a:off x="812886" y="820876"/>
            <a:ext cx="2842362" cy="707886"/>
          </a:xfrm>
          <a:prstGeom prst="rect"/>
          <a:noFill/>
        </p:spPr>
        <p:txBody>
          <a:bodyPr wrap="square">
            <a:spAutoFit/>
          </a:bodyPr>
          <a:p>
            <a:pPr algn="l"/>
            <a:r>
              <a:rPr altLang="en-US" b="1" sz="4000" lang="zh-CN">
                <a:solidFill>
                  <a:schemeClr val="bg1"/>
                </a:solidFill>
                <a:latin typeface="+mj-ea"/>
                <a:ea typeface="+mj-ea"/>
              </a:rPr>
              <a:t>十二</a:t>
            </a:r>
            <a:r>
              <a:rPr altLang="en-US" b="1" sz="4000" i="0" lang="zh-CN">
                <a:solidFill>
                  <a:schemeClr val="bg1"/>
                </a:solidFill>
                <a:effectLst/>
                <a:latin typeface="+mj-ea"/>
                <a:ea typeface="+mj-ea"/>
              </a:rPr>
              <a:t>月主题</a:t>
            </a:r>
          </a:p>
        </p:txBody>
      </p:sp>
      <p:sp>
        <p:nvSpPr>
          <p:cNvPr id="1053153" name="文本框 125"/>
          <p:cNvSpPr txBox="1"/>
          <p:nvPr/>
        </p:nvSpPr>
        <p:spPr>
          <a:xfrm>
            <a:off x="5117710" y="934860"/>
            <a:ext cx="5171034" cy="707886"/>
          </a:xfrm>
          <a:prstGeom prst="rect"/>
          <a:noFill/>
        </p:spPr>
        <p:txBody>
          <a:bodyPr wrap="square">
            <a:spAutoFit/>
          </a:bodyPr>
          <a:p>
            <a:pPr algn="l"/>
            <a:r>
              <a:rPr altLang="en-US" b="1" sz="4000" i="0" lang="zh-CN">
                <a:solidFill>
                  <a:schemeClr val="bg1"/>
                </a:solidFill>
                <a:effectLst/>
                <a:latin typeface="+mj-ea"/>
                <a:ea typeface="+mj-ea"/>
              </a:rPr>
              <a:t>暖冬感恩季</a:t>
            </a:r>
          </a:p>
        </p:txBody>
      </p:sp>
      <p:pic>
        <p:nvPicPr>
          <p:cNvPr id="2097240" name="Picture 2"/>
          <p:cNvPicPr>
            <a:picLocks noChangeAspect="1" noChangeArrowheads="1"/>
          </p:cNvPicPr>
          <p:nvPr/>
        </p:nvPicPr>
        <p:blipFill>
          <a:blip xmlns:r="http://schemas.openxmlformats.org/officeDocument/2006/relationships" r:embed="rId1" cstate="email"/>
          <a:stretch>
            <a:fillRect/>
          </a:stretch>
        </p:blipFill>
        <p:spPr bwMode="auto">
          <a:xfrm>
            <a:off x="5530724" y="2105169"/>
            <a:ext cx="5559210" cy="3706140"/>
          </a:xfrm>
          <a:prstGeom prst="rect"/>
          <a:noFill/>
        </p:spPr>
      </p:pic>
      <p:pic>
        <p:nvPicPr>
          <p:cNvPr id="2097241" name="图片 2" descr="标签"/>
          <p:cNvPicPr>
            <a:picLocks noChangeAspect="1"/>
          </p:cNvPicPr>
          <p:nvPr>
            <p:custDataLst>
              <p:tags r:id="rId2"/>
            </p:custDataLst>
          </p:nvPr>
        </p:nvPicPr>
        <p:blipFill>
          <a:blip xmlns:r="http://schemas.openxmlformats.org/officeDocument/2006/relationships" r:embed="rId3" cstate="email">
            <a:alphaModFix amt="20000"/>
          </a:blip>
          <a:stretch>
            <a:fillRect/>
          </a:stretch>
        </p:blipFill>
        <p:spPr>
          <a:xfrm>
            <a:off x="8754110" y="3093720"/>
            <a:ext cx="1729105" cy="1729105"/>
          </a:xfrm>
          <a:prstGeom prst="rect"/>
        </p:spPr>
      </p:pic>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318" name=""/>
        <p:cNvGrpSpPr/>
        <p:nvPr/>
      </p:nvGrpSpPr>
      <p:grpSpPr>
        <a:xfrm>
          <a:off x="0" y="0"/>
          <a:ext cx="0" cy="0"/>
          <a:chOff x="0" y="0"/>
          <a:chExt cx="0" cy="0"/>
        </a:xfrm>
      </p:grpSpPr>
      <p:sp>
        <p:nvSpPr>
          <p:cNvPr id="1053156" name="矩形 7"/>
          <p:cNvSpPr/>
          <p:nvPr/>
        </p:nvSpPr>
        <p:spPr>
          <a:xfrm>
            <a:off x="312572" y="4636626"/>
            <a:ext cx="11566856" cy="1536633"/>
          </a:xfrm>
          <a:prstGeom prst="rect"/>
          <a:gradFill flip="none" rotWithShape="1">
            <a:gsLst>
              <a:gs pos="0">
                <a:schemeClr val="accent1"/>
              </a:gs>
              <a:gs pos="100000">
                <a:schemeClr val="accent2"/>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3157" name="文本框 8"/>
          <p:cNvSpPr txBox="1"/>
          <p:nvPr/>
        </p:nvSpPr>
        <p:spPr>
          <a:xfrm>
            <a:off x="442913" y="4761979"/>
            <a:ext cx="6197600" cy="707886"/>
          </a:xfrm>
          <a:prstGeom prst="rect"/>
          <a:noFill/>
        </p:spPr>
        <p:txBody>
          <a:bodyPr wrap="square">
            <a:spAutoFit/>
          </a:bodyPr>
          <a:p>
            <a:pPr algn="l"/>
            <a:r>
              <a:rPr altLang="en-US" b="1" sz="4000" lang="zh-CN">
                <a:solidFill>
                  <a:schemeClr val="bg1"/>
                </a:solidFill>
                <a:latin typeface="+mj-ea"/>
                <a:ea typeface="+mj-ea"/>
              </a:rPr>
              <a:t>万杯奶茶天天送</a:t>
            </a:r>
            <a:endParaRPr altLang="en-US" b="1" sz="4000" i="0" lang="zh-CN">
              <a:solidFill>
                <a:schemeClr val="bg1"/>
              </a:solidFill>
              <a:effectLst/>
              <a:latin typeface="+mj-ea"/>
              <a:ea typeface="+mj-ea"/>
            </a:endParaRPr>
          </a:p>
        </p:txBody>
      </p:sp>
      <p:sp>
        <p:nvSpPr>
          <p:cNvPr id="1053158" name="文本框 9"/>
          <p:cNvSpPr txBox="1"/>
          <p:nvPr/>
        </p:nvSpPr>
        <p:spPr>
          <a:xfrm>
            <a:off x="5299953" y="4761979"/>
            <a:ext cx="6579475" cy="1167692"/>
          </a:xfrm>
          <a:prstGeom prst="rect"/>
          <a:noFill/>
        </p:spPr>
        <p:txBody>
          <a:bodyPr wrap="square">
            <a:spAutoFit/>
          </a:bodyPr>
          <a:p>
            <a:pPr>
              <a:lnSpc>
                <a:spcPct val="150000"/>
              </a:lnSpc>
            </a:pPr>
            <a:r>
              <a:rPr altLang="en-US" b="0" sz="1200" i="0" lang="zh-CN">
                <a:solidFill>
                  <a:srgbClr val="FFFFFF"/>
                </a:solidFill>
                <a:effectLst/>
                <a:latin typeface="+mj-ea"/>
                <a:ea typeface="+mj-ea"/>
              </a:rPr>
              <a:t>让奶茶的香甜在暖冬里萦绕。</a:t>
            </a:r>
            <a:endParaRPr altLang="zh-CN" b="0" sz="1200" i="0" lang="en-US">
              <a:solidFill>
                <a:srgbClr val="FFFFFF"/>
              </a:solidFill>
              <a:effectLst/>
              <a:latin typeface="+mj-ea"/>
              <a:ea typeface="+mj-ea"/>
            </a:endParaRPr>
          </a:p>
          <a:p>
            <a:pPr>
              <a:lnSpc>
                <a:spcPct val="150000"/>
              </a:lnSpc>
            </a:pPr>
            <a:r>
              <a:rPr altLang="en-US" b="0" sz="1200" i="0" lang="zh-CN">
                <a:solidFill>
                  <a:srgbClr val="FFFFFF"/>
                </a:solidFill>
                <a:effectLst/>
                <a:latin typeface="+mj-ea"/>
                <a:ea typeface="+mj-ea"/>
              </a:rPr>
              <a:t>冬天的第一杯奶茶，贴心为您安排！</a:t>
            </a:r>
          </a:p>
          <a:p>
            <a:pPr>
              <a:lnSpc>
                <a:spcPct val="150000"/>
              </a:lnSpc>
            </a:pPr>
            <a:r>
              <a:rPr altLang="en-US" b="0" sz="1200" i="0" lang="zh-CN">
                <a:solidFill>
                  <a:srgbClr val="FFFFFF"/>
                </a:solidFill>
                <a:effectLst/>
                <a:latin typeface="+mj-ea"/>
                <a:ea typeface="+mj-ea"/>
              </a:rPr>
              <a:t>一杯杯颜值爆表、口味诱人的奶茶，</a:t>
            </a:r>
          </a:p>
          <a:p>
            <a:pPr>
              <a:lnSpc>
                <a:spcPct val="150000"/>
              </a:lnSpc>
            </a:pPr>
            <a:r>
              <a:rPr altLang="en-US" b="0" sz="1200" i="0" lang="zh-CN">
                <a:solidFill>
                  <a:srgbClr val="FFFFFF"/>
                </a:solidFill>
                <a:effectLst/>
                <a:latin typeface="+mj-ea"/>
                <a:ea typeface="+mj-ea"/>
              </a:rPr>
              <a:t>让你拥有最简单的快乐。</a:t>
            </a:r>
          </a:p>
        </p:txBody>
      </p:sp>
      <p:pic>
        <p:nvPicPr>
          <p:cNvPr id="2097242" name="Picture 2"/>
          <p:cNvPicPr>
            <a:picLocks noChangeAspect="1" noChangeArrowheads="1"/>
          </p:cNvPicPr>
          <p:nvPr/>
        </p:nvPicPr>
        <p:blipFill>
          <a:blip xmlns:r="http://schemas.openxmlformats.org/officeDocument/2006/relationships" r:embed="rId1" cstate="email"/>
          <a:stretch>
            <a:fillRect/>
          </a:stretch>
        </p:blipFill>
        <p:spPr bwMode="auto">
          <a:xfrm>
            <a:off x="442913" y="356780"/>
            <a:ext cx="5988050" cy="4036258"/>
          </a:xfrm>
          <a:prstGeom prst="rect"/>
          <a:noFill/>
        </p:spPr>
      </p:pic>
      <p:pic>
        <p:nvPicPr>
          <p:cNvPr id="2097243" name="Picture 4"/>
          <p:cNvPicPr>
            <a:picLocks noChangeAspect="1" noChangeArrowheads="1"/>
          </p:cNvPicPr>
          <p:nvPr/>
        </p:nvPicPr>
        <p:blipFill>
          <a:blip xmlns:r="http://schemas.openxmlformats.org/officeDocument/2006/relationships" r:embed="rId2" cstate="email"/>
          <a:stretch>
            <a:fillRect/>
          </a:stretch>
        </p:blipFill>
        <p:spPr bwMode="auto">
          <a:xfrm>
            <a:off x="6497751" y="348775"/>
            <a:ext cx="5381677" cy="4036258"/>
          </a:xfrm>
          <a:prstGeom prst="rect"/>
          <a:noFill/>
        </p:spPr>
      </p:pic>
      <p:sp>
        <p:nvSpPr>
          <p:cNvPr id="1053159" name="New shape"/>
          <p:cNvSpPr/>
          <p:nvPr/>
        </p:nvSpPr>
        <p:spPr>
          <a:xfrm>
            <a:off x="1111250" y="6446520"/>
            <a:ext cx="6350000" cy="411480"/>
          </a:xfrm>
          <a:prstGeom prst="rect"/>
          <a:no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r>
              <a:rPr sz="1080">
                <a:solidFill>
                  <a:srgbClr val="A9A9A9"/>
                </a:solidFill>
              </a:rPr>
              <a:t> </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319" name=""/>
        <p:cNvGrpSpPr/>
        <p:nvPr/>
      </p:nvGrpSpPr>
      <p:grpSpPr>
        <a:xfrm>
          <a:off x="0" y="0"/>
          <a:ext cx="0" cy="0"/>
          <a:chOff x="0" y="0"/>
          <a:chExt cx="0" cy="0"/>
        </a:xfrm>
      </p:grpSpPr>
      <p:sp>
        <p:nvSpPr>
          <p:cNvPr id="1053160" name="矩形 1"/>
          <p:cNvSpPr/>
          <p:nvPr/>
        </p:nvSpPr>
        <p:spPr>
          <a:xfrm>
            <a:off x="0" y="-29210"/>
            <a:ext cx="12192000" cy="6887210"/>
          </a:xfrm>
          <a:prstGeom prst="rect"/>
          <a:solidFill>
            <a:srgbClr val="00277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3161" name="任意多边形: 形状 180"/>
          <p:cNvSpPr/>
          <p:nvPr/>
        </p:nvSpPr>
        <p:spPr>
          <a:xfrm>
            <a:off x="1582282" y="-29210"/>
            <a:ext cx="6822908" cy="6858000"/>
          </a:xfrm>
          <a:custGeom>
            <a:avLst/>
            <a:gdLst>
              <a:gd name="connsiteX0" fmla="*/ 2313618 w 8569125"/>
              <a:gd name="connsiteY0" fmla="*/ 0 h 6858000"/>
              <a:gd name="connsiteX1" fmla="*/ 3960258 w 8569125"/>
              <a:gd name="connsiteY1" fmla="*/ 0 h 6858000"/>
              <a:gd name="connsiteX2" fmla="*/ 4621404 w 8569125"/>
              <a:gd name="connsiteY2" fmla="*/ 0 h 6858000"/>
              <a:gd name="connsiteX3" fmla="*/ 6758681 w 8569125"/>
              <a:gd name="connsiteY3" fmla="*/ 0 h 6858000"/>
              <a:gd name="connsiteX4" fmla="*/ 8302425 w 8569125"/>
              <a:gd name="connsiteY4" fmla="*/ 0 h 6858000"/>
              <a:gd name="connsiteX5" fmla="*/ 8569125 w 8569125"/>
              <a:gd name="connsiteY5" fmla="*/ 0 h 6858000"/>
              <a:gd name="connsiteX6" fmla="*/ 8569125 w 8569125"/>
              <a:gd name="connsiteY6" fmla="*/ 6858000 h 6858000"/>
              <a:gd name="connsiteX7" fmla="*/ 8302425 w 8569125"/>
              <a:gd name="connsiteY7" fmla="*/ 6858000 h 6858000"/>
              <a:gd name="connsiteX8" fmla="*/ 6758681 w 8569125"/>
              <a:gd name="connsiteY8" fmla="*/ 6858000 h 6858000"/>
              <a:gd name="connsiteX9" fmla="*/ 0 w 8569125"/>
              <a:gd name="connsiteY9"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569125" h="6858000">
                <a:moveTo>
                  <a:pt x="2313618" y="0"/>
                </a:moveTo>
                <a:lnTo>
                  <a:pt x="3960258" y="0"/>
                </a:lnTo>
                <a:lnTo>
                  <a:pt x="4621404" y="0"/>
                </a:lnTo>
                <a:lnTo>
                  <a:pt x="6758681" y="0"/>
                </a:lnTo>
                <a:lnTo>
                  <a:pt x="8302425" y="0"/>
                </a:lnTo>
                <a:lnTo>
                  <a:pt x="8569125" y="0"/>
                </a:lnTo>
                <a:lnTo>
                  <a:pt x="8569125" y="6858000"/>
                </a:lnTo>
                <a:lnTo>
                  <a:pt x="8302425" y="6858000"/>
                </a:lnTo>
                <a:lnTo>
                  <a:pt x="6758681" y="6858000"/>
                </a:lnTo>
                <a:lnTo>
                  <a:pt x="0" y="685800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53162" name="矩形 5"/>
          <p:cNvSpPr/>
          <p:nvPr/>
        </p:nvSpPr>
        <p:spPr>
          <a:xfrm>
            <a:off x="294944" y="623162"/>
            <a:ext cx="11566856" cy="5650571"/>
          </a:xfrm>
          <a:prstGeom prst="rect"/>
          <a:gradFill flip="none" rotWithShape="1">
            <a:gsLst>
              <a:gs pos="0">
                <a:schemeClr val="accent1"/>
              </a:gs>
              <a:gs pos="100000">
                <a:schemeClr val="accent2"/>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3163" name="任意多边形: 形状 11"/>
          <p:cNvSpPr/>
          <p:nvPr/>
        </p:nvSpPr>
        <p:spPr>
          <a:xfrm>
            <a:off x="0" y="1"/>
            <a:ext cx="589888" cy="1748539"/>
          </a:xfrm>
          <a:custGeom>
            <a:avLst/>
            <a:gdLst>
              <a:gd name="connsiteX0" fmla="*/ 0 w 589888"/>
              <a:gd name="connsiteY0" fmla="*/ 0 h 1748539"/>
              <a:gd name="connsiteX1" fmla="*/ 589888 w 589888"/>
              <a:gd name="connsiteY1" fmla="*/ 0 h 1748539"/>
              <a:gd name="connsiteX2" fmla="*/ 0 w 589888"/>
              <a:gd name="connsiteY2" fmla="*/ 1748539 h 1748539"/>
            </a:gdLst>
            <a:ahLst/>
            <a:cxnLst>
              <a:cxn ang="0">
                <a:pos x="connsiteX0" y="connsiteY0"/>
              </a:cxn>
              <a:cxn ang="0">
                <a:pos x="connsiteX1" y="connsiteY1"/>
              </a:cxn>
              <a:cxn ang="0">
                <a:pos x="connsiteX2" y="connsiteY2"/>
              </a:cxn>
            </a:cxnLst>
            <a:rect l="l" t="t" r="r" b="b"/>
            <a:pathLst>
              <a:path w="589888" h="1748539">
                <a:moveTo>
                  <a:pt x="0" y="0"/>
                </a:moveTo>
                <a:lnTo>
                  <a:pt x="589888" y="0"/>
                </a:lnTo>
                <a:lnTo>
                  <a:pt x="0" y="1748539"/>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53164" name="任意多边形: 形状 106"/>
          <p:cNvSpPr/>
          <p:nvPr/>
        </p:nvSpPr>
        <p:spPr>
          <a:xfrm>
            <a:off x="713485" y="0"/>
            <a:ext cx="1258044" cy="1675698"/>
          </a:xfrm>
          <a:custGeom>
            <a:avLst/>
            <a:gdLst>
              <a:gd name="connsiteX0" fmla="*/ 623094 w 1258044"/>
              <a:gd name="connsiteY0" fmla="*/ 0 h 1675698"/>
              <a:gd name="connsiteX1" fmla="*/ 1258044 w 1258044"/>
              <a:gd name="connsiteY1" fmla="*/ 0 h 1675698"/>
              <a:gd name="connsiteX2" fmla="*/ 634950 w 1258044"/>
              <a:gd name="connsiteY2" fmla="*/ 1675698 h 1675698"/>
              <a:gd name="connsiteX3" fmla="*/ 0 w 1258044"/>
              <a:gd name="connsiteY3" fmla="*/ 1675698 h 1675698"/>
            </a:gdLst>
            <a:ahLst/>
            <a:cxnLst>
              <a:cxn ang="0">
                <a:pos x="connsiteX0" y="connsiteY0"/>
              </a:cxn>
              <a:cxn ang="0">
                <a:pos x="connsiteX1" y="connsiteY1"/>
              </a:cxn>
              <a:cxn ang="0">
                <a:pos x="connsiteX2" y="connsiteY2"/>
              </a:cxn>
              <a:cxn ang="0">
                <a:pos x="connsiteX3" y="connsiteY3"/>
              </a:cxn>
            </a:cxnLst>
            <a:rect l="l" t="t" r="r" b="b"/>
            <a:pathLst>
              <a:path w="1258044" h="1675698">
                <a:moveTo>
                  <a:pt x="623094" y="0"/>
                </a:moveTo>
                <a:lnTo>
                  <a:pt x="1258044" y="0"/>
                </a:lnTo>
                <a:lnTo>
                  <a:pt x="634950" y="1675698"/>
                </a:lnTo>
                <a:lnTo>
                  <a:pt x="0" y="1675698"/>
                </a:lnTo>
                <a:close/>
              </a:path>
            </a:pathLst>
          </a:custGeom>
          <a:gradFill flip="none" rotWithShape="1">
            <a:gsLst>
              <a:gs pos="0">
                <a:schemeClr val="bg1">
                  <a:alpha val="64000"/>
                </a:schemeClr>
              </a:gs>
              <a:gs pos="100000">
                <a:schemeClr val="bg1">
                  <a:alpha val="0"/>
                </a:schemeClr>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53165" name="平行四边形 176"/>
          <p:cNvSpPr/>
          <p:nvPr/>
        </p:nvSpPr>
        <p:spPr>
          <a:xfrm>
            <a:off x="10409936" y="0"/>
            <a:ext cx="1189400" cy="1869720"/>
          </a:xfrm>
          <a:prstGeom prst="parallelogram">
            <a:avLst>
              <a:gd name="adj" fmla="val 58453"/>
            </a:avLst>
          </a:prstGeom>
          <a:gradFill flip="none" rotWithShape="1">
            <a:gsLst>
              <a:gs pos="0">
                <a:schemeClr val="bg1">
                  <a:alpha val="64000"/>
                </a:schemeClr>
              </a:gs>
              <a:gs pos="100000">
                <a:schemeClr val="bg1">
                  <a:alpha val="0"/>
                </a:schemeClr>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3166" name="平行四边形 177"/>
          <p:cNvSpPr/>
          <p:nvPr/>
        </p:nvSpPr>
        <p:spPr>
          <a:xfrm>
            <a:off x="9594570" y="-4625"/>
            <a:ext cx="895458" cy="1255575"/>
          </a:xfrm>
          <a:prstGeom prst="parallelogram">
            <a:avLst>
              <a:gd name="adj" fmla="val 51239"/>
            </a:avLst>
          </a:prstGeom>
          <a:gradFill flip="none" rotWithShape="1">
            <a:gsLst>
              <a:gs pos="0">
                <a:schemeClr val="accent2"/>
              </a:gs>
              <a:gs pos="100000">
                <a:schemeClr val="accent2">
                  <a:alpha val="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3167" name="任意多边形: 形状 107"/>
          <p:cNvSpPr/>
          <p:nvPr/>
        </p:nvSpPr>
        <p:spPr>
          <a:xfrm>
            <a:off x="2240078" y="4705381"/>
            <a:ext cx="1906301" cy="2152619"/>
          </a:xfrm>
          <a:custGeom>
            <a:avLst/>
            <a:gdLst>
              <a:gd name="connsiteX0" fmla="*/ 733105 w 1906301"/>
              <a:gd name="connsiteY0" fmla="*/ 0 h 2152619"/>
              <a:gd name="connsiteX1" fmla="*/ 1906301 w 1906301"/>
              <a:gd name="connsiteY1" fmla="*/ 0 h 2152619"/>
              <a:gd name="connsiteX2" fmla="*/ 1173196 w 1906301"/>
              <a:gd name="connsiteY2" fmla="*/ 2152619 h 2152619"/>
              <a:gd name="connsiteX3" fmla="*/ 0 w 1906301"/>
              <a:gd name="connsiteY3" fmla="*/ 2152619 h 2152619"/>
            </a:gdLst>
            <a:ahLst/>
            <a:cxnLst>
              <a:cxn ang="0">
                <a:pos x="connsiteX0" y="connsiteY0"/>
              </a:cxn>
              <a:cxn ang="0">
                <a:pos x="connsiteX1" y="connsiteY1"/>
              </a:cxn>
              <a:cxn ang="0">
                <a:pos x="connsiteX2" y="connsiteY2"/>
              </a:cxn>
              <a:cxn ang="0">
                <a:pos x="connsiteX3" y="connsiteY3"/>
              </a:cxn>
            </a:cxnLst>
            <a:rect l="l" t="t" r="r" b="b"/>
            <a:pathLst>
              <a:path w="1906301" h="2152619">
                <a:moveTo>
                  <a:pt x="733105" y="0"/>
                </a:moveTo>
                <a:lnTo>
                  <a:pt x="1906301" y="0"/>
                </a:lnTo>
                <a:lnTo>
                  <a:pt x="1173196" y="2152619"/>
                </a:lnTo>
                <a:lnTo>
                  <a:pt x="0" y="2152619"/>
                </a:lnTo>
                <a:close/>
              </a:path>
            </a:pathLst>
          </a:custGeom>
          <a:gradFill flip="none" rotWithShape="1">
            <a:gsLst>
              <a:gs pos="0">
                <a:schemeClr val="accent2"/>
              </a:gs>
              <a:gs pos="100000">
                <a:schemeClr val="accent2">
                  <a:alpha val="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grpSp>
        <p:nvGrpSpPr>
          <p:cNvPr id="320" name="组合 1028"/>
          <p:cNvGrpSpPr/>
          <p:nvPr/>
        </p:nvGrpSpPr>
        <p:grpSpPr>
          <a:xfrm>
            <a:off x="468420" y="6273733"/>
            <a:ext cx="11255160" cy="255424"/>
            <a:chOff x="203417" y="6273733"/>
            <a:chExt cx="11255160" cy="255424"/>
          </a:xfrm>
        </p:grpSpPr>
        <p:grpSp>
          <p:nvGrpSpPr>
            <p:cNvPr id="321" name="组合 1024"/>
            <p:cNvGrpSpPr/>
            <p:nvPr/>
          </p:nvGrpSpPr>
          <p:grpSpPr>
            <a:xfrm>
              <a:off x="10507861" y="6273733"/>
              <a:ext cx="950716" cy="255424"/>
              <a:chOff x="10507861" y="6273733"/>
              <a:chExt cx="950716" cy="255424"/>
            </a:xfrm>
          </p:grpSpPr>
          <p:sp>
            <p:nvSpPr>
              <p:cNvPr id="1053168" name="平行四边形 36"/>
              <p:cNvSpPr/>
              <p:nvPr/>
            </p:nvSpPr>
            <p:spPr>
              <a:xfrm>
                <a:off x="11290517" y="6273733"/>
                <a:ext cx="168060" cy="255424"/>
              </a:xfrm>
              <a:prstGeom prst="parallelogram">
                <a:avLst>
                  <a:gd name="adj" fmla="val 51442"/>
                </a:avLst>
              </a:prstGeom>
              <a:solidFill>
                <a:schemeClr val="accent2">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3169" name="平行四边形 68"/>
              <p:cNvSpPr/>
              <p:nvPr/>
            </p:nvSpPr>
            <p:spPr>
              <a:xfrm>
                <a:off x="11160041" y="6273733"/>
                <a:ext cx="168060" cy="255424"/>
              </a:xfrm>
              <a:prstGeom prst="parallelogram">
                <a:avLst>
                  <a:gd name="adj" fmla="val 51442"/>
                </a:avLst>
              </a:prstGeom>
              <a:solidFill>
                <a:schemeClr val="accent2">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3170" name="平行四边形 69"/>
              <p:cNvSpPr/>
              <p:nvPr/>
            </p:nvSpPr>
            <p:spPr>
              <a:xfrm>
                <a:off x="11029605" y="6273733"/>
                <a:ext cx="168060" cy="255424"/>
              </a:xfrm>
              <a:prstGeom prst="parallelogram">
                <a:avLst>
                  <a:gd name="adj" fmla="val 51442"/>
                </a:avLst>
              </a:prstGeom>
              <a:solidFill>
                <a:schemeClr val="accent2">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3171" name="平行四边形 70"/>
              <p:cNvSpPr/>
              <p:nvPr/>
            </p:nvSpPr>
            <p:spPr>
              <a:xfrm>
                <a:off x="10899169" y="6273733"/>
                <a:ext cx="168060" cy="255424"/>
              </a:xfrm>
              <a:prstGeom prst="parallelogram">
                <a:avLst>
                  <a:gd name="adj" fmla="val 51442"/>
                </a:avLst>
              </a:prstGeom>
              <a:solidFill>
                <a:schemeClr val="accent2">
                  <a:alpha val="5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3172" name="平行四边形 71"/>
              <p:cNvSpPr/>
              <p:nvPr/>
            </p:nvSpPr>
            <p:spPr>
              <a:xfrm>
                <a:off x="10768733" y="6273733"/>
                <a:ext cx="168060" cy="255424"/>
              </a:xfrm>
              <a:prstGeom prst="parallelogram">
                <a:avLst>
                  <a:gd name="adj" fmla="val 51442"/>
                </a:avLst>
              </a:prstGeom>
              <a:solidFill>
                <a:schemeClr val="accent2">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3173" name="平行四边形 72"/>
              <p:cNvSpPr/>
              <p:nvPr/>
            </p:nvSpPr>
            <p:spPr>
              <a:xfrm>
                <a:off x="10638297" y="6273733"/>
                <a:ext cx="168060" cy="255424"/>
              </a:xfrm>
              <a:prstGeom prst="parallelogram">
                <a:avLst>
                  <a:gd name="adj" fmla="val 51442"/>
                </a:avLst>
              </a:prstGeom>
              <a:solidFill>
                <a:schemeClr val="accent2">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3174" name="平行四边形 73"/>
              <p:cNvSpPr/>
              <p:nvPr/>
            </p:nvSpPr>
            <p:spPr>
              <a:xfrm>
                <a:off x="10507861" y="6273733"/>
                <a:ext cx="168060" cy="255424"/>
              </a:xfrm>
              <a:prstGeom prst="parallelogram">
                <a:avLst>
                  <a:gd name="adj" fmla="val 51442"/>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grpSp>
        <p:grpSp>
          <p:nvGrpSpPr>
            <p:cNvPr id="322" name="组合 1027"/>
            <p:cNvGrpSpPr/>
            <p:nvPr/>
          </p:nvGrpSpPr>
          <p:grpSpPr>
            <a:xfrm>
              <a:off x="203417" y="6273733"/>
              <a:ext cx="10342068" cy="255424"/>
              <a:chOff x="203417" y="6273733"/>
              <a:chExt cx="10342068" cy="255424"/>
            </a:xfrm>
            <a:gradFill flip="none" rotWithShape="1">
              <a:gsLst>
                <a:gs pos="0">
                  <a:schemeClr val="bg1">
                    <a:alpha val="0"/>
                  </a:schemeClr>
                </a:gs>
                <a:gs pos="44000">
                  <a:schemeClr val="bg1">
                    <a:alpha val="55000"/>
                  </a:schemeClr>
                </a:gs>
                <a:gs pos="100000">
                  <a:schemeClr val="bg1">
                    <a:alpha val="5000"/>
                  </a:schemeClr>
                </a:gs>
              </a:gsLst>
              <a:lin ang="0" scaled="1"/>
            </a:gradFill>
          </p:grpSpPr>
          <p:sp>
            <p:nvSpPr>
              <p:cNvPr id="1053175" name="平行四边形 74"/>
              <p:cNvSpPr/>
              <p:nvPr/>
            </p:nvSpPr>
            <p:spPr>
              <a:xfrm>
                <a:off x="1037742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3176" name="平行四边形 75"/>
              <p:cNvSpPr/>
              <p:nvPr/>
            </p:nvSpPr>
            <p:spPr>
              <a:xfrm>
                <a:off x="1024698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3177" name="平行四边形 76"/>
              <p:cNvSpPr/>
              <p:nvPr/>
            </p:nvSpPr>
            <p:spPr>
              <a:xfrm>
                <a:off x="1011655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3178" name="平行四边形 77"/>
              <p:cNvSpPr/>
              <p:nvPr/>
            </p:nvSpPr>
            <p:spPr>
              <a:xfrm>
                <a:off x="998611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3179" name="平行四边形 78"/>
              <p:cNvSpPr/>
              <p:nvPr/>
            </p:nvSpPr>
            <p:spPr>
              <a:xfrm>
                <a:off x="985568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3180" name="平行四边形 79"/>
              <p:cNvSpPr/>
              <p:nvPr/>
            </p:nvSpPr>
            <p:spPr>
              <a:xfrm>
                <a:off x="972524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3181" name="平行四边形 80"/>
              <p:cNvSpPr/>
              <p:nvPr/>
            </p:nvSpPr>
            <p:spPr>
              <a:xfrm>
                <a:off x="959480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3182" name="平行四边形 81"/>
              <p:cNvSpPr/>
              <p:nvPr/>
            </p:nvSpPr>
            <p:spPr>
              <a:xfrm>
                <a:off x="946437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3183" name="平行四边形 82"/>
              <p:cNvSpPr/>
              <p:nvPr/>
            </p:nvSpPr>
            <p:spPr>
              <a:xfrm>
                <a:off x="933393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3184" name="平行四边形 86"/>
              <p:cNvSpPr/>
              <p:nvPr/>
            </p:nvSpPr>
            <p:spPr>
              <a:xfrm>
                <a:off x="920350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3185" name="平行四边形 87"/>
              <p:cNvSpPr/>
              <p:nvPr/>
            </p:nvSpPr>
            <p:spPr>
              <a:xfrm>
                <a:off x="907306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3186" name="平行四边形 88"/>
              <p:cNvSpPr/>
              <p:nvPr/>
            </p:nvSpPr>
            <p:spPr>
              <a:xfrm>
                <a:off x="894262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3187" name="平行四边形 89"/>
              <p:cNvSpPr/>
              <p:nvPr/>
            </p:nvSpPr>
            <p:spPr>
              <a:xfrm>
                <a:off x="881219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3188" name="平行四边形 90"/>
              <p:cNvSpPr/>
              <p:nvPr/>
            </p:nvSpPr>
            <p:spPr>
              <a:xfrm>
                <a:off x="868175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3189" name="平行四边形 91"/>
              <p:cNvSpPr/>
              <p:nvPr/>
            </p:nvSpPr>
            <p:spPr>
              <a:xfrm>
                <a:off x="855132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3190" name="平行四边形 92"/>
              <p:cNvSpPr/>
              <p:nvPr/>
            </p:nvSpPr>
            <p:spPr>
              <a:xfrm>
                <a:off x="842088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3191" name="平行四边形 93"/>
              <p:cNvSpPr/>
              <p:nvPr/>
            </p:nvSpPr>
            <p:spPr>
              <a:xfrm>
                <a:off x="829044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3192" name="平行四边形 94"/>
              <p:cNvSpPr/>
              <p:nvPr/>
            </p:nvSpPr>
            <p:spPr>
              <a:xfrm>
                <a:off x="816001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3193" name="平行四边形 100"/>
              <p:cNvSpPr/>
              <p:nvPr/>
            </p:nvSpPr>
            <p:spPr>
              <a:xfrm>
                <a:off x="802957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3194" name="平行四边形 101"/>
              <p:cNvSpPr/>
              <p:nvPr/>
            </p:nvSpPr>
            <p:spPr>
              <a:xfrm>
                <a:off x="789914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3195" name="平行四边形 102"/>
              <p:cNvSpPr/>
              <p:nvPr/>
            </p:nvSpPr>
            <p:spPr>
              <a:xfrm>
                <a:off x="776870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3196" name="平行四边形 103"/>
              <p:cNvSpPr/>
              <p:nvPr/>
            </p:nvSpPr>
            <p:spPr>
              <a:xfrm>
                <a:off x="763826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3197" name="平行四边形 104"/>
              <p:cNvSpPr/>
              <p:nvPr/>
            </p:nvSpPr>
            <p:spPr>
              <a:xfrm>
                <a:off x="750783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3198" name="平行四边形 105"/>
              <p:cNvSpPr/>
              <p:nvPr/>
            </p:nvSpPr>
            <p:spPr>
              <a:xfrm>
                <a:off x="737739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3199" name="平行四边形 108"/>
              <p:cNvSpPr/>
              <p:nvPr/>
            </p:nvSpPr>
            <p:spPr>
              <a:xfrm>
                <a:off x="724696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3200" name="平行四边形 109"/>
              <p:cNvSpPr/>
              <p:nvPr/>
            </p:nvSpPr>
            <p:spPr>
              <a:xfrm>
                <a:off x="711652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3201" name="平行四边形 110"/>
              <p:cNvSpPr/>
              <p:nvPr/>
            </p:nvSpPr>
            <p:spPr>
              <a:xfrm>
                <a:off x="698608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3202" name="平行四边形 111"/>
              <p:cNvSpPr/>
              <p:nvPr/>
            </p:nvSpPr>
            <p:spPr>
              <a:xfrm>
                <a:off x="685565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3203" name="平行四边形 112"/>
              <p:cNvSpPr/>
              <p:nvPr/>
            </p:nvSpPr>
            <p:spPr>
              <a:xfrm>
                <a:off x="672521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3204" name="平行四边形 113"/>
              <p:cNvSpPr/>
              <p:nvPr/>
            </p:nvSpPr>
            <p:spPr>
              <a:xfrm>
                <a:off x="659478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3205" name="平行四边形 114"/>
              <p:cNvSpPr/>
              <p:nvPr/>
            </p:nvSpPr>
            <p:spPr>
              <a:xfrm>
                <a:off x="646434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3206" name="平行四边形 115"/>
              <p:cNvSpPr/>
              <p:nvPr/>
            </p:nvSpPr>
            <p:spPr>
              <a:xfrm>
                <a:off x="633390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3207" name="平行四边形 116"/>
              <p:cNvSpPr/>
              <p:nvPr/>
            </p:nvSpPr>
            <p:spPr>
              <a:xfrm>
                <a:off x="620347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3208" name="平行四边形 117"/>
              <p:cNvSpPr/>
              <p:nvPr/>
            </p:nvSpPr>
            <p:spPr>
              <a:xfrm>
                <a:off x="607303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3209" name="平行四边形 118"/>
              <p:cNvSpPr/>
              <p:nvPr/>
            </p:nvSpPr>
            <p:spPr>
              <a:xfrm>
                <a:off x="594260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3210" name="平行四边形 119"/>
              <p:cNvSpPr/>
              <p:nvPr/>
            </p:nvSpPr>
            <p:spPr>
              <a:xfrm>
                <a:off x="581216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3211" name="平行四边形 120"/>
              <p:cNvSpPr/>
              <p:nvPr/>
            </p:nvSpPr>
            <p:spPr>
              <a:xfrm>
                <a:off x="568172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3212" name="平行四边形 121"/>
              <p:cNvSpPr/>
              <p:nvPr/>
            </p:nvSpPr>
            <p:spPr>
              <a:xfrm>
                <a:off x="555129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3213" name="平行四边形 122"/>
              <p:cNvSpPr/>
              <p:nvPr/>
            </p:nvSpPr>
            <p:spPr>
              <a:xfrm>
                <a:off x="542085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3214" name="平行四边形 123"/>
              <p:cNvSpPr/>
              <p:nvPr/>
            </p:nvSpPr>
            <p:spPr>
              <a:xfrm>
                <a:off x="529042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3215" name="平行四边形 126"/>
              <p:cNvSpPr/>
              <p:nvPr/>
            </p:nvSpPr>
            <p:spPr>
              <a:xfrm>
                <a:off x="515998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3216" name="平行四边形 127"/>
              <p:cNvSpPr/>
              <p:nvPr/>
            </p:nvSpPr>
            <p:spPr>
              <a:xfrm>
                <a:off x="502954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3217" name="平行四边形 128"/>
              <p:cNvSpPr/>
              <p:nvPr/>
            </p:nvSpPr>
            <p:spPr>
              <a:xfrm>
                <a:off x="489911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3218" name="平行四边形 129"/>
              <p:cNvSpPr/>
              <p:nvPr/>
            </p:nvSpPr>
            <p:spPr>
              <a:xfrm>
                <a:off x="476867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3219" name="平行四边形 130"/>
              <p:cNvSpPr/>
              <p:nvPr/>
            </p:nvSpPr>
            <p:spPr>
              <a:xfrm>
                <a:off x="463824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3220" name="平行四边形 131"/>
              <p:cNvSpPr/>
              <p:nvPr/>
            </p:nvSpPr>
            <p:spPr>
              <a:xfrm>
                <a:off x="450780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3221" name="平行四边形 132"/>
              <p:cNvSpPr/>
              <p:nvPr/>
            </p:nvSpPr>
            <p:spPr>
              <a:xfrm>
                <a:off x="437736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3222" name="平行四边形 133"/>
              <p:cNvSpPr/>
              <p:nvPr/>
            </p:nvSpPr>
            <p:spPr>
              <a:xfrm>
                <a:off x="424693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3223" name="平行四边形 134"/>
              <p:cNvSpPr/>
              <p:nvPr/>
            </p:nvSpPr>
            <p:spPr>
              <a:xfrm>
                <a:off x="411649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3224" name="平行四边形 135"/>
              <p:cNvSpPr/>
              <p:nvPr/>
            </p:nvSpPr>
            <p:spPr>
              <a:xfrm>
                <a:off x="398606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3225" name="平行四边形 136"/>
              <p:cNvSpPr/>
              <p:nvPr/>
            </p:nvSpPr>
            <p:spPr>
              <a:xfrm>
                <a:off x="385562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3226" name="平行四边形 137"/>
              <p:cNvSpPr/>
              <p:nvPr/>
            </p:nvSpPr>
            <p:spPr>
              <a:xfrm>
                <a:off x="372518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3227" name="平行四边形 138"/>
              <p:cNvSpPr/>
              <p:nvPr/>
            </p:nvSpPr>
            <p:spPr>
              <a:xfrm>
                <a:off x="359475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3228" name="平行四边形 139"/>
              <p:cNvSpPr/>
              <p:nvPr/>
            </p:nvSpPr>
            <p:spPr>
              <a:xfrm>
                <a:off x="346431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3229" name="平行四边形 140"/>
              <p:cNvSpPr/>
              <p:nvPr/>
            </p:nvSpPr>
            <p:spPr>
              <a:xfrm>
                <a:off x="333388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3230" name="平行四边形 141"/>
              <p:cNvSpPr/>
              <p:nvPr/>
            </p:nvSpPr>
            <p:spPr>
              <a:xfrm>
                <a:off x="320344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3231" name="平行四边形 142"/>
              <p:cNvSpPr/>
              <p:nvPr/>
            </p:nvSpPr>
            <p:spPr>
              <a:xfrm>
                <a:off x="307300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3232" name="平行四边形 143"/>
              <p:cNvSpPr/>
              <p:nvPr/>
            </p:nvSpPr>
            <p:spPr>
              <a:xfrm>
                <a:off x="294257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3233" name="平行四边形 144"/>
              <p:cNvSpPr/>
              <p:nvPr/>
            </p:nvSpPr>
            <p:spPr>
              <a:xfrm>
                <a:off x="281213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3234" name="平行四边形 145"/>
              <p:cNvSpPr/>
              <p:nvPr/>
            </p:nvSpPr>
            <p:spPr>
              <a:xfrm>
                <a:off x="268170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3235" name="平行四边形 146"/>
              <p:cNvSpPr/>
              <p:nvPr/>
            </p:nvSpPr>
            <p:spPr>
              <a:xfrm>
                <a:off x="255126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3236" name="平行四边形 147"/>
              <p:cNvSpPr/>
              <p:nvPr/>
            </p:nvSpPr>
            <p:spPr>
              <a:xfrm>
                <a:off x="242082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3237" name="平行四边形 148"/>
              <p:cNvSpPr/>
              <p:nvPr/>
            </p:nvSpPr>
            <p:spPr>
              <a:xfrm>
                <a:off x="229039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3238" name="平行四边形 149"/>
              <p:cNvSpPr/>
              <p:nvPr/>
            </p:nvSpPr>
            <p:spPr>
              <a:xfrm>
                <a:off x="215995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3239" name="平行四边形 150"/>
              <p:cNvSpPr/>
              <p:nvPr/>
            </p:nvSpPr>
            <p:spPr>
              <a:xfrm>
                <a:off x="202952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3240" name="平行四边形 151"/>
              <p:cNvSpPr/>
              <p:nvPr/>
            </p:nvSpPr>
            <p:spPr>
              <a:xfrm>
                <a:off x="189908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3241" name="平行四边形 152"/>
              <p:cNvSpPr/>
              <p:nvPr/>
            </p:nvSpPr>
            <p:spPr>
              <a:xfrm>
                <a:off x="176864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3242" name="平行四边形 153"/>
              <p:cNvSpPr/>
              <p:nvPr/>
            </p:nvSpPr>
            <p:spPr>
              <a:xfrm>
                <a:off x="163821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3243" name="平行四边形 154"/>
              <p:cNvSpPr/>
              <p:nvPr/>
            </p:nvSpPr>
            <p:spPr>
              <a:xfrm>
                <a:off x="150777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3244" name="平行四边形 155"/>
              <p:cNvSpPr/>
              <p:nvPr/>
            </p:nvSpPr>
            <p:spPr>
              <a:xfrm>
                <a:off x="137734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3245" name="平行四边形 156"/>
              <p:cNvSpPr/>
              <p:nvPr/>
            </p:nvSpPr>
            <p:spPr>
              <a:xfrm>
                <a:off x="124690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3246" name="平行四边形 157"/>
              <p:cNvSpPr/>
              <p:nvPr/>
            </p:nvSpPr>
            <p:spPr>
              <a:xfrm>
                <a:off x="111646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3247" name="平行四边形 158"/>
              <p:cNvSpPr/>
              <p:nvPr/>
            </p:nvSpPr>
            <p:spPr>
              <a:xfrm>
                <a:off x="98603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3248" name="平行四边形 159"/>
              <p:cNvSpPr/>
              <p:nvPr/>
            </p:nvSpPr>
            <p:spPr>
              <a:xfrm>
                <a:off x="85559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3249" name="平行四边形 160"/>
              <p:cNvSpPr/>
              <p:nvPr/>
            </p:nvSpPr>
            <p:spPr>
              <a:xfrm>
                <a:off x="72516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3250" name="平行四边形 161"/>
              <p:cNvSpPr/>
              <p:nvPr/>
            </p:nvSpPr>
            <p:spPr>
              <a:xfrm>
                <a:off x="59472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3251" name="平行四边形 162"/>
              <p:cNvSpPr/>
              <p:nvPr/>
            </p:nvSpPr>
            <p:spPr>
              <a:xfrm>
                <a:off x="46428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3252" name="平行四边形 163"/>
              <p:cNvSpPr/>
              <p:nvPr/>
            </p:nvSpPr>
            <p:spPr>
              <a:xfrm>
                <a:off x="33385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3253" name="平行四边形 164"/>
              <p:cNvSpPr/>
              <p:nvPr/>
            </p:nvSpPr>
            <p:spPr>
              <a:xfrm>
                <a:off x="20341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grpSp>
      </p:grpSp>
      <p:sp>
        <p:nvSpPr>
          <p:cNvPr id="1053254" name="TextBox 13"/>
          <p:cNvSpPr txBox="1"/>
          <p:nvPr/>
        </p:nvSpPr>
        <p:spPr>
          <a:xfrm>
            <a:off x="667897" y="1221693"/>
            <a:ext cx="1676400" cy="355600"/>
          </a:xfrm>
          <a:prstGeom prst="rect"/>
          <a:noFill/>
        </p:spPr>
        <p:txBody>
          <a:bodyPr anchor="t" anchorCtr="0" bIns="0" lIns="0" rIns="0" rtlCol="0" tIns="0" wrap="none">
            <a:spAutoFit/>
          </a:bodyPr>
          <a:p>
            <a:pPr defTabSz="1216660">
              <a:spcBef>
                <a:spcPct val="20000"/>
              </a:spcBef>
            </a:pPr>
            <a:r>
              <a:rPr altLang="zh-CN" b="1" sz="2400" lang="en-US">
                <a:solidFill>
                  <a:schemeClr val="bg1"/>
                </a:solidFill>
                <a:latin typeface="+mj-ea"/>
                <a:ea typeface="+mj-ea"/>
                <a:sym typeface="Arial" panose="020B0604020202020204" pitchFamily="34" charset="0"/>
              </a:rPr>
              <a:t>2022</a:t>
            </a:r>
            <a:r>
              <a:rPr altLang="en-US" b="1" sz="2400" lang="zh-CN">
                <a:solidFill>
                  <a:schemeClr val="bg1"/>
                </a:solidFill>
                <a:latin typeface="+mj-ea"/>
                <a:ea typeface="+mj-ea"/>
                <a:sym typeface="Arial" panose="020B0604020202020204" pitchFamily="34" charset="0"/>
              </a:rPr>
              <a:t>年</a:t>
            </a:r>
            <a:r>
              <a:rPr altLang="zh-CN" b="1" sz="2400" lang="en-US">
                <a:solidFill>
                  <a:schemeClr val="bg1"/>
                </a:solidFill>
                <a:latin typeface="+mj-ea"/>
                <a:ea typeface="+mj-ea"/>
                <a:sym typeface="Arial" panose="020B0604020202020204" pitchFamily="34" charset="0"/>
              </a:rPr>
              <a:t>12</a:t>
            </a:r>
            <a:r>
              <a:rPr altLang="en-US" b="1" sz="2400" lang="zh-CN">
                <a:solidFill>
                  <a:schemeClr val="bg1"/>
                </a:solidFill>
                <a:latin typeface="+mj-ea"/>
                <a:ea typeface="+mj-ea"/>
                <a:sym typeface="Arial" panose="020B0604020202020204" pitchFamily="34" charset="0"/>
              </a:rPr>
              <a:t>月</a:t>
            </a:r>
          </a:p>
        </p:txBody>
      </p:sp>
      <p:sp>
        <p:nvSpPr>
          <p:cNvPr id="1053255" name="文本框 125"/>
          <p:cNvSpPr txBox="1"/>
          <p:nvPr/>
        </p:nvSpPr>
        <p:spPr>
          <a:xfrm>
            <a:off x="928804" y="2358705"/>
            <a:ext cx="5171034" cy="993140"/>
          </a:xfrm>
          <a:prstGeom prst="rect"/>
          <a:noFill/>
        </p:spPr>
        <p:txBody>
          <a:bodyPr wrap="square">
            <a:spAutoFit/>
          </a:bodyPr>
          <a:p>
            <a:pPr algn="l">
              <a:lnSpc>
                <a:spcPct val="150000"/>
              </a:lnSpc>
            </a:pPr>
            <a:r>
              <a:rPr altLang="en-US" b="1" sz="4000" lang="zh-CN">
                <a:solidFill>
                  <a:schemeClr val="bg1"/>
                </a:solidFill>
                <a:latin typeface="+mj-ea"/>
                <a:ea typeface="+mj-ea"/>
              </a:rPr>
              <a:t>感恩全家福</a:t>
            </a:r>
            <a:endParaRPr altLang="en-US" b="1" sz="2800" lang="zh-CN">
              <a:solidFill>
                <a:schemeClr val="bg1"/>
              </a:solidFill>
              <a:latin typeface="+mj-ea"/>
              <a:ea typeface="+mj-ea"/>
            </a:endParaRPr>
          </a:p>
        </p:txBody>
      </p:sp>
      <p:sp>
        <p:nvSpPr>
          <p:cNvPr id="1053256" name="文本框 166"/>
          <p:cNvSpPr txBox="1"/>
          <p:nvPr/>
        </p:nvSpPr>
        <p:spPr>
          <a:xfrm>
            <a:off x="2656459" y="1185703"/>
            <a:ext cx="5171034" cy="461665"/>
          </a:xfrm>
          <a:prstGeom prst="rect"/>
          <a:noFill/>
        </p:spPr>
        <p:txBody>
          <a:bodyPr wrap="square">
            <a:spAutoFit/>
          </a:bodyPr>
          <a:p>
            <a:pPr algn="l"/>
            <a:r>
              <a:rPr altLang="en-US" b="1" sz="2400" i="0" lang="zh-CN">
                <a:solidFill>
                  <a:schemeClr val="bg1"/>
                </a:solidFill>
                <a:effectLst/>
                <a:latin typeface="+mj-ea"/>
                <a:ea typeface="+mj-ea"/>
              </a:rPr>
              <a:t>暖冬感恩季</a:t>
            </a:r>
          </a:p>
        </p:txBody>
      </p:sp>
      <p:sp>
        <p:nvSpPr>
          <p:cNvPr id="1053257" name="文本框 168"/>
          <p:cNvSpPr txBox="1"/>
          <p:nvPr/>
        </p:nvSpPr>
        <p:spPr>
          <a:xfrm>
            <a:off x="988472" y="3422377"/>
            <a:ext cx="4958260" cy="890693"/>
          </a:xfrm>
          <a:prstGeom prst="rect"/>
          <a:noFill/>
        </p:spPr>
        <p:txBody>
          <a:bodyPr wrap="square">
            <a:spAutoFit/>
          </a:bodyPr>
          <a:p>
            <a:pPr>
              <a:lnSpc>
                <a:spcPct val="150000"/>
              </a:lnSpc>
            </a:pPr>
            <a:r>
              <a:rPr altLang="en-US" b="0" sz="1200" i="0" lang="zh-CN">
                <a:solidFill>
                  <a:schemeClr val="bg1"/>
                </a:solidFill>
                <a:effectLst/>
                <a:latin typeface="+mj-ea"/>
                <a:ea typeface="+mj-ea"/>
              </a:rPr>
              <a:t>为业主定制全家福，定格最完美的幸福剪影。</a:t>
            </a:r>
          </a:p>
          <a:p>
            <a:pPr>
              <a:lnSpc>
                <a:spcPct val="150000"/>
              </a:lnSpc>
            </a:pPr>
            <a:r>
              <a:rPr altLang="en-US" b="0" sz="1200" i="0" lang="zh-CN">
                <a:solidFill>
                  <a:schemeClr val="bg1"/>
                </a:solidFill>
                <a:effectLst/>
                <a:latin typeface="+mj-ea"/>
                <a:ea typeface="+mj-ea"/>
              </a:rPr>
              <a:t>晒出业主的幸福范儿。</a:t>
            </a:r>
          </a:p>
          <a:p>
            <a:pPr>
              <a:lnSpc>
                <a:spcPct val="150000"/>
              </a:lnSpc>
            </a:pPr>
            <a:r>
              <a:rPr altLang="en-US" b="0" sz="1200" i="0" lang="zh-CN">
                <a:solidFill>
                  <a:schemeClr val="bg1"/>
                </a:solidFill>
                <a:effectLst/>
                <a:latin typeface="+mj-ea"/>
                <a:ea typeface="+mj-ea"/>
              </a:rPr>
              <a:t>为业主提供专属幸福福利。</a:t>
            </a:r>
          </a:p>
        </p:txBody>
      </p:sp>
      <p:pic>
        <p:nvPicPr>
          <p:cNvPr id="2097244" name="Picture 2"/>
          <p:cNvPicPr>
            <a:picLocks noChangeAspect="1" noChangeArrowheads="1"/>
          </p:cNvPicPr>
          <p:nvPr/>
        </p:nvPicPr>
        <p:blipFill>
          <a:blip xmlns:r="http://schemas.openxmlformats.org/officeDocument/2006/relationships" r:embed="rId1" cstate="email"/>
          <a:stretch>
            <a:fillRect/>
          </a:stretch>
        </p:blipFill>
        <p:spPr bwMode="auto">
          <a:xfrm>
            <a:off x="5439588" y="1909647"/>
            <a:ext cx="5762208" cy="3841472"/>
          </a:xfrm>
          <a:prstGeom prst="rect"/>
          <a:noFill/>
        </p:spPr>
      </p:pic>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323" name=""/>
        <p:cNvGrpSpPr/>
        <p:nvPr/>
      </p:nvGrpSpPr>
      <p:grpSpPr>
        <a:xfrm>
          <a:off x="0" y="0"/>
          <a:ext cx="0" cy="0"/>
          <a:chOff x="0" y="0"/>
          <a:chExt cx="0" cy="0"/>
        </a:xfrm>
      </p:grpSpPr>
      <p:sp>
        <p:nvSpPr>
          <p:cNvPr id="1053258" name="矩形 1"/>
          <p:cNvSpPr/>
          <p:nvPr/>
        </p:nvSpPr>
        <p:spPr>
          <a:xfrm>
            <a:off x="0" y="-29210"/>
            <a:ext cx="12192000" cy="6887210"/>
          </a:xfrm>
          <a:prstGeom prst="rect"/>
          <a:solidFill>
            <a:srgbClr val="00277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3259" name="任意多边形: 形状 180"/>
          <p:cNvSpPr/>
          <p:nvPr/>
        </p:nvSpPr>
        <p:spPr>
          <a:xfrm>
            <a:off x="1582282" y="-29210"/>
            <a:ext cx="6822908" cy="6858000"/>
          </a:xfrm>
          <a:custGeom>
            <a:avLst/>
            <a:gdLst>
              <a:gd name="connsiteX0" fmla="*/ 2313618 w 8569125"/>
              <a:gd name="connsiteY0" fmla="*/ 0 h 6858000"/>
              <a:gd name="connsiteX1" fmla="*/ 3960258 w 8569125"/>
              <a:gd name="connsiteY1" fmla="*/ 0 h 6858000"/>
              <a:gd name="connsiteX2" fmla="*/ 4621404 w 8569125"/>
              <a:gd name="connsiteY2" fmla="*/ 0 h 6858000"/>
              <a:gd name="connsiteX3" fmla="*/ 6758681 w 8569125"/>
              <a:gd name="connsiteY3" fmla="*/ 0 h 6858000"/>
              <a:gd name="connsiteX4" fmla="*/ 8302425 w 8569125"/>
              <a:gd name="connsiteY4" fmla="*/ 0 h 6858000"/>
              <a:gd name="connsiteX5" fmla="*/ 8569125 w 8569125"/>
              <a:gd name="connsiteY5" fmla="*/ 0 h 6858000"/>
              <a:gd name="connsiteX6" fmla="*/ 8569125 w 8569125"/>
              <a:gd name="connsiteY6" fmla="*/ 6858000 h 6858000"/>
              <a:gd name="connsiteX7" fmla="*/ 8302425 w 8569125"/>
              <a:gd name="connsiteY7" fmla="*/ 6858000 h 6858000"/>
              <a:gd name="connsiteX8" fmla="*/ 6758681 w 8569125"/>
              <a:gd name="connsiteY8" fmla="*/ 6858000 h 6858000"/>
              <a:gd name="connsiteX9" fmla="*/ 0 w 8569125"/>
              <a:gd name="connsiteY9"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569125" h="6858000">
                <a:moveTo>
                  <a:pt x="2313618" y="0"/>
                </a:moveTo>
                <a:lnTo>
                  <a:pt x="3960258" y="0"/>
                </a:lnTo>
                <a:lnTo>
                  <a:pt x="4621404" y="0"/>
                </a:lnTo>
                <a:lnTo>
                  <a:pt x="6758681" y="0"/>
                </a:lnTo>
                <a:lnTo>
                  <a:pt x="8302425" y="0"/>
                </a:lnTo>
                <a:lnTo>
                  <a:pt x="8569125" y="0"/>
                </a:lnTo>
                <a:lnTo>
                  <a:pt x="8569125" y="6858000"/>
                </a:lnTo>
                <a:lnTo>
                  <a:pt x="8302425" y="6858000"/>
                </a:lnTo>
                <a:lnTo>
                  <a:pt x="6758681" y="6858000"/>
                </a:lnTo>
                <a:lnTo>
                  <a:pt x="0" y="685800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53260" name="矩形 5"/>
          <p:cNvSpPr/>
          <p:nvPr/>
        </p:nvSpPr>
        <p:spPr>
          <a:xfrm>
            <a:off x="294944" y="623162"/>
            <a:ext cx="11566856" cy="5650571"/>
          </a:xfrm>
          <a:prstGeom prst="rect"/>
          <a:gradFill flip="none" rotWithShape="1">
            <a:gsLst>
              <a:gs pos="0">
                <a:schemeClr val="accent1"/>
              </a:gs>
              <a:gs pos="100000">
                <a:schemeClr val="accent2"/>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3261" name="任意多边形: 形状 11"/>
          <p:cNvSpPr/>
          <p:nvPr/>
        </p:nvSpPr>
        <p:spPr>
          <a:xfrm>
            <a:off x="0" y="1"/>
            <a:ext cx="589888" cy="1748539"/>
          </a:xfrm>
          <a:custGeom>
            <a:avLst/>
            <a:gdLst>
              <a:gd name="connsiteX0" fmla="*/ 0 w 589888"/>
              <a:gd name="connsiteY0" fmla="*/ 0 h 1748539"/>
              <a:gd name="connsiteX1" fmla="*/ 589888 w 589888"/>
              <a:gd name="connsiteY1" fmla="*/ 0 h 1748539"/>
              <a:gd name="connsiteX2" fmla="*/ 0 w 589888"/>
              <a:gd name="connsiteY2" fmla="*/ 1748539 h 1748539"/>
            </a:gdLst>
            <a:ahLst/>
            <a:cxnLst>
              <a:cxn ang="0">
                <a:pos x="connsiteX0" y="connsiteY0"/>
              </a:cxn>
              <a:cxn ang="0">
                <a:pos x="connsiteX1" y="connsiteY1"/>
              </a:cxn>
              <a:cxn ang="0">
                <a:pos x="connsiteX2" y="connsiteY2"/>
              </a:cxn>
            </a:cxnLst>
            <a:rect l="l" t="t" r="r" b="b"/>
            <a:pathLst>
              <a:path w="589888" h="1748539">
                <a:moveTo>
                  <a:pt x="0" y="0"/>
                </a:moveTo>
                <a:lnTo>
                  <a:pt x="589888" y="0"/>
                </a:lnTo>
                <a:lnTo>
                  <a:pt x="0" y="1748539"/>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53262" name="任意多边形: 形状 106"/>
          <p:cNvSpPr/>
          <p:nvPr/>
        </p:nvSpPr>
        <p:spPr>
          <a:xfrm>
            <a:off x="713485" y="0"/>
            <a:ext cx="1258044" cy="1675698"/>
          </a:xfrm>
          <a:custGeom>
            <a:avLst/>
            <a:gdLst>
              <a:gd name="connsiteX0" fmla="*/ 623094 w 1258044"/>
              <a:gd name="connsiteY0" fmla="*/ 0 h 1675698"/>
              <a:gd name="connsiteX1" fmla="*/ 1258044 w 1258044"/>
              <a:gd name="connsiteY1" fmla="*/ 0 h 1675698"/>
              <a:gd name="connsiteX2" fmla="*/ 634950 w 1258044"/>
              <a:gd name="connsiteY2" fmla="*/ 1675698 h 1675698"/>
              <a:gd name="connsiteX3" fmla="*/ 0 w 1258044"/>
              <a:gd name="connsiteY3" fmla="*/ 1675698 h 1675698"/>
            </a:gdLst>
            <a:ahLst/>
            <a:cxnLst>
              <a:cxn ang="0">
                <a:pos x="connsiteX0" y="connsiteY0"/>
              </a:cxn>
              <a:cxn ang="0">
                <a:pos x="connsiteX1" y="connsiteY1"/>
              </a:cxn>
              <a:cxn ang="0">
                <a:pos x="connsiteX2" y="connsiteY2"/>
              </a:cxn>
              <a:cxn ang="0">
                <a:pos x="connsiteX3" y="connsiteY3"/>
              </a:cxn>
            </a:cxnLst>
            <a:rect l="l" t="t" r="r" b="b"/>
            <a:pathLst>
              <a:path w="1258044" h="1675698">
                <a:moveTo>
                  <a:pt x="623094" y="0"/>
                </a:moveTo>
                <a:lnTo>
                  <a:pt x="1258044" y="0"/>
                </a:lnTo>
                <a:lnTo>
                  <a:pt x="634950" y="1675698"/>
                </a:lnTo>
                <a:lnTo>
                  <a:pt x="0" y="1675698"/>
                </a:lnTo>
                <a:close/>
              </a:path>
            </a:pathLst>
          </a:custGeom>
          <a:gradFill flip="none" rotWithShape="1">
            <a:gsLst>
              <a:gs pos="0">
                <a:schemeClr val="bg1">
                  <a:alpha val="64000"/>
                </a:schemeClr>
              </a:gs>
              <a:gs pos="100000">
                <a:schemeClr val="bg1">
                  <a:alpha val="0"/>
                </a:schemeClr>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53263" name="平行四边形 176"/>
          <p:cNvSpPr/>
          <p:nvPr/>
        </p:nvSpPr>
        <p:spPr>
          <a:xfrm>
            <a:off x="10409936" y="0"/>
            <a:ext cx="1189400" cy="1869720"/>
          </a:xfrm>
          <a:prstGeom prst="parallelogram">
            <a:avLst>
              <a:gd name="adj" fmla="val 58453"/>
            </a:avLst>
          </a:prstGeom>
          <a:gradFill flip="none" rotWithShape="1">
            <a:gsLst>
              <a:gs pos="0">
                <a:schemeClr val="bg1">
                  <a:alpha val="64000"/>
                </a:schemeClr>
              </a:gs>
              <a:gs pos="100000">
                <a:schemeClr val="bg1">
                  <a:alpha val="0"/>
                </a:schemeClr>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3264" name="平行四边形 177"/>
          <p:cNvSpPr/>
          <p:nvPr/>
        </p:nvSpPr>
        <p:spPr>
          <a:xfrm>
            <a:off x="9594570" y="-4625"/>
            <a:ext cx="895458" cy="1255575"/>
          </a:xfrm>
          <a:prstGeom prst="parallelogram">
            <a:avLst>
              <a:gd name="adj" fmla="val 51239"/>
            </a:avLst>
          </a:prstGeom>
          <a:gradFill flip="none" rotWithShape="1">
            <a:gsLst>
              <a:gs pos="0">
                <a:schemeClr val="accent2"/>
              </a:gs>
              <a:gs pos="100000">
                <a:schemeClr val="accent2">
                  <a:alpha val="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3265" name="任意多边形: 形状 107"/>
          <p:cNvSpPr/>
          <p:nvPr/>
        </p:nvSpPr>
        <p:spPr>
          <a:xfrm>
            <a:off x="2240078" y="4705381"/>
            <a:ext cx="1906301" cy="2152619"/>
          </a:xfrm>
          <a:custGeom>
            <a:avLst/>
            <a:gdLst>
              <a:gd name="connsiteX0" fmla="*/ 733105 w 1906301"/>
              <a:gd name="connsiteY0" fmla="*/ 0 h 2152619"/>
              <a:gd name="connsiteX1" fmla="*/ 1906301 w 1906301"/>
              <a:gd name="connsiteY1" fmla="*/ 0 h 2152619"/>
              <a:gd name="connsiteX2" fmla="*/ 1173196 w 1906301"/>
              <a:gd name="connsiteY2" fmla="*/ 2152619 h 2152619"/>
              <a:gd name="connsiteX3" fmla="*/ 0 w 1906301"/>
              <a:gd name="connsiteY3" fmla="*/ 2152619 h 2152619"/>
            </a:gdLst>
            <a:ahLst/>
            <a:cxnLst>
              <a:cxn ang="0">
                <a:pos x="connsiteX0" y="connsiteY0"/>
              </a:cxn>
              <a:cxn ang="0">
                <a:pos x="connsiteX1" y="connsiteY1"/>
              </a:cxn>
              <a:cxn ang="0">
                <a:pos x="connsiteX2" y="connsiteY2"/>
              </a:cxn>
              <a:cxn ang="0">
                <a:pos x="connsiteX3" y="connsiteY3"/>
              </a:cxn>
            </a:cxnLst>
            <a:rect l="l" t="t" r="r" b="b"/>
            <a:pathLst>
              <a:path w="1906301" h="2152619">
                <a:moveTo>
                  <a:pt x="733105" y="0"/>
                </a:moveTo>
                <a:lnTo>
                  <a:pt x="1906301" y="0"/>
                </a:lnTo>
                <a:lnTo>
                  <a:pt x="1173196" y="2152619"/>
                </a:lnTo>
                <a:lnTo>
                  <a:pt x="0" y="2152619"/>
                </a:lnTo>
                <a:close/>
              </a:path>
            </a:pathLst>
          </a:custGeom>
          <a:gradFill flip="none" rotWithShape="1">
            <a:gsLst>
              <a:gs pos="0">
                <a:schemeClr val="accent2"/>
              </a:gs>
              <a:gs pos="100000">
                <a:schemeClr val="accent2">
                  <a:alpha val="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grpSp>
        <p:nvGrpSpPr>
          <p:cNvPr id="324" name="组合 1028"/>
          <p:cNvGrpSpPr/>
          <p:nvPr/>
        </p:nvGrpSpPr>
        <p:grpSpPr>
          <a:xfrm>
            <a:off x="468420" y="6273733"/>
            <a:ext cx="11255160" cy="255424"/>
            <a:chOff x="203417" y="6273733"/>
            <a:chExt cx="11255160" cy="255424"/>
          </a:xfrm>
        </p:grpSpPr>
        <p:grpSp>
          <p:nvGrpSpPr>
            <p:cNvPr id="325" name="组合 1024"/>
            <p:cNvGrpSpPr/>
            <p:nvPr/>
          </p:nvGrpSpPr>
          <p:grpSpPr>
            <a:xfrm>
              <a:off x="10507861" y="6273733"/>
              <a:ext cx="950716" cy="255424"/>
              <a:chOff x="10507861" y="6273733"/>
              <a:chExt cx="950716" cy="255424"/>
            </a:xfrm>
          </p:grpSpPr>
          <p:sp>
            <p:nvSpPr>
              <p:cNvPr id="1053266" name="平行四边形 36"/>
              <p:cNvSpPr/>
              <p:nvPr/>
            </p:nvSpPr>
            <p:spPr>
              <a:xfrm>
                <a:off x="11290517" y="6273733"/>
                <a:ext cx="168060" cy="255424"/>
              </a:xfrm>
              <a:prstGeom prst="parallelogram">
                <a:avLst>
                  <a:gd name="adj" fmla="val 51442"/>
                </a:avLst>
              </a:prstGeom>
              <a:solidFill>
                <a:schemeClr val="accent2">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3267" name="平行四边形 68"/>
              <p:cNvSpPr/>
              <p:nvPr/>
            </p:nvSpPr>
            <p:spPr>
              <a:xfrm>
                <a:off x="11160041" y="6273733"/>
                <a:ext cx="168060" cy="255424"/>
              </a:xfrm>
              <a:prstGeom prst="parallelogram">
                <a:avLst>
                  <a:gd name="adj" fmla="val 51442"/>
                </a:avLst>
              </a:prstGeom>
              <a:solidFill>
                <a:schemeClr val="accent2">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3268" name="平行四边形 69"/>
              <p:cNvSpPr/>
              <p:nvPr/>
            </p:nvSpPr>
            <p:spPr>
              <a:xfrm>
                <a:off x="11029605" y="6273733"/>
                <a:ext cx="168060" cy="255424"/>
              </a:xfrm>
              <a:prstGeom prst="parallelogram">
                <a:avLst>
                  <a:gd name="adj" fmla="val 51442"/>
                </a:avLst>
              </a:prstGeom>
              <a:solidFill>
                <a:schemeClr val="accent2">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3269" name="平行四边形 70"/>
              <p:cNvSpPr/>
              <p:nvPr/>
            </p:nvSpPr>
            <p:spPr>
              <a:xfrm>
                <a:off x="10899169" y="6273733"/>
                <a:ext cx="168060" cy="255424"/>
              </a:xfrm>
              <a:prstGeom prst="parallelogram">
                <a:avLst>
                  <a:gd name="adj" fmla="val 51442"/>
                </a:avLst>
              </a:prstGeom>
              <a:solidFill>
                <a:schemeClr val="accent2">
                  <a:alpha val="5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3270" name="平行四边形 71"/>
              <p:cNvSpPr/>
              <p:nvPr/>
            </p:nvSpPr>
            <p:spPr>
              <a:xfrm>
                <a:off x="10768733" y="6273733"/>
                <a:ext cx="168060" cy="255424"/>
              </a:xfrm>
              <a:prstGeom prst="parallelogram">
                <a:avLst>
                  <a:gd name="adj" fmla="val 51442"/>
                </a:avLst>
              </a:prstGeom>
              <a:solidFill>
                <a:schemeClr val="accent2">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3271" name="平行四边形 72"/>
              <p:cNvSpPr/>
              <p:nvPr/>
            </p:nvSpPr>
            <p:spPr>
              <a:xfrm>
                <a:off x="10638297" y="6273733"/>
                <a:ext cx="168060" cy="255424"/>
              </a:xfrm>
              <a:prstGeom prst="parallelogram">
                <a:avLst>
                  <a:gd name="adj" fmla="val 51442"/>
                </a:avLst>
              </a:prstGeom>
              <a:solidFill>
                <a:schemeClr val="accent2">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3272" name="平行四边形 73"/>
              <p:cNvSpPr/>
              <p:nvPr/>
            </p:nvSpPr>
            <p:spPr>
              <a:xfrm>
                <a:off x="10507861" y="6273733"/>
                <a:ext cx="168060" cy="255424"/>
              </a:xfrm>
              <a:prstGeom prst="parallelogram">
                <a:avLst>
                  <a:gd name="adj" fmla="val 51442"/>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grpSp>
        <p:grpSp>
          <p:nvGrpSpPr>
            <p:cNvPr id="326" name="组合 1027"/>
            <p:cNvGrpSpPr/>
            <p:nvPr/>
          </p:nvGrpSpPr>
          <p:grpSpPr>
            <a:xfrm>
              <a:off x="203417" y="6273733"/>
              <a:ext cx="10342068" cy="255424"/>
              <a:chOff x="203417" y="6273733"/>
              <a:chExt cx="10342068" cy="255424"/>
            </a:xfrm>
            <a:gradFill flip="none" rotWithShape="1">
              <a:gsLst>
                <a:gs pos="0">
                  <a:schemeClr val="bg1">
                    <a:alpha val="0"/>
                  </a:schemeClr>
                </a:gs>
                <a:gs pos="44000">
                  <a:schemeClr val="bg1">
                    <a:alpha val="55000"/>
                  </a:schemeClr>
                </a:gs>
                <a:gs pos="100000">
                  <a:schemeClr val="bg1">
                    <a:alpha val="5000"/>
                  </a:schemeClr>
                </a:gs>
              </a:gsLst>
              <a:lin ang="0" scaled="1"/>
            </a:gradFill>
          </p:grpSpPr>
          <p:sp>
            <p:nvSpPr>
              <p:cNvPr id="1053273" name="平行四边形 74"/>
              <p:cNvSpPr/>
              <p:nvPr/>
            </p:nvSpPr>
            <p:spPr>
              <a:xfrm>
                <a:off x="1037742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3274" name="平行四边形 75"/>
              <p:cNvSpPr/>
              <p:nvPr/>
            </p:nvSpPr>
            <p:spPr>
              <a:xfrm>
                <a:off x="1024698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3275" name="平行四边形 76"/>
              <p:cNvSpPr/>
              <p:nvPr/>
            </p:nvSpPr>
            <p:spPr>
              <a:xfrm>
                <a:off x="1011655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3276" name="平行四边形 77"/>
              <p:cNvSpPr/>
              <p:nvPr/>
            </p:nvSpPr>
            <p:spPr>
              <a:xfrm>
                <a:off x="998611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3277" name="平行四边形 78"/>
              <p:cNvSpPr/>
              <p:nvPr/>
            </p:nvSpPr>
            <p:spPr>
              <a:xfrm>
                <a:off x="985568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3278" name="平行四边形 79"/>
              <p:cNvSpPr/>
              <p:nvPr/>
            </p:nvSpPr>
            <p:spPr>
              <a:xfrm>
                <a:off x="972524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3279" name="平行四边形 80"/>
              <p:cNvSpPr/>
              <p:nvPr/>
            </p:nvSpPr>
            <p:spPr>
              <a:xfrm>
                <a:off x="959480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3280" name="平行四边形 81"/>
              <p:cNvSpPr/>
              <p:nvPr/>
            </p:nvSpPr>
            <p:spPr>
              <a:xfrm>
                <a:off x="946437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3281" name="平行四边形 82"/>
              <p:cNvSpPr/>
              <p:nvPr/>
            </p:nvSpPr>
            <p:spPr>
              <a:xfrm>
                <a:off x="933393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3282" name="平行四边形 86"/>
              <p:cNvSpPr/>
              <p:nvPr/>
            </p:nvSpPr>
            <p:spPr>
              <a:xfrm>
                <a:off x="920350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3283" name="平行四边形 87"/>
              <p:cNvSpPr/>
              <p:nvPr/>
            </p:nvSpPr>
            <p:spPr>
              <a:xfrm>
                <a:off x="907306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3284" name="平行四边形 88"/>
              <p:cNvSpPr/>
              <p:nvPr/>
            </p:nvSpPr>
            <p:spPr>
              <a:xfrm>
                <a:off x="894262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3285" name="平行四边形 89"/>
              <p:cNvSpPr/>
              <p:nvPr/>
            </p:nvSpPr>
            <p:spPr>
              <a:xfrm>
                <a:off x="881219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3286" name="平行四边形 90"/>
              <p:cNvSpPr/>
              <p:nvPr/>
            </p:nvSpPr>
            <p:spPr>
              <a:xfrm>
                <a:off x="868175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3287" name="平行四边形 91"/>
              <p:cNvSpPr/>
              <p:nvPr/>
            </p:nvSpPr>
            <p:spPr>
              <a:xfrm>
                <a:off x="855132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3288" name="平行四边形 92"/>
              <p:cNvSpPr/>
              <p:nvPr/>
            </p:nvSpPr>
            <p:spPr>
              <a:xfrm>
                <a:off x="842088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3289" name="平行四边形 93"/>
              <p:cNvSpPr/>
              <p:nvPr/>
            </p:nvSpPr>
            <p:spPr>
              <a:xfrm>
                <a:off x="829044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3290" name="平行四边形 94"/>
              <p:cNvSpPr/>
              <p:nvPr/>
            </p:nvSpPr>
            <p:spPr>
              <a:xfrm>
                <a:off x="816001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3291" name="平行四边形 100"/>
              <p:cNvSpPr/>
              <p:nvPr/>
            </p:nvSpPr>
            <p:spPr>
              <a:xfrm>
                <a:off x="802957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3292" name="平行四边形 101"/>
              <p:cNvSpPr/>
              <p:nvPr/>
            </p:nvSpPr>
            <p:spPr>
              <a:xfrm>
                <a:off x="789914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3293" name="平行四边形 102"/>
              <p:cNvSpPr/>
              <p:nvPr/>
            </p:nvSpPr>
            <p:spPr>
              <a:xfrm>
                <a:off x="776870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3294" name="平行四边形 103"/>
              <p:cNvSpPr/>
              <p:nvPr/>
            </p:nvSpPr>
            <p:spPr>
              <a:xfrm>
                <a:off x="763826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3295" name="平行四边形 104"/>
              <p:cNvSpPr/>
              <p:nvPr/>
            </p:nvSpPr>
            <p:spPr>
              <a:xfrm>
                <a:off x="750783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3296" name="平行四边形 105"/>
              <p:cNvSpPr/>
              <p:nvPr/>
            </p:nvSpPr>
            <p:spPr>
              <a:xfrm>
                <a:off x="737739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3297" name="平行四边形 108"/>
              <p:cNvSpPr/>
              <p:nvPr/>
            </p:nvSpPr>
            <p:spPr>
              <a:xfrm>
                <a:off x="724696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3298" name="平行四边形 109"/>
              <p:cNvSpPr/>
              <p:nvPr/>
            </p:nvSpPr>
            <p:spPr>
              <a:xfrm>
                <a:off x="711652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3299" name="平行四边形 110"/>
              <p:cNvSpPr/>
              <p:nvPr/>
            </p:nvSpPr>
            <p:spPr>
              <a:xfrm>
                <a:off x="698608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3300" name="平行四边形 111"/>
              <p:cNvSpPr/>
              <p:nvPr/>
            </p:nvSpPr>
            <p:spPr>
              <a:xfrm>
                <a:off x="685565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3301" name="平行四边形 112"/>
              <p:cNvSpPr/>
              <p:nvPr/>
            </p:nvSpPr>
            <p:spPr>
              <a:xfrm>
                <a:off x="672521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3302" name="平行四边形 113"/>
              <p:cNvSpPr/>
              <p:nvPr/>
            </p:nvSpPr>
            <p:spPr>
              <a:xfrm>
                <a:off x="659478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3303" name="平行四边形 114"/>
              <p:cNvSpPr/>
              <p:nvPr/>
            </p:nvSpPr>
            <p:spPr>
              <a:xfrm>
                <a:off x="646434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3304" name="平行四边形 115"/>
              <p:cNvSpPr/>
              <p:nvPr/>
            </p:nvSpPr>
            <p:spPr>
              <a:xfrm>
                <a:off x="633390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3305" name="平行四边形 116"/>
              <p:cNvSpPr/>
              <p:nvPr/>
            </p:nvSpPr>
            <p:spPr>
              <a:xfrm>
                <a:off x="620347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3306" name="平行四边形 117"/>
              <p:cNvSpPr/>
              <p:nvPr/>
            </p:nvSpPr>
            <p:spPr>
              <a:xfrm>
                <a:off x="607303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3307" name="平行四边形 118"/>
              <p:cNvSpPr/>
              <p:nvPr/>
            </p:nvSpPr>
            <p:spPr>
              <a:xfrm>
                <a:off x="594260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3308" name="平行四边形 119"/>
              <p:cNvSpPr/>
              <p:nvPr/>
            </p:nvSpPr>
            <p:spPr>
              <a:xfrm>
                <a:off x="581216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3309" name="平行四边形 120"/>
              <p:cNvSpPr/>
              <p:nvPr/>
            </p:nvSpPr>
            <p:spPr>
              <a:xfrm>
                <a:off x="568172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3310" name="平行四边形 121"/>
              <p:cNvSpPr/>
              <p:nvPr/>
            </p:nvSpPr>
            <p:spPr>
              <a:xfrm>
                <a:off x="555129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3311" name="平行四边形 122"/>
              <p:cNvSpPr/>
              <p:nvPr/>
            </p:nvSpPr>
            <p:spPr>
              <a:xfrm>
                <a:off x="542085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3312" name="平行四边形 123"/>
              <p:cNvSpPr/>
              <p:nvPr/>
            </p:nvSpPr>
            <p:spPr>
              <a:xfrm>
                <a:off x="529042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3313" name="平行四边形 126"/>
              <p:cNvSpPr/>
              <p:nvPr/>
            </p:nvSpPr>
            <p:spPr>
              <a:xfrm>
                <a:off x="515998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3314" name="平行四边形 127"/>
              <p:cNvSpPr/>
              <p:nvPr/>
            </p:nvSpPr>
            <p:spPr>
              <a:xfrm>
                <a:off x="502954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3315" name="平行四边形 128"/>
              <p:cNvSpPr/>
              <p:nvPr/>
            </p:nvSpPr>
            <p:spPr>
              <a:xfrm>
                <a:off x="489911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3316" name="平行四边形 129"/>
              <p:cNvSpPr/>
              <p:nvPr/>
            </p:nvSpPr>
            <p:spPr>
              <a:xfrm>
                <a:off x="476867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3317" name="平行四边形 130"/>
              <p:cNvSpPr/>
              <p:nvPr/>
            </p:nvSpPr>
            <p:spPr>
              <a:xfrm>
                <a:off x="463824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3318" name="平行四边形 131"/>
              <p:cNvSpPr/>
              <p:nvPr/>
            </p:nvSpPr>
            <p:spPr>
              <a:xfrm>
                <a:off x="450780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3319" name="平行四边形 132"/>
              <p:cNvSpPr/>
              <p:nvPr/>
            </p:nvSpPr>
            <p:spPr>
              <a:xfrm>
                <a:off x="437736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3320" name="平行四边形 133"/>
              <p:cNvSpPr/>
              <p:nvPr/>
            </p:nvSpPr>
            <p:spPr>
              <a:xfrm>
                <a:off x="424693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3321" name="平行四边形 134"/>
              <p:cNvSpPr/>
              <p:nvPr/>
            </p:nvSpPr>
            <p:spPr>
              <a:xfrm>
                <a:off x="411649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3322" name="平行四边形 135"/>
              <p:cNvSpPr/>
              <p:nvPr/>
            </p:nvSpPr>
            <p:spPr>
              <a:xfrm>
                <a:off x="398606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3323" name="平行四边形 136"/>
              <p:cNvSpPr/>
              <p:nvPr/>
            </p:nvSpPr>
            <p:spPr>
              <a:xfrm>
                <a:off x="385562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3324" name="平行四边形 137"/>
              <p:cNvSpPr/>
              <p:nvPr/>
            </p:nvSpPr>
            <p:spPr>
              <a:xfrm>
                <a:off x="372518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3325" name="平行四边形 138"/>
              <p:cNvSpPr/>
              <p:nvPr/>
            </p:nvSpPr>
            <p:spPr>
              <a:xfrm>
                <a:off x="359475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3326" name="平行四边形 139"/>
              <p:cNvSpPr/>
              <p:nvPr/>
            </p:nvSpPr>
            <p:spPr>
              <a:xfrm>
                <a:off x="346431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3327" name="平行四边形 140"/>
              <p:cNvSpPr/>
              <p:nvPr/>
            </p:nvSpPr>
            <p:spPr>
              <a:xfrm>
                <a:off x="333388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3328" name="平行四边形 141"/>
              <p:cNvSpPr/>
              <p:nvPr/>
            </p:nvSpPr>
            <p:spPr>
              <a:xfrm>
                <a:off x="320344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3329" name="平行四边形 142"/>
              <p:cNvSpPr/>
              <p:nvPr/>
            </p:nvSpPr>
            <p:spPr>
              <a:xfrm>
                <a:off x="307300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3330" name="平行四边形 143"/>
              <p:cNvSpPr/>
              <p:nvPr/>
            </p:nvSpPr>
            <p:spPr>
              <a:xfrm>
                <a:off x="294257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3331" name="平行四边形 144"/>
              <p:cNvSpPr/>
              <p:nvPr/>
            </p:nvSpPr>
            <p:spPr>
              <a:xfrm>
                <a:off x="281213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3332" name="平行四边形 145"/>
              <p:cNvSpPr/>
              <p:nvPr/>
            </p:nvSpPr>
            <p:spPr>
              <a:xfrm>
                <a:off x="268170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3333" name="平行四边形 146"/>
              <p:cNvSpPr/>
              <p:nvPr/>
            </p:nvSpPr>
            <p:spPr>
              <a:xfrm>
                <a:off x="255126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3334" name="平行四边形 147"/>
              <p:cNvSpPr/>
              <p:nvPr/>
            </p:nvSpPr>
            <p:spPr>
              <a:xfrm>
                <a:off x="242082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3335" name="平行四边形 148"/>
              <p:cNvSpPr/>
              <p:nvPr/>
            </p:nvSpPr>
            <p:spPr>
              <a:xfrm>
                <a:off x="229039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3336" name="平行四边形 149"/>
              <p:cNvSpPr/>
              <p:nvPr/>
            </p:nvSpPr>
            <p:spPr>
              <a:xfrm>
                <a:off x="215995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3337" name="平行四边形 150"/>
              <p:cNvSpPr/>
              <p:nvPr/>
            </p:nvSpPr>
            <p:spPr>
              <a:xfrm>
                <a:off x="202952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3338" name="平行四边形 151"/>
              <p:cNvSpPr/>
              <p:nvPr/>
            </p:nvSpPr>
            <p:spPr>
              <a:xfrm>
                <a:off x="189908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3339" name="平行四边形 152"/>
              <p:cNvSpPr/>
              <p:nvPr/>
            </p:nvSpPr>
            <p:spPr>
              <a:xfrm>
                <a:off x="176864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3340" name="平行四边形 153"/>
              <p:cNvSpPr/>
              <p:nvPr/>
            </p:nvSpPr>
            <p:spPr>
              <a:xfrm>
                <a:off x="163821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3341" name="平行四边形 154"/>
              <p:cNvSpPr/>
              <p:nvPr/>
            </p:nvSpPr>
            <p:spPr>
              <a:xfrm>
                <a:off x="150777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3342" name="平行四边形 155"/>
              <p:cNvSpPr/>
              <p:nvPr/>
            </p:nvSpPr>
            <p:spPr>
              <a:xfrm>
                <a:off x="137734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3343" name="平行四边形 156"/>
              <p:cNvSpPr/>
              <p:nvPr/>
            </p:nvSpPr>
            <p:spPr>
              <a:xfrm>
                <a:off x="124690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3344" name="平行四边形 157"/>
              <p:cNvSpPr/>
              <p:nvPr/>
            </p:nvSpPr>
            <p:spPr>
              <a:xfrm>
                <a:off x="111646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3345" name="平行四边形 158"/>
              <p:cNvSpPr/>
              <p:nvPr/>
            </p:nvSpPr>
            <p:spPr>
              <a:xfrm>
                <a:off x="98603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3346" name="平行四边形 159"/>
              <p:cNvSpPr/>
              <p:nvPr/>
            </p:nvSpPr>
            <p:spPr>
              <a:xfrm>
                <a:off x="85559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3347" name="平行四边形 160"/>
              <p:cNvSpPr/>
              <p:nvPr/>
            </p:nvSpPr>
            <p:spPr>
              <a:xfrm>
                <a:off x="72516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3348" name="平行四边形 161"/>
              <p:cNvSpPr/>
              <p:nvPr/>
            </p:nvSpPr>
            <p:spPr>
              <a:xfrm>
                <a:off x="59472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3349" name="平行四边形 162"/>
              <p:cNvSpPr/>
              <p:nvPr/>
            </p:nvSpPr>
            <p:spPr>
              <a:xfrm>
                <a:off x="46428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3350" name="平行四边形 163"/>
              <p:cNvSpPr/>
              <p:nvPr/>
            </p:nvSpPr>
            <p:spPr>
              <a:xfrm>
                <a:off x="33385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3351" name="平行四边形 164"/>
              <p:cNvSpPr/>
              <p:nvPr/>
            </p:nvSpPr>
            <p:spPr>
              <a:xfrm>
                <a:off x="20341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grpSp>
      </p:grpSp>
      <p:sp>
        <p:nvSpPr>
          <p:cNvPr id="1053352" name="TextBox 13"/>
          <p:cNvSpPr txBox="1"/>
          <p:nvPr/>
        </p:nvSpPr>
        <p:spPr>
          <a:xfrm>
            <a:off x="667897" y="1221693"/>
            <a:ext cx="1676400" cy="355600"/>
          </a:xfrm>
          <a:prstGeom prst="rect"/>
          <a:noFill/>
        </p:spPr>
        <p:txBody>
          <a:bodyPr anchor="t" anchorCtr="0" bIns="0" lIns="0" rIns="0" rtlCol="0" tIns="0" wrap="none">
            <a:spAutoFit/>
          </a:bodyPr>
          <a:p>
            <a:pPr defTabSz="1216660">
              <a:spcBef>
                <a:spcPct val="20000"/>
              </a:spcBef>
            </a:pPr>
            <a:r>
              <a:rPr altLang="zh-CN" b="1" sz="2400" lang="en-US">
                <a:solidFill>
                  <a:schemeClr val="bg1"/>
                </a:solidFill>
                <a:latin typeface="+mj-ea"/>
                <a:ea typeface="+mj-ea"/>
                <a:sym typeface="Arial" panose="020B0604020202020204" pitchFamily="34" charset="0"/>
              </a:rPr>
              <a:t>2022</a:t>
            </a:r>
            <a:r>
              <a:rPr altLang="en-US" b="1" sz="2400" lang="zh-CN">
                <a:solidFill>
                  <a:schemeClr val="bg1"/>
                </a:solidFill>
                <a:latin typeface="+mj-ea"/>
                <a:ea typeface="+mj-ea"/>
                <a:sym typeface="Arial" panose="020B0604020202020204" pitchFamily="34" charset="0"/>
              </a:rPr>
              <a:t>年</a:t>
            </a:r>
            <a:r>
              <a:rPr altLang="zh-CN" b="1" sz="2400" lang="en-US">
                <a:solidFill>
                  <a:schemeClr val="bg1"/>
                </a:solidFill>
                <a:latin typeface="+mj-ea"/>
                <a:ea typeface="+mj-ea"/>
                <a:sym typeface="Arial" panose="020B0604020202020204" pitchFamily="34" charset="0"/>
              </a:rPr>
              <a:t>12</a:t>
            </a:r>
            <a:r>
              <a:rPr altLang="en-US" b="1" sz="2400" lang="zh-CN">
                <a:solidFill>
                  <a:schemeClr val="bg1"/>
                </a:solidFill>
                <a:latin typeface="+mj-ea"/>
                <a:ea typeface="+mj-ea"/>
                <a:sym typeface="Arial" panose="020B0604020202020204" pitchFamily="34" charset="0"/>
              </a:rPr>
              <a:t>月</a:t>
            </a:r>
          </a:p>
        </p:txBody>
      </p:sp>
      <p:sp>
        <p:nvSpPr>
          <p:cNvPr id="1053353" name="文本框 125"/>
          <p:cNvSpPr txBox="1"/>
          <p:nvPr/>
        </p:nvSpPr>
        <p:spPr>
          <a:xfrm>
            <a:off x="928804" y="2358705"/>
            <a:ext cx="5171034" cy="993140"/>
          </a:xfrm>
          <a:prstGeom prst="rect"/>
          <a:noFill/>
        </p:spPr>
        <p:txBody>
          <a:bodyPr wrap="square">
            <a:spAutoFit/>
          </a:bodyPr>
          <a:p>
            <a:pPr algn="l">
              <a:lnSpc>
                <a:spcPct val="150000"/>
              </a:lnSpc>
            </a:pPr>
            <a:r>
              <a:rPr altLang="en-US" b="1" sz="4000" lang="zh-CN">
                <a:solidFill>
                  <a:schemeClr val="bg1"/>
                </a:solidFill>
                <a:latin typeface="+mj-ea"/>
                <a:ea typeface="+mj-ea"/>
              </a:rPr>
              <a:t>感恩生日会</a:t>
            </a:r>
            <a:endParaRPr altLang="en-US" b="1" sz="2800" lang="zh-CN">
              <a:solidFill>
                <a:schemeClr val="bg1"/>
              </a:solidFill>
              <a:latin typeface="+mj-ea"/>
              <a:ea typeface="+mj-ea"/>
            </a:endParaRPr>
          </a:p>
        </p:txBody>
      </p:sp>
      <p:sp>
        <p:nvSpPr>
          <p:cNvPr id="1053354" name="文本框 166"/>
          <p:cNvSpPr txBox="1"/>
          <p:nvPr/>
        </p:nvSpPr>
        <p:spPr>
          <a:xfrm>
            <a:off x="2656459" y="1185703"/>
            <a:ext cx="5171034" cy="461665"/>
          </a:xfrm>
          <a:prstGeom prst="rect"/>
          <a:noFill/>
        </p:spPr>
        <p:txBody>
          <a:bodyPr wrap="square">
            <a:spAutoFit/>
          </a:bodyPr>
          <a:p>
            <a:pPr algn="l"/>
            <a:r>
              <a:rPr altLang="en-US" b="1" sz="2400" i="0" lang="zh-CN">
                <a:solidFill>
                  <a:schemeClr val="bg1"/>
                </a:solidFill>
                <a:effectLst/>
                <a:latin typeface="+mj-ea"/>
                <a:ea typeface="+mj-ea"/>
              </a:rPr>
              <a:t>暖冬感恩季</a:t>
            </a:r>
          </a:p>
        </p:txBody>
      </p:sp>
      <p:sp>
        <p:nvSpPr>
          <p:cNvPr id="1053355" name="文本框 168"/>
          <p:cNvSpPr txBox="1"/>
          <p:nvPr/>
        </p:nvSpPr>
        <p:spPr>
          <a:xfrm>
            <a:off x="988472" y="3422377"/>
            <a:ext cx="4958260" cy="613694"/>
          </a:xfrm>
          <a:prstGeom prst="rect"/>
          <a:noFill/>
        </p:spPr>
        <p:txBody>
          <a:bodyPr wrap="square">
            <a:spAutoFit/>
          </a:bodyPr>
          <a:p>
            <a:pPr>
              <a:lnSpc>
                <a:spcPct val="150000"/>
              </a:lnSpc>
            </a:pPr>
            <a:r>
              <a:rPr altLang="en-US" b="0" sz="1200" i="0" lang="zh-CN">
                <a:solidFill>
                  <a:schemeClr val="bg1"/>
                </a:solidFill>
                <a:effectLst/>
                <a:latin typeface="+mj-ea"/>
                <a:ea typeface="+mj-ea"/>
              </a:rPr>
              <a:t>现场准备了一场甜蜜的蛋糕手作活动，我们期望用暖心的生日仪式感，为每位家人开启新一岁的美好。</a:t>
            </a:r>
          </a:p>
        </p:txBody>
      </p:sp>
      <p:pic>
        <p:nvPicPr>
          <p:cNvPr id="2097245" name="图片 124"/>
          <p:cNvPicPr>
            <a:picLocks noChangeAspect="1"/>
          </p:cNvPicPr>
          <p:nvPr/>
        </p:nvPicPr>
        <p:blipFill>
          <a:blip xmlns:r="http://schemas.openxmlformats.org/officeDocument/2006/relationships" r:embed="rId1" cstate="email"/>
          <a:srcRect/>
          <a:stretch>
            <a:fillRect/>
          </a:stretch>
        </p:blipFill>
        <p:spPr>
          <a:xfrm>
            <a:off x="6098756" y="942381"/>
            <a:ext cx="5224763" cy="3049508"/>
          </a:xfrm>
          <a:prstGeom prst="rect"/>
        </p:spPr>
      </p:pic>
      <p:pic>
        <p:nvPicPr>
          <p:cNvPr id="2097246" name="图片 165"/>
          <p:cNvPicPr>
            <a:picLocks noChangeAspect="1"/>
          </p:cNvPicPr>
          <p:nvPr/>
        </p:nvPicPr>
        <p:blipFill>
          <a:blip xmlns:r="http://schemas.openxmlformats.org/officeDocument/2006/relationships" r:embed="rId2" cstate="email"/>
          <a:stretch>
            <a:fillRect/>
          </a:stretch>
        </p:blipFill>
        <p:spPr>
          <a:xfrm>
            <a:off x="6129143" y="4081977"/>
            <a:ext cx="2589523" cy="1723725"/>
          </a:xfrm>
          <a:prstGeom prst="rect"/>
        </p:spPr>
      </p:pic>
      <p:pic>
        <p:nvPicPr>
          <p:cNvPr id="2097247" name="图片 167"/>
          <p:cNvPicPr>
            <a:picLocks noChangeAspect="1"/>
          </p:cNvPicPr>
          <p:nvPr/>
        </p:nvPicPr>
        <p:blipFill>
          <a:blip xmlns:r="http://schemas.openxmlformats.org/officeDocument/2006/relationships" r:embed="rId3" cstate="email"/>
          <a:srcRect/>
          <a:stretch>
            <a:fillRect/>
          </a:stretch>
        </p:blipFill>
        <p:spPr>
          <a:xfrm>
            <a:off x="8810225" y="4103211"/>
            <a:ext cx="2490337" cy="1676027"/>
          </a:xfrm>
          <a:prstGeom prst="rect"/>
        </p:spPr>
      </p:pic>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327" name=""/>
        <p:cNvGrpSpPr/>
        <p:nvPr/>
      </p:nvGrpSpPr>
      <p:grpSpPr>
        <a:xfrm>
          <a:off x="0" y="0"/>
          <a:ext cx="0" cy="0"/>
          <a:chOff x="0" y="0"/>
          <a:chExt cx="0" cy="0"/>
        </a:xfrm>
      </p:grpSpPr>
      <p:sp>
        <p:nvSpPr>
          <p:cNvPr id="1053356" name="矩形 1"/>
          <p:cNvSpPr/>
          <p:nvPr/>
        </p:nvSpPr>
        <p:spPr>
          <a:xfrm>
            <a:off x="0" y="-29210"/>
            <a:ext cx="12192000" cy="6887210"/>
          </a:xfrm>
          <a:prstGeom prst="rect"/>
          <a:solidFill>
            <a:srgbClr val="00277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3357" name="任意多边形: 形状 180"/>
          <p:cNvSpPr/>
          <p:nvPr/>
        </p:nvSpPr>
        <p:spPr>
          <a:xfrm>
            <a:off x="1582282" y="-29210"/>
            <a:ext cx="6822908" cy="6858000"/>
          </a:xfrm>
          <a:custGeom>
            <a:avLst/>
            <a:gdLst>
              <a:gd name="connsiteX0" fmla="*/ 2313618 w 8569125"/>
              <a:gd name="connsiteY0" fmla="*/ 0 h 6858000"/>
              <a:gd name="connsiteX1" fmla="*/ 3960258 w 8569125"/>
              <a:gd name="connsiteY1" fmla="*/ 0 h 6858000"/>
              <a:gd name="connsiteX2" fmla="*/ 4621404 w 8569125"/>
              <a:gd name="connsiteY2" fmla="*/ 0 h 6858000"/>
              <a:gd name="connsiteX3" fmla="*/ 6758681 w 8569125"/>
              <a:gd name="connsiteY3" fmla="*/ 0 h 6858000"/>
              <a:gd name="connsiteX4" fmla="*/ 8302425 w 8569125"/>
              <a:gd name="connsiteY4" fmla="*/ 0 h 6858000"/>
              <a:gd name="connsiteX5" fmla="*/ 8569125 w 8569125"/>
              <a:gd name="connsiteY5" fmla="*/ 0 h 6858000"/>
              <a:gd name="connsiteX6" fmla="*/ 8569125 w 8569125"/>
              <a:gd name="connsiteY6" fmla="*/ 6858000 h 6858000"/>
              <a:gd name="connsiteX7" fmla="*/ 8302425 w 8569125"/>
              <a:gd name="connsiteY7" fmla="*/ 6858000 h 6858000"/>
              <a:gd name="connsiteX8" fmla="*/ 6758681 w 8569125"/>
              <a:gd name="connsiteY8" fmla="*/ 6858000 h 6858000"/>
              <a:gd name="connsiteX9" fmla="*/ 0 w 8569125"/>
              <a:gd name="connsiteY9"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569125" h="6858000">
                <a:moveTo>
                  <a:pt x="2313618" y="0"/>
                </a:moveTo>
                <a:lnTo>
                  <a:pt x="3960258" y="0"/>
                </a:lnTo>
                <a:lnTo>
                  <a:pt x="4621404" y="0"/>
                </a:lnTo>
                <a:lnTo>
                  <a:pt x="6758681" y="0"/>
                </a:lnTo>
                <a:lnTo>
                  <a:pt x="8302425" y="0"/>
                </a:lnTo>
                <a:lnTo>
                  <a:pt x="8569125" y="0"/>
                </a:lnTo>
                <a:lnTo>
                  <a:pt x="8569125" y="6858000"/>
                </a:lnTo>
                <a:lnTo>
                  <a:pt x="8302425" y="6858000"/>
                </a:lnTo>
                <a:lnTo>
                  <a:pt x="6758681" y="6858000"/>
                </a:lnTo>
                <a:lnTo>
                  <a:pt x="0" y="685800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53358" name="矩形 5"/>
          <p:cNvSpPr/>
          <p:nvPr/>
        </p:nvSpPr>
        <p:spPr>
          <a:xfrm>
            <a:off x="294944" y="623162"/>
            <a:ext cx="11566856" cy="5650571"/>
          </a:xfrm>
          <a:prstGeom prst="rect"/>
          <a:gradFill flip="none" rotWithShape="1">
            <a:gsLst>
              <a:gs pos="0">
                <a:schemeClr val="accent1"/>
              </a:gs>
              <a:gs pos="100000">
                <a:schemeClr val="accent2"/>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3359" name="任意多边形: 形状 11"/>
          <p:cNvSpPr/>
          <p:nvPr/>
        </p:nvSpPr>
        <p:spPr>
          <a:xfrm>
            <a:off x="0" y="1"/>
            <a:ext cx="589888" cy="1748539"/>
          </a:xfrm>
          <a:custGeom>
            <a:avLst/>
            <a:gdLst>
              <a:gd name="connsiteX0" fmla="*/ 0 w 589888"/>
              <a:gd name="connsiteY0" fmla="*/ 0 h 1748539"/>
              <a:gd name="connsiteX1" fmla="*/ 589888 w 589888"/>
              <a:gd name="connsiteY1" fmla="*/ 0 h 1748539"/>
              <a:gd name="connsiteX2" fmla="*/ 0 w 589888"/>
              <a:gd name="connsiteY2" fmla="*/ 1748539 h 1748539"/>
            </a:gdLst>
            <a:ahLst/>
            <a:cxnLst>
              <a:cxn ang="0">
                <a:pos x="connsiteX0" y="connsiteY0"/>
              </a:cxn>
              <a:cxn ang="0">
                <a:pos x="connsiteX1" y="connsiteY1"/>
              </a:cxn>
              <a:cxn ang="0">
                <a:pos x="connsiteX2" y="connsiteY2"/>
              </a:cxn>
            </a:cxnLst>
            <a:rect l="l" t="t" r="r" b="b"/>
            <a:pathLst>
              <a:path w="589888" h="1748539">
                <a:moveTo>
                  <a:pt x="0" y="0"/>
                </a:moveTo>
                <a:lnTo>
                  <a:pt x="589888" y="0"/>
                </a:lnTo>
                <a:lnTo>
                  <a:pt x="0" y="1748539"/>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53360" name="任意多边形: 形状 106"/>
          <p:cNvSpPr/>
          <p:nvPr/>
        </p:nvSpPr>
        <p:spPr>
          <a:xfrm>
            <a:off x="713485" y="0"/>
            <a:ext cx="1258044" cy="1675698"/>
          </a:xfrm>
          <a:custGeom>
            <a:avLst/>
            <a:gdLst>
              <a:gd name="connsiteX0" fmla="*/ 623094 w 1258044"/>
              <a:gd name="connsiteY0" fmla="*/ 0 h 1675698"/>
              <a:gd name="connsiteX1" fmla="*/ 1258044 w 1258044"/>
              <a:gd name="connsiteY1" fmla="*/ 0 h 1675698"/>
              <a:gd name="connsiteX2" fmla="*/ 634950 w 1258044"/>
              <a:gd name="connsiteY2" fmla="*/ 1675698 h 1675698"/>
              <a:gd name="connsiteX3" fmla="*/ 0 w 1258044"/>
              <a:gd name="connsiteY3" fmla="*/ 1675698 h 1675698"/>
            </a:gdLst>
            <a:ahLst/>
            <a:cxnLst>
              <a:cxn ang="0">
                <a:pos x="connsiteX0" y="connsiteY0"/>
              </a:cxn>
              <a:cxn ang="0">
                <a:pos x="connsiteX1" y="connsiteY1"/>
              </a:cxn>
              <a:cxn ang="0">
                <a:pos x="connsiteX2" y="connsiteY2"/>
              </a:cxn>
              <a:cxn ang="0">
                <a:pos x="connsiteX3" y="connsiteY3"/>
              </a:cxn>
            </a:cxnLst>
            <a:rect l="l" t="t" r="r" b="b"/>
            <a:pathLst>
              <a:path w="1258044" h="1675698">
                <a:moveTo>
                  <a:pt x="623094" y="0"/>
                </a:moveTo>
                <a:lnTo>
                  <a:pt x="1258044" y="0"/>
                </a:lnTo>
                <a:lnTo>
                  <a:pt x="634950" y="1675698"/>
                </a:lnTo>
                <a:lnTo>
                  <a:pt x="0" y="1675698"/>
                </a:lnTo>
                <a:close/>
              </a:path>
            </a:pathLst>
          </a:custGeom>
          <a:gradFill flip="none" rotWithShape="1">
            <a:gsLst>
              <a:gs pos="0">
                <a:schemeClr val="bg1">
                  <a:alpha val="64000"/>
                </a:schemeClr>
              </a:gs>
              <a:gs pos="100000">
                <a:schemeClr val="bg1">
                  <a:alpha val="0"/>
                </a:schemeClr>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53361" name="平行四边形 176"/>
          <p:cNvSpPr/>
          <p:nvPr/>
        </p:nvSpPr>
        <p:spPr>
          <a:xfrm>
            <a:off x="10409936" y="0"/>
            <a:ext cx="1189400" cy="1869720"/>
          </a:xfrm>
          <a:prstGeom prst="parallelogram">
            <a:avLst>
              <a:gd name="adj" fmla="val 58453"/>
            </a:avLst>
          </a:prstGeom>
          <a:gradFill flip="none" rotWithShape="1">
            <a:gsLst>
              <a:gs pos="0">
                <a:schemeClr val="bg1">
                  <a:alpha val="64000"/>
                </a:schemeClr>
              </a:gs>
              <a:gs pos="100000">
                <a:schemeClr val="bg1">
                  <a:alpha val="0"/>
                </a:schemeClr>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3362" name="平行四边形 177"/>
          <p:cNvSpPr/>
          <p:nvPr/>
        </p:nvSpPr>
        <p:spPr>
          <a:xfrm>
            <a:off x="9594570" y="-4625"/>
            <a:ext cx="895458" cy="1255575"/>
          </a:xfrm>
          <a:prstGeom prst="parallelogram">
            <a:avLst>
              <a:gd name="adj" fmla="val 51239"/>
            </a:avLst>
          </a:prstGeom>
          <a:gradFill flip="none" rotWithShape="1">
            <a:gsLst>
              <a:gs pos="0">
                <a:schemeClr val="accent2"/>
              </a:gs>
              <a:gs pos="100000">
                <a:schemeClr val="accent2">
                  <a:alpha val="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3363" name="任意多边形: 形状 107"/>
          <p:cNvSpPr/>
          <p:nvPr/>
        </p:nvSpPr>
        <p:spPr>
          <a:xfrm>
            <a:off x="2240078" y="4705381"/>
            <a:ext cx="1906301" cy="2152619"/>
          </a:xfrm>
          <a:custGeom>
            <a:avLst/>
            <a:gdLst>
              <a:gd name="connsiteX0" fmla="*/ 733105 w 1906301"/>
              <a:gd name="connsiteY0" fmla="*/ 0 h 2152619"/>
              <a:gd name="connsiteX1" fmla="*/ 1906301 w 1906301"/>
              <a:gd name="connsiteY1" fmla="*/ 0 h 2152619"/>
              <a:gd name="connsiteX2" fmla="*/ 1173196 w 1906301"/>
              <a:gd name="connsiteY2" fmla="*/ 2152619 h 2152619"/>
              <a:gd name="connsiteX3" fmla="*/ 0 w 1906301"/>
              <a:gd name="connsiteY3" fmla="*/ 2152619 h 2152619"/>
            </a:gdLst>
            <a:ahLst/>
            <a:cxnLst>
              <a:cxn ang="0">
                <a:pos x="connsiteX0" y="connsiteY0"/>
              </a:cxn>
              <a:cxn ang="0">
                <a:pos x="connsiteX1" y="connsiteY1"/>
              </a:cxn>
              <a:cxn ang="0">
                <a:pos x="connsiteX2" y="connsiteY2"/>
              </a:cxn>
              <a:cxn ang="0">
                <a:pos x="connsiteX3" y="connsiteY3"/>
              </a:cxn>
            </a:cxnLst>
            <a:rect l="l" t="t" r="r" b="b"/>
            <a:pathLst>
              <a:path w="1906301" h="2152619">
                <a:moveTo>
                  <a:pt x="733105" y="0"/>
                </a:moveTo>
                <a:lnTo>
                  <a:pt x="1906301" y="0"/>
                </a:lnTo>
                <a:lnTo>
                  <a:pt x="1173196" y="2152619"/>
                </a:lnTo>
                <a:lnTo>
                  <a:pt x="0" y="2152619"/>
                </a:lnTo>
                <a:close/>
              </a:path>
            </a:pathLst>
          </a:custGeom>
          <a:gradFill flip="none" rotWithShape="1">
            <a:gsLst>
              <a:gs pos="0">
                <a:schemeClr val="accent2"/>
              </a:gs>
              <a:gs pos="100000">
                <a:schemeClr val="accent2">
                  <a:alpha val="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grpSp>
        <p:nvGrpSpPr>
          <p:cNvPr id="328" name="组合 1028"/>
          <p:cNvGrpSpPr/>
          <p:nvPr/>
        </p:nvGrpSpPr>
        <p:grpSpPr>
          <a:xfrm>
            <a:off x="468420" y="6273733"/>
            <a:ext cx="11255160" cy="255424"/>
            <a:chOff x="203417" y="6273733"/>
            <a:chExt cx="11255160" cy="255424"/>
          </a:xfrm>
        </p:grpSpPr>
        <p:grpSp>
          <p:nvGrpSpPr>
            <p:cNvPr id="329" name="组合 1024"/>
            <p:cNvGrpSpPr/>
            <p:nvPr/>
          </p:nvGrpSpPr>
          <p:grpSpPr>
            <a:xfrm>
              <a:off x="10507861" y="6273733"/>
              <a:ext cx="950716" cy="255424"/>
              <a:chOff x="10507861" y="6273733"/>
              <a:chExt cx="950716" cy="255424"/>
            </a:xfrm>
          </p:grpSpPr>
          <p:sp>
            <p:nvSpPr>
              <p:cNvPr id="1053364" name="平行四边形 36"/>
              <p:cNvSpPr/>
              <p:nvPr/>
            </p:nvSpPr>
            <p:spPr>
              <a:xfrm>
                <a:off x="11290517" y="6273733"/>
                <a:ext cx="168060" cy="255424"/>
              </a:xfrm>
              <a:prstGeom prst="parallelogram">
                <a:avLst>
                  <a:gd name="adj" fmla="val 51442"/>
                </a:avLst>
              </a:prstGeom>
              <a:solidFill>
                <a:schemeClr val="accent2">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3365" name="平行四边形 68"/>
              <p:cNvSpPr/>
              <p:nvPr/>
            </p:nvSpPr>
            <p:spPr>
              <a:xfrm>
                <a:off x="11160041" y="6273733"/>
                <a:ext cx="168060" cy="255424"/>
              </a:xfrm>
              <a:prstGeom prst="parallelogram">
                <a:avLst>
                  <a:gd name="adj" fmla="val 51442"/>
                </a:avLst>
              </a:prstGeom>
              <a:solidFill>
                <a:schemeClr val="accent2">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3366" name="平行四边形 69"/>
              <p:cNvSpPr/>
              <p:nvPr/>
            </p:nvSpPr>
            <p:spPr>
              <a:xfrm>
                <a:off x="11029605" y="6273733"/>
                <a:ext cx="168060" cy="255424"/>
              </a:xfrm>
              <a:prstGeom prst="parallelogram">
                <a:avLst>
                  <a:gd name="adj" fmla="val 51442"/>
                </a:avLst>
              </a:prstGeom>
              <a:solidFill>
                <a:schemeClr val="accent2">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3367" name="平行四边形 70"/>
              <p:cNvSpPr/>
              <p:nvPr/>
            </p:nvSpPr>
            <p:spPr>
              <a:xfrm>
                <a:off x="10899169" y="6273733"/>
                <a:ext cx="168060" cy="255424"/>
              </a:xfrm>
              <a:prstGeom prst="parallelogram">
                <a:avLst>
                  <a:gd name="adj" fmla="val 51442"/>
                </a:avLst>
              </a:prstGeom>
              <a:solidFill>
                <a:schemeClr val="accent2">
                  <a:alpha val="5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3368" name="平行四边形 71"/>
              <p:cNvSpPr/>
              <p:nvPr/>
            </p:nvSpPr>
            <p:spPr>
              <a:xfrm>
                <a:off x="10768733" y="6273733"/>
                <a:ext cx="168060" cy="255424"/>
              </a:xfrm>
              <a:prstGeom prst="parallelogram">
                <a:avLst>
                  <a:gd name="adj" fmla="val 51442"/>
                </a:avLst>
              </a:prstGeom>
              <a:solidFill>
                <a:schemeClr val="accent2">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3369" name="平行四边形 72"/>
              <p:cNvSpPr/>
              <p:nvPr/>
            </p:nvSpPr>
            <p:spPr>
              <a:xfrm>
                <a:off x="10638297" y="6273733"/>
                <a:ext cx="168060" cy="255424"/>
              </a:xfrm>
              <a:prstGeom prst="parallelogram">
                <a:avLst>
                  <a:gd name="adj" fmla="val 51442"/>
                </a:avLst>
              </a:prstGeom>
              <a:solidFill>
                <a:schemeClr val="accent2">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3370" name="平行四边形 73"/>
              <p:cNvSpPr/>
              <p:nvPr/>
            </p:nvSpPr>
            <p:spPr>
              <a:xfrm>
                <a:off x="10507861" y="6273733"/>
                <a:ext cx="168060" cy="255424"/>
              </a:xfrm>
              <a:prstGeom prst="parallelogram">
                <a:avLst>
                  <a:gd name="adj" fmla="val 51442"/>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grpSp>
        <p:grpSp>
          <p:nvGrpSpPr>
            <p:cNvPr id="330" name="组合 1027"/>
            <p:cNvGrpSpPr/>
            <p:nvPr/>
          </p:nvGrpSpPr>
          <p:grpSpPr>
            <a:xfrm>
              <a:off x="203417" y="6273733"/>
              <a:ext cx="10342068" cy="255424"/>
              <a:chOff x="203417" y="6273733"/>
              <a:chExt cx="10342068" cy="255424"/>
            </a:xfrm>
            <a:gradFill flip="none" rotWithShape="1">
              <a:gsLst>
                <a:gs pos="0">
                  <a:schemeClr val="bg1">
                    <a:alpha val="0"/>
                  </a:schemeClr>
                </a:gs>
                <a:gs pos="44000">
                  <a:schemeClr val="bg1">
                    <a:alpha val="55000"/>
                  </a:schemeClr>
                </a:gs>
                <a:gs pos="100000">
                  <a:schemeClr val="bg1">
                    <a:alpha val="5000"/>
                  </a:schemeClr>
                </a:gs>
              </a:gsLst>
              <a:lin ang="0" scaled="1"/>
            </a:gradFill>
          </p:grpSpPr>
          <p:sp>
            <p:nvSpPr>
              <p:cNvPr id="1053371" name="平行四边形 74"/>
              <p:cNvSpPr/>
              <p:nvPr/>
            </p:nvSpPr>
            <p:spPr>
              <a:xfrm>
                <a:off x="1037742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3372" name="平行四边形 75"/>
              <p:cNvSpPr/>
              <p:nvPr/>
            </p:nvSpPr>
            <p:spPr>
              <a:xfrm>
                <a:off x="1024698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3373" name="平行四边形 76"/>
              <p:cNvSpPr/>
              <p:nvPr/>
            </p:nvSpPr>
            <p:spPr>
              <a:xfrm>
                <a:off x="1011655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3374" name="平行四边形 77"/>
              <p:cNvSpPr/>
              <p:nvPr/>
            </p:nvSpPr>
            <p:spPr>
              <a:xfrm>
                <a:off x="998611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3375" name="平行四边形 78"/>
              <p:cNvSpPr/>
              <p:nvPr/>
            </p:nvSpPr>
            <p:spPr>
              <a:xfrm>
                <a:off x="985568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3376" name="平行四边形 79"/>
              <p:cNvSpPr/>
              <p:nvPr/>
            </p:nvSpPr>
            <p:spPr>
              <a:xfrm>
                <a:off x="972524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3377" name="平行四边形 80"/>
              <p:cNvSpPr/>
              <p:nvPr/>
            </p:nvSpPr>
            <p:spPr>
              <a:xfrm>
                <a:off x="959480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3378" name="平行四边形 81"/>
              <p:cNvSpPr/>
              <p:nvPr/>
            </p:nvSpPr>
            <p:spPr>
              <a:xfrm>
                <a:off x="946437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3379" name="平行四边形 82"/>
              <p:cNvSpPr/>
              <p:nvPr/>
            </p:nvSpPr>
            <p:spPr>
              <a:xfrm>
                <a:off x="933393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3380" name="平行四边形 86"/>
              <p:cNvSpPr/>
              <p:nvPr/>
            </p:nvSpPr>
            <p:spPr>
              <a:xfrm>
                <a:off x="920350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3381" name="平行四边形 87"/>
              <p:cNvSpPr/>
              <p:nvPr/>
            </p:nvSpPr>
            <p:spPr>
              <a:xfrm>
                <a:off x="907306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3382" name="平行四边形 88"/>
              <p:cNvSpPr/>
              <p:nvPr/>
            </p:nvSpPr>
            <p:spPr>
              <a:xfrm>
                <a:off x="894262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3383" name="平行四边形 89"/>
              <p:cNvSpPr/>
              <p:nvPr/>
            </p:nvSpPr>
            <p:spPr>
              <a:xfrm>
                <a:off x="881219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3384" name="平行四边形 90"/>
              <p:cNvSpPr/>
              <p:nvPr/>
            </p:nvSpPr>
            <p:spPr>
              <a:xfrm>
                <a:off x="868175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3385" name="平行四边形 91"/>
              <p:cNvSpPr/>
              <p:nvPr/>
            </p:nvSpPr>
            <p:spPr>
              <a:xfrm>
                <a:off x="855132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3386" name="平行四边形 92"/>
              <p:cNvSpPr/>
              <p:nvPr/>
            </p:nvSpPr>
            <p:spPr>
              <a:xfrm>
                <a:off x="842088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3387" name="平行四边形 93"/>
              <p:cNvSpPr/>
              <p:nvPr/>
            </p:nvSpPr>
            <p:spPr>
              <a:xfrm>
                <a:off x="829044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3388" name="平行四边形 94"/>
              <p:cNvSpPr/>
              <p:nvPr/>
            </p:nvSpPr>
            <p:spPr>
              <a:xfrm>
                <a:off x="816001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3389" name="平行四边形 100"/>
              <p:cNvSpPr/>
              <p:nvPr/>
            </p:nvSpPr>
            <p:spPr>
              <a:xfrm>
                <a:off x="802957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3390" name="平行四边形 101"/>
              <p:cNvSpPr/>
              <p:nvPr/>
            </p:nvSpPr>
            <p:spPr>
              <a:xfrm>
                <a:off x="789914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3391" name="平行四边形 102"/>
              <p:cNvSpPr/>
              <p:nvPr/>
            </p:nvSpPr>
            <p:spPr>
              <a:xfrm>
                <a:off x="776870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3392" name="平行四边形 103"/>
              <p:cNvSpPr/>
              <p:nvPr/>
            </p:nvSpPr>
            <p:spPr>
              <a:xfrm>
                <a:off x="763826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3393" name="平行四边形 104"/>
              <p:cNvSpPr/>
              <p:nvPr/>
            </p:nvSpPr>
            <p:spPr>
              <a:xfrm>
                <a:off x="750783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3394" name="平行四边形 105"/>
              <p:cNvSpPr/>
              <p:nvPr/>
            </p:nvSpPr>
            <p:spPr>
              <a:xfrm>
                <a:off x="737739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3395" name="平行四边形 108"/>
              <p:cNvSpPr/>
              <p:nvPr/>
            </p:nvSpPr>
            <p:spPr>
              <a:xfrm>
                <a:off x="724696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3396" name="平行四边形 109"/>
              <p:cNvSpPr/>
              <p:nvPr/>
            </p:nvSpPr>
            <p:spPr>
              <a:xfrm>
                <a:off x="711652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3397" name="平行四边形 110"/>
              <p:cNvSpPr/>
              <p:nvPr/>
            </p:nvSpPr>
            <p:spPr>
              <a:xfrm>
                <a:off x="698608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3398" name="平行四边形 111"/>
              <p:cNvSpPr/>
              <p:nvPr/>
            </p:nvSpPr>
            <p:spPr>
              <a:xfrm>
                <a:off x="685565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3399" name="平行四边形 112"/>
              <p:cNvSpPr/>
              <p:nvPr/>
            </p:nvSpPr>
            <p:spPr>
              <a:xfrm>
                <a:off x="672521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3400" name="平行四边形 113"/>
              <p:cNvSpPr/>
              <p:nvPr/>
            </p:nvSpPr>
            <p:spPr>
              <a:xfrm>
                <a:off x="659478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3401" name="平行四边形 114"/>
              <p:cNvSpPr/>
              <p:nvPr/>
            </p:nvSpPr>
            <p:spPr>
              <a:xfrm>
                <a:off x="646434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3402" name="平行四边形 115"/>
              <p:cNvSpPr/>
              <p:nvPr/>
            </p:nvSpPr>
            <p:spPr>
              <a:xfrm>
                <a:off x="633390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3403" name="平行四边形 116"/>
              <p:cNvSpPr/>
              <p:nvPr/>
            </p:nvSpPr>
            <p:spPr>
              <a:xfrm>
                <a:off x="620347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3404" name="平行四边形 117"/>
              <p:cNvSpPr/>
              <p:nvPr/>
            </p:nvSpPr>
            <p:spPr>
              <a:xfrm>
                <a:off x="607303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3405" name="平行四边形 118"/>
              <p:cNvSpPr/>
              <p:nvPr/>
            </p:nvSpPr>
            <p:spPr>
              <a:xfrm>
                <a:off x="594260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3406" name="平行四边形 119"/>
              <p:cNvSpPr/>
              <p:nvPr/>
            </p:nvSpPr>
            <p:spPr>
              <a:xfrm>
                <a:off x="581216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3407" name="平行四边形 120"/>
              <p:cNvSpPr/>
              <p:nvPr/>
            </p:nvSpPr>
            <p:spPr>
              <a:xfrm>
                <a:off x="568172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3408" name="平行四边形 121"/>
              <p:cNvSpPr/>
              <p:nvPr/>
            </p:nvSpPr>
            <p:spPr>
              <a:xfrm>
                <a:off x="555129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3409" name="平行四边形 122"/>
              <p:cNvSpPr/>
              <p:nvPr/>
            </p:nvSpPr>
            <p:spPr>
              <a:xfrm>
                <a:off x="542085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3410" name="平行四边形 123"/>
              <p:cNvSpPr/>
              <p:nvPr/>
            </p:nvSpPr>
            <p:spPr>
              <a:xfrm>
                <a:off x="529042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3411" name="平行四边形 126"/>
              <p:cNvSpPr/>
              <p:nvPr/>
            </p:nvSpPr>
            <p:spPr>
              <a:xfrm>
                <a:off x="515998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3412" name="平行四边形 127"/>
              <p:cNvSpPr/>
              <p:nvPr/>
            </p:nvSpPr>
            <p:spPr>
              <a:xfrm>
                <a:off x="502954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3413" name="平行四边形 128"/>
              <p:cNvSpPr/>
              <p:nvPr/>
            </p:nvSpPr>
            <p:spPr>
              <a:xfrm>
                <a:off x="489911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3414" name="平行四边形 129"/>
              <p:cNvSpPr/>
              <p:nvPr/>
            </p:nvSpPr>
            <p:spPr>
              <a:xfrm>
                <a:off x="476867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3415" name="平行四边形 130"/>
              <p:cNvSpPr/>
              <p:nvPr/>
            </p:nvSpPr>
            <p:spPr>
              <a:xfrm>
                <a:off x="463824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3416" name="平行四边形 131"/>
              <p:cNvSpPr/>
              <p:nvPr/>
            </p:nvSpPr>
            <p:spPr>
              <a:xfrm>
                <a:off x="450780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3417" name="平行四边形 132"/>
              <p:cNvSpPr/>
              <p:nvPr/>
            </p:nvSpPr>
            <p:spPr>
              <a:xfrm>
                <a:off x="437736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3418" name="平行四边形 133"/>
              <p:cNvSpPr/>
              <p:nvPr/>
            </p:nvSpPr>
            <p:spPr>
              <a:xfrm>
                <a:off x="424693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3419" name="平行四边形 134"/>
              <p:cNvSpPr/>
              <p:nvPr/>
            </p:nvSpPr>
            <p:spPr>
              <a:xfrm>
                <a:off x="411649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3420" name="平行四边形 135"/>
              <p:cNvSpPr/>
              <p:nvPr/>
            </p:nvSpPr>
            <p:spPr>
              <a:xfrm>
                <a:off x="398606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3421" name="平行四边形 136"/>
              <p:cNvSpPr/>
              <p:nvPr/>
            </p:nvSpPr>
            <p:spPr>
              <a:xfrm>
                <a:off x="385562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3422" name="平行四边形 137"/>
              <p:cNvSpPr/>
              <p:nvPr/>
            </p:nvSpPr>
            <p:spPr>
              <a:xfrm>
                <a:off x="372518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3423" name="平行四边形 138"/>
              <p:cNvSpPr/>
              <p:nvPr/>
            </p:nvSpPr>
            <p:spPr>
              <a:xfrm>
                <a:off x="359475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3424" name="平行四边形 139"/>
              <p:cNvSpPr/>
              <p:nvPr/>
            </p:nvSpPr>
            <p:spPr>
              <a:xfrm>
                <a:off x="346431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3425" name="平行四边形 140"/>
              <p:cNvSpPr/>
              <p:nvPr/>
            </p:nvSpPr>
            <p:spPr>
              <a:xfrm>
                <a:off x="333388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3426" name="平行四边形 141"/>
              <p:cNvSpPr/>
              <p:nvPr/>
            </p:nvSpPr>
            <p:spPr>
              <a:xfrm>
                <a:off x="320344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3427" name="平行四边形 142"/>
              <p:cNvSpPr/>
              <p:nvPr/>
            </p:nvSpPr>
            <p:spPr>
              <a:xfrm>
                <a:off x="307300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3428" name="平行四边形 143"/>
              <p:cNvSpPr/>
              <p:nvPr/>
            </p:nvSpPr>
            <p:spPr>
              <a:xfrm>
                <a:off x="294257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3429" name="平行四边形 144"/>
              <p:cNvSpPr/>
              <p:nvPr/>
            </p:nvSpPr>
            <p:spPr>
              <a:xfrm>
                <a:off x="281213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3430" name="平行四边形 145"/>
              <p:cNvSpPr/>
              <p:nvPr/>
            </p:nvSpPr>
            <p:spPr>
              <a:xfrm>
                <a:off x="268170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3431" name="平行四边形 146"/>
              <p:cNvSpPr/>
              <p:nvPr/>
            </p:nvSpPr>
            <p:spPr>
              <a:xfrm>
                <a:off x="255126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3432" name="平行四边形 147"/>
              <p:cNvSpPr/>
              <p:nvPr/>
            </p:nvSpPr>
            <p:spPr>
              <a:xfrm>
                <a:off x="242082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3433" name="平行四边形 148"/>
              <p:cNvSpPr/>
              <p:nvPr/>
            </p:nvSpPr>
            <p:spPr>
              <a:xfrm>
                <a:off x="229039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3434" name="平行四边形 149"/>
              <p:cNvSpPr/>
              <p:nvPr/>
            </p:nvSpPr>
            <p:spPr>
              <a:xfrm>
                <a:off x="215995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3435" name="平行四边形 150"/>
              <p:cNvSpPr/>
              <p:nvPr/>
            </p:nvSpPr>
            <p:spPr>
              <a:xfrm>
                <a:off x="202952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3436" name="平行四边形 151"/>
              <p:cNvSpPr/>
              <p:nvPr/>
            </p:nvSpPr>
            <p:spPr>
              <a:xfrm>
                <a:off x="189908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3437" name="平行四边形 152"/>
              <p:cNvSpPr/>
              <p:nvPr/>
            </p:nvSpPr>
            <p:spPr>
              <a:xfrm>
                <a:off x="176864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3438" name="平行四边形 153"/>
              <p:cNvSpPr/>
              <p:nvPr/>
            </p:nvSpPr>
            <p:spPr>
              <a:xfrm>
                <a:off x="163821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3439" name="平行四边形 154"/>
              <p:cNvSpPr/>
              <p:nvPr/>
            </p:nvSpPr>
            <p:spPr>
              <a:xfrm>
                <a:off x="150777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3440" name="平行四边形 155"/>
              <p:cNvSpPr/>
              <p:nvPr/>
            </p:nvSpPr>
            <p:spPr>
              <a:xfrm>
                <a:off x="137734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3441" name="平行四边形 156"/>
              <p:cNvSpPr/>
              <p:nvPr/>
            </p:nvSpPr>
            <p:spPr>
              <a:xfrm>
                <a:off x="124690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3442" name="平行四边形 157"/>
              <p:cNvSpPr/>
              <p:nvPr/>
            </p:nvSpPr>
            <p:spPr>
              <a:xfrm>
                <a:off x="111646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3443" name="平行四边形 158"/>
              <p:cNvSpPr/>
              <p:nvPr/>
            </p:nvSpPr>
            <p:spPr>
              <a:xfrm>
                <a:off x="98603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3444" name="平行四边形 159"/>
              <p:cNvSpPr/>
              <p:nvPr/>
            </p:nvSpPr>
            <p:spPr>
              <a:xfrm>
                <a:off x="85559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3445" name="平行四边形 160"/>
              <p:cNvSpPr/>
              <p:nvPr/>
            </p:nvSpPr>
            <p:spPr>
              <a:xfrm>
                <a:off x="72516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3446" name="平行四边形 161"/>
              <p:cNvSpPr/>
              <p:nvPr/>
            </p:nvSpPr>
            <p:spPr>
              <a:xfrm>
                <a:off x="59472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3447" name="平行四边形 162"/>
              <p:cNvSpPr/>
              <p:nvPr/>
            </p:nvSpPr>
            <p:spPr>
              <a:xfrm>
                <a:off x="46428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3448" name="平行四边形 163"/>
              <p:cNvSpPr/>
              <p:nvPr/>
            </p:nvSpPr>
            <p:spPr>
              <a:xfrm>
                <a:off x="33385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3449" name="平行四边形 164"/>
              <p:cNvSpPr/>
              <p:nvPr/>
            </p:nvSpPr>
            <p:spPr>
              <a:xfrm>
                <a:off x="20341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grpSp>
      </p:grpSp>
      <p:sp>
        <p:nvSpPr>
          <p:cNvPr id="1053450" name="TextBox 13"/>
          <p:cNvSpPr txBox="1"/>
          <p:nvPr/>
        </p:nvSpPr>
        <p:spPr>
          <a:xfrm>
            <a:off x="667897" y="1221693"/>
            <a:ext cx="1676400" cy="355600"/>
          </a:xfrm>
          <a:prstGeom prst="rect"/>
          <a:noFill/>
        </p:spPr>
        <p:txBody>
          <a:bodyPr anchor="t" anchorCtr="0" bIns="0" lIns="0" rIns="0" rtlCol="0" tIns="0" wrap="none">
            <a:spAutoFit/>
          </a:bodyPr>
          <a:p>
            <a:pPr defTabSz="1216660">
              <a:spcBef>
                <a:spcPct val="20000"/>
              </a:spcBef>
            </a:pPr>
            <a:r>
              <a:rPr altLang="zh-CN" b="1" sz="2400" lang="en-US">
                <a:solidFill>
                  <a:schemeClr val="bg1"/>
                </a:solidFill>
                <a:latin typeface="+mj-ea"/>
                <a:ea typeface="+mj-ea"/>
                <a:sym typeface="Arial" panose="020B0604020202020204" pitchFamily="34" charset="0"/>
              </a:rPr>
              <a:t>2022</a:t>
            </a:r>
            <a:r>
              <a:rPr altLang="en-US" b="1" sz="2400" lang="zh-CN">
                <a:solidFill>
                  <a:schemeClr val="bg1"/>
                </a:solidFill>
                <a:latin typeface="+mj-ea"/>
                <a:ea typeface="+mj-ea"/>
                <a:sym typeface="Arial" panose="020B0604020202020204" pitchFamily="34" charset="0"/>
              </a:rPr>
              <a:t>年</a:t>
            </a:r>
            <a:r>
              <a:rPr altLang="zh-CN" b="1" sz="2400" lang="en-US">
                <a:solidFill>
                  <a:schemeClr val="bg1"/>
                </a:solidFill>
                <a:latin typeface="+mj-ea"/>
                <a:ea typeface="+mj-ea"/>
                <a:sym typeface="Arial" panose="020B0604020202020204" pitchFamily="34" charset="0"/>
              </a:rPr>
              <a:t>12</a:t>
            </a:r>
            <a:r>
              <a:rPr altLang="en-US" b="1" sz="2400" lang="zh-CN">
                <a:solidFill>
                  <a:schemeClr val="bg1"/>
                </a:solidFill>
                <a:latin typeface="+mj-ea"/>
                <a:ea typeface="+mj-ea"/>
                <a:sym typeface="Arial" panose="020B0604020202020204" pitchFamily="34" charset="0"/>
              </a:rPr>
              <a:t>月</a:t>
            </a:r>
          </a:p>
        </p:txBody>
      </p:sp>
      <p:sp>
        <p:nvSpPr>
          <p:cNvPr id="1053451" name="文本框 125"/>
          <p:cNvSpPr txBox="1"/>
          <p:nvPr/>
        </p:nvSpPr>
        <p:spPr>
          <a:xfrm>
            <a:off x="928804" y="2358705"/>
            <a:ext cx="5171034" cy="993140"/>
          </a:xfrm>
          <a:prstGeom prst="rect"/>
          <a:noFill/>
        </p:spPr>
        <p:txBody>
          <a:bodyPr wrap="square">
            <a:spAutoFit/>
          </a:bodyPr>
          <a:p>
            <a:pPr algn="l">
              <a:lnSpc>
                <a:spcPct val="150000"/>
              </a:lnSpc>
            </a:pPr>
            <a:r>
              <a:rPr altLang="en-US" b="1" sz="4000" lang="zh-CN">
                <a:solidFill>
                  <a:schemeClr val="bg1"/>
                </a:solidFill>
                <a:latin typeface="+mj-ea"/>
                <a:ea typeface="+mj-ea"/>
              </a:rPr>
              <a:t>暖冬花艺课堂</a:t>
            </a:r>
            <a:endParaRPr altLang="en-US" b="1" sz="2800" lang="zh-CN">
              <a:solidFill>
                <a:schemeClr val="bg1"/>
              </a:solidFill>
              <a:latin typeface="+mj-ea"/>
              <a:ea typeface="+mj-ea"/>
            </a:endParaRPr>
          </a:p>
        </p:txBody>
      </p:sp>
      <p:sp>
        <p:nvSpPr>
          <p:cNvPr id="1053452" name="文本框 166"/>
          <p:cNvSpPr txBox="1"/>
          <p:nvPr/>
        </p:nvSpPr>
        <p:spPr>
          <a:xfrm>
            <a:off x="2656459" y="1185703"/>
            <a:ext cx="5171034" cy="461665"/>
          </a:xfrm>
          <a:prstGeom prst="rect"/>
          <a:noFill/>
        </p:spPr>
        <p:txBody>
          <a:bodyPr wrap="square">
            <a:spAutoFit/>
          </a:bodyPr>
          <a:p>
            <a:pPr algn="l"/>
            <a:r>
              <a:rPr altLang="en-US" b="1" sz="2400" i="0" lang="zh-CN">
                <a:solidFill>
                  <a:schemeClr val="bg1"/>
                </a:solidFill>
                <a:effectLst/>
                <a:latin typeface="+mj-ea"/>
                <a:ea typeface="+mj-ea"/>
              </a:rPr>
              <a:t>暖冬感恩季</a:t>
            </a:r>
          </a:p>
        </p:txBody>
      </p:sp>
      <p:sp>
        <p:nvSpPr>
          <p:cNvPr id="1053453" name="文本框 168"/>
          <p:cNvSpPr txBox="1"/>
          <p:nvPr/>
        </p:nvSpPr>
        <p:spPr>
          <a:xfrm>
            <a:off x="988472" y="3422377"/>
            <a:ext cx="4958260" cy="1691641"/>
          </a:xfrm>
          <a:prstGeom prst="rect"/>
          <a:noFill/>
        </p:spPr>
        <p:txBody>
          <a:bodyPr wrap="square">
            <a:spAutoFit/>
          </a:bodyPr>
          <a:p>
            <a:pPr>
              <a:lnSpc>
                <a:spcPct val="150000"/>
              </a:lnSpc>
            </a:pPr>
            <a:r>
              <a:rPr altLang="en-US" b="0" sz="1200" i="0" lang="zh-CN">
                <a:solidFill>
                  <a:schemeClr val="bg1"/>
                </a:solidFill>
                <a:effectLst/>
                <a:latin typeface="+mj-ea"/>
                <a:ea typeface="+mj-ea"/>
              </a:rPr>
              <a:t>素手拈花，感触花草的烂漫；</a:t>
            </a:r>
          </a:p>
          <a:p>
            <a:pPr>
              <a:lnSpc>
                <a:spcPct val="150000"/>
              </a:lnSpc>
            </a:pPr>
            <a:r>
              <a:rPr altLang="en-US" b="0" sz="1200" i="0" lang="zh-CN">
                <a:solidFill>
                  <a:schemeClr val="bg1"/>
                </a:solidFill>
                <a:effectLst/>
                <a:latin typeface="+mj-ea"/>
                <a:ea typeface="+mj-ea"/>
              </a:rPr>
              <a:t>细嗅花香，轻摘日子的诗意；</a:t>
            </a:r>
          </a:p>
          <a:p>
            <a:pPr>
              <a:lnSpc>
                <a:spcPct val="150000"/>
              </a:lnSpc>
            </a:pPr>
            <a:r>
              <a:rPr altLang="en-US" b="0" sz="1200" i="0" lang="zh-CN">
                <a:solidFill>
                  <a:schemeClr val="bg1"/>
                </a:solidFill>
                <a:effectLst/>
                <a:latin typeface="+mj-ea"/>
                <a:ea typeface="+mj-ea"/>
              </a:rPr>
              <a:t>一起来感受插花的乐趣吧！</a:t>
            </a:r>
            <a:endParaRPr altLang="zh-CN" b="0" sz="1200" i="0" lang="en-US">
              <a:solidFill>
                <a:schemeClr val="bg1"/>
              </a:solidFill>
              <a:effectLst/>
              <a:latin typeface="+mj-ea"/>
              <a:ea typeface="+mj-ea"/>
            </a:endParaRPr>
          </a:p>
          <a:p>
            <a:pPr>
              <a:lnSpc>
                <a:spcPct val="150000"/>
              </a:lnSpc>
            </a:pPr>
            <a:r>
              <a:rPr altLang="en-US" b="0" sz="1200" i="0" lang="zh-CN">
                <a:solidFill>
                  <a:schemeClr val="bg1"/>
                </a:solidFill>
                <a:effectLst/>
                <a:latin typeface="+mj-ea"/>
                <a:ea typeface="+mj-ea"/>
              </a:rPr>
              <a:t>一只花篮、两三新绿，一朵朵美丽盛开的花</a:t>
            </a:r>
          </a:p>
          <a:p>
            <a:pPr>
              <a:lnSpc>
                <a:spcPct val="150000"/>
              </a:lnSpc>
            </a:pPr>
            <a:r>
              <a:rPr altLang="en-US" b="0" sz="1200" i="0" lang="zh-CN">
                <a:solidFill>
                  <a:schemeClr val="bg1"/>
                </a:solidFill>
                <a:effectLst/>
                <a:latin typeface="+mj-ea"/>
                <a:ea typeface="+mj-ea"/>
              </a:rPr>
              <a:t>在手中被赋予了新的生命</a:t>
            </a:r>
            <a:r>
              <a:rPr altLang="en-US" sz="1200" lang="zh-CN">
                <a:solidFill>
                  <a:schemeClr val="bg1"/>
                </a:solidFill>
                <a:latin typeface="+mj-ea"/>
                <a:ea typeface="+mj-ea"/>
              </a:rPr>
              <a:t>，</a:t>
            </a:r>
            <a:r>
              <a:rPr altLang="en-US" b="0" sz="1200" i="0" lang="zh-CN">
                <a:solidFill>
                  <a:schemeClr val="bg1"/>
                </a:solidFill>
                <a:effectLst/>
                <a:latin typeface="+mj-ea"/>
                <a:ea typeface="+mj-ea"/>
              </a:rPr>
              <a:t>构思，修剪，创意，搭配</a:t>
            </a:r>
          </a:p>
          <a:p>
            <a:pPr>
              <a:lnSpc>
                <a:spcPct val="150000"/>
              </a:lnSpc>
            </a:pPr>
            <a:r>
              <a:rPr altLang="en-US" b="0" sz="1200" i="0" lang="zh-CN">
                <a:solidFill>
                  <a:schemeClr val="bg1"/>
                </a:solidFill>
                <a:effectLst/>
                <a:latin typeface="+mj-ea"/>
                <a:ea typeface="+mj-ea"/>
              </a:rPr>
              <a:t>然后呈现出一个个鲜活精美的花艺作品。</a:t>
            </a:r>
          </a:p>
        </p:txBody>
      </p:sp>
      <p:pic>
        <p:nvPicPr>
          <p:cNvPr id="2097248" name="Picture 2"/>
          <p:cNvPicPr>
            <a:picLocks noChangeAspect="1" noChangeArrowheads="1"/>
          </p:cNvPicPr>
          <p:nvPr/>
        </p:nvPicPr>
        <p:blipFill>
          <a:blip xmlns:r="http://schemas.openxmlformats.org/officeDocument/2006/relationships" r:embed="rId1" cstate="email"/>
          <a:stretch>
            <a:fillRect/>
          </a:stretch>
        </p:blipFill>
        <p:spPr bwMode="auto">
          <a:xfrm>
            <a:off x="5555424" y="2341049"/>
            <a:ext cx="6126218" cy="2858902"/>
          </a:xfrm>
          <a:prstGeom prst="rect"/>
          <a:noFill/>
        </p:spPr>
      </p:pic>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278" name=""/>
        <p:cNvGrpSpPr/>
        <p:nvPr/>
      </p:nvGrpSpPr>
      <p:grpSpPr>
        <a:xfrm>
          <a:off x="0" y="0"/>
          <a:ext cx="0" cy="0"/>
          <a:chOff x="0" y="0"/>
          <a:chExt cx="0" cy="0"/>
        </a:xfrm>
      </p:grpSpPr>
      <p:sp>
        <p:nvSpPr>
          <p:cNvPr id="1052440" name="矩形 7"/>
          <p:cNvSpPr/>
          <p:nvPr/>
        </p:nvSpPr>
        <p:spPr>
          <a:xfrm>
            <a:off x="312572" y="4636626"/>
            <a:ext cx="11566856" cy="1536633"/>
          </a:xfrm>
          <a:prstGeom prst="rect"/>
          <a:gradFill flip="none" rotWithShape="1">
            <a:gsLst>
              <a:gs pos="0">
                <a:schemeClr val="accent1"/>
              </a:gs>
              <a:gs pos="100000">
                <a:schemeClr val="accent2"/>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441" name="文本框 8"/>
          <p:cNvSpPr txBox="1"/>
          <p:nvPr/>
        </p:nvSpPr>
        <p:spPr>
          <a:xfrm>
            <a:off x="442913" y="4761979"/>
            <a:ext cx="6197600" cy="1285240"/>
          </a:xfrm>
          <a:prstGeom prst="rect"/>
          <a:noFill/>
        </p:spPr>
        <p:txBody>
          <a:bodyPr wrap="square">
            <a:spAutoFit/>
          </a:bodyPr>
          <a:p>
            <a:pPr algn="l"/>
            <a:r>
              <a:rPr altLang="en-US" b="1" sz="4000" i="0" lang="zh-CN">
                <a:solidFill>
                  <a:schemeClr val="bg1"/>
                </a:solidFill>
                <a:effectLst/>
                <a:latin typeface="+mj-ea"/>
                <a:ea typeface="+mj-ea"/>
              </a:rPr>
              <a:t>感恩相伴 宴遇家人</a:t>
            </a:r>
            <a:endParaRPr altLang="zh-CN" b="1" sz="4000" i="0" lang="en-US">
              <a:solidFill>
                <a:schemeClr val="bg1"/>
              </a:solidFill>
              <a:effectLst/>
              <a:latin typeface="+mj-ea"/>
              <a:ea typeface="+mj-ea"/>
            </a:endParaRPr>
          </a:p>
          <a:p>
            <a:pPr algn="l"/>
            <a:r>
              <a:rPr altLang="en-US" b="1" sz="4000" lang="zh-CN">
                <a:solidFill>
                  <a:schemeClr val="bg1"/>
                </a:solidFill>
                <a:latin typeface="+mj-ea"/>
                <a:ea typeface="+mj-ea"/>
              </a:rPr>
              <a:t>年终业主答谢宴</a:t>
            </a:r>
            <a:endParaRPr altLang="en-US" b="1" sz="4000" i="0" lang="zh-CN">
              <a:solidFill>
                <a:schemeClr val="bg1"/>
              </a:solidFill>
              <a:effectLst/>
              <a:latin typeface="+mj-ea"/>
              <a:ea typeface="+mj-ea"/>
            </a:endParaRPr>
          </a:p>
        </p:txBody>
      </p:sp>
      <p:sp>
        <p:nvSpPr>
          <p:cNvPr id="1052442" name="文本框 9"/>
          <p:cNvSpPr txBox="1"/>
          <p:nvPr/>
        </p:nvSpPr>
        <p:spPr>
          <a:xfrm>
            <a:off x="5299953" y="4761979"/>
            <a:ext cx="6579475" cy="1444691"/>
          </a:xfrm>
          <a:prstGeom prst="rect"/>
          <a:noFill/>
        </p:spPr>
        <p:txBody>
          <a:bodyPr wrap="square">
            <a:spAutoFit/>
          </a:bodyPr>
          <a:p>
            <a:pPr>
              <a:lnSpc>
                <a:spcPct val="150000"/>
              </a:lnSpc>
            </a:pPr>
            <a:r>
              <a:rPr altLang="en-US" b="0" sz="1200" i="0" lang="zh-CN">
                <a:solidFill>
                  <a:srgbClr val="FFFFFF"/>
                </a:solidFill>
                <a:effectLst/>
                <a:latin typeface="+mj-ea"/>
                <a:ea typeface="+mj-ea"/>
              </a:rPr>
              <a:t>惟时光不负，惟盛情难却</a:t>
            </a:r>
            <a:endParaRPr altLang="zh-CN" b="0" sz="1200" i="0" lang="en-US">
              <a:solidFill>
                <a:srgbClr val="FFFFFF"/>
              </a:solidFill>
              <a:effectLst/>
              <a:latin typeface="+mj-ea"/>
              <a:ea typeface="+mj-ea"/>
            </a:endParaRPr>
          </a:p>
          <a:p>
            <a:pPr>
              <a:lnSpc>
                <a:spcPct val="150000"/>
              </a:lnSpc>
            </a:pPr>
            <a:r>
              <a:rPr altLang="en-US" b="0" sz="1200" i="0" lang="zh-CN">
                <a:solidFill>
                  <a:srgbClr val="FFFFFF"/>
                </a:solidFill>
                <a:effectLst/>
                <a:latin typeface="+mj-ea"/>
                <a:ea typeface="+mj-ea"/>
              </a:rPr>
              <a:t>岁末时分，新老业主欢聚一堂，共同见证“一路同行，感恩有你”</a:t>
            </a:r>
          </a:p>
          <a:p>
            <a:pPr>
              <a:lnSpc>
                <a:spcPct val="150000"/>
              </a:lnSpc>
            </a:pPr>
            <a:r>
              <a:rPr altLang="en-US" b="0" sz="1200" i="0" lang="zh-CN">
                <a:solidFill>
                  <a:srgbClr val="FFFFFF"/>
                </a:solidFill>
                <a:effectLst/>
                <a:latin typeface="+mj-ea"/>
                <a:ea typeface="+mj-ea"/>
              </a:rPr>
              <a:t>业主答谢宴的美好时刻，</a:t>
            </a:r>
          </a:p>
          <a:p>
            <a:pPr>
              <a:lnSpc>
                <a:spcPct val="150000"/>
              </a:lnSpc>
            </a:pPr>
            <a:r>
              <a:rPr altLang="en-US" b="0" sz="1200" i="0" lang="zh-CN">
                <a:solidFill>
                  <a:srgbClr val="FFFFFF"/>
                </a:solidFill>
                <a:effectLst/>
                <a:latin typeface="+mj-ea"/>
                <a:ea typeface="+mj-ea"/>
              </a:rPr>
              <a:t>一场家宴，收获了欢乐、也收获了感动，</a:t>
            </a:r>
          </a:p>
          <a:p>
            <a:pPr>
              <a:lnSpc>
                <a:spcPct val="150000"/>
              </a:lnSpc>
            </a:pPr>
            <a:r>
              <a:rPr altLang="en-US" b="0" sz="1200" i="0" lang="zh-CN">
                <a:solidFill>
                  <a:srgbClr val="FFFFFF"/>
                </a:solidFill>
                <a:effectLst/>
                <a:latin typeface="+mj-ea"/>
                <a:ea typeface="+mj-ea"/>
              </a:rPr>
              <a:t>也收获了家人们更浓厚的感情</a:t>
            </a:r>
          </a:p>
        </p:txBody>
      </p:sp>
      <p:pic>
        <p:nvPicPr>
          <p:cNvPr id="2097218" name="图片 10"/>
          <p:cNvPicPr>
            <a:picLocks noChangeAspect="1"/>
          </p:cNvPicPr>
          <p:nvPr/>
        </p:nvPicPr>
        <p:blipFill>
          <a:blip xmlns:r="http://schemas.openxmlformats.org/officeDocument/2006/relationships" r:embed="rId1" cstate="email"/>
          <a:stretch>
            <a:fillRect/>
          </a:stretch>
        </p:blipFill>
        <p:spPr>
          <a:xfrm>
            <a:off x="544513" y="670750"/>
            <a:ext cx="5551487" cy="3666241"/>
          </a:xfrm>
          <a:prstGeom prst="rect"/>
        </p:spPr>
      </p:pic>
      <p:pic>
        <p:nvPicPr>
          <p:cNvPr id="2097219" name="图片 11"/>
          <p:cNvPicPr>
            <a:picLocks noChangeAspect="1"/>
          </p:cNvPicPr>
          <p:nvPr/>
        </p:nvPicPr>
        <p:blipFill>
          <a:blip xmlns:r="http://schemas.openxmlformats.org/officeDocument/2006/relationships" r:embed="rId2" cstate="email"/>
          <a:stretch>
            <a:fillRect/>
          </a:stretch>
        </p:blipFill>
        <p:spPr>
          <a:xfrm>
            <a:off x="6210300" y="684741"/>
            <a:ext cx="5861416" cy="3652250"/>
          </a:xfrm>
          <a:prstGeom prst="rect"/>
        </p:spPr>
      </p:pic>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267" name=""/>
        <p:cNvGrpSpPr/>
        <p:nvPr/>
      </p:nvGrpSpPr>
      <p:grpSpPr>
        <a:xfrm>
          <a:off x="0" y="0"/>
          <a:ext cx="0" cy="0"/>
          <a:chOff x="0" y="0"/>
          <a:chExt cx="0" cy="0"/>
        </a:xfrm>
      </p:grpSpPr>
      <p:pic>
        <p:nvPicPr>
          <p:cNvPr id="2097212" name="Picture 2"/>
          <p:cNvPicPr>
            <a:picLocks noChangeAspect="1" noChangeArrowheads="1"/>
          </p:cNvPicPr>
          <p:nvPr/>
        </p:nvPicPr>
        <p:blipFill>
          <a:blip xmlns:r="http://schemas.openxmlformats.org/officeDocument/2006/relationships" r:embed="rId1" cstate="email"/>
          <a:stretch>
            <a:fillRect/>
          </a:stretch>
        </p:blipFill>
        <p:spPr bwMode="auto">
          <a:xfrm>
            <a:off x="312572" y="697654"/>
            <a:ext cx="6230612" cy="4147973"/>
          </a:xfrm>
          <a:prstGeom prst="rect"/>
          <a:noFill/>
        </p:spPr>
      </p:pic>
      <p:sp>
        <p:nvSpPr>
          <p:cNvPr id="1052240" name="矩形 2"/>
          <p:cNvSpPr/>
          <p:nvPr/>
        </p:nvSpPr>
        <p:spPr>
          <a:xfrm>
            <a:off x="312572" y="4636626"/>
            <a:ext cx="11566856" cy="1536633"/>
          </a:xfrm>
          <a:prstGeom prst="rect"/>
          <a:gradFill flip="none" rotWithShape="1">
            <a:gsLst>
              <a:gs pos="0">
                <a:schemeClr val="accent1"/>
              </a:gs>
              <a:gs pos="100000">
                <a:schemeClr val="accent2"/>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241" name="文本框 3"/>
          <p:cNvSpPr txBox="1"/>
          <p:nvPr/>
        </p:nvSpPr>
        <p:spPr>
          <a:xfrm>
            <a:off x="442913" y="4761979"/>
            <a:ext cx="6197600" cy="707886"/>
          </a:xfrm>
          <a:prstGeom prst="rect"/>
          <a:noFill/>
        </p:spPr>
        <p:txBody>
          <a:bodyPr wrap="square">
            <a:spAutoFit/>
          </a:bodyPr>
          <a:p>
            <a:pPr algn="l"/>
            <a:r>
              <a:rPr altLang="en-US" b="1" sz="4000" lang="zh-CN">
                <a:solidFill>
                  <a:schemeClr val="bg1"/>
                </a:solidFill>
                <a:latin typeface="+mj-ea"/>
                <a:ea typeface="+mj-ea"/>
              </a:rPr>
              <a:t>年终业主答谢新年音乐会</a:t>
            </a:r>
            <a:endParaRPr altLang="en-US" b="1" sz="4000" i="0" lang="zh-CN">
              <a:solidFill>
                <a:schemeClr val="bg1"/>
              </a:solidFill>
              <a:effectLst/>
              <a:latin typeface="+mj-ea"/>
              <a:ea typeface="+mj-ea"/>
            </a:endParaRPr>
          </a:p>
        </p:txBody>
      </p:sp>
      <p:pic>
        <p:nvPicPr>
          <p:cNvPr id="2097213" name="Picture 4"/>
          <p:cNvPicPr>
            <a:picLocks noChangeAspect="1" noChangeArrowheads="1"/>
          </p:cNvPicPr>
          <p:nvPr/>
        </p:nvPicPr>
        <p:blipFill>
          <a:blip xmlns:r="http://schemas.openxmlformats.org/officeDocument/2006/relationships" r:embed="rId2" cstate="email"/>
          <a:stretch>
            <a:fillRect/>
          </a:stretch>
        </p:blipFill>
        <p:spPr bwMode="auto">
          <a:xfrm>
            <a:off x="6603791" y="697654"/>
            <a:ext cx="5251963" cy="3938972"/>
          </a:xfrm>
          <a:prstGeom prst="rect"/>
          <a:noFill/>
        </p:spPr>
      </p:pic>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263" name=""/>
        <p:cNvGrpSpPr/>
        <p:nvPr/>
      </p:nvGrpSpPr>
      <p:grpSpPr>
        <a:xfrm>
          <a:off x="0" y="0"/>
          <a:ext cx="0" cy="0"/>
          <a:chOff x="0" y="0"/>
          <a:chExt cx="0" cy="0"/>
        </a:xfrm>
      </p:grpSpPr>
      <p:sp>
        <p:nvSpPr>
          <p:cNvPr id="1052144" name="矩形 124"/>
          <p:cNvSpPr/>
          <p:nvPr/>
        </p:nvSpPr>
        <p:spPr>
          <a:xfrm>
            <a:off x="0" y="-10232"/>
            <a:ext cx="12192000" cy="6887210"/>
          </a:xfrm>
          <a:prstGeom prst="rect"/>
          <a:gradFill flip="none" rotWithShape="1">
            <a:gsLst>
              <a:gs pos="0">
                <a:schemeClr val="accent1"/>
              </a:gs>
              <a:gs pos="100000">
                <a:schemeClr val="accent2"/>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145" name="矩形 1"/>
          <p:cNvSpPr/>
          <p:nvPr/>
        </p:nvSpPr>
        <p:spPr>
          <a:xfrm>
            <a:off x="859728" y="-9587"/>
            <a:ext cx="8662100" cy="6887210"/>
          </a:xfrm>
          <a:prstGeom prst="rect"/>
          <a:solidFill>
            <a:srgbClr val="00277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146" name="任意多边形: 形状 11"/>
          <p:cNvSpPr/>
          <p:nvPr/>
        </p:nvSpPr>
        <p:spPr>
          <a:xfrm>
            <a:off x="0" y="1"/>
            <a:ext cx="589888" cy="1748539"/>
          </a:xfrm>
          <a:custGeom>
            <a:avLst/>
            <a:gdLst>
              <a:gd name="connsiteX0" fmla="*/ 0 w 589888"/>
              <a:gd name="connsiteY0" fmla="*/ 0 h 1748539"/>
              <a:gd name="connsiteX1" fmla="*/ 589888 w 589888"/>
              <a:gd name="connsiteY1" fmla="*/ 0 h 1748539"/>
              <a:gd name="connsiteX2" fmla="*/ 0 w 589888"/>
              <a:gd name="connsiteY2" fmla="*/ 1748539 h 1748539"/>
            </a:gdLst>
            <a:ahLst/>
            <a:cxnLst>
              <a:cxn ang="0">
                <a:pos x="connsiteX0" y="connsiteY0"/>
              </a:cxn>
              <a:cxn ang="0">
                <a:pos x="connsiteX1" y="connsiteY1"/>
              </a:cxn>
              <a:cxn ang="0">
                <a:pos x="connsiteX2" y="connsiteY2"/>
              </a:cxn>
            </a:cxnLst>
            <a:rect l="l" t="t" r="r" b="b"/>
            <a:pathLst>
              <a:path w="589888" h="1748539">
                <a:moveTo>
                  <a:pt x="0" y="0"/>
                </a:moveTo>
                <a:lnTo>
                  <a:pt x="589888" y="0"/>
                </a:lnTo>
                <a:lnTo>
                  <a:pt x="0" y="1748539"/>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52147" name="任意多边形: 形状 106"/>
          <p:cNvSpPr/>
          <p:nvPr/>
        </p:nvSpPr>
        <p:spPr>
          <a:xfrm>
            <a:off x="713485" y="0"/>
            <a:ext cx="1258044" cy="1675698"/>
          </a:xfrm>
          <a:custGeom>
            <a:avLst/>
            <a:gdLst>
              <a:gd name="connsiteX0" fmla="*/ 623094 w 1258044"/>
              <a:gd name="connsiteY0" fmla="*/ 0 h 1675698"/>
              <a:gd name="connsiteX1" fmla="*/ 1258044 w 1258044"/>
              <a:gd name="connsiteY1" fmla="*/ 0 h 1675698"/>
              <a:gd name="connsiteX2" fmla="*/ 634950 w 1258044"/>
              <a:gd name="connsiteY2" fmla="*/ 1675698 h 1675698"/>
              <a:gd name="connsiteX3" fmla="*/ 0 w 1258044"/>
              <a:gd name="connsiteY3" fmla="*/ 1675698 h 1675698"/>
            </a:gdLst>
            <a:ahLst/>
            <a:cxnLst>
              <a:cxn ang="0">
                <a:pos x="connsiteX0" y="connsiteY0"/>
              </a:cxn>
              <a:cxn ang="0">
                <a:pos x="connsiteX1" y="connsiteY1"/>
              </a:cxn>
              <a:cxn ang="0">
                <a:pos x="connsiteX2" y="connsiteY2"/>
              </a:cxn>
              <a:cxn ang="0">
                <a:pos x="connsiteX3" y="connsiteY3"/>
              </a:cxn>
            </a:cxnLst>
            <a:rect l="l" t="t" r="r" b="b"/>
            <a:pathLst>
              <a:path w="1258044" h="1675698">
                <a:moveTo>
                  <a:pt x="623094" y="0"/>
                </a:moveTo>
                <a:lnTo>
                  <a:pt x="1258044" y="0"/>
                </a:lnTo>
                <a:lnTo>
                  <a:pt x="634950" y="1675698"/>
                </a:lnTo>
                <a:lnTo>
                  <a:pt x="0" y="1675698"/>
                </a:lnTo>
                <a:close/>
              </a:path>
            </a:pathLst>
          </a:custGeom>
          <a:gradFill flip="none" rotWithShape="1">
            <a:gsLst>
              <a:gs pos="0">
                <a:schemeClr val="bg1">
                  <a:alpha val="64000"/>
                </a:schemeClr>
              </a:gs>
              <a:gs pos="100000">
                <a:schemeClr val="bg1">
                  <a:alpha val="0"/>
                </a:schemeClr>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52148" name="平行四边形 176"/>
          <p:cNvSpPr/>
          <p:nvPr/>
        </p:nvSpPr>
        <p:spPr>
          <a:xfrm>
            <a:off x="10409936" y="0"/>
            <a:ext cx="1189400" cy="1869720"/>
          </a:xfrm>
          <a:prstGeom prst="parallelogram">
            <a:avLst>
              <a:gd name="adj" fmla="val 58453"/>
            </a:avLst>
          </a:prstGeom>
          <a:gradFill flip="none" rotWithShape="1">
            <a:gsLst>
              <a:gs pos="0">
                <a:schemeClr val="bg1">
                  <a:alpha val="64000"/>
                </a:schemeClr>
              </a:gs>
              <a:gs pos="100000">
                <a:schemeClr val="bg1">
                  <a:alpha val="0"/>
                </a:schemeClr>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149" name="平行四边形 177"/>
          <p:cNvSpPr/>
          <p:nvPr/>
        </p:nvSpPr>
        <p:spPr>
          <a:xfrm>
            <a:off x="9594570" y="-4625"/>
            <a:ext cx="895458" cy="1255575"/>
          </a:xfrm>
          <a:prstGeom prst="parallelogram">
            <a:avLst>
              <a:gd name="adj" fmla="val 51239"/>
            </a:avLst>
          </a:prstGeom>
          <a:gradFill flip="none" rotWithShape="1">
            <a:gsLst>
              <a:gs pos="0">
                <a:schemeClr val="accent2"/>
              </a:gs>
              <a:gs pos="100000">
                <a:schemeClr val="accent2">
                  <a:alpha val="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150" name="任意多边形: 形状 107"/>
          <p:cNvSpPr/>
          <p:nvPr/>
        </p:nvSpPr>
        <p:spPr>
          <a:xfrm>
            <a:off x="2240078" y="4705381"/>
            <a:ext cx="1906301" cy="2152619"/>
          </a:xfrm>
          <a:custGeom>
            <a:avLst/>
            <a:gdLst>
              <a:gd name="connsiteX0" fmla="*/ 733105 w 1906301"/>
              <a:gd name="connsiteY0" fmla="*/ 0 h 2152619"/>
              <a:gd name="connsiteX1" fmla="*/ 1906301 w 1906301"/>
              <a:gd name="connsiteY1" fmla="*/ 0 h 2152619"/>
              <a:gd name="connsiteX2" fmla="*/ 1173196 w 1906301"/>
              <a:gd name="connsiteY2" fmla="*/ 2152619 h 2152619"/>
              <a:gd name="connsiteX3" fmla="*/ 0 w 1906301"/>
              <a:gd name="connsiteY3" fmla="*/ 2152619 h 2152619"/>
            </a:gdLst>
            <a:ahLst/>
            <a:cxnLst>
              <a:cxn ang="0">
                <a:pos x="connsiteX0" y="connsiteY0"/>
              </a:cxn>
              <a:cxn ang="0">
                <a:pos x="connsiteX1" y="connsiteY1"/>
              </a:cxn>
              <a:cxn ang="0">
                <a:pos x="connsiteX2" y="connsiteY2"/>
              </a:cxn>
              <a:cxn ang="0">
                <a:pos x="connsiteX3" y="connsiteY3"/>
              </a:cxn>
            </a:cxnLst>
            <a:rect l="l" t="t" r="r" b="b"/>
            <a:pathLst>
              <a:path w="1906301" h="2152619">
                <a:moveTo>
                  <a:pt x="733105" y="0"/>
                </a:moveTo>
                <a:lnTo>
                  <a:pt x="1906301" y="0"/>
                </a:lnTo>
                <a:lnTo>
                  <a:pt x="1173196" y="2152619"/>
                </a:lnTo>
                <a:lnTo>
                  <a:pt x="0" y="2152619"/>
                </a:lnTo>
                <a:close/>
              </a:path>
            </a:pathLst>
          </a:custGeom>
          <a:gradFill flip="none" rotWithShape="1">
            <a:gsLst>
              <a:gs pos="0">
                <a:schemeClr val="accent2"/>
              </a:gs>
              <a:gs pos="100000">
                <a:schemeClr val="accent2">
                  <a:alpha val="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grpSp>
        <p:nvGrpSpPr>
          <p:cNvPr id="264" name="组合 1028"/>
          <p:cNvGrpSpPr/>
          <p:nvPr/>
        </p:nvGrpSpPr>
        <p:grpSpPr>
          <a:xfrm>
            <a:off x="468420" y="6273733"/>
            <a:ext cx="11255160" cy="255424"/>
            <a:chOff x="203417" y="6273733"/>
            <a:chExt cx="11255160" cy="255424"/>
          </a:xfrm>
        </p:grpSpPr>
        <p:grpSp>
          <p:nvGrpSpPr>
            <p:cNvPr id="265" name="组合 1024"/>
            <p:cNvGrpSpPr/>
            <p:nvPr/>
          </p:nvGrpSpPr>
          <p:grpSpPr>
            <a:xfrm>
              <a:off x="10507861" y="6273733"/>
              <a:ext cx="950716" cy="255424"/>
              <a:chOff x="10507861" y="6273733"/>
              <a:chExt cx="950716" cy="255424"/>
            </a:xfrm>
          </p:grpSpPr>
          <p:sp>
            <p:nvSpPr>
              <p:cNvPr id="1052151" name="平行四边形 36"/>
              <p:cNvSpPr/>
              <p:nvPr/>
            </p:nvSpPr>
            <p:spPr>
              <a:xfrm>
                <a:off x="11290517" y="6273733"/>
                <a:ext cx="168060" cy="255424"/>
              </a:xfrm>
              <a:prstGeom prst="parallelogram">
                <a:avLst>
                  <a:gd name="adj" fmla="val 51442"/>
                </a:avLst>
              </a:prstGeom>
              <a:solidFill>
                <a:schemeClr val="accent2">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152" name="平行四边形 68"/>
              <p:cNvSpPr/>
              <p:nvPr/>
            </p:nvSpPr>
            <p:spPr>
              <a:xfrm>
                <a:off x="11160041" y="6273733"/>
                <a:ext cx="168060" cy="255424"/>
              </a:xfrm>
              <a:prstGeom prst="parallelogram">
                <a:avLst>
                  <a:gd name="adj" fmla="val 51442"/>
                </a:avLst>
              </a:prstGeom>
              <a:solidFill>
                <a:schemeClr val="accent2">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153" name="平行四边形 69"/>
              <p:cNvSpPr/>
              <p:nvPr/>
            </p:nvSpPr>
            <p:spPr>
              <a:xfrm>
                <a:off x="11029605" y="6273733"/>
                <a:ext cx="168060" cy="255424"/>
              </a:xfrm>
              <a:prstGeom prst="parallelogram">
                <a:avLst>
                  <a:gd name="adj" fmla="val 51442"/>
                </a:avLst>
              </a:prstGeom>
              <a:solidFill>
                <a:schemeClr val="accent2">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154" name="平行四边形 70"/>
              <p:cNvSpPr/>
              <p:nvPr/>
            </p:nvSpPr>
            <p:spPr>
              <a:xfrm>
                <a:off x="10899169" y="6273733"/>
                <a:ext cx="168060" cy="255424"/>
              </a:xfrm>
              <a:prstGeom prst="parallelogram">
                <a:avLst>
                  <a:gd name="adj" fmla="val 51442"/>
                </a:avLst>
              </a:prstGeom>
              <a:solidFill>
                <a:schemeClr val="accent2">
                  <a:alpha val="5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155" name="平行四边形 71"/>
              <p:cNvSpPr/>
              <p:nvPr/>
            </p:nvSpPr>
            <p:spPr>
              <a:xfrm>
                <a:off x="10768733" y="6273733"/>
                <a:ext cx="168060" cy="255424"/>
              </a:xfrm>
              <a:prstGeom prst="parallelogram">
                <a:avLst>
                  <a:gd name="adj" fmla="val 51442"/>
                </a:avLst>
              </a:prstGeom>
              <a:solidFill>
                <a:schemeClr val="accent2">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156" name="平行四边形 72"/>
              <p:cNvSpPr/>
              <p:nvPr/>
            </p:nvSpPr>
            <p:spPr>
              <a:xfrm>
                <a:off x="10638297" y="6273733"/>
                <a:ext cx="168060" cy="255424"/>
              </a:xfrm>
              <a:prstGeom prst="parallelogram">
                <a:avLst>
                  <a:gd name="adj" fmla="val 51442"/>
                </a:avLst>
              </a:prstGeom>
              <a:solidFill>
                <a:schemeClr val="accent2">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157" name="平行四边形 73"/>
              <p:cNvSpPr/>
              <p:nvPr/>
            </p:nvSpPr>
            <p:spPr>
              <a:xfrm>
                <a:off x="10507861" y="6273733"/>
                <a:ext cx="168060" cy="255424"/>
              </a:xfrm>
              <a:prstGeom prst="parallelogram">
                <a:avLst>
                  <a:gd name="adj" fmla="val 51442"/>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grpSp>
        <p:grpSp>
          <p:nvGrpSpPr>
            <p:cNvPr id="266" name="组合 1027"/>
            <p:cNvGrpSpPr/>
            <p:nvPr/>
          </p:nvGrpSpPr>
          <p:grpSpPr>
            <a:xfrm>
              <a:off x="203417" y="6273733"/>
              <a:ext cx="10342068" cy="255424"/>
              <a:chOff x="203417" y="6273733"/>
              <a:chExt cx="10342068" cy="255424"/>
            </a:xfrm>
            <a:gradFill flip="none" rotWithShape="1">
              <a:gsLst>
                <a:gs pos="0">
                  <a:schemeClr val="bg1">
                    <a:alpha val="0"/>
                  </a:schemeClr>
                </a:gs>
                <a:gs pos="44000">
                  <a:schemeClr val="bg1">
                    <a:alpha val="55000"/>
                  </a:schemeClr>
                </a:gs>
                <a:gs pos="100000">
                  <a:schemeClr val="bg1">
                    <a:alpha val="5000"/>
                  </a:schemeClr>
                </a:gs>
              </a:gsLst>
              <a:lin ang="0" scaled="1"/>
            </a:gradFill>
          </p:grpSpPr>
          <p:sp>
            <p:nvSpPr>
              <p:cNvPr id="1052158" name="平行四边形 74"/>
              <p:cNvSpPr/>
              <p:nvPr/>
            </p:nvSpPr>
            <p:spPr>
              <a:xfrm>
                <a:off x="1037742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159" name="平行四边形 75"/>
              <p:cNvSpPr/>
              <p:nvPr/>
            </p:nvSpPr>
            <p:spPr>
              <a:xfrm>
                <a:off x="1024698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160" name="平行四边形 76"/>
              <p:cNvSpPr/>
              <p:nvPr/>
            </p:nvSpPr>
            <p:spPr>
              <a:xfrm>
                <a:off x="1011655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161" name="平行四边形 77"/>
              <p:cNvSpPr/>
              <p:nvPr/>
            </p:nvSpPr>
            <p:spPr>
              <a:xfrm>
                <a:off x="998611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162" name="平行四边形 78"/>
              <p:cNvSpPr/>
              <p:nvPr/>
            </p:nvSpPr>
            <p:spPr>
              <a:xfrm>
                <a:off x="985568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163" name="平行四边形 79"/>
              <p:cNvSpPr/>
              <p:nvPr/>
            </p:nvSpPr>
            <p:spPr>
              <a:xfrm>
                <a:off x="972524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164" name="平行四边形 80"/>
              <p:cNvSpPr/>
              <p:nvPr/>
            </p:nvSpPr>
            <p:spPr>
              <a:xfrm>
                <a:off x="959480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165" name="平行四边形 81"/>
              <p:cNvSpPr/>
              <p:nvPr/>
            </p:nvSpPr>
            <p:spPr>
              <a:xfrm>
                <a:off x="946437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166" name="平行四边形 82"/>
              <p:cNvSpPr/>
              <p:nvPr/>
            </p:nvSpPr>
            <p:spPr>
              <a:xfrm>
                <a:off x="933393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167" name="平行四边形 86"/>
              <p:cNvSpPr/>
              <p:nvPr/>
            </p:nvSpPr>
            <p:spPr>
              <a:xfrm>
                <a:off x="920350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168" name="平行四边形 87"/>
              <p:cNvSpPr/>
              <p:nvPr/>
            </p:nvSpPr>
            <p:spPr>
              <a:xfrm>
                <a:off x="907306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169" name="平行四边形 88"/>
              <p:cNvSpPr/>
              <p:nvPr/>
            </p:nvSpPr>
            <p:spPr>
              <a:xfrm>
                <a:off x="894262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170" name="平行四边形 89"/>
              <p:cNvSpPr/>
              <p:nvPr/>
            </p:nvSpPr>
            <p:spPr>
              <a:xfrm>
                <a:off x="881219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171" name="平行四边形 90"/>
              <p:cNvSpPr/>
              <p:nvPr/>
            </p:nvSpPr>
            <p:spPr>
              <a:xfrm>
                <a:off x="868175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172" name="平行四边形 91"/>
              <p:cNvSpPr/>
              <p:nvPr/>
            </p:nvSpPr>
            <p:spPr>
              <a:xfrm>
                <a:off x="855132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173" name="平行四边形 92"/>
              <p:cNvSpPr/>
              <p:nvPr/>
            </p:nvSpPr>
            <p:spPr>
              <a:xfrm>
                <a:off x="842088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174" name="平行四边形 93"/>
              <p:cNvSpPr/>
              <p:nvPr/>
            </p:nvSpPr>
            <p:spPr>
              <a:xfrm>
                <a:off x="829044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175" name="平行四边形 94"/>
              <p:cNvSpPr/>
              <p:nvPr/>
            </p:nvSpPr>
            <p:spPr>
              <a:xfrm>
                <a:off x="816001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176" name="平行四边形 100"/>
              <p:cNvSpPr/>
              <p:nvPr/>
            </p:nvSpPr>
            <p:spPr>
              <a:xfrm>
                <a:off x="802957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177" name="平行四边形 101"/>
              <p:cNvSpPr/>
              <p:nvPr/>
            </p:nvSpPr>
            <p:spPr>
              <a:xfrm>
                <a:off x="789914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178" name="平行四边形 102"/>
              <p:cNvSpPr/>
              <p:nvPr/>
            </p:nvSpPr>
            <p:spPr>
              <a:xfrm>
                <a:off x="776870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179" name="平行四边形 103"/>
              <p:cNvSpPr/>
              <p:nvPr/>
            </p:nvSpPr>
            <p:spPr>
              <a:xfrm>
                <a:off x="763826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180" name="平行四边形 104"/>
              <p:cNvSpPr/>
              <p:nvPr/>
            </p:nvSpPr>
            <p:spPr>
              <a:xfrm>
                <a:off x="750783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181" name="平行四边形 105"/>
              <p:cNvSpPr/>
              <p:nvPr/>
            </p:nvSpPr>
            <p:spPr>
              <a:xfrm>
                <a:off x="737739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182" name="平行四边形 108"/>
              <p:cNvSpPr/>
              <p:nvPr/>
            </p:nvSpPr>
            <p:spPr>
              <a:xfrm>
                <a:off x="724696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183" name="平行四边形 109"/>
              <p:cNvSpPr/>
              <p:nvPr/>
            </p:nvSpPr>
            <p:spPr>
              <a:xfrm>
                <a:off x="711652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184" name="平行四边形 110"/>
              <p:cNvSpPr/>
              <p:nvPr/>
            </p:nvSpPr>
            <p:spPr>
              <a:xfrm>
                <a:off x="698608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185" name="平行四边形 111"/>
              <p:cNvSpPr/>
              <p:nvPr/>
            </p:nvSpPr>
            <p:spPr>
              <a:xfrm>
                <a:off x="685565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186" name="平行四边形 112"/>
              <p:cNvSpPr/>
              <p:nvPr/>
            </p:nvSpPr>
            <p:spPr>
              <a:xfrm>
                <a:off x="672521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187" name="平行四边形 113"/>
              <p:cNvSpPr/>
              <p:nvPr/>
            </p:nvSpPr>
            <p:spPr>
              <a:xfrm>
                <a:off x="659478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188" name="平行四边形 114"/>
              <p:cNvSpPr/>
              <p:nvPr/>
            </p:nvSpPr>
            <p:spPr>
              <a:xfrm>
                <a:off x="646434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189" name="平行四边形 115"/>
              <p:cNvSpPr/>
              <p:nvPr/>
            </p:nvSpPr>
            <p:spPr>
              <a:xfrm>
                <a:off x="633390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190" name="平行四边形 116"/>
              <p:cNvSpPr/>
              <p:nvPr/>
            </p:nvSpPr>
            <p:spPr>
              <a:xfrm>
                <a:off x="620347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191" name="平行四边形 117"/>
              <p:cNvSpPr/>
              <p:nvPr/>
            </p:nvSpPr>
            <p:spPr>
              <a:xfrm>
                <a:off x="607303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192" name="平行四边形 118"/>
              <p:cNvSpPr/>
              <p:nvPr/>
            </p:nvSpPr>
            <p:spPr>
              <a:xfrm>
                <a:off x="594260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193" name="平行四边形 119"/>
              <p:cNvSpPr/>
              <p:nvPr/>
            </p:nvSpPr>
            <p:spPr>
              <a:xfrm>
                <a:off x="581216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194" name="平行四边形 120"/>
              <p:cNvSpPr/>
              <p:nvPr/>
            </p:nvSpPr>
            <p:spPr>
              <a:xfrm>
                <a:off x="568172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195" name="平行四边形 121"/>
              <p:cNvSpPr/>
              <p:nvPr/>
            </p:nvSpPr>
            <p:spPr>
              <a:xfrm>
                <a:off x="555129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196" name="平行四边形 122"/>
              <p:cNvSpPr/>
              <p:nvPr/>
            </p:nvSpPr>
            <p:spPr>
              <a:xfrm>
                <a:off x="542085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197" name="平行四边形 123"/>
              <p:cNvSpPr/>
              <p:nvPr/>
            </p:nvSpPr>
            <p:spPr>
              <a:xfrm>
                <a:off x="529042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198" name="平行四边形 126"/>
              <p:cNvSpPr/>
              <p:nvPr/>
            </p:nvSpPr>
            <p:spPr>
              <a:xfrm>
                <a:off x="515998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199" name="平行四边形 127"/>
              <p:cNvSpPr/>
              <p:nvPr/>
            </p:nvSpPr>
            <p:spPr>
              <a:xfrm>
                <a:off x="502954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200" name="平行四边形 128"/>
              <p:cNvSpPr/>
              <p:nvPr/>
            </p:nvSpPr>
            <p:spPr>
              <a:xfrm>
                <a:off x="489911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201" name="平行四边形 129"/>
              <p:cNvSpPr/>
              <p:nvPr/>
            </p:nvSpPr>
            <p:spPr>
              <a:xfrm>
                <a:off x="476867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202" name="平行四边形 130"/>
              <p:cNvSpPr/>
              <p:nvPr/>
            </p:nvSpPr>
            <p:spPr>
              <a:xfrm>
                <a:off x="463824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203" name="平行四边形 131"/>
              <p:cNvSpPr/>
              <p:nvPr/>
            </p:nvSpPr>
            <p:spPr>
              <a:xfrm>
                <a:off x="450780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204" name="平行四边形 132"/>
              <p:cNvSpPr/>
              <p:nvPr/>
            </p:nvSpPr>
            <p:spPr>
              <a:xfrm>
                <a:off x="437736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205" name="平行四边形 133"/>
              <p:cNvSpPr/>
              <p:nvPr/>
            </p:nvSpPr>
            <p:spPr>
              <a:xfrm>
                <a:off x="424693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206" name="平行四边形 134"/>
              <p:cNvSpPr/>
              <p:nvPr/>
            </p:nvSpPr>
            <p:spPr>
              <a:xfrm>
                <a:off x="411649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207" name="平行四边形 135"/>
              <p:cNvSpPr/>
              <p:nvPr/>
            </p:nvSpPr>
            <p:spPr>
              <a:xfrm>
                <a:off x="398606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208" name="平行四边形 136"/>
              <p:cNvSpPr/>
              <p:nvPr/>
            </p:nvSpPr>
            <p:spPr>
              <a:xfrm>
                <a:off x="385562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209" name="平行四边形 137"/>
              <p:cNvSpPr/>
              <p:nvPr/>
            </p:nvSpPr>
            <p:spPr>
              <a:xfrm>
                <a:off x="372518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210" name="平行四边形 138"/>
              <p:cNvSpPr/>
              <p:nvPr/>
            </p:nvSpPr>
            <p:spPr>
              <a:xfrm>
                <a:off x="359475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211" name="平行四边形 139"/>
              <p:cNvSpPr/>
              <p:nvPr/>
            </p:nvSpPr>
            <p:spPr>
              <a:xfrm>
                <a:off x="346431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212" name="平行四边形 140"/>
              <p:cNvSpPr/>
              <p:nvPr/>
            </p:nvSpPr>
            <p:spPr>
              <a:xfrm>
                <a:off x="333388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213" name="平行四边形 141"/>
              <p:cNvSpPr/>
              <p:nvPr/>
            </p:nvSpPr>
            <p:spPr>
              <a:xfrm>
                <a:off x="320344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214" name="平行四边形 142"/>
              <p:cNvSpPr/>
              <p:nvPr/>
            </p:nvSpPr>
            <p:spPr>
              <a:xfrm>
                <a:off x="307300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215" name="平行四边形 143"/>
              <p:cNvSpPr/>
              <p:nvPr/>
            </p:nvSpPr>
            <p:spPr>
              <a:xfrm>
                <a:off x="294257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216" name="平行四边形 144"/>
              <p:cNvSpPr/>
              <p:nvPr/>
            </p:nvSpPr>
            <p:spPr>
              <a:xfrm>
                <a:off x="281213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217" name="平行四边形 145"/>
              <p:cNvSpPr/>
              <p:nvPr/>
            </p:nvSpPr>
            <p:spPr>
              <a:xfrm>
                <a:off x="268170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218" name="平行四边形 146"/>
              <p:cNvSpPr/>
              <p:nvPr/>
            </p:nvSpPr>
            <p:spPr>
              <a:xfrm>
                <a:off x="255126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219" name="平行四边形 147"/>
              <p:cNvSpPr/>
              <p:nvPr/>
            </p:nvSpPr>
            <p:spPr>
              <a:xfrm>
                <a:off x="242082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220" name="平行四边形 148"/>
              <p:cNvSpPr/>
              <p:nvPr/>
            </p:nvSpPr>
            <p:spPr>
              <a:xfrm>
                <a:off x="229039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221" name="平行四边形 149"/>
              <p:cNvSpPr/>
              <p:nvPr/>
            </p:nvSpPr>
            <p:spPr>
              <a:xfrm>
                <a:off x="215995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222" name="平行四边形 150"/>
              <p:cNvSpPr/>
              <p:nvPr/>
            </p:nvSpPr>
            <p:spPr>
              <a:xfrm>
                <a:off x="202952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223" name="平行四边形 151"/>
              <p:cNvSpPr/>
              <p:nvPr/>
            </p:nvSpPr>
            <p:spPr>
              <a:xfrm>
                <a:off x="189908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224" name="平行四边形 152"/>
              <p:cNvSpPr/>
              <p:nvPr/>
            </p:nvSpPr>
            <p:spPr>
              <a:xfrm>
                <a:off x="176864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225" name="平行四边形 153"/>
              <p:cNvSpPr/>
              <p:nvPr/>
            </p:nvSpPr>
            <p:spPr>
              <a:xfrm>
                <a:off x="163821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226" name="平行四边形 154"/>
              <p:cNvSpPr/>
              <p:nvPr/>
            </p:nvSpPr>
            <p:spPr>
              <a:xfrm>
                <a:off x="150777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227" name="平行四边形 155"/>
              <p:cNvSpPr/>
              <p:nvPr/>
            </p:nvSpPr>
            <p:spPr>
              <a:xfrm>
                <a:off x="137734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228" name="平行四边形 156"/>
              <p:cNvSpPr/>
              <p:nvPr/>
            </p:nvSpPr>
            <p:spPr>
              <a:xfrm>
                <a:off x="124690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229" name="平行四边形 157"/>
              <p:cNvSpPr/>
              <p:nvPr/>
            </p:nvSpPr>
            <p:spPr>
              <a:xfrm>
                <a:off x="111646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230" name="平行四边形 158"/>
              <p:cNvSpPr/>
              <p:nvPr/>
            </p:nvSpPr>
            <p:spPr>
              <a:xfrm>
                <a:off x="98603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231" name="平行四边形 159"/>
              <p:cNvSpPr/>
              <p:nvPr/>
            </p:nvSpPr>
            <p:spPr>
              <a:xfrm>
                <a:off x="85559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232" name="平行四边形 160"/>
              <p:cNvSpPr/>
              <p:nvPr/>
            </p:nvSpPr>
            <p:spPr>
              <a:xfrm>
                <a:off x="725161"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233" name="平行四边形 161"/>
              <p:cNvSpPr/>
              <p:nvPr/>
            </p:nvSpPr>
            <p:spPr>
              <a:xfrm>
                <a:off x="594725"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234" name="平行四边形 162"/>
              <p:cNvSpPr/>
              <p:nvPr/>
            </p:nvSpPr>
            <p:spPr>
              <a:xfrm>
                <a:off x="464289"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235" name="平行四边形 163"/>
              <p:cNvSpPr/>
              <p:nvPr/>
            </p:nvSpPr>
            <p:spPr>
              <a:xfrm>
                <a:off x="333853"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236" name="平行四边形 164"/>
              <p:cNvSpPr/>
              <p:nvPr/>
            </p:nvSpPr>
            <p:spPr>
              <a:xfrm>
                <a:off x="203417" y="6273733"/>
                <a:ext cx="168060" cy="255424"/>
              </a:xfrm>
              <a:prstGeom prst="parallelogram">
                <a:avLst>
                  <a:gd name="adj" fmla="val 514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grpSp>
      </p:grpSp>
      <p:sp>
        <p:nvSpPr>
          <p:cNvPr id="1052237" name="平行四边形 166"/>
          <p:cNvSpPr/>
          <p:nvPr/>
        </p:nvSpPr>
        <p:spPr>
          <a:xfrm>
            <a:off x="335280" y="2860008"/>
            <a:ext cx="11856720" cy="1137985"/>
          </a:xfrm>
          <a:prstGeom prst="parallelogram">
            <a:avLst>
              <a:gd name="adj" fmla="val 34570"/>
            </a:avLst>
          </a:prstGeom>
          <a:solidFill>
            <a:schemeClr val="bg1"/>
          </a:solidFill>
          <a:ln>
            <a:noFill/>
          </a:ln>
          <a:effectLst>
            <a:outerShdw algn="t" blurRad="584200" dir="2700000" dist="88900" rotWithShape="0">
              <a:prstClr val="black">
                <a:alpha val="24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52238" name="文本框 1031"/>
          <p:cNvSpPr txBox="1"/>
          <p:nvPr/>
        </p:nvSpPr>
        <p:spPr>
          <a:xfrm>
            <a:off x="3729320" y="2481291"/>
            <a:ext cx="1676401" cy="1714500"/>
          </a:xfrm>
          <a:prstGeom prst="rect"/>
          <a:noFill/>
        </p:spPr>
        <p:txBody>
          <a:bodyPr bIns="0" lIns="0" rIns="0" rtlCol="0" tIns="0" wrap="none">
            <a:spAutoFit/>
          </a:bodyPr>
          <a:p>
            <a:r>
              <a:rPr altLang="zh-CN" b="1" sz="11500" lang="en-US" spc="-300">
                <a:ln>
                  <a:gradFill>
                    <a:gsLst>
                      <a:gs pos="0">
                        <a:schemeClr val="bg1"/>
                      </a:gs>
                      <a:gs pos="100000">
                        <a:schemeClr val="bg1">
                          <a:alpha val="0"/>
                        </a:schemeClr>
                      </a:gs>
                    </a:gsLst>
                    <a:lin ang="5400000" scaled="1"/>
                  </a:gradFill>
                </a:ln>
                <a:solidFill>
                  <a:schemeClr val="accent2">
                    <a:lumMod val="60000"/>
                    <a:lumOff val="40000"/>
                  </a:schemeClr>
                </a:solidFill>
                <a:latin typeface="+mj-ea"/>
                <a:ea typeface="+mj-ea"/>
                <a:sym typeface="Bebas Neue Bold" panose="020B0606020202050201" pitchFamily="34" charset="0"/>
              </a:rPr>
              <a:t>03</a:t>
            </a:r>
            <a:endParaRPr altLang="en-US" b="1" sz="11500" lang="zh-CN" spc="-300">
              <a:ln>
                <a:gradFill>
                  <a:gsLst>
                    <a:gs pos="0">
                      <a:schemeClr val="bg1"/>
                    </a:gs>
                    <a:gs pos="100000">
                      <a:schemeClr val="bg1">
                        <a:alpha val="0"/>
                      </a:schemeClr>
                    </a:gs>
                  </a:gsLst>
                  <a:lin ang="5400000" scaled="1"/>
                </a:gradFill>
              </a:ln>
              <a:solidFill>
                <a:schemeClr val="accent2">
                  <a:lumMod val="60000"/>
                  <a:lumOff val="40000"/>
                </a:schemeClr>
              </a:solidFill>
              <a:latin typeface="+mj-ea"/>
              <a:ea typeface="+mj-ea"/>
              <a:sym typeface="Bebas Neue Bold" panose="020B0606020202050201" pitchFamily="34" charset="0"/>
            </a:endParaRPr>
          </a:p>
        </p:txBody>
      </p:sp>
      <p:sp>
        <p:nvSpPr>
          <p:cNvPr id="1052239" name="文本框 165"/>
          <p:cNvSpPr txBox="1"/>
          <p:nvPr/>
        </p:nvSpPr>
        <p:spPr>
          <a:xfrm>
            <a:off x="5388834" y="3032720"/>
            <a:ext cx="3829050" cy="707886"/>
          </a:xfrm>
          <a:prstGeom prst="rect"/>
          <a:noFill/>
        </p:spPr>
        <p:txBody>
          <a:bodyPr wrap="square">
            <a:spAutoFit/>
          </a:bodyPr>
          <a:p>
            <a:pPr algn="ctr"/>
            <a:r>
              <a:rPr altLang="en-US" b="1" sz="4000" lang="zh-CN" u="sng">
                <a:solidFill>
                  <a:schemeClr val="accent2">
                    <a:lumMod val="60000"/>
                    <a:lumOff val="40000"/>
                  </a:schemeClr>
                </a:solidFill>
                <a:latin typeface="微软雅黑" panose="020B0503020204020204" pitchFamily="34" charset="-122"/>
                <a:ea typeface="微软雅黑" panose="020B0503020204020204" pitchFamily="34" charset="-122"/>
              </a:rPr>
              <a:t>活动保障</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84" name=""/>
        <p:cNvGrpSpPr/>
        <p:nvPr/>
      </p:nvGrpSpPr>
      <p:grpSpPr>
        <a:xfrm>
          <a:off x="0" y="0"/>
          <a:ext cx="0" cy="0"/>
          <a:chOff x="0" y="0"/>
          <a:chExt cx="0" cy="0"/>
        </a:xfrm>
      </p:grpSpPr>
      <p:sp>
        <p:nvSpPr>
          <p:cNvPr id="1048606" name="矩形 11"/>
          <p:cNvSpPr/>
          <p:nvPr/>
        </p:nvSpPr>
        <p:spPr>
          <a:xfrm>
            <a:off x="294944" y="623162"/>
            <a:ext cx="11566856" cy="5650571"/>
          </a:xfrm>
          <a:prstGeom prst="rect"/>
          <a:gradFill flip="none" rotWithShape="1">
            <a:gsLst>
              <a:gs pos="0">
                <a:schemeClr val="accent1"/>
              </a:gs>
              <a:gs pos="100000">
                <a:schemeClr val="accent2"/>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607" name="矩形 1"/>
          <p:cNvSpPr/>
          <p:nvPr/>
        </p:nvSpPr>
        <p:spPr>
          <a:xfrm>
            <a:off x="357809" y="362861"/>
            <a:ext cx="11476383" cy="6132278"/>
          </a:xfrm>
          <a:prstGeom prst="rect"/>
          <a:noFill/>
          <a:ln w="1270">
            <a:no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defTabSz="914400" eaLnBrk="1" fontAlgn="auto" hangingPunct="1" indent="0" latinLnBrk="0" lvl="0" marL="0" marR="0" rtl="0">
              <a:lnSpc>
                <a:spcPct val="100000"/>
              </a:lnSpc>
              <a:spcBef>
                <a:spcPct val="0"/>
              </a:spcBef>
              <a:spcAft>
                <a:spcPct val="0"/>
              </a:spcAft>
              <a:buClrTx/>
              <a:buSzTx/>
              <a:buFontTx/>
              <a:buNone/>
            </a:pPr>
            <a:endParaRPr altLang="en-US" baseline="0" b="0" cap="none" sz="1800" i="0" kern="1200" kumimoji="0" lang="zh-CN" noProof="0" normalizeH="0" spc="0" strike="noStrike" u="none">
              <a:ln>
                <a:noFill/>
              </a:ln>
              <a:solidFill>
                <a:schemeClr val="bg1"/>
              </a:solidFill>
              <a:effectLst/>
              <a:uLnTx/>
              <a:uFillTx/>
              <a:latin typeface="Calibri" panose="020F0502020204030204"/>
              <a:ea typeface="微软雅黑" panose="020B0503020204020204" pitchFamily="34" charset="-122"/>
              <a:cs typeface="+mn-cs"/>
            </a:endParaRPr>
          </a:p>
        </p:txBody>
      </p:sp>
      <p:sp>
        <p:nvSpPr>
          <p:cNvPr id="1048608" name="Rectangle 2"/>
          <p:cNvSpPr txBox="1">
            <a:spLocks noChangeArrowheads="1"/>
          </p:cNvSpPr>
          <p:nvPr/>
        </p:nvSpPr>
        <p:spPr bwMode="auto">
          <a:xfrm>
            <a:off x="1309688" y="1785938"/>
            <a:ext cx="3071813" cy="2714625"/>
          </a:xfrm>
          <a:prstGeom prst="rect"/>
          <a:noFill/>
          <a:ln w="9525">
            <a:noFill/>
            <a:miter lim="800000"/>
          </a:ln>
        </p:spPr>
        <p:txBody>
          <a:bodyPr bIns="28575" lIns="57150" rIns="48577" tIns="28575"/>
          <a:p>
            <a:pPr defTabSz="914400" eaLnBrk="0" hangingPunct="0" indent="-609600" marL="659130" marR="0">
              <a:lnSpc>
                <a:spcPct val="150000"/>
              </a:lnSpc>
              <a:spcBef>
                <a:spcPct val="20000"/>
              </a:spcBef>
              <a:buClrTx/>
              <a:buSzTx/>
              <a:tabLst>
                <a:tab algn="l" pos="0"/>
                <a:tab algn="l" pos="25400"/>
                <a:tab algn="l" pos="76200"/>
                <a:tab algn="l" pos="152400"/>
                <a:tab algn="l" pos="215900"/>
                <a:tab algn="l" pos="355600"/>
                <a:tab algn="l" pos="419100"/>
                <a:tab algn="l" pos="546100"/>
                <a:tab algn="l" pos="596900"/>
                <a:tab algn="l" pos="609600"/>
                <a:tab algn="l" pos="812800"/>
                <a:tab algn="l" pos="939800"/>
                <a:tab algn="l" pos="990600"/>
                <a:tab algn="l" pos="1003300"/>
                <a:tab algn="l" pos="1066800"/>
                <a:tab algn="l" pos="1193800"/>
                <a:tab algn="l" pos="1244600"/>
                <a:tab algn="l" pos="1460500"/>
                <a:tab algn="l" pos="1587500"/>
                <a:tab algn="l" pos="1638300"/>
                <a:tab algn="l" pos="1714500"/>
              </a:tabLst>
            </a:pPr>
            <a:r>
              <a:rPr altLang="en-US" baseline="0" b="1" cap="none" sz="2000" kern="1200" kumimoji="0" lang="zh-CN" noProof="0" normalizeH="0" spc="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华文细黑" panose="02010600040101010101" pitchFamily="2" charset="-122"/>
              </a:rPr>
              <a:t>活动前期准备：</a:t>
            </a:r>
            <a:endParaRPr altLang="en-US" baseline="0" b="1" cap="none" sz="2000" kern="1200" kumimoji="0" lang="zh-CN" noProof="0" normalizeH="0" spc="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Lucida Grande" charset="0"/>
            </a:endParaRPr>
          </a:p>
          <a:p>
            <a:pPr defTabSz="914400" eaLnBrk="0" hangingPunct="0" indent="0" marL="215900" marR="0">
              <a:lnSpc>
                <a:spcPct val="150000"/>
              </a:lnSpc>
              <a:spcBef>
                <a:spcPts val="200"/>
              </a:spcBef>
              <a:buClr>
                <a:schemeClr val="accent2">
                  <a:lumMod val="50000"/>
                </a:schemeClr>
              </a:buClr>
              <a:buSzTx/>
              <a:buFont typeface="Arial" panose="020B0604020202020204" pitchFamily="34" charset="0"/>
              <a:buNone/>
              <a:tabLst>
                <a:tab algn="l" pos="0"/>
                <a:tab algn="l" pos="25400"/>
                <a:tab algn="l" pos="76200"/>
                <a:tab algn="l" pos="152400"/>
                <a:tab algn="l" pos="215900"/>
                <a:tab algn="l" pos="355600"/>
                <a:tab algn="l" pos="419100"/>
                <a:tab algn="l" pos="546100"/>
                <a:tab algn="l" pos="596900"/>
                <a:tab algn="l" pos="609600"/>
                <a:tab algn="l" pos="812800"/>
                <a:tab algn="l" pos="939800"/>
                <a:tab algn="l" pos="990600"/>
                <a:tab algn="l" pos="1003300"/>
                <a:tab algn="l" pos="1066800"/>
                <a:tab algn="l" pos="1193800"/>
                <a:tab algn="l" pos="1244600"/>
                <a:tab algn="l" pos="1460500"/>
                <a:tab algn="l" pos="1587500"/>
                <a:tab algn="l" pos="1638300"/>
                <a:tab algn="l" pos="1714500"/>
              </a:tabLst>
            </a:pPr>
            <a:r>
              <a:rPr altLang="en-US" baseline="0" cap="none" kern="1200" kumimoji="0" lang="zh-CN" noProof="0" normalizeH="0" spc="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华文细黑" panose="02010600040101010101" pitchFamily="2" charset="-122"/>
              </a:rPr>
              <a:t>活动前期邀请　</a:t>
            </a:r>
          </a:p>
          <a:p>
            <a:pPr defTabSz="914400" eaLnBrk="0" hangingPunct="0" indent="0" marL="215900" marR="0">
              <a:lnSpc>
                <a:spcPct val="150000"/>
              </a:lnSpc>
              <a:spcBef>
                <a:spcPts val="200"/>
              </a:spcBef>
              <a:buClr>
                <a:schemeClr val="accent2">
                  <a:lumMod val="50000"/>
                </a:schemeClr>
              </a:buClr>
              <a:buSzTx/>
              <a:buFont typeface="Arial" panose="020B0604020202020204" pitchFamily="34" charset="0"/>
              <a:buNone/>
              <a:tabLst>
                <a:tab algn="l" pos="0"/>
                <a:tab algn="l" pos="25400"/>
                <a:tab algn="l" pos="76200"/>
                <a:tab algn="l" pos="152400"/>
                <a:tab algn="l" pos="215900"/>
                <a:tab algn="l" pos="355600"/>
                <a:tab algn="l" pos="419100"/>
                <a:tab algn="l" pos="546100"/>
                <a:tab algn="l" pos="596900"/>
                <a:tab algn="l" pos="609600"/>
                <a:tab algn="l" pos="812800"/>
                <a:tab algn="l" pos="939800"/>
                <a:tab algn="l" pos="990600"/>
                <a:tab algn="l" pos="1003300"/>
                <a:tab algn="l" pos="1066800"/>
                <a:tab algn="l" pos="1193800"/>
                <a:tab algn="l" pos="1244600"/>
                <a:tab algn="l" pos="1460500"/>
                <a:tab algn="l" pos="1587500"/>
                <a:tab algn="l" pos="1638300"/>
                <a:tab algn="l" pos="1714500"/>
              </a:tabLst>
            </a:pPr>
            <a:r>
              <a:rPr altLang="en-US" baseline="0" b="0" cap="none" sz="1800" i="0" kern="1200" kumimoji="0" lang="zh-CN" noProof="0" normalizeH="0" spc="0" strike="noStrike" u="none">
                <a:ln>
                  <a:noFill/>
                </a:ln>
                <a:solidFill>
                  <a:schemeClr val="bg1"/>
                </a:solidFill>
                <a:effectLst/>
                <a:uLnTx/>
                <a:uFillTx/>
                <a:latin typeface="微软雅黑" panose="020B0503020204020204" pitchFamily="34" charset="-122"/>
                <a:ea typeface="微软雅黑" panose="020B0503020204020204" pitchFamily="34" charset="-122"/>
                <a:cs typeface="微软雅黑" panose="020B0503020204020204" pitchFamily="34" charset="-122"/>
                <a:sym typeface="华文细黑" panose="02010600040101010101" pitchFamily="2" charset="-122"/>
              </a:rPr>
              <a:t>现场签到管理</a:t>
            </a:r>
            <a:r>
              <a:rPr altLang="en-US" baseline="0" b="0" cap="none" sz="1800" i="0" kern="1200" kumimoji="0" lang="zh-CN" noProof="0" normalizeH="0" spc="0" strike="noStrike" u="none">
                <a:ln>
                  <a:noFill/>
                </a:ln>
                <a:solidFill>
                  <a:schemeClr val="bg1"/>
                </a:solidFill>
                <a:effectLst/>
                <a:uLnTx/>
                <a:uFillTx/>
                <a:latin typeface="微软雅黑" panose="020B0503020204020204" pitchFamily="34" charset="-122"/>
                <a:ea typeface="微软雅黑" panose="020B0503020204020204" pitchFamily="34" charset="-122"/>
                <a:cs typeface="微软雅黑" panose="020B0503020204020204" pitchFamily="34" charset="-122"/>
                <a:sym typeface="Lucida Grande" charset="0"/>
              </a:rPr>
              <a:t> </a:t>
            </a:r>
          </a:p>
          <a:p>
            <a:pPr defTabSz="914400" eaLnBrk="0" hangingPunct="0" indent="0" marL="215900" marR="0">
              <a:lnSpc>
                <a:spcPct val="150000"/>
              </a:lnSpc>
              <a:spcBef>
                <a:spcPts val="200"/>
              </a:spcBef>
              <a:buClr>
                <a:schemeClr val="accent2">
                  <a:lumMod val="50000"/>
                </a:schemeClr>
              </a:buClr>
              <a:buSzTx/>
              <a:buFont typeface="Arial" panose="020B0604020202020204" pitchFamily="34" charset="0"/>
              <a:buNone/>
              <a:tabLst>
                <a:tab algn="l" pos="0"/>
                <a:tab algn="l" pos="25400"/>
                <a:tab algn="l" pos="76200"/>
                <a:tab algn="l" pos="152400"/>
                <a:tab algn="l" pos="215900"/>
                <a:tab algn="l" pos="355600"/>
                <a:tab algn="l" pos="419100"/>
                <a:tab algn="l" pos="546100"/>
                <a:tab algn="l" pos="596900"/>
                <a:tab algn="l" pos="609600"/>
                <a:tab algn="l" pos="812800"/>
                <a:tab algn="l" pos="939800"/>
                <a:tab algn="l" pos="990600"/>
                <a:tab algn="l" pos="1003300"/>
                <a:tab algn="l" pos="1066800"/>
                <a:tab algn="l" pos="1193800"/>
                <a:tab algn="l" pos="1244600"/>
                <a:tab algn="l" pos="1460500"/>
                <a:tab algn="l" pos="1587500"/>
                <a:tab algn="l" pos="1638300"/>
                <a:tab algn="l" pos="1714500"/>
              </a:tabLst>
            </a:pPr>
            <a:r>
              <a:rPr altLang="en-US" baseline="0" cap="none" kern="1200" kumimoji="0" lang="zh-CN" noProof="0" normalizeH="0" spc="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华文细黑" panose="02010600040101010101" pitchFamily="2" charset="-122"/>
              </a:rPr>
              <a:t>场地沟通、确认细节</a:t>
            </a:r>
          </a:p>
          <a:p>
            <a:pPr defTabSz="914400" eaLnBrk="0" hangingPunct="0" indent="0" marL="215900" marR="0">
              <a:lnSpc>
                <a:spcPct val="150000"/>
              </a:lnSpc>
              <a:spcBef>
                <a:spcPts val="200"/>
              </a:spcBef>
              <a:buClr>
                <a:schemeClr val="accent2">
                  <a:lumMod val="50000"/>
                </a:schemeClr>
              </a:buClr>
              <a:buSzTx/>
              <a:buFont typeface="Arial" panose="020B0604020202020204" pitchFamily="34" charset="0"/>
              <a:buNone/>
              <a:tabLst>
                <a:tab algn="l" pos="0"/>
                <a:tab algn="l" pos="25400"/>
                <a:tab algn="l" pos="76200"/>
                <a:tab algn="l" pos="152400"/>
                <a:tab algn="l" pos="215900"/>
                <a:tab algn="l" pos="355600"/>
                <a:tab algn="l" pos="419100"/>
                <a:tab algn="l" pos="546100"/>
                <a:tab algn="l" pos="596900"/>
                <a:tab algn="l" pos="609600"/>
                <a:tab algn="l" pos="812800"/>
                <a:tab algn="l" pos="939800"/>
                <a:tab algn="l" pos="990600"/>
                <a:tab algn="l" pos="1003300"/>
                <a:tab algn="l" pos="1066800"/>
                <a:tab algn="l" pos="1193800"/>
                <a:tab algn="l" pos="1244600"/>
                <a:tab algn="l" pos="1460500"/>
                <a:tab algn="l" pos="1587500"/>
                <a:tab algn="l" pos="1638300"/>
                <a:tab algn="l" pos="1714500"/>
              </a:tabLst>
            </a:pPr>
            <a:r>
              <a:rPr altLang="en-US" baseline="0" b="0" cap="none" sz="1800" i="0" kern="1200" kumimoji="0" lang="zh-CN" noProof="0" normalizeH="0" spc="0" strike="noStrike" u="none">
                <a:ln>
                  <a:noFill/>
                </a:ln>
                <a:solidFill>
                  <a:schemeClr val="bg1"/>
                </a:solidFill>
                <a:effectLst/>
                <a:uLnTx/>
                <a:uFillTx/>
                <a:latin typeface="微软雅黑" panose="020B0503020204020204" pitchFamily="34" charset="-122"/>
                <a:ea typeface="微软雅黑" panose="020B0503020204020204" pitchFamily="34" charset="-122"/>
                <a:cs typeface="微软雅黑" panose="020B0503020204020204" pitchFamily="34" charset="-122"/>
                <a:sym typeface="华文细黑" panose="02010600040101010101" pitchFamily="2" charset="-122"/>
              </a:rPr>
              <a:t>活动场地规划</a:t>
            </a:r>
            <a:r>
              <a:rPr altLang="en-US" baseline="0" b="0" cap="none" sz="1800" i="0" kern="1200" kumimoji="0" lang="zh-CN" noProof="0" normalizeH="0" spc="0" strike="noStrike" u="none">
                <a:ln>
                  <a:noFill/>
                </a:ln>
                <a:solidFill>
                  <a:schemeClr val="bg1"/>
                </a:solidFill>
                <a:effectLst/>
                <a:uLnTx/>
                <a:uFillTx/>
                <a:latin typeface="微软雅黑" panose="020B0503020204020204" pitchFamily="34" charset="-122"/>
                <a:ea typeface="微软雅黑" panose="020B0503020204020204" pitchFamily="34" charset="-122"/>
                <a:cs typeface="微软雅黑" panose="020B0503020204020204" pitchFamily="34" charset="-122"/>
                <a:sym typeface="Lucida Grande" charset="0"/>
              </a:rPr>
              <a:t> </a:t>
            </a:r>
          </a:p>
          <a:p>
            <a:pPr defTabSz="914400" eaLnBrk="0" hangingPunct="0" indent="0" marL="215900" marR="0">
              <a:lnSpc>
                <a:spcPct val="150000"/>
              </a:lnSpc>
              <a:spcBef>
                <a:spcPts val="200"/>
              </a:spcBef>
              <a:buClr>
                <a:schemeClr val="accent2">
                  <a:lumMod val="50000"/>
                </a:schemeClr>
              </a:buClr>
              <a:buSzTx/>
              <a:buFont typeface="Arial" panose="020B0604020202020204" pitchFamily="34" charset="0"/>
              <a:buNone/>
              <a:tabLst>
                <a:tab algn="l" pos="0"/>
                <a:tab algn="l" pos="25400"/>
                <a:tab algn="l" pos="76200"/>
                <a:tab algn="l" pos="152400"/>
                <a:tab algn="l" pos="215900"/>
                <a:tab algn="l" pos="355600"/>
                <a:tab algn="l" pos="419100"/>
                <a:tab algn="l" pos="546100"/>
                <a:tab algn="l" pos="596900"/>
                <a:tab algn="l" pos="609600"/>
                <a:tab algn="l" pos="812800"/>
                <a:tab algn="l" pos="939800"/>
                <a:tab algn="l" pos="990600"/>
                <a:tab algn="l" pos="1003300"/>
                <a:tab algn="l" pos="1066800"/>
                <a:tab algn="l" pos="1193800"/>
                <a:tab algn="l" pos="1244600"/>
                <a:tab algn="l" pos="1460500"/>
                <a:tab algn="l" pos="1587500"/>
                <a:tab algn="l" pos="1638300"/>
                <a:tab algn="l" pos="1714500"/>
              </a:tabLst>
            </a:pPr>
            <a:r>
              <a:rPr altLang="en-US" baseline="0" b="0" cap="none" sz="1800" i="0" kern="1200" kumimoji="0" lang="zh-CN" noProof="0" normalizeH="0" spc="0" strike="noStrike" u="none">
                <a:ln>
                  <a:noFill/>
                </a:ln>
                <a:solidFill>
                  <a:schemeClr val="bg1"/>
                </a:solidFill>
                <a:effectLst/>
                <a:uLnTx/>
                <a:uFillTx/>
                <a:latin typeface="微软雅黑" panose="020B0503020204020204" pitchFamily="34" charset="-122"/>
                <a:ea typeface="微软雅黑" panose="020B0503020204020204" pitchFamily="34" charset="-122"/>
                <a:cs typeface="微软雅黑" panose="020B0503020204020204" pitchFamily="34" charset="-122"/>
                <a:sym typeface="华文细黑" panose="02010600040101010101" pitchFamily="2" charset="-122"/>
              </a:rPr>
              <a:t>场地区域安排</a:t>
            </a:r>
          </a:p>
        </p:txBody>
      </p:sp>
      <p:sp>
        <p:nvSpPr>
          <p:cNvPr id="1048609" name="Rectangle 2"/>
          <p:cNvSpPr txBox="1">
            <a:spLocks noChangeArrowheads="1"/>
          </p:cNvSpPr>
          <p:nvPr/>
        </p:nvSpPr>
        <p:spPr bwMode="auto">
          <a:xfrm>
            <a:off x="7096125" y="1785938"/>
            <a:ext cx="3857625" cy="2357438"/>
          </a:xfrm>
          <a:prstGeom prst="rect"/>
          <a:noFill/>
          <a:ln w="9525">
            <a:noFill/>
            <a:miter lim="800000"/>
          </a:ln>
        </p:spPr>
        <p:txBody>
          <a:bodyPr bIns="28575" lIns="57150" rIns="48577" tIns="28575"/>
          <a:p>
            <a:pPr defTabSz="914400" eaLnBrk="0" hangingPunct="0" indent="-609600" marL="659130" marR="0">
              <a:lnSpc>
                <a:spcPct val="150000"/>
              </a:lnSpc>
              <a:spcBef>
                <a:spcPts val="200"/>
              </a:spcBef>
              <a:buClrTx/>
              <a:buSzPct val="99000"/>
              <a:tabLst>
                <a:tab algn="l" pos="0"/>
                <a:tab algn="l" pos="25400"/>
                <a:tab algn="l" pos="76200"/>
                <a:tab algn="l" pos="152400"/>
                <a:tab algn="l" pos="215900"/>
                <a:tab algn="l" pos="355600"/>
                <a:tab algn="l" pos="419100"/>
                <a:tab algn="l" pos="546100"/>
                <a:tab algn="l" pos="596900"/>
                <a:tab algn="l" pos="609600"/>
                <a:tab algn="l" pos="812800"/>
                <a:tab algn="l" pos="939800"/>
                <a:tab algn="l" pos="990600"/>
                <a:tab algn="l" pos="1003300"/>
                <a:tab algn="l" pos="1066800"/>
                <a:tab algn="l" pos="1193800"/>
                <a:tab algn="l" pos="1244600"/>
                <a:tab algn="l" pos="1460500"/>
                <a:tab algn="l" pos="1587500"/>
                <a:tab algn="l" pos="1638300"/>
                <a:tab algn="l" pos="1714500"/>
              </a:tabLst>
            </a:pPr>
            <a:r>
              <a:rPr altLang="en-US" baseline="0" b="1" cap="none" sz="2000" kern="1200" kumimoji="0" lang="zh-CN" noProof="0" normalizeH="0" spc="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华文细黑" panose="02010600040101010101" pitchFamily="2" charset="-122"/>
              </a:rPr>
              <a:t>活动后期管理：</a:t>
            </a:r>
            <a:endParaRPr altLang="en-US" baseline="0" b="1" cap="none" sz="2000" kern="1200" kumimoji="0" lang="zh-CN" noProof="0" normalizeH="0" spc="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Lucida Grande" charset="0"/>
            </a:endParaRPr>
          </a:p>
          <a:p>
            <a:pPr defTabSz="914400" eaLnBrk="0" hangingPunct="0" indent="0" marL="215900" marR="0">
              <a:lnSpc>
                <a:spcPct val="150000"/>
              </a:lnSpc>
              <a:spcBef>
                <a:spcPts val="200"/>
              </a:spcBef>
              <a:buClr>
                <a:schemeClr val="accent2">
                  <a:lumMod val="50000"/>
                </a:schemeClr>
              </a:buClr>
              <a:buSzTx/>
              <a:buFont typeface="Arial" panose="020B0604020202020204" pitchFamily="34" charset="0"/>
              <a:buNone/>
              <a:tabLst>
                <a:tab algn="l" pos="0"/>
                <a:tab algn="l" pos="25400"/>
                <a:tab algn="l" pos="76200"/>
                <a:tab algn="l" pos="152400"/>
                <a:tab algn="l" pos="215900"/>
                <a:tab algn="l" pos="355600"/>
                <a:tab algn="l" pos="419100"/>
                <a:tab algn="l" pos="546100"/>
                <a:tab algn="l" pos="596900"/>
                <a:tab algn="l" pos="609600"/>
                <a:tab algn="l" pos="812800"/>
                <a:tab algn="l" pos="939800"/>
                <a:tab algn="l" pos="990600"/>
                <a:tab algn="l" pos="1003300"/>
                <a:tab algn="l" pos="1066800"/>
                <a:tab algn="l" pos="1193800"/>
                <a:tab algn="l" pos="1244600"/>
                <a:tab algn="l" pos="1460500"/>
                <a:tab algn="l" pos="1587500"/>
                <a:tab algn="l" pos="1638300"/>
                <a:tab algn="l" pos="1714500"/>
              </a:tabLst>
            </a:pPr>
            <a:r>
              <a:rPr altLang="en-US" baseline="0" cap="none" kern="1200" kumimoji="0" lang="zh-CN" noProof="0" normalizeH="0" spc="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华文细黑" panose="02010600040101010101" pitchFamily="2" charset="-122"/>
              </a:rPr>
              <a:t>活动总结，提交活动报告</a:t>
            </a:r>
            <a:endParaRPr altLang="en-US" baseline="0" cap="none" kern="1200" kumimoji="0" lang="zh-CN" noProof="0" normalizeH="0" spc="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Lucida Grande" charset="0"/>
            </a:endParaRPr>
          </a:p>
          <a:p>
            <a:pPr defTabSz="914400" eaLnBrk="0" hangingPunct="0" indent="0" marL="215900" marR="0">
              <a:lnSpc>
                <a:spcPct val="150000"/>
              </a:lnSpc>
              <a:spcBef>
                <a:spcPts val="200"/>
              </a:spcBef>
              <a:buClr>
                <a:schemeClr val="accent2">
                  <a:lumMod val="50000"/>
                </a:schemeClr>
              </a:buClr>
              <a:buSzTx/>
              <a:buFont typeface="Arial" panose="020B0604020202020204" pitchFamily="34" charset="0"/>
              <a:buNone/>
              <a:tabLst>
                <a:tab algn="l" pos="0"/>
                <a:tab algn="l" pos="25400"/>
                <a:tab algn="l" pos="76200"/>
                <a:tab algn="l" pos="152400"/>
                <a:tab algn="l" pos="215900"/>
                <a:tab algn="l" pos="355600"/>
                <a:tab algn="l" pos="419100"/>
                <a:tab algn="l" pos="546100"/>
                <a:tab algn="l" pos="596900"/>
                <a:tab algn="l" pos="609600"/>
                <a:tab algn="l" pos="812800"/>
                <a:tab algn="l" pos="939800"/>
                <a:tab algn="l" pos="990600"/>
                <a:tab algn="l" pos="1003300"/>
                <a:tab algn="l" pos="1066800"/>
                <a:tab algn="l" pos="1193800"/>
                <a:tab algn="l" pos="1244600"/>
                <a:tab algn="l" pos="1460500"/>
                <a:tab algn="l" pos="1587500"/>
                <a:tab algn="l" pos="1638300"/>
                <a:tab algn="l" pos="1714500"/>
              </a:tabLst>
            </a:pPr>
            <a:r>
              <a:rPr altLang="en-US" baseline="0" cap="none" kern="1200" kumimoji="0" lang="zh-CN" noProof="0" normalizeH="0" spc="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华文细黑" panose="02010600040101010101" pitchFamily="2" charset="-122"/>
              </a:rPr>
              <a:t>现场参与人员信息及反馈统计</a:t>
            </a:r>
            <a:r>
              <a:rPr altLang="en-US" baseline="0" cap="none" kern="1200" kumimoji="0" lang="zh-CN" noProof="0" normalizeH="0" spc="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Lucida Grande" charset="0"/>
              </a:rPr>
              <a:t> </a:t>
            </a:r>
            <a:endParaRPr altLang="zh-CN" baseline="0" cap="none" kern="1200" kumimoji="0" lang="en-US" noProof="0" normalizeH="0" spc="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Lucida Grande" charset="0"/>
            </a:endParaRPr>
          </a:p>
          <a:p>
            <a:pPr defTabSz="914400" eaLnBrk="0" hangingPunct="0" indent="0" marL="215900" marR="0">
              <a:lnSpc>
                <a:spcPct val="150000"/>
              </a:lnSpc>
              <a:spcBef>
                <a:spcPts val="200"/>
              </a:spcBef>
              <a:buClr>
                <a:schemeClr val="accent2">
                  <a:lumMod val="50000"/>
                </a:schemeClr>
              </a:buClr>
              <a:buSzTx/>
              <a:buFont typeface="Arial" panose="020B0604020202020204" pitchFamily="34" charset="0"/>
              <a:buNone/>
              <a:tabLst>
                <a:tab algn="l" pos="0"/>
                <a:tab algn="l" pos="25400"/>
                <a:tab algn="l" pos="76200"/>
                <a:tab algn="l" pos="152400"/>
                <a:tab algn="l" pos="215900"/>
                <a:tab algn="l" pos="355600"/>
                <a:tab algn="l" pos="419100"/>
                <a:tab algn="l" pos="546100"/>
                <a:tab algn="l" pos="596900"/>
                <a:tab algn="l" pos="609600"/>
                <a:tab algn="l" pos="812800"/>
                <a:tab algn="l" pos="939800"/>
                <a:tab algn="l" pos="990600"/>
                <a:tab algn="l" pos="1003300"/>
                <a:tab algn="l" pos="1066800"/>
                <a:tab algn="l" pos="1193800"/>
                <a:tab algn="l" pos="1244600"/>
                <a:tab algn="l" pos="1460500"/>
                <a:tab algn="l" pos="1587500"/>
                <a:tab algn="l" pos="1638300"/>
                <a:tab algn="l" pos="1714500"/>
              </a:tabLst>
            </a:pPr>
            <a:r>
              <a:rPr altLang="en-US" baseline="0" cap="none" kern="1200" kumimoji="0" lang="zh-CN" noProof="0" normalizeH="0" spc="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华文细黑" panose="02010600040101010101" pitchFamily="2" charset="-122"/>
              </a:rPr>
              <a:t>数据整理</a:t>
            </a:r>
            <a:endParaRPr altLang="en-US" baseline="0" cap="none" kern="1200" kumimoji="0" lang="zh-CN" noProof="0" normalizeH="0" spc="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Lucida Grande" charset="0"/>
            </a:endParaRPr>
          </a:p>
          <a:p>
            <a:pPr defTabSz="914400" eaLnBrk="0" hangingPunct="0" indent="0" marL="215900" marR="0">
              <a:lnSpc>
                <a:spcPct val="150000"/>
              </a:lnSpc>
              <a:spcBef>
                <a:spcPts val="200"/>
              </a:spcBef>
              <a:buClr>
                <a:schemeClr val="accent2">
                  <a:lumMod val="50000"/>
                </a:schemeClr>
              </a:buClr>
              <a:buSzTx/>
              <a:buFont typeface="Arial" panose="020B0604020202020204" pitchFamily="34" charset="0"/>
              <a:buNone/>
              <a:tabLst>
                <a:tab algn="l" pos="0"/>
                <a:tab algn="l" pos="25400"/>
                <a:tab algn="l" pos="76200"/>
                <a:tab algn="l" pos="152400"/>
                <a:tab algn="l" pos="215900"/>
                <a:tab algn="l" pos="355600"/>
                <a:tab algn="l" pos="419100"/>
                <a:tab algn="l" pos="546100"/>
                <a:tab algn="l" pos="596900"/>
                <a:tab algn="l" pos="609600"/>
                <a:tab algn="l" pos="812800"/>
                <a:tab algn="l" pos="939800"/>
                <a:tab algn="l" pos="990600"/>
                <a:tab algn="l" pos="1003300"/>
                <a:tab algn="l" pos="1066800"/>
                <a:tab algn="l" pos="1193800"/>
                <a:tab algn="l" pos="1244600"/>
                <a:tab algn="l" pos="1460500"/>
                <a:tab algn="l" pos="1587500"/>
                <a:tab algn="l" pos="1638300"/>
                <a:tab algn="l" pos="1714500"/>
              </a:tabLst>
            </a:pPr>
            <a:r>
              <a:rPr altLang="en-US" baseline="0" cap="none" kern="1200" kumimoji="0" lang="zh-CN" noProof="0" normalizeH="0" spc="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华文细黑" panose="02010600040101010101" pitchFamily="2" charset="-122"/>
              </a:rPr>
              <a:t>活动相关资料整理</a:t>
            </a:r>
            <a:r>
              <a:rPr altLang="en-US" baseline="0" cap="none" kern="1200" kumimoji="0" lang="zh-CN" noProof="0" normalizeH="0" spc="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Lucida Grande" charset="0"/>
              </a:rPr>
              <a:t> </a:t>
            </a:r>
            <a:r>
              <a:rPr altLang="zh-CN" baseline="0" cap="none" kern="1200" kumimoji="0" lang="en-US" noProof="0" normalizeH="0" spc="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Lucida Grande" charset="0"/>
              </a:rPr>
              <a:t>/ </a:t>
            </a:r>
            <a:r>
              <a:rPr altLang="en-US" baseline="0" cap="none" kern="1200" kumimoji="0" lang="zh-CN" noProof="0" normalizeH="0" spc="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华文细黑" panose="02010600040101010101" pitchFamily="2" charset="-122"/>
              </a:rPr>
              <a:t>留存</a:t>
            </a:r>
            <a:endParaRPr altLang="en-US" baseline="0" cap="none" sz="1600" kern="1200" kumimoji="0" lang="zh-CN" noProof="0" normalizeH="0" spc="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华文细黑" panose="02010600040101010101" pitchFamily="2" charset="-122"/>
            </a:endParaRPr>
          </a:p>
        </p:txBody>
      </p:sp>
      <p:sp>
        <p:nvSpPr>
          <p:cNvPr id="1048610" name="Rectangle 2"/>
          <p:cNvSpPr txBox="1">
            <a:spLocks noChangeArrowheads="1"/>
          </p:cNvSpPr>
          <p:nvPr/>
        </p:nvSpPr>
        <p:spPr bwMode="auto">
          <a:xfrm>
            <a:off x="4595813" y="1785938"/>
            <a:ext cx="2428875" cy="2786063"/>
          </a:xfrm>
          <a:prstGeom prst="rect"/>
          <a:noFill/>
          <a:ln w="9525">
            <a:noFill/>
            <a:miter lim="800000"/>
          </a:ln>
        </p:spPr>
        <p:txBody>
          <a:bodyPr bIns="28575" lIns="57150" rIns="48577" tIns="28575"/>
          <a:p>
            <a:pPr defTabSz="914400" eaLnBrk="0" hangingPunct="0" indent="-609600" marL="659130" marR="0">
              <a:lnSpc>
                <a:spcPct val="150000"/>
              </a:lnSpc>
              <a:spcBef>
                <a:spcPts val="200"/>
              </a:spcBef>
              <a:buClrTx/>
              <a:buSzPct val="99000"/>
              <a:tabLst>
                <a:tab algn="l" pos="0"/>
                <a:tab algn="l" pos="25400"/>
                <a:tab algn="l" pos="76200"/>
                <a:tab algn="l" pos="152400"/>
                <a:tab algn="l" pos="215900"/>
                <a:tab algn="l" pos="355600"/>
                <a:tab algn="l" pos="419100"/>
                <a:tab algn="l" pos="546100"/>
                <a:tab algn="l" pos="596900"/>
                <a:tab algn="l" pos="609600"/>
                <a:tab algn="l" pos="812800"/>
                <a:tab algn="l" pos="939800"/>
                <a:tab algn="l" pos="990600"/>
                <a:tab algn="l" pos="1003300"/>
                <a:tab algn="l" pos="1066800"/>
                <a:tab algn="l" pos="1193800"/>
                <a:tab algn="l" pos="1244600"/>
                <a:tab algn="l" pos="1460500"/>
                <a:tab algn="l" pos="1587500"/>
                <a:tab algn="l" pos="1638300"/>
                <a:tab algn="l" pos="1714500"/>
              </a:tabLst>
            </a:pPr>
            <a:r>
              <a:rPr altLang="en-US" baseline="0" b="1" cap="none" sz="2000" kern="1200" kumimoji="0" lang="zh-CN" noProof="0" normalizeH="0" spc="0">
                <a:solidFill>
                  <a:schemeClr val="bg1"/>
                </a:solidFill>
                <a:latin typeface="微软雅黑" panose="020B0503020204020204" pitchFamily="34" charset="-122"/>
                <a:ea typeface="微软雅黑" panose="020B0503020204020204" pitchFamily="34" charset="-122"/>
                <a:cs typeface="+mn-cs"/>
                <a:sym typeface="华文细黑" panose="02010600040101010101" pitchFamily="2" charset="-122"/>
              </a:rPr>
              <a:t>活动现场管理：</a:t>
            </a:r>
            <a:endParaRPr altLang="en-US" baseline="0" b="1" cap="none" sz="2000" kern="1200" kumimoji="0" lang="zh-CN" noProof="0" normalizeH="0" spc="0">
              <a:solidFill>
                <a:schemeClr val="bg1"/>
              </a:solidFill>
              <a:latin typeface="微软雅黑" panose="020B0503020204020204" pitchFamily="34" charset="-122"/>
              <a:ea typeface="微软雅黑" panose="020B0503020204020204" pitchFamily="34" charset="-122"/>
              <a:cs typeface="+mn-cs"/>
              <a:sym typeface="Lucida Grande" charset="0"/>
            </a:endParaRPr>
          </a:p>
          <a:p>
            <a:pPr defTabSz="914400" eaLnBrk="0" hangingPunct="0" indent="0" marL="215900" marR="0">
              <a:lnSpc>
                <a:spcPct val="150000"/>
              </a:lnSpc>
              <a:spcBef>
                <a:spcPts val="200"/>
              </a:spcBef>
              <a:buClr>
                <a:schemeClr val="accent2">
                  <a:lumMod val="50000"/>
                </a:schemeClr>
              </a:buClr>
              <a:buSzTx/>
              <a:buFont typeface="Arial" panose="020B0604020202020204" pitchFamily="34" charset="0"/>
              <a:buNone/>
              <a:tabLst>
                <a:tab algn="l" pos="0"/>
                <a:tab algn="l" pos="25400"/>
                <a:tab algn="l" pos="76200"/>
                <a:tab algn="l" pos="152400"/>
                <a:tab algn="l" pos="215900"/>
                <a:tab algn="l" pos="355600"/>
                <a:tab algn="l" pos="419100"/>
                <a:tab algn="l" pos="546100"/>
                <a:tab algn="l" pos="596900"/>
                <a:tab algn="l" pos="609600"/>
                <a:tab algn="l" pos="812800"/>
                <a:tab algn="l" pos="939800"/>
                <a:tab algn="l" pos="990600"/>
                <a:tab algn="l" pos="1003300"/>
                <a:tab algn="l" pos="1066800"/>
                <a:tab algn="l" pos="1193800"/>
                <a:tab algn="l" pos="1244600"/>
                <a:tab algn="l" pos="1460500"/>
                <a:tab algn="l" pos="1587500"/>
                <a:tab algn="l" pos="1638300"/>
                <a:tab algn="l" pos="1714500"/>
              </a:tabLst>
            </a:pPr>
            <a:r>
              <a:rPr altLang="en-US" baseline="0" cap="none" kern="1200" kumimoji="0" lang="zh-CN" noProof="0" normalizeH="0" spc="0">
                <a:solidFill>
                  <a:schemeClr val="bg1"/>
                </a:solidFill>
                <a:latin typeface="微软雅黑" panose="020B0503020204020204" pitchFamily="34" charset="-122"/>
                <a:ea typeface="微软雅黑" panose="020B0503020204020204" pitchFamily="34" charset="-122"/>
                <a:cs typeface="+mn-cs"/>
                <a:sym typeface="华文细黑" panose="02010600040101010101" pitchFamily="2" charset="-122"/>
              </a:rPr>
              <a:t>车辆安排</a:t>
            </a:r>
            <a:endParaRPr altLang="en-US" baseline="0" cap="none" kern="1200" kumimoji="0" lang="zh-CN" noProof="0" normalizeH="0" spc="0">
              <a:solidFill>
                <a:schemeClr val="bg1"/>
              </a:solidFill>
              <a:latin typeface="微软雅黑" panose="020B0503020204020204" pitchFamily="34" charset="-122"/>
              <a:ea typeface="微软雅黑" panose="020B0503020204020204" pitchFamily="34" charset="-122"/>
              <a:cs typeface="+mn-cs"/>
              <a:sym typeface="Lucida Grande" charset="0"/>
            </a:endParaRPr>
          </a:p>
          <a:p>
            <a:pPr defTabSz="914400" eaLnBrk="0" hangingPunct="0" indent="0" marL="215900" marR="0">
              <a:lnSpc>
                <a:spcPct val="150000"/>
              </a:lnSpc>
              <a:spcBef>
                <a:spcPts val="200"/>
              </a:spcBef>
              <a:buClr>
                <a:schemeClr val="accent2">
                  <a:lumMod val="50000"/>
                </a:schemeClr>
              </a:buClr>
              <a:buSzTx/>
              <a:buFont typeface="Arial" panose="020B0604020202020204" pitchFamily="34" charset="0"/>
              <a:buNone/>
              <a:tabLst>
                <a:tab algn="l" pos="0"/>
                <a:tab algn="l" pos="25400"/>
                <a:tab algn="l" pos="76200"/>
                <a:tab algn="l" pos="152400"/>
                <a:tab algn="l" pos="215900"/>
                <a:tab algn="l" pos="355600"/>
                <a:tab algn="l" pos="419100"/>
                <a:tab algn="l" pos="546100"/>
                <a:tab algn="l" pos="596900"/>
                <a:tab algn="l" pos="609600"/>
                <a:tab algn="l" pos="812800"/>
                <a:tab algn="l" pos="939800"/>
                <a:tab algn="l" pos="990600"/>
                <a:tab algn="l" pos="1003300"/>
                <a:tab algn="l" pos="1066800"/>
                <a:tab algn="l" pos="1193800"/>
                <a:tab algn="l" pos="1244600"/>
                <a:tab algn="l" pos="1460500"/>
                <a:tab algn="l" pos="1587500"/>
                <a:tab algn="l" pos="1638300"/>
                <a:tab algn="l" pos="1714500"/>
              </a:tabLst>
            </a:pPr>
            <a:r>
              <a:rPr altLang="en-US" baseline="0" cap="none" kern="1200" kumimoji="0" lang="zh-CN" noProof="0" normalizeH="0" spc="0">
                <a:solidFill>
                  <a:schemeClr val="bg1"/>
                </a:solidFill>
                <a:latin typeface="微软雅黑" panose="020B0503020204020204" pitchFamily="34" charset="-122"/>
                <a:ea typeface="微软雅黑" panose="020B0503020204020204" pitchFamily="34" charset="-122"/>
                <a:cs typeface="+mn-cs"/>
                <a:sym typeface="华文细黑" panose="02010600040101010101" pitchFamily="2" charset="-122"/>
              </a:rPr>
              <a:t>行人管理</a:t>
            </a:r>
            <a:endParaRPr altLang="en-US" baseline="0" cap="none" kern="1200" kumimoji="0" lang="zh-CN" noProof="0" normalizeH="0" spc="0">
              <a:solidFill>
                <a:schemeClr val="bg1"/>
              </a:solidFill>
              <a:latin typeface="微软雅黑" panose="020B0503020204020204" pitchFamily="34" charset="-122"/>
              <a:ea typeface="微软雅黑" panose="020B0503020204020204" pitchFamily="34" charset="-122"/>
              <a:cs typeface="+mn-cs"/>
              <a:sym typeface="Lucida Grande" charset="0"/>
            </a:endParaRPr>
          </a:p>
          <a:p>
            <a:pPr defTabSz="914400" eaLnBrk="0" hangingPunct="0" indent="0" marL="215900" marR="0">
              <a:lnSpc>
                <a:spcPct val="150000"/>
              </a:lnSpc>
              <a:spcBef>
                <a:spcPts val="200"/>
              </a:spcBef>
              <a:buClr>
                <a:schemeClr val="accent2">
                  <a:lumMod val="50000"/>
                </a:schemeClr>
              </a:buClr>
              <a:buSzTx/>
              <a:buFont typeface="Arial" panose="020B0604020202020204" pitchFamily="34" charset="0"/>
              <a:buNone/>
              <a:tabLst>
                <a:tab algn="l" pos="0"/>
                <a:tab algn="l" pos="25400"/>
                <a:tab algn="l" pos="76200"/>
                <a:tab algn="l" pos="152400"/>
                <a:tab algn="l" pos="215900"/>
                <a:tab algn="l" pos="355600"/>
                <a:tab algn="l" pos="419100"/>
                <a:tab algn="l" pos="546100"/>
                <a:tab algn="l" pos="596900"/>
                <a:tab algn="l" pos="609600"/>
                <a:tab algn="l" pos="812800"/>
                <a:tab algn="l" pos="939800"/>
                <a:tab algn="l" pos="990600"/>
                <a:tab algn="l" pos="1003300"/>
                <a:tab algn="l" pos="1066800"/>
                <a:tab algn="l" pos="1193800"/>
                <a:tab algn="l" pos="1244600"/>
                <a:tab algn="l" pos="1460500"/>
                <a:tab algn="l" pos="1587500"/>
                <a:tab algn="l" pos="1638300"/>
                <a:tab algn="l" pos="1714500"/>
              </a:tabLst>
            </a:pPr>
            <a:r>
              <a:rPr altLang="en-US" baseline="0" cap="none" kern="1200" kumimoji="0" lang="zh-CN" noProof="0" normalizeH="0" spc="0">
                <a:solidFill>
                  <a:schemeClr val="bg1"/>
                </a:solidFill>
                <a:latin typeface="微软雅黑" panose="020B0503020204020204" pitchFamily="34" charset="-122"/>
                <a:ea typeface="微软雅黑" panose="020B0503020204020204" pitchFamily="34" charset="-122"/>
                <a:cs typeface="+mn-cs"/>
                <a:sym typeface="华文细黑" panose="02010600040101010101" pitchFamily="2" charset="-122"/>
              </a:rPr>
              <a:t>活动现场管理</a:t>
            </a:r>
            <a:endParaRPr altLang="en-US" baseline="0" cap="none" kern="1200" kumimoji="0" lang="zh-CN" noProof="0" normalizeH="0" spc="0">
              <a:solidFill>
                <a:schemeClr val="bg1"/>
              </a:solidFill>
              <a:latin typeface="微软雅黑" panose="020B0503020204020204" pitchFamily="34" charset="-122"/>
              <a:ea typeface="微软雅黑" panose="020B0503020204020204" pitchFamily="34" charset="-122"/>
              <a:cs typeface="+mn-cs"/>
              <a:sym typeface="Lucida Grande" charset="0"/>
            </a:endParaRPr>
          </a:p>
          <a:p>
            <a:pPr defTabSz="914400" eaLnBrk="0" hangingPunct="0" indent="0" marL="215900" marR="0">
              <a:lnSpc>
                <a:spcPct val="150000"/>
              </a:lnSpc>
              <a:spcBef>
                <a:spcPts val="200"/>
              </a:spcBef>
              <a:buClr>
                <a:schemeClr val="accent2">
                  <a:lumMod val="50000"/>
                </a:schemeClr>
              </a:buClr>
              <a:buSzTx/>
              <a:buFont typeface="Arial" panose="020B0604020202020204" pitchFamily="34" charset="0"/>
              <a:buNone/>
              <a:tabLst>
                <a:tab algn="l" pos="0"/>
                <a:tab algn="l" pos="25400"/>
                <a:tab algn="l" pos="76200"/>
                <a:tab algn="l" pos="152400"/>
                <a:tab algn="l" pos="215900"/>
                <a:tab algn="l" pos="355600"/>
                <a:tab algn="l" pos="419100"/>
                <a:tab algn="l" pos="546100"/>
                <a:tab algn="l" pos="596900"/>
                <a:tab algn="l" pos="609600"/>
                <a:tab algn="l" pos="812800"/>
                <a:tab algn="l" pos="939800"/>
                <a:tab algn="l" pos="990600"/>
                <a:tab algn="l" pos="1003300"/>
                <a:tab algn="l" pos="1066800"/>
                <a:tab algn="l" pos="1193800"/>
                <a:tab algn="l" pos="1244600"/>
                <a:tab algn="l" pos="1460500"/>
                <a:tab algn="l" pos="1587500"/>
                <a:tab algn="l" pos="1638300"/>
                <a:tab algn="l" pos="1714500"/>
              </a:tabLst>
            </a:pPr>
            <a:r>
              <a:rPr altLang="en-US" baseline="0" cap="none" kern="1200" kumimoji="0" lang="zh-CN" noProof="0" normalizeH="0" spc="0">
                <a:solidFill>
                  <a:schemeClr val="bg1"/>
                </a:solidFill>
                <a:latin typeface="微软雅黑" panose="020B0503020204020204" pitchFamily="34" charset="-122"/>
                <a:ea typeface="微软雅黑" panose="020B0503020204020204" pitchFamily="34" charset="-122"/>
                <a:cs typeface="+mn-cs"/>
                <a:sym typeface="华文细黑" panose="02010600040101010101" pitchFamily="2" charset="-122"/>
              </a:rPr>
              <a:t>媒体管理</a:t>
            </a:r>
            <a:endParaRPr altLang="en-US" baseline="0" cap="none" kern="1200" kumimoji="0" lang="zh-CN" noProof="0" normalizeH="0" spc="0">
              <a:solidFill>
                <a:schemeClr val="bg1"/>
              </a:solidFill>
              <a:latin typeface="微软雅黑" panose="020B0503020204020204" pitchFamily="34" charset="-122"/>
              <a:ea typeface="微软雅黑" panose="020B0503020204020204" pitchFamily="34" charset="-122"/>
              <a:cs typeface="+mn-cs"/>
              <a:sym typeface="Lucida Grande" charset="0"/>
            </a:endParaRPr>
          </a:p>
          <a:p>
            <a:pPr defTabSz="914400" eaLnBrk="0" hangingPunct="0" indent="0" marL="215900" marR="0">
              <a:lnSpc>
                <a:spcPct val="150000"/>
              </a:lnSpc>
              <a:spcBef>
                <a:spcPts val="200"/>
              </a:spcBef>
              <a:buClr>
                <a:schemeClr val="accent2">
                  <a:lumMod val="50000"/>
                </a:schemeClr>
              </a:buClr>
              <a:buSzTx/>
              <a:buFont typeface="Arial" panose="020B0604020202020204" pitchFamily="34" charset="0"/>
              <a:buNone/>
              <a:tabLst>
                <a:tab algn="l" pos="0"/>
                <a:tab algn="l" pos="25400"/>
                <a:tab algn="l" pos="76200"/>
                <a:tab algn="l" pos="152400"/>
                <a:tab algn="l" pos="215900"/>
                <a:tab algn="l" pos="355600"/>
                <a:tab algn="l" pos="419100"/>
                <a:tab algn="l" pos="546100"/>
                <a:tab algn="l" pos="596900"/>
                <a:tab algn="l" pos="609600"/>
                <a:tab algn="l" pos="812800"/>
                <a:tab algn="l" pos="939800"/>
                <a:tab algn="l" pos="990600"/>
                <a:tab algn="l" pos="1003300"/>
                <a:tab algn="l" pos="1066800"/>
                <a:tab algn="l" pos="1193800"/>
                <a:tab algn="l" pos="1244600"/>
                <a:tab algn="l" pos="1460500"/>
                <a:tab algn="l" pos="1587500"/>
                <a:tab algn="l" pos="1638300"/>
                <a:tab algn="l" pos="1714500"/>
              </a:tabLst>
            </a:pPr>
            <a:r>
              <a:rPr altLang="en-US" baseline="0" cap="none" kern="1200" kumimoji="0" lang="zh-CN" noProof="0" normalizeH="0" spc="0">
                <a:solidFill>
                  <a:schemeClr val="bg1"/>
                </a:solidFill>
                <a:latin typeface="微软雅黑" panose="020B0503020204020204" pitchFamily="34" charset="-122"/>
                <a:ea typeface="微软雅黑" panose="020B0503020204020204" pitchFamily="34" charset="-122"/>
                <a:cs typeface="+mn-cs"/>
                <a:sym typeface="华文细黑" panose="02010600040101010101" pitchFamily="2" charset="-122"/>
              </a:rPr>
              <a:t>其他事件管理</a:t>
            </a:r>
          </a:p>
        </p:txBody>
      </p:sp>
      <p:pic>
        <p:nvPicPr>
          <p:cNvPr id="2097153" name="图片 7" descr="Draft.png"/>
          <p:cNvPicPr>
            <a:picLocks noChangeAspect="1"/>
          </p:cNvPicPr>
          <p:nvPr/>
        </p:nvPicPr>
        <p:blipFill>
          <a:blip xmlns:r="http://schemas.openxmlformats.org/officeDocument/2006/relationships" r:embed="rId1" cstate="email"/>
          <a:stretch>
            <a:fillRect/>
          </a:stretch>
        </p:blipFill>
        <p:spPr>
          <a:xfrm>
            <a:off x="7799705" y="4214813"/>
            <a:ext cx="2000250" cy="2000250"/>
          </a:xfrm>
          <a:prstGeom prst="rect"/>
          <a:noFill/>
          <a:ln w="9525">
            <a:noFill/>
          </a:ln>
        </p:spPr>
      </p:pic>
      <p:cxnSp>
        <p:nvCxnSpPr>
          <p:cNvPr id="3145729" name="直接连接符 6"/>
          <p:cNvCxnSpPr>
            <a:cxnSpLocks/>
          </p:cNvCxnSpPr>
          <p:nvPr/>
        </p:nvCxnSpPr>
        <p:spPr>
          <a:xfrm flipH="1">
            <a:off x="4406900" y="2043430"/>
            <a:ext cx="0" cy="2438400"/>
          </a:xfrm>
          <a:prstGeom prst="line"/>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145730" name="直接连接符 7"/>
          <p:cNvCxnSpPr>
            <a:cxnSpLocks/>
          </p:cNvCxnSpPr>
          <p:nvPr/>
        </p:nvCxnSpPr>
        <p:spPr>
          <a:xfrm flipH="1">
            <a:off x="7025005" y="2062480"/>
            <a:ext cx="0" cy="2438400"/>
          </a:xfrm>
          <a:prstGeom prst="line"/>
          <a:ln>
            <a:solidFill>
              <a:schemeClr val="bg1"/>
            </a:solidFill>
          </a:ln>
        </p:spPr>
        <p:style>
          <a:lnRef idx="1">
            <a:schemeClr val="accent1"/>
          </a:lnRef>
          <a:fillRef idx="0">
            <a:schemeClr val="accent1"/>
          </a:fillRef>
          <a:effectRef idx="0">
            <a:schemeClr val="accent1"/>
          </a:effectRef>
          <a:fontRef idx="minor">
            <a:schemeClr val="tx1"/>
          </a:fontRef>
        </p:style>
      </p:cxnSp>
      <p:sp>
        <p:nvSpPr>
          <p:cNvPr id="1048611" name="任意多边形: 形状 12"/>
          <p:cNvSpPr/>
          <p:nvPr/>
        </p:nvSpPr>
        <p:spPr>
          <a:xfrm rot="4895864">
            <a:off x="4789833" y="-1256886"/>
            <a:ext cx="1759501" cy="4646331"/>
          </a:xfrm>
          <a:custGeom>
            <a:avLst/>
            <a:gdLst>
              <a:gd name="connsiteX0" fmla="*/ 733105 w 1906301"/>
              <a:gd name="connsiteY0" fmla="*/ 0 h 2152619"/>
              <a:gd name="connsiteX1" fmla="*/ 1906301 w 1906301"/>
              <a:gd name="connsiteY1" fmla="*/ 0 h 2152619"/>
              <a:gd name="connsiteX2" fmla="*/ 1173196 w 1906301"/>
              <a:gd name="connsiteY2" fmla="*/ 2152619 h 2152619"/>
              <a:gd name="connsiteX3" fmla="*/ 0 w 1906301"/>
              <a:gd name="connsiteY3" fmla="*/ 2152619 h 2152619"/>
            </a:gdLst>
            <a:ahLst/>
            <a:cxnLst>
              <a:cxn ang="0">
                <a:pos x="connsiteX0" y="connsiteY0"/>
              </a:cxn>
              <a:cxn ang="0">
                <a:pos x="connsiteX1" y="connsiteY1"/>
              </a:cxn>
              <a:cxn ang="0">
                <a:pos x="connsiteX2" y="connsiteY2"/>
              </a:cxn>
              <a:cxn ang="0">
                <a:pos x="connsiteX3" y="connsiteY3"/>
              </a:cxn>
            </a:cxnLst>
            <a:rect l="l" t="t" r="r" b="b"/>
            <a:pathLst>
              <a:path w="1906301" h="2152619">
                <a:moveTo>
                  <a:pt x="733105" y="0"/>
                </a:moveTo>
                <a:lnTo>
                  <a:pt x="1906301" y="0"/>
                </a:lnTo>
                <a:lnTo>
                  <a:pt x="1173196" y="2152619"/>
                </a:lnTo>
                <a:lnTo>
                  <a:pt x="0" y="2152619"/>
                </a:lnTo>
                <a:close/>
              </a:path>
            </a:pathLst>
          </a:custGeom>
          <a:gradFill flip="none" rotWithShape="1">
            <a:gsLst>
              <a:gs pos="0">
                <a:schemeClr val="accent2"/>
              </a:gs>
              <a:gs pos="100000">
                <a:schemeClr val="accent2">
                  <a:alpha val="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8612" name="文本框 10"/>
          <p:cNvSpPr txBox="1"/>
          <p:nvPr/>
        </p:nvSpPr>
        <p:spPr>
          <a:xfrm>
            <a:off x="5207205" y="727838"/>
            <a:ext cx="1487170" cy="461665"/>
          </a:xfrm>
          <a:prstGeom prst="rect"/>
          <a:noFill/>
        </p:spPr>
        <p:txBody>
          <a:bodyPr rtlCol="0" wrap="square">
            <a:spAutoFit/>
          </a:bodyPr>
          <a:p>
            <a:pPr algn="l" defTabSz="914400" eaLnBrk="1" hangingPunct="1">
              <a:lnSpc>
                <a:spcPct val="100000"/>
              </a:lnSpc>
              <a:spcBef>
                <a:spcPct val="0"/>
              </a:spcBef>
              <a:buFont typeface="Arial" panose="020B0604020202020204" pitchFamily="34" charset="0"/>
              <a:buNone/>
            </a:pPr>
            <a:r>
              <a:rPr altLang="en-US" b="1" sz="2400" lang="zh-CN">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活动保障</a:t>
            </a:r>
            <a:endParaRPr altLang="zh-CN" b="1" sz="2400" lang="zh-CN">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83" name=""/>
        <p:cNvGrpSpPr/>
        <p:nvPr/>
      </p:nvGrpSpPr>
      <p:grpSpPr>
        <a:xfrm>
          <a:off x="0" y="0"/>
          <a:ext cx="0" cy="0"/>
          <a:chOff x="0" y="0"/>
          <a:chExt cx="0" cy="0"/>
        </a:xfrm>
      </p:grpSpPr>
      <p:sp>
        <p:nvSpPr>
          <p:cNvPr id="1048601" name="矩形 11"/>
          <p:cNvSpPr/>
          <p:nvPr/>
        </p:nvSpPr>
        <p:spPr>
          <a:xfrm>
            <a:off x="294944" y="623162"/>
            <a:ext cx="11566856" cy="5650571"/>
          </a:xfrm>
          <a:prstGeom prst="rect"/>
          <a:gradFill flip="none" rotWithShape="1">
            <a:gsLst>
              <a:gs pos="0">
                <a:schemeClr val="accent1"/>
              </a:gs>
              <a:gs pos="100000">
                <a:schemeClr val="accent2"/>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602" name="矩形 1"/>
          <p:cNvSpPr/>
          <p:nvPr/>
        </p:nvSpPr>
        <p:spPr>
          <a:xfrm>
            <a:off x="357809" y="362861"/>
            <a:ext cx="11476383" cy="6132278"/>
          </a:xfrm>
          <a:prstGeom prst="rect"/>
          <a:noFill/>
          <a:ln w="1270">
            <a:no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defTabSz="914400" eaLnBrk="1" fontAlgn="auto" hangingPunct="1" indent="0" latinLnBrk="0" lvl="0" marL="0" marR="0" rtl="0">
              <a:lnSpc>
                <a:spcPct val="100000"/>
              </a:lnSpc>
              <a:spcBef>
                <a:spcPct val="0"/>
              </a:spcBef>
              <a:spcAft>
                <a:spcPct val="0"/>
              </a:spcAft>
              <a:buClrTx/>
              <a:buSzTx/>
              <a:buFontTx/>
              <a:buNone/>
            </a:pPr>
            <a:endParaRPr altLang="en-US" baseline="0" b="0" cap="none" sz="1800" i="0" kern="1200" kumimoji="0" lang="zh-CN" noProof="0" normalizeH="0" spc="0" strike="noStrike" u="none">
              <a:ln>
                <a:noFill/>
              </a:ln>
              <a:solidFill>
                <a:schemeClr val="bg1"/>
              </a:solidFill>
              <a:effectLst/>
              <a:uLnTx/>
              <a:uFillTx/>
              <a:latin typeface="Calibri" panose="020F0502020204030204"/>
              <a:ea typeface="微软雅黑" panose="020B0503020204020204" pitchFamily="34" charset="-122"/>
              <a:cs typeface="+mn-cs"/>
            </a:endParaRPr>
          </a:p>
        </p:txBody>
      </p:sp>
      <p:sp>
        <p:nvSpPr>
          <p:cNvPr id="1048603" name="任意多边形: 形状 12"/>
          <p:cNvSpPr/>
          <p:nvPr/>
        </p:nvSpPr>
        <p:spPr>
          <a:xfrm rot="4895864">
            <a:off x="4789833" y="-1256886"/>
            <a:ext cx="1759501" cy="4646331"/>
          </a:xfrm>
          <a:custGeom>
            <a:avLst/>
            <a:gdLst>
              <a:gd name="connsiteX0" fmla="*/ 733105 w 1906301"/>
              <a:gd name="connsiteY0" fmla="*/ 0 h 2152619"/>
              <a:gd name="connsiteX1" fmla="*/ 1906301 w 1906301"/>
              <a:gd name="connsiteY1" fmla="*/ 0 h 2152619"/>
              <a:gd name="connsiteX2" fmla="*/ 1173196 w 1906301"/>
              <a:gd name="connsiteY2" fmla="*/ 2152619 h 2152619"/>
              <a:gd name="connsiteX3" fmla="*/ 0 w 1906301"/>
              <a:gd name="connsiteY3" fmla="*/ 2152619 h 2152619"/>
            </a:gdLst>
            <a:ahLst/>
            <a:cxnLst>
              <a:cxn ang="0">
                <a:pos x="connsiteX0" y="connsiteY0"/>
              </a:cxn>
              <a:cxn ang="0">
                <a:pos x="connsiteX1" y="connsiteY1"/>
              </a:cxn>
              <a:cxn ang="0">
                <a:pos x="connsiteX2" y="connsiteY2"/>
              </a:cxn>
              <a:cxn ang="0">
                <a:pos x="connsiteX3" y="connsiteY3"/>
              </a:cxn>
            </a:cxnLst>
            <a:rect l="l" t="t" r="r" b="b"/>
            <a:pathLst>
              <a:path w="1906301" h="2152619">
                <a:moveTo>
                  <a:pt x="733105" y="0"/>
                </a:moveTo>
                <a:lnTo>
                  <a:pt x="1906301" y="0"/>
                </a:lnTo>
                <a:lnTo>
                  <a:pt x="1173196" y="2152619"/>
                </a:lnTo>
                <a:lnTo>
                  <a:pt x="0" y="2152619"/>
                </a:lnTo>
                <a:close/>
              </a:path>
            </a:pathLst>
          </a:custGeom>
          <a:gradFill flip="none" rotWithShape="1">
            <a:gsLst>
              <a:gs pos="0">
                <a:schemeClr val="accent2"/>
              </a:gs>
              <a:gs pos="100000">
                <a:schemeClr val="accent2">
                  <a:alpha val="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8604" name="文本框 10"/>
          <p:cNvSpPr txBox="1"/>
          <p:nvPr/>
        </p:nvSpPr>
        <p:spPr>
          <a:xfrm>
            <a:off x="5207205" y="727838"/>
            <a:ext cx="1487170" cy="461665"/>
          </a:xfrm>
          <a:prstGeom prst="rect"/>
          <a:noFill/>
        </p:spPr>
        <p:txBody>
          <a:bodyPr rtlCol="0" wrap="square">
            <a:spAutoFit/>
          </a:bodyPr>
          <a:p>
            <a:pPr algn="l" defTabSz="914400" eaLnBrk="1" hangingPunct="1">
              <a:lnSpc>
                <a:spcPct val="100000"/>
              </a:lnSpc>
              <a:spcBef>
                <a:spcPct val="0"/>
              </a:spcBef>
              <a:buFont typeface="Arial" panose="020B0604020202020204" pitchFamily="34" charset="0"/>
              <a:buNone/>
            </a:pPr>
            <a:r>
              <a:rPr altLang="en-US" b="1" sz="2400" lang="zh-CN">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活动保障</a:t>
            </a:r>
            <a:endParaRPr altLang="zh-CN" b="1" sz="2400" lang="zh-CN">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048605" name="Rectangle 2"/>
          <p:cNvSpPr txBox="1"/>
          <p:nvPr/>
        </p:nvSpPr>
        <p:spPr>
          <a:xfrm>
            <a:off x="1703704" y="1891030"/>
            <a:ext cx="9942195" cy="4643120"/>
          </a:xfrm>
          <a:prstGeom prst="rect"/>
          <a:noFill/>
          <a:ln w="9525">
            <a:noFill/>
          </a:ln>
        </p:spPr>
        <p:txBody>
          <a:bodyPr anchor="t" bIns="28575" lIns="57150" rIns="48577" tIns="28575"/>
          <a:p>
            <a:pPr eaLnBrk="0" hangingPunct="0" indent="-342900">
              <a:lnSpc>
                <a:spcPct val="150000"/>
              </a:lnSpc>
              <a:spcBef>
                <a:spcPct val="20000"/>
              </a:spcBef>
              <a:buClr>
                <a:srgbClr val="4E1610"/>
              </a:buClr>
              <a:buSzTx/>
            </a:pPr>
            <a:r>
              <a:rPr altLang="en-US" b="1" sz="1400" lang="zh-CN">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华文细黑" panose="02010600040101010101" pitchFamily="2" charset="-122"/>
              </a:rPr>
              <a:t>活动前对场地协调</a:t>
            </a:r>
            <a:r>
              <a:rPr altLang="zh-CN" b="1" sz="1400" lang="en-US">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华文细黑" panose="02010600040101010101" pitchFamily="2" charset="-122"/>
              </a:rPr>
              <a:t>:</a:t>
            </a:r>
            <a:endParaRPr altLang="zh-CN" b="1" sz="1400" lang="en-US">
              <a:solidFill>
                <a:schemeClr val="bg1"/>
              </a:solidFill>
              <a:latin typeface="微软雅黑" panose="020B0503020204020204" pitchFamily="34" charset="-122"/>
              <a:ea typeface="微软雅黑" panose="020B0503020204020204" pitchFamily="34" charset="-122"/>
              <a:cs typeface="微软雅黑" panose="020B0503020204020204" pitchFamily="34" charset="-122"/>
            </a:endParaRPr>
          </a:p>
          <a:p>
            <a:pPr eaLnBrk="0" hangingPunct="0" indent="0">
              <a:lnSpc>
                <a:spcPct val="150000"/>
              </a:lnSpc>
              <a:spcBef>
                <a:spcPct val="20000"/>
              </a:spcBef>
              <a:buClr>
                <a:srgbClr val="4E1610"/>
              </a:buClr>
              <a:buSzPct val="80000"/>
              <a:buFont typeface="Georgia" panose="02040502050405020303" pitchFamily="18" charset="0"/>
              <a:buNone/>
            </a:pPr>
            <a:r>
              <a:rPr altLang="zh-CN" sz="1400" lang="en-US">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华文细黑" panose="02010600040101010101" pitchFamily="2" charset="-122"/>
              </a:rPr>
              <a:t>1/</a:t>
            </a:r>
            <a:r>
              <a:rPr altLang="en-US" sz="1400" lang="zh-CN">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华文细黑" panose="02010600040101010101" pitchFamily="2" charset="-122"/>
              </a:rPr>
              <a:t>提前与场地负责进行沟通，协调所有相关的场地事宜；</a:t>
            </a:r>
            <a:endParaRPr altLang="en-US" sz="1400" lang="zh-CN">
              <a:solidFill>
                <a:schemeClr val="bg1"/>
              </a:solidFill>
              <a:latin typeface="微软雅黑" panose="020B0503020204020204" pitchFamily="34" charset="-122"/>
              <a:ea typeface="微软雅黑" panose="020B0503020204020204" pitchFamily="34" charset="-122"/>
              <a:cs typeface="微软雅黑" panose="020B0503020204020204" pitchFamily="34" charset="-122"/>
            </a:endParaRPr>
          </a:p>
          <a:p>
            <a:pPr eaLnBrk="0" hangingPunct="0" indent="0">
              <a:lnSpc>
                <a:spcPct val="150000"/>
              </a:lnSpc>
              <a:spcBef>
                <a:spcPct val="20000"/>
              </a:spcBef>
              <a:buClr>
                <a:srgbClr val="4E1610"/>
              </a:buClr>
              <a:buSzPct val="80000"/>
              <a:buFont typeface="Georgia" panose="02040502050405020303" pitchFamily="18" charset="0"/>
              <a:buNone/>
            </a:pPr>
            <a:r>
              <a:rPr altLang="zh-CN" sz="1400" lang="en-US">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华文细黑" panose="02010600040101010101" pitchFamily="2" charset="-122"/>
              </a:rPr>
              <a:t>2/</a:t>
            </a:r>
            <a:r>
              <a:rPr altLang="en-US" sz="1400" lang="zh-CN">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华文细黑" panose="02010600040101010101" pitchFamily="2" charset="-122"/>
              </a:rPr>
              <a:t>了解每个场地、结构、规划及使用方案，确保活动流程畅通；</a:t>
            </a:r>
            <a:endParaRPr altLang="en-US" sz="1400" lang="zh-CN">
              <a:solidFill>
                <a:schemeClr val="bg1"/>
              </a:solidFill>
              <a:latin typeface="微软雅黑" panose="020B0503020204020204" pitchFamily="34" charset="-122"/>
              <a:ea typeface="微软雅黑" panose="020B0503020204020204" pitchFamily="34" charset="-122"/>
              <a:cs typeface="微软雅黑" panose="020B0503020204020204" pitchFamily="34" charset="-122"/>
            </a:endParaRPr>
          </a:p>
          <a:p>
            <a:pPr eaLnBrk="0" hangingPunct="0" indent="0">
              <a:lnSpc>
                <a:spcPct val="150000"/>
              </a:lnSpc>
              <a:spcBef>
                <a:spcPct val="20000"/>
              </a:spcBef>
              <a:buClr>
                <a:srgbClr val="4E1610"/>
              </a:buClr>
              <a:buSzPct val="80000"/>
              <a:buFont typeface="Georgia" panose="02040502050405020303" pitchFamily="18" charset="0"/>
              <a:buNone/>
            </a:pPr>
            <a:r>
              <a:rPr altLang="zh-CN" sz="1400" lang="en-US">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华文细黑" panose="02010600040101010101" pitchFamily="2" charset="-122"/>
              </a:rPr>
              <a:t>3/</a:t>
            </a:r>
            <a:r>
              <a:rPr altLang="en-US" sz="1400" lang="zh-CN">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华文细黑" panose="02010600040101010101" pitchFamily="2" charset="-122"/>
              </a:rPr>
              <a:t>及时将活动各项特殊要求及条件反馈给客户负责人；</a:t>
            </a:r>
          </a:p>
          <a:p>
            <a:pPr eaLnBrk="0" hangingPunct="0" indent="0">
              <a:lnSpc>
                <a:spcPct val="150000"/>
              </a:lnSpc>
              <a:spcBef>
                <a:spcPct val="20000"/>
              </a:spcBef>
              <a:buClr>
                <a:srgbClr val="4E1610"/>
              </a:buClr>
              <a:buSzPct val="80000"/>
              <a:buFont typeface="Georgia" panose="02040502050405020303" pitchFamily="18" charset="0"/>
              <a:buNone/>
            </a:pPr>
            <a:r>
              <a:rPr altLang="zh-CN" sz="1400" lang="en-US">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华文细黑" panose="02010600040101010101" pitchFamily="2" charset="-122"/>
              </a:rPr>
              <a:t>4/</a:t>
            </a:r>
            <a:r>
              <a:rPr altLang="en-US" sz="1400" lang="zh-CN">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华文细黑" panose="02010600040101010101" pitchFamily="2" charset="-122"/>
              </a:rPr>
              <a:t>提前了解活动的电力限量，消防通道位置及搭建商和</a:t>
            </a:r>
            <a:r>
              <a:rPr altLang="zh-CN" sz="1400" lang="en-US">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AV</a:t>
            </a:r>
            <a:r>
              <a:rPr altLang="en-US" sz="1400" lang="zh-CN">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华文细黑" panose="02010600040101010101" pitchFamily="2" charset="-122"/>
              </a:rPr>
              <a:t>提供商运输搭建物品的货运通道位置，并将这些信息传达给搭建商和</a:t>
            </a:r>
            <a:r>
              <a:rPr altLang="zh-CN" sz="1400" lang="en-US">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AV</a:t>
            </a:r>
            <a:r>
              <a:rPr altLang="en-US" sz="1400" lang="zh-CN">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华文细黑" panose="02010600040101010101" pitchFamily="2" charset="-122"/>
              </a:rPr>
              <a:t>提供商</a:t>
            </a:r>
            <a:endParaRPr altLang="en-US" sz="1400" lang="zh-CN">
              <a:solidFill>
                <a:schemeClr val="bg1"/>
              </a:solidFill>
              <a:latin typeface="微软雅黑" panose="020B0503020204020204" pitchFamily="34" charset="-122"/>
              <a:ea typeface="微软雅黑" panose="020B0503020204020204" pitchFamily="34" charset="-122"/>
              <a:cs typeface="微软雅黑" panose="020B0503020204020204" pitchFamily="34" charset="-122"/>
            </a:endParaRPr>
          </a:p>
          <a:p>
            <a:pPr eaLnBrk="0" hangingPunct="0" indent="0">
              <a:lnSpc>
                <a:spcPct val="150000"/>
              </a:lnSpc>
              <a:spcBef>
                <a:spcPct val="20000"/>
              </a:spcBef>
              <a:buClr>
                <a:srgbClr val="4E1610"/>
              </a:buClr>
              <a:buSzPct val="80000"/>
              <a:buFont typeface="Georgia" panose="02040502050405020303" pitchFamily="18" charset="0"/>
              <a:buNone/>
            </a:pPr>
            <a:r>
              <a:rPr altLang="zh-CN" sz="1400" lang="en-US">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华文细黑" panose="02010600040101010101" pitchFamily="2" charset="-122"/>
              </a:rPr>
              <a:t>5/</a:t>
            </a:r>
            <a:r>
              <a:rPr altLang="en-US" sz="1400" lang="zh-CN">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华文细黑" panose="02010600040101010101" pitchFamily="2" charset="-122"/>
              </a:rPr>
              <a:t>确认进场时间，并通知和协调搭建商和</a:t>
            </a:r>
            <a:r>
              <a:rPr altLang="zh-CN" sz="1400" lang="en-US">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AV</a:t>
            </a:r>
            <a:r>
              <a:rPr altLang="en-US" sz="1400" lang="zh-CN">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华文细黑" panose="02010600040101010101" pitchFamily="2" charset="-122"/>
              </a:rPr>
              <a:t>提供商的时间；</a:t>
            </a:r>
            <a:endParaRPr altLang="en-US" sz="1400" lang="zh-CN">
              <a:solidFill>
                <a:schemeClr val="bg1"/>
              </a:solidFill>
              <a:latin typeface="微软雅黑" panose="020B0503020204020204" pitchFamily="34" charset="-122"/>
              <a:ea typeface="微软雅黑" panose="020B0503020204020204" pitchFamily="34" charset="-122"/>
              <a:cs typeface="微软雅黑" panose="020B0503020204020204" pitchFamily="34" charset="-122"/>
            </a:endParaRPr>
          </a:p>
          <a:p>
            <a:pPr eaLnBrk="0" hangingPunct="0" indent="0">
              <a:lnSpc>
                <a:spcPct val="150000"/>
              </a:lnSpc>
              <a:spcBef>
                <a:spcPct val="20000"/>
              </a:spcBef>
              <a:buClr>
                <a:srgbClr val="4E1610"/>
              </a:buClr>
              <a:buSzPct val="80000"/>
              <a:buFont typeface="Georgia" panose="02040502050405020303" pitchFamily="18" charset="0"/>
              <a:buNone/>
            </a:pPr>
            <a:r>
              <a:rPr altLang="zh-CN" sz="1400" lang="en-US">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华文细黑" panose="02010600040101010101" pitchFamily="2" charset="-122"/>
              </a:rPr>
              <a:t>6/</a:t>
            </a:r>
            <a:r>
              <a:rPr altLang="en-US" sz="1400" lang="zh-CN">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华文细黑" panose="02010600040101010101" pitchFamily="2" charset="-122"/>
              </a:rPr>
              <a:t>进场前与电力、工程、消防、保安、物业、保洁等相关部门开沟通会，制定应急方案，确保活动流程顺畅。</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82" name=""/>
        <p:cNvGrpSpPr/>
        <p:nvPr/>
      </p:nvGrpSpPr>
      <p:grpSpPr>
        <a:xfrm>
          <a:off x="0" y="0"/>
          <a:ext cx="0" cy="0"/>
          <a:chOff x="0" y="0"/>
          <a:chExt cx="0" cy="0"/>
        </a:xfrm>
      </p:grpSpPr>
      <p:sp>
        <p:nvSpPr>
          <p:cNvPr id="1048596" name="矩形 11"/>
          <p:cNvSpPr/>
          <p:nvPr/>
        </p:nvSpPr>
        <p:spPr>
          <a:xfrm>
            <a:off x="294944" y="623162"/>
            <a:ext cx="11566856" cy="5650571"/>
          </a:xfrm>
          <a:prstGeom prst="rect"/>
          <a:gradFill flip="none" rotWithShape="1">
            <a:gsLst>
              <a:gs pos="0">
                <a:schemeClr val="accent1"/>
              </a:gs>
              <a:gs pos="100000">
                <a:schemeClr val="accent2"/>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597" name="矩形 1"/>
          <p:cNvSpPr/>
          <p:nvPr/>
        </p:nvSpPr>
        <p:spPr>
          <a:xfrm>
            <a:off x="357809" y="362861"/>
            <a:ext cx="11476383" cy="6132278"/>
          </a:xfrm>
          <a:prstGeom prst="rect"/>
          <a:noFill/>
          <a:ln w="1270">
            <a:no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defTabSz="914400" eaLnBrk="1" fontAlgn="auto" hangingPunct="1" indent="0" latinLnBrk="0" lvl="0" marL="0" marR="0" rtl="0">
              <a:lnSpc>
                <a:spcPct val="100000"/>
              </a:lnSpc>
              <a:spcBef>
                <a:spcPct val="0"/>
              </a:spcBef>
              <a:spcAft>
                <a:spcPct val="0"/>
              </a:spcAft>
              <a:buClrTx/>
              <a:buSzTx/>
              <a:buFontTx/>
              <a:buNone/>
            </a:pPr>
            <a:endParaRPr altLang="en-US" baseline="0" b="0" cap="none" sz="1800" i="0" kern="1200" kumimoji="0" lang="zh-CN" noProof="0" normalizeH="0" spc="0" strike="noStrike" u="none">
              <a:ln>
                <a:noFill/>
              </a:ln>
              <a:solidFill>
                <a:schemeClr val="bg1"/>
              </a:solidFill>
              <a:effectLst/>
              <a:uLnTx/>
              <a:uFillTx/>
              <a:latin typeface="Calibri" panose="020F0502020204030204"/>
              <a:ea typeface="微软雅黑" panose="020B0503020204020204" pitchFamily="34" charset="-122"/>
              <a:cs typeface="+mn-cs"/>
            </a:endParaRPr>
          </a:p>
        </p:txBody>
      </p:sp>
      <p:sp>
        <p:nvSpPr>
          <p:cNvPr id="1048598" name="任意多边形: 形状 12"/>
          <p:cNvSpPr/>
          <p:nvPr/>
        </p:nvSpPr>
        <p:spPr>
          <a:xfrm rot="4895864">
            <a:off x="4789833" y="-1256886"/>
            <a:ext cx="1759501" cy="4646331"/>
          </a:xfrm>
          <a:custGeom>
            <a:avLst/>
            <a:gdLst>
              <a:gd name="connsiteX0" fmla="*/ 733105 w 1906301"/>
              <a:gd name="connsiteY0" fmla="*/ 0 h 2152619"/>
              <a:gd name="connsiteX1" fmla="*/ 1906301 w 1906301"/>
              <a:gd name="connsiteY1" fmla="*/ 0 h 2152619"/>
              <a:gd name="connsiteX2" fmla="*/ 1173196 w 1906301"/>
              <a:gd name="connsiteY2" fmla="*/ 2152619 h 2152619"/>
              <a:gd name="connsiteX3" fmla="*/ 0 w 1906301"/>
              <a:gd name="connsiteY3" fmla="*/ 2152619 h 2152619"/>
            </a:gdLst>
            <a:ahLst/>
            <a:cxnLst>
              <a:cxn ang="0">
                <a:pos x="connsiteX0" y="connsiteY0"/>
              </a:cxn>
              <a:cxn ang="0">
                <a:pos x="connsiteX1" y="connsiteY1"/>
              </a:cxn>
              <a:cxn ang="0">
                <a:pos x="connsiteX2" y="connsiteY2"/>
              </a:cxn>
              <a:cxn ang="0">
                <a:pos x="connsiteX3" y="connsiteY3"/>
              </a:cxn>
            </a:cxnLst>
            <a:rect l="l" t="t" r="r" b="b"/>
            <a:pathLst>
              <a:path w="1906301" h="2152619">
                <a:moveTo>
                  <a:pt x="733105" y="0"/>
                </a:moveTo>
                <a:lnTo>
                  <a:pt x="1906301" y="0"/>
                </a:lnTo>
                <a:lnTo>
                  <a:pt x="1173196" y="2152619"/>
                </a:lnTo>
                <a:lnTo>
                  <a:pt x="0" y="2152619"/>
                </a:lnTo>
                <a:close/>
              </a:path>
            </a:pathLst>
          </a:custGeom>
          <a:gradFill flip="none" rotWithShape="1">
            <a:gsLst>
              <a:gs pos="0">
                <a:schemeClr val="accent2"/>
              </a:gs>
              <a:gs pos="100000">
                <a:schemeClr val="accent2">
                  <a:alpha val="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8599" name="文本框 10"/>
          <p:cNvSpPr txBox="1"/>
          <p:nvPr/>
        </p:nvSpPr>
        <p:spPr>
          <a:xfrm>
            <a:off x="5207205" y="727838"/>
            <a:ext cx="1487170" cy="461665"/>
          </a:xfrm>
          <a:prstGeom prst="rect"/>
          <a:noFill/>
        </p:spPr>
        <p:txBody>
          <a:bodyPr rtlCol="0" wrap="square">
            <a:spAutoFit/>
          </a:bodyPr>
          <a:p>
            <a:pPr algn="l" defTabSz="914400" eaLnBrk="1" hangingPunct="1">
              <a:lnSpc>
                <a:spcPct val="100000"/>
              </a:lnSpc>
              <a:spcBef>
                <a:spcPct val="0"/>
              </a:spcBef>
              <a:buFont typeface="Arial" panose="020B0604020202020204" pitchFamily="34" charset="0"/>
              <a:buNone/>
            </a:pPr>
            <a:r>
              <a:rPr altLang="en-US" b="1" sz="2400" lang="zh-CN">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活动保障</a:t>
            </a:r>
            <a:endParaRPr altLang="zh-CN" b="1" sz="2400" lang="zh-CN">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048600" name="Rectangle 2"/>
          <p:cNvSpPr txBox="1">
            <a:spLocks noChangeArrowheads="1"/>
          </p:cNvSpPr>
          <p:nvPr/>
        </p:nvSpPr>
        <p:spPr bwMode="auto">
          <a:xfrm>
            <a:off x="1851342" y="1792605"/>
            <a:ext cx="8489315" cy="4184650"/>
          </a:xfrm>
          <a:prstGeom prst="rect"/>
          <a:noFill/>
          <a:ln w="9525">
            <a:noFill/>
            <a:miter lim="800000"/>
          </a:ln>
        </p:spPr>
        <p:txBody>
          <a:bodyPr bIns="28575" lIns="57150" rIns="48577" tIns="28575"/>
          <a:p>
            <a:pPr defTabSz="914400" eaLnBrk="0" hangingPunct="0" indent="-342900" marL="273050" marR="0">
              <a:lnSpc>
                <a:spcPct val="150000"/>
              </a:lnSpc>
              <a:spcBef>
                <a:spcPct val="20000"/>
              </a:spcBef>
              <a:buClr>
                <a:srgbClr val="808080"/>
              </a:buClr>
              <a:buSzPct val="68000"/>
            </a:pPr>
            <a:r>
              <a:rPr altLang="en-US" baseline="0" b="1" cap="none" sz="1400" kern="1200" kumimoji="0" lang="zh-CN" noProof="0" normalizeH="0" spc="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华文细黑" panose="02010600040101010101" pitchFamily="2" charset="-122"/>
              </a:rPr>
              <a:t>工作人员管理：</a:t>
            </a:r>
          </a:p>
          <a:p>
            <a:pPr defTabSz="914400" eaLnBrk="0" hangingPunct="0" indent="0" marR="0">
              <a:lnSpc>
                <a:spcPct val="150000"/>
              </a:lnSpc>
              <a:spcBef>
                <a:spcPts val="400"/>
              </a:spcBef>
              <a:buClr>
                <a:srgbClr val="808080"/>
              </a:buClr>
              <a:buSzPct val="68000"/>
              <a:buFont typeface="Wingdings" panose="05000000000000000000" charset="0"/>
              <a:buNone/>
            </a:pPr>
            <a:r>
              <a:rPr altLang="zh-CN" baseline="0" cap="none" sz="1400" kern="1200" kumimoji="0" lang="en-US" noProof="0" normalizeH="0" spc="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华文细黑" panose="02010600040101010101" pitchFamily="2" charset="-122"/>
              </a:rPr>
              <a:t>1</a:t>
            </a:r>
            <a:r>
              <a:rPr altLang="en-US" baseline="0" cap="none" sz="1400" kern="1200" kumimoji="0" lang="zh-CN" noProof="0" normalizeH="0" spc="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华文细黑" panose="02010600040101010101" pitchFamily="2" charset="-122"/>
              </a:rPr>
              <a:t>、所有工作人员要充分了解、熟悉活动内容及流程安排；</a:t>
            </a:r>
          </a:p>
          <a:p>
            <a:pPr defTabSz="914400" eaLnBrk="0" hangingPunct="0" indent="0" marR="0">
              <a:lnSpc>
                <a:spcPct val="150000"/>
              </a:lnSpc>
              <a:spcBef>
                <a:spcPts val="400"/>
              </a:spcBef>
              <a:buClr>
                <a:srgbClr val="808080"/>
              </a:buClr>
              <a:buSzPct val="68000"/>
              <a:buFont typeface="Wingdings" panose="05000000000000000000" charset="0"/>
              <a:buNone/>
            </a:pPr>
            <a:r>
              <a:rPr altLang="zh-CN" baseline="0" cap="none" sz="1400" kern="1200" kumimoji="0" lang="en-US" noProof="0" normalizeH="0" spc="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华文细黑" panose="02010600040101010101" pitchFamily="2" charset="-122"/>
              </a:rPr>
              <a:t>2</a:t>
            </a:r>
            <a:r>
              <a:rPr altLang="en-US" baseline="0" cap="none" sz="1400" kern="1200" kumimoji="0" lang="zh-CN" noProof="0" normalizeH="0" spc="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华文细黑" panose="02010600040101010101" pitchFamily="2" charset="-122"/>
              </a:rPr>
              <a:t>、所有工作人员于活动前一天，到场参加实地考察；</a:t>
            </a:r>
          </a:p>
          <a:p>
            <a:pPr defTabSz="914400" eaLnBrk="0" hangingPunct="0" indent="0" marR="0">
              <a:lnSpc>
                <a:spcPct val="150000"/>
              </a:lnSpc>
              <a:spcBef>
                <a:spcPts val="400"/>
              </a:spcBef>
              <a:buClr>
                <a:srgbClr val="808080"/>
              </a:buClr>
              <a:buSzPct val="68000"/>
              <a:buFont typeface="Wingdings" panose="05000000000000000000" charset="0"/>
              <a:buNone/>
            </a:pPr>
            <a:r>
              <a:rPr altLang="zh-CN" baseline="0" cap="none" sz="1400" kern="1200" kumimoji="0" lang="en-US" noProof="0" normalizeH="0" spc="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华文细黑" panose="02010600040101010101" pitchFamily="2" charset="-122"/>
              </a:rPr>
              <a:t>3</a:t>
            </a:r>
            <a:r>
              <a:rPr altLang="en-US" baseline="0" cap="none" sz="1400" kern="1200" kumimoji="0" lang="zh-CN" noProof="0" normalizeH="0" spc="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华文细黑" panose="02010600040101010101" pitchFamily="2" charset="-122"/>
              </a:rPr>
              <a:t>、活动当天，所有工作人员需着正装；</a:t>
            </a:r>
          </a:p>
          <a:p>
            <a:pPr defTabSz="914400" eaLnBrk="0" hangingPunct="0" indent="0" marR="0">
              <a:lnSpc>
                <a:spcPct val="150000"/>
              </a:lnSpc>
              <a:spcBef>
                <a:spcPts val="400"/>
              </a:spcBef>
              <a:buClr>
                <a:srgbClr val="808080"/>
              </a:buClr>
              <a:buSzPct val="68000"/>
              <a:buFont typeface="Wingdings" panose="05000000000000000000" charset="0"/>
              <a:buNone/>
            </a:pPr>
            <a:r>
              <a:rPr altLang="zh-CN" baseline="0" cap="none" sz="1400" kern="1200" kumimoji="0" lang="en-US" noProof="0" normalizeH="0" spc="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华文细黑" panose="02010600040101010101" pitchFamily="2" charset="-122"/>
              </a:rPr>
              <a:t>4</a:t>
            </a:r>
            <a:r>
              <a:rPr altLang="en-US" baseline="0" cap="none" sz="1400" kern="1200" kumimoji="0" lang="zh-CN" noProof="0" normalizeH="0" spc="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华文细黑" panose="02010600040101010101" pitchFamily="2" charset="-122"/>
              </a:rPr>
              <a:t>、始终保持微笑服务，礼貌待客；</a:t>
            </a:r>
          </a:p>
          <a:p>
            <a:pPr defTabSz="914400" eaLnBrk="0" hangingPunct="0" indent="0" marR="0">
              <a:lnSpc>
                <a:spcPct val="150000"/>
              </a:lnSpc>
              <a:spcBef>
                <a:spcPts val="400"/>
              </a:spcBef>
              <a:buClr>
                <a:srgbClr val="808080"/>
              </a:buClr>
              <a:buSzPct val="68000"/>
              <a:buFont typeface="Wingdings" panose="05000000000000000000" charset="0"/>
              <a:buNone/>
            </a:pPr>
            <a:r>
              <a:rPr altLang="zh-CN" baseline="0" cap="none" sz="1400" kern="1200" kumimoji="0" lang="en-US" noProof="0" normalizeH="0" spc="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华文细黑" panose="02010600040101010101" pitchFamily="2" charset="-122"/>
              </a:rPr>
              <a:t>5</a:t>
            </a:r>
            <a:r>
              <a:rPr altLang="en-US" baseline="0" cap="none" sz="1400" kern="1200" kumimoji="0" lang="zh-CN" noProof="0" normalizeH="0" spc="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华文细黑" panose="02010600040101010101" pitchFamily="2" charset="-122"/>
              </a:rPr>
              <a:t>、工作期间不接、打电话，不撤离职守。</a:t>
            </a:r>
          </a:p>
          <a:p>
            <a:pPr defTabSz="914400" eaLnBrk="0" hangingPunct="0" indent="0" marR="0">
              <a:lnSpc>
                <a:spcPct val="150000"/>
              </a:lnSpc>
              <a:buClr>
                <a:srgbClr val="C00000"/>
              </a:buClr>
              <a:buSzTx/>
              <a:buFont typeface="Georgia" panose="02040502050405020303" pitchFamily="18" charset="0"/>
              <a:buNone/>
            </a:pPr>
            <a:r>
              <a:rPr altLang="en-US" b="1" sz="1400" lang="zh-CN" noProof="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ea"/>
              </a:rPr>
              <a:t>医疗卫生管理</a:t>
            </a:r>
            <a:endParaRPr altLang="en-US" sz="1400" lang="zh-CN" noProof="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ea"/>
            </a:endParaRPr>
          </a:p>
          <a:p>
            <a:pPr defTabSz="914400" eaLnBrk="0" hangingPunct="0" indent="0" marR="0">
              <a:lnSpc>
                <a:spcPct val="150000"/>
              </a:lnSpc>
              <a:buClr>
                <a:srgbClr val="C00000"/>
              </a:buClr>
              <a:buSzTx/>
              <a:buFont typeface="Georgia" panose="02040502050405020303" pitchFamily="18" charset="0"/>
              <a:buNone/>
            </a:pPr>
            <a:r>
              <a:rPr altLang="zh-CN" sz="1400" lang="en-US" noProof="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ea"/>
              </a:rPr>
              <a:t>1</a:t>
            </a:r>
            <a:r>
              <a:rPr altLang="en-US" sz="1400" lang="zh-CN" noProof="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ea"/>
              </a:rPr>
              <a:t>、医疗设备及紧急药品的充分准备，设立应急处理小组。</a:t>
            </a:r>
          </a:p>
          <a:p>
            <a:pPr defTabSz="914400" eaLnBrk="0" hangingPunct="0" indent="0" marR="0">
              <a:lnSpc>
                <a:spcPct val="150000"/>
              </a:lnSpc>
              <a:buClr>
                <a:srgbClr val="C00000"/>
              </a:buClr>
              <a:buSzTx/>
              <a:buFont typeface="Georgia" panose="02040502050405020303" pitchFamily="18" charset="0"/>
              <a:buNone/>
            </a:pPr>
            <a:r>
              <a:rPr altLang="zh-CN" sz="1400" lang="en-US" noProof="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ea"/>
              </a:rPr>
              <a:t>2</a:t>
            </a:r>
            <a:r>
              <a:rPr altLang="en-US" sz="1400" lang="zh-CN" noProof="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ea"/>
              </a:rPr>
              <a:t>、</a:t>
            </a:r>
            <a:r>
              <a:rPr altLang="en-US" sz="1400" lang="zh-CN" noProof="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华文细黑" panose="02010600040101010101" pitchFamily="2" charset="-122"/>
              </a:rPr>
              <a:t>活动前一周开始，每天观注天气预报。对活动当天天气有所预计。如遇雨季，安排雨伞等温馨服务。</a:t>
            </a:r>
          </a:p>
          <a:p>
            <a:pPr defTabSz="914400" eaLnBrk="0" hangingPunct="0" indent="0" marR="0">
              <a:lnSpc>
                <a:spcPct val="150000"/>
              </a:lnSpc>
              <a:buClr>
                <a:srgbClr val="C00000"/>
              </a:buClr>
              <a:buSzTx/>
              <a:buFont typeface="Georgia" panose="02040502050405020303" pitchFamily="18" charset="0"/>
              <a:buNone/>
            </a:pPr>
            <a:r>
              <a:rPr altLang="zh-CN" sz="1400" lang="en-US" noProof="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华文细黑" panose="02010600040101010101" pitchFamily="2" charset="-122"/>
              </a:rPr>
              <a:t>3</a:t>
            </a:r>
            <a:r>
              <a:rPr altLang="en-US" sz="1400" lang="zh-CN" noProof="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华文细黑" panose="02010600040101010101" pitchFamily="2" charset="-122"/>
              </a:rPr>
              <a:t>、对现场电力及人流量的把控，严格控制活动区域内的安全及人流疏散等紧急状况。</a:t>
            </a:r>
            <a:endParaRPr altLang="en-US" sz="1400" lang="zh-CN">
              <a:solidFill>
                <a:schemeClr val="bg1"/>
              </a:solidFill>
              <a:latin typeface="微软雅黑" panose="020B0503020204020204" pitchFamily="34" charset="-122"/>
              <a:ea typeface="微软雅黑" panose="020B0503020204020204" pitchFamily="34" charset="-122"/>
              <a:cs typeface="微软雅黑" panose="020B0503020204020204" pitchFamily="34" charset="-122"/>
            </a:endParaRPr>
          </a:p>
          <a:p>
            <a:pPr defTabSz="914400" eaLnBrk="0" hangingPunct="0" indent="-342900" marL="165100" marR="0">
              <a:lnSpc>
                <a:spcPct val="120000"/>
              </a:lnSpc>
              <a:spcBef>
                <a:spcPts val="400"/>
              </a:spcBef>
              <a:buClr>
                <a:srgbClr val="808080"/>
              </a:buClr>
              <a:buSzPct val="68000"/>
              <a:buFont typeface="+mj-lt"/>
              <a:buAutoNum type="alphaUcPeriod"/>
            </a:pPr>
            <a:endParaRPr altLang="en-US" baseline="0" cap="none" sz="1400" kern="1200" kumimoji="0" lang="zh-CN" noProof="0" normalizeH="0" spc="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华文细黑" panose="02010600040101010101" pitchFamily="2" charset="-122"/>
            </a:endParaRP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79" name=""/>
        <p:cNvGrpSpPr/>
        <p:nvPr/>
      </p:nvGrpSpPr>
      <p:grpSpPr>
        <a:xfrm>
          <a:off x="0" y="0"/>
          <a:ext cx="0" cy="0"/>
          <a:chOff x="0" y="0"/>
          <a:chExt cx="0" cy="0"/>
        </a:xfrm>
      </p:grpSpPr>
      <p:sp>
        <p:nvSpPr>
          <p:cNvPr id="1048577" name="矩形 1"/>
          <p:cNvSpPr/>
          <p:nvPr/>
        </p:nvSpPr>
        <p:spPr>
          <a:xfrm>
            <a:off x="0" y="-10232"/>
            <a:ext cx="3481384" cy="6858000"/>
          </a:xfrm>
          <a:prstGeom prst="rect"/>
          <a:gradFill flip="none" rotWithShape="1">
            <a:gsLst>
              <a:gs pos="0">
                <a:schemeClr val="accent1"/>
              </a:gs>
              <a:gs pos="100000">
                <a:schemeClr val="accent2"/>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578" name="任意多边形: 形状 17"/>
          <p:cNvSpPr/>
          <p:nvPr/>
        </p:nvSpPr>
        <p:spPr>
          <a:xfrm>
            <a:off x="-1" y="-10232"/>
            <a:ext cx="12191999" cy="6858000"/>
          </a:xfrm>
          <a:custGeom>
            <a:avLst/>
            <a:gdLst>
              <a:gd name="connsiteX0" fmla="*/ 2313618 w 8569125"/>
              <a:gd name="connsiteY0" fmla="*/ 0 h 6858000"/>
              <a:gd name="connsiteX1" fmla="*/ 3960258 w 8569125"/>
              <a:gd name="connsiteY1" fmla="*/ 0 h 6858000"/>
              <a:gd name="connsiteX2" fmla="*/ 4621404 w 8569125"/>
              <a:gd name="connsiteY2" fmla="*/ 0 h 6858000"/>
              <a:gd name="connsiteX3" fmla="*/ 6758681 w 8569125"/>
              <a:gd name="connsiteY3" fmla="*/ 0 h 6858000"/>
              <a:gd name="connsiteX4" fmla="*/ 8302425 w 8569125"/>
              <a:gd name="connsiteY4" fmla="*/ 0 h 6858000"/>
              <a:gd name="connsiteX5" fmla="*/ 8569125 w 8569125"/>
              <a:gd name="connsiteY5" fmla="*/ 0 h 6858000"/>
              <a:gd name="connsiteX6" fmla="*/ 8569125 w 8569125"/>
              <a:gd name="connsiteY6" fmla="*/ 6858000 h 6858000"/>
              <a:gd name="connsiteX7" fmla="*/ 8302425 w 8569125"/>
              <a:gd name="connsiteY7" fmla="*/ 6858000 h 6858000"/>
              <a:gd name="connsiteX8" fmla="*/ 6758681 w 8569125"/>
              <a:gd name="connsiteY8" fmla="*/ 6858000 h 6858000"/>
              <a:gd name="connsiteX9" fmla="*/ 0 w 8569125"/>
              <a:gd name="connsiteY9"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569125" h="6858000">
                <a:moveTo>
                  <a:pt x="2313618" y="0"/>
                </a:moveTo>
                <a:lnTo>
                  <a:pt x="3960258" y="0"/>
                </a:lnTo>
                <a:lnTo>
                  <a:pt x="4621404" y="0"/>
                </a:lnTo>
                <a:lnTo>
                  <a:pt x="6758681" y="0"/>
                </a:lnTo>
                <a:lnTo>
                  <a:pt x="8302425" y="0"/>
                </a:lnTo>
                <a:lnTo>
                  <a:pt x="8569125" y="0"/>
                </a:lnTo>
                <a:lnTo>
                  <a:pt x="8569125" y="6858000"/>
                </a:lnTo>
                <a:lnTo>
                  <a:pt x="8302425" y="6858000"/>
                </a:lnTo>
                <a:lnTo>
                  <a:pt x="6758681" y="6858000"/>
                </a:lnTo>
                <a:lnTo>
                  <a:pt x="0" y="685800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8579" name="任意多边形: 形状 39"/>
          <p:cNvSpPr/>
          <p:nvPr/>
        </p:nvSpPr>
        <p:spPr>
          <a:xfrm>
            <a:off x="1" y="1"/>
            <a:ext cx="1633123" cy="2184401"/>
          </a:xfrm>
          <a:custGeom>
            <a:avLst/>
            <a:gdLst>
              <a:gd name="connsiteX0" fmla="*/ 360567 w 1633123"/>
              <a:gd name="connsiteY0" fmla="*/ 0 h 2184401"/>
              <a:gd name="connsiteX1" fmla="*/ 1633123 w 1633123"/>
              <a:gd name="connsiteY1" fmla="*/ 0 h 2184401"/>
              <a:gd name="connsiteX2" fmla="*/ 896192 w 1633123"/>
              <a:gd name="connsiteY2" fmla="*/ 2184401 h 2184401"/>
              <a:gd name="connsiteX3" fmla="*/ 0 w 1633123"/>
              <a:gd name="connsiteY3" fmla="*/ 2184401 h 2184401"/>
              <a:gd name="connsiteX4" fmla="*/ 0 w 1633123"/>
              <a:gd name="connsiteY4" fmla="*/ 1068788 h 21844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33121" h="2184401">
                <a:moveTo>
                  <a:pt x="360567" y="0"/>
                </a:moveTo>
                <a:lnTo>
                  <a:pt x="1633123" y="0"/>
                </a:lnTo>
                <a:lnTo>
                  <a:pt x="896192" y="2184401"/>
                </a:lnTo>
                <a:lnTo>
                  <a:pt x="0" y="2184401"/>
                </a:lnTo>
                <a:lnTo>
                  <a:pt x="0" y="1068788"/>
                </a:lnTo>
                <a:close/>
              </a:path>
            </a:pathLst>
          </a:custGeom>
          <a:gradFill flip="none" rotWithShape="1">
            <a:gsLst>
              <a:gs pos="0">
                <a:schemeClr val="accent2"/>
              </a:gs>
              <a:gs pos="100000">
                <a:schemeClr val="accent2">
                  <a:alpha val="21000"/>
                </a:schemeClr>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latin typeface="微软雅黑" panose="020B0503020204020204" pitchFamily="34" charset="-122"/>
              <a:ea typeface="微软雅黑" panose="020B0503020204020204" pitchFamily="34" charset="-122"/>
            </a:endParaRPr>
          </a:p>
        </p:txBody>
      </p:sp>
      <p:sp>
        <p:nvSpPr>
          <p:cNvPr id="1048580" name="任意多边形: 形状 29"/>
          <p:cNvSpPr/>
          <p:nvPr/>
        </p:nvSpPr>
        <p:spPr>
          <a:xfrm>
            <a:off x="2250695" y="0"/>
            <a:ext cx="753123" cy="740516"/>
          </a:xfrm>
          <a:custGeom>
            <a:avLst/>
            <a:gdLst>
              <a:gd name="connsiteX0" fmla="*/ 252193 w 753123"/>
              <a:gd name="connsiteY0" fmla="*/ 0 h 740516"/>
              <a:gd name="connsiteX1" fmla="*/ 753123 w 753123"/>
              <a:gd name="connsiteY1" fmla="*/ 0 h 740516"/>
              <a:gd name="connsiteX2" fmla="*/ 500930 w 753123"/>
              <a:gd name="connsiteY2" fmla="*/ 740516 h 740516"/>
              <a:gd name="connsiteX3" fmla="*/ 0 w 753123"/>
              <a:gd name="connsiteY3" fmla="*/ 740516 h 740516"/>
            </a:gdLst>
            <a:ahLst/>
            <a:cxnLst>
              <a:cxn ang="0">
                <a:pos x="connsiteX0" y="connsiteY0"/>
              </a:cxn>
              <a:cxn ang="0">
                <a:pos x="connsiteX1" y="connsiteY1"/>
              </a:cxn>
              <a:cxn ang="0">
                <a:pos x="connsiteX2" y="connsiteY2"/>
              </a:cxn>
              <a:cxn ang="0">
                <a:pos x="connsiteX3" y="connsiteY3"/>
              </a:cxn>
            </a:cxnLst>
            <a:rect l="l" t="t" r="r" b="b"/>
            <a:pathLst>
              <a:path w="753123" h="740516">
                <a:moveTo>
                  <a:pt x="252193" y="0"/>
                </a:moveTo>
                <a:lnTo>
                  <a:pt x="753123" y="0"/>
                </a:lnTo>
                <a:lnTo>
                  <a:pt x="500930" y="740516"/>
                </a:lnTo>
                <a:lnTo>
                  <a:pt x="0" y="740516"/>
                </a:lnTo>
                <a:close/>
              </a:path>
            </a:pathLst>
          </a:custGeom>
          <a:gradFill flip="none" rotWithShape="1">
            <a:gsLst>
              <a:gs pos="0">
                <a:schemeClr val="accent2">
                  <a:alpha val="57000"/>
                </a:schemeClr>
              </a:gs>
              <a:gs pos="100000">
                <a:schemeClr val="accent2">
                  <a:alpha val="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latin typeface="微软雅黑" panose="020B0503020204020204" pitchFamily="34" charset="-122"/>
              <a:ea typeface="微软雅黑" panose="020B0503020204020204" pitchFamily="34" charset="-122"/>
            </a:endParaRPr>
          </a:p>
        </p:txBody>
      </p:sp>
      <p:sp>
        <p:nvSpPr>
          <p:cNvPr id="1048581" name="任意多边形: 形状 27"/>
          <p:cNvSpPr/>
          <p:nvPr/>
        </p:nvSpPr>
        <p:spPr>
          <a:xfrm>
            <a:off x="796487" y="5686132"/>
            <a:ext cx="2130863" cy="1171869"/>
          </a:xfrm>
          <a:custGeom>
            <a:avLst/>
            <a:gdLst>
              <a:gd name="connsiteX0" fmla="*/ 374107 w 2130863"/>
              <a:gd name="connsiteY0" fmla="*/ 0 h 1171869"/>
              <a:gd name="connsiteX1" fmla="*/ 2130863 w 2130863"/>
              <a:gd name="connsiteY1" fmla="*/ 0 h 1171869"/>
              <a:gd name="connsiteX2" fmla="*/ 1756756 w 2130863"/>
              <a:gd name="connsiteY2" fmla="*/ 1171869 h 1171869"/>
              <a:gd name="connsiteX3" fmla="*/ 0 w 2130863"/>
              <a:gd name="connsiteY3" fmla="*/ 1171869 h 1171869"/>
            </a:gdLst>
            <a:ahLst/>
            <a:cxnLst>
              <a:cxn ang="0">
                <a:pos x="connsiteX0" y="connsiteY0"/>
              </a:cxn>
              <a:cxn ang="0">
                <a:pos x="connsiteX1" y="connsiteY1"/>
              </a:cxn>
              <a:cxn ang="0">
                <a:pos x="connsiteX2" y="connsiteY2"/>
              </a:cxn>
              <a:cxn ang="0">
                <a:pos x="connsiteX3" y="connsiteY3"/>
              </a:cxn>
            </a:cxnLst>
            <a:rect l="l" t="t" r="r" b="b"/>
            <a:pathLst>
              <a:path w="2130863" h="1171869">
                <a:moveTo>
                  <a:pt x="374107" y="0"/>
                </a:moveTo>
                <a:lnTo>
                  <a:pt x="2130863" y="0"/>
                </a:lnTo>
                <a:lnTo>
                  <a:pt x="1756756" y="1171869"/>
                </a:lnTo>
                <a:lnTo>
                  <a:pt x="0" y="1171869"/>
                </a:lnTo>
                <a:close/>
              </a:path>
            </a:pathLst>
          </a:custGeom>
          <a:gradFill flip="none" rotWithShape="1">
            <a:gsLst>
              <a:gs pos="0">
                <a:schemeClr val="bg1">
                  <a:alpha val="64000"/>
                </a:schemeClr>
              </a:gs>
              <a:gs pos="100000">
                <a:schemeClr val="bg1">
                  <a:alpha val="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8582" name="任意多边形: 形状 31"/>
          <p:cNvSpPr/>
          <p:nvPr/>
        </p:nvSpPr>
        <p:spPr>
          <a:xfrm>
            <a:off x="9855200" y="0"/>
            <a:ext cx="1639956" cy="1771649"/>
          </a:xfrm>
          <a:custGeom>
            <a:avLst/>
            <a:gdLst>
              <a:gd name="connsiteX0" fmla="*/ 569587 w 1639956"/>
              <a:gd name="connsiteY0" fmla="*/ 0 h 1771649"/>
              <a:gd name="connsiteX1" fmla="*/ 1639956 w 1639956"/>
              <a:gd name="connsiteY1" fmla="*/ 0 h 1771649"/>
              <a:gd name="connsiteX2" fmla="*/ 1070369 w 1639956"/>
              <a:gd name="connsiteY2" fmla="*/ 1771649 h 1771649"/>
              <a:gd name="connsiteX3" fmla="*/ 0 w 1639956"/>
              <a:gd name="connsiteY3" fmla="*/ 1771649 h 1771649"/>
            </a:gdLst>
            <a:ahLst/>
            <a:cxnLst>
              <a:cxn ang="0">
                <a:pos x="connsiteX0" y="connsiteY0"/>
              </a:cxn>
              <a:cxn ang="0">
                <a:pos x="connsiteX1" y="connsiteY1"/>
              </a:cxn>
              <a:cxn ang="0">
                <a:pos x="connsiteX2" y="connsiteY2"/>
              </a:cxn>
              <a:cxn ang="0">
                <a:pos x="connsiteX3" y="connsiteY3"/>
              </a:cxn>
            </a:cxnLst>
            <a:rect l="l" t="t" r="r" b="b"/>
            <a:pathLst>
              <a:path w="1639956" h="1771649">
                <a:moveTo>
                  <a:pt x="569587" y="0"/>
                </a:moveTo>
                <a:lnTo>
                  <a:pt x="1639956" y="0"/>
                </a:lnTo>
                <a:lnTo>
                  <a:pt x="1070369" y="1771649"/>
                </a:lnTo>
                <a:lnTo>
                  <a:pt x="0" y="1771649"/>
                </a:lnTo>
                <a:close/>
              </a:path>
            </a:pathLst>
          </a:custGeom>
          <a:gradFill flip="none" rotWithShape="1">
            <a:gsLst>
              <a:gs pos="0">
                <a:schemeClr val="bg1">
                  <a:alpha val="64000"/>
                </a:schemeClr>
              </a:gs>
              <a:gs pos="100000">
                <a:schemeClr val="bg1">
                  <a:alpha val="0"/>
                </a:schemeClr>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latin typeface="微软雅黑" panose="020B0503020204020204" pitchFamily="34" charset="-122"/>
              <a:ea typeface="微软雅黑" panose="020B0503020204020204" pitchFamily="34" charset="-122"/>
            </a:endParaRPr>
          </a:p>
        </p:txBody>
      </p:sp>
      <p:sp>
        <p:nvSpPr>
          <p:cNvPr id="1048583" name="任意多边形: 形状 26"/>
          <p:cNvSpPr/>
          <p:nvPr/>
        </p:nvSpPr>
        <p:spPr>
          <a:xfrm>
            <a:off x="10354128" y="1122886"/>
            <a:ext cx="1837872" cy="5735115"/>
          </a:xfrm>
          <a:custGeom>
            <a:avLst/>
            <a:gdLst>
              <a:gd name="connsiteX0" fmla="*/ 1835541 w 1837872"/>
              <a:gd name="connsiteY0" fmla="*/ 0 h 5735115"/>
              <a:gd name="connsiteX1" fmla="*/ 1837872 w 1837872"/>
              <a:gd name="connsiteY1" fmla="*/ 0 h 5735115"/>
              <a:gd name="connsiteX2" fmla="*/ 1837872 w 1837872"/>
              <a:gd name="connsiteY2" fmla="*/ 5735115 h 5735115"/>
              <a:gd name="connsiteX3" fmla="*/ 0 w 1837872"/>
              <a:gd name="connsiteY3" fmla="*/ 5735115 h 5735115"/>
            </a:gdLst>
            <a:ahLst/>
            <a:cxnLst>
              <a:cxn ang="0">
                <a:pos x="connsiteX0" y="connsiteY0"/>
              </a:cxn>
              <a:cxn ang="0">
                <a:pos x="connsiteX1" y="connsiteY1"/>
              </a:cxn>
              <a:cxn ang="0">
                <a:pos x="connsiteX2" y="connsiteY2"/>
              </a:cxn>
              <a:cxn ang="0">
                <a:pos x="connsiteX3" y="connsiteY3"/>
              </a:cxn>
            </a:cxnLst>
            <a:rect l="l" t="t" r="r" b="b"/>
            <a:pathLst>
              <a:path w="1837871" h="5735115">
                <a:moveTo>
                  <a:pt x="1835541" y="0"/>
                </a:moveTo>
                <a:lnTo>
                  <a:pt x="1837872" y="0"/>
                </a:lnTo>
                <a:lnTo>
                  <a:pt x="1837872" y="5735115"/>
                </a:lnTo>
                <a:lnTo>
                  <a:pt x="0" y="5735115"/>
                </a:lnTo>
                <a:close/>
              </a:path>
            </a:pathLst>
          </a:custGeom>
          <a:gradFill flip="none" rotWithShape="1">
            <a:gsLst>
              <a:gs pos="0">
                <a:schemeClr val="accent2"/>
              </a:gs>
              <a:gs pos="100000">
                <a:schemeClr val="accent2">
                  <a:alpha val="0"/>
                </a:schemeClr>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8584" name="平行四边形 20"/>
          <p:cNvSpPr/>
          <p:nvPr/>
        </p:nvSpPr>
        <p:spPr>
          <a:xfrm>
            <a:off x="10164764" y="4167188"/>
            <a:ext cx="952501" cy="2690812"/>
          </a:xfrm>
          <a:prstGeom prst="parallelogram">
            <a:avLst>
              <a:gd name="adj" fmla="val 91368"/>
            </a:avLst>
          </a:prstGeom>
          <a:gradFill flip="none" rotWithShape="1">
            <a:gsLst>
              <a:gs pos="0">
                <a:schemeClr val="bg1">
                  <a:alpha val="64000"/>
                </a:schemeClr>
              </a:gs>
              <a:gs pos="100000">
                <a:schemeClr val="bg1">
                  <a:alpha val="0"/>
                </a:schemeClr>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cxnSp>
        <p:nvCxnSpPr>
          <p:cNvPr id="3145728" name="直接连接符 60"/>
          <p:cNvCxnSpPr>
            <a:cxnSpLocks/>
          </p:cNvCxnSpPr>
          <p:nvPr/>
        </p:nvCxnSpPr>
        <p:spPr>
          <a:xfrm flipH="1">
            <a:off x="-3566631" y="3359306"/>
            <a:ext cx="759063" cy="2230262"/>
          </a:xfrm>
          <a:prstGeom prst="line"/>
          <a:ln cap="rnd">
            <a:gradFill flip="none" rotWithShape="1">
              <a:gsLst>
                <a:gs pos="0">
                  <a:schemeClr val="bg1"/>
                </a:gs>
                <a:gs pos="100000">
                  <a:schemeClr val="bg1">
                    <a:alpha val="0"/>
                  </a:schemeClr>
                </a:gs>
              </a:gsLst>
              <a:lin ang="16200000" scaled="1"/>
            </a:gradFill>
          </a:ln>
        </p:spPr>
        <p:style>
          <a:lnRef idx="1">
            <a:schemeClr val="accent1"/>
          </a:lnRef>
          <a:fillRef idx="0">
            <a:schemeClr val="accent1"/>
          </a:fillRef>
          <a:effectRef idx="0">
            <a:schemeClr val="accent1"/>
          </a:effectRef>
          <a:fontRef idx="minor">
            <a:schemeClr val="tx1"/>
          </a:fontRef>
        </p:style>
      </p:cxnSp>
      <p:sp>
        <p:nvSpPr>
          <p:cNvPr id="1048585" name="任意多边形: 形状 22"/>
          <p:cNvSpPr/>
          <p:nvPr/>
        </p:nvSpPr>
        <p:spPr>
          <a:xfrm flipV="1">
            <a:off x="-3" y="-20465"/>
            <a:ext cx="12192003" cy="6660750"/>
          </a:xfrm>
          <a:custGeom>
            <a:avLst/>
            <a:gdLst>
              <a:gd name="connsiteX0" fmla="*/ 360567 w 1633123"/>
              <a:gd name="connsiteY0" fmla="*/ 0 h 2184401"/>
              <a:gd name="connsiteX1" fmla="*/ 1633123 w 1633123"/>
              <a:gd name="connsiteY1" fmla="*/ 0 h 2184401"/>
              <a:gd name="connsiteX2" fmla="*/ 896192 w 1633123"/>
              <a:gd name="connsiteY2" fmla="*/ 2184401 h 2184401"/>
              <a:gd name="connsiteX3" fmla="*/ 0 w 1633123"/>
              <a:gd name="connsiteY3" fmla="*/ 2184401 h 2184401"/>
              <a:gd name="connsiteX4" fmla="*/ 0 w 1633123"/>
              <a:gd name="connsiteY4" fmla="*/ 1068788 h 21844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33121" h="2184401">
                <a:moveTo>
                  <a:pt x="360567" y="0"/>
                </a:moveTo>
                <a:lnTo>
                  <a:pt x="1633123" y="0"/>
                </a:lnTo>
                <a:lnTo>
                  <a:pt x="896192" y="2184401"/>
                </a:lnTo>
                <a:lnTo>
                  <a:pt x="0" y="2184401"/>
                </a:lnTo>
                <a:lnTo>
                  <a:pt x="0" y="1068788"/>
                </a:lnTo>
                <a:close/>
              </a:path>
            </a:pathLst>
          </a:custGeom>
          <a:gradFill flip="none" rotWithShape="1">
            <a:gsLst>
              <a:gs pos="0">
                <a:schemeClr val="accent2"/>
              </a:gs>
              <a:gs pos="100000">
                <a:schemeClr val="accent2">
                  <a:alpha val="21000"/>
                </a:schemeClr>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latin typeface="微软雅黑" panose="020B0503020204020204" pitchFamily="34" charset="-122"/>
              <a:ea typeface="微软雅黑" panose="020B0503020204020204" pitchFamily="34" charset="-122"/>
            </a:endParaRPr>
          </a:p>
        </p:txBody>
      </p:sp>
      <p:sp>
        <p:nvSpPr>
          <p:cNvPr id="1048586" name="文本框 21"/>
          <p:cNvSpPr txBox="1"/>
          <p:nvPr>
            <p:custDataLst>
              <p:tags r:id="rId1"/>
            </p:custDataLst>
          </p:nvPr>
        </p:nvSpPr>
        <p:spPr>
          <a:xfrm>
            <a:off x="2993026" y="3488923"/>
            <a:ext cx="602729" cy="307777"/>
          </a:xfrm>
          <a:prstGeom prst="rect"/>
          <a:noFill/>
        </p:spPr>
        <p:txBody>
          <a:bodyPr bIns="0" lIns="0" rIns="0" rtlCol="0" tIns="0" wrap="none">
            <a:spAutoFit/>
          </a:bodyPr>
          <a:p>
            <a:pPr algn="l"/>
            <a:r>
              <a:rPr altLang="zh-CN" sz="2000" i="1" lang="en-US">
                <a:gradFill>
                  <a:gsLst>
                    <a:gs pos="0">
                      <a:schemeClr val="bg1"/>
                    </a:gs>
                    <a:gs pos="100000">
                      <a:schemeClr val="bg1"/>
                    </a:gs>
                  </a:gsLst>
                  <a:lin ang="16200000" scaled="1"/>
                </a:gradFill>
                <a:latin typeface="微软雅黑" panose="020B0503020204020204" pitchFamily="34" charset="-122"/>
                <a:ea typeface="微软雅黑" panose="020B0503020204020204" pitchFamily="34" charset="-122"/>
                <a:sym typeface="庞门正道标题体" panose="02010600030101010101" pitchFamily="2" charset="-122"/>
              </a:rPr>
              <a:t>2022</a:t>
            </a:r>
            <a:endParaRPr altLang="en-US" sz="2000" i="1" lang="zh-CN">
              <a:gradFill>
                <a:gsLst>
                  <a:gs pos="0">
                    <a:schemeClr val="bg1"/>
                  </a:gs>
                  <a:gs pos="100000">
                    <a:schemeClr val="bg1"/>
                  </a:gs>
                </a:gsLst>
                <a:lin ang="16200000" scaled="1"/>
              </a:gradFill>
              <a:latin typeface="微软雅黑" panose="020B0503020204020204" pitchFamily="34" charset="-122"/>
              <a:ea typeface="微软雅黑" panose="020B0503020204020204" pitchFamily="34" charset="-122"/>
              <a:sym typeface="庞门正道标题体" panose="02010600030101010101" pitchFamily="2" charset="-122"/>
            </a:endParaRPr>
          </a:p>
        </p:txBody>
      </p:sp>
      <p:sp>
        <p:nvSpPr>
          <p:cNvPr id="1048587" name="文本框 38"/>
          <p:cNvSpPr txBox="1"/>
          <p:nvPr>
            <p:custDataLst>
              <p:tags r:id="rId2"/>
            </p:custDataLst>
          </p:nvPr>
        </p:nvSpPr>
        <p:spPr>
          <a:xfrm>
            <a:off x="3629517" y="3488923"/>
            <a:ext cx="2857500" cy="304801"/>
          </a:xfrm>
          <a:prstGeom prst="rect"/>
          <a:noFill/>
        </p:spPr>
        <p:txBody>
          <a:bodyPr bIns="0" lIns="0" rIns="0" rtlCol="0" tIns="0" wrap="none">
            <a:spAutoFit/>
          </a:bodyPr>
          <a:p>
            <a:pPr algn="l"/>
            <a:r>
              <a:rPr sz="2000" i="1" lang="zh-CN">
                <a:gradFill>
                  <a:gsLst>
                    <a:gs pos="0">
                      <a:schemeClr val="bg1"/>
                    </a:gs>
                    <a:gs pos="100000">
                      <a:schemeClr val="bg1"/>
                    </a:gs>
                  </a:gsLst>
                  <a:lin ang="16200000" scaled="1"/>
                </a:gradFill>
                <a:latin typeface="微软雅黑" panose="020B0503020204020204" pitchFamily="34" charset="-122"/>
                <a:ea typeface="微软雅黑" panose="020B0503020204020204" pitchFamily="34" charset="-122"/>
                <a:sym typeface="庞门正道标题体" panose="02010600030101010101" pitchFamily="2" charset="-122"/>
              </a:rPr>
              <a:t>某项目</a:t>
            </a:r>
            <a:r>
              <a:rPr altLang="en-US" sz="2000" i="1" lang="zh-CN">
                <a:gradFill>
                  <a:gsLst>
                    <a:gs pos="0">
                      <a:schemeClr val="bg1"/>
                    </a:gs>
                    <a:gs pos="100000">
                      <a:schemeClr val="bg1"/>
                    </a:gs>
                  </a:gsLst>
                  <a:lin ang="16200000" scaled="1"/>
                </a:gradFill>
                <a:latin typeface="微软雅黑" panose="020B0503020204020204" pitchFamily="34" charset="-122"/>
                <a:ea typeface="微软雅黑" panose="020B0503020204020204" pitchFamily="34" charset="-122"/>
                <a:sym typeface="庞门正道标题体" panose="02010600030101010101" pitchFamily="2" charset="-122"/>
              </a:rPr>
              <a:t>活动年度活动推荐</a:t>
            </a:r>
          </a:p>
        </p:txBody>
      </p:sp>
      <p:sp>
        <p:nvSpPr>
          <p:cNvPr id="1048588" name="平行四边形 35"/>
          <p:cNvSpPr/>
          <p:nvPr>
            <p:custDataLst>
              <p:tags r:id="rId3"/>
            </p:custDataLst>
          </p:nvPr>
        </p:nvSpPr>
        <p:spPr>
          <a:xfrm>
            <a:off x="2521380" y="1439881"/>
            <a:ext cx="4261066" cy="1262026"/>
          </a:xfrm>
          <a:prstGeom prst="parallelogram">
            <a:avLst>
              <a:gd name="adj" fmla="val 34207"/>
            </a:avLst>
          </a:prstGeom>
          <a:noFill/>
          <a:ln w="11557">
            <a:gradFill flip="none" rotWithShape="1">
              <a:gsLst>
                <a:gs pos="29000">
                  <a:schemeClr val="bg1">
                    <a:alpha val="0"/>
                  </a:schemeClr>
                </a:gs>
                <a:gs pos="100000">
                  <a:schemeClr val="bg1">
                    <a:alpha val="43000"/>
                  </a:schemeClr>
                </a:gs>
              </a:gsLst>
              <a:lin ang="0" scaled="1"/>
            </a:gradFill>
          </a:ln>
        </p:spPr>
        <p:style>
          <a:lnRef idx="2">
            <a:schemeClr val="accent1">
              <a:shade val="50000"/>
            </a:schemeClr>
          </a:lnRef>
          <a:fillRef idx="1">
            <a:schemeClr val="accent1"/>
          </a:fillRef>
          <a:effectRef idx="0">
            <a:schemeClr val="accent1"/>
          </a:effectRef>
          <a:fontRef idx="minor">
            <a:schemeClr val="lt1"/>
          </a:fontRef>
        </p:style>
        <p:txBody>
          <a:bodyPr anchor="ctr" bIns="41605" lIns="83210" rIns="83210" rtlCol="0" tIns="41605"/>
          <a:p>
            <a:pPr algn="ctr"/>
            <a:endParaRPr altLang="en-US" sz="900" lang="zh-CN">
              <a:latin typeface="微软雅黑" panose="020B0503020204020204" pitchFamily="34" charset="-122"/>
              <a:ea typeface="微软雅黑" panose="020B0503020204020204" pitchFamily="34" charset="-122"/>
            </a:endParaRPr>
          </a:p>
        </p:txBody>
      </p:sp>
      <p:sp>
        <p:nvSpPr>
          <p:cNvPr id="1048589" name="平行四边形 36"/>
          <p:cNvSpPr/>
          <p:nvPr>
            <p:custDataLst>
              <p:tags r:id="rId4"/>
            </p:custDataLst>
          </p:nvPr>
        </p:nvSpPr>
        <p:spPr>
          <a:xfrm>
            <a:off x="1915838" y="2701908"/>
            <a:ext cx="6342042" cy="989340"/>
          </a:xfrm>
          <a:prstGeom prst="parallelogram">
            <a:avLst>
              <a:gd name="adj" fmla="val 33801"/>
            </a:avLst>
          </a:prstGeom>
          <a:noFill/>
          <a:ln w="11557">
            <a:gradFill flip="none" rotWithShape="1">
              <a:gsLst>
                <a:gs pos="29000">
                  <a:schemeClr val="bg1">
                    <a:alpha val="0"/>
                  </a:schemeClr>
                </a:gs>
                <a:gs pos="100000">
                  <a:schemeClr val="bg1"/>
                </a:gs>
              </a:gsLst>
              <a:lin ang="10800000" scaled="1"/>
            </a:gradFill>
          </a:ln>
        </p:spPr>
        <p:style>
          <a:lnRef idx="2">
            <a:schemeClr val="accent1">
              <a:shade val="50000"/>
            </a:schemeClr>
          </a:lnRef>
          <a:fillRef idx="1">
            <a:schemeClr val="accent1"/>
          </a:fillRef>
          <a:effectRef idx="0">
            <a:schemeClr val="accent1"/>
          </a:effectRef>
          <a:fontRef idx="minor">
            <a:schemeClr val="lt1"/>
          </a:fontRef>
        </p:style>
        <p:txBody>
          <a:bodyPr anchor="ctr" bIns="41605" lIns="83210" rIns="83210" rtlCol="0" tIns="41605"/>
          <a:p>
            <a:pPr algn="ctr"/>
            <a:endParaRPr altLang="en-US" sz="900" lang="zh-CN">
              <a:latin typeface="微软雅黑" panose="020B0503020204020204" pitchFamily="34" charset="-122"/>
              <a:ea typeface="微软雅黑" panose="020B0503020204020204" pitchFamily="34" charset="-122"/>
            </a:endParaRPr>
          </a:p>
        </p:txBody>
      </p:sp>
      <p:sp>
        <p:nvSpPr>
          <p:cNvPr id="1048590" name="平行四边形 6"/>
          <p:cNvSpPr/>
          <p:nvPr>
            <p:custDataLst>
              <p:tags r:id="rId5"/>
            </p:custDataLst>
          </p:nvPr>
        </p:nvSpPr>
        <p:spPr>
          <a:xfrm>
            <a:off x="3720607" y="3260656"/>
            <a:ext cx="86781" cy="220030"/>
          </a:xfrm>
          <a:custGeom>
            <a:avLst/>
            <a:gdLst>
              <a:gd name="connsiteX0" fmla="*/ 0 w 7528560"/>
              <a:gd name="connsiteY0" fmla="*/ 1358900 h 1358900"/>
              <a:gd name="connsiteX1" fmla="*/ 487234 w 7528560"/>
              <a:gd name="connsiteY1" fmla="*/ 0 h 1358900"/>
              <a:gd name="connsiteX2" fmla="*/ 7528560 w 7528560"/>
              <a:gd name="connsiteY2" fmla="*/ 0 h 1358900"/>
              <a:gd name="connsiteX3" fmla="*/ 7041326 w 7528560"/>
              <a:gd name="connsiteY3" fmla="*/ 1358900 h 1358900"/>
              <a:gd name="connsiteX4" fmla="*/ 0 w 7528560"/>
              <a:gd name="connsiteY4" fmla="*/ 1358900 h 1358900"/>
              <a:gd name="connsiteX0-1" fmla="*/ 7041326 w 7528560"/>
              <a:gd name="connsiteY0-2" fmla="*/ 1358900 h 1450340"/>
              <a:gd name="connsiteX1-3" fmla="*/ 0 w 7528560"/>
              <a:gd name="connsiteY1-4" fmla="*/ 1358900 h 1450340"/>
              <a:gd name="connsiteX2-5" fmla="*/ 487234 w 7528560"/>
              <a:gd name="connsiteY2-6" fmla="*/ 0 h 1450340"/>
              <a:gd name="connsiteX3-7" fmla="*/ 7528560 w 7528560"/>
              <a:gd name="connsiteY3-8" fmla="*/ 0 h 1450340"/>
              <a:gd name="connsiteX4-9" fmla="*/ 7132766 w 7528560"/>
              <a:gd name="connsiteY4-10" fmla="*/ 1450340 h 1450340"/>
              <a:gd name="connsiteX0-11" fmla="*/ 7041326 w 7528560"/>
              <a:gd name="connsiteY0-12" fmla="*/ 1358900 h 1358900"/>
              <a:gd name="connsiteX1-13" fmla="*/ 0 w 7528560"/>
              <a:gd name="connsiteY1-14" fmla="*/ 1358900 h 1358900"/>
              <a:gd name="connsiteX2-15" fmla="*/ 487234 w 7528560"/>
              <a:gd name="connsiteY2-16" fmla="*/ 0 h 1358900"/>
              <a:gd name="connsiteX3-17" fmla="*/ 7528560 w 7528560"/>
              <a:gd name="connsiteY3-18" fmla="*/ 0 h 1358900"/>
              <a:gd name="connsiteX0-19" fmla="*/ 7041326 w 7041326"/>
              <a:gd name="connsiteY0-20" fmla="*/ 1358900 h 1358900"/>
              <a:gd name="connsiteX1-21" fmla="*/ 0 w 7041326"/>
              <a:gd name="connsiteY1-22" fmla="*/ 1358900 h 1358900"/>
              <a:gd name="connsiteX2-23" fmla="*/ 487234 w 7041326"/>
              <a:gd name="connsiteY2-24" fmla="*/ 0 h 1358900"/>
              <a:gd name="connsiteX0-25" fmla="*/ 0 w 487234"/>
              <a:gd name="connsiteY0-26" fmla="*/ 1358900 h 1358900"/>
              <a:gd name="connsiteX1-27" fmla="*/ 487234 w 487234"/>
              <a:gd name="connsiteY1-28" fmla="*/ 0 h 1358900"/>
            </a:gdLst>
            <a:ahLst/>
            <a:cxnLst>
              <a:cxn ang="0">
                <a:pos x="connsiteX0-1" y="connsiteY0-2"/>
              </a:cxn>
              <a:cxn ang="0">
                <a:pos x="connsiteX1-3" y="connsiteY1-4"/>
              </a:cxn>
            </a:cxnLst>
            <a:rect l="l" t="t" r="r" b="b"/>
            <a:pathLst>
              <a:path w="487234" h="1358900">
                <a:moveTo>
                  <a:pt x="0" y="1358900"/>
                </a:moveTo>
                <a:lnTo>
                  <a:pt x="487234" y="0"/>
                </a:lnTo>
              </a:path>
            </a:pathLst>
          </a:custGeom>
          <a:noFill/>
          <a:ln w="11557" cap="rnd">
            <a:solidFill>
              <a:schemeClr val="bg1">
                <a:alpha val="71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bIns="41605" lIns="83210" rIns="83210" rtlCol="0" tIns="41605"/>
          <a:p>
            <a:pPr algn="ctr"/>
            <a:endParaRPr altLang="en-US" b="1" sz="900" lang="zh-CN">
              <a:latin typeface="微软雅黑" panose="020B0503020204020204" pitchFamily="34" charset="-122"/>
              <a:ea typeface="微软雅黑" panose="020B0503020204020204" pitchFamily="34" charset="-122"/>
            </a:endParaRPr>
          </a:p>
        </p:txBody>
      </p:sp>
      <p:sp>
        <p:nvSpPr>
          <p:cNvPr id="1048591" name="平行四边形 33"/>
          <p:cNvSpPr/>
          <p:nvPr/>
        </p:nvSpPr>
        <p:spPr>
          <a:xfrm>
            <a:off x="6630266" y="3691247"/>
            <a:ext cx="1177763" cy="1344368"/>
          </a:xfrm>
          <a:prstGeom prst="parallelogram">
            <a:avLst>
              <a:gd name="adj" fmla="val 41685"/>
            </a:avLst>
          </a:prstGeom>
          <a:gradFill flip="none" rotWithShape="1">
            <a:gsLst>
              <a:gs pos="0">
                <a:schemeClr val="accent2"/>
              </a:gs>
              <a:gs pos="100000">
                <a:schemeClr val="accent2">
                  <a:alpha val="0"/>
                </a:schemeClr>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latin typeface="微软雅黑" panose="020B0503020204020204" pitchFamily="34" charset="-122"/>
              <a:ea typeface="微软雅黑" panose="020B0503020204020204" pitchFamily="34" charset="-122"/>
            </a:endParaRPr>
          </a:p>
        </p:txBody>
      </p:sp>
      <p:sp>
        <p:nvSpPr>
          <p:cNvPr id="1048592" name="文本框 18"/>
          <p:cNvSpPr txBox="1"/>
          <p:nvPr>
            <p:custDataLst>
              <p:tags r:id="rId6"/>
            </p:custDataLst>
          </p:nvPr>
        </p:nvSpPr>
        <p:spPr>
          <a:xfrm>
            <a:off x="2555142" y="2130655"/>
            <a:ext cx="5130800" cy="1422401"/>
          </a:xfrm>
          <a:prstGeom prst="rect"/>
          <a:noFill/>
        </p:spPr>
        <p:txBody>
          <a:bodyPr bIns="0" lIns="0" rIns="0" rtlCol="0" tIns="0" wrap="none">
            <a:spAutoFit/>
          </a:bodyPr>
          <a:p>
            <a:pPr algn="l"/>
            <a:r>
              <a:rPr altLang="zh-CN" b="1" sz="9600" lang="en-US">
                <a:gradFill>
                  <a:gsLst>
                    <a:gs pos="0">
                      <a:schemeClr val="bg1"/>
                    </a:gs>
                    <a:gs pos="100000">
                      <a:schemeClr val="bg1"/>
                    </a:gs>
                  </a:gsLst>
                  <a:lin ang="16200000" scaled="1"/>
                </a:gradFill>
                <a:latin typeface="微软雅黑" panose="020B0503020204020204" pitchFamily="34" charset="-122"/>
                <a:ea typeface="微软雅黑" panose="020B0503020204020204" pitchFamily="34" charset="-122"/>
                <a:sym typeface="庞门正道标题体" panose="02010600030101010101" pitchFamily="2" charset="-122"/>
              </a:rPr>
              <a:t>THANKS!</a:t>
            </a:r>
            <a:endParaRPr altLang="en-US" b="1" sz="9600" lang="zh-CN">
              <a:gradFill>
                <a:gsLst>
                  <a:gs pos="0">
                    <a:schemeClr val="bg1"/>
                  </a:gs>
                  <a:gs pos="100000">
                    <a:schemeClr val="bg1"/>
                  </a:gs>
                </a:gsLst>
                <a:lin ang="16200000" scaled="1"/>
              </a:gradFill>
              <a:latin typeface="微软雅黑" panose="020B0503020204020204" pitchFamily="34" charset="-122"/>
              <a:ea typeface="微软雅黑" panose="020B0503020204020204" pitchFamily="34" charset="-122"/>
              <a:sym typeface="庞门正道标题体" panose="02010600030101010101" pitchFamily="2" charset="-122"/>
            </a:endParaRPr>
          </a:p>
        </p:txBody>
      </p:sp>
      <p:sp>
        <p:nvSpPr>
          <p:cNvPr id="1048593" name="New shape"/>
          <p:cNvSpPr/>
          <p:nvPr/>
        </p:nvSpPr>
        <p:spPr>
          <a:xfrm>
            <a:off x="1111250" y="6446520"/>
            <a:ext cx="6350000" cy="411480"/>
          </a:xfrm>
          <a:prstGeom prst="rect"/>
          <a:no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normAutofit/>
          </a:bodyPr>
          <a:p>
            <a:pPr algn="ctr"/>
            <a:r>
              <a:rPr sz="1080">
                <a:solidFill>
                  <a:srgbClr val="A9A9A9"/>
                </a:solidFill>
              </a:rPr>
              <a:t> </a:t>
            </a:r>
          </a:p>
        </p:txBody>
      </p:sp>
    </p:spTree>
  </p:cSld>
  <p:clrMapOvr>
    <a:masterClrMapping/>
  </p:clrMapOvr>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6.xml><?xml version="1.0" encoding="utf-8"?>
<p:tagLst xmlns:p="http://schemas.openxmlformats.org/presentationml/2006/main">
  <p:tag name="FONTSIZE" val="115"/>
  <p:tag name="HEIGHT" val="139.3476"/>
  <p:tag name="LEFT" val="198.5288"/>
  <p:tag name="LINERULEAFTER" val="0"/>
  <p:tag name="MARGINBOTTOM" val="0"/>
  <p:tag name="MARGINLEFT" val="0"/>
  <p:tag name="MARGINRIGHT" val="0"/>
  <p:tag name="MARGINTOP" val="0"/>
  <p:tag name="TOP" val="84.59544"/>
  <p:tag name="WIDTH" val="321.6103"/>
</p:tagLst>
</file>

<file path=ppt/tags/tag7.xml><?xml version="1.0" encoding="utf-8"?>
<p:tagLst xmlns:p="http://schemas.openxmlformats.org/presentationml/2006/main">
  <p:tag name="FONTSIZE" val="96"/>
  <p:tag name="HEIGHT" val="116.325"/>
  <p:tag name="LEFT" val="173.0257"/>
  <p:tag name="LINERULEAFTER" val="0"/>
  <p:tag name="MARGINBOTTOM" val="0"/>
  <p:tag name="MARGINLEFT" val="0"/>
  <p:tag name="MARGINRIGHT" val="0"/>
  <p:tag name="MARGINTOP" val="0"/>
  <p:tag name="TOP" val="205.7761"/>
  <p:tag name="WIDTH" val="632.3657"/>
</p:tagLst>
</file>

<file path=ppt/tags/tag8.xml><?xml version="1.0" encoding="utf-8"?>
<p:tagLst xmlns:p="http://schemas.openxmlformats.org/presentationml/2006/main">
  <p:tag name="FONTSIZE" val="18"/>
  <p:tag name="HEIGHT" val="109.2001"/>
  <p:tag name="LEFT" val="199.6086"/>
  <p:tag name="LINERULEAFTER" val="0"/>
  <p:tag name="LINEWEIGHT" val="1"/>
  <p:tag name="MARGINBOTTOM" val="3.6"/>
  <p:tag name="MARGINLEFT" val="7.2"/>
  <p:tag name="MARGINRIGHT" val="7.2"/>
  <p:tag name="MARGINTOP" val="3.6"/>
  <p:tag name="TOP" val="101.0999"/>
  <p:tag name="WIDTH" val="368.7"/>
</p:tagLst>
</file>

<file path=ppt/tags/tag9.xml><?xml version="1.0" encoding="utf-8"?>
<p:tagLst xmlns:p="http://schemas.openxmlformats.org/presentationml/2006/main">
  <p:tag name="FONTSIZE" val="18"/>
  <p:tag name="HEIGHT" val="107"/>
  <p:tag name="LEFT" val="136.6086"/>
  <p:tag name="LINERULEAFTER" val="0"/>
  <p:tag name="LINEWEIGHT" val="1"/>
  <p:tag name="MARGINBOTTOM" val="3.6"/>
  <p:tag name="MARGINLEFT" val="7.2"/>
  <p:tag name="MARGINRIGHT" val="7.2"/>
  <p:tag name="MARGINTOP" val="3.6"/>
  <p:tag name="TOP" val="210.3"/>
  <p:tag name="WIDTH" val="592.8"/>
</p:tagLst>
</file>

<file path=ppt/tags/tag10.xml><?xml version="1.0" encoding="utf-8"?>
<p:tagLst xmlns:p="http://schemas.openxmlformats.org/presentationml/2006/main">
  <p:tag name="FONTSIZE" val="20"/>
  <p:tag name="HEIGHT" val="26.7437"/>
  <p:tag name="LEFT" val="341.6912"/>
  <p:tag name="LINERULEAFTER" val="0"/>
  <p:tag name="MARGINBOTTOM" val="0"/>
  <p:tag name="MARGINLEFT" val="0"/>
  <p:tag name="MARGINRIGHT" val="0"/>
  <p:tag name="MARGINTOP" val="0"/>
  <p:tag name="TOP" val="363.6729"/>
  <p:tag name="WIDTH" val="181.7578"/>
</p:tagLst>
</file>

<file path=ppt/tags/tag11.xml><?xml version="1.0" encoding="utf-8"?>
<p:tagLst xmlns:p="http://schemas.openxmlformats.org/presentationml/2006/main">
  <p:tag name="FONTSIZE" val="18"/>
  <p:tag name="HEIGHT" val="19.03866"/>
  <p:tag name="LEFT" val="318.6265"/>
  <p:tag name="LINERULEAFTER" val="0"/>
  <p:tag name="LINEWEIGHT" val="1"/>
  <p:tag name="MARGINBOTTOM" val="3.6"/>
  <p:tag name="MARGINLEFT" val="7.2"/>
  <p:tag name="MARGINRIGHT" val="7.2"/>
  <p:tag name="MARGINTOP" val="3.6"/>
  <p:tag name="TOP" val="369.2739"/>
  <p:tag name="WIDTH" val="6.826299"/>
</p:tagLst>
</file>

<file path=ppt/tags/tag12.xml><?xml version="1.0" encoding="utf-8"?>
<p:tagLst xmlns:p="http://schemas.openxmlformats.org/presentationml/2006/main">
  <p:tag name="FONTSIZE" val="115"/>
  <p:tag name="HEIGHT" val="139.3476"/>
  <p:tag name="LEFT" val="198.5288"/>
  <p:tag name="LINERULEAFTER" val="0"/>
  <p:tag name="MARGINBOTTOM" val="0"/>
  <p:tag name="MARGINLEFT" val="0"/>
  <p:tag name="MARGINRIGHT" val="0"/>
  <p:tag name="MARGINTOP" val="0"/>
  <p:tag name="TOP" val="84.59544"/>
  <p:tag name="WIDTH" val="321.6103"/>
</p:tagLst>
</file>

<file path=ppt/tags/tag13.xml><?xml version="1.0" encoding="utf-8"?>
<p:tagLst xmlns:p="http://schemas.openxmlformats.org/presentationml/2006/main">
  <p:tag name="FONTBOLD" val="0"/>
  <p:tag name="FONTCOLOR" val="327908"/>
  <p:tag name="FONTNAME" val="Bebas Neue Bold"/>
  <p:tag name="FONTNAMEASCII" val="Bebas Neue Bold"/>
  <p:tag name="FONTSIZE" val="80"/>
  <p:tag name="HASTEXT" val="1"/>
  <p:tag name="HEIGTH" val="57.28661"/>
  <p:tag name="LEFT" val="472.8033"/>
  <p:tag name="MARGINBOTTOM" val="0"/>
  <p:tag name="MARGINLEFT" val="3.746277"/>
  <p:tag name="MARGINRIGHT" val="0"/>
  <p:tag name="MARGINTOP" val="0"/>
  <p:tag name="NAMECOMPLEXSCRIPT" val="+mn-cs"/>
  <p:tag name="NAMEFAREAST" val="微软雅黑 Light"/>
  <p:tag name="NAMEOTHER" val="Bebas Neue Bold"/>
  <p:tag name="R" val="1"/>
  <p:tag name="TEXT" val="01"/>
  <p:tag name="TEXTALIGNMENT" val="1"/>
  <p:tag name="TEXTLINEDASHSTYLE" val="-2"/>
  <p:tag name="TEXTLINEFILLBACKCOLOR" val="16777215"/>
  <p:tag name="TEXTLINEFILLTRANSPARENCY" val="0"/>
  <p:tag name="TEXTLINEFORECOLOR" val="16777215"/>
  <p:tag name="TEXTLINEWEIGHT" val="-2.147484E+09"/>
  <p:tag name="TOP" val="131.2135"/>
  <p:tag name="WIDTH" val="74.19669"/>
</p:tagLst>
</file>

<file path=ppt/tags/tag14.xml><?xml version="1.0" encoding="utf-8"?>
<p:tagLst xmlns:p="http://schemas.openxmlformats.org/presentationml/2006/main">
  <p:tag name="FONTBOLD" val="0"/>
  <p:tag name="FONTCOLOR" val="327908"/>
  <p:tag name="FONTNAME" val="Bebas Neue Bold"/>
  <p:tag name="FONTNAMEASCII" val="Bebas Neue Bold"/>
  <p:tag name="FONTSIZE" val="80"/>
  <p:tag name="HASTEXT" val="1"/>
  <p:tag name="HEIGTH" val="57.28661"/>
  <p:tag name="LEFT" val="433.7027"/>
  <p:tag name="MARGINBOTTOM" val="0"/>
  <p:tag name="MARGINLEFT" val="3.881439"/>
  <p:tag name="MARGINRIGHT" val="0"/>
  <p:tag name="MARGINTOP" val="0"/>
  <p:tag name="NAMECOMPLEXSCRIPT" val="+mn-cs"/>
  <p:tag name="NAMEFAREAST" val="微软雅黑 Light"/>
  <p:tag name="NAMEOTHER" val="Bebas Neue Bold"/>
  <p:tag name="R" val="1"/>
  <p:tag name="TEXT" val="02"/>
  <p:tag name="TEXTALIGNMENT" val="1"/>
  <p:tag name="TEXTLINEDASHSTYLE" val="-2"/>
  <p:tag name="TEXTLINEFILLBACKCOLOR" val="16777215"/>
  <p:tag name="TEXTLINEFILLTRANSPARENCY" val="0"/>
  <p:tag name="TEXTLINEFORECOLOR" val="16777215"/>
  <p:tag name="TEXTLINEWEIGHT" val="-2.147484E+09"/>
  <p:tag name="TOP" val="240.3443"/>
  <p:tag name="WIDTH" val="78.79733"/>
</p:tagLst>
</file>

<file path=ppt/tags/tag15.xml><?xml version="1.0" encoding="utf-8"?>
<p:tagLst xmlns:p="http://schemas.openxmlformats.org/presentationml/2006/main">
  <p:tag name="FONTBOLD" val="0"/>
  <p:tag name="FONTCOLOR" val="327908"/>
  <p:tag name="FONTNAME" val="Bebas Neue Bold"/>
  <p:tag name="FONTNAMEASCII" val="Bebas Neue Bold"/>
  <p:tag name="FONTSIZE" val="80"/>
  <p:tag name="HASTEXT" val="1"/>
  <p:tag name="HEIGTH" val="57.28661"/>
  <p:tag name="LEFT" val="393.2602"/>
  <p:tag name="MARGINBOTTOM" val="0"/>
  <p:tag name="MARGINLEFT" val="3.890167"/>
  <p:tag name="MARGINRIGHT" val="0"/>
  <p:tag name="MARGINTOP" val="0"/>
  <p:tag name="NAMECOMPLEXSCRIPT" val="+mn-cs"/>
  <p:tag name="NAMEFAREAST" val="微软雅黑 Light"/>
  <p:tag name="NAMEOTHER" val="Bebas Neue Bold"/>
  <p:tag name="R" val="1"/>
  <p:tag name="TEXT" val="03"/>
  <p:tag name="TEXTALIGNMENT" val="1"/>
  <p:tag name="TEXTLINEDASHSTYLE" val="-2"/>
  <p:tag name="TEXTLINEFILLBACKCOLOR" val="16777215"/>
  <p:tag name="TEXTLINEFILLTRANSPARENCY" val="0"/>
  <p:tag name="TEXTLINEFORECOLOR" val="16777215"/>
  <p:tag name="TEXTLINEWEIGHT" val="-2.147484E+09"/>
  <p:tag name="TOP" val="349.5144"/>
  <p:tag name="WIDTH" val="78.79733"/>
</p:tagLst>
</file>

<file path=ppt/tags/tag16.xml><?xml version="1.0" encoding="utf-8"?>
<p:tagLst xmlns:p="http://schemas.openxmlformats.org/presentationml/2006/main">
  <p:tag name="FONTSIZE" val="96"/>
  <p:tag name="HEIGHT" val="116.325"/>
  <p:tag name="LEFT" val="173.0257"/>
  <p:tag name="LINERULEAFTER" val="0"/>
  <p:tag name="MARGINBOTTOM" val="0"/>
  <p:tag name="MARGINLEFT" val="0"/>
  <p:tag name="MARGINRIGHT" val="0"/>
  <p:tag name="MARGINTOP" val="0"/>
  <p:tag name="TOP" val="205.7761"/>
  <p:tag name="WIDTH" val="632.3657"/>
</p:tagLst>
</file>

<file path=ppt/tags/tag17.xml><?xml version="1.0" encoding="utf-8"?>
<p:tagLst xmlns:p="http://schemas.openxmlformats.org/presentationml/2006/main">
  <p:tag name="FONTSIZE" val="96"/>
  <p:tag name="HEIGHT" val="116.325"/>
  <p:tag name="LEFT" val="173.0257"/>
  <p:tag name="LINERULEAFTER" val="0"/>
  <p:tag name="MARGINBOTTOM" val="0"/>
  <p:tag name="MARGINLEFT" val="0"/>
  <p:tag name="MARGINRIGHT" val="0"/>
  <p:tag name="MARGINTOP" val="0"/>
  <p:tag name="TOP" val="205.7761"/>
  <p:tag name="WIDTH" val="632.3657"/>
</p:tagLst>
</file>

<file path=ppt/tags/tag18.xml><?xml version="1.0" encoding="utf-8"?>
<p:tagLst xmlns:p="http://schemas.openxmlformats.org/presentationml/2006/main">
  <p:tag name="KSO_WM_UNIT_PLACING_PICTURE_USER_VIEWPORT" val="{&quot;height&quot;:2723,&quot;width&quot;:2723}"/>
</p:tagLst>
</file>

<file path=ppt/tags/tag19.xml><?xml version="1.0" encoding="utf-8"?>
<p:tagLst xmlns:p="http://schemas.openxmlformats.org/presentationml/2006/main">
  <p:tag name="FONTSIZE" val="115"/>
  <p:tag name="HEIGHT" val="139.3476"/>
  <p:tag name="LEFT" val="198.5288"/>
  <p:tag name="LINERULEAFTER" val="0"/>
  <p:tag name="MARGINBOTTOM" val="0"/>
  <p:tag name="MARGINLEFT" val="0"/>
  <p:tag name="MARGINRIGHT" val="0"/>
  <p:tag name="MARGINTOP" val="0"/>
  <p:tag name="TOP" val="84.59544"/>
  <p:tag name="WIDTH" val="321.6103"/>
</p:tagLst>
</file>

<file path=ppt/tags/tag20.xml><?xml version="1.0" encoding="utf-8"?>
<p:tagLst xmlns:p="http://schemas.openxmlformats.org/presentationml/2006/main">
  <p:tag name="FONTSIZE" val="96"/>
  <p:tag name="HEIGHT" val="116.325"/>
  <p:tag name="LEFT" val="173.0257"/>
  <p:tag name="LINERULEAFTER" val="0"/>
  <p:tag name="MARGINBOTTOM" val="0"/>
  <p:tag name="MARGINLEFT" val="0"/>
  <p:tag name="MARGINRIGHT" val="0"/>
  <p:tag name="MARGINTOP" val="0"/>
  <p:tag name="TOP" val="205.7761"/>
  <p:tag name="WIDTH" val="632.3657"/>
</p:tagLst>
</file>

<file path=ppt/tags/tag21.xml><?xml version="1.0" encoding="utf-8"?>
<p:tagLst xmlns:p="http://schemas.openxmlformats.org/presentationml/2006/main">
  <p:tag name="FONTSIZE" val="18"/>
  <p:tag name="HEIGHT" val="109.2001"/>
  <p:tag name="LEFT" val="199.6086"/>
  <p:tag name="LINERULEAFTER" val="0"/>
  <p:tag name="LINEWEIGHT" val="1"/>
  <p:tag name="MARGINBOTTOM" val="3.6"/>
  <p:tag name="MARGINLEFT" val="7.2"/>
  <p:tag name="MARGINRIGHT" val="7.2"/>
  <p:tag name="MARGINTOP" val="3.6"/>
  <p:tag name="TOP" val="101.0999"/>
  <p:tag name="WIDTH" val="368.7"/>
</p:tagLst>
</file>

<file path=ppt/tags/tag22.xml><?xml version="1.0" encoding="utf-8"?>
<p:tagLst xmlns:p="http://schemas.openxmlformats.org/presentationml/2006/main">
  <p:tag name="FONTSIZE" val="18"/>
  <p:tag name="HEIGHT" val="107"/>
  <p:tag name="LEFT" val="136.6086"/>
  <p:tag name="LINERULEAFTER" val="0"/>
  <p:tag name="LINEWEIGHT" val="1"/>
  <p:tag name="MARGINBOTTOM" val="3.6"/>
  <p:tag name="MARGINLEFT" val="7.2"/>
  <p:tag name="MARGINRIGHT" val="7.2"/>
  <p:tag name="MARGINTOP" val="3.6"/>
  <p:tag name="TOP" val="210.3"/>
  <p:tag name="WIDTH" val="592.8"/>
</p:tagLst>
</file>

<file path=ppt/tags/tag23.xml><?xml version="1.0" encoding="utf-8"?>
<p:tagLst xmlns:p="http://schemas.openxmlformats.org/presentationml/2006/main">
  <p:tag name="FONTSIZE" val="18"/>
  <p:tag name="HEIGHT" val="19.03866"/>
  <p:tag name="LEFT" val="318.6265"/>
  <p:tag name="LINERULEAFTER" val="0"/>
  <p:tag name="LINEWEIGHT" val="1"/>
  <p:tag name="MARGINBOTTOM" val="3.6"/>
  <p:tag name="MARGINLEFT" val="7.2"/>
  <p:tag name="MARGINRIGHT" val="7.2"/>
  <p:tag name="MARGINTOP" val="3.6"/>
  <p:tag name="TOP" val="369.2739"/>
  <p:tag name="WIDTH" val="6.826299"/>
</p:tagLst>
</file>

<file path=ppt/tags/tag24.xml><?xml version="1.0" encoding="utf-8"?>
<p:tagLst xmlns:p="http://schemas.openxmlformats.org/presentationml/2006/main">
  <p:tag name="FONTSIZE" val="115"/>
  <p:tag name="HEIGHT" val="139.3476"/>
  <p:tag name="LEFT" val="198.5288"/>
  <p:tag name="LINERULEAFTER" val="0"/>
  <p:tag name="MARGINBOTTOM" val="0"/>
  <p:tag name="MARGINLEFT" val="0"/>
  <p:tag name="MARGINRIGHT" val="0"/>
  <p:tag name="MARGINTOP" val="0"/>
  <p:tag name="TOP" val="84.59544"/>
  <p:tag name="WIDTH" val="321.6103"/>
</p:tagLst>
</file>

<file path=ppt/theme/theme1.xml><?xml version="1.0" encoding="utf-8"?>
<a:theme xmlns:a="http://schemas.openxmlformats.org/drawingml/2006/main" name="更多方案资料关注公众号：精英策划圈">
  <a:themeElements>
    <a:clrScheme name="Office">
      <a:dk1>
        <a:srgbClr val="000000"/>
      </a:dk1>
      <a:lt1>
        <a:srgbClr val="FFFFFF"/>
      </a:lt1>
      <a:dk2>
        <a:srgbClr val="44546A"/>
      </a:dk2>
      <a:lt2>
        <a:srgbClr val="E7E6E6"/>
      </a:lt2>
      <a:accent1>
        <a:srgbClr val="002776"/>
      </a:accent1>
      <a:accent2>
        <a:srgbClr val="E40005"/>
      </a:accent2>
      <a:accent3>
        <a:srgbClr val="002776"/>
      </a:accent3>
      <a:accent4>
        <a:srgbClr val="E40005"/>
      </a:accent4>
      <a:accent5>
        <a:srgbClr val="002776"/>
      </a:accent5>
      <a:accent6>
        <a:srgbClr val="E40005"/>
      </a:accent6>
      <a:hlink>
        <a:srgbClr val="0563C1"/>
      </a:hlink>
      <a:folHlink>
        <a:srgbClr val="954F72"/>
      </a:folHlink>
    </a:clrScheme>
    <a:fontScheme name="雅黑&amp;light">
      <a:majorFont>
        <a:latin typeface="微软雅黑"/>
        <a:ea typeface="微软雅黑"/>
        <a:cs typeface="Arial"/>
      </a:majorFont>
      <a:minorFont>
        <a:latin typeface="微软雅黑 Light"/>
        <a:ea typeface="微软雅黑 Light"/>
        <a:cs typeface="Arial"/>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gradFill flip="none" rotWithShape="1">
          <a:gsLst>
            <a:gs pos="0">
              <a:schemeClr val="accent1"/>
            </a:gs>
            <a:gs pos="100000">
              <a:schemeClr val="accent2"/>
            </a:gs>
          </a:gsLst>
          <a:lin ang="2700000" scaled="1"/>
        </a:gradFill>
        <a:ln>
          <a:noFill/>
        </a:ln>
      </a:spPr>
      <a:bodyPr anchor="ctr" rtlCol="0"/>
      <a:lstStyle>
        <a:defPPr algn="ctr"/>
      </a:lstStyle>
      <a:style>
        <a:lnRef idx="2">
          <a:schemeClr val="accent1">
            <a:shade val="50000"/>
          </a:schemeClr>
        </a:lnRef>
        <a:fillRef idx="1">
          <a:schemeClr val="accent1"/>
        </a:fillRef>
        <a:effectRef idx="0">
          <a:schemeClr val="accent1"/>
        </a:effectRef>
        <a:fontRef idx="minor">
          <a:schemeClr val="lt1"/>
        </a:fontRef>
      </a:style>
    </a:spDef>
    <a:lnDef>
      <a:spPr>
        <a:ln cap="rnd"/>
      </a:spPr>
      <a:bodyPr/>
      <a:lstStyle/>
      <a:style>
        <a:lnRef idx="1">
          <a:schemeClr val="accent1"/>
        </a:lnRef>
        <a:fillRef idx="0">
          <a:schemeClr val="accent1"/>
        </a:fillRef>
        <a:effectRef idx="0">
          <a:schemeClr val="accent1"/>
        </a:effectRef>
        <a:fontRef idx="minor">
          <a:schemeClr val="tx1"/>
        </a:fontRef>
      </a:style>
    </a:lnDef>
    <a:txDef>
      <a:spPr>
        <a:noFill/>
      </a:spPr>
      <a:bodyPr bIns="0" lIns="0" rIns="0" rtlCol="0" tIns="0" wrap="none">
        <a:spAutoFit/>
      </a:bodyPr>
      <a:lstStyle>
        <a:defPPr algn="l">
          <a:defRPr smtClean="0"/>
        </a:defPPr>
      </a:lstStyle>
    </a:txDef>
  </a:objectDefaults>
</a:theme>
</file>

<file path=ppt/theme/theme2.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Microsoft Office PowerPoint</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itle>PowerPoint 演示文稿</dc:title>
  <dc:creator>向天歌01</dc:creator>
  <cp:lastModifiedBy>xb21cn</cp:lastModifiedBy>
  <dcterms:created xsi:type="dcterms:W3CDTF">2020-08-01T17:51:00Z</dcterms:created>
  <dcterms:modified xsi:type="dcterms:W3CDTF">2022-04-29T00:18:45Z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2052-11.1.0.11636</vt:lpwstr>
  </property>
  <property fmtid="{D5CDD505-2E9C-101B-9397-08002B2CF9AE}" pid="3" name="KSOTemplateUUID">
    <vt:lpwstr>v1.0_mb_/CAHgp61EzLb7NIYrYn0tQ==</vt:lpwstr>
  </property>
  <property fmtid="{D5CDD505-2E9C-101B-9397-08002B2CF9AE}" pid="4" name="ICV">
    <vt:lpwstr>8878FE59F61A4A07B5720038038662A5</vt:lpwstr>
  </property>
</Properties>
</file>