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</p:sldMasterIdLst>
  <p:notesMasterIdLst>
    <p:notesMasterId r:id="rId4"/>
  </p:notesMasterIdLst>
  <p:handoutMasterIdLst>
    <p:handoutMasterId r:id="rId54"/>
  </p:handoutMasterIdLst>
  <p:sldIdLst>
    <p:sldId id="290" r:id="rId3"/>
    <p:sldId id="266" r:id="rId5"/>
    <p:sldId id="292" r:id="rId6"/>
    <p:sldId id="438" r:id="rId7"/>
    <p:sldId id="295" r:id="rId8"/>
    <p:sldId id="271" r:id="rId9"/>
    <p:sldId id="294" r:id="rId10"/>
    <p:sldId id="296" r:id="rId11"/>
    <p:sldId id="311" r:id="rId12"/>
    <p:sldId id="337" r:id="rId13"/>
    <p:sldId id="439" r:id="rId14"/>
    <p:sldId id="440" r:id="rId15"/>
    <p:sldId id="310" r:id="rId16"/>
    <p:sldId id="312" r:id="rId17"/>
    <p:sldId id="318" r:id="rId18"/>
    <p:sldId id="341" r:id="rId19"/>
    <p:sldId id="340" r:id="rId20"/>
    <p:sldId id="342" r:id="rId21"/>
    <p:sldId id="343" r:id="rId22"/>
    <p:sldId id="338" r:id="rId23"/>
    <p:sldId id="339" r:id="rId24"/>
    <p:sldId id="345" r:id="rId25"/>
    <p:sldId id="329" r:id="rId26"/>
    <p:sldId id="331" r:id="rId27"/>
    <p:sldId id="316" r:id="rId28"/>
    <p:sldId id="314" r:id="rId29"/>
    <p:sldId id="304" r:id="rId30"/>
    <p:sldId id="305" r:id="rId31"/>
    <p:sldId id="306" r:id="rId32"/>
    <p:sldId id="315" r:id="rId33"/>
    <p:sldId id="332" r:id="rId34"/>
    <p:sldId id="307" r:id="rId35"/>
    <p:sldId id="333" r:id="rId36"/>
    <p:sldId id="301" r:id="rId37"/>
    <p:sldId id="302" r:id="rId38"/>
    <p:sldId id="303" r:id="rId39"/>
    <p:sldId id="323" r:id="rId40"/>
    <p:sldId id="319" r:id="rId41"/>
    <p:sldId id="320" r:id="rId42"/>
    <p:sldId id="321" r:id="rId43"/>
    <p:sldId id="324" r:id="rId44"/>
    <p:sldId id="325" r:id="rId45"/>
    <p:sldId id="327" r:id="rId46"/>
    <p:sldId id="326" r:id="rId47"/>
    <p:sldId id="328" r:id="rId48"/>
    <p:sldId id="330" r:id="rId49"/>
    <p:sldId id="309" r:id="rId50"/>
    <p:sldId id="334" r:id="rId51"/>
    <p:sldId id="441" r:id="rId52"/>
    <p:sldId id="288" r:id="rId53"/>
  </p:sldIdLst>
  <p:sldSz cx="9144000" cy="5143500" type="screen16x9"/>
  <p:notesSz cx="6858000" cy="9144000"/>
  <p:custDataLst>
    <p:tags r:id="rId59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heng, Stanley CN ." initials="SSC." lastIdx="1" clrIdx="0"/>
  <p:cmAuthor id="1" name="isakoff" initials="i" lastIdx="1" clrIdx="0"/>
  <p:cmAuthor id="2" name="PPTer_Tang" initials="P" lastIdx="1" clrIdx="0"/>
  <p:cmAuthor id="3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701"/>
    <a:srgbClr val="FFDF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361" autoAdjust="0"/>
    <p:restoredTop sz="97720"/>
  </p:normalViewPr>
  <p:slideViewPr>
    <p:cSldViewPr snapToGrid="0" showGuides="1">
      <p:cViewPr varScale="1">
        <p:scale>
          <a:sx n="130" d="100"/>
          <a:sy n="130" d="100"/>
        </p:scale>
        <p:origin x="156" y="73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9" Type="http://schemas.openxmlformats.org/officeDocument/2006/relationships/tags" Target="tags/tag12.xml"/><Relationship Id="rId58" Type="http://schemas.openxmlformats.org/officeDocument/2006/relationships/commentAuthors" Target="commentAuthors.xml"/><Relationship Id="rId57" Type="http://schemas.openxmlformats.org/officeDocument/2006/relationships/tableStyles" Target="tableStyles.xml"/><Relationship Id="rId56" Type="http://schemas.openxmlformats.org/officeDocument/2006/relationships/viewProps" Target="viewProps.xml"/><Relationship Id="rId55" Type="http://schemas.openxmlformats.org/officeDocument/2006/relationships/presProps" Target="presProps.xml"/><Relationship Id="rId54" Type="http://schemas.openxmlformats.org/officeDocument/2006/relationships/handoutMaster" Target="handoutMasters/handoutMaster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gd65ad7ad35_1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" name="Google Shape;566;gd65ad7ad35_1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g7b2a740d93_0_211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" name="Google Shape;452;g7b2a740d93_0_211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g7b2a740d93_0_214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5" name="Google Shape;735;g7b2a740d93_0_214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ce65291a32_1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ce65291a32_1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0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" name="Google Shape;1059;g7b2a740d93_0_218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0" name="Google Shape;1060;g7b2a740d93_0_218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6"/>
          <p:cNvSpPr/>
          <p:nvPr/>
        </p:nvSpPr>
        <p:spPr>
          <a:xfrm>
            <a:off x="196200" y="175650"/>
            <a:ext cx="8759100" cy="4792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81" name="Google Shape;81;p6"/>
          <p:cNvSpPr txBox="1">
            <a:spLocks noGrp="1"/>
          </p:cNvSpPr>
          <p:nvPr>
            <p:ph type="title"/>
          </p:nvPr>
        </p:nvSpPr>
        <p:spPr>
          <a:xfrm>
            <a:off x="713225" y="559731"/>
            <a:ext cx="7717500" cy="45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bg>
      <p:bgPr>
        <a:solidFill>
          <a:schemeClr val="lt1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2"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7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  <p:sp>
        <p:nvSpPr>
          <p:cNvPr id="312" name="Google Shape;312;p27"/>
          <p:cNvSpPr/>
          <p:nvPr/>
        </p:nvSpPr>
        <p:spPr>
          <a:xfrm>
            <a:off x="196200" y="175650"/>
            <a:ext cx="8759100" cy="4792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13" name="Google Shape;313;p27"/>
          <p:cNvSpPr txBox="1">
            <a:spLocks noGrp="1"/>
          </p:cNvSpPr>
          <p:nvPr>
            <p:ph type="title" idx="2"/>
          </p:nvPr>
        </p:nvSpPr>
        <p:spPr>
          <a:xfrm>
            <a:off x="713225" y="573216"/>
            <a:ext cx="7717500" cy="92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 sz="35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 1">
  <p:cSld name="BLANK_1_1_1_1_1_1_3"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30"/>
          <p:cNvSpPr/>
          <p:nvPr/>
        </p:nvSpPr>
        <p:spPr>
          <a:xfrm>
            <a:off x="192450" y="175650"/>
            <a:ext cx="8759100" cy="4792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60" name="Google Shape;360;p30"/>
          <p:cNvSpPr txBox="1">
            <a:spLocks noGrp="1"/>
          </p:cNvSpPr>
          <p:nvPr>
            <p:ph type="title"/>
          </p:nvPr>
        </p:nvSpPr>
        <p:spPr>
          <a:xfrm>
            <a:off x="1679081" y="2993800"/>
            <a:ext cx="2262300" cy="33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Poppins"/>
              <a:buNone/>
              <a:defRPr sz="1900" b="1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Poppins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Poppins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Poppins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Poppins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Poppins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Poppins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Poppins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Poppins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1" name="Google Shape;361;p30"/>
          <p:cNvSpPr txBox="1">
            <a:spLocks noGrp="1"/>
          </p:cNvSpPr>
          <p:nvPr>
            <p:ph type="subTitle" idx="1"/>
          </p:nvPr>
        </p:nvSpPr>
        <p:spPr>
          <a:xfrm>
            <a:off x="1679069" y="3333716"/>
            <a:ext cx="2262300" cy="68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62" name="Google Shape;362;p30"/>
          <p:cNvSpPr txBox="1">
            <a:spLocks noGrp="1"/>
          </p:cNvSpPr>
          <p:nvPr>
            <p:ph type="title" idx="2"/>
          </p:nvPr>
        </p:nvSpPr>
        <p:spPr>
          <a:xfrm>
            <a:off x="5230831" y="2993800"/>
            <a:ext cx="2262300" cy="33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Font typeface="Poppins"/>
              <a:buNone/>
              <a:defRPr sz="1900" b="1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Font typeface="Poppins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Font typeface="Poppins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Font typeface="Poppins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Font typeface="Poppins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Font typeface="Poppins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Font typeface="Poppins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Font typeface="Poppins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Font typeface="Poppins"/>
              <a:buNone/>
              <a:defRPr sz="2400" b="1"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363" name="Google Shape;363;p30"/>
          <p:cNvSpPr txBox="1">
            <a:spLocks noGrp="1"/>
          </p:cNvSpPr>
          <p:nvPr>
            <p:ph type="subTitle" idx="3"/>
          </p:nvPr>
        </p:nvSpPr>
        <p:spPr>
          <a:xfrm>
            <a:off x="5230819" y="3333716"/>
            <a:ext cx="2262300" cy="689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364" name="Google Shape;364;p30"/>
          <p:cNvSpPr txBox="1">
            <a:spLocks noGrp="1"/>
          </p:cNvSpPr>
          <p:nvPr>
            <p:ph type="title" idx="4" hasCustomPrompt="1"/>
          </p:nvPr>
        </p:nvSpPr>
        <p:spPr>
          <a:xfrm>
            <a:off x="1650875" y="1868700"/>
            <a:ext cx="2262300" cy="47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65" name="Google Shape;365;p30"/>
          <p:cNvSpPr txBox="1">
            <a:spLocks noGrp="1"/>
          </p:cNvSpPr>
          <p:nvPr>
            <p:ph type="title" idx="5" hasCustomPrompt="1"/>
          </p:nvPr>
        </p:nvSpPr>
        <p:spPr>
          <a:xfrm>
            <a:off x="5230825" y="1868700"/>
            <a:ext cx="2262300" cy="478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None/>
              <a:defRPr sz="3000">
                <a:solidFill>
                  <a:schemeClr val="accent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66" name="Google Shape;366;p30"/>
          <p:cNvSpPr txBox="1">
            <a:spLocks noGrp="1"/>
          </p:cNvSpPr>
          <p:nvPr>
            <p:ph type="title" idx="6"/>
          </p:nvPr>
        </p:nvSpPr>
        <p:spPr>
          <a:xfrm>
            <a:off x="713225" y="563935"/>
            <a:ext cx="7717500" cy="453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None/>
              <a:defRPr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32"/>
          <p:cNvSpPr/>
          <p:nvPr/>
        </p:nvSpPr>
        <p:spPr>
          <a:xfrm>
            <a:off x="192450" y="175650"/>
            <a:ext cx="8759100" cy="4792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33"/>
          <p:cNvSpPr/>
          <p:nvPr/>
        </p:nvSpPr>
        <p:spPr>
          <a:xfrm>
            <a:off x="192450" y="175650"/>
            <a:ext cx="8759100" cy="4792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85" name="Google Shape;385;p33"/>
          <p:cNvSpPr/>
          <p:nvPr/>
        </p:nvSpPr>
        <p:spPr>
          <a:xfrm>
            <a:off x="728825" y="542650"/>
            <a:ext cx="7701900" cy="40659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386" name="Google Shape;386;p33"/>
          <p:cNvGrpSpPr/>
          <p:nvPr/>
        </p:nvGrpSpPr>
        <p:grpSpPr>
          <a:xfrm>
            <a:off x="728829" y="815760"/>
            <a:ext cx="7701894" cy="3511980"/>
            <a:chOff x="728829" y="786750"/>
            <a:chExt cx="7701894" cy="3511980"/>
          </a:xfrm>
        </p:grpSpPr>
        <p:grpSp>
          <p:nvGrpSpPr>
            <p:cNvPr id="387" name="Google Shape;387;p33"/>
            <p:cNvGrpSpPr/>
            <p:nvPr/>
          </p:nvGrpSpPr>
          <p:grpSpPr>
            <a:xfrm rot="5400000">
              <a:off x="7370662" y="518690"/>
              <a:ext cx="792001" cy="1328122"/>
              <a:chOff x="7355924" y="542653"/>
              <a:chExt cx="792001" cy="1328122"/>
            </a:xfrm>
          </p:grpSpPr>
          <p:grpSp>
            <p:nvGrpSpPr>
              <p:cNvPr id="388" name="Google Shape;388;p33"/>
              <p:cNvGrpSpPr/>
              <p:nvPr/>
            </p:nvGrpSpPr>
            <p:grpSpPr>
              <a:xfrm rot="10800000">
                <a:off x="7355924" y="542653"/>
                <a:ext cx="792001" cy="1105648"/>
                <a:chOff x="1039156" y="3502928"/>
                <a:chExt cx="792001" cy="1105648"/>
              </a:xfrm>
            </p:grpSpPr>
            <p:sp>
              <p:nvSpPr>
                <p:cNvPr id="389" name="Google Shape;389;p33"/>
                <p:cNvSpPr/>
                <p:nvPr/>
              </p:nvSpPr>
              <p:spPr>
                <a:xfrm rot="5400000">
                  <a:off x="921558" y="3620528"/>
                  <a:ext cx="1027200" cy="792000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FFFFFF">
                        <a:alpha val="0"/>
                      </a:srgbClr>
                    </a:gs>
                    <a:gs pos="100000">
                      <a:schemeClr val="accent4"/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  <p:sp>
              <p:nvSpPr>
                <p:cNvPr id="390" name="Google Shape;390;p33"/>
                <p:cNvSpPr/>
                <p:nvPr/>
              </p:nvSpPr>
              <p:spPr>
                <a:xfrm rot="5400000" flipH="1">
                  <a:off x="1039156" y="3816576"/>
                  <a:ext cx="792000" cy="792000"/>
                </a:xfrm>
                <a:prstGeom prst="flowChartDelay">
                  <a:avLst/>
                </a:prstGeom>
                <a:gradFill>
                  <a:gsLst>
                    <a:gs pos="0">
                      <a:schemeClr val="accent1"/>
                    </a:gs>
                    <a:gs pos="100000">
                      <a:schemeClr val="accent2"/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sp>
            <p:nvSpPr>
              <p:cNvPr id="391" name="Google Shape;391;p33"/>
              <p:cNvSpPr/>
              <p:nvPr/>
            </p:nvSpPr>
            <p:spPr>
              <a:xfrm>
                <a:off x="7355925" y="1078775"/>
                <a:ext cx="792000" cy="792000"/>
              </a:xfrm>
              <a:prstGeom prst="ellipse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392" name="Google Shape;392;p33"/>
            <p:cNvGrpSpPr/>
            <p:nvPr/>
          </p:nvGrpSpPr>
          <p:grpSpPr>
            <a:xfrm>
              <a:off x="728829" y="3506725"/>
              <a:ext cx="1212396" cy="792005"/>
              <a:chOff x="728829" y="3382525"/>
              <a:chExt cx="1212396" cy="792005"/>
            </a:xfrm>
          </p:grpSpPr>
          <p:sp>
            <p:nvSpPr>
              <p:cNvPr id="393" name="Google Shape;393;p33"/>
              <p:cNvSpPr/>
              <p:nvPr/>
            </p:nvSpPr>
            <p:spPr>
              <a:xfrm rot="10800000" flipH="1">
                <a:off x="728829" y="3382530"/>
                <a:ext cx="792000" cy="792000"/>
              </a:xfrm>
              <a:prstGeom prst="flowChartDelay">
                <a:avLst/>
              </a:prstGeom>
              <a:gradFill>
                <a:gsLst>
                  <a:gs pos="0">
                    <a:schemeClr val="accent5"/>
                  </a:gs>
                  <a:gs pos="100000">
                    <a:schemeClr val="accent4"/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94" name="Google Shape;394;p33"/>
              <p:cNvSpPr/>
              <p:nvPr/>
            </p:nvSpPr>
            <p:spPr>
              <a:xfrm rot="10800000">
                <a:off x="806926" y="3382525"/>
                <a:ext cx="1134300" cy="792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1"/>
                  </a:gs>
                  <a:gs pos="100000">
                    <a:srgbClr val="FFFFFF">
                      <a:alpha val="40784"/>
                    </a:srgbClr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 2">
  <p:cSld name="BLANK_1_1_1_1_1_1_1_1_1"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34"/>
          <p:cNvSpPr/>
          <p:nvPr/>
        </p:nvSpPr>
        <p:spPr>
          <a:xfrm>
            <a:off x="192450" y="175650"/>
            <a:ext cx="8759100" cy="4792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397" name="Google Shape;397;p34"/>
          <p:cNvGrpSpPr/>
          <p:nvPr/>
        </p:nvGrpSpPr>
        <p:grpSpPr>
          <a:xfrm>
            <a:off x="5457613" y="363736"/>
            <a:ext cx="3147762" cy="4424660"/>
            <a:chOff x="5457613" y="363736"/>
            <a:chExt cx="3147762" cy="4424660"/>
          </a:xfrm>
        </p:grpSpPr>
        <p:sp>
          <p:nvSpPr>
            <p:cNvPr id="398" name="Google Shape;398;p34"/>
            <p:cNvSpPr/>
            <p:nvPr/>
          </p:nvSpPr>
          <p:spPr>
            <a:xfrm>
              <a:off x="5641150" y="539500"/>
              <a:ext cx="2789700" cy="4069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399" name="Google Shape;399;p34"/>
            <p:cNvGrpSpPr/>
            <p:nvPr/>
          </p:nvGrpSpPr>
          <p:grpSpPr>
            <a:xfrm>
              <a:off x="5641234" y="363736"/>
              <a:ext cx="2785266" cy="1360500"/>
              <a:chOff x="5641234" y="370255"/>
              <a:chExt cx="2785266" cy="1360500"/>
            </a:xfrm>
          </p:grpSpPr>
          <p:sp>
            <p:nvSpPr>
              <p:cNvPr id="400" name="Google Shape;400;p34"/>
              <p:cNvSpPr/>
              <p:nvPr/>
            </p:nvSpPr>
            <p:spPr>
              <a:xfrm rot="10800000">
                <a:off x="6940900" y="544855"/>
                <a:ext cx="1485600" cy="10113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1"/>
                  </a:gs>
                  <a:gs pos="100000">
                    <a:srgbClr val="FFFFFF">
                      <a:alpha val="0"/>
                    </a:srgbClr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01" name="Google Shape;401;p34"/>
              <p:cNvSpPr/>
              <p:nvPr/>
            </p:nvSpPr>
            <p:spPr>
              <a:xfrm>
                <a:off x="5641234" y="544855"/>
                <a:ext cx="1011300" cy="1011300"/>
              </a:xfrm>
              <a:prstGeom prst="flowChartDelay">
                <a:avLst/>
              </a:prstGeom>
              <a:gradFill>
                <a:gsLst>
                  <a:gs pos="0">
                    <a:schemeClr val="accent4"/>
                  </a:gs>
                  <a:gs pos="100000">
                    <a:schemeClr val="accent3"/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02" name="Google Shape;402;p34"/>
              <p:cNvSpPr/>
              <p:nvPr/>
            </p:nvSpPr>
            <p:spPr>
              <a:xfrm rot="7200106">
                <a:off x="6062808" y="552532"/>
                <a:ext cx="995947" cy="995947"/>
              </a:xfrm>
              <a:prstGeom prst="ellipse">
                <a:avLst/>
              </a:prstGeom>
              <a:gradFill>
                <a:gsLst>
                  <a:gs pos="0">
                    <a:schemeClr val="accent5"/>
                  </a:gs>
                  <a:gs pos="100000">
                    <a:schemeClr val="accent4"/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03" name="Google Shape;403;p34"/>
              <p:cNvSpPr/>
              <p:nvPr/>
            </p:nvSpPr>
            <p:spPr>
              <a:xfrm>
                <a:off x="6660352" y="552505"/>
                <a:ext cx="996000" cy="996000"/>
              </a:xfrm>
              <a:prstGeom prst="ellipse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404" name="Google Shape;404;p34"/>
            <p:cNvGrpSpPr/>
            <p:nvPr/>
          </p:nvGrpSpPr>
          <p:grpSpPr>
            <a:xfrm>
              <a:off x="5457688" y="2406510"/>
              <a:ext cx="3147687" cy="1360500"/>
              <a:chOff x="5457688" y="2412317"/>
              <a:chExt cx="3147687" cy="1360500"/>
            </a:xfrm>
          </p:grpSpPr>
          <p:sp>
            <p:nvSpPr>
              <p:cNvPr id="405" name="Google Shape;405;p34"/>
              <p:cNvSpPr/>
              <p:nvPr/>
            </p:nvSpPr>
            <p:spPr>
              <a:xfrm>
                <a:off x="5910890" y="2594567"/>
                <a:ext cx="996000" cy="996000"/>
              </a:xfrm>
              <a:prstGeom prst="ellipse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06" name="Google Shape;406;p34"/>
              <p:cNvSpPr/>
              <p:nvPr/>
            </p:nvSpPr>
            <p:spPr>
              <a:xfrm rot="7200106">
                <a:off x="7427152" y="2594594"/>
                <a:ext cx="995947" cy="995947"/>
              </a:xfrm>
              <a:prstGeom prst="ellips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07" name="Google Shape;407;p34"/>
              <p:cNvSpPr/>
              <p:nvPr/>
            </p:nvSpPr>
            <p:spPr>
              <a:xfrm rot="7200106">
                <a:off x="5639964" y="2594594"/>
                <a:ext cx="995947" cy="995947"/>
              </a:xfrm>
              <a:prstGeom prst="ellips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rgbClr val="FFFFFF">
                      <a:alpha val="0"/>
                    </a:srgbClr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08" name="Google Shape;408;p34"/>
              <p:cNvSpPr/>
              <p:nvPr/>
            </p:nvSpPr>
            <p:spPr>
              <a:xfrm>
                <a:off x="6351200" y="2586917"/>
                <a:ext cx="1614300" cy="10113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5"/>
                  </a:gs>
                  <a:gs pos="100000">
                    <a:schemeClr val="accent4"/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409" name="Google Shape;409;p34"/>
            <p:cNvGrpSpPr/>
            <p:nvPr/>
          </p:nvGrpSpPr>
          <p:grpSpPr>
            <a:xfrm>
              <a:off x="5457688" y="1385123"/>
              <a:ext cx="2973077" cy="1360500"/>
              <a:chOff x="5457688" y="1386414"/>
              <a:chExt cx="2973077" cy="1360500"/>
            </a:xfrm>
          </p:grpSpPr>
          <p:sp>
            <p:nvSpPr>
              <p:cNvPr id="410" name="Google Shape;410;p34"/>
              <p:cNvSpPr/>
              <p:nvPr/>
            </p:nvSpPr>
            <p:spPr>
              <a:xfrm rot="10800000">
                <a:off x="7419465" y="1561014"/>
                <a:ext cx="1011300" cy="1011300"/>
              </a:xfrm>
              <a:prstGeom prst="flowChartDelay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11" name="Google Shape;411;p34"/>
              <p:cNvSpPr/>
              <p:nvPr/>
            </p:nvSpPr>
            <p:spPr>
              <a:xfrm>
                <a:off x="6497451" y="1561014"/>
                <a:ext cx="1485600" cy="10113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4"/>
                  </a:gs>
                  <a:gs pos="100000">
                    <a:schemeClr val="accent3"/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12" name="Google Shape;412;p34"/>
              <p:cNvSpPr/>
              <p:nvPr/>
            </p:nvSpPr>
            <p:spPr>
              <a:xfrm rot="-899687">
                <a:off x="6095363" y="1568656"/>
                <a:ext cx="996015" cy="996015"/>
              </a:xfrm>
              <a:prstGeom prst="ellips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13" name="Google Shape;413;p34"/>
              <p:cNvSpPr/>
              <p:nvPr/>
            </p:nvSpPr>
            <p:spPr>
              <a:xfrm rot="7200106">
                <a:off x="5639964" y="1568690"/>
                <a:ext cx="995947" cy="995947"/>
              </a:xfrm>
              <a:prstGeom prst="ellips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414" name="Google Shape;414;p34"/>
            <p:cNvGrpSpPr/>
            <p:nvPr/>
          </p:nvGrpSpPr>
          <p:grpSpPr>
            <a:xfrm>
              <a:off x="5457613" y="3427897"/>
              <a:ext cx="2973077" cy="1360500"/>
              <a:chOff x="5457688" y="3427897"/>
              <a:chExt cx="2973077" cy="1360500"/>
            </a:xfrm>
          </p:grpSpPr>
          <p:sp>
            <p:nvSpPr>
              <p:cNvPr id="415" name="Google Shape;415;p34"/>
              <p:cNvSpPr/>
              <p:nvPr/>
            </p:nvSpPr>
            <p:spPr>
              <a:xfrm>
                <a:off x="6144476" y="3602497"/>
                <a:ext cx="1671600" cy="10113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4"/>
                  </a:gs>
                  <a:gs pos="100000">
                    <a:schemeClr val="accent3"/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16" name="Google Shape;416;p34"/>
              <p:cNvSpPr/>
              <p:nvPr/>
            </p:nvSpPr>
            <p:spPr>
              <a:xfrm rot="7200106">
                <a:off x="5639964" y="3610173"/>
                <a:ext cx="995947" cy="995947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alpha val="40770"/>
                    </a:schemeClr>
                  </a:gs>
                  <a:gs pos="100000">
                    <a:srgbClr val="FFFFFF">
                      <a:alpha val="0"/>
                      <a:alpha val="40770"/>
                    </a:srgbClr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17" name="Google Shape;417;p34"/>
              <p:cNvSpPr/>
              <p:nvPr/>
            </p:nvSpPr>
            <p:spPr>
              <a:xfrm rot="10800000">
                <a:off x="7419465" y="3602497"/>
                <a:ext cx="1011300" cy="1011300"/>
              </a:xfrm>
              <a:prstGeom prst="flowChartDelay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rgbClr val="FFFFFF">
                      <a:alpha val="0"/>
                    </a:srgbClr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 3">
  <p:cSld name="BLANK_1_1_1_1_1_1_1_1_1_1"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35"/>
          <p:cNvSpPr/>
          <p:nvPr/>
        </p:nvSpPr>
        <p:spPr>
          <a:xfrm>
            <a:off x="192450" y="175650"/>
            <a:ext cx="8759100" cy="4792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grpSp>
        <p:nvGrpSpPr>
          <p:cNvPr id="420" name="Google Shape;420;p35"/>
          <p:cNvGrpSpPr/>
          <p:nvPr/>
        </p:nvGrpSpPr>
        <p:grpSpPr>
          <a:xfrm rot="10800000">
            <a:off x="713249" y="3816565"/>
            <a:ext cx="7717510" cy="792000"/>
            <a:chOff x="713249" y="537440"/>
            <a:chExt cx="7717510" cy="792000"/>
          </a:xfrm>
        </p:grpSpPr>
        <p:sp>
          <p:nvSpPr>
            <p:cNvPr id="421" name="Google Shape;421;p35"/>
            <p:cNvSpPr/>
            <p:nvPr/>
          </p:nvSpPr>
          <p:spPr>
            <a:xfrm>
              <a:off x="713250" y="537440"/>
              <a:ext cx="7717500" cy="79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2" name="Google Shape;422;p35"/>
            <p:cNvSpPr/>
            <p:nvPr/>
          </p:nvSpPr>
          <p:spPr>
            <a:xfrm>
              <a:off x="5349438" y="537440"/>
              <a:ext cx="2255100" cy="7920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3" name="Google Shape;423;p35"/>
            <p:cNvSpPr/>
            <p:nvPr/>
          </p:nvSpPr>
          <p:spPr>
            <a:xfrm>
              <a:off x="3134400" y="537440"/>
              <a:ext cx="2875200" cy="7920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4" name="Google Shape;424;p35"/>
            <p:cNvSpPr/>
            <p:nvPr/>
          </p:nvSpPr>
          <p:spPr>
            <a:xfrm>
              <a:off x="1113850" y="537440"/>
              <a:ext cx="2875200" cy="7920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5"/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5" name="Google Shape;425;p35"/>
            <p:cNvSpPr/>
            <p:nvPr/>
          </p:nvSpPr>
          <p:spPr>
            <a:xfrm>
              <a:off x="713249" y="537440"/>
              <a:ext cx="792000" cy="792000"/>
            </a:xfrm>
            <a:prstGeom prst="flowChartDelay">
              <a:avLst/>
            </a:prstGeom>
            <a:gradFill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1350003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6" name="Google Shape;426;p35"/>
            <p:cNvSpPr/>
            <p:nvPr/>
          </p:nvSpPr>
          <p:spPr>
            <a:xfrm rot="10800000">
              <a:off x="7638759" y="537440"/>
              <a:ext cx="792000" cy="792000"/>
            </a:xfrm>
            <a:prstGeom prst="flowChartDelay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27" name="Google Shape;427;p35"/>
            <p:cNvSpPr/>
            <p:nvPr/>
          </p:nvSpPr>
          <p:spPr>
            <a:xfrm>
              <a:off x="7227925" y="548090"/>
              <a:ext cx="770700" cy="770700"/>
            </a:xfrm>
            <a:prstGeom prst="ellipse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 header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3"/>
          <p:cNvSpPr/>
          <p:nvPr/>
        </p:nvSpPr>
        <p:spPr>
          <a:xfrm>
            <a:off x="192450" y="175650"/>
            <a:ext cx="8759100" cy="4792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6" name="Google Shape;36;p3"/>
          <p:cNvSpPr txBox="1">
            <a:spLocks noGrp="1"/>
          </p:cNvSpPr>
          <p:nvPr>
            <p:ph type="title"/>
          </p:nvPr>
        </p:nvSpPr>
        <p:spPr>
          <a:xfrm>
            <a:off x="620025" y="2568275"/>
            <a:ext cx="5021100" cy="58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800" b="0"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7" name="Google Shape;37;p3"/>
          <p:cNvSpPr txBox="1">
            <a:spLocks noGrp="1"/>
          </p:cNvSpPr>
          <p:nvPr>
            <p:ph type="title" idx="2" hasCustomPrompt="1"/>
          </p:nvPr>
        </p:nvSpPr>
        <p:spPr>
          <a:xfrm>
            <a:off x="620025" y="1479931"/>
            <a:ext cx="32955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6000"/>
              <a:buNone/>
              <a:defRPr sz="9000">
                <a:solidFill>
                  <a:schemeClr val="accent4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8" name="Google Shape;38;p3"/>
          <p:cNvSpPr txBox="1">
            <a:spLocks noGrp="1"/>
          </p:cNvSpPr>
          <p:nvPr>
            <p:ph type="subTitle" idx="1"/>
          </p:nvPr>
        </p:nvSpPr>
        <p:spPr>
          <a:xfrm>
            <a:off x="620006" y="3224545"/>
            <a:ext cx="3996600" cy="43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9" name="Google Shape;39;p3"/>
          <p:cNvGrpSpPr/>
          <p:nvPr/>
        </p:nvGrpSpPr>
        <p:grpSpPr>
          <a:xfrm>
            <a:off x="5457613" y="363736"/>
            <a:ext cx="3147762" cy="4424660"/>
            <a:chOff x="5457613" y="363736"/>
            <a:chExt cx="3147762" cy="4424660"/>
          </a:xfrm>
        </p:grpSpPr>
        <p:sp>
          <p:nvSpPr>
            <p:cNvPr id="40" name="Google Shape;40;p3"/>
            <p:cNvSpPr/>
            <p:nvPr/>
          </p:nvSpPr>
          <p:spPr>
            <a:xfrm>
              <a:off x="5641150" y="539500"/>
              <a:ext cx="2789700" cy="4069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41" name="Google Shape;41;p3"/>
            <p:cNvGrpSpPr/>
            <p:nvPr/>
          </p:nvGrpSpPr>
          <p:grpSpPr>
            <a:xfrm>
              <a:off x="5641234" y="363736"/>
              <a:ext cx="2785266" cy="1360500"/>
              <a:chOff x="5641234" y="370255"/>
              <a:chExt cx="2785266" cy="1360500"/>
            </a:xfrm>
          </p:grpSpPr>
          <p:sp>
            <p:nvSpPr>
              <p:cNvPr id="42" name="Google Shape;42;p3"/>
              <p:cNvSpPr/>
              <p:nvPr/>
            </p:nvSpPr>
            <p:spPr>
              <a:xfrm rot="10800000">
                <a:off x="6940900" y="544855"/>
                <a:ext cx="1485600" cy="10113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1"/>
                  </a:gs>
                  <a:gs pos="100000">
                    <a:srgbClr val="FFFFFF">
                      <a:alpha val="0"/>
                    </a:srgbClr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3" name="Google Shape;43;p3"/>
              <p:cNvSpPr/>
              <p:nvPr/>
            </p:nvSpPr>
            <p:spPr>
              <a:xfrm>
                <a:off x="5641234" y="544855"/>
                <a:ext cx="1011300" cy="1011300"/>
              </a:xfrm>
              <a:prstGeom prst="flowChartDelay">
                <a:avLst/>
              </a:prstGeom>
              <a:gradFill>
                <a:gsLst>
                  <a:gs pos="0">
                    <a:schemeClr val="accent4"/>
                  </a:gs>
                  <a:gs pos="100000">
                    <a:schemeClr val="accent3"/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4" name="Google Shape;44;p3"/>
              <p:cNvSpPr/>
              <p:nvPr/>
            </p:nvSpPr>
            <p:spPr>
              <a:xfrm rot="7200106">
                <a:off x="6062808" y="552532"/>
                <a:ext cx="995947" cy="995947"/>
              </a:xfrm>
              <a:prstGeom prst="ellipse">
                <a:avLst/>
              </a:prstGeom>
              <a:gradFill>
                <a:gsLst>
                  <a:gs pos="0">
                    <a:schemeClr val="accent5"/>
                  </a:gs>
                  <a:gs pos="100000">
                    <a:schemeClr val="accent4"/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5" name="Google Shape;45;p3"/>
              <p:cNvSpPr/>
              <p:nvPr/>
            </p:nvSpPr>
            <p:spPr>
              <a:xfrm>
                <a:off x="6660352" y="552505"/>
                <a:ext cx="996000" cy="996000"/>
              </a:xfrm>
              <a:prstGeom prst="ellipse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46" name="Google Shape;46;p3"/>
            <p:cNvGrpSpPr/>
            <p:nvPr/>
          </p:nvGrpSpPr>
          <p:grpSpPr>
            <a:xfrm>
              <a:off x="5457688" y="2406510"/>
              <a:ext cx="3147687" cy="1360500"/>
              <a:chOff x="5457688" y="2412317"/>
              <a:chExt cx="3147687" cy="1360500"/>
            </a:xfrm>
          </p:grpSpPr>
          <p:sp>
            <p:nvSpPr>
              <p:cNvPr id="47" name="Google Shape;47;p3"/>
              <p:cNvSpPr/>
              <p:nvPr/>
            </p:nvSpPr>
            <p:spPr>
              <a:xfrm>
                <a:off x="5910890" y="2594567"/>
                <a:ext cx="996000" cy="996000"/>
              </a:xfrm>
              <a:prstGeom prst="ellipse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8" name="Google Shape;48;p3"/>
              <p:cNvSpPr/>
              <p:nvPr/>
            </p:nvSpPr>
            <p:spPr>
              <a:xfrm rot="7200106">
                <a:off x="7427152" y="2594594"/>
                <a:ext cx="995947" cy="995947"/>
              </a:xfrm>
              <a:prstGeom prst="ellips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9" name="Google Shape;49;p3"/>
              <p:cNvSpPr/>
              <p:nvPr/>
            </p:nvSpPr>
            <p:spPr>
              <a:xfrm rot="7200106">
                <a:off x="5639964" y="2594594"/>
                <a:ext cx="995947" cy="995947"/>
              </a:xfrm>
              <a:prstGeom prst="ellips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rgbClr val="FFFFFF">
                      <a:alpha val="0"/>
                    </a:srgbClr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50" name="Google Shape;50;p3"/>
              <p:cNvSpPr/>
              <p:nvPr/>
            </p:nvSpPr>
            <p:spPr>
              <a:xfrm>
                <a:off x="6351200" y="2586917"/>
                <a:ext cx="1614300" cy="10113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2"/>
                  </a:gs>
                  <a:gs pos="100000">
                    <a:schemeClr val="accent4"/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51" name="Google Shape;51;p3"/>
            <p:cNvGrpSpPr/>
            <p:nvPr/>
          </p:nvGrpSpPr>
          <p:grpSpPr>
            <a:xfrm>
              <a:off x="5457688" y="1385123"/>
              <a:ext cx="2973077" cy="1360500"/>
              <a:chOff x="5457688" y="1386414"/>
              <a:chExt cx="2973077" cy="1360500"/>
            </a:xfrm>
          </p:grpSpPr>
          <p:sp>
            <p:nvSpPr>
              <p:cNvPr id="52" name="Google Shape;52;p3"/>
              <p:cNvSpPr/>
              <p:nvPr/>
            </p:nvSpPr>
            <p:spPr>
              <a:xfrm rot="10800000">
                <a:off x="7419465" y="1561014"/>
                <a:ext cx="1011300" cy="1011300"/>
              </a:xfrm>
              <a:prstGeom prst="flowChartDelay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53" name="Google Shape;53;p3"/>
              <p:cNvSpPr/>
              <p:nvPr/>
            </p:nvSpPr>
            <p:spPr>
              <a:xfrm>
                <a:off x="6497451" y="1561014"/>
                <a:ext cx="1485600" cy="10113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4"/>
                  </a:gs>
                  <a:gs pos="100000">
                    <a:schemeClr val="accent3"/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54" name="Google Shape;54;p3"/>
              <p:cNvSpPr/>
              <p:nvPr/>
            </p:nvSpPr>
            <p:spPr>
              <a:xfrm rot="-899687">
                <a:off x="6095363" y="1568656"/>
                <a:ext cx="996015" cy="996015"/>
              </a:xfrm>
              <a:prstGeom prst="ellips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55" name="Google Shape;55;p3"/>
              <p:cNvSpPr/>
              <p:nvPr/>
            </p:nvSpPr>
            <p:spPr>
              <a:xfrm rot="7200106">
                <a:off x="5639964" y="1568690"/>
                <a:ext cx="995947" cy="995947"/>
              </a:xfrm>
              <a:prstGeom prst="ellips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56" name="Google Shape;56;p3"/>
            <p:cNvGrpSpPr/>
            <p:nvPr/>
          </p:nvGrpSpPr>
          <p:grpSpPr>
            <a:xfrm>
              <a:off x="5457613" y="3427897"/>
              <a:ext cx="2973077" cy="1360500"/>
              <a:chOff x="5457688" y="3427897"/>
              <a:chExt cx="2973077" cy="1360500"/>
            </a:xfrm>
          </p:grpSpPr>
          <p:sp>
            <p:nvSpPr>
              <p:cNvPr id="57" name="Google Shape;57;p3"/>
              <p:cNvSpPr/>
              <p:nvPr/>
            </p:nvSpPr>
            <p:spPr>
              <a:xfrm>
                <a:off x="6144476" y="3602497"/>
                <a:ext cx="1671600" cy="10113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4"/>
                  </a:gs>
                  <a:gs pos="100000">
                    <a:schemeClr val="accent3"/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58" name="Google Shape;58;p3"/>
              <p:cNvSpPr/>
              <p:nvPr/>
            </p:nvSpPr>
            <p:spPr>
              <a:xfrm rot="7200106">
                <a:off x="5639964" y="3610173"/>
                <a:ext cx="995947" cy="995947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alpha val="40770"/>
                    </a:schemeClr>
                  </a:gs>
                  <a:gs pos="100000">
                    <a:schemeClr val="lt1">
                      <a:alpha val="40770"/>
                    </a:schemeClr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59" name="Google Shape;59;p3"/>
              <p:cNvSpPr/>
              <p:nvPr/>
            </p:nvSpPr>
            <p:spPr>
              <a:xfrm rot="10800000">
                <a:off x="7419465" y="3602497"/>
                <a:ext cx="1011300" cy="1011300"/>
              </a:xfrm>
              <a:prstGeom prst="flowChartDelay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rgbClr val="FFFFFF">
                      <a:alpha val="0"/>
                    </a:srgbClr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9"/>
          <p:cNvSpPr/>
          <p:nvPr/>
        </p:nvSpPr>
        <p:spPr>
          <a:xfrm>
            <a:off x="192450" y="175650"/>
            <a:ext cx="8759100" cy="4792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202" name="Google Shape;202;p19"/>
          <p:cNvSpPr txBox="1">
            <a:spLocks noGrp="1"/>
          </p:cNvSpPr>
          <p:nvPr>
            <p:ph type="title"/>
          </p:nvPr>
        </p:nvSpPr>
        <p:spPr>
          <a:xfrm>
            <a:off x="2061450" y="2115806"/>
            <a:ext cx="5021100" cy="58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800" b="0"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03" name="Google Shape;203;p19"/>
          <p:cNvSpPr txBox="1">
            <a:spLocks noGrp="1"/>
          </p:cNvSpPr>
          <p:nvPr>
            <p:ph type="title" idx="2" hasCustomPrompt="1"/>
          </p:nvPr>
        </p:nvSpPr>
        <p:spPr>
          <a:xfrm>
            <a:off x="2924250" y="1046419"/>
            <a:ext cx="32955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9000">
                <a:solidFill>
                  <a:schemeClr val="accent4"/>
                </a:solidFill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204" name="Google Shape;204;p19"/>
          <p:cNvSpPr txBox="1">
            <a:spLocks noGrp="1"/>
          </p:cNvSpPr>
          <p:nvPr>
            <p:ph type="subTitle" idx="1" hasCustomPrompt="1"/>
          </p:nvPr>
        </p:nvSpPr>
        <p:spPr>
          <a:xfrm>
            <a:off x="2573700" y="2759408"/>
            <a:ext cx="3996600" cy="438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05" name="Google Shape;205;p19"/>
          <p:cNvGrpSpPr/>
          <p:nvPr/>
        </p:nvGrpSpPr>
        <p:grpSpPr>
          <a:xfrm rot="10800000">
            <a:off x="713249" y="3816565"/>
            <a:ext cx="7717510" cy="792000"/>
            <a:chOff x="713249" y="537440"/>
            <a:chExt cx="7717510" cy="792000"/>
          </a:xfrm>
        </p:grpSpPr>
        <p:sp>
          <p:nvSpPr>
            <p:cNvPr id="206" name="Google Shape;206;p19"/>
            <p:cNvSpPr/>
            <p:nvPr/>
          </p:nvSpPr>
          <p:spPr>
            <a:xfrm>
              <a:off x="713250" y="537440"/>
              <a:ext cx="7717500" cy="792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7" name="Google Shape;207;p19"/>
            <p:cNvSpPr/>
            <p:nvPr/>
          </p:nvSpPr>
          <p:spPr>
            <a:xfrm>
              <a:off x="5349438" y="537440"/>
              <a:ext cx="2255100" cy="7920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8" name="Google Shape;208;p19"/>
            <p:cNvSpPr/>
            <p:nvPr/>
          </p:nvSpPr>
          <p:spPr>
            <a:xfrm>
              <a:off x="3134400" y="537440"/>
              <a:ext cx="2875200" cy="7920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9" name="Google Shape;209;p19"/>
            <p:cNvSpPr/>
            <p:nvPr/>
          </p:nvSpPr>
          <p:spPr>
            <a:xfrm>
              <a:off x="1113850" y="537440"/>
              <a:ext cx="2875200" cy="7920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5"/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0" name="Google Shape;210;p19"/>
            <p:cNvSpPr/>
            <p:nvPr/>
          </p:nvSpPr>
          <p:spPr>
            <a:xfrm>
              <a:off x="713249" y="537440"/>
              <a:ext cx="792000" cy="792000"/>
            </a:xfrm>
            <a:prstGeom prst="flowChartDelay">
              <a:avLst/>
            </a:prstGeom>
            <a:gradFill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1350003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1" name="Google Shape;211;p19"/>
            <p:cNvSpPr/>
            <p:nvPr/>
          </p:nvSpPr>
          <p:spPr>
            <a:xfrm rot="10800000">
              <a:off x="7638759" y="537440"/>
              <a:ext cx="792000" cy="792000"/>
            </a:xfrm>
            <a:prstGeom prst="flowChartDelay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2" name="Google Shape;212;p19"/>
            <p:cNvSpPr/>
            <p:nvPr/>
          </p:nvSpPr>
          <p:spPr>
            <a:xfrm>
              <a:off x="7227925" y="548090"/>
              <a:ext cx="770700" cy="770700"/>
            </a:xfrm>
            <a:prstGeom prst="ellipse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13" name="Google Shape;213;p19"/>
          <p:cNvSpPr/>
          <p:nvPr/>
        </p:nvSpPr>
        <p:spPr>
          <a:xfrm rot="-1799300">
            <a:off x="6748924" y="3827331"/>
            <a:ext cx="770672" cy="770672"/>
          </a:xfrm>
          <a:prstGeom prst="ellipse">
            <a:avLst/>
          </a:prstGeom>
          <a:gradFill>
            <a:gsLst>
              <a:gs pos="0">
                <a:schemeClr val="accent3"/>
              </a:gs>
              <a:gs pos="100000">
                <a:schemeClr val="accent4"/>
              </a:gs>
            </a:gsLst>
            <a:lin ang="13500032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2"/>
            </p:custDataLst>
          </p:nvPr>
        </p:nvSpPr>
        <p:spPr>
          <a:xfrm>
            <a:off x="899100" y="685800"/>
            <a:ext cx="7349400" cy="19278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4500"/>
            </a:lvl1pPr>
          </a:lstStyle>
          <a:p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3"/>
            </p:custDataLst>
          </p:nvPr>
        </p:nvSpPr>
        <p:spPr>
          <a:xfrm>
            <a:off x="899100" y="2670300"/>
            <a:ext cx="7349400" cy="11043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spc="2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459000" y="4735800"/>
            <a:ext cx="2025000" cy="2376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3087000" y="4735800"/>
            <a:ext cx="2970000" cy="2376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6658200" y="4735800"/>
            <a:ext cx="2025000" cy="2376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chemeClr val="accent2"/>
            </a:gs>
            <a:gs pos="100000">
              <a:schemeClr val="accent4"/>
            </a:gs>
          </a:gsLst>
          <a:lin ang="10800025" scaled="0"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13225" y="539500"/>
            <a:ext cx="7717500" cy="47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/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13225" y="1152475"/>
            <a:ext cx="7695000" cy="34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marL="914400" lvl="1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marL="1371600" lvl="2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marL="1828800" lvl="3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marL="2286000" lvl="4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marL="2743200" lvl="5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marL="3200400" lvl="6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●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marL="3657600" lvl="7" indent="-3175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unito"/>
              <a:buChar char="○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marL="4114800" lvl="8" indent="-3175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Nunito"/>
              <a:buChar char="■"/>
              <a:defRPr>
                <a:solidFill>
                  <a:schemeClr val="dk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5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3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image" Target="../media/image26.jpe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30.jpeg"/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image" Target="../media/image27.jpe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37.jpeg"/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image" Target="../media/image34.jpeg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42.jpeg"/><Relationship Id="rId4" Type="http://schemas.openxmlformats.org/officeDocument/2006/relationships/image" Target="../media/image41.jpeg"/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image" Target="../media/image38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.xml"/><Relationship Id="rId7" Type="http://schemas.openxmlformats.org/officeDocument/2006/relationships/image" Target="../media/image48.png"/><Relationship Id="rId6" Type="http://schemas.openxmlformats.org/officeDocument/2006/relationships/tags" Target="../tags/tag11.xml"/><Relationship Id="rId5" Type="http://schemas.openxmlformats.org/officeDocument/2006/relationships/image" Target="../media/image47.jpeg"/><Relationship Id="rId4" Type="http://schemas.openxmlformats.org/officeDocument/2006/relationships/image" Target="../media/image46.jpeg"/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image" Target="../media/image43.jpeg"/></Relationships>
</file>

<file path=ppt/slides/_rels/slide2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image" Target="../media/image49.jpeg"/></Relationships>
</file>

<file path=ppt/slides/_rels/slide2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57.jpeg"/><Relationship Id="rId3" Type="http://schemas.openxmlformats.org/officeDocument/2006/relationships/image" Target="../media/image56.jpeg"/><Relationship Id="rId2" Type="http://schemas.openxmlformats.org/officeDocument/2006/relationships/image" Target="../media/image55.jpeg"/><Relationship Id="rId1" Type="http://schemas.openxmlformats.org/officeDocument/2006/relationships/image" Target="../media/image54.jpeg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image" Target="../media/image58.jpeg"/></Relationships>
</file>

<file path=ppt/slides/_rels/slide3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67.jpeg"/><Relationship Id="rId4" Type="http://schemas.openxmlformats.org/officeDocument/2006/relationships/image" Target="../media/image66.jpeg"/><Relationship Id="rId3" Type="http://schemas.openxmlformats.org/officeDocument/2006/relationships/image" Target="../media/image65.jpeg"/><Relationship Id="rId2" Type="http://schemas.openxmlformats.org/officeDocument/2006/relationships/image" Target="../media/image64.jpeg"/><Relationship Id="rId1" Type="http://schemas.openxmlformats.org/officeDocument/2006/relationships/image" Target="../media/image63.jpeg"/></Relationships>
</file>

<file path=ppt/slides/_rels/slide3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72.jpeg"/><Relationship Id="rId4" Type="http://schemas.openxmlformats.org/officeDocument/2006/relationships/image" Target="../media/image71.jpeg"/><Relationship Id="rId3" Type="http://schemas.openxmlformats.org/officeDocument/2006/relationships/image" Target="../media/image70.jpeg"/><Relationship Id="rId2" Type="http://schemas.openxmlformats.org/officeDocument/2006/relationships/image" Target="../media/image69.jpeg"/><Relationship Id="rId1" Type="http://schemas.openxmlformats.org/officeDocument/2006/relationships/image" Target="../media/image68.jpeg"/></Relationships>
</file>

<file path=ppt/slides/_rels/slide3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77.jpeg"/><Relationship Id="rId4" Type="http://schemas.openxmlformats.org/officeDocument/2006/relationships/image" Target="../media/image76.jpeg"/><Relationship Id="rId3" Type="http://schemas.openxmlformats.org/officeDocument/2006/relationships/image" Target="../media/image75.jpeg"/><Relationship Id="rId2" Type="http://schemas.openxmlformats.org/officeDocument/2006/relationships/image" Target="../media/image74.jpeg"/><Relationship Id="rId1" Type="http://schemas.openxmlformats.org/officeDocument/2006/relationships/image" Target="../media/image73.jpeg"/></Relationships>
</file>

<file path=ppt/slides/_rels/slide3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Relationship Id="rId3" Type="http://schemas.openxmlformats.org/officeDocument/2006/relationships/image" Target="../media/image80.jpeg"/><Relationship Id="rId2" Type="http://schemas.openxmlformats.org/officeDocument/2006/relationships/image" Target="../media/image79.jpeg"/><Relationship Id="rId1" Type="http://schemas.openxmlformats.org/officeDocument/2006/relationships/image" Target="../media/image78.jpeg"/></Relationships>
</file>

<file path=ppt/slides/_rels/slide3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85.jpeg"/><Relationship Id="rId2" Type="http://schemas.openxmlformats.org/officeDocument/2006/relationships/image" Target="../media/image84.jpeg"/><Relationship Id="rId1" Type="http://schemas.openxmlformats.org/officeDocument/2006/relationships/image" Target="../media/image83.jpeg"/></Relationships>
</file>

<file path=ppt/slides/_rels/slide3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88.jpeg"/><Relationship Id="rId2" Type="http://schemas.openxmlformats.org/officeDocument/2006/relationships/image" Target="../media/image87.jpeg"/><Relationship Id="rId1" Type="http://schemas.openxmlformats.org/officeDocument/2006/relationships/image" Target="../media/image86.jpeg"/></Relationships>
</file>

<file path=ppt/slides/_rels/slide3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image" Target="../media/image93.jpeg"/><Relationship Id="rId4" Type="http://schemas.openxmlformats.org/officeDocument/2006/relationships/image" Target="../media/image92.jpeg"/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image" Target="../media/image89.jpeg"/></Relationships>
</file>

<file path=ppt/slides/_rels/slide3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97.jpeg"/><Relationship Id="rId3" Type="http://schemas.openxmlformats.org/officeDocument/2006/relationships/image" Target="../media/image96.jpeg"/><Relationship Id="rId2" Type="http://schemas.openxmlformats.org/officeDocument/2006/relationships/image" Target="../media/image95.png"/><Relationship Id="rId1" Type="http://schemas.openxmlformats.org/officeDocument/2006/relationships/image" Target="../media/image94.jpeg"/></Relationships>
</file>

<file path=ppt/slides/_rels/slide3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01.jpeg"/><Relationship Id="rId3" Type="http://schemas.openxmlformats.org/officeDocument/2006/relationships/image" Target="../media/image100.jpeg"/><Relationship Id="rId2" Type="http://schemas.openxmlformats.org/officeDocument/2006/relationships/image" Target="../media/image99.jpeg"/><Relationship Id="rId1" Type="http://schemas.openxmlformats.org/officeDocument/2006/relationships/image" Target="../media/image98.jpeg"/></Relationships>
</file>

<file path=ppt/slides/_rels/slide4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05.jpeg"/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image" Target="../media/image102.jpeg"/></Relationships>
</file>

<file path=ppt/slides/_rels/slide4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09.jpeg"/><Relationship Id="rId3" Type="http://schemas.openxmlformats.org/officeDocument/2006/relationships/image" Target="../media/image108.jpeg"/><Relationship Id="rId2" Type="http://schemas.openxmlformats.org/officeDocument/2006/relationships/image" Target="../media/image107.jpeg"/><Relationship Id="rId1" Type="http://schemas.openxmlformats.org/officeDocument/2006/relationships/image" Target="../media/image106.jpeg"/></Relationships>
</file>

<file path=ppt/slides/_rels/slide4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13.jpeg"/><Relationship Id="rId3" Type="http://schemas.openxmlformats.org/officeDocument/2006/relationships/image" Target="../media/image112.jpeg"/><Relationship Id="rId2" Type="http://schemas.openxmlformats.org/officeDocument/2006/relationships/image" Target="../media/image111.jpeg"/><Relationship Id="rId1" Type="http://schemas.openxmlformats.org/officeDocument/2006/relationships/image" Target="../media/image110.jpeg"/></Relationships>
</file>

<file path=ppt/slides/_rels/slide4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17.jpeg"/><Relationship Id="rId3" Type="http://schemas.openxmlformats.org/officeDocument/2006/relationships/image" Target="../media/image116.jpeg"/><Relationship Id="rId2" Type="http://schemas.openxmlformats.org/officeDocument/2006/relationships/image" Target="../media/image115.jpeg"/><Relationship Id="rId1" Type="http://schemas.openxmlformats.org/officeDocument/2006/relationships/image" Target="../media/image114.jpeg"/></Relationships>
</file>

<file path=ppt/slides/_rels/slide4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image" Target="../media/image118.jpeg"/></Relationships>
</file>

<file path=ppt/slides/_rels/slide4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23.jpeg"/><Relationship Id="rId2" Type="http://schemas.openxmlformats.org/officeDocument/2006/relationships/image" Target="../media/image122.jpeg"/><Relationship Id="rId1" Type="http://schemas.openxmlformats.org/officeDocument/2006/relationships/image" Target="../media/image121.jpeg"/></Relationships>
</file>

<file path=ppt/slides/_rels/slide4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26.jpeg"/><Relationship Id="rId2" Type="http://schemas.openxmlformats.org/officeDocument/2006/relationships/image" Target="../media/image125.jpeg"/><Relationship Id="rId1" Type="http://schemas.openxmlformats.org/officeDocument/2006/relationships/image" Target="../media/image124.jpeg"/></Relationships>
</file>

<file path=ppt/slides/_rels/slide4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image" Target="../media/image129.jpeg"/><Relationship Id="rId2" Type="http://schemas.openxmlformats.org/officeDocument/2006/relationships/image" Target="../media/image128.jpeg"/><Relationship Id="rId1" Type="http://schemas.openxmlformats.org/officeDocument/2006/relationships/image" Target="../media/image127.jpeg"/></Relationships>
</file>

<file path=ppt/slides/_rels/slide4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33.jpeg"/><Relationship Id="rId3" Type="http://schemas.openxmlformats.org/officeDocument/2006/relationships/image" Target="../media/image132.jpeg"/><Relationship Id="rId2" Type="http://schemas.openxmlformats.org/officeDocument/2006/relationships/image" Target="../media/image131.jpeg"/><Relationship Id="rId1" Type="http://schemas.openxmlformats.org/officeDocument/2006/relationships/image" Target="../media/image130.jpeg"/></Relationships>
</file>

<file path=ppt/slides/_rels/slide4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5.xml"/><Relationship Id="rId6" Type="http://schemas.openxmlformats.org/officeDocument/2006/relationships/image" Target="../media/image139.jpeg"/><Relationship Id="rId5" Type="http://schemas.openxmlformats.org/officeDocument/2006/relationships/image" Target="../media/image138.jpeg"/><Relationship Id="rId4" Type="http://schemas.openxmlformats.org/officeDocument/2006/relationships/image" Target="../media/image137.jpeg"/><Relationship Id="rId3" Type="http://schemas.openxmlformats.org/officeDocument/2006/relationships/image" Target="../media/image136.jpeg"/><Relationship Id="rId2" Type="http://schemas.openxmlformats.org/officeDocument/2006/relationships/image" Target="../media/image135.jpeg"/><Relationship Id="rId1" Type="http://schemas.openxmlformats.org/officeDocument/2006/relationships/image" Target="../media/image134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13076" y="618539"/>
            <a:ext cx="7717849" cy="3906422"/>
            <a:chOff x="713076" y="618539"/>
            <a:chExt cx="7717849" cy="3906422"/>
          </a:xfrm>
        </p:grpSpPr>
        <p:sp>
          <p:nvSpPr>
            <p:cNvPr id="7" name="Google Shape;14;p2"/>
            <p:cNvSpPr/>
            <p:nvPr/>
          </p:nvSpPr>
          <p:spPr>
            <a:xfrm rot="10800000">
              <a:off x="2598079" y="618812"/>
              <a:ext cx="3052500" cy="9744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" name="Google Shape;15;p2"/>
            <p:cNvSpPr/>
            <p:nvPr/>
          </p:nvSpPr>
          <p:spPr>
            <a:xfrm>
              <a:off x="713225" y="618812"/>
              <a:ext cx="974400" cy="974400"/>
            </a:xfrm>
            <a:prstGeom prst="flowChartDelay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accent4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" name="Google Shape;17;p2"/>
            <p:cNvSpPr/>
            <p:nvPr/>
          </p:nvSpPr>
          <p:spPr>
            <a:xfrm>
              <a:off x="1874490" y="626121"/>
              <a:ext cx="959700" cy="959700"/>
            </a:xfrm>
            <a:prstGeom prst="ellipse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" name="Google Shape;18;p2"/>
            <p:cNvSpPr/>
            <p:nvPr/>
          </p:nvSpPr>
          <p:spPr>
            <a:xfrm>
              <a:off x="5350040" y="618812"/>
              <a:ext cx="2509800" cy="9744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" name="Google Shape;19;p2"/>
            <p:cNvSpPr/>
            <p:nvPr/>
          </p:nvSpPr>
          <p:spPr>
            <a:xfrm rot="10800000">
              <a:off x="7456525" y="618539"/>
              <a:ext cx="974400" cy="974400"/>
            </a:xfrm>
            <a:prstGeom prst="flowChartDelay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accent4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" name="Google Shape;20;p2"/>
            <p:cNvSpPr/>
            <p:nvPr/>
          </p:nvSpPr>
          <p:spPr>
            <a:xfrm>
              <a:off x="2170700" y="1605003"/>
              <a:ext cx="2774400" cy="9744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accent4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" name="Google Shape;21;p2"/>
            <p:cNvSpPr/>
            <p:nvPr/>
          </p:nvSpPr>
          <p:spPr>
            <a:xfrm>
              <a:off x="5744525" y="1603128"/>
              <a:ext cx="2509800" cy="9744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rgbClr val="FFFFFF">
                    <a:alpha val="40784"/>
                  </a:srgbClr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" name="Google Shape;22;p2"/>
            <p:cNvSpPr/>
            <p:nvPr/>
          </p:nvSpPr>
          <p:spPr>
            <a:xfrm>
              <a:off x="4979272" y="622596"/>
              <a:ext cx="959700" cy="959700"/>
            </a:xfrm>
            <a:prstGeom prst="ellipse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" name="Google Shape;23;p2"/>
            <p:cNvSpPr/>
            <p:nvPr/>
          </p:nvSpPr>
          <p:spPr>
            <a:xfrm rot="20699962">
              <a:off x="1415736" y="1616143"/>
              <a:ext cx="959704" cy="959704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" name="Google Shape;24;p2"/>
            <p:cNvSpPr/>
            <p:nvPr/>
          </p:nvSpPr>
          <p:spPr>
            <a:xfrm>
              <a:off x="4284875" y="1603128"/>
              <a:ext cx="2509800" cy="974400"/>
            </a:xfrm>
            <a:prstGeom prst="roundRect">
              <a:avLst>
                <a:gd name="adj" fmla="val 50000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8" name="Google Shape;25;p2"/>
            <p:cNvSpPr/>
            <p:nvPr/>
          </p:nvSpPr>
          <p:spPr>
            <a:xfrm rot="7199758">
              <a:off x="714277" y="1616071"/>
              <a:ext cx="959517" cy="959517"/>
            </a:xfrm>
            <a:prstGeom prst="ellipse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9" name="Google Shape;26;p2"/>
            <p:cNvSpPr/>
            <p:nvPr/>
          </p:nvSpPr>
          <p:spPr>
            <a:xfrm rot="7199758">
              <a:off x="7463977" y="1619596"/>
              <a:ext cx="959517" cy="959517"/>
            </a:xfrm>
            <a:prstGeom prst="ellipse">
              <a:avLst/>
            </a:prstGeom>
            <a:gradFill>
              <a:gsLst>
                <a:gs pos="0">
                  <a:srgbClr val="FF6700"/>
                </a:gs>
                <a:gs pos="100000">
                  <a:srgbClr val="FF6700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" name="Google Shape;27;p2"/>
            <p:cNvSpPr/>
            <p:nvPr/>
          </p:nvSpPr>
          <p:spPr>
            <a:xfrm>
              <a:off x="713225" y="2573772"/>
              <a:ext cx="974400" cy="974400"/>
            </a:xfrm>
            <a:prstGeom prst="flowChartDelay">
              <a:avLst/>
            </a:prstGeom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" name="Google Shape;28;p2"/>
            <p:cNvSpPr/>
            <p:nvPr/>
          </p:nvSpPr>
          <p:spPr>
            <a:xfrm>
              <a:off x="1928502" y="2573778"/>
              <a:ext cx="1835100" cy="9744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accent4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2" name="Google Shape;29;p2"/>
            <p:cNvSpPr/>
            <p:nvPr/>
          </p:nvSpPr>
          <p:spPr>
            <a:xfrm>
              <a:off x="2964850" y="2577528"/>
              <a:ext cx="3376200" cy="9744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13500032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3" name="Google Shape;30;p2"/>
            <p:cNvSpPr/>
            <p:nvPr/>
          </p:nvSpPr>
          <p:spPr>
            <a:xfrm>
              <a:off x="6042397" y="2581156"/>
              <a:ext cx="959700" cy="959700"/>
            </a:xfrm>
            <a:prstGeom prst="ellipse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" name="Google Shape;31;p2"/>
            <p:cNvSpPr/>
            <p:nvPr/>
          </p:nvSpPr>
          <p:spPr>
            <a:xfrm>
              <a:off x="6642300" y="2573778"/>
              <a:ext cx="1518000" cy="9744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accent4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5" name="Google Shape;32;p2"/>
            <p:cNvSpPr/>
            <p:nvPr/>
          </p:nvSpPr>
          <p:spPr>
            <a:xfrm rot="10800000">
              <a:off x="7456525" y="2569974"/>
              <a:ext cx="974400" cy="974400"/>
            </a:xfrm>
            <a:prstGeom prst="flowChartDelay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6" name="Google Shape;33;p2"/>
            <p:cNvSpPr/>
            <p:nvPr/>
          </p:nvSpPr>
          <p:spPr>
            <a:xfrm>
              <a:off x="1307890" y="2581081"/>
              <a:ext cx="959700" cy="959700"/>
            </a:xfrm>
            <a:prstGeom prst="ellipse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41" name="组合 40"/>
            <p:cNvGrpSpPr/>
            <p:nvPr/>
          </p:nvGrpSpPr>
          <p:grpSpPr>
            <a:xfrm>
              <a:off x="713225" y="3550288"/>
              <a:ext cx="7717700" cy="974673"/>
              <a:chOff x="713225" y="3550288"/>
              <a:chExt cx="7717700" cy="974673"/>
            </a:xfrm>
          </p:grpSpPr>
          <p:sp>
            <p:nvSpPr>
              <p:cNvPr id="28" name="Google Shape;14;p2"/>
              <p:cNvSpPr/>
              <p:nvPr/>
            </p:nvSpPr>
            <p:spPr>
              <a:xfrm rot="10800000">
                <a:off x="2598079" y="3550561"/>
                <a:ext cx="3052500" cy="9744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" name="Google Shape;15;p2"/>
              <p:cNvSpPr/>
              <p:nvPr/>
            </p:nvSpPr>
            <p:spPr>
              <a:xfrm>
                <a:off x="713225" y="3550561"/>
                <a:ext cx="974400" cy="974400"/>
              </a:xfrm>
              <a:prstGeom prst="flowChartDelay">
                <a:avLst/>
              </a:pr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chemeClr val="accent4"/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0" name="Google Shape;17;p2"/>
              <p:cNvSpPr/>
              <p:nvPr/>
            </p:nvSpPr>
            <p:spPr>
              <a:xfrm>
                <a:off x="1874490" y="3557870"/>
                <a:ext cx="959700" cy="959700"/>
              </a:xfrm>
              <a:prstGeom prst="ellipse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1" name="Google Shape;18;p2"/>
              <p:cNvSpPr/>
              <p:nvPr/>
            </p:nvSpPr>
            <p:spPr>
              <a:xfrm>
                <a:off x="5350040" y="3550561"/>
                <a:ext cx="2509800" cy="9744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2"/>
                  </a:gs>
                  <a:gs pos="100000">
                    <a:schemeClr val="accent4"/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2" name="Google Shape;19;p2"/>
              <p:cNvSpPr/>
              <p:nvPr/>
            </p:nvSpPr>
            <p:spPr>
              <a:xfrm rot="10800000">
                <a:off x="7456525" y="3550288"/>
                <a:ext cx="974400" cy="974400"/>
              </a:xfrm>
              <a:prstGeom prst="flowChartDelay">
                <a:avLst/>
              </a:pr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chemeClr val="accent4"/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3" name="Google Shape;22;p2"/>
              <p:cNvSpPr/>
              <p:nvPr/>
            </p:nvSpPr>
            <p:spPr>
              <a:xfrm>
                <a:off x="4979272" y="3554345"/>
                <a:ext cx="959700" cy="959700"/>
              </a:xfrm>
              <a:prstGeom prst="ellipse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sp>
          <p:nvSpPr>
            <p:cNvPr id="35" name="文本框 34"/>
            <p:cNvSpPr txBox="1"/>
            <p:nvPr/>
          </p:nvSpPr>
          <p:spPr>
            <a:xfrm>
              <a:off x="713076" y="3892391"/>
              <a:ext cx="77177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200" b="1" i="1" spc="300" dirty="0">
                  <a:solidFill>
                    <a:schemeClr val="tx1"/>
                  </a:solidFill>
                  <a:effectLst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2023</a:t>
              </a:r>
              <a:r>
                <a:rPr lang="zh-CN" altLang="en-US" sz="1200" b="1" i="1" spc="300" dirty="0">
                  <a:solidFill>
                    <a:schemeClr val="tx1"/>
                  </a:solidFill>
                  <a:effectLst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r>
                <a:rPr lang="en-GB" altLang="zh-CN" sz="1200" b="1" i="1" spc="300" dirty="0">
                  <a:solidFill>
                    <a:schemeClr val="tx1"/>
                  </a:solidFill>
                  <a:effectLst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China UnionPay Merchant Services</a:t>
              </a:r>
              <a:r>
                <a:rPr lang="zh-CN" altLang="en-US" sz="1200" b="1" i="1" spc="300" dirty="0">
                  <a:solidFill>
                    <a:schemeClr val="tx1"/>
                  </a:solidFill>
                  <a:effectLst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 </a:t>
              </a:r>
              <a:r>
                <a:rPr lang="en-GB" altLang="zh-CN" sz="1200" b="1" i="1" spc="300" dirty="0">
                  <a:solidFill>
                    <a:schemeClr val="tx1"/>
                  </a:solidFill>
                  <a:effectLst/>
                  <a:latin typeface="微软雅黑 Light" panose="020B0502040204020203" pitchFamily="34" charset="-122"/>
                  <a:ea typeface="微软雅黑 Light" panose="020B0502040204020203" pitchFamily="34" charset="-122"/>
                </a:rPr>
                <a:t>Employee Open Day</a:t>
              </a:r>
              <a:endParaRPr lang="en-GB" altLang="zh-CN" sz="1200" b="1" i="1" spc="300" dirty="0">
                <a:solidFill>
                  <a:schemeClr val="tx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endParaRPr>
            </a:p>
          </p:txBody>
        </p:sp>
      </p:grpSp>
      <p:sp>
        <p:nvSpPr>
          <p:cNvPr id="9" name="Google Shape;16;p2"/>
          <p:cNvSpPr/>
          <p:nvPr/>
        </p:nvSpPr>
        <p:spPr>
          <a:xfrm rot="7199758">
            <a:off x="1226877" y="633404"/>
            <a:ext cx="959517" cy="959517"/>
          </a:xfrm>
          <a:prstGeom prst="ellipse">
            <a:avLst/>
          </a:prstGeom>
          <a:gradFill>
            <a:gsLst>
              <a:gs pos="0">
                <a:schemeClr val="accent1"/>
              </a:gs>
              <a:gs pos="100000">
                <a:srgbClr val="FFFFFF">
                  <a:alpha val="40784"/>
                </a:srgbClr>
              </a:gs>
            </a:gsLst>
            <a:lin ang="108014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320129" y="297752"/>
            <a:ext cx="731156" cy="222958"/>
          </a:xfrm>
          <a:prstGeom prst="rect">
            <a:avLst/>
          </a:prstGeom>
        </p:spPr>
      </p:pic>
      <p:sp>
        <p:nvSpPr>
          <p:cNvPr id="2" name="文本框 1"/>
          <p:cNvSpPr txBox="1"/>
          <p:nvPr>
            <p:custDataLst>
              <p:tags r:id="rId2"/>
            </p:custDataLst>
          </p:nvPr>
        </p:nvSpPr>
        <p:spPr>
          <a:xfrm>
            <a:off x="2014220" y="2714625"/>
            <a:ext cx="41910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b="1" i="1" spc="300" dirty="0">
                <a:solidFill>
                  <a:schemeClr val="tx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银联商务</a:t>
            </a:r>
            <a:r>
              <a:rPr lang="en-US" altLang="zh-CN" sz="2000" b="1" i="1" spc="300" dirty="0">
                <a:solidFill>
                  <a:schemeClr val="tx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2023</a:t>
            </a:r>
            <a:r>
              <a:rPr lang="zh-CN" altLang="en-US" sz="2000" b="1" i="1" spc="300" dirty="0">
                <a:solidFill>
                  <a:schemeClr val="tx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年员工开放日</a:t>
            </a:r>
            <a:endParaRPr lang="zh-CN" altLang="en-US" sz="2000" b="1" i="1" spc="300" dirty="0">
              <a:solidFill>
                <a:schemeClr val="tx1"/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dist"/>
            <a:endParaRPr lang="zh-CN" altLang="en-US" sz="2000" b="1" i="1" spc="300" dirty="0">
              <a:solidFill>
                <a:schemeClr val="tx1"/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2656082" y="1714108"/>
            <a:ext cx="3821432" cy="747615"/>
            <a:chOff x="2719582" y="1249923"/>
            <a:chExt cx="3821432" cy="747615"/>
          </a:xfrm>
        </p:grpSpPr>
        <p:sp>
          <p:nvSpPr>
            <p:cNvPr id="5" name="文本框 4"/>
            <p:cNvSpPr txBox="1"/>
            <p:nvPr>
              <p:custDataLst>
                <p:tags r:id="rId3"/>
              </p:custDataLst>
            </p:nvPr>
          </p:nvSpPr>
          <p:spPr>
            <a:xfrm>
              <a:off x="2719582" y="1249923"/>
              <a:ext cx="2616199" cy="739140"/>
            </a:xfrm>
            <a:custGeom>
              <a:avLst/>
              <a:gdLst/>
              <a:ahLst/>
              <a:cxnLst/>
              <a:rect l="l" t="t" r="r" b="b"/>
              <a:pathLst>
                <a:path w="2616199" h="739140">
                  <a:moveTo>
                    <a:pt x="2264155" y="120396"/>
                  </a:moveTo>
                  <a:cubicBezTo>
                    <a:pt x="2243327" y="125476"/>
                    <a:pt x="2219451" y="130810"/>
                    <a:pt x="2192527" y="136398"/>
                  </a:cubicBezTo>
                  <a:lnTo>
                    <a:pt x="2165857" y="263652"/>
                  </a:lnTo>
                  <a:lnTo>
                    <a:pt x="2283205" y="263652"/>
                  </a:lnTo>
                  <a:cubicBezTo>
                    <a:pt x="2287777" y="218948"/>
                    <a:pt x="2294889" y="172974"/>
                    <a:pt x="2304541" y="125730"/>
                  </a:cubicBezTo>
                  <a:cubicBezTo>
                    <a:pt x="2301493" y="126238"/>
                    <a:pt x="2298191" y="126492"/>
                    <a:pt x="2294635" y="126492"/>
                  </a:cubicBezTo>
                  <a:cubicBezTo>
                    <a:pt x="2285491" y="126492"/>
                    <a:pt x="2275331" y="124460"/>
                    <a:pt x="2264155" y="120396"/>
                  </a:cubicBezTo>
                  <a:close/>
                  <a:moveTo>
                    <a:pt x="749687" y="120396"/>
                  </a:moveTo>
                  <a:cubicBezTo>
                    <a:pt x="728859" y="125476"/>
                    <a:pt x="704983" y="130810"/>
                    <a:pt x="678059" y="136398"/>
                  </a:cubicBezTo>
                  <a:lnTo>
                    <a:pt x="651389" y="263652"/>
                  </a:lnTo>
                  <a:lnTo>
                    <a:pt x="768737" y="263652"/>
                  </a:lnTo>
                  <a:cubicBezTo>
                    <a:pt x="773309" y="218948"/>
                    <a:pt x="780421" y="172974"/>
                    <a:pt x="790073" y="125730"/>
                  </a:cubicBezTo>
                  <a:cubicBezTo>
                    <a:pt x="787025" y="126238"/>
                    <a:pt x="783723" y="126492"/>
                    <a:pt x="780167" y="126492"/>
                  </a:cubicBezTo>
                  <a:cubicBezTo>
                    <a:pt x="771023" y="126492"/>
                    <a:pt x="760863" y="124460"/>
                    <a:pt x="749687" y="120396"/>
                  </a:cubicBezTo>
                  <a:close/>
                  <a:moveTo>
                    <a:pt x="2226817" y="20574"/>
                  </a:moveTo>
                  <a:lnTo>
                    <a:pt x="2307589" y="107442"/>
                  </a:lnTo>
                  <a:cubicBezTo>
                    <a:pt x="2312669" y="82042"/>
                    <a:pt x="2318003" y="56388"/>
                    <a:pt x="2323591" y="30480"/>
                  </a:cubicBezTo>
                  <a:lnTo>
                    <a:pt x="2456179" y="43434"/>
                  </a:lnTo>
                  <a:cubicBezTo>
                    <a:pt x="2453639" y="55118"/>
                    <a:pt x="2443225" y="62484"/>
                    <a:pt x="2424937" y="65532"/>
                  </a:cubicBezTo>
                  <a:lnTo>
                    <a:pt x="2411983" y="124206"/>
                  </a:lnTo>
                  <a:cubicBezTo>
                    <a:pt x="2401823" y="171958"/>
                    <a:pt x="2393695" y="218440"/>
                    <a:pt x="2387599" y="263652"/>
                  </a:cubicBezTo>
                  <a:lnTo>
                    <a:pt x="2463799" y="263652"/>
                  </a:lnTo>
                  <a:lnTo>
                    <a:pt x="2528569" y="201930"/>
                  </a:lnTo>
                  <a:lnTo>
                    <a:pt x="2519425" y="202692"/>
                  </a:lnTo>
                  <a:cubicBezTo>
                    <a:pt x="2505709" y="202692"/>
                    <a:pt x="2492501" y="197104"/>
                    <a:pt x="2479801" y="185928"/>
                  </a:cubicBezTo>
                  <a:cubicBezTo>
                    <a:pt x="2486913" y="137160"/>
                    <a:pt x="2480055" y="95504"/>
                    <a:pt x="2459227" y="60960"/>
                  </a:cubicBezTo>
                  <a:lnTo>
                    <a:pt x="2466085" y="57150"/>
                  </a:lnTo>
                  <a:cubicBezTo>
                    <a:pt x="2520441" y="65278"/>
                    <a:pt x="2555493" y="79502"/>
                    <a:pt x="2571241" y="99822"/>
                  </a:cubicBezTo>
                  <a:cubicBezTo>
                    <a:pt x="2583941" y="116078"/>
                    <a:pt x="2588513" y="132334"/>
                    <a:pt x="2584957" y="148590"/>
                  </a:cubicBezTo>
                  <a:cubicBezTo>
                    <a:pt x="2583941" y="152654"/>
                    <a:pt x="2580639" y="160655"/>
                    <a:pt x="2575051" y="172593"/>
                  </a:cubicBezTo>
                  <a:cubicBezTo>
                    <a:pt x="2569463" y="184531"/>
                    <a:pt x="2556001" y="193802"/>
                    <a:pt x="2534665" y="200406"/>
                  </a:cubicBezTo>
                  <a:lnTo>
                    <a:pt x="2539237" y="204216"/>
                  </a:lnTo>
                  <a:cubicBezTo>
                    <a:pt x="2567177" y="227076"/>
                    <a:pt x="2592831" y="249936"/>
                    <a:pt x="2616199" y="272796"/>
                  </a:cubicBezTo>
                  <a:cubicBezTo>
                    <a:pt x="2611119" y="280924"/>
                    <a:pt x="2603245" y="284988"/>
                    <a:pt x="2592577" y="284988"/>
                  </a:cubicBezTo>
                  <a:lnTo>
                    <a:pt x="2385313" y="284988"/>
                  </a:lnTo>
                  <a:cubicBezTo>
                    <a:pt x="2380233" y="333756"/>
                    <a:pt x="2379725" y="378968"/>
                    <a:pt x="2383789" y="420624"/>
                  </a:cubicBezTo>
                  <a:cubicBezTo>
                    <a:pt x="2413761" y="379476"/>
                    <a:pt x="2439161" y="339344"/>
                    <a:pt x="2459989" y="300228"/>
                  </a:cubicBezTo>
                  <a:lnTo>
                    <a:pt x="2574289" y="358140"/>
                  </a:lnTo>
                  <a:cubicBezTo>
                    <a:pt x="2568701" y="366268"/>
                    <a:pt x="2560573" y="370332"/>
                    <a:pt x="2549905" y="370332"/>
                  </a:cubicBezTo>
                  <a:lnTo>
                    <a:pt x="2541523" y="369570"/>
                  </a:lnTo>
                  <a:cubicBezTo>
                    <a:pt x="2504947" y="419862"/>
                    <a:pt x="2460751" y="468884"/>
                    <a:pt x="2408935" y="516636"/>
                  </a:cubicBezTo>
                  <a:cubicBezTo>
                    <a:pt x="2420619" y="542036"/>
                    <a:pt x="2436367" y="564388"/>
                    <a:pt x="2456179" y="583692"/>
                  </a:cubicBezTo>
                  <a:cubicBezTo>
                    <a:pt x="2460751" y="588264"/>
                    <a:pt x="2464815" y="590550"/>
                    <a:pt x="2468371" y="590550"/>
                  </a:cubicBezTo>
                  <a:lnTo>
                    <a:pt x="2472181" y="590550"/>
                  </a:lnTo>
                  <a:cubicBezTo>
                    <a:pt x="2474213" y="590550"/>
                    <a:pt x="2477515" y="587502"/>
                    <a:pt x="2482087" y="581406"/>
                  </a:cubicBezTo>
                  <a:cubicBezTo>
                    <a:pt x="2510027" y="548894"/>
                    <a:pt x="2534665" y="516382"/>
                    <a:pt x="2556001" y="483870"/>
                  </a:cubicBezTo>
                  <a:lnTo>
                    <a:pt x="2562859" y="486156"/>
                  </a:lnTo>
                  <a:lnTo>
                    <a:pt x="2516377" y="617982"/>
                  </a:lnTo>
                  <a:cubicBezTo>
                    <a:pt x="2528061" y="648970"/>
                    <a:pt x="2532125" y="672846"/>
                    <a:pt x="2528569" y="689610"/>
                  </a:cubicBezTo>
                  <a:cubicBezTo>
                    <a:pt x="2526537" y="698754"/>
                    <a:pt x="2522219" y="705866"/>
                    <a:pt x="2515615" y="710946"/>
                  </a:cubicBezTo>
                  <a:cubicBezTo>
                    <a:pt x="2498851" y="723646"/>
                    <a:pt x="2481833" y="729996"/>
                    <a:pt x="2464561" y="729996"/>
                  </a:cubicBezTo>
                  <a:cubicBezTo>
                    <a:pt x="2455925" y="729996"/>
                    <a:pt x="2442844" y="727075"/>
                    <a:pt x="2425318" y="721233"/>
                  </a:cubicBezTo>
                  <a:cubicBezTo>
                    <a:pt x="2407792" y="715391"/>
                    <a:pt x="2390901" y="703834"/>
                    <a:pt x="2374645" y="686562"/>
                  </a:cubicBezTo>
                  <a:cubicBezTo>
                    <a:pt x="2348229" y="658114"/>
                    <a:pt x="2327401" y="626872"/>
                    <a:pt x="2312161" y="592836"/>
                  </a:cubicBezTo>
                  <a:cubicBezTo>
                    <a:pt x="2242565" y="642620"/>
                    <a:pt x="2161031" y="681990"/>
                    <a:pt x="2067559" y="710946"/>
                  </a:cubicBezTo>
                  <a:lnTo>
                    <a:pt x="2063749" y="702564"/>
                  </a:lnTo>
                  <a:cubicBezTo>
                    <a:pt x="2150617" y="655320"/>
                    <a:pt x="2226309" y="598170"/>
                    <a:pt x="2290825" y="531114"/>
                  </a:cubicBezTo>
                  <a:cubicBezTo>
                    <a:pt x="2273553" y="457454"/>
                    <a:pt x="2270251" y="375412"/>
                    <a:pt x="2280919" y="284988"/>
                  </a:cubicBezTo>
                  <a:lnTo>
                    <a:pt x="2161285" y="284988"/>
                  </a:lnTo>
                  <a:lnTo>
                    <a:pt x="2139187" y="387096"/>
                  </a:lnTo>
                  <a:lnTo>
                    <a:pt x="2267203" y="369570"/>
                  </a:lnTo>
                  <a:lnTo>
                    <a:pt x="2266441" y="377952"/>
                  </a:lnTo>
                  <a:cubicBezTo>
                    <a:pt x="2231389" y="395224"/>
                    <a:pt x="2185415" y="415798"/>
                    <a:pt x="2128519" y="439674"/>
                  </a:cubicBezTo>
                  <a:lnTo>
                    <a:pt x="2091943" y="610362"/>
                  </a:lnTo>
                  <a:cubicBezTo>
                    <a:pt x="2086863" y="633730"/>
                    <a:pt x="2079243" y="654685"/>
                    <a:pt x="2069083" y="673227"/>
                  </a:cubicBezTo>
                  <a:cubicBezTo>
                    <a:pt x="2058923" y="691769"/>
                    <a:pt x="2042794" y="706628"/>
                    <a:pt x="2020696" y="717804"/>
                  </a:cubicBezTo>
                  <a:cubicBezTo>
                    <a:pt x="1998598" y="728980"/>
                    <a:pt x="1967991" y="736092"/>
                    <a:pt x="1928875" y="739140"/>
                  </a:cubicBezTo>
                  <a:cubicBezTo>
                    <a:pt x="1935479" y="703580"/>
                    <a:pt x="1934463" y="677672"/>
                    <a:pt x="1925827" y="661416"/>
                  </a:cubicBezTo>
                  <a:cubicBezTo>
                    <a:pt x="1921255" y="653288"/>
                    <a:pt x="1914143" y="646303"/>
                    <a:pt x="1904491" y="640461"/>
                  </a:cubicBezTo>
                  <a:cubicBezTo>
                    <a:pt x="1894839" y="634619"/>
                    <a:pt x="1879599" y="629666"/>
                    <a:pt x="1858771" y="625602"/>
                  </a:cubicBezTo>
                  <a:lnTo>
                    <a:pt x="1860295" y="616458"/>
                  </a:lnTo>
                  <a:lnTo>
                    <a:pt x="1906777" y="618744"/>
                  </a:lnTo>
                  <a:cubicBezTo>
                    <a:pt x="1935225" y="620776"/>
                    <a:pt x="1954783" y="621792"/>
                    <a:pt x="1965451" y="621792"/>
                  </a:cubicBezTo>
                  <a:cubicBezTo>
                    <a:pt x="1976119" y="621792"/>
                    <a:pt x="1982469" y="616712"/>
                    <a:pt x="1984501" y="606552"/>
                  </a:cubicBezTo>
                  <a:lnTo>
                    <a:pt x="2010409" y="486156"/>
                  </a:lnTo>
                  <a:cubicBezTo>
                    <a:pt x="1978405" y="498348"/>
                    <a:pt x="1943353" y="511302"/>
                    <a:pt x="1905253" y="525018"/>
                  </a:cubicBezTo>
                  <a:cubicBezTo>
                    <a:pt x="1898141" y="535178"/>
                    <a:pt x="1889251" y="541528"/>
                    <a:pt x="1878583" y="544068"/>
                  </a:cubicBezTo>
                  <a:lnTo>
                    <a:pt x="1858009" y="419862"/>
                  </a:lnTo>
                  <a:cubicBezTo>
                    <a:pt x="1895093" y="416306"/>
                    <a:pt x="1951735" y="409956"/>
                    <a:pt x="2027935" y="400812"/>
                  </a:cubicBezTo>
                  <a:lnTo>
                    <a:pt x="2053081" y="284988"/>
                  </a:lnTo>
                  <a:lnTo>
                    <a:pt x="1893823" y="284988"/>
                  </a:lnTo>
                  <a:lnTo>
                    <a:pt x="1892299" y="263652"/>
                  </a:lnTo>
                  <a:lnTo>
                    <a:pt x="2057653" y="263652"/>
                  </a:lnTo>
                  <a:lnTo>
                    <a:pt x="2080513" y="154686"/>
                  </a:lnTo>
                  <a:cubicBezTo>
                    <a:pt x="2023617" y="161798"/>
                    <a:pt x="1967737" y="166878"/>
                    <a:pt x="1912873" y="169926"/>
                  </a:cubicBezTo>
                  <a:lnTo>
                    <a:pt x="1912873" y="162306"/>
                  </a:lnTo>
                  <a:cubicBezTo>
                    <a:pt x="1968753" y="144018"/>
                    <a:pt x="2025776" y="121539"/>
                    <a:pt x="2083942" y="94869"/>
                  </a:cubicBezTo>
                  <a:cubicBezTo>
                    <a:pt x="2142108" y="68199"/>
                    <a:pt x="2189733" y="43434"/>
                    <a:pt x="2226817" y="20574"/>
                  </a:cubicBezTo>
                  <a:close/>
                  <a:moveTo>
                    <a:pt x="712349" y="20574"/>
                  </a:moveTo>
                  <a:lnTo>
                    <a:pt x="793121" y="107442"/>
                  </a:lnTo>
                  <a:cubicBezTo>
                    <a:pt x="798201" y="82042"/>
                    <a:pt x="803535" y="56388"/>
                    <a:pt x="809123" y="30480"/>
                  </a:cubicBezTo>
                  <a:lnTo>
                    <a:pt x="941711" y="43434"/>
                  </a:lnTo>
                  <a:cubicBezTo>
                    <a:pt x="939171" y="55118"/>
                    <a:pt x="928757" y="62484"/>
                    <a:pt x="910469" y="65532"/>
                  </a:cubicBezTo>
                  <a:lnTo>
                    <a:pt x="897515" y="124206"/>
                  </a:lnTo>
                  <a:cubicBezTo>
                    <a:pt x="887355" y="171958"/>
                    <a:pt x="879227" y="218440"/>
                    <a:pt x="873131" y="263652"/>
                  </a:cubicBezTo>
                  <a:lnTo>
                    <a:pt x="949331" y="263652"/>
                  </a:lnTo>
                  <a:lnTo>
                    <a:pt x="1014101" y="201930"/>
                  </a:lnTo>
                  <a:lnTo>
                    <a:pt x="1004957" y="202692"/>
                  </a:lnTo>
                  <a:cubicBezTo>
                    <a:pt x="991241" y="202692"/>
                    <a:pt x="978033" y="197104"/>
                    <a:pt x="965333" y="185928"/>
                  </a:cubicBezTo>
                  <a:cubicBezTo>
                    <a:pt x="972445" y="137160"/>
                    <a:pt x="965587" y="95504"/>
                    <a:pt x="944759" y="60960"/>
                  </a:cubicBezTo>
                  <a:lnTo>
                    <a:pt x="951617" y="57150"/>
                  </a:lnTo>
                  <a:cubicBezTo>
                    <a:pt x="1005973" y="65278"/>
                    <a:pt x="1041025" y="79502"/>
                    <a:pt x="1056773" y="99822"/>
                  </a:cubicBezTo>
                  <a:cubicBezTo>
                    <a:pt x="1069473" y="116078"/>
                    <a:pt x="1074045" y="132334"/>
                    <a:pt x="1070489" y="148590"/>
                  </a:cubicBezTo>
                  <a:cubicBezTo>
                    <a:pt x="1069473" y="152654"/>
                    <a:pt x="1066171" y="160655"/>
                    <a:pt x="1060583" y="172593"/>
                  </a:cubicBezTo>
                  <a:cubicBezTo>
                    <a:pt x="1054995" y="184531"/>
                    <a:pt x="1041533" y="193802"/>
                    <a:pt x="1020197" y="200406"/>
                  </a:cubicBezTo>
                  <a:lnTo>
                    <a:pt x="1024769" y="204216"/>
                  </a:lnTo>
                  <a:cubicBezTo>
                    <a:pt x="1052709" y="227076"/>
                    <a:pt x="1078363" y="249936"/>
                    <a:pt x="1101731" y="272796"/>
                  </a:cubicBezTo>
                  <a:cubicBezTo>
                    <a:pt x="1096651" y="280924"/>
                    <a:pt x="1088777" y="284988"/>
                    <a:pt x="1078109" y="284988"/>
                  </a:cubicBezTo>
                  <a:lnTo>
                    <a:pt x="870845" y="284988"/>
                  </a:lnTo>
                  <a:cubicBezTo>
                    <a:pt x="865765" y="333756"/>
                    <a:pt x="865257" y="378968"/>
                    <a:pt x="869321" y="420624"/>
                  </a:cubicBezTo>
                  <a:cubicBezTo>
                    <a:pt x="899293" y="379476"/>
                    <a:pt x="924693" y="339344"/>
                    <a:pt x="945521" y="300228"/>
                  </a:cubicBezTo>
                  <a:lnTo>
                    <a:pt x="1059821" y="358140"/>
                  </a:lnTo>
                  <a:cubicBezTo>
                    <a:pt x="1054233" y="366268"/>
                    <a:pt x="1046105" y="370332"/>
                    <a:pt x="1035437" y="370332"/>
                  </a:cubicBezTo>
                  <a:lnTo>
                    <a:pt x="1027055" y="369570"/>
                  </a:lnTo>
                  <a:cubicBezTo>
                    <a:pt x="990479" y="419862"/>
                    <a:pt x="946283" y="468884"/>
                    <a:pt x="894467" y="516636"/>
                  </a:cubicBezTo>
                  <a:cubicBezTo>
                    <a:pt x="906151" y="542036"/>
                    <a:pt x="921899" y="564388"/>
                    <a:pt x="941711" y="583692"/>
                  </a:cubicBezTo>
                  <a:cubicBezTo>
                    <a:pt x="946283" y="588264"/>
                    <a:pt x="950347" y="590550"/>
                    <a:pt x="953903" y="590550"/>
                  </a:cubicBezTo>
                  <a:lnTo>
                    <a:pt x="957713" y="590550"/>
                  </a:lnTo>
                  <a:cubicBezTo>
                    <a:pt x="959745" y="590550"/>
                    <a:pt x="963047" y="587502"/>
                    <a:pt x="967619" y="581406"/>
                  </a:cubicBezTo>
                  <a:cubicBezTo>
                    <a:pt x="995559" y="548894"/>
                    <a:pt x="1020197" y="516382"/>
                    <a:pt x="1041533" y="483870"/>
                  </a:cubicBezTo>
                  <a:lnTo>
                    <a:pt x="1048391" y="486156"/>
                  </a:lnTo>
                  <a:lnTo>
                    <a:pt x="1001909" y="617982"/>
                  </a:lnTo>
                  <a:cubicBezTo>
                    <a:pt x="1013593" y="648970"/>
                    <a:pt x="1017657" y="672846"/>
                    <a:pt x="1014101" y="689610"/>
                  </a:cubicBezTo>
                  <a:cubicBezTo>
                    <a:pt x="1012069" y="698754"/>
                    <a:pt x="1007751" y="705866"/>
                    <a:pt x="1001147" y="710946"/>
                  </a:cubicBezTo>
                  <a:cubicBezTo>
                    <a:pt x="984383" y="723646"/>
                    <a:pt x="967365" y="729996"/>
                    <a:pt x="950093" y="729996"/>
                  </a:cubicBezTo>
                  <a:cubicBezTo>
                    <a:pt x="941457" y="729996"/>
                    <a:pt x="928376" y="727075"/>
                    <a:pt x="910850" y="721233"/>
                  </a:cubicBezTo>
                  <a:cubicBezTo>
                    <a:pt x="893324" y="715391"/>
                    <a:pt x="876433" y="703834"/>
                    <a:pt x="860177" y="686562"/>
                  </a:cubicBezTo>
                  <a:cubicBezTo>
                    <a:pt x="833761" y="658114"/>
                    <a:pt x="812933" y="626872"/>
                    <a:pt x="797693" y="592836"/>
                  </a:cubicBezTo>
                  <a:cubicBezTo>
                    <a:pt x="728097" y="642620"/>
                    <a:pt x="646563" y="681990"/>
                    <a:pt x="553091" y="710946"/>
                  </a:cubicBezTo>
                  <a:lnTo>
                    <a:pt x="549281" y="702564"/>
                  </a:lnTo>
                  <a:cubicBezTo>
                    <a:pt x="636149" y="655320"/>
                    <a:pt x="711841" y="598170"/>
                    <a:pt x="776357" y="531114"/>
                  </a:cubicBezTo>
                  <a:cubicBezTo>
                    <a:pt x="759085" y="457454"/>
                    <a:pt x="755783" y="375412"/>
                    <a:pt x="766451" y="284988"/>
                  </a:cubicBezTo>
                  <a:lnTo>
                    <a:pt x="646817" y="284988"/>
                  </a:lnTo>
                  <a:lnTo>
                    <a:pt x="624719" y="387096"/>
                  </a:lnTo>
                  <a:lnTo>
                    <a:pt x="752735" y="369570"/>
                  </a:lnTo>
                  <a:lnTo>
                    <a:pt x="751973" y="377952"/>
                  </a:lnTo>
                  <a:cubicBezTo>
                    <a:pt x="716921" y="395224"/>
                    <a:pt x="670947" y="415798"/>
                    <a:pt x="614051" y="439674"/>
                  </a:cubicBezTo>
                  <a:lnTo>
                    <a:pt x="577475" y="610362"/>
                  </a:lnTo>
                  <a:cubicBezTo>
                    <a:pt x="572395" y="633730"/>
                    <a:pt x="564775" y="654685"/>
                    <a:pt x="554615" y="673227"/>
                  </a:cubicBezTo>
                  <a:cubicBezTo>
                    <a:pt x="544455" y="691769"/>
                    <a:pt x="528326" y="706628"/>
                    <a:pt x="506228" y="717804"/>
                  </a:cubicBezTo>
                  <a:cubicBezTo>
                    <a:pt x="484130" y="728980"/>
                    <a:pt x="453523" y="736092"/>
                    <a:pt x="414407" y="739140"/>
                  </a:cubicBezTo>
                  <a:cubicBezTo>
                    <a:pt x="421011" y="703580"/>
                    <a:pt x="419995" y="677672"/>
                    <a:pt x="411359" y="661416"/>
                  </a:cubicBezTo>
                  <a:cubicBezTo>
                    <a:pt x="406787" y="653288"/>
                    <a:pt x="399675" y="646303"/>
                    <a:pt x="390023" y="640461"/>
                  </a:cubicBezTo>
                  <a:cubicBezTo>
                    <a:pt x="380371" y="634619"/>
                    <a:pt x="365131" y="629666"/>
                    <a:pt x="344303" y="625602"/>
                  </a:cubicBezTo>
                  <a:lnTo>
                    <a:pt x="345827" y="616458"/>
                  </a:lnTo>
                  <a:lnTo>
                    <a:pt x="392309" y="618744"/>
                  </a:lnTo>
                  <a:cubicBezTo>
                    <a:pt x="420757" y="620776"/>
                    <a:pt x="440315" y="621792"/>
                    <a:pt x="450983" y="621792"/>
                  </a:cubicBezTo>
                  <a:cubicBezTo>
                    <a:pt x="461651" y="621792"/>
                    <a:pt x="468001" y="616712"/>
                    <a:pt x="470033" y="606552"/>
                  </a:cubicBezTo>
                  <a:lnTo>
                    <a:pt x="495941" y="486156"/>
                  </a:lnTo>
                  <a:cubicBezTo>
                    <a:pt x="463937" y="498348"/>
                    <a:pt x="428885" y="511302"/>
                    <a:pt x="390785" y="525018"/>
                  </a:cubicBezTo>
                  <a:cubicBezTo>
                    <a:pt x="383673" y="535178"/>
                    <a:pt x="374783" y="541528"/>
                    <a:pt x="364115" y="544068"/>
                  </a:cubicBezTo>
                  <a:lnTo>
                    <a:pt x="343541" y="419862"/>
                  </a:lnTo>
                  <a:cubicBezTo>
                    <a:pt x="380625" y="416306"/>
                    <a:pt x="437267" y="409956"/>
                    <a:pt x="513467" y="400812"/>
                  </a:cubicBezTo>
                  <a:lnTo>
                    <a:pt x="538613" y="284988"/>
                  </a:lnTo>
                  <a:lnTo>
                    <a:pt x="379355" y="284988"/>
                  </a:lnTo>
                  <a:lnTo>
                    <a:pt x="377831" y="263652"/>
                  </a:lnTo>
                  <a:lnTo>
                    <a:pt x="543185" y="263652"/>
                  </a:lnTo>
                  <a:lnTo>
                    <a:pt x="566045" y="154686"/>
                  </a:lnTo>
                  <a:cubicBezTo>
                    <a:pt x="509149" y="161798"/>
                    <a:pt x="453269" y="166878"/>
                    <a:pt x="398405" y="169926"/>
                  </a:cubicBezTo>
                  <a:lnTo>
                    <a:pt x="398405" y="162306"/>
                  </a:lnTo>
                  <a:cubicBezTo>
                    <a:pt x="454285" y="144018"/>
                    <a:pt x="511308" y="121539"/>
                    <a:pt x="569474" y="94869"/>
                  </a:cubicBezTo>
                  <a:cubicBezTo>
                    <a:pt x="627640" y="68199"/>
                    <a:pt x="675265" y="43434"/>
                    <a:pt x="712349" y="20574"/>
                  </a:cubicBezTo>
                  <a:close/>
                  <a:moveTo>
                    <a:pt x="342017" y="0"/>
                  </a:moveTo>
                  <a:lnTo>
                    <a:pt x="351923" y="25146"/>
                  </a:lnTo>
                  <a:cubicBezTo>
                    <a:pt x="322459" y="38862"/>
                    <a:pt x="298710" y="54737"/>
                    <a:pt x="280676" y="72771"/>
                  </a:cubicBezTo>
                  <a:cubicBezTo>
                    <a:pt x="262642" y="90805"/>
                    <a:pt x="251847" y="106172"/>
                    <a:pt x="248291" y="118872"/>
                  </a:cubicBezTo>
                  <a:cubicBezTo>
                    <a:pt x="258959" y="121412"/>
                    <a:pt x="269754" y="125730"/>
                    <a:pt x="280676" y="131826"/>
                  </a:cubicBezTo>
                  <a:cubicBezTo>
                    <a:pt x="291598" y="137922"/>
                    <a:pt x="300234" y="146431"/>
                    <a:pt x="306584" y="157353"/>
                  </a:cubicBezTo>
                  <a:cubicBezTo>
                    <a:pt x="312934" y="168275"/>
                    <a:pt x="314331" y="182372"/>
                    <a:pt x="310775" y="199644"/>
                  </a:cubicBezTo>
                  <a:cubicBezTo>
                    <a:pt x="306711" y="216916"/>
                    <a:pt x="297313" y="231267"/>
                    <a:pt x="282581" y="242697"/>
                  </a:cubicBezTo>
                  <a:cubicBezTo>
                    <a:pt x="267849" y="254127"/>
                    <a:pt x="251085" y="259842"/>
                    <a:pt x="232289" y="259842"/>
                  </a:cubicBezTo>
                  <a:cubicBezTo>
                    <a:pt x="214001" y="259842"/>
                    <a:pt x="199650" y="253365"/>
                    <a:pt x="189236" y="240411"/>
                  </a:cubicBezTo>
                  <a:cubicBezTo>
                    <a:pt x="178822" y="227457"/>
                    <a:pt x="176409" y="207772"/>
                    <a:pt x="181997" y="181356"/>
                  </a:cubicBezTo>
                  <a:cubicBezTo>
                    <a:pt x="189109" y="146812"/>
                    <a:pt x="205492" y="112903"/>
                    <a:pt x="231146" y="79629"/>
                  </a:cubicBezTo>
                  <a:cubicBezTo>
                    <a:pt x="256800" y="46355"/>
                    <a:pt x="293757" y="19812"/>
                    <a:pt x="342017" y="0"/>
                  </a:cubicBezTo>
                  <a:close/>
                  <a:moveTo>
                    <a:pt x="163709" y="0"/>
                  </a:moveTo>
                  <a:lnTo>
                    <a:pt x="172853" y="25146"/>
                  </a:lnTo>
                  <a:cubicBezTo>
                    <a:pt x="143389" y="38862"/>
                    <a:pt x="119640" y="54737"/>
                    <a:pt x="101606" y="72771"/>
                  </a:cubicBezTo>
                  <a:cubicBezTo>
                    <a:pt x="83572" y="90805"/>
                    <a:pt x="72777" y="106172"/>
                    <a:pt x="69221" y="118872"/>
                  </a:cubicBezTo>
                  <a:cubicBezTo>
                    <a:pt x="80397" y="121412"/>
                    <a:pt x="91319" y="125730"/>
                    <a:pt x="101987" y="131826"/>
                  </a:cubicBezTo>
                  <a:cubicBezTo>
                    <a:pt x="112655" y="137922"/>
                    <a:pt x="121164" y="146431"/>
                    <a:pt x="127514" y="157353"/>
                  </a:cubicBezTo>
                  <a:cubicBezTo>
                    <a:pt x="133864" y="168275"/>
                    <a:pt x="135261" y="182372"/>
                    <a:pt x="131705" y="199644"/>
                  </a:cubicBezTo>
                  <a:cubicBezTo>
                    <a:pt x="127641" y="216916"/>
                    <a:pt x="118243" y="231267"/>
                    <a:pt x="103511" y="242697"/>
                  </a:cubicBezTo>
                  <a:cubicBezTo>
                    <a:pt x="88779" y="254127"/>
                    <a:pt x="72269" y="259842"/>
                    <a:pt x="53981" y="259842"/>
                  </a:cubicBezTo>
                  <a:cubicBezTo>
                    <a:pt x="35185" y="259842"/>
                    <a:pt x="20580" y="253365"/>
                    <a:pt x="10166" y="240411"/>
                  </a:cubicBezTo>
                  <a:cubicBezTo>
                    <a:pt x="-248" y="227457"/>
                    <a:pt x="-2661" y="207772"/>
                    <a:pt x="2927" y="181356"/>
                  </a:cubicBezTo>
                  <a:cubicBezTo>
                    <a:pt x="10039" y="146812"/>
                    <a:pt x="26549" y="112903"/>
                    <a:pt x="52457" y="79629"/>
                  </a:cubicBezTo>
                  <a:cubicBezTo>
                    <a:pt x="78365" y="46355"/>
                    <a:pt x="115449" y="19812"/>
                    <a:pt x="1637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9pPr>
            </a:lstStyle>
            <a:p>
              <a:pPr algn="ctr"/>
              <a:endParaRPr lang="zh-CN" altLang="en-US" sz="6000" dirty="0">
                <a:latin typeface="JiangChengXieSong 900W" panose="02020900000000000000" pitchFamily="18" charset="-122"/>
                <a:ea typeface="JiangChengXieSong 900W" panose="02020900000000000000" pitchFamily="18" charset="-122"/>
              </a:endParaRPr>
            </a:p>
          </p:txBody>
        </p:sp>
        <p:sp>
          <p:nvSpPr>
            <p:cNvPr id="6" name="文本框 5"/>
            <p:cNvSpPr txBox="1"/>
            <p:nvPr>
              <p:custDataLst>
                <p:tags r:id="rId4"/>
              </p:custDataLst>
            </p:nvPr>
          </p:nvSpPr>
          <p:spPr>
            <a:xfrm>
              <a:off x="3793359" y="1264145"/>
              <a:ext cx="797052" cy="727710"/>
            </a:xfrm>
            <a:custGeom>
              <a:avLst/>
              <a:gdLst/>
              <a:ahLst/>
              <a:cxnLst/>
              <a:rect l="l" t="t" r="r" b="b"/>
              <a:pathLst>
                <a:path w="797052" h="727710">
                  <a:moveTo>
                    <a:pt x="297942" y="469391"/>
                  </a:moveTo>
                  <a:lnTo>
                    <a:pt x="281940" y="486156"/>
                  </a:lnTo>
                  <a:cubicBezTo>
                    <a:pt x="308864" y="520699"/>
                    <a:pt x="346964" y="547116"/>
                    <a:pt x="396240" y="565404"/>
                  </a:cubicBezTo>
                  <a:cubicBezTo>
                    <a:pt x="433324" y="536956"/>
                    <a:pt x="466598" y="504952"/>
                    <a:pt x="496062" y="469391"/>
                  </a:cubicBezTo>
                  <a:close/>
                  <a:moveTo>
                    <a:pt x="397002" y="103632"/>
                  </a:moveTo>
                  <a:cubicBezTo>
                    <a:pt x="469138" y="123444"/>
                    <a:pt x="501142" y="152908"/>
                    <a:pt x="493014" y="192024"/>
                  </a:cubicBezTo>
                  <a:cubicBezTo>
                    <a:pt x="491998" y="198120"/>
                    <a:pt x="487553" y="207137"/>
                    <a:pt x="479679" y="219075"/>
                  </a:cubicBezTo>
                  <a:cubicBezTo>
                    <a:pt x="471805" y="231013"/>
                    <a:pt x="457454" y="239014"/>
                    <a:pt x="436626" y="243078"/>
                  </a:cubicBezTo>
                  <a:lnTo>
                    <a:pt x="427482" y="243840"/>
                  </a:lnTo>
                  <a:cubicBezTo>
                    <a:pt x="410718" y="243840"/>
                    <a:pt x="395224" y="235712"/>
                    <a:pt x="381000" y="219456"/>
                  </a:cubicBezTo>
                  <a:cubicBezTo>
                    <a:pt x="384556" y="209296"/>
                    <a:pt x="387350" y="199644"/>
                    <a:pt x="389382" y="190500"/>
                  </a:cubicBezTo>
                  <a:cubicBezTo>
                    <a:pt x="395478" y="160020"/>
                    <a:pt x="395732" y="132080"/>
                    <a:pt x="390144" y="106680"/>
                  </a:cubicBezTo>
                  <a:close/>
                  <a:moveTo>
                    <a:pt x="724662" y="0"/>
                  </a:moveTo>
                  <a:lnTo>
                    <a:pt x="790194" y="89916"/>
                  </a:lnTo>
                  <a:cubicBezTo>
                    <a:pt x="785114" y="92964"/>
                    <a:pt x="779018" y="94488"/>
                    <a:pt x="771906" y="94488"/>
                  </a:cubicBezTo>
                  <a:cubicBezTo>
                    <a:pt x="762762" y="94488"/>
                    <a:pt x="751586" y="91694"/>
                    <a:pt x="738378" y="86106"/>
                  </a:cubicBezTo>
                  <a:cubicBezTo>
                    <a:pt x="699770" y="89662"/>
                    <a:pt x="657098" y="92964"/>
                    <a:pt x="610362" y="96012"/>
                  </a:cubicBezTo>
                  <a:lnTo>
                    <a:pt x="729234" y="133350"/>
                  </a:lnTo>
                  <a:cubicBezTo>
                    <a:pt x="724662" y="143002"/>
                    <a:pt x="715518" y="147828"/>
                    <a:pt x="701802" y="147828"/>
                  </a:cubicBezTo>
                  <a:lnTo>
                    <a:pt x="697230" y="147828"/>
                  </a:lnTo>
                  <a:cubicBezTo>
                    <a:pt x="659130" y="179324"/>
                    <a:pt x="613156" y="212344"/>
                    <a:pt x="559308" y="246888"/>
                  </a:cubicBezTo>
                  <a:lnTo>
                    <a:pt x="665226" y="246888"/>
                  </a:lnTo>
                  <a:lnTo>
                    <a:pt x="727710" y="195834"/>
                  </a:lnTo>
                  <a:lnTo>
                    <a:pt x="797052" y="279654"/>
                  </a:lnTo>
                  <a:cubicBezTo>
                    <a:pt x="792988" y="283210"/>
                    <a:pt x="788670" y="285623"/>
                    <a:pt x="784098" y="286893"/>
                  </a:cubicBezTo>
                  <a:cubicBezTo>
                    <a:pt x="779526" y="288163"/>
                    <a:pt x="773430" y="289052"/>
                    <a:pt x="765810" y="289560"/>
                  </a:cubicBezTo>
                  <a:cubicBezTo>
                    <a:pt x="735838" y="306832"/>
                    <a:pt x="702056" y="325120"/>
                    <a:pt x="664464" y="344424"/>
                  </a:cubicBezTo>
                  <a:cubicBezTo>
                    <a:pt x="677672" y="356108"/>
                    <a:pt x="689610" y="367538"/>
                    <a:pt x="700278" y="378714"/>
                  </a:cubicBezTo>
                  <a:cubicBezTo>
                    <a:pt x="695706" y="386842"/>
                    <a:pt x="687578" y="390906"/>
                    <a:pt x="675894" y="390906"/>
                  </a:cubicBezTo>
                  <a:lnTo>
                    <a:pt x="361950" y="390906"/>
                  </a:lnTo>
                  <a:cubicBezTo>
                    <a:pt x="347218" y="410718"/>
                    <a:pt x="332232" y="429768"/>
                    <a:pt x="316992" y="448056"/>
                  </a:cubicBezTo>
                  <a:lnTo>
                    <a:pt x="505206" y="448056"/>
                  </a:lnTo>
                  <a:lnTo>
                    <a:pt x="569214" y="395478"/>
                  </a:lnTo>
                  <a:lnTo>
                    <a:pt x="654558" y="477012"/>
                  </a:lnTo>
                  <a:cubicBezTo>
                    <a:pt x="647446" y="484123"/>
                    <a:pt x="633984" y="488442"/>
                    <a:pt x="614172" y="489965"/>
                  </a:cubicBezTo>
                  <a:cubicBezTo>
                    <a:pt x="579628" y="529082"/>
                    <a:pt x="541020" y="563118"/>
                    <a:pt x="498348" y="592073"/>
                  </a:cubicBezTo>
                  <a:cubicBezTo>
                    <a:pt x="569976" y="602742"/>
                    <a:pt x="643890" y="608076"/>
                    <a:pt x="720090" y="608076"/>
                  </a:cubicBezTo>
                  <a:lnTo>
                    <a:pt x="717804" y="617220"/>
                  </a:lnTo>
                  <a:cubicBezTo>
                    <a:pt x="669036" y="633476"/>
                    <a:pt x="633984" y="669798"/>
                    <a:pt x="612648" y="726186"/>
                  </a:cubicBezTo>
                  <a:cubicBezTo>
                    <a:pt x="522732" y="712978"/>
                    <a:pt x="447548" y="688848"/>
                    <a:pt x="387096" y="653796"/>
                  </a:cubicBezTo>
                  <a:cubicBezTo>
                    <a:pt x="296672" y="693420"/>
                    <a:pt x="182626" y="718058"/>
                    <a:pt x="44958" y="727710"/>
                  </a:cubicBezTo>
                  <a:lnTo>
                    <a:pt x="43434" y="717804"/>
                  </a:lnTo>
                  <a:cubicBezTo>
                    <a:pt x="154178" y="691896"/>
                    <a:pt x="249936" y="655574"/>
                    <a:pt x="330708" y="608838"/>
                  </a:cubicBezTo>
                  <a:cubicBezTo>
                    <a:pt x="302768" y="580390"/>
                    <a:pt x="281432" y="544576"/>
                    <a:pt x="266700" y="501396"/>
                  </a:cubicBezTo>
                  <a:cubicBezTo>
                    <a:pt x="191516" y="576579"/>
                    <a:pt x="103886" y="635000"/>
                    <a:pt x="3810" y="676656"/>
                  </a:cubicBezTo>
                  <a:lnTo>
                    <a:pt x="0" y="670560"/>
                  </a:lnTo>
                  <a:cubicBezTo>
                    <a:pt x="99060" y="601980"/>
                    <a:pt x="182118" y="508762"/>
                    <a:pt x="249174" y="390906"/>
                  </a:cubicBezTo>
                  <a:lnTo>
                    <a:pt x="144780" y="390906"/>
                  </a:lnTo>
                  <a:lnTo>
                    <a:pt x="143256" y="369570"/>
                  </a:lnTo>
                  <a:lnTo>
                    <a:pt x="260604" y="369570"/>
                  </a:lnTo>
                  <a:cubicBezTo>
                    <a:pt x="277876" y="337566"/>
                    <a:pt x="293116" y="305054"/>
                    <a:pt x="306324" y="272034"/>
                  </a:cubicBezTo>
                  <a:lnTo>
                    <a:pt x="448818" y="293370"/>
                  </a:lnTo>
                  <a:cubicBezTo>
                    <a:pt x="446786" y="297942"/>
                    <a:pt x="443484" y="301371"/>
                    <a:pt x="438912" y="303657"/>
                  </a:cubicBezTo>
                  <a:cubicBezTo>
                    <a:pt x="434340" y="305943"/>
                    <a:pt x="426720" y="307340"/>
                    <a:pt x="416052" y="307848"/>
                  </a:cubicBezTo>
                  <a:cubicBezTo>
                    <a:pt x="403860" y="329184"/>
                    <a:pt x="390906" y="349758"/>
                    <a:pt x="377190" y="369570"/>
                  </a:cubicBezTo>
                  <a:lnTo>
                    <a:pt x="550926" y="369570"/>
                  </a:lnTo>
                  <a:lnTo>
                    <a:pt x="618744" y="303276"/>
                  </a:lnTo>
                  <a:lnTo>
                    <a:pt x="643890" y="325374"/>
                  </a:lnTo>
                  <a:cubicBezTo>
                    <a:pt x="648970" y="312674"/>
                    <a:pt x="654050" y="299720"/>
                    <a:pt x="659130" y="286512"/>
                  </a:cubicBezTo>
                  <a:lnTo>
                    <a:pt x="665988" y="268224"/>
                  </a:lnTo>
                  <a:lnTo>
                    <a:pt x="176022" y="268224"/>
                  </a:lnTo>
                  <a:cubicBezTo>
                    <a:pt x="178054" y="283972"/>
                    <a:pt x="177800" y="298704"/>
                    <a:pt x="175260" y="312420"/>
                  </a:cubicBezTo>
                  <a:cubicBezTo>
                    <a:pt x="173736" y="319532"/>
                    <a:pt x="170180" y="329565"/>
                    <a:pt x="164592" y="342519"/>
                  </a:cubicBezTo>
                  <a:cubicBezTo>
                    <a:pt x="159004" y="355473"/>
                    <a:pt x="145542" y="367284"/>
                    <a:pt x="124206" y="377952"/>
                  </a:cubicBezTo>
                  <a:cubicBezTo>
                    <a:pt x="112522" y="383032"/>
                    <a:pt x="102362" y="385572"/>
                    <a:pt x="93726" y="385572"/>
                  </a:cubicBezTo>
                  <a:cubicBezTo>
                    <a:pt x="85090" y="385572"/>
                    <a:pt x="75946" y="381889"/>
                    <a:pt x="66294" y="374523"/>
                  </a:cubicBezTo>
                  <a:cubicBezTo>
                    <a:pt x="56642" y="367157"/>
                    <a:pt x="53848" y="354076"/>
                    <a:pt x="57912" y="335280"/>
                  </a:cubicBezTo>
                  <a:cubicBezTo>
                    <a:pt x="61976" y="317500"/>
                    <a:pt x="75946" y="300736"/>
                    <a:pt x="99822" y="284988"/>
                  </a:cubicBezTo>
                  <a:cubicBezTo>
                    <a:pt x="110998" y="278384"/>
                    <a:pt x="121412" y="268732"/>
                    <a:pt x="131064" y="256032"/>
                  </a:cubicBezTo>
                  <a:cubicBezTo>
                    <a:pt x="140716" y="243332"/>
                    <a:pt x="147066" y="228854"/>
                    <a:pt x="150114" y="212598"/>
                  </a:cubicBezTo>
                  <a:lnTo>
                    <a:pt x="159258" y="211836"/>
                  </a:lnTo>
                  <a:cubicBezTo>
                    <a:pt x="164338" y="223520"/>
                    <a:pt x="168656" y="235204"/>
                    <a:pt x="172212" y="246888"/>
                  </a:cubicBezTo>
                  <a:lnTo>
                    <a:pt x="256032" y="246888"/>
                  </a:lnTo>
                  <a:cubicBezTo>
                    <a:pt x="245872" y="244348"/>
                    <a:pt x="236474" y="238252"/>
                    <a:pt x="227838" y="228600"/>
                  </a:cubicBezTo>
                  <a:lnTo>
                    <a:pt x="229362" y="222504"/>
                  </a:lnTo>
                  <a:cubicBezTo>
                    <a:pt x="237490" y="182880"/>
                    <a:pt x="235712" y="148336"/>
                    <a:pt x="224028" y="118872"/>
                  </a:cubicBezTo>
                  <a:lnTo>
                    <a:pt x="231648" y="115062"/>
                  </a:lnTo>
                  <a:cubicBezTo>
                    <a:pt x="309880" y="129794"/>
                    <a:pt x="344678" y="157480"/>
                    <a:pt x="336042" y="198120"/>
                  </a:cubicBezTo>
                  <a:cubicBezTo>
                    <a:pt x="335026" y="202692"/>
                    <a:pt x="331597" y="210439"/>
                    <a:pt x="325755" y="221361"/>
                  </a:cubicBezTo>
                  <a:cubicBezTo>
                    <a:pt x="319913" y="232283"/>
                    <a:pt x="307086" y="240792"/>
                    <a:pt x="287274" y="246888"/>
                  </a:cubicBezTo>
                  <a:lnTo>
                    <a:pt x="536448" y="246888"/>
                  </a:lnTo>
                  <a:cubicBezTo>
                    <a:pt x="561848" y="193040"/>
                    <a:pt x="582168" y="143002"/>
                    <a:pt x="597408" y="96774"/>
                  </a:cubicBezTo>
                  <a:cubicBezTo>
                    <a:pt x="511556" y="101346"/>
                    <a:pt x="425704" y="103632"/>
                    <a:pt x="339852" y="103632"/>
                  </a:cubicBezTo>
                  <a:cubicBezTo>
                    <a:pt x="284480" y="103632"/>
                    <a:pt x="229108" y="102616"/>
                    <a:pt x="173736" y="100584"/>
                  </a:cubicBezTo>
                  <a:lnTo>
                    <a:pt x="174498" y="88392"/>
                  </a:lnTo>
                  <a:cubicBezTo>
                    <a:pt x="268986" y="79756"/>
                    <a:pt x="367284" y="67183"/>
                    <a:pt x="469392" y="50673"/>
                  </a:cubicBezTo>
                  <a:cubicBezTo>
                    <a:pt x="571500" y="34163"/>
                    <a:pt x="656590" y="17272"/>
                    <a:pt x="724662" y="0"/>
                  </a:cubicBezTo>
                  <a:close/>
                </a:path>
              </a:pathLst>
            </a:custGeom>
            <a:solidFill>
              <a:srgbClr val="FF670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9pPr>
            </a:lstStyle>
            <a:p>
              <a:pPr algn="ctr"/>
              <a:endParaRPr lang="zh-CN" altLang="en-US" sz="6000" dirty="0">
                <a:latin typeface="JiangChengXieSong 900W" panose="02020900000000000000" pitchFamily="18" charset="-122"/>
                <a:ea typeface="JiangChengXieSong 900W" panose="02020900000000000000" pitchFamily="18" charset="-122"/>
              </a:endParaRPr>
            </a:p>
          </p:txBody>
        </p:sp>
        <p:sp>
          <p:nvSpPr>
            <p:cNvPr id="43" name="文本框 42"/>
            <p:cNvSpPr txBox="1"/>
            <p:nvPr>
              <p:custDataLst>
                <p:tags r:id="rId5"/>
              </p:custDataLst>
            </p:nvPr>
          </p:nvSpPr>
          <p:spPr>
            <a:xfrm>
              <a:off x="5309085" y="1275162"/>
              <a:ext cx="820674" cy="722376"/>
            </a:xfrm>
            <a:custGeom>
              <a:avLst/>
              <a:gdLst/>
              <a:ahLst/>
              <a:cxnLst/>
              <a:rect l="l" t="t" r="r" b="b"/>
              <a:pathLst>
                <a:path w="820674" h="722376">
                  <a:moveTo>
                    <a:pt x="451866" y="0"/>
                  </a:moveTo>
                  <a:cubicBezTo>
                    <a:pt x="483870" y="0"/>
                    <a:pt x="506730" y="4571"/>
                    <a:pt x="520446" y="13716"/>
                  </a:cubicBezTo>
                  <a:cubicBezTo>
                    <a:pt x="538226" y="25400"/>
                    <a:pt x="545338" y="39624"/>
                    <a:pt x="541782" y="56388"/>
                  </a:cubicBezTo>
                  <a:cubicBezTo>
                    <a:pt x="541274" y="57912"/>
                    <a:pt x="539496" y="63754"/>
                    <a:pt x="536448" y="73914"/>
                  </a:cubicBezTo>
                  <a:cubicBezTo>
                    <a:pt x="533400" y="84074"/>
                    <a:pt x="521970" y="94488"/>
                    <a:pt x="502158" y="105156"/>
                  </a:cubicBezTo>
                  <a:lnTo>
                    <a:pt x="685038" y="105156"/>
                  </a:lnTo>
                  <a:lnTo>
                    <a:pt x="748284" y="52578"/>
                  </a:lnTo>
                  <a:lnTo>
                    <a:pt x="820674" y="137922"/>
                  </a:lnTo>
                  <a:cubicBezTo>
                    <a:pt x="816610" y="141478"/>
                    <a:pt x="812165" y="143891"/>
                    <a:pt x="807339" y="145161"/>
                  </a:cubicBezTo>
                  <a:cubicBezTo>
                    <a:pt x="802513" y="146431"/>
                    <a:pt x="796290" y="147320"/>
                    <a:pt x="788670" y="147828"/>
                  </a:cubicBezTo>
                  <a:cubicBezTo>
                    <a:pt x="761238" y="167132"/>
                    <a:pt x="726186" y="186436"/>
                    <a:pt x="683514" y="205740"/>
                  </a:cubicBezTo>
                  <a:cubicBezTo>
                    <a:pt x="690118" y="211836"/>
                    <a:pt x="696214" y="217932"/>
                    <a:pt x="701802" y="224028"/>
                  </a:cubicBezTo>
                  <a:cubicBezTo>
                    <a:pt x="697738" y="232156"/>
                    <a:pt x="689610" y="236220"/>
                    <a:pt x="677418" y="236220"/>
                  </a:cubicBezTo>
                  <a:lnTo>
                    <a:pt x="646176" y="236220"/>
                  </a:lnTo>
                  <a:lnTo>
                    <a:pt x="485394" y="236220"/>
                  </a:lnTo>
                  <a:cubicBezTo>
                    <a:pt x="455930" y="260604"/>
                    <a:pt x="422148" y="283210"/>
                    <a:pt x="384048" y="304038"/>
                  </a:cubicBezTo>
                  <a:cubicBezTo>
                    <a:pt x="406400" y="325882"/>
                    <a:pt x="423672" y="350012"/>
                    <a:pt x="435864" y="376428"/>
                  </a:cubicBezTo>
                  <a:cubicBezTo>
                    <a:pt x="475488" y="354076"/>
                    <a:pt x="514350" y="330073"/>
                    <a:pt x="552450" y="304419"/>
                  </a:cubicBezTo>
                  <a:cubicBezTo>
                    <a:pt x="590550" y="278765"/>
                    <a:pt x="621792" y="256032"/>
                    <a:pt x="646176" y="236220"/>
                  </a:cubicBezTo>
                  <a:lnTo>
                    <a:pt x="735330" y="326898"/>
                  </a:lnTo>
                  <a:cubicBezTo>
                    <a:pt x="731266" y="331978"/>
                    <a:pt x="725678" y="334518"/>
                    <a:pt x="718566" y="334518"/>
                  </a:cubicBezTo>
                  <a:cubicBezTo>
                    <a:pt x="714502" y="334518"/>
                    <a:pt x="709930" y="333756"/>
                    <a:pt x="704850" y="332232"/>
                  </a:cubicBezTo>
                  <a:cubicBezTo>
                    <a:pt x="650494" y="350012"/>
                    <a:pt x="587248" y="366776"/>
                    <a:pt x="515112" y="382523"/>
                  </a:cubicBezTo>
                  <a:cubicBezTo>
                    <a:pt x="530352" y="433324"/>
                    <a:pt x="557784" y="473329"/>
                    <a:pt x="597408" y="502539"/>
                  </a:cubicBezTo>
                  <a:cubicBezTo>
                    <a:pt x="637032" y="531749"/>
                    <a:pt x="681228" y="553974"/>
                    <a:pt x="729996" y="569214"/>
                  </a:cubicBezTo>
                  <a:lnTo>
                    <a:pt x="726186" y="577596"/>
                  </a:lnTo>
                  <a:cubicBezTo>
                    <a:pt x="682498" y="587756"/>
                    <a:pt x="646938" y="618998"/>
                    <a:pt x="619506" y="671322"/>
                  </a:cubicBezTo>
                  <a:cubicBezTo>
                    <a:pt x="579882" y="640334"/>
                    <a:pt x="549656" y="602615"/>
                    <a:pt x="528828" y="558165"/>
                  </a:cubicBezTo>
                  <a:cubicBezTo>
                    <a:pt x="508000" y="513715"/>
                    <a:pt x="497586" y="456438"/>
                    <a:pt x="497586" y="386334"/>
                  </a:cubicBezTo>
                  <a:lnTo>
                    <a:pt x="445008" y="396239"/>
                  </a:lnTo>
                  <a:cubicBezTo>
                    <a:pt x="464820" y="454660"/>
                    <a:pt x="468630" y="512572"/>
                    <a:pt x="456438" y="569976"/>
                  </a:cubicBezTo>
                  <a:cubicBezTo>
                    <a:pt x="445770" y="620776"/>
                    <a:pt x="427990" y="659384"/>
                    <a:pt x="403098" y="685799"/>
                  </a:cubicBezTo>
                  <a:cubicBezTo>
                    <a:pt x="389382" y="699516"/>
                    <a:pt x="371221" y="709041"/>
                    <a:pt x="348615" y="714374"/>
                  </a:cubicBezTo>
                  <a:cubicBezTo>
                    <a:pt x="326009" y="719709"/>
                    <a:pt x="299720" y="722376"/>
                    <a:pt x="269748" y="722376"/>
                  </a:cubicBezTo>
                  <a:cubicBezTo>
                    <a:pt x="275844" y="691896"/>
                    <a:pt x="274320" y="669290"/>
                    <a:pt x="265176" y="654558"/>
                  </a:cubicBezTo>
                  <a:cubicBezTo>
                    <a:pt x="257048" y="641858"/>
                    <a:pt x="237744" y="630936"/>
                    <a:pt x="207264" y="621792"/>
                  </a:cubicBezTo>
                  <a:lnTo>
                    <a:pt x="208788" y="614172"/>
                  </a:lnTo>
                  <a:cubicBezTo>
                    <a:pt x="252476" y="618236"/>
                    <a:pt x="284734" y="620268"/>
                    <a:pt x="305562" y="620268"/>
                  </a:cubicBezTo>
                  <a:cubicBezTo>
                    <a:pt x="316230" y="620268"/>
                    <a:pt x="324612" y="617474"/>
                    <a:pt x="330708" y="611886"/>
                  </a:cubicBezTo>
                  <a:cubicBezTo>
                    <a:pt x="339852" y="598678"/>
                    <a:pt x="348234" y="578866"/>
                    <a:pt x="355854" y="552449"/>
                  </a:cubicBezTo>
                  <a:cubicBezTo>
                    <a:pt x="249682" y="606298"/>
                    <a:pt x="131826" y="644398"/>
                    <a:pt x="2286" y="666750"/>
                  </a:cubicBezTo>
                  <a:lnTo>
                    <a:pt x="0" y="656844"/>
                  </a:lnTo>
                  <a:cubicBezTo>
                    <a:pt x="147828" y="603504"/>
                    <a:pt x="272796" y="526034"/>
                    <a:pt x="374904" y="424434"/>
                  </a:cubicBezTo>
                  <a:lnTo>
                    <a:pt x="374904" y="419100"/>
                  </a:lnTo>
                  <a:cubicBezTo>
                    <a:pt x="278384" y="470408"/>
                    <a:pt x="170688" y="510540"/>
                    <a:pt x="51816" y="539496"/>
                  </a:cubicBezTo>
                  <a:lnTo>
                    <a:pt x="49530" y="531114"/>
                  </a:lnTo>
                  <a:cubicBezTo>
                    <a:pt x="102362" y="506730"/>
                    <a:pt x="155448" y="475615"/>
                    <a:pt x="208788" y="437769"/>
                  </a:cubicBezTo>
                  <a:cubicBezTo>
                    <a:pt x="262128" y="399923"/>
                    <a:pt x="308102" y="361442"/>
                    <a:pt x="346710" y="322326"/>
                  </a:cubicBezTo>
                  <a:cubicBezTo>
                    <a:pt x="264922" y="361442"/>
                    <a:pt x="177038" y="391668"/>
                    <a:pt x="83058" y="413004"/>
                  </a:cubicBezTo>
                  <a:lnTo>
                    <a:pt x="80772" y="404622"/>
                  </a:lnTo>
                  <a:cubicBezTo>
                    <a:pt x="129540" y="382778"/>
                    <a:pt x="176022" y="356743"/>
                    <a:pt x="220218" y="326517"/>
                  </a:cubicBezTo>
                  <a:cubicBezTo>
                    <a:pt x="264414" y="296291"/>
                    <a:pt x="303022" y="266192"/>
                    <a:pt x="336042" y="236220"/>
                  </a:cubicBezTo>
                  <a:lnTo>
                    <a:pt x="205740" y="236220"/>
                  </a:lnTo>
                  <a:lnTo>
                    <a:pt x="204216" y="214884"/>
                  </a:lnTo>
                  <a:lnTo>
                    <a:pt x="554736" y="214884"/>
                  </a:lnTo>
                  <a:lnTo>
                    <a:pt x="622554" y="147066"/>
                  </a:lnTo>
                  <a:lnTo>
                    <a:pt x="638556" y="160782"/>
                  </a:lnTo>
                  <a:cubicBezTo>
                    <a:pt x="648208" y="170434"/>
                    <a:pt x="659638" y="181610"/>
                    <a:pt x="672846" y="194310"/>
                  </a:cubicBezTo>
                  <a:cubicBezTo>
                    <a:pt x="678942" y="170434"/>
                    <a:pt x="684276" y="147828"/>
                    <a:pt x="688848" y="126492"/>
                  </a:cubicBezTo>
                  <a:lnTo>
                    <a:pt x="233172" y="126492"/>
                  </a:lnTo>
                  <a:cubicBezTo>
                    <a:pt x="232664" y="134620"/>
                    <a:pt x="231648" y="142494"/>
                    <a:pt x="230124" y="150114"/>
                  </a:cubicBezTo>
                  <a:cubicBezTo>
                    <a:pt x="226060" y="168402"/>
                    <a:pt x="218821" y="185801"/>
                    <a:pt x="208407" y="202311"/>
                  </a:cubicBezTo>
                  <a:cubicBezTo>
                    <a:pt x="197993" y="218821"/>
                    <a:pt x="184658" y="231394"/>
                    <a:pt x="168402" y="240030"/>
                  </a:cubicBezTo>
                  <a:cubicBezTo>
                    <a:pt x="157734" y="245618"/>
                    <a:pt x="147320" y="248412"/>
                    <a:pt x="137160" y="248412"/>
                  </a:cubicBezTo>
                  <a:cubicBezTo>
                    <a:pt x="132080" y="248412"/>
                    <a:pt x="124587" y="246888"/>
                    <a:pt x="114681" y="243840"/>
                  </a:cubicBezTo>
                  <a:cubicBezTo>
                    <a:pt x="104775" y="240792"/>
                    <a:pt x="98298" y="230886"/>
                    <a:pt x="95250" y="214122"/>
                  </a:cubicBezTo>
                  <a:cubicBezTo>
                    <a:pt x="94742" y="208026"/>
                    <a:pt x="95250" y="202184"/>
                    <a:pt x="96774" y="196596"/>
                  </a:cubicBezTo>
                  <a:cubicBezTo>
                    <a:pt x="98298" y="187452"/>
                    <a:pt x="102997" y="178181"/>
                    <a:pt x="110871" y="168783"/>
                  </a:cubicBezTo>
                  <a:cubicBezTo>
                    <a:pt x="118745" y="159385"/>
                    <a:pt x="130302" y="151638"/>
                    <a:pt x="145542" y="145542"/>
                  </a:cubicBezTo>
                  <a:cubicBezTo>
                    <a:pt x="160274" y="138430"/>
                    <a:pt x="175133" y="127000"/>
                    <a:pt x="190119" y="111252"/>
                  </a:cubicBezTo>
                  <a:cubicBezTo>
                    <a:pt x="205105" y="95504"/>
                    <a:pt x="214884" y="77978"/>
                    <a:pt x="219456" y="58674"/>
                  </a:cubicBezTo>
                  <a:lnTo>
                    <a:pt x="228600" y="58674"/>
                  </a:lnTo>
                  <a:cubicBezTo>
                    <a:pt x="231648" y="74930"/>
                    <a:pt x="233426" y="90424"/>
                    <a:pt x="233934" y="105156"/>
                  </a:cubicBezTo>
                  <a:lnTo>
                    <a:pt x="438150" y="105156"/>
                  </a:lnTo>
                  <a:cubicBezTo>
                    <a:pt x="435102" y="102616"/>
                    <a:pt x="432562" y="101092"/>
                    <a:pt x="430530" y="100584"/>
                  </a:cubicBezTo>
                  <a:cubicBezTo>
                    <a:pt x="432562" y="81788"/>
                    <a:pt x="430784" y="64008"/>
                    <a:pt x="425196" y="47244"/>
                  </a:cubicBezTo>
                  <a:cubicBezTo>
                    <a:pt x="419608" y="30480"/>
                    <a:pt x="411734" y="16764"/>
                    <a:pt x="401574" y="6096"/>
                  </a:cubicBezTo>
                  <a:lnTo>
                    <a:pt x="406908" y="2286"/>
                  </a:lnTo>
                  <a:cubicBezTo>
                    <a:pt x="423164" y="762"/>
                    <a:pt x="438150" y="0"/>
                    <a:pt x="451866" y="0"/>
                  </a:cubicBezTo>
                  <a:close/>
                </a:path>
              </a:pathLst>
            </a:custGeom>
            <a:solidFill>
              <a:srgbClr val="FF670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9pPr>
            </a:lstStyle>
            <a:p>
              <a:pPr algn="ctr"/>
              <a:endParaRPr lang="zh-CN" altLang="en-US" sz="6000" dirty="0">
                <a:latin typeface="JiangChengXieSong 900W" panose="02020900000000000000" pitchFamily="18" charset="-122"/>
                <a:ea typeface="JiangChengXieSong 900W" panose="02020900000000000000" pitchFamily="18" charset="-122"/>
              </a:endParaRPr>
            </a:p>
          </p:txBody>
        </p:sp>
        <p:sp>
          <p:nvSpPr>
            <p:cNvPr id="48" name="文本框 47"/>
            <p:cNvSpPr txBox="1"/>
            <p:nvPr>
              <p:custDataLst>
                <p:tags r:id="rId6"/>
              </p:custDataLst>
            </p:nvPr>
          </p:nvSpPr>
          <p:spPr>
            <a:xfrm>
              <a:off x="6189091" y="1249923"/>
              <a:ext cx="351923" cy="259843"/>
            </a:xfrm>
            <a:custGeom>
              <a:avLst/>
              <a:gdLst/>
              <a:ahLst/>
              <a:cxnLst/>
              <a:rect l="l" t="t" r="r" b="b"/>
              <a:pathLst>
                <a:path w="351923" h="259843">
                  <a:moveTo>
                    <a:pt x="297942" y="0"/>
                  </a:moveTo>
                  <a:cubicBezTo>
                    <a:pt x="316738" y="1"/>
                    <a:pt x="331343" y="6478"/>
                    <a:pt x="341757" y="19432"/>
                  </a:cubicBezTo>
                  <a:cubicBezTo>
                    <a:pt x="352171" y="32386"/>
                    <a:pt x="354584" y="52071"/>
                    <a:pt x="348996" y="78487"/>
                  </a:cubicBezTo>
                  <a:cubicBezTo>
                    <a:pt x="341884" y="112523"/>
                    <a:pt x="325501" y="146305"/>
                    <a:pt x="299847" y="179833"/>
                  </a:cubicBezTo>
                  <a:cubicBezTo>
                    <a:pt x="274193" y="213361"/>
                    <a:pt x="236982" y="240031"/>
                    <a:pt x="188214" y="259843"/>
                  </a:cubicBezTo>
                  <a:lnTo>
                    <a:pt x="179070" y="234697"/>
                  </a:lnTo>
                  <a:cubicBezTo>
                    <a:pt x="209042" y="220981"/>
                    <a:pt x="232918" y="205106"/>
                    <a:pt x="250698" y="187072"/>
                  </a:cubicBezTo>
                  <a:cubicBezTo>
                    <a:pt x="268478" y="169038"/>
                    <a:pt x="279146" y="153671"/>
                    <a:pt x="282702" y="140971"/>
                  </a:cubicBezTo>
                  <a:cubicBezTo>
                    <a:pt x="271526" y="138431"/>
                    <a:pt x="260604" y="134113"/>
                    <a:pt x="249936" y="128017"/>
                  </a:cubicBezTo>
                  <a:cubicBezTo>
                    <a:pt x="239268" y="121921"/>
                    <a:pt x="230759" y="113412"/>
                    <a:pt x="224409" y="102490"/>
                  </a:cubicBezTo>
                  <a:cubicBezTo>
                    <a:pt x="218059" y="91568"/>
                    <a:pt x="216662" y="77471"/>
                    <a:pt x="220218" y="60199"/>
                  </a:cubicBezTo>
                  <a:cubicBezTo>
                    <a:pt x="224282" y="42419"/>
                    <a:pt x="233680" y="27941"/>
                    <a:pt x="248412" y="16765"/>
                  </a:cubicBezTo>
                  <a:cubicBezTo>
                    <a:pt x="263144" y="5589"/>
                    <a:pt x="279654" y="1"/>
                    <a:pt x="297942" y="0"/>
                  </a:cubicBezTo>
                  <a:close/>
                  <a:moveTo>
                    <a:pt x="119634" y="0"/>
                  </a:moveTo>
                  <a:cubicBezTo>
                    <a:pt x="137922" y="1"/>
                    <a:pt x="152273" y="6478"/>
                    <a:pt x="162687" y="19432"/>
                  </a:cubicBezTo>
                  <a:cubicBezTo>
                    <a:pt x="173101" y="32386"/>
                    <a:pt x="175514" y="52071"/>
                    <a:pt x="169926" y="78487"/>
                  </a:cubicBezTo>
                  <a:cubicBezTo>
                    <a:pt x="162814" y="112523"/>
                    <a:pt x="146431" y="146305"/>
                    <a:pt x="120777" y="179833"/>
                  </a:cubicBezTo>
                  <a:cubicBezTo>
                    <a:pt x="95123" y="213361"/>
                    <a:pt x="58166" y="240031"/>
                    <a:pt x="9906" y="259843"/>
                  </a:cubicBezTo>
                  <a:lnTo>
                    <a:pt x="0" y="234697"/>
                  </a:lnTo>
                  <a:cubicBezTo>
                    <a:pt x="29972" y="220981"/>
                    <a:pt x="53848" y="205106"/>
                    <a:pt x="71628" y="187072"/>
                  </a:cubicBezTo>
                  <a:cubicBezTo>
                    <a:pt x="89408" y="169038"/>
                    <a:pt x="100076" y="153671"/>
                    <a:pt x="103632" y="140971"/>
                  </a:cubicBezTo>
                  <a:cubicBezTo>
                    <a:pt x="92964" y="138431"/>
                    <a:pt x="82169" y="134113"/>
                    <a:pt x="71247" y="128017"/>
                  </a:cubicBezTo>
                  <a:cubicBezTo>
                    <a:pt x="60325" y="121921"/>
                    <a:pt x="51689" y="113412"/>
                    <a:pt x="45339" y="102490"/>
                  </a:cubicBezTo>
                  <a:cubicBezTo>
                    <a:pt x="38989" y="91568"/>
                    <a:pt x="37592" y="77471"/>
                    <a:pt x="41148" y="60199"/>
                  </a:cubicBezTo>
                  <a:cubicBezTo>
                    <a:pt x="45212" y="42419"/>
                    <a:pt x="54610" y="27941"/>
                    <a:pt x="69342" y="16765"/>
                  </a:cubicBezTo>
                  <a:cubicBezTo>
                    <a:pt x="84074" y="5589"/>
                    <a:pt x="100838" y="1"/>
                    <a:pt x="1196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9pPr>
            </a:lstStyle>
            <a:p>
              <a:pPr algn="ctr"/>
              <a:endParaRPr lang="zh-CN" altLang="en-US" sz="6000" dirty="0">
                <a:latin typeface="JiangChengXieSong 900W" panose="02020900000000000000" pitchFamily="18" charset="-122"/>
                <a:ea typeface="JiangChengXieSong 900W" panose="02020900000000000000" pitchFamily="18" charset="-122"/>
              </a:endParaRPr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2854960" y="3056890"/>
            <a:ext cx="2333625" cy="39878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dist"/>
            <a:r>
              <a:rPr lang="zh-CN" altLang="en-US" sz="2000" b="1" i="1" spc="300" dirty="0">
                <a:solidFill>
                  <a:schemeClr val="tx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sym typeface="+mn-ea"/>
              </a:rPr>
              <a:t>活动策划方案</a:t>
            </a:r>
            <a:endParaRPr lang="zh-CN" altLang="en-US" sz="2000" b="1" i="1" spc="300" dirty="0">
              <a:solidFill>
                <a:schemeClr val="tx1"/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  <a:sym typeface="+mn-e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457049" y="1684869"/>
            <a:ext cx="5311708" cy="20946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zh-CN" sz="1100" b="1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活动</a:t>
            </a:r>
            <a:r>
              <a:rPr lang="zh-CN" altLang="en-US" sz="1100" b="1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主题</a:t>
            </a:r>
            <a:r>
              <a:rPr lang="zh-CN" altLang="en-US" sz="11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：“我爱我家“银联商务</a:t>
            </a:r>
            <a:r>
              <a:rPr lang="en-US" altLang="zh-CN" sz="11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2023</a:t>
            </a:r>
            <a:r>
              <a:rPr lang="zh-CN" altLang="en-US" sz="11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年员工开放日</a:t>
            </a:r>
            <a:endParaRPr lang="en-US" altLang="zh-CN" sz="1100" b="1" kern="100" dirty="0"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1100" b="1" kern="1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活动时间</a:t>
            </a:r>
            <a:r>
              <a:rPr lang="zh-CN" altLang="zh-CN" sz="1100" kern="100" dirty="0"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：</a:t>
            </a:r>
            <a:r>
              <a:rPr lang="en-US" altLang="zh-CN" sz="1100" kern="100" dirty="0"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2023</a:t>
            </a:r>
            <a:r>
              <a:rPr lang="zh-CN" altLang="en-US" sz="1100" kern="100" dirty="0"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年</a:t>
            </a:r>
            <a:r>
              <a:rPr lang="en-US" altLang="zh-CN" sz="1100" kern="100" dirty="0"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X</a:t>
            </a:r>
            <a:r>
              <a:rPr lang="zh-CN" altLang="zh-CN" sz="1100" kern="100" dirty="0"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月</a:t>
            </a:r>
            <a:r>
              <a:rPr lang="en-US" altLang="zh-CN" sz="1100" kern="100" dirty="0"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XX</a:t>
            </a:r>
            <a:r>
              <a:rPr lang="zh-CN" altLang="zh-CN" sz="1100" kern="100" dirty="0"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日</a:t>
            </a:r>
            <a:endParaRPr lang="en-US" altLang="zh-CN" sz="1100" kern="100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11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活动地点</a:t>
            </a:r>
            <a:r>
              <a:rPr lang="zh-CN" altLang="zh-CN" sz="1100" kern="100" dirty="0"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：银商科技园内</a:t>
            </a:r>
            <a:endParaRPr lang="en-US" altLang="zh-CN" sz="1100" kern="100" dirty="0">
              <a:effectLst/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zh-CN" altLang="zh-CN" sz="11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活动人数</a:t>
            </a:r>
            <a:r>
              <a:rPr lang="zh-CN" altLang="zh-CN" sz="1100" kern="100" dirty="0"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：预估</a:t>
            </a:r>
            <a:r>
              <a:rPr lang="en-US" altLang="zh-CN" sz="1100" kern="100" dirty="0"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900</a:t>
            </a:r>
            <a:r>
              <a:rPr lang="zh-CN" altLang="zh-CN" sz="1100" kern="100" dirty="0"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人</a:t>
            </a:r>
            <a:r>
              <a:rPr lang="zh-CN" altLang="zh-CN" sz="1100" dirty="0"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</a:t>
            </a:r>
            <a:endParaRPr lang="en-US" altLang="zh-CN" sz="1100" dirty="0"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活动形式</a:t>
            </a:r>
            <a:r>
              <a:rPr lang="zh-CN" altLang="en-US" sz="1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：游园会</a:t>
            </a:r>
            <a:endParaRPr lang="en-US" altLang="zh-CN" sz="1100" dirty="0"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zh-CN" sz="11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活动</a:t>
            </a:r>
            <a:r>
              <a:rPr lang="zh-CN" altLang="en-US" sz="11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目的</a:t>
            </a:r>
            <a:r>
              <a:rPr lang="zh-CN" altLang="zh-CN" sz="1100" kern="100" dirty="0"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：以创造一个员工及员工家属互动、交流，孩子了解父母工作环境</a:t>
            </a:r>
            <a:endParaRPr lang="en-US" altLang="zh-CN" sz="1100" kern="100" dirty="0"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kern="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                </a:t>
            </a:r>
            <a:r>
              <a:rPr lang="zh-CN" altLang="zh-CN" sz="1100" kern="100" dirty="0"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对银商增强认同感和自豪感的机会，增进员工凝聚力</a:t>
            </a:r>
            <a:endParaRPr lang="en-US" altLang="zh-CN" sz="1100" kern="100" dirty="0"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100" b="1" kern="1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活动调性</a:t>
            </a:r>
            <a:r>
              <a:rPr lang="zh-CN" altLang="en-US" sz="1100" kern="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：欢乐、团结、温馨、精彩</a:t>
            </a:r>
            <a:endParaRPr lang="en-US" altLang="zh-CN" sz="1100" kern="100" dirty="0"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1" name="Google Shape;39;p3"/>
          <p:cNvGrpSpPr/>
          <p:nvPr/>
        </p:nvGrpSpPr>
        <p:grpSpPr>
          <a:xfrm>
            <a:off x="5559182" y="363736"/>
            <a:ext cx="3147762" cy="4424660"/>
            <a:chOff x="5457613" y="363736"/>
            <a:chExt cx="3147762" cy="4424660"/>
          </a:xfrm>
        </p:grpSpPr>
        <p:sp>
          <p:nvSpPr>
            <p:cNvPr id="12" name="Google Shape;40;p3"/>
            <p:cNvSpPr/>
            <p:nvPr/>
          </p:nvSpPr>
          <p:spPr>
            <a:xfrm>
              <a:off x="5641150" y="539500"/>
              <a:ext cx="2789700" cy="40692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grpSp>
          <p:nvGrpSpPr>
            <p:cNvPr id="13" name="Google Shape;41;p3"/>
            <p:cNvGrpSpPr/>
            <p:nvPr/>
          </p:nvGrpSpPr>
          <p:grpSpPr>
            <a:xfrm>
              <a:off x="5641234" y="363736"/>
              <a:ext cx="2785266" cy="1360500"/>
              <a:chOff x="5641234" y="370255"/>
              <a:chExt cx="2785266" cy="1360500"/>
            </a:xfrm>
          </p:grpSpPr>
          <p:sp>
            <p:nvSpPr>
              <p:cNvPr id="28" name="Google Shape;42;p3"/>
              <p:cNvSpPr/>
              <p:nvPr/>
            </p:nvSpPr>
            <p:spPr>
              <a:xfrm rot="10800000">
                <a:off x="6940900" y="544855"/>
                <a:ext cx="1485600" cy="10113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1"/>
                  </a:gs>
                  <a:gs pos="100000">
                    <a:srgbClr val="FFFFFF">
                      <a:alpha val="0"/>
                    </a:srgbClr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9" name="Google Shape;43;p3"/>
              <p:cNvSpPr/>
              <p:nvPr/>
            </p:nvSpPr>
            <p:spPr>
              <a:xfrm>
                <a:off x="5641234" y="544855"/>
                <a:ext cx="1011300" cy="1011300"/>
              </a:xfrm>
              <a:prstGeom prst="flowChartDelay">
                <a:avLst/>
              </a:prstGeom>
              <a:gradFill>
                <a:gsLst>
                  <a:gs pos="0">
                    <a:schemeClr val="accent4"/>
                  </a:gs>
                  <a:gs pos="100000">
                    <a:schemeClr val="accent3"/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0" name="Google Shape;44;p3"/>
              <p:cNvSpPr/>
              <p:nvPr/>
            </p:nvSpPr>
            <p:spPr>
              <a:xfrm rot="7200106">
                <a:off x="6062808" y="552532"/>
                <a:ext cx="995947" cy="995947"/>
              </a:xfrm>
              <a:prstGeom prst="ellipse">
                <a:avLst/>
              </a:prstGeom>
              <a:gradFill>
                <a:gsLst>
                  <a:gs pos="0">
                    <a:schemeClr val="accent5"/>
                  </a:gs>
                  <a:gs pos="100000">
                    <a:schemeClr val="accent4"/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1" name="Google Shape;45;p3"/>
              <p:cNvSpPr/>
              <p:nvPr/>
            </p:nvSpPr>
            <p:spPr>
              <a:xfrm>
                <a:off x="6660352" y="552505"/>
                <a:ext cx="996000" cy="996000"/>
              </a:xfrm>
              <a:prstGeom prst="ellipse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4" name="Google Shape;46;p3"/>
            <p:cNvGrpSpPr/>
            <p:nvPr/>
          </p:nvGrpSpPr>
          <p:grpSpPr>
            <a:xfrm>
              <a:off x="5457688" y="2406510"/>
              <a:ext cx="3147687" cy="1360500"/>
              <a:chOff x="5457688" y="2412317"/>
              <a:chExt cx="3147687" cy="1360500"/>
            </a:xfrm>
          </p:grpSpPr>
          <p:sp>
            <p:nvSpPr>
              <p:cNvPr id="24" name="Google Shape;47;p3"/>
              <p:cNvSpPr/>
              <p:nvPr/>
            </p:nvSpPr>
            <p:spPr>
              <a:xfrm>
                <a:off x="5910890" y="2594567"/>
                <a:ext cx="996000" cy="996000"/>
              </a:xfrm>
              <a:prstGeom prst="ellipse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5" name="Google Shape;48;p3"/>
              <p:cNvSpPr/>
              <p:nvPr/>
            </p:nvSpPr>
            <p:spPr>
              <a:xfrm rot="7200106">
                <a:off x="7427152" y="2594594"/>
                <a:ext cx="995947" cy="995947"/>
              </a:xfrm>
              <a:prstGeom prst="ellips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6" name="Google Shape;49;p3"/>
              <p:cNvSpPr/>
              <p:nvPr/>
            </p:nvSpPr>
            <p:spPr>
              <a:xfrm rot="7200106">
                <a:off x="5639964" y="2594594"/>
                <a:ext cx="995947" cy="995947"/>
              </a:xfrm>
              <a:prstGeom prst="ellips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rgbClr val="FFFFFF">
                      <a:alpha val="0"/>
                    </a:srgbClr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7" name="Google Shape;50;p3"/>
              <p:cNvSpPr/>
              <p:nvPr/>
            </p:nvSpPr>
            <p:spPr>
              <a:xfrm>
                <a:off x="6351200" y="2586917"/>
                <a:ext cx="1614300" cy="10113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2"/>
                  </a:gs>
                  <a:gs pos="100000">
                    <a:schemeClr val="accent4"/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5" name="Google Shape;51;p3"/>
            <p:cNvGrpSpPr/>
            <p:nvPr/>
          </p:nvGrpSpPr>
          <p:grpSpPr>
            <a:xfrm>
              <a:off x="5457688" y="1385123"/>
              <a:ext cx="2973077" cy="1360500"/>
              <a:chOff x="5457688" y="1386414"/>
              <a:chExt cx="2973077" cy="1360500"/>
            </a:xfrm>
          </p:grpSpPr>
          <p:sp>
            <p:nvSpPr>
              <p:cNvPr id="20" name="Google Shape;52;p3"/>
              <p:cNvSpPr/>
              <p:nvPr/>
            </p:nvSpPr>
            <p:spPr>
              <a:xfrm rot="10800000">
                <a:off x="7419465" y="1561014"/>
                <a:ext cx="1011300" cy="1011300"/>
              </a:xfrm>
              <a:prstGeom prst="flowChartDelay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1" name="Google Shape;53;p3"/>
              <p:cNvSpPr/>
              <p:nvPr/>
            </p:nvSpPr>
            <p:spPr>
              <a:xfrm>
                <a:off x="6497451" y="1561014"/>
                <a:ext cx="1485600" cy="10113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4"/>
                  </a:gs>
                  <a:gs pos="100000">
                    <a:schemeClr val="accent3"/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2" name="Google Shape;54;p3"/>
              <p:cNvSpPr/>
              <p:nvPr/>
            </p:nvSpPr>
            <p:spPr>
              <a:xfrm rot="-899687">
                <a:off x="6095363" y="1568656"/>
                <a:ext cx="996015" cy="996015"/>
              </a:xfrm>
              <a:prstGeom prst="ellips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3" name="Google Shape;55;p3"/>
              <p:cNvSpPr/>
              <p:nvPr/>
            </p:nvSpPr>
            <p:spPr>
              <a:xfrm rot="7200106">
                <a:off x="5639964" y="1568690"/>
                <a:ext cx="995947" cy="995947"/>
              </a:xfrm>
              <a:prstGeom prst="ellips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6" name="Google Shape;56;p3"/>
            <p:cNvGrpSpPr/>
            <p:nvPr/>
          </p:nvGrpSpPr>
          <p:grpSpPr>
            <a:xfrm>
              <a:off x="5457613" y="3427897"/>
              <a:ext cx="2973077" cy="1360500"/>
              <a:chOff x="5457688" y="3427897"/>
              <a:chExt cx="2973077" cy="1360500"/>
            </a:xfrm>
          </p:grpSpPr>
          <p:sp>
            <p:nvSpPr>
              <p:cNvPr id="17" name="Google Shape;57;p3"/>
              <p:cNvSpPr/>
              <p:nvPr/>
            </p:nvSpPr>
            <p:spPr>
              <a:xfrm>
                <a:off x="6144476" y="3602497"/>
                <a:ext cx="1671600" cy="10113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4"/>
                  </a:gs>
                  <a:gs pos="100000">
                    <a:schemeClr val="accent3"/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8" name="Google Shape;58;p3"/>
              <p:cNvSpPr/>
              <p:nvPr/>
            </p:nvSpPr>
            <p:spPr>
              <a:xfrm rot="7200106">
                <a:off x="5639964" y="3610173"/>
                <a:ext cx="995947" cy="995947"/>
              </a:xfrm>
              <a:prstGeom prst="ellipse">
                <a:avLst/>
              </a:prstGeom>
              <a:gradFill>
                <a:gsLst>
                  <a:gs pos="0">
                    <a:schemeClr val="accent1">
                      <a:alpha val="40770"/>
                    </a:schemeClr>
                  </a:gs>
                  <a:gs pos="100000">
                    <a:schemeClr val="lt1">
                      <a:alpha val="40770"/>
                    </a:schemeClr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9" name="Google Shape;59;p3"/>
              <p:cNvSpPr/>
              <p:nvPr/>
            </p:nvSpPr>
            <p:spPr>
              <a:xfrm rot="10800000">
                <a:off x="7419465" y="3602497"/>
                <a:ext cx="1011300" cy="1011300"/>
              </a:xfrm>
              <a:prstGeom prst="flowChartDelay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rgbClr val="FFFFFF">
                      <a:alpha val="0"/>
                    </a:srgbClr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  <p:cxnSp>
        <p:nvCxnSpPr>
          <p:cNvPr id="34" name="直线连接符 33"/>
          <p:cNvCxnSpPr/>
          <p:nvPr/>
        </p:nvCxnSpPr>
        <p:spPr>
          <a:xfrm>
            <a:off x="585557" y="4070988"/>
            <a:ext cx="207543" cy="0"/>
          </a:xfrm>
          <a:prstGeom prst="line">
            <a:avLst/>
          </a:prstGeom>
          <a:ln w="28575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562991" y="1189123"/>
            <a:ext cx="1230173" cy="291693"/>
          </a:xfrm>
          <a:custGeom>
            <a:avLst/>
            <a:gdLst/>
            <a:ahLst/>
            <a:cxnLst/>
            <a:rect l="l" t="t" r="r" b="b"/>
            <a:pathLst>
              <a:path w="1230173" h="291693">
                <a:moveTo>
                  <a:pt x="148437" y="179527"/>
                </a:moveTo>
                <a:lnTo>
                  <a:pt x="132893" y="252984"/>
                </a:lnTo>
                <a:lnTo>
                  <a:pt x="214274" y="252984"/>
                </a:lnTo>
                <a:lnTo>
                  <a:pt x="229819" y="179527"/>
                </a:lnTo>
                <a:close/>
                <a:moveTo>
                  <a:pt x="761086" y="90220"/>
                </a:moveTo>
                <a:lnTo>
                  <a:pt x="750113" y="140512"/>
                </a:lnTo>
                <a:lnTo>
                  <a:pt x="764134" y="140512"/>
                </a:lnTo>
                <a:lnTo>
                  <a:pt x="775106" y="90220"/>
                </a:lnTo>
                <a:close/>
                <a:moveTo>
                  <a:pt x="989076" y="87172"/>
                </a:moveTo>
                <a:lnTo>
                  <a:pt x="1022909" y="119786"/>
                </a:lnTo>
                <a:cubicBezTo>
                  <a:pt x="1020267" y="122834"/>
                  <a:pt x="1014476" y="125171"/>
                  <a:pt x="1005535" y="126796"/>
                </a:cubicBezTo>
                <a:lnTo>
                  <a:pt x="986028" y="219151"/>
                </a:lnTo>
                <a:cubicBezTo>
                  <a:pt x="994969" y="229717"/>
                  <a:pt x="1008278" y="237032"/>
                  <a:pt x="1025957" y="241096"/>
                </a:cubicBezTo>
                <a:cubicBezTo>
                  <a:pt x="1042213" y="244957"/>
                  <a:pt x="1064565" y="246888"/>
                  <a:pt x="1093013" y="246888"/>
                </a:cubicBezTo>
                <a:cubicBezTo>
                  <a:pt x="1130605" y="246888"/>
                  <a:pt x="1164438" y="246075"/>
                  <a:pt x="1194511" y="244449"/>
                </a:cubicBezTo>
                <a:lnTo>
                  <a:pt x="1193902" y="247802"/>
                </a:lnTo>
                <a:cubicBezTo>
                  <a:pt x="1184961" y="250037"/>
                  <a:pt x="1177493" y="254558"/>
                  <a:pt x="1171499" y="261366"/>
                </a:cubicBezTo>
                <a:cubicBezTo>
                  <a:pt x="1165504" y="268173"/>
                  <a:pt x="1161085" y="276047"/>
                  <a:pt x="1158240" y="284988"/>
                </a:cubicBezTo>
                <a:lnTo>
                  <a:pt x="1079602" y="284988"/>
                </a:lnTo>
                <a:cubicBezTo>
                  <a:pt x="1047293" y="284988"/>
                  <a:pt x="1023874" y="280466"/>
                  <a:pt x="1009345" y="271424"/>
                </a:cubicBezTo>
                <a:cubicBezTo>
                  <a:pt x="994816" y="262382"/>
                  <a:pt x="984199" y="248310"/>
                  <a:pt x="977494" y="229209"/>
                </a:cubicBezTo>
                <a:cubicBezTo>
                  <a:pt x="976071" y="225958"/>
                  <a:pt x="974446" y="224332"/>
                  <a:pt x="972617" y="224332"/>
                </a:cubicBezTo>
                <a:cubicBezTo>
                  <a:pt x="970788" y="224332"/>
                  <a:pt x="968654" y="225958"/>
                  <a:pt x="966216" y="229209"/>
                </a:cubicBezTo>
                <a:cubicBezTo>
                  <a:pt x="962558" y="233883"/>
                  <a:pt x="957377" y="240182"/>
                  <a:pt x="950671" y="248107"/>
                </a:cubicBezTo>
                <a:cubicBezTo>
                  <a:pt x="941324" y="259689"/>
                  <a:pt x="932180" y="271272"/>
                  <a:pt x="923239" y="282854"/>
                </a:cubicBezTo>
                <a:lnTo>
                  <a:pt x="922934" y="284073"/>
                </a:lnTo>
                <a:cubicBezTo>
                  <a:pt x="922528" y="286715"/>
                  <a:pt x="920902" y="288747"/>
                  <a:pt x="918057" y="290169"/>
                </a:cubicBezTo>
                <a:lnTo>
                  <a:pt x="899465" y="246583"/>
                </a:lnTo>
                <a:cubicBezTo>
                  <a:pt x="909218" y="242112"/>
                  <a:pt x="919785" y="236931"/>
                  <a:pt x="931164" y="231038"/>
                </a:cubicBezTo>
                <a:lnTo>
                  <a:pt x="945490" y="223723"/>
                </a:lnTo>
                <a:lnTo>
                  <a:pt x="967435" y="121310"/>
                </a:lnTo>
                <a:lnTo>
                  <a:pt x="931469" y="121310"/>
                </a:lnTo>
                <a:lnTo>
                  <a:pt x="931469" y="112776"/>
                </a:lnTo>
                <a:lnTo>
                  <a:pt x="964387" y="112776"/>
                </a:lnTo>
                <a:close/>
                <a:moveTo>
                  <a:pt x="702869" y="87172"/>
                </a:moveTo>
                <a:lnTo>
                  <a:pt x="699211" y="103936"/>
                </a:lnTo>
                <a:cubicBezTo>
                  <a:pt x="710184" y="112674"/>
                  <a:pt x="716381" y="121208"/>
                  <a:pt x="717804" y="129540"/>
                </a:cubicBezTo>
                <a:lnTo>
                  <a:pt x="726948" y="87172"/>
                </a:lnTo>
                <a:close/>
                <a:moveTo>
                  <a:pt x="447751" y="78028"/>
                </a:moveTo>
                <a:lnTo>
                  <a:pt x="452933" y="83210"/>
                </a:lnTo>
                <a:cubicBezTo>
                  <a:pt x="456590" y="86664"/>
                  <a:pt x="460756" y="90779"/>
                  <a:pt x="465429" y="95554"/>
                </a:cubicBezTo>
                <a:cubicBezTo>
                  <a:pt x="470103" y="100330"/>
                  <a:pt x="474269" y="104851"/>
                  <a:pt x="477926" y="109118"/>
                </a:cubicBezTo>
                <a:cubicBezTo>
                  <a:pt x="475894" y="112369"/>
                  <a:pt x="472745" y="113995"/>
                  <a:pt x="468477" y="113995"/>
                </a:cubicBezTo>
                <a:lnTo>
                  <a:pt x="376733" y="113995"/>
                </a:lnTo>
                <a:lnTo>
                  <a:pt x="421538" y="128625"/>
                </a:lnTo>
                <a:cubicBezTo>
                  <a:pt x="419709" y="132080"/>
                  <a:pt x="415950" y="134112"/>
                  <a:pt x="410261" y="134721"/>
                </a:cubicBezTo>
                <a:cubicBezTo>
                  <a:pt x="399288" y="147523"/>
                  <a:pt x="386181" y="160629"/>
                  <a:pt x="370941" y="174040"/>
                </a:cubicBezTo>
                <a:cubicBezTo>
                  <a:pt x="355701" y="187452"/>
                  <a:pt x="341071" y="198932"/>
                  <a:pt x="327050" y="208483"/>
                </a:cubicBezTo>
                <a:cubicBezTo>
                  <a:pt x="346557" y="206857"/>
                  <a:pt x="370941" y="204622"/>
                  <a:pt x="400202" y="201777"/>
                </a:cubicBezTo>
                <a:cubicBezTo>
                  <a:pt x="402031" y="184302"/>
                  <a:pt x="402437" y="168148"/>
                  <a:pt x="401421" y="153314"/>
                </a:cubicBezTo>
                <a:lnTo>
                  <a:pt x="404774" y="152095"/>
                </a:lnTo>
                <a:cubicBezTo>
                  <a:pt x="432003" y="170789"/>
                  <a:pt x="443179" y="191516"/>
                  <a:pt x="438302" y="214274"/>
                </a:cubicBezTo>
                <a:lnTo>
                  <a:pt x="434142" y="223625"/>
                </a:lnTo>
                <a:lnTo>
                  <a:pt x="422525" y="236915"/>
                </a:lnTo>
                <a:lnTo>
                  <a:pt x="416661" y="240792"/>
                </a:lnTo>
                <a:cubicBezTo>
                  <a:pt x="414629" y="241401"/>
                  <a:pt x="412699" y="241706"/>
                  <a:pt x="410870" y="241706"/>
                </a:cubicBezTo>
                <a:cubicBezTo>
                  <a:pt x="404774" y="241706"/>
                  <a:pt x="399186" y="238353"/>
                  <a:pt x="394106" y="231648"/>
                </a:cubicBezTo>
                <a:cubicBezTo>
                  <a:pt x="395326" y="227380"/>
                  <a:pt x="396443" y="223113"/>
                  <a:pt x="397459" y="218846"/>
                </a:cubicBezTo>
                <a:cubicBezTo>
                  <a:pt x="376733" y="229209"/>
                  <a:pt x="351434" y="240487"/>
                  <a:pt x="321564" y="252679"/>
                </a:cubicBezTo>
                <a:cubicBezTo>
                  <a:pt x="318313" y="256336"/>
                  <a:pt x="314960" y="258876"/>
                  <a:pt x="311505" y="260299"/>
                </a:cubicBezTo>
                <a:lnTo>
                  <a:pt x="300228" y="206349"/>
                </a:lnTo>
                <a:lnTo>
                  <a:pt x="305409" y="205130"/>
                </a:lnTo>
                <a:cubicBezTo>
                  <a:pt x="309067" y="204114"/>
                  <a:pt x="311912" y="202996"/>
                  <a:pt x="313944" y="201777"/>
                </a:cubicBezTo>
                <a:cubicBezTo>
                  <a:pt x="322275" y="194056"/>
                  <a:pt x="331775" y="181254"/>
                  <a:pt x="342443" y="163372"/>
                </a:cubicBezTo>
                <a:cubicBezTo>
                  <a:pt x="353111" y="145491"/>
                  <a:pt x="361493" y="129032"/>
                  <a:pt x="367589" y="113995"/>
                </a:cubicBezTo>
                <a:lnTo>
                  <a:pt x="323088" y="113995"/>
                </a:lnTo>
                <a:lnTo>
                  <a:pt x="322478" y="105460"/>
                </a:lnTo>
                <a:lnTo>
                  <a:pt x="421538" y="105460"/>
                </a:lnTo>
                <a:close/>
                <a:moveTo>
                  <a:pt x="25908" y="73761"/>
                </a:moveTo>
                <a:cubicBezTo>
                  <a:pt x="48260" y="74574"/>
                  <a:pt x="63195" y="78384"/>
                  <a:pt x="70713" y="85191"/>
                </a:cubicBezTo>
                <a:cubicBezTo>
                  <a:pt x="78232" y="91998"/>
                  <a:pt x="81178" y="99060"/>
                  <a:pt x="79553" y="106375"/>
                </a:cubicBezTo>
                <a:cubicBezTo>
                  <a:pt x="79553" y="106984"/>
                  <a:pt x="78943" y="109372"/>
                  <a:pt x="77724" y="113538"/>
                </a:cubicBezTo>
                <a:cubicBezTo>
                  <a:pt x="76505" y="117703"/>
                  <a:pt x="72034" y="121716"/>
                  <a:pt x="64313" y="125577"/>
                </a:cubicBezTo>
                <a:cubicBezTo>
                  <a:pt x="61061" y="127203"/>
                  <a:pt x="57810" y="128016"/>
                  <a:pt x="54559" y="128016"/>
                </a:cubicBezTo>
                <a:cubicBezTo>
                  <a:pt x="49682" y="128016"/>
                  <a:pt x="44805" y="126390"/>
                  <a:pt x="39929" y="123139"/>
                </a:cubicBezTo>
                <a:cubicBezTo>
                  <a:pt x="39725" y="114198"/>
                  <a:pt x="38049" y="105511"/>
                  <a:pt x="34899" y="97078"/>
                </a:cubicBezTo>
                <a:cubicBezTo>
                  <a:pt x="31750" y="88646"/>
                  <a:pt x="27940" y="81483"/>
                  <a:pt x="23469" y="75590"/>
                </a:cubicBezTo>
                <a:close/>
                <a:moveTo>
                  <a:pt x="858317" y="65532"/>
                </a:moveTo>
                <a:cubicBezTo>
                  <a:pt x="856285" y="66751"/>
                  <a:pt x="853643" y="67564"/>
                  <a:pt x="850392" y="67970"/>
                </a:cubicBezTo>
                <a:cubicBezTo>
                  <a:pt x="844905" y="88087"/>
                  <a:pt x="839419" y="106680"/>
                  <a:pt x="833933" y="123748"/>
                </a:cubicBezTo>
                <a:lnTo>
                  <a:pt x="842772" y="123748"/>
                </a:lnTo>
                <a:cubicBezTo>
                  <a:pt x="848868" y="104444"/>
                  <a:pt x="854050" y="85039"/>
                  <a:pt x="858317" y="65532"/>
                </a:cubicBezTo>
                <a:close/>
                <a:moveTo>
                  <a:pt x="772973" y="33223"/>
                </a:moveTo>
                <a:lnTo>
                  <a:pt x="762609" y="81686"/>
                </a:lnTo>
                <a:lnTo>
                  <a:pt x="776630" y="81686"/>
                </a:lnTo>
                <a:lnTo>
                  <a:pt x="786994" y="33223"/>
                </a:lnTo>
                <a:close/>
                <a:moveTo>
                  <a:pt x="445008" y="11582"/>
                </a:moveTo>
                <a:lnTo>
                  <a:pt x="450494" y="16764"/>
                </a:lnTo>
                <a:cubicBezTo>
                  <a:pt x="453949" y="20218"/>
                  <a:pt x="458013" y="24333"/>
                  <a:pt x="462686" y="29108"/>
                </a:cubicBezTo>
                <a:cubicBezTo>
                  <a:pt x="467360" y="33883"/>
                  <a:pt x="471627" y="38404"/>
                  <a:pt x="475488" y="42672"/>
                </a:cubicBezTo>
                <a:cubicBezTo>
                  <a:pt x="473659" y="45923"/>
                  <a:pt x="470408" y="47548"/>
                  <a:pt x="465734" y="47548"/>
                </a:cubicBezTo>
                <a:lnTo>
                  <a:pt x="348996" y="47548"/>
                </a:lnTo>
                <a:lnTo>
                  <a:pt x="348386" y="39014"/>
                </a:lnTo>
                <a:lnTo>
                  <a:pt x="418795" y="39014"/>
                </a:lnTo>
                <a:close/>
                <a:moveTo>
                  <a:pt x="970788" y="7924"/>
                </a:moveTo>
                <a:cubicBezTo>
                  <a:pt x="994562" y="13411"/>
                  <a:pt x="1010361" y="20980"/>
                  <a:pt x="1018184" y="30632"/>
                </a:cubicBezTo>
                <a:cubicBezTo>
                  <a:pt x="1026007" y="40284"/>
                  <a:pt x="1029005" y="49580"/>
                  <a:pt x="1027176" y="58521"/>
                </a:cubicBezTo>
                <a:cubicBezTo>
                  <a:pt x="1026973" y="58928"/>
                  <a:pt x="1026160" y="61671"/>
                  <a:pt x="1024738" y="66751"/>
                </a:cubicBezTo>
                <a:cubicBezTo>
                  <a:pt x="1023315" y="71831"/>
                  <a:pt x="1018540" y="76301"/>
                  <a:pt x="1010412" y="80162"/>
                </a:cubicBezTo>
                <a:cubicBezTo>
                  <a:pt x="1007161" y="81584"/>
                  <a:pt x="1004011" y="82296"/>
                  <a:pt x="1000963" y="82296"/>
                </a:cubicBezTo>
                <a:cubicBezTo>
                  <a:pt x="995680" y="82296"/>
                  <a:pt x="990295" y="80162"/>
                  <a:pt x="984809" y="75895"/>
                </a:cubicBezTo>
                <a:cubicBezTo>
                  <a:pt x="983793" y="51104"/>
                  <a:pt x="978205" y="28956"/>
                  <a:pt x="968045" y="9448"/>
                </a:cubicBezTo>
                <a:close/>
                <a:moveTo>
                  <a:pt x="63093" y="7010"/>
                </a:moveTo>
                <a:cubicBezTo>
                  <a:pt x="86461" y="7620"/>
                  <a:pt x="102311" y="11328"/>
                  <a:pt x="110642" y="18135"/>
                </a:cubicBezTo>
                <a:cubicBezTo>
                  <a:pt x="118973" y="24942"/>
                  <a:pt x="122225" y="32308"/>
                  <a:pt x="120396" y="40233"/>
                </a:cubicBezTo>
                <a:cubicBezTo>
                  <a:pt x="120396" y="40436"/>
                  <a:pt x="119888" y="42672"/>
                  <a:pt x="118872" y="46939"/>
                </a:cubicBezTo>
                <a:cubicBezTo>
                  <a:pt x="117856" y="51206"/>
                  <a:pt x="113589" y="55372"/>
                  <a:pt x="106070" y="59436"/>
                </a:cubicBezTo>
                <a:cubicBezTo>
                  <a:pt x="102413" y="61468"/>
                  <a:pt x="98755" y="62484"/>
                  <a:pt x="95097" y="62484"/>
                </a:cubicBezTo>
                <a:cubicBezTo>
                  <a:pt x="90424" y="62484"/>
                  <a:pt x="85649" y="61061"/>
                  <a:pt x="80772" y="58216"/>
                </a:cubicBezTo>
                <a:cubicBezTo>
                  <a:pt x="79553" y="49276"/>
                  <a:pt x="77063" y="40386"/>
                  <a:pt x="73304" y="31546"/>
                </a:cubicBezTo>
                <a:cubicBezTo>
                  <a:pt x="69545" y="22707"/>
                  <a:pt x="65227" y="15138"/>
                  <a:pt x="60350" y="8839"/>
                </a:cubicBezTo>
                <a:close/>
                <a:moveTo>
                  <a:pt x="278892" y="3352"/>
                </a:moveTo>
                <a:lnTo>
                  <a:pt x="312115" y="43586"/>
                </a:lnTo>
                <a:cubicBezTo>
                  <a:pt x="309880" y="45212"/>
                  <a:pt x="307035" y="46024"/>
                  <a:pt x="303581" y="46024"/>
                </a:cubicBezTo>
                <a:cubicBezTo>
                  <a:pt x="299720" y="46024"/>
                  <a:pt x="295148" y="45008"/>
                  <a:pt x="289865" y="42976"/>
                </a:cubicBezTo>
                <a:cubicBezTo>
                  <a:pt x="274828" y="45415"/>
                  <a:pt x="257454" y="47853"/>
                  <a:pt x="237744" y="50292"/>
                </a:cubicBezTo>
                <a:lnTo>
                  <a:pt x="226466" y="104546"/>
                </a:lnTo>
                <a:lnTo>
                  <a:pt x="251460" y="104546"/>
                </a:lnTo>
                <a:lnTo>
                  <a:pt x="279197" y="74676"/>
                </a:lnTo>
                <a:lnTo>
                  <a:pt x="284988" y="80162"/>
                </a:lnTo>
                <a:cubicBezTo>
                  <a:pt x="288645" y="84023"/>
                  <a:pt x="292862" y="88493"/>
                  <a:pt x="297637" y="93573"/>
                </a:cubicBezTo>
                <a:cubicBezTo>
                  <a:pt x="302412" y="98653"/>
                  <a:pt x="306730" y="103530"/>
                  <a:pt x="310591" y="108204"/>
                </a:cubicBezTo>
                <a:cubicBezTo>
                  <a:pt x="309169" y="111455"/>
                  <a:pt x="306019" y="113080"/>
                  <a:pt x="301142" y="113080"/>
                </a:cubicBezTo>
                <a:lnTo>
                  <a:pt x="224637" y="113080"/>
                </a:lnTo>
                <a:lnTo>
                  <a:pt x="212141" y="170992"/>
                </a:lnTo>
                <a:lnTo>
                  <a:pt x="228295" y="170992"/>
                </a:lnTo>
                <a:lnTo>
                  <a:pt x="252679" y="149656"/>
                </a:lnTo>
                <a:lnTo>
                  <a:pt x="285902" y="179832"/>
                </a:lnTo>
                <a:cubicBezTo>
                  <a:pt x="283464" y="182676"/>
                  <a:pt x="278892" y="184912"/>
                  <a:pt x="272186" y="186537"/>
                </a:cubicBezTo>
                <a:lnTo>
                  <a:pt x="253289" y="276148"/>
                </a:lnTo>
                <a:cubicBezTo>
                  <a:pt x="252882" y="277164"/>
                  <a:pt x="250545" y="278587"/>
                  <a:pt x="246278" y="280416"/>
                </a:cubicBezTo>
                <a:cubicBezTo>
                  <a:pt x="242011" y="282244"/>
                  <a:pt x="236931" y="283921"/>
                  <a:pt x="231038" y="285445"/>
                </a:cubicBezTo>
                <a:cubicBezTo>
                  <a:pt x="225145" y="286969"/>
                  <a:pt x="219659" y="287731"/>
                  <a:pt x="214579" y="287731"/>
                </a:cubicBezTo>
                <a:lnTo>
                  <a:pt x="206959" y="287731"/>
                </a:lnTo>
                <a:lnTo>
                  <a:pt x="212445" y="261518"/>
                </a:lnTo>
                <a:lnTo>
                  <a:pt x="131064" y="261518"/>
                </a:lnTo>
                <a:lnTo>
                  <a:pt x="128016" y="276148"/>
                </a:lnTo>
                <a:cubicBezTo>
                  <a:pt x="127813" y="277368"/>
                  <a:pt x="125628" y="279044"/>
                  <a:pt x="121463" y="281178"/>
                </a:cubicBezTo>
                <a:cubicBezTo>
                  <a:pt x="117297" y="283311"/>
                  <a:pt x="112217" y="285242"/>
                  <a:pt x="106223" y="286969"/>
                </a:cubicBezTo>
                <a:cubicBezTo>
                  <a:pt x="100228" y="288696"/>
                  <a:pt x="94183" y="289560"/>
                  <a:pt x="88087" y="289560"/>
                </a:cubicBezTo>
                <a:lnTo>
                  <a:pt x="81991" y="289560"/>
                </a:lnTo>
                <a:lnTo>
                  <a:pt x="110642" y="153619"/>
                </a:lnTo>
                <a:lnTo>
                  <a:pt x="152095" y="170992"/>
                </a:lnTo>
                <a:lnTo>
                  <a:pt x="167030" y="170992"/>
                </a:lnTo>
                <a:lnTo>
                  <a:pt x="179527" y="113080"/>
                </a:lnTo>
                <a:lnTo>
                  <a:pt x="106070" y="113080"/>
                </a:lnTo>
                <a:lnTo>
                  <a:pt x="105461" y="105460"/>
                </a:lnTo>
                <a:cubicBezTo>
                  <a:pt x="84734" y="143256"/>
                  <a:pt x="71526" y="168249"/>
                  <a:pt x="65837" y="180441"/>
                </a:cubicBezTo>
                <a:cubicBezTo>
                  <a:pt x="60147" y="191414"/>
                  <a:pt x="56286" y="201269"/>
                  <a:pt x="54254" y="210007"/>
                </a:cubicBezTo>
                <a:cubicBezTo>
                  <a:pt x="53441" y="217119"/>
                  <a:pt x="54051" y="223621"/>
                  <a:pt x="56083" y="229514"/>
                </a:cubicBezTo>
                <a:cubicBezTo>
                  <a:pt x="59334" y="240080"/>
                  <a:pt x="59842" y="250647"/>
                  <a:pt x="57607" y="261213"/>
                </a:cubicBezTo>
                <a:cubicBezTo>
                  <a:pt x="55778" y="270560"/>
                  <a:pt x="51359" y="277825"/>
                  <a:pt x="44348" y="283006"/>
                </a:cubicBezTo>
                <a:cubicBezTo>
                  <a:pt x="37338" y="288188"/>
                  <a:pt x="29362" y="290779"/>
                  <a:pt x="20421" y="290779"/>
                </a:cubicBezTo>
                <a:cubicBezTo>
                  <a:pt x="16561" y="290779"/>
                  <a:pt x="12903" y="289610"/>
                  <a:pt x="9449" y="287274"/>
                </a:cubicBezTo>
                <a:cubicBezTo>
                  <a:pt x="5994" y="284937"/>
                  <a:pt x="3962" y="280822"/>
                  <a:pt x="3353" y="274929"/>
                </a:cubicBezTo>
                <a:cubicBezTo>
                  <a:pt x="8839" y="261112"/>
                  <a:pt x="12801" y="248716"/>
                  <a:pt x="15240" y="237744"/>
                </a:cubicBezTo>
                <a:cubicBezTo>
                  <a:pt x="15646" y="235712"/>
                  <a:pt x="16510" y="231038"/>
                  <a:pt x="17831" y="223723"/>
                </a:cubicBezTo>
                <a:cubicBezTo>
                  <a:pt x="19151" y="216408"/>
                  <a:pt x="18288" y="211328"/>
                  <a:pt x="15240" y="208483"/>
                </a:cubicBezTo>
                <a:cubicBezTo>
                  <a:pt x="11379" y="205435"/>
                  <a:pt x="6299" y="203606"/>
                  <a:pt x="0" y="202996"/>
                </a:cubicBezTo>
                <a:lnTo>
                  <a:pt x="914" y="197815"/>
                </a:lnTo>
                <a:lnTo>
                  <a:pt x="15240" y="197815"/>
                </a:lnTo>
                <a:cubicBezTo>
                  <a:pt x="17881" y="197815"/>
                  <a:pt x="19964" y="197510"/>
                  <a:pt x="21488" y="196900"/>
                </a:cubicBezTo>
                <a:cubicBezTo>
                  <a:pt x="23012" y="196291"/>
                  <a:pt x="24892" y="194716"/>
                  <a:pt x="27127" y="192176"/>
                </a:cubicBezTo>
                <a:cubicBezTo>
                  <a:pt x="29362" y="189636"/>
                  <a:pt x="31445" y="187299"/>
                  <a:pt x="33375" y="185166"/>
                </a:cubicBezTo>
                <a:cubicBezTo>
                  <a:pt x="35306" y="183032"/>
                  <a:pt x="37947" y="179781"/>
                  <a:pt x="41300" y="175412"/>
                </a:cubicBezTo>
                <a:cubicBezTo>
                  <a:pt x="44653" y="171043"/>
                  <a:pt x="49428" y="164693"/>
                  <a:pt x="55626" y="156362"/>
                </a:cubicBezTo>
                <a:cubicBezTo>
                  <a:pt x="61823" y="148031"/>
                  <a:pt x="70256" y="136652"/>
                  <a:pt x="80924" y="122224"/>
                </a:cubicBezTo>
                <a:cubicBezTo>
                  <a:pt x="91592" y="107797"/>
                  <a:pt x="105359" y="89408"/>
                  <a:pt x="122225" y="67056"/>
                </a:cubicBezTo>
                <a:lnTo>
                  <a:pt x="126187" y="68275"/>
                </a:lnTo>
                <a:cubicBezTo>
                  <a:pt x="120091" y="78841"/>
                  <a:pt x="113385" y="90932"/>
                  <a:pt x="106070" y="104546"/>
                </a:cubicBezTo>
                <a:lnTo>
                  <a:pt x="181356" y="104546"/>
                </a:lnTo>
                <a:lnTo>
                  <a:pt x="191719" y="54559"/>
                </a:lnTo>
                <a:cubicBezTo>
                  <a:pt x="166725" y="56388"/>
                  <a:pt x="142545" y="57505"/>
                  <a:pt x="119177" y="57912"/>
                </a:cubicBezTo>
                <a:lnTo>
                  <a:pt x="119481" y="53949"/>
                </a:lnTo>
                <a:cubicBezTo>
                  <a:pt x="146913" y="47650"/>
                  <a:pt x="175514" y="39776"/>
                  <a:pt x="205283" y="30327"/>
                </a:cubicBezTo>
                <a:cubicBezTo>
                  <a:pt x="235051" y="20878"/>
                  <a:pt x="259588" y="11887"/>
                  <a:pt x="278892" y="3352"/>
                </a:cubicBezTo>
                <a:close/>
                <a:moveTo>
                  <a:pt x="510235" y="609"/>
                </a:moveTo>
                <a:lnTo>
                  <a:pt x="564794" y="5486"/>
                </a:lnTo>
                <a:cubicBezTo>
                  <a:pt x="563169" y="10160"/>
                  <a:pt x="558597" y="13106"/>
                  <a:pt x="551078" y="14325"/>
                </a:cubicBezTo>
                <a:lnTo>
                  <a:pt x="544068" y="46024"/>
                </a:lnTo>
                <a:cubicBezTo>
                  <a:pt x="541833" y="56997"/>
                  <a:pt x="539496" y="67665"/>
                  <a:pt x="537058" y="78028"/>
                </a:cubicBezTo>
                <a:lnTo>
                  <a:pt x="564185" y="78028"/>
                </a:lnTo>
                <a:lnTo>
                  <a:pt x="590702" y="56083"/>
                </a:lnTo>
                <a:lnTo>
                  <a:pt x="619658" y="87782"/>
                </a:lnTo>
                <a:cubicBezTo>
                  <a:pt x="616814" y="90627"/>
                  <a:pt x="611937" y="92659"/>
                  <a:pt x="605028" y="93878"/>
                </a:cubicBezTo>
                <a:cubicBezTo>
                  <a:pt x="590804" y="154635"/>
                  <a:pt x="579272" y="197866"/>
                  <a:pt x="570433" y="223570"/>
                </a:cubicBezTo>
                <a:cubicBezTo>
                  <a:pt x="561594" y="249275"/>
                  <a:pt x="551993" y="265684"/>
                  <a:pt x="541630" y="272796"/>
                </a:cubicBezTo>
                <a:cubicBezTo>
                  <a:pt x="529031" y="282956"/>
                  <a:pt x="513588" y="288036"/>
                  <a:pt x="495300" y="288036"/>
                </a:cubicBezTo>
                <a:cubicBezTo>
                  <a:pt x="498145" y="274218"/>
                  <a:pt x="498653" y="264668"/>
                  <a:pt x="496824" y="259384"/>
                </a:cubicBezTo>
                <a:cubicBezTo>
                  <a:pt x="493979" y="253085"/>
                  <a:pt x="487070" y="248412"/>
                  <a:pt x="476097" y="245364"/>
                </a:cubicBezTo>
                <a:lnTo>
                  <a:pt x="477317" y="241706"/>
                </a:lnTo>
                <a:cubicBezTo>
                  <a:pt x="489305" y="242722"/>
                  <a:pt x="498957" y="243230"/>
                  <a:pt x="506273" y="243230"/>
                </a:cubicBezTo>
                <a:cubicBezTo>
                  <a:pt x="510946" y="243230"/>
                  <a:pt x="514502" y="242011"/>
                  <a:pt x="516941" y="239572"/>
                </a:cubicBezTo>
                <a:cubicBezTo>
                  <a:pt x="527507" y="233883"/>
                  <a:pt x="543763" y="182880"/>
                  <a:pt x="565709" y="86563"/>
                </a:cubicBezTo>
                <a:lnTo>
                  <a:pt x="534924" y="86563"/>
                </a:lnTo>
                <a:cubicBezTo>
                  <a:pt x="528015" y="117652"/>
                  <a:pt x="519176" y="145846"/>
                  <a:pt x="508406" y="171145"/>
                </a:cubicBezTo>
                <a:cubicBezTo>
                  <a:pt x="497637" y="196443"/>
                  <a:pt x="482244" y="218998"/>
                  <a:pt x="462229" y="238810"/>
                </a:cubicBezTo>
                <a:cubicBezTo>
                  <a:pt x="442214" y="258622"/>
                  <a:pt x="415137" y="275844"/>
                  <a:pt x="381000" y="290474"/>
                </a:cubicBezTo>
                <a:lnTo>
                  <a:pt x="379171" y="286512"/>
                </a:lnTo>
                <a:lnTo>
                  <a:pt x="422525" y="236915"/>
                </a:lnTo>
                <a:lnTo>
                  <a:pt x="430606" y="231571"/>
                </a:lnTo>
                <a:lnTo>
                  <a:pt x="434142" y="223625"/>
                </a:lnTo>
                <a:lnTo>
                  <a:pt x="455371" y="199339"/>
                </a:lnTo>
                <a:cubicBezTo>
                  <a:pt x="470611" y="168046"/>
                  <a:pt x="482498" y="132283"/>
                  <a:pt x="491033" y="92049"/>
                </a:cubicBezTo>
                <a:lnTo>
                  <a:pt x="492252" y="86563"/>
                </a:lnTo>
                <a:lnTo>
                  <a:pt x="460857" y="86563"/>
                </a:lnTo>
                <a:lnTo>
                  <a:pt x="459943" y="78028"/>
                </a:lnTo>
                <a:lnTo>
                  <a:pt x="494081" y="78028"/>
                </a:lnTo>
                <a:close/>
                <a:moveTo>
                  <a:pt x="1117092" y="0"/>
                </a:moveTo>
                <a:lnTo>
                  <a:pt x="1171651" y="5181"/>
                </a:lnTo>
                <a:cubicBezTo>
                  <a:pt x="1171042" y="7010"/>
                  <a:pt x="1169924" y="8636"/>
                  <a:pt x="1168298" y="10058"/>
                </a:cubicBezTo>
                <a:cubicBezTo>
                  <a:pt x="1166673" y="11887"/>
                  <a:pt x="1163421" y="13106"/>
                  <a:pt x="1158545" y="13716"/>
                </a:cubicBezTo>
                <a:lnTo>
                  <a:pt x="1147267" y="67056"/>
                </a:lnTo>
                <a:lnTo>
                  <a:pt x="1173175" y="67056"/>
                </a:lnTo>
                <a:lnTo>
                  <a:pt x="1185367" y="54864"/>
                </a:lnTo>
                <a:cubicBezTo>
                  <a:pt x="1182522" y="53848"/>
                  <a:pt x="1179779" y="52324"/>
                  <a:pt x="1177138" y="50292"/>
                </a:cubicBezTo>
                <a:cubicBezTo>
                  <a:pt x="1177950" y="42773"/>
                  <a:pt x="1177442" y="35458"/>
                  <a:pt x="1175614" y="28346"/>
                </a:cubicBezTo>
                <a:cubicBezTo>
                  <a:pt x="1173785" y="21234"/>
                  <a:pt x="1171346" y="15138"/>
                  <a:pt x="1168298" y="10058"/>
                </a:cubicBezTo>
                <a:lnTo>
                  <a:pt x="1170737" y="8534"/>
                </a:lnTo>
                <a:cubicBezTo>
                  <a:pt x="1189025" y="9144"/>
                  <a:pt x="1201775" y="12039"/>
                  <a:pt x="1208989" y="17221"/>
                </a:cubicBezTo>
                <a:cubicBezTo>
                  <a:pt x="1216203" y="22402"/>
                  <a:pt x="1218997" y="28752"/>
                  <a:pt x="1217371" y="36271"/>
                </a:cubicBezTo>
                <a:cubicBezTo>
                  <a:pt x="1216355" y="41554"/>
                  <a:pt x="1213307" y="46126"/>
                  <a:pt x="1208227" y="49987"/>
                </a:cubicBezTo>
                <a:cubicBezTo>
                  <a:pt x="1213510" y="54864"/>
                  <a:pt x="1220826" y="61772"/>
                  <a:pt x="1230173" y="70713"/>
                </a:cubicBezTo>
                <a:cubicBezTo>
                  <a:pt x="1228344" y="73964"/>
                  <a:pt x="1225093" y="75590"/>
                  <a:pt x="1220419" y="75590"/>
                </a:cubicBezTo>
                <a:lnTo>
                  <a:pt x="1145438" y="75590"/>
                </a:lnTo>
                <a:lnTo>
                  <a:pt x="1140562" y="97536"/>
                </a:lnTo>
                <a:cubicBezTo>
                  <a:pt x="1166978" y="107492"/>
                  <a:pt x="1184910" y="119329"/>
                  <a:pt x="1194359" y="133045"/>
                </a:cubicBezTo>
                <a:cubicBezTo>
                  <a:pt x="1203808" y="146761"/>
                  <a:pt x="1207313" y="159613"/>
                  <a:pt x="1204874" y="171602"/>
                </a:cubicBezTo>
                <a:cubicBezTo>
                  <a:pt x="1202436" y="182981"/>
                  <a:pt x="1197051" y="191008"/>
                  <a:pt x="1188720" y="195681"/>
                </a:cubicBezTo>
                <a:cubicBezTo>
                  <a:pt x="1185265" y="197713"/>
                  <a:pt x="1181709" y="198729"/>
                  <a:pt x="1178052" y="198729"/>
                </a:cubicBezTo>
                <a:cubicBezTo>
                  <a:pt x="1172565" y="198729"/>
                  <a:pt x="1166978" y="196494"/>
                  <a:pt x="1161288" y="192024"/>
                </a:cubicBezTo>
                <a:cubicBezTo>
                  <a:pt x="1159459" y="163779"/>
                  <a:pt x="1151534" y="137160"/>
                  <a:pt x="1137513" y="112166"/>
                </a:cubicBezTo>
                <a:lnTo>
                  <a:pt x="1114044" y="222808"/>
                </a:lnTo>
                <a:cubicBezTo>
                  <a:pt x="1113841" y="224028"/>
                  <a:pt x="1111656" y="225704"/>
                  <a:pt x="1107491" y="227838"/>
                </a:cubicBezTo>
                <a:cubicBezTo>
                  <a:pt x="1103325" y="229971"/>
                  <a:pt x="1098347" y="231902"/>
                  <a:pt x="1092556" y="233629"/>
                </a:cubicBezTo>
                <a:cubicBezTo>
                  <a:pt x="1086764" y="235356"/>
                  <a:pt x="1081024" y="236220"/>
                  <a:pt x="1075334" y="236220"/>
                </a:cubicBezTo>
                <a:lnTo>
                  <a:pt x="1067105" y="236220"/>
                </a:lnTo>
                <a:lnTo>
                  <a:pt x="1085393" y="149961"/>
                </a:lnTo>
                <a:cubicBezTo>
                  <a:pt x="1061212" y="174345"/>
                  <a:pt x="1033069" y="195072"/>
                  <a:pt x="1000963" y="212140"/>
                </a:cubicBezTo>
                <a:lnTo>
                  <a:pt x="998525" y="209397"/>
                </a:lnTo>
                <a:cubicBezTo>
                  <a:pt x="1016813" y="191719"/>
                  <a:pt x="1033373" y="171043"/>
                  <a:pt x="1048207" y="147370"/>
                </a:cubicBezTo>
                <a:cubicBezTo>
                  <a:pt x="1063041" y="123698"/>
                  <a:pt x="1075537" y="99771"/>
                  <a:pt x="1085698" y="75590"/>
                </a:cubicBezTo>
                <a:lnTo>
                  <a:pt x="1029005" y="75590"/>
                </a:lnTo>
                <a:lnTo>
                  <a:pt x="1028395" y="67056"/>
                </a:lnTo>
                <a:lnTo>
                  <a:pt x="1103071" y="67056"/>
                </a:lnTo>
                <a:close/>
                <a:moveTo>
                  <a:pt x="910742" y="0"/>
                </a:moveTo>
                <a:lnTo>
                  <a:pt x="915924" y="4876"/>
                </a:lnTo>
                <a:cubicBezTo>
                  <a:pt x="919175" y="8331"/>
                  <a:pt x="922985" y="12344"/>
                  <a:pt x="927354" y="16916"/>
                </a:cubicBezTo>
                <a:cubicBezTo>
                  <a:pt x="931723" y="21488"/>
                  <a:pt x="935634" y="25908"/>
                  <a:pt x="939089" y="30175"/>
                </a:cubicBezTo>
                <a:cubicBezTo>
                  <a:pt x="937057" y="33426"/>
                  <a:pt x="933907" y="35052"/>
                  <a:pt x="929640" y="35052"/>
                </a:cubicBezTo>
                <a:lnTo>
                  <a:pt x="901294" y="35052"/>
                </a:lnTo>
                <a:lnTo>
                  <a:pt x="899465" y="42672"/>
                </a:lnTo>
                <a:cubicBezTo>
                  <a:pt x="893369" y="69291"/>
                  <a:pt x="886155" y="95402"/>
                  <a:pt x="877824" y="121005"/>
                </a:cubicBezTo>
                <a:lnTo>
                  <a:pt x="897026" y="97536"/>
                </a:lnTo>
                <a:lnTo>
                  <a:pt x="901294" y="102412"/>
                </a:lnTo>
                <a:cubicBezTo>
                  <a:pt x="903732" y="105867"/>
                  <a:pt x="906628" y="109880"/>
                  <a:pt x="909980" y="114452"/>
                </a:cubicBezTo>
                <a:cubicBezTo>
                  <a:pt x="913333" y="119024"/>
                  <a:pt x="916330" y="123342"/>
                  <a:pt x="918972" y="127406"/>
                </a:cubicBezTo>
                <a:cubicBezTo>
                  <a:pt x="916940" y="130657"/>
                  <a:pt x="913790" y="132283"/>
                  <a:pt x="909523" y="132283"/>
                </a:cubicBezTo>
                <a:lnTo>
                  <a:pt x="873557" y="132283"/>
                </a:lnTo>
                <a:cubicBezTo>
                  <a:pt x="869696" y="143256"/>
                  <a:pt x="865022" y="154127"/>
                  <a:pt x="859536" y="164896"/>
                </a:cubicBezTo>
                <a:lnTo>
                  <a:pt x="884530" y="167030"/>
                </a:lnTo>
                <a:cubicBezTo>
                  <a:pt x="883310" y="171094"/>
                  <a:pt x="879653" y="173736"/>
                  <a:pt x="873557" y="174955"/>
                </a:cubicBezTo>
                <a:cubicBezTo>
                  <a:pt x="863397" y="222707"/>
                  <a:pt x="858418" y="246888"/>
                  <a:pt x="858622" y="247497"/>
                </a:cubicBezTo>
                <a:cubicBezTo>
                  <a:pt x="858825" y="248107"/>
                  <a:pt x="859739" y="248412"/>
                  <a:pt x="861365" y="248412"/>
                </a:cubicBezTo>
                <a:lnTo>
                  <a:pt x="862584" y="248412"/>
                </a:lnTo>
                <a:cubicBezTo>
                  <a:pt x="864209" y="248412"/>
                  <a:pt x="865835" y="247497"/>
                  <a:pt x="867461" y="245668"/>
                </a:cubicBezTo>
                <a:cubicBezTo>
                  <a:pt x="870102" y="242214"/>
                  <a:pt x="876097" y="231343"/>
                  <a:pt x="885444" y="213055"/>
                </a:cubicBezTo>
                <a:lnTo>
                  <a:pt x="888797" y="213055"/>
                </a:lnTo>
                <a:lnTo>
                  <a:pt x="882396" y="247192"/>
                </a:lnTo>
                <a:cubicBezTo>
                  <a:pt x="885647" y="249021"/>
                  <a:pt x="887578" y="251053"/>
                  <a:pt x="888187" y="253288"/>
                </a:cubicBezTo>
                <a:cubicBezTo>
                  <a:pt x="888797" y="255524"/>
                  <a:pt x="888797" y="258267"/>
                  <a:pt x="888187" y="261518"/>
                </a:cubicBezTo>
                <a:cubicBezTo>
                  <a:pt x="886765" y="268020"/>
                  <a:pt x="882752" y="273202"/>
                  <a:pt x="876148" y="277063"/>
                </a:cubicBezTo>
                <a:cubicBezTo>
                  <a:pt x="869544" y="280924"/>
                  <a:pt x="860653" y="282854"/>
                  <a:pt x="849478" y="282854"/>
                </a:cubicBezTo>
                <a:lnTo>
                  <a:pt x="839724" y="282854"/>
                </a:lnTo>
                <a:cubicBezTo>
                  <a:pt x="828751" y="282854"/>
                  <a:pt x="822452" y="280720"/>
                  <a:pt x="820826" y="276453"/>
                </a:cubicBezTo>
                <a:cubicBezTo>
                  <a:pt x="819201" y="272186"/>
                  <a:pt x="819505" y="264769"/>
                  <a:pt x="821741" y="254203"/>
                </a:cubicBezTo>
                <a:lnTo>
                  <a:pt x="830580" y="212445"/>
                </a:lnTo>
                <a:cubicBezTo>
                  <a:pt x="809447" y="241706"/>
                  <a:pt x="778662" y="268122"/>
                  <a:pt x="738226" y="291693"/>
                </a:cubicBezTo>
                <a:lnTo>
                  <a:pt x="735178" y="287426"/>
                </a:lnTo>
                <a:cubicBezTo>
                  <a:pt x="763625" y="263652"/>
                  <a:pt x="785977" y="238709"/>
                  <a:pt x="802234" y="212598"/>
                </a:cubicBezTo>
                <a:cubicBezTo>
                  <a:pt x="818490" y="186486"/>
                  <a:pt x="831088" y="159715"/>
                  <a:pt x="840029" y="132283"/>
                </a:cubicBezTo>
                <a:lnTo>
                  <a:pt x="833018" y="132283"/>
                </a:lnTo>
                <a:lnTo>
                  <a:pt x="822350" y="142646"/>
                </a:lnTo>
                <a:lnTo>
                  <a:pt x="799795" y="129540"/>
                </a:lnTo>
                <a:lnTo>
                  <a:pt x="794918" y="152704"/>
                </a:lnTo>
                <a:cubicBezTo>
                  <a:pt x="794512" y="153517"/>
                  <a:pt x="792683" y="154635"/>
                  <a:pt x="789432" y="156057"/>
                </a:cubicBezTo>
                <a:cubicBezTo>
                  <a:pt x="786181" y="157480"/>
                  <a:pt x="782320" y="158800"/>
                  <a:pt x="777850" y="160020"/>
                </a:cubicBezTo>
                <a:cubicBezTo>
                  <a:pt x="773379" y="161239"/>
                  <a:pt x="769315" y="161848"/>
                  <a:pt x="765657" y="161848"/>
                </a:cubicBezTo>
                <a:lnTo>
                  <a:pt x="759866" y="161848"/>
                </a:lnTo>
                <a:lnTo>
                  <a:pt x="762609" y="149047"/>
                </a:lnTo>
                <a:lnTo>
                  <a:pt x="748589" y="149047"/>
                </a:lnTo>
                <a:lnTo>
                  <a:pt x="736701" y="203911"/>
                </a:lnTo>
                <a:cubicBezTo>
                  <a:pt x="744017" y="201472"/>
                  <a:pt x="751434" y="198729"/>
                  <a:pt x="758952" y="195681"/>
                </a:cubicBezTo>
                <a:cubicBezTo>
                  <a:pt x="758545" y="185521"/>
                  <a:pt x="757326" y="176276"/>
                  <a:pt x="755294" y="167944"/>
                </a:cubicBezTo>
                <a:lnTo>
                  <a:pt x="758952" y="166725"/>
                </a:lnTo>
                <a:cubicBezTo>
                  <a:pt x="779475" y="177698"/>
                  <a:pt x="790346" y="189280"/>
                  <a:pt x="791566" y="201472"/>
                </a:cubicBezTo>
                <a:cubicBezTo>
                  <a:pt x="791972" y="205943"/>
                  <a:pt x="791870" y="209905"/>
                  <a:pt x="791261" y="213360"/>
                </a:cubicBezTo>
                <a:cubicBezTo>
                  <a:pt x="789838" y="219862"/>
                  <a:pt x="786486" y="225044"/>
                  <a:pt x="781202" y="228904"/>
                </a:cubicBezTo>
                <a:cubicBezTo>
                  <a:pt x="777748" y="231343"/>
                  <a:pt x="774294" y="232562"/>
                  <a:pt x="770839" y="232562"/>
                </a:cubicBezTo>
                <a:cubicBezTo>
                  <a:pt x="766165" y="232562"/>
                  <a:pt x="761593" y="230327"/>
                  <a:pt x="757123" y="225856"/>
                </a:cubicBezTo>
                <a:cubicBezTo>
                  <a:pt x="758342" y="219964"/>
                  <a:pt x="758952" y="213969"/>
                  <a:pt x="758952" y="207873"/>
                </a:cubicBezTo>
                <a:cubicBezTo>
                  <a:pt x="746353" y="220472"/>
                  <a:pt x="730402" y="234899"/>
                  <a:pt x="711098" y="251155"/>
                </a:cubicBezTo>
                <a:cubicBezTo>
                  <a:pt x="706831" y="256235"/>
                  <a:pt x="702462" y="259689"/>
                  <a:pt x="697992" y="261518"/>
                </a:cubicBezTo>
                <a:lnTo>
                  <a:pt x="687629" y="218541"/>
                </a:lnTo>
                <a:cubicBezTo>
                  <a:pt x="692912" y="216103"/>
                  <a:pt x="696468" y="213766"/>
                  <a:pt x="698297" y="211531"/>
                </a:cubicBezTo>
                <a:cubicBezTo>
                  <a:pt x="700126" y="209296"/>
                  <a:pt x="701446" y="206248"/>
                  <a:pt x="702259" y="202387"/>
                </a:cubicBezTo>
                <a:lnTo>
                  <a:pt x="712927" y="153009"/>
                </a:lnTo>
                <a:cubicBezTo>
                  <a:pt x="709676" y="156667"/>
                  <a:pt x="706120" y="158496"/>
                  <a:pt x="702259" y="158496"/>
                </a:cubicBezTo>
                <a:cubicBezTo>
                  <a:pt x="699008" y="158496"/>
                  <a:pt x="696061" y="156870"/>
                  <a:pt x="693420" y="153619"/>
                </a:cubicBezTo>
                <a:lnTo>
                  <a:pt x="694639" y="148742"/>
                </a:lnTo>
                <a:cubicBezTo>
                  <a:pt x="696671" y="138785"/>
                  <a:pt x="697179" y="128625"/>
                  <a:pt x="696163" y="118262"/>
                </a:cubicBezTo>
                <a:lnTo>
                  <a:pt x="662330" y="277063"/>
                </a:lnTo>
                <a:cubicBezTo>
                  <a:pt x="662127" y="278282"/>
                  <a:pt x="660197" y="279958"/>
                  <a:pt x="656539" y="282092"/>
                </a:cubicBezTo>
                <a:cubicBezTo>
                  <a:pt x="652882" y="284226"/>
                  <a:pt x="648563" y="286156"/>
                  <a:pt x="643585" y="287883"/>
                </a:cubicBezTo>
                <a:cubicBezTo>
                  <a:pt x="638607" y="289610"/>
                  <a:pt x="633679" y="290474"/>
                  <a:pt x="628802" y="290474"/>
                </a:cubicBezTo>
                <a:lnTo>
                  <a:pt x="621487" y="290474"/>
                </a:lnTo>
                <a:lnTo>
                  <a:pt x="644957" y="179222"/>
                </a:lnTo>
                <a:cubicBezTo>
                  <a:pt x="633374" y="193243"/>
                  <a:pt x="620573" y="206146"/>
                  <a:pt x="606552" y="217932"/>
                </a:cubicBezTo>
                <a:lnTo>
                  <a:pt x="603504" y="214579"/>
                </a:lnTo>
                <a:cubicBezTo>
                  <a:pt x="624433" y="183489"/>
                  <a:pt x="643636" y="141020"/>
                  <a:pt x="661111" y="87172"/>
                </a:cubicBezTo>
                <a:lnTo>
                  <a:pt x="633070" y="87172"/>
                </a:lnTo>
                <a:lnTo>
                  <a:pt x="632460" y="78638"/>
                </a:lnTo>
                <a:lnTo>
                  <a:pt x="666598" y="78638"/>
                </a:lnTo>
                <a:lnTo>
                  <a:pt x="683057" y="304"/>
                </a:lnTo>
                <a:lnTo>
                  <a:pt x="731520" y="5181"/>
                </a:lnTo>
                <a:cubicBezTo>
                  <a:pt x="730707" y="7416"/>
                  <a:pt x="729386" y="9245"/>
                  <a:pt x="727557" y="10668"/>
                </a:cubicBezTo>
                <a:cubicBezTo>
                  <a:pt x="725729" y="12090"/>
                  <a:pt x="722681" y="13106"/>
                  <a:pt x="718413" y="13716"/>
                </a:cubicBezTo>
                <a:lnTo>
                  <a:pt x="706526" y="68884"/>
                </a:lnTo>
                <a:lnTo>
                  <a:pt x="718109" y="55168"/>
                </a:lnTo>
                <a:lnTo>
                  <a:pt x="730301" y="71323"/>
                </a:lnTo>
                <a:lnTo>
                  <a:pt x="744017" y="6705"/>
                </a:lnTo>
                <a:lnTo>
                  <a:pt x="778764" y="24688"/>
                </a:lnTo>
                <a:lnTo>
                  <a:pt x="786384" y="24688"/>
                </a:lnTo>
                <a:lnTo>
                  <a:pt x="804367" y="9448"/>
                </a:lnTo>
                <a:lnTo>
                  <a:pt x="828751" y="31699"/>
                </a:lnTo>
                <a:cubicBezTo>
                  <a:pt x="826922" y="33731"/>
                  <a:pt x="823874" y="35255"/>
                  <a:pt x="819607" y="36271"/>
                </a:cubicBezTo>
                <a:lnTo>
                  <a:pt x="801014" y="124358"/>
                </a:lnTo>
                <a:lnTo>
                  <a:pt x="805282" y="121615"/>
                </a:lnTo>
                <a:cubicBezTo>
                  <a:pt x="808533" y="111455"/>
                  <a:pt x="812089" y="99822"/>
                  <a:pt x="815950" y="86715"/>
                </a:cubicBezTo>
                <a:cubicBezTo>
                  <a:pt x="819810" y="73609"/>
                  <a:pt x="822553" y="63296"/>
                  <a:pt x="824179" y="55778"/>
                </a:cubicBezTo>
                <a:lnTo>
                  <a:pt x="859536" y="59131"/>
                </a:lnTo>
                <a:lnTo>
                  <a:pt x="865022" y="35052"/>
                </a:lnTo>
                <a:lnTo>
                  <a:pt x="829056" y="35052"/>
                </a:lnTo>
                <a:lnTo>
                  <a:pt x="828751" y="31699"/>
                </a:lnTo>
                <a:lnTo>
                  <a:pt x="828446" y="26517"/>
                </a:lnTo>
                <a:lnTo>
                  <a:pt x="886054" y="26517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kumimoji="1" lang="zh-CN" altLang="en-US" sz="2400" dirty="0">
              <a:solidFill>
                <a:schemeClr val="accent2">
                  <a:lumMod val="75000"/>
                </a:schemeClr>
              </a:solidFill>
              <a:latin typeface="JiangChengXieSong 900W" panose="02020900000000000000" pitchFamily="18" charset="-122"/>
              <a:ea typeface="JiangChengXieSong 900W" panose="02020900000000000000" pitchFamily="18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文本框 7"/>
          <p:cNvSpPr txBox="1"/>
          <p:nvPr/>
        </p:nvSpPr>
        <p:spPr>
          <a:xfrm>
            <a:off x="2905829" y="2094247"/>
            <a:ext cx="336916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200" i="1" spc="300" dirty="0">
                <a:solidFill>
                  <a:schemeClr val="tx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银联商务</a:t>
            </a:r>
            <a:r>
              <a:rPr lang="en-US" altLang="zh-CN" sz="1200" i="1" spc="300" dirty="0">
                <a:solidFill>
                  <a:schemeClr val="tx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2023</a:t>
            </a:r>
            <a:r>
              <a:rPr lang="zh-CN" altLang="en-US" sz="1200" i="1" spc="300" dirty="0">
                <a:solidFill>
                  <a:schemeClr val="tx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年员工开放日</a:t>
            </a:r>
            <a:endParaRPr lang="en-GB" altLang="zh-CN" sz="1200" i="1" spc="300" dirty="0">
              <a:solidFill>
                <a:schemeClr val="tx1"/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511916" y="1110781"/>
            <a:ext cx="8156990" cy="1389062"/>
            <a:chOff x="1345353" y="1872038"/>
            <a:chExt cx="5721969" cy="974400"/>
          </a:xfrm>
        </p:grpSpPr>
        <p:sp>
          <p:nvSpPr>
            <p:cNvPr id="9" name="Google Shape;15;p2"/>
            <p:cNvSpPr/>
            <p:nvPr/>
          </p:nvSpPr>
          <p:spPr>
            <a:xfrm>
              <a:off x="1345353" y="1872038"/>
              <a:ext cx="974400" cy="974400"/>
            </a:xfrm>
            <a:prstGeom prst="flowChartDelay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accent4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" name="Google Shape;15;p2"/>
            <p:cNvSpPr/>
            <p:nvPr/>
          </p:nvSpPr>
          <p:spPr>
            <a:xfrm flipH="1">
              <a:off x="6092922" y="1872038"/>
              <a:ext cx="974400" cy="974400"/>
            </a:xfrm>
            <a:prstGeom prst="flowChartDelay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accent4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2" name="文本框 11"/>
          <p:cNvSpPr txBox="1"/>
          <p:nvPr/>
        </p:nvSpPr>
        <p:spPr>
          <a:xfrm>
            <a:off x="548320" y="2336250"/>
            <a:ext cx="8084182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600" i="1" spc="300" dirty="0">
                <a:solidFill>
                  <a:schemeClr val="tx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2023</a:t>
            </a:r>
            <a:r>
              <a:rPr lang="zh-CN" altLang="en-US" sz="600" i="1" spc="300" dirty="0">
                <a:solidFill>
                  <a:schemeClr val="tx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GB" altLang="zh-CN" sz="600" i="1" spc="300" dirty="0">
                <a:solidFill>
                  <a:schemeClr val="tx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China UnionPay Merchant Services</a:t>
            </a:r>
            <a:r>
              <a:rPr lang="zh-CN" altLang="en-US" sz="600" i="1" spc="300" dirty="0">
                <a:solidFill>
                  <a:schemeClr val="tx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GB" altLang="zh-CN" sz="600" i="1" spc="300" dirty="0">
                <a:solidFill>
                  <a:schemeClr val="tx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Employee Open Day</a:t>
            </a:r>
            <a:endParaRPr lang="en-GB" altLang="zh-CN" sz="600" i="1" spc="300" dirty="0">
              <a:solidFill>
                <a:schemeClr val="tx1"/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11917" y="3634408"/>
            <a:ext cx="8156989" cy="571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2">
                    <a:lumMod val="75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当家人、爱人、朋友在银商的邀约下汇聚，共赴</a:t>
            </a:r>
            <a:r>
              <a:rPr lang="zh-CN" altLang="en-US" sz="1100" dirty="0">
                <a:solidFill>
                  <a:schemeClr val="bg2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银商员工</a:t>
            </a:r>
            <a:r>
              <a:rPr lang="zh-CN" altLang="en-US" sz="1100" dirty="0">
                <a:solidFill>
                  <a:schemeClr val="bg2">
                    <a:lumMod val="75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开放日这一美好的约会</a:t>
            </a:r>
            <a:endParaRPr lang="en-US" altLang="zh-CN" sz="1100" dirty="0">
              <a:solidFill>
                <a:schemeClr val="bg2">
                  <a:lumMod val="75000"/>
                </a:schemeClr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100" dirty="0">
                <a:solidFill>
                  <a:schemeClr val="bg2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在一起，以爱之名，踏上时光的旅途，一起 </a:t>
            </a:r>
            <a:r>
              <a:rPr lang="zh-CN" altLang="en-US" sz="1100" b="1" dirty="0">
                <a:solidFill>
                  <a:srgbClr val="FF670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感受爱、理解爱、表达爱</a:t>
            </a:r>
            <a:endParaRPr lang="en-GB" altLang="zh-CN" sz="1100" b="1" dirty="0">
              <a:solidFill>
                <a:srgbClr val="FF670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2076347" y="2994814"/>
            <a:ext cx="5028128" cy="307777"/>
            <a:chOff x="2156953" y="2976403"/>
            <a:chExt cx="5028128" cy="307777"/>
          </a:xfrm>
        </p:grpSpPr>
        <p:grpSp>
          <p:nvGrpSpPr>
            <p:cNvPr id="24" name="组合 23"/>
            <p:cNvGrpSpPr/>
            <p:nvPr/>
          </p:nvGrpSpPr>
          <p:grpSpPr>
            <a:xfrm>
              <a:off x="2156953" y="2976403"/>
              <a:ext cx="5028128" cy="307777"/>
              <a:chOff x="2156953" y="2976403"/>
              <a:chExt cx="5028128" cy="307777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2156953" y="2976403"/>
                <a:ext cx="152638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GB" altLang="zh-CN" dirty="0"/>
                  <a:t>Family Together</a:t>
                </a:r>
                <a:r>
                  <a:rPr kumimoji="1" lang="zh-CN" altLang="en-US" dirty="0"/>
                  <a:t> </a:t>
                </a:r>
                <a:endParaRPr kumimoji="1" lang="zh-CN" altLang="en-US" dirty="0"/>
              </a:p>
            </p:txBody>
          </p:sp>
          <p:sp>
            <p:nvSpPr>
              <p:cNvPr id="22" name="文本框 21"/>
              <p:cNvSpPr txBox="1"/>
              <p:nvPr/>
            </p:nvSpPr>
            <p:spPr>
              <a:xfrm>
                <a:off x="3913438" y="2976403"/>
                <a:ext cx="144623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GB" altLang="zh-CN" dirty="0"/>
                  <a:t>Lover Together</a:t>
                </a:r>
                <a:r>
                  <a:rPr kumimoji="1" lang="zh-CN" altLang="en-US" dirty="0"/>
                  <a:t> </a:t>
                </a:r>
                <a:endParaRPr kumimoji="1" lang="zh-CN" altLang="en-US" dirty="0"/>
              </a:p>
            </p:txBody>
          </p:sp>
          <p:sp>
            <p:nvSpPr>
              <p:cNvPr id="23" name="文本框 22"/>
              <p:cNvSpPr txBox="1"/>
              <p:nvPr/>
            </p:nvSpPr>
            <p:spPr>
              <a:xfrm>
                <a:off x="5679541" y="2976403"/>
                <a:ext cx="1505540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en-GB" altLang="zh-CN" dirty="0"/>
                  <a:t>Friend Together</a:t>
                </a:r>
                <a:r>
                  <a:rPr kumimoji="1" lang="zh-CN" altLang="en-US" dirty="0"/>
                  <a:t> </a:t>
                </a:r>
                <a:endParaRPr kumimoji="1" lang="zh-CN" altLang="en-US" dirty="0"/>
              </a:p>
            </p:txBody>
          </p:sp>
        </p:grpSp>
        <p:cxnSp>
          <p:nvCxnSpPr>
            <p:cNvPr id="26" name="直线连接符 25"/>
            <p:cNvCxnSpPr/>
            <p:nvPr/>
          </p:nvCxnSpPr>
          <p:spPr>
            <a:xfrm>
              <a:off x="3749654" y="2982540"/>
              <a:ext cx="0" cy="263887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线连接符 26"/>
            <p:cNvCxnSpPr/>
            <p:nvPr/>
          </p:nvCxnSpPr>
          <p:spPr>
            <a:xfrm>
              <a:off x="5566180" y="2982540"/>
              <a:ext cx="0" cy="263887"/>
            </a:xfrm>
            <a:prstGeom prst="line">
              <a:avLst/>
            </a:prstGeom>
            <a:ln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文本框 28"/>
          <p:cNvSpPr txBox="1"/>
          <p:nvPr/>
        </p:nvSpPr>
        <p:spPr>
          <a:xfrm>
            <a:off x="443257" y="405606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活动主题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2719582" y="1249923"/>
            <a:ext cx="3821432" cy="747615"/>
            <a:chOff x="2719582" y="1249923"/>
            <a:chExt cx="3821432" cy="747615"/>
          </a:xfrm>
        </p:grpSpPr>
        <p:sp>
          <p:nvSpPr>
            <p:cNvPr id="31" name="文本框 30"/>
            <p:cNvSpPr txBox="1"/>
            <p:nvPr/>
          </p:nvSpPr>
          <p:spPr>
            <a:xfrm>
              <a:off x="2719582" y="1249923"/>
              <a:ext cx="2616199" cy="739140"/>
            </a:xfrm>
            <a:custGeom>
              <a:avLst/>
              <a:gdLst/>
              <a:ahLst/>
              <a:cxnLst/>
              <a:rect l="l" t="t" r="r" b="b"/>
              <a:pathLst>
                <a:path w="2616199" h="739140">
                  <a:moveTo>
                    <a:pt x="2264155" y="120396"/>
                  </a:moveTo>
                  <a:cubicBezTo>
                    <a:pt x="2243327" y="125476"/>
                    <a:pt x="2219451" y="130810"/>
                    <a:pt x="2192527" y="136398"/>
                  </a:cubicBezTo>
                  <a:lnTo>
                    <a:pt x="2165857" y="263652"/>
                  </a:lnTo>
                  <a:lnTo>
                    <a:pt x="2283205" y="263652"/>
                  </a:lnTo>
                  <a:cubicBezTo>
                    <a:pt x="2287777" y="218948"/>
                    <a:pt x="2294889" y="172974"/>
                    <a:pt x="2304541" y="125730"/>
                  </a:cubicBezTo>
                  <a:cubicBezTo>
                    <a:pt x="2301493" y="126238"/>
                    <a:pt x="2298191" y="126492"/>
                    <a:pt x="2294635" y="126492"/>
                  </a:cubicBezTo>
                  <a:cubicBezTo>
                    <a:pt x="2285491" y="126492"/>
                    <a:pt x="2275331" y="124460"/>
                    <a:pt x="2264155" y="120396"/>
                  </a:cubicBezTo>
                  <a:close/>
                  <a:moveTo>
                    <a:pt x="749687" y="120396"/>
                  </a:moveTo>
                  <a:cubicBezTo>
                    <a:pt x="728859" y="125476"/>
                    <a:pt x="704983" y="130810"/>
                    <a:pt x="678059" y="136398"/>
                  </a:cubicBezTo>
                  <a:lnTo>
                    <a:pt x="651389" y="263652"/>
                  </a:lnTo>
                  <a:lnTo>
                    <a:pt x="768737" y="263652"/>
                  </a:lnTo>
                  <a:cubicBezTo>
                    <a:pt x="773309" y="218948"/>
                    <a:pt x="780421" y="172974"/>
                    <a:pt x="790073" y="125730"/>
                  </a:cubicBezTo>
                  <a:cubicBezTo>
                    <a:pt x="787025" y="126238"/>
                    <a:pt x="783723" y="126492"/>
                    <a:pt x="780167" y="126492"/>
                  </a:cubicBezTo>
                  <a:cubicBezTo>
                    <a:pt x="771023" y="126492"/>
                    <a:pt x="760863" y="124460"/>
                    <a:pt x="749687" y="120396"/>
                  </a:cubicBezTo>
                  <a:close/>
                  <a:moveTo>
                    <a:pt x="2226817" y="20574"/>
                  </a:moveTo>
                  <a:lnTo>
                    <a:pt x="2307589" y="107442"/>
                  </a:lnTo>
                  <a:cubicBezTo>
                    <a:pt x="2312669" y="82042"/>
                    <a:pt x="2318003" y="56388"/>
                    <a:pt x="2323591" y="30480"/>
                  </a:cubicBezTo>
                  <a:lnTo>
                    <a:pt x="2456179" y="43434"/>
                  </a:lnTo>
                  <a:cubicBezTo>
                    <a:pt x="2453639" y="55118"/>
                    <a:pt x="2443225" y="62484"/>
                    <a:pt x="2424937" y="65532"/>
                  </a:cubicBezTo>
                  <a:lnTo>
                    <a:pt x="2411983" y="124206"/>
                  </a:lnTo>
                  <a:cubicBezTo>
                    <a:pt x="2401823" y="171958"/>
                    <a:pt x="2393695" y="218440"/>
                    <a:pt x="2387599" y="263652"/>
                  </a:cubicBezTo>
                  <a:lnTo>
                    <a:pt x="2463799" y="263652"/>
                  </a:lnTo>
                  <a:lnTo>
                    <a:pt x="2528569" y="201930"/>
                  </a:lnTo>
                  <a:lnTo>
                    <a:pt x="2519425" y="202692"/>
                  </a:lnTo>
                  <a:cubicBezTo>
                    <a:pt x="2505709" y="202692"/>
                    <a:pt x="2492501" y="197104"/>
                    <a:pt x="2479801" y="185928"/>
                  </a:cubicBezTo>
                  <a:cubicBezTo>
                    <a:pt x="2486913" y="137160"/>
                    <a:pt x="2480055" y="95504"/>
                    <a:pt x="2459227" y="60960"/>
                  </a:cubicBezTo>
                  <a:lnTo>
                    <a:pt x="2466085" y="57150"/>
                  </a:lnTo>
                  <a:cubicBezTo>
                    <a:pt x="2520441" y="65278"/>
                    <a:pt x="2555493" y="79502"/>
                    <a:pt x="2571241" y="99822"/>
                  </a:cubicBezTo>
                  <a:cubicBezTo>
                    <a:pt x="2583941" y="116078"/>
                    <a:pt x="2588513" y="132334"/>
                    <a:pt x="2584957" y="148590"/>
                  </a:cubicBezTo>
                  <a:cubicBezTo>
                    <a:pt x="2583941" y="152654"/>
                    <a:pt x="2580639" y="160655"/>
                    <a:pt x="2575051" y="172593"/>
                  </a:cubicBezTo>
                  <a:cubicBezTo>
                    <a:pt x="2569463" y="184531"/>
                    <a:pt x="2556001" y="193802"/>
                    <a:pt x="2534665" y="200406"/>
                  </a:cubicBezTo>
                  <a:lnTo>
                    <a:pt x="2539237" y="204216"/>
                  </a:lnTo>
                  <a:cubicBezTo>
                    <a:pt x="2567177" y="227076"/>
                    <a:pt x="2592831" y="249936"/>
                    <a:pt x="2616199" y="272796"/>
                  </a:cubicBezTo>
                  <a:cubicBezTo>
                    <a:pt x="2611119" y="280924"/>
                    <a:pt x="2603245" y="284988"/>
                    <a:pt x="2592577" y="284988"/>
                  </a:cubicBezTo>
                  <a:lnTo>
                    <a:pt x="2385313" y="284988"/>
                  </a:lnTo>
                  <a:cubicBezTo>
                    <a:pt x="2380233" y="333756"/>
                    <a:pt x="2379725" y="378968"/>
                    <a:pt x="2383789" y="420624"/>
                  </a:cubicBezTo>
                  <a:cubicBezTo>
                    <a:pt x="2413761" y="379476"/>
                    <a:pt x="2439161" y="339344"/>
                    <a:pt x="2459989" y="300228"/>
                  </a:cubicBezTo>
                  <a:lnTo>
                    <a:pt x="2574289" y="358140"/>
                  </a:lnTo>
                  <a:cubicBezTo>
                    <a:pt x="2568701" y="366268"/>
                    <a:pt x="2560573" y="370332"/>
                    <a:pt x="2549905" y="370332"/>
                  </a:cubicBezTo>
                  <a:lnTo>
                    <a:pt x="2541523" y="369570"/>
                  </a:lnTo>
                  <a:cubicBezTo>
                    <a:pt x="2504947" y="419862"/>
                    <a:pt x="2460751" y="468884"/>
                    <a:pt x="2408935" y="516636"/>
                  </a:cubicBezTo>
                  <a:cubicBezTo>
                    <a:pt x="2420619" y="542036"/>
                    <a:pt x="2436367" y="564388"/>
                    <a:pt x="2456179" y="583692"/>
                  </a:cubicBezTo>
                  <a:cubicBezTo>
                    <a:pt x="2460751" y="588264"/>
                    <a:pt x="2464815" y="590550"/>
                    <a:pt x="2468371" y="590550"/>
                  </a:cubicBezTo>
                  <a:lnTo>
                    <a:pt x="2472181" y="590550"/>
                  </a:lnTo>
                  <a:cubicBezTo>
                    <a:pt x="2474213" y="590550"/>
                    <a:pt x="2477515" y="587502"/>
                    <a:pt x="2482087" y="581406"/>
                  </a:cubicBezTo>
                  <a:cubicBezTo>
                    <a:pt x="2510027" y="548894"/>
                    <a:pt x="2534665" y="516382"/>
                    <a:pt x="2556001" y="483870"/>
                  </a:cubicBezTo>
                  <a:lnTo>
                    <a:pt x="2562859" y="486156"/>
                  </a:lnTo>
                  <a:lnTo>
                    <a:pt x="2516377" y="617982"/>
                  </a:lnTo>
                  <a:cubicBezTo>
                    <a:pt x="2528061" y="648970"/>
                    <a:pt x="2532125" y="672846"/>
                    <a:pt x="2528569" y="689610"/>
                  </a:cubicBezTo>
                  <a:cubicBezTo>
                    <a:pt x="2526537" y="698754"/>
                    <a:pt x="2522219" y="705866"/>
                    <a:pt x="2515615" y="710946"/>
                  </a:cubicBezTo>
                  <a:cubicBezTo>
                    <a:pt x="2498851" y="723646"/>
                    <a:pt x="2481833" y="729996"/>
                    <a:pt x="2464561" y="729996"/>
                  </a:cubicBezTo>
                  <a:cubicBezTo>
                    <a:pt x="2455925" y="729996"/>
                    <a:pt x="2442844" y="727075"/>
                    <a:pt x="2425318" y="721233"/>
                  </a:cubicBezTo>
                  <a:cubicBezTo>
                    <a:pt x="2407792" y="715391"/>
                    <a:pt x="2390901" y="703834"/>
                    <a:pt x="2374645" y="686562"/>
                  </a:cubicBezTo>
                  <a:cubicBezTo>
                    <a:pt x="2348229" y="658114"/>
                    <a:pt x="2327401" y="626872"/>
                    <a:pt x="2312161" y="592836"/>
                  </a:cubicBezTo>
                  <a:cubicBezTo>
                    <a:pt x="2242565" y="642620"/>
                    <a:pt x="2161031" y="681990"/>
                    <a:pt x="2067559" y="710946"/>
                  </a:cubicBezTo>
                  <a:lnTo>
                    <a:pt x="2063749" y="702564"/>
                  </a:lnTo>
                  <a:cubicBezTo>
                    <a:pt x="2150617" y="655320"/>
                    <a:pt x="2226309" y="598170"/>
                    <a:pt x="2290825" y="531114"/>
                  </a:cubicBezTo>
                  <a:cubicBezTo>
                    <a:pt x="2273553" y="457454"/>
                    <a:pt x="2270251" y="375412"/>
                    <a:pt x="2280919" y="284988"/>
                  </a:cubicBezTo>
                  <a:lnTo>
                    <a:pt x="2161285" y="284988"/>
                  </a:lnTo>
                  <a:lnTo>
                    <a:pt x="2139187" y="387096"/>
                  </a:lnTo>
                  <a:lnTo>
                    <a:pt x="2267203" y="369570"/>
                  </a:lnTo>
                  <a:lnTo>
                    <a:pt x="2266441" y="377952"/>
                  </a:lnTo>
                  <a:cubicBezTo>
                    <a:pt x="2231389" y="395224"/>
                    <a:pt x="2185415" y="415798"/>
                    <a:pt x="2128519" y="439674"/>
                  </a:cubicBezTo>
                  <a:lnTo>
                    <a:pt x="2091943" y="610362"/>
                  </a:lnTo>
                  <a:cubicBezTo>
                    <a:pt x="2086863" y="633730"/>
                    <a:pt x="2079243" y="654685"/>
                    <a:pt x="2069083" y="673227"/>
                  </a:cubicBezTo>
                  <a:cubicBezTo>
                    <a:pt x="2058923" y="691769"/>
                    <a:pt x="2042794" y="706628"/>
                    <a:pt x="2020696" y="717804"/>
                  </a:cubicBezTo>
                  <a:cubicBezTo>
                    <a:pt x="1998598" y="728980"/>
                    <a:pt x="1967991" y="736092"/>
                    <a:pt x="1928875" y="739140"/>
                  </a:cubicBezTo>
                  <a:cubicBezTo>
                    <a:pt x="1935479" y="703580"/>
                    <a:pt x="1934463" y="677672"/>
                    <a:pt x="1925827" y="661416"/>
                  </a:cubicBezTo>
                  <a:cubicBezTo>
                    <a:pt x="1921255" y="653288"/>
                    <a:pt x="1914143" y="646303"/>
                    <a:pt x="1904491" y="640461"/>
                  </a:cubicBezTo>
                  <a:cubicBezTo>
                    <a:pt x="1894839" y="634619"/>
                    <a:pt x="1879599" y="629666"/>
                    <a:pt x="1858771" y="625602"/>
                  </a:cubicBezTo>
                  <a:lnTo>
                    <a:pt x="1860295" y="616458"/>
                  </a:lnTo>
                  <a:lnTo>
                    <a:pt x="1906777" y="618744"/>
                  </a:lnTo>
                  <a:cubicBezTo>
                    <a:pt x="1935225" y="620776"/>
                    <a:pt x="1954783" y="621792"/>
                    <a:pt x="1965451" y="621792"/>
                  </a:cubicBezTo>
                  <a:cubicBezTo>
                    <a:pt x="1976119" y="621792"/>
                    <a:pt x="1982469" y="616712"/>
                    <a:pt x="1984501" y="606552"/>
                  </a:cubicBezTo>
                  <a:lnTo>
                    <a:pt x="2010409" y="486156"/>
                  </a:lnTo>
                  <a:cubicBezTo>
                    <a:pt x="1978405" y="498348"/>
                    <a:pt x="1943353" y="511302"/>
                    <a:pt x="1905253" y="525018"/>
                  </a:cubicBezTo>
                  <a:cubicBezTo>
                    <a:pt x="1898141" y="535178"/>
                    <a:pt x="1889251" y="541528"/>
                    <a:pt x="1878583" y="544068"/>
                  </a:cubicBezTo>
                  <a:lnTo>
                    <a:pt x="1858009" y="419862"/>
                  </a:lnTo>
                  <a:cubicBezTo>
                    <a:pt x="1895093" y="416306"/>
                    <a:pt x="1951735" y="409956"/>
                    <a:pt x="2027935" y="400812"/>
                  </a:cubicBezTo>
                  <a:lnTo>
                    <a:pt x="2053081" y="284988"/>
                  </a:lnTo>
                  <a:lnTo>
                    <a:pt x="1893823" y="284988"/>
                  </a:lnTo>
                  <a:lnTo>
                    <a:pt x="1892299" y="263652"/>
                  </a:lnTo>
                  <a:lnTo>
                    <a:pt x="2057653" y="263652"/>
                  </a:lnTo>
                  <a:lnTo>
                    <a:pt x="2080513" y="154686"/>
                  </a:lnTo>
                  <a:cubicBezTo>
                    <a:pt x="2023617" y="161798"/>
                    <a:pt x="1967737" y="166878"/>
                    <a:pt x="1912873" y="169926"/>
                  </a:cubicBezTo>
                  <a:lnTo>
                    <a:pt x="1912873" y="162306"/>
                  </a:lnTo>
                  <a:cubicBezTo>
                    <a:pt x="1968753" y="144018"/>
                    <a:pt x="2025776" y="121539"/>
                    <a:pt x="2083942" y="94869"/>
                  </a:cubicBezTo>
                  <a:cubicBezTo>
                    <a:pt x="2142108" y="68199"/>
                    <a:pt x="2189733" y="43434"/>
                    <a:pt x="2226817" y="20574"/>
                  </a:cubicBezTo>
                  <a:close/>
                  <a:moveTo>
                    <a:pt x="712349" y="20574"/>
                  </a:moveTo>
                  <a:lnTo>
                    <a:pt x="793121" y="107442"/>
                  </a:lnTo>
                  <a:cubicBezTo>
                    <a:pt x="798201" y="82042"/>
                    <a:pt x="803535" y="56388"/>
                    <a:pt x="809123" y="30480"/>
                  </a:cubicBezTo>
                  <a:lnTo>
                    <a:pt x="941711" y="43434"/>
                  </a:lnTo>
                  <a:cubicBezTo>
                    <a:pt x="939171" y="55118"/>
                    <a:pt x="928757" y="62484"/>
                    <a:pt x="910469" y="65532"/>
                  </a:cubicBezTo>
                  <a:lnTo>
                    <a:pt x="897515" y="124206"/>
                  </a:lnTo>
                  <a:cubicBezTo>
                    <a:pt x="887355" y="171958"/>
                    <a:pt x="879227" y="218440"/>
                    <a:pt x="873131" y="263652"/>
                  </a:cubicBezTo>
                  <a:lnTo>
                    <a:pt x="949331" y="263652"/>
                  </a:lnTo>
                  <a:lnTo>
                    <a:pt x="1014101" y="201930"/>
                  </a:lnTo>
                  <a:lnTo>
                    <a:pt x="1004957" y="202692"/>
                  </a:lnTo>
                  <a:cubicBezTo>
                    <a:pt x="991241" y="202692"/>
                    <a:pt x="978033" y="197104"/>
                    <a:pt x="965333" y="185928"/>
                  </a:cubicBezTo>
                  <a:cubicBezTo>
                    <a:pt x="972445" y="137160"/>
                    <a:pt x="965587" y="95504"/>
                    <a:pt x="944759" y="60960"/>
                  </a:cubicBezTo>
                  <a:lnTo>
                    <a:pt x="951617" y="57150"/>
                  </a:lnTo>
                  <a:cubicBezTo>
                    <a:pt x="1005973" y="65278"/>
                    <a:pt x="1041025" y="79502"/>
                    <a:pt x="1056773" y="99822"/>
                  </a:cubicBezTo>
                  <a:cubicBezTo>
                    <a:pt x="1069473" y="116078"/>
                    <a:pt x="1074045" y="132334"/>
                    <a:pt x="1070489" y="148590"/>
                  </a:cubicBezTo>
                  <a:cubicBezTo>
                    <a:pt x="1069473" y="152654"/>
                    <a:pt x="1066171" y="160655"/>
                    <a:pt x="1060583" y="172593"/>
                  </a:cubicBezTo>
                  <a:cubicBezTo>
                    <a:pt x="1054995" y="184531"/>
                    <a:pt x="1041533" y="193802"/>
                    <a:pt x="1020197" y="200406"/>
                  </a:cubicBezTo>
                  <a:lnTo>
                    <a:pt x="1024769" y="204216"/>
                  </a:lnTo>
                  <a:cubicBezTo>
                    <a:pt x="1052709" y="227076"/>
                    <a:pt x="1078363" y="249936"/>
                    <a:pt x="1101731" y="272796"/>
                  </a:cubicBezTo>
                  <a:cubicBezTo>
                    <a:pt x="1096651" y="280924"/>
                    <a:pt x="1088777" y="284988"/>
                    <a:pt x="1078109" y="284988"/>
                  </a:cubicBezTo>
                  <a:lnTo>
                    <a:pt x="870845" y="284988"/>
                  </a:lnTo>
                  <a:cubicBezTo>
                    <a:pt x="865765" y="333756"/>
                    <a:pt x="865257" y="378968"/>
                    <a:pt x="869321" y="420624"/>
                  </a:cubicBezTo>
                  <a:cubicBezTo>
                    <a:pt x="899293" y="379476"/>
                    <a:pt x="924693" y="339344"/>
                    <a:pt x="945521" y="300228"/>
                  </a:cubicBezTo>
                  <a:lnTo>
                    <a:pt x="1059821" y="358140"/>
                  </a:lnTo>
                  <a:cubicBezTo>
                    <a:pt x="1054233" y="366268"/>
                    <a:pt x="1046105" y="370332"/>
                    <a:pt x="1035437" y="370332"/>
                  </a:cubicBezTo>
                  <a:lnTo>
                    <a:pt x="1027055" y="369570"/>
                  </a:lnTo>
                  <a:cubicBezTo>
                    <a:pt x="990479" y="419862"/>
                    <a:pt x="946283" y="468884"/>
                    <a:pt x="894467" y="516636"/>
                  </a:cubicBezTo>
                  <a:cubicBezTo>
                    <a:pt x="906151" y="542036"/>
                    <a:pt x="921899" y="564388"/>
                    <a:pt x="941711" y="583692"/>
                  </a:cubicBezTo>
                  <a:cubicBezTo>
                    <a:pt x="946283" y="588264"/>
                    <a:pt x="950347" y="590550"/>
                    <a:pt x="953903" y="590550"/>
                  </a:cubicBezTo>
                  <a:lnTo>
                    <a:pt x="957713" y="590550"/>
                  </a:lnTo>
                  <a:cubicBezTo>
                    <a:pt x="959745" y="590550"/>
                    <a:pt x="963047" y="587502"/>
                    <a:pt x="967619" y="581406"/>
                  </a:cubicBezTo>
                  <a:cubicBezTo>
                    <a:pt x="995559" y="548894"/>
                    <a:pt x="1020197" y="516382"/>
                    <a:pt x="1041533" y="483870"/>
                  </a:cubicBezTo>
                  <a:lnTo>
                    <a:pt x="1048391" y="486156"/>
                  </a:lnTo>
                  <a:lnTo>
                    <a:pt x="1001909" y="617982"/>
                  </a:lnTo>
                  <a:cubicBezTo>
                    <a:pt x="1013593" y="648970"/>
                    <a:pt x="1017657" y="672846"/>
                    <a:pt x="1014101" y="689610"/>
                  </a:cubicBezTo>
                  <a:cubicBezTo>
                    <a:pt x="1012069" y="698754"/>
                    <a:pt x="1007751" y="705866"/>
                    <a:pt x="1001147" y="710946"/>
                  </a:cubicBezTo>
                  <a:cubicBezTo>
                    <a:pt x="984383" y="723646"/>
                    <a:pt x="967365" y="729996"/>
                    <a:pt x="950093" y="729996"/>
                  </a:cubicBezTo>
                  <a:cubicBezTo>
                    <a:pt x="941457" y="729996"/>
                    <a:pt x="928376" y="727075"/>
                    <a:pt x="910850" y="721233"/>
                  </a:cubicBezTo>
                  <a:cubicBezTo>
                    <a:pt x="893324" y="715391"/>
                    <a:pt x="876433" y="703834"/>
                    <a:pt x="860177" y="686562"/>
                  </a:cubicBezTo>
                  <a:cubicBezTo>
                    <a:pt x="833761" y="658114"/>
                    <a:pt x="812933" y="626872"/>
                    <a:pt x="797693" y="592836"/>
                  </a:cubicBezTo>
                  <a:cubicBezTo>
                    <a:pt x="728097" y="642620"/>
                    <a:pt x="646563" y="681990"/>
                    <a:pt x="553091" y="710946"/>
                  </a:cubicBezTo>
                  <a:lnTo>
                    <a:pt x="549281" y="702564"/>
                  </a:lnTo>
                  <a:cubicBezTo>
                    <a:pt x="636149" y="655320"/>
                    <a:pt x="711841" y="598170"/>
                    <a:pt x="776357" y="531114"/>
                  </a:cubicBezTo>
                  <a:cubicBezTo>
                    <a:pt x="759085" y="457454"/>
                    <a:pt x="755783" y="375412"/>
                    <a:pt x="766451" y="284988"/>
                  </a:cubicBezTo>
                  <a:lnTo>
                    <a:pt x="646817" y="284988"/>
                  </a:lnTo>
                  <a:lnTo>
                    <a:pt x="624719" y="387096"/>
                  </a:lnTo>
                  <a:lnTo>
                    <a:pt x="752735" y="369570"/>
                  </a:lnTo>
                  <a:lnTo>
                    <a:pt x="751973" y="377952"/>
                  </a:lnTo>
                  <a:cubicBezTo>
                    <a:pt x="716921" y="395224"/>
                    <a:pt x="670947" y="415798"/>
                    <a:pt x="614051" y="439674"/>
                  </a:cubicBezTo>
                  <a:lnTo>
                    <a:pt x="577475" y="610362"/>
                  </a:lnTo>
                  <a:cubicBezTo>
                    <a:pt x="572395" y="633730"/>
                    <a:pt x="564775" y="654685"/>
                    <a:pt x="554615" y="673227"/>
                  </a:cubicBezTo>
                  <a:cubicBezTo>
                    <a:pt x="544455" y="691769"/>
                    <a:pt x="528326" y="706628"/>
                    <a:pt x="506228" y="717804"/>
                  </a:cubicBezTo>
                  <a:cubicBezTo>
                    <a:pt x="484130" y="728980"/>
                    <a:pt x="453523" y="736092"/>
                    <a:pt x="414407" y="739140"/>
                  </a:cubicBezTo>
                  <a:cubicBezTo>
                    <a:pt x="421011" y="703580"/>
                    <a:pt x="419995" y="677672"/>
                    <a:pt x="411359" y="661416"/>
                  </a:cubicBezTo>
                  <a:cubicBezTo>
                    <a:pt x="406787" y="653288"/>
                    <a:pt x="399675" y="646303"/>
                    <a:pt x="390023" y="640461"/>
                  </a:cubicBezTo>
                  <a:cubicBezTo>
                    <a:pt x="380371" y="634619"/>
                    <a:pt x="365131" y="629666"/>
                    <a:pt x="344303" y="625602"/>
                  </a:cubicBezTo>
                  <a:lnTo>
                    <a:pt x="345827" y="616458"/>
                  </a:lnTo>
                  <a:lnTo>
                    <a:pt x="392309" y="618744"/>
                  </a:lnTo>
                  <a:cubicBezTo>
                    <a:pt x="420757" y="620776"/>
                    <a:pt x="440315" y="621792"/>
                    <a:pt x="450983" y="621792"/>
                  </a:cubicBezTo>
                  <a:cubicBezTo>
                    <a:pt x="461651" y="621792"/>
                    <a:pt x="468001" y="616712"/>
                    <a:pt x="470033" y="606552"/>
                  </a:cubicBezTo>
                  <a:lnTo>
                    <a:pt x="495941" y="486156"/>
                  </a:lnTo>
                  <a:cubicBezTo>
                    <a:pt x="463937" y="498348"/>
                    <a:pt x="428885" y="511302"/>
                    <a:pt x="390785" y="525018"/>
                  </a:cubicBezTo>
                  <a:cubicBezTo>
                    <a:pt x="383673" y="535178"/>
                    <a:pt x="374783" y="541528"/>
                    <a:pt x="364115" y="544068"/>
                  </a:cubicBezTo>
                  <a:lnTo>
                    <a:pt x="343541" y="419862"/>
                  </a:lnTo>
                  <a:cubicBezTo>
                    <a:pt x="380625" y="416306"/>
                    <a:pt x="437267" y="409956"/>
                    <a:pt x="513467" y="400812"/>
                  </a:cubicBezTo>
                  <a:lnTo>
                    <a:pt x="538613" y="284988"/>
                  </a:lnTo>
                  <a:lnTo>
                    <a:pt x="379355" y="284988"/>
                  </a:lnTo>
                  <a:lnTo>
                    <a:pt x="377831" y="263652"/>
                  </a:lnTo>
                  <a:lnTo>
                    <a:pt x="543185" y="263652"/>
                  </a:lnTo>
                  <a:lnTo>
                    <a:pt x="566045" y="154686"/>
                  </a:lnTo>
                  <a:cubicBezTo>
                    <a:pt x="509149" y="161798"/>
                    <a:pt x="453269" y="166878"/>
                    <a:pt x="398405" y="169926"/>
                  </a:cubicBezTo>
                  <a:lnTo>
                    <a:pt x="398405" y="162306"/>
                  </a:lnTo>
                  <a:cubicBezTo>
                    <a:pt x="454285" y="144018"/>
                    <a:pt x="511308" y="121539"/>
                    <a:pt x="569474" y="94869"/>
                  </a:cubicBezTo>
                  <a:cubicBezTo>
                    <a:pt x="627640" y="68199"/>
                    <a:pt x="675265" y="43434"/>
                    <a:pt x="712349" y="20574"/>
                  </a:cubicBezTo>
                  <a:close/>
                  <a:moveTo>
                    <a:pt x="342017" y="0"/>
                  </a:moveTo>
                  <a:lnTo>
                    <a:pt x="351923" y="25146"/>
                  </a:lnTo>
                  <a:cubicBezTo>
                    <a:pt x="322459" y="38862"/>
                    <a:pt x="298710" y="54737"/>
                    <a:pt x="280676" y="72771"/>
                  </a:cubicBezTo>
                  <a:cubicBezTo>
                    <a:pt x="262642" y="90805"/>
                    <a:pt x="251847" y="106172"/>
                    <a:pt x="248291" y="118872"/>
                  </a:cubicBezTo>
                  <a:cubicBezTo>
                    <a:pt x="258959" y="121412"/>
                    <a:pt x="269754" y="125730"/>
                    <a:pt x="280676" y="131826"/>
                  </a:cubicBezTo>
                  <a:cubicBezTo>
                    <a:pt x="291598" y="137922"/>
                    <a:pt x="300234" y="146431"/>
                    <a:pt x="306584" y="157353"/>
                  </a:cubicBezTo>
                  <a:cubicBezTo>
                    <a:pt x="312934" y="168275"/>
                    <a:pt x="314331" y="182372"/>
                    <a:pt x="310775" y="199644"/>
                  </a:cubicBezTo>
                  <a:cubicBezTo>
                    <a:pt x="306711" y="216916"/>
                    <a:pt x="297313" y="231267"/>
                    <a:pt x="282581" y="242697"/>
                  </a:cubicBezTo>
                  <a:cubicBezTo>
                    <a:pt x="267849" y="254127"/>
                    <a:pt x="251085" y="259842"/>
                    <a:pt x="232289" y="259842"/>
                  </a:cubicBezTo>
                  <a:cubicBezTo>
                    <a:pt x="214001" y="259842"/>
                    <a:pt x="199650" y="253365"/>
                    <a:pt x="189236" y="240411"/>
                  </a:cubicBezTo>
                  <a:cubicBezTo>
                    <a:pt x="178822" y="227457"/>
                    <a:pt x="176409" y="207772"/>
                    <a:pt x="181997" y="181356"/>
                  </a:cubicBezTo>
                  <a:cubicBezTo>
                    <a:pt x="189109" y="146812"/>
                    <a:pt x="205492" y="112903"/>
                    <a:pt x="231146" y="79629"/>
                  </a:cubicBezTo>
                  <a:cubicBezTo>
                    <a:pt x="256800" y="46355"/>
                    <a:pt x="293757" y="19812"/>
                    <a:pt x="342017" y="0"/>
                  </a:cubicBezTo>
                  <a:close/>
                  <a:moveTo>
                    <a:pt x="163709" y="0"/>
                  </a:moveTo>
                  <a:lnTo>
                    <a:pt x="172853" y="25146"/>
                  </a:lnTo>
                  <a:cubicBezTo>
                    <a:pt x="143389" y="38862"/>
                    <a:pt x="119640" y="54737"/>
                    <a:pt x="101606" y="72771"/>
                  </a:cubicBezTo>
                  <a:cubicBezTo>
                    <a:pt x="83572" y="90805"/>
                    <a:pt x="72777" y="106172"/>
                    <a:pt x="69221" y="118872"/>
                  </a:cubicBezTo>
                  <a:cubicBezTo>
                    <a:pt x="80397" y="121412"/>
                    <a:pt x="91319" y="125730"/>
                    <a:pt x="101987" y="131826"/>
                  </a:cubicBezTo>
                  <a:cubicBezTo>
                    <a:pt x="112655" y="137922"/>
                    <a:pt x="121164" y="146431"/>
                    <a:pt x="127514" y="157353"/>
                  </a:cubicBezTo>
                  <a:cubicBezTo>
                    <a:pt x="133864" y="168275"/>
                    <a:pt x="135261" y="182372"/>
                    <a:pt x="131705" y="199644"/>
                  </a:cubicBezTo>
                  <a:cubicBezTo>
                    <a:pt x="127641" y="216916"/>
                    <a:pt x="118243" y="231267"/>
                    <a:pt x="103511" y="242697"/>
                  </a:cubicBezTo>
                  <a:cubicBezTo>
                    <a:pt x="88779" y="254127"/>
                    <a:pt x="72269" y="259842"/>
                    <a:pt x="53981" y="259842"/>
                  </a:cubicBezTo>
                  <a:cubicBezTo>
                    <a:pt x="35185" y="259842"/>
                    <a:pt x="20580" y="253365"/>
                    <a:pt x="10166" y="240411"/>
                  </a:cubicBezTo>
                  <a:cubicBezTo>
                    <a:pt x="-248" y="227457"/>
                    <a:pt x="-2661" y="207772"/>
                    <a:pt x="2927" y="181356"/>
                  </a:cubicBezTo>
                  <a:cubicBezTo>
                    <a:pt x="10039" y="146812"/>
                    <a:pt x="26549" y="112903"/>
                    <a:pt x="52457" y="79629"/>
                  </a:cubicBezTo>
                  <a:cubicBezTo>
                    <a:pt x="78365" y="46355"/>
                    <a:pt x="115449" y="19812"/>
                    <a:pt x="16370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9pPr>
            </a:lstStyle>
            <a:p>
              <a:pPr algn="ctr"/>
              <a:endParaRPr lang="zh-CN" altLang="en-US" sz="6000" dirty="0">
                <a:latin typeface="JiangChengXieSong 900W" panose="02020900000000000000" pitchFamily="18" charset="-122"/>
                <a:ea typeface="JiangChengXieSong 900W" panose="02020900000000000000" pitchFamily="18" charset="-122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3793359" y="1264145"/>
              <a:ext cx="797052" cy="727710"/>
            </a:xfrm>
            <a:custGeom>
              <a:avLst/>
              <a:gdLst/>
              <a:ahLst/>
              <a:cxnLst/>
              <a:rect l="l" t="t" r="r" b="b"/>
              <a:pathLst>
                <a:path w="797052" h="727710">
                  <a:moveTo>
                    <a:pt x="297942" y="469391"/>
                  </a:moveTo>
                  <a:lnTo>
                    <a:pt x="281940" y="486156"/>
                  </a:lnTo>
                  <a:cubicBezTo>
                    <a:pt x="308864" y="520699"/>
                    <a:pt x="346964" y="547116"/>
                    <a:pt x="396240" y="565404"/>
                  </a:cubicBezTo>
                  <a:cubicBezTo>
                    <a:pt x="433324" y="536956"/>
                    <a:pt x="466598" y="504952"/>
                    <a:pt x="496062" y="469391"/>
                  </a:cubicBezTo>
                  <a:close/>
                  <a:moveTo>
                    <a:pt x="397002" y="103632"/>
                  </a:moveTo>
                  <a:cubicBezTo>
                    <a:pt x="469138" y="123444"/>
                    <a:pt x="501142" y="152908"/>
                    <a:pt x="493014" y="192024"/>
                  </a:cubicBezTo>
                  <a:cubicBezTo>
                    <a:pt x="491998" y="198120"/>
                    <a:pt x="487553" y="207137"/>
                    <a:pt x="479679" y="219075"/>
                  </a:cubicBezTo>
                  <a:cubicBezTo>
                    <a:pt x="471805" y="231013"/>
                    <a:pt x="457454" y="239014"/>
                    <a:pt x="436626" y="243078"/>
                  </a:cubicBezTo>
                  <a:lnTo>
                    <a:pt x="427482" y="243840"/>
                  </a:lnTo>
                  <a:cubicBezTo>
                    <a:pt x="410718" y="243840"/>
                    <a:pt x="395224" y="235712"/>
                    <a:pt x="381000" y="219456"/>
                  </a:cubicBezTo>
                  <a:cubicBezTo>
                    <a:pt x="384556" y="209296"/>
                    <a:pt x="387350" y="199644"/>
                    <a:pt x="389382" y="190500"/>
                  </a:cubicBezTo>
                  <a:cubicBezTo>
                    <a:pt x="395478" y="160020"/>
                    <a:pt x="395732" y="132080"/>
                    <a:pt x="390144" y="106680"/>
                  </a:cubicBezTo>
                  <a:close/>
                  <a:moveTo>
                    <a:pt x="724662" y="0"/>
                  </a:moveTo>
                  <a:lnTo>
                    <a:pt x="790194" y="89916"/>
                  </a:lnTo>
                  <a:cubicBezTo>
                    <a:pt x="785114" y="92964"/>
                    <a:pt x="779018" y="94488"/>
                    <a:pt x="771906" y="94488"/>
                  </a:cubicBezTo>
                  <a:cubicBezTo>
                    <a:pt x="762762" y="94488"/>
                    <a:pt x="751586" y="91694"/>
                    <a:pt x="738378" y="86106"/>
                  </a:cubicBezTo>
                  <a:cubicBezTo>
                    <a:pt x="699770" y="89662"/>
                    <a:pt x="657098" y="92964"/>
                    <a:pt x="610362" y="96012"/>
                  </a:cubicBezTo>
                  <a:lnTo>
                    <a:pt x="729234" y="133350"/>
                  </a:lnTo>
                  <a:cubicBezTo>
                    <a:pt x="724662" y="143002"/>
                    <a:pt x="715518" y="147828"/>
                    <a:pt x="701802" y="147828"/>
                  </a:cubicBezTo>
                  <a:lnTo>
                    <a:pt x="697230" y="147828"/>
                  </a:lnTo>
                  <a:cubicBezTo>
                    <a:pt x="659130" y="179324"/>
                    <a:pt x="613156" y="212344"/>
                    <a:pt x="559308" y="246888"/>
                  </a:cubicBezTo>
                  <a:lnTo>
                    <a:pt x="665226" y="246888"/>
                  </a:lnTo>
                  <a:lnTo>
                    <a:pt x="727710" y="195834"/>
                  </a:lnTo>
                  <a:lnTo>
                    <a:pt x="797052" y="279654"/>
                  </a:lnTo>
                  <a:cubicBezTo>
                    <a:pt x="792988" y="283210"/>
                    <a:pt x="788670" y="285623"/>
                    <a:pt x="784098" y="286893"/>
                  </a:cubicBezTo>
                  <a:cubicBezTo>
                    <a:pt x="779526" y="288163"/>
                    <a:pt x="773430" y="289052"/>
                    <a:pt x="765810" y="289560"/>
                  </a:cubicBezTo>
                  <a:cubicBezTo>
                    <a:pt x="735838" y="306832"/>
                    <a:pt x="702056" y="325120"/>
                    <a:pt x="664464" y="344424"/>
                  </a:cubicBezTo>
                  <a:cubicBezTo>
                    <a:pt x="677672" y="356108"/>
                    <a:pt x="689610" y="367538"/>
                    <a:pt x="700278" y="378714"/>
                  </a:cubicBezTo>
                  <a:cubicBezTo>
                    <a:pt x="695706" y="386842"/>
                    <a:pt x="687578" y="390906"/>
                    <a:pt x="675894" y="390906"/>
                  </a:cubicBezTo>
                  <a:lnTo>
                    <a:pt x="361950" y="390906"/>
                  </a:lnTo>
                  <a:cubicBezTo>
                    <a:pt x="347218" y="410718"/>
                    <a:pt x="332232" y="429768"/>
                    <a:pt x="316992" y="448056"/>
                  </a:cubicBezTo>
                  <a:lnTo>
                    <a:pt x="505206" y="448056"/>
                  </a:lnTo>
                  <a:lnTo>
                    <a:pt x="569214" y="395478"/>
                  </a:lnTo>
                  <a:lnTo>
                    <a:pt x="654558" y="477012"/>
                  </a:lnTo>
                  <a:cubicBezTo>
                    <a:pt x="647446" y="484123"/>
                    <a:pt x="633984" y="488442"/>
                    <a:pt x="614172" y="489965"/>
                  </a:cubicBezTo>
                  <a:cubicBezTo>
                    <a:pt x="579628" y="529082"/>
                    <a:pt x="541020" y="563118"/>
                    <a:pt x="498348" y="592073"/>
                  </a:cubicBezTo>
                  <a:cubicBezTo>
                    <a:pt x="569976" y="602742"/>
                    <a:pt x="643890" y="608076"/>
                    <a:pt x="720090" y="608076"/>
                  </a:cubicBezTo>
                  <a:lnTo>
                    <a:pt x="717804" y="617220"/>
                  </a:lnTo>
                  <a:cubicBezTo>
                    <a:pt x="669036" y="633476"/>
                    <a:pt x="633984" y="669798"/>
                    <a:pt x="612648" y="726186"/>
                  </a:cubicBezTo>
                  <a:cubicBezTo>
                    <a:pt x="522732" y="712978"/>
                    <a:pt x="447548" y="688848"/>
                    <a:pt x="387096" y="653796"/>
                  </a:cubicBezTo>
                  <a:cubicBezTo>
                    <a:pt x="296672" y="693420"/>
                    <a:pt x="182626" y="718058"/>
                    <a:pt x="44958" y="727710"/>
                  </a:cubicBezTo>
                  <a:lnTo>
                    <a:pt x="43434" y="717804"/>
                  </a:lnTo>
                  <a:cubicBezTo>
                    <a:pt x="154178" y="691896"/>
                    <a:pt x="249936" y="655574"/>
                    <a:pt x="330708" y="608838"/>
                  </a:cubicBezTo>
                  <a:cubicBezTo>
                    <a:pt x="302768" y="580390"/>
                    <a:pt x="281432" y="544576"/>
                    <a:pt x="266700" y="501396"/>
                  </a:cubicBezTo>
                  <a:cubicBezTo>
                    <a:pt x="191516" y="576579"/>
                    <a:pt x="103886" y="635000"/>
                    <a:pt x="3810" y="676656"/>
                  </a:cubicBezTo>
                  <a:lnTo>
                    <a:pt x="0" y="670560"/>
                  </a:lnTo>
                  <a:cubicBezTo>
                    <a:pt x="99060" y="601980"/>
                    <a:pt x="182118" y="508762"/>
                    <a:pt x="249174" y="390906"/>
                  </a:cubicBezTo>
                  <a:lnTo>
                    <a:pt x="144780" y="390906"/>
                  </a:lnTo>
                  <a:lnTo>
                    <a:pt x="143256" y="369570"/>
                  </a:lnTo>
                  <a:lnTo>
                    <a:pt x="260604" y="369570"/>
                  </a:lnTo>
                  <a:cubicBezTo>
                    <a:pt x="277876" y="337566"/>
                    <a:pt x="293116" y="305054"/>
                    <a:pt x="306324" y="272034"/>
                  </a:cubicBezTo>
                  <a:lnTo>
                    <a:pt x="448818" y="293370"/>
                  </a:lnTo>
                  <a:cubicBezTo>
                    <a:pt x="446786" y="297942"/>
                    <a:pt x="443484" y="301371"/>
                    <a:pt x="438912" y="303657"/>
                  </a:cubicBezTo>
                  <a:cubicBezTo>
                    <a:pt x="434340" y="305943"/>
                    <a:pt x="426720" y="307340"/>
                    <a:pt x="416052" y="307848"/>
                  </a:cubicBezTo>
                  <a:cubicBezTo>
                    <a:pt x="403860" y="329184"/>
                    <a:pt x="390906" y="349758"/>
                    <a:pt x="377190" y="369570"/>
                  </a:cubicBezTo>
                  <a:lnTo>
                    <a:pt x="550926" y="369570"/>
                  </a:lnTo>
                  <a:lnTo>
                    <a:pt x="618744" y="303276"/>
                  </a:lnTo>
                  <a:lnTo>
                    <a:pt x="643890" y="325374"/>
                  </a:lnTo>
                  <a:cubicBezTo>
                    <a:pt x="648970" y="312674"/>
                    <a:pt x="654050" y="299720"/>
                    <a:pt x="659130" y="286512"/>
                  </a:cubicBezTo>
                  <a:lnTo>
                    <a:pt x="665988" y="268224"/>
                  </a:lnTo>
                  <a:lnTo>
                    <a:pt x="176022" y="268224"/>
                  </a:lnTo>
                  <a:cubicBezTo>
                    <a:pt x="178054" y="283972"/>
                    <a:pt x="177800" y="298704"/>
                    <a:pt x="175260" y="312420"/>
                  </a:cubicBezTo>
                  <a:cubicBezTo>
                    <a:pt x="173736" y="319532"/>
                    <a:pt x="170180" y="329565"/>
                    <a:pt x="164592" y="342519"/>
                  </a:cubicBezTo>
                  <a:cubicBezTo>
                    <a:pt x="159004" y="355473"/>
                    <a:pt x="145542" y="367284"/>
                    <a:pt x="124206" y="377952"/>
                  </a:cubicBezTo>
                  <a:cubicBezTo>
                    <a:pt x="112522" y="383032"/>
                    <a:pt x="102362" y="385572"/>
                    <a:pt x="93726" y="385572"/>
                  </a:cubicBezTo>
                  <a:cubicBezTo>
                    <a:pt x="85090" y="385572"/>
                    <a:pt x="75946" y="381889"/>
                    <a:pt x="66294" y="374523"/>
                  </a:cubicBezTo>
                  <a:cubicBezTo>
                    <a:pt x="56642" y="367157"/>
                    <a:pt x="53848" y="354076"/>
                    <a:pt x="57912" y="335280"/>
                  </a:cubicBezTo>
                  <a:cubicBezTo>
                    <a:pt x="61976" y="317500"/>
                    <a:pt x="75946" y="300736"/>
                    <a:pt x="99822" y="284988"/>
                  </a:cubicBezTo>
                  <a:cubicBezTo>
                    <a:pt x="110998" y="278384"/>
                    <a:pt x="121412" y="268732"/>
                    <a:pt x="131064" y="256032"/>
                  </a:cubicBezTo>
                  <a:cubicBezTo>
                    <a:pt x="140716" y="243332"/>
                    <a:pt x="147066" y="228854"/>
                    <a:pt x="150114" y="212598"/>
                  </a:cubicBezTo>
                  <a:lnTo>
                    <a:pt x="159258" y="211836"/>
                  </a:lnTo>
                  <a:cubicBezTo>
                    <a:pt x="164338" y="223520"/>
                    <a:pt x="168656" y="235204"/>
                    <a:pt x="172212" y="246888"/>
                  </a:cubicBezTo>
                  <a:lnTo>
                    <a:pt x="256032" y="246888"/>
                  </a:lnTo>
                  <a:cubicBezTo>
                    <a:pt x="245872" y="244348"/>
                    <a:pt x="236474" y="238252"/>
                    <a:pt x="227838" y="228600"/>
                  </a:cubicBezTo>
                  <a:lnTo>
                    <a:pt x="229362" y="222504"/>
                  </a:lnTo>
                  <a:cubicBezTo>
                    <a:pt x="237490" y="182880"/>
                    <a:pt x="235712" y="148336"/>
                    <a:pt x="224028" y="118872"/>
                  </a:cubicBezTo>
                  <a:lnTo>
                    <a:pt x="231648" y="115062"/>
                  </a:lnTo>
                  <a:cubicBezTo>
                    <a:pt x="309880" y="129794"/>
                    <a:pt x="344678" y="157480"/>
                    <a:pt x="336042" y="198120"/>
                  </a:cubicBezTo>
                  <a:cubicBezTo>
                    <a:pt x="335026" y="202692"/>
                    <a:pt x="331597" y="210439"/>
                    <a:pt x="325755" y="221361"/>
                  </a:cubicBezTo>
                  <a:cubicBezTo>
                    <a:pt x="319913" y="232283"/>
                    <a:pt x="307086" y="240792"/>
                    <a:pt x="287274" y="246888"/>
                  </a:cubicBezTo>
                  <a:lnTo>
                    <a:pt x="536448" y="246888"/>
                  </a:lnTo>
                  <a:cubicBezTo>
                    <a:pt x="561848" y="193040"/>
                    <a:pt x="582168" y="143002"/>
                    <a:pt x="597408" y="96774"/>
                  </a:cubicBezTo>
                  <a:cubicBezTo>
                    <a:pt x="511556" y="101346"/>
                    <a:pt x="425704" y="103632"/>
                    <a:pt x="339852" y="103632"/>
                  </a:cubicBezTo>
                  <a:cubicBezTo>
                    <a:pt x="284480" y="103632"/>
                    <a:pt x="229108" y="102616"/>
                    <a:pt x="173736" y="100584"/>
                  </a:cubicBezTo>
                  <a:lnTo>
                    <a:pt x="174498" y="88392"/>
                  </a:lnTo>
                  <a:cubicBezTo>
                    <a:pt x="268986" y="79756"/>
                    <a:pt x="367284" y="67183"/>
                    <a:pt x="469392" y="50673"/>
                  </a:cubicBezTo>
                  <a:cubicBezTo>
                    <a:pt x="571500" y="34163"/>
                    <a:pt x="656590" y="17272"/>
                    <a:pt x="724662" y="0"/>
                  </a:cubicBezTo>
                  <a:close/>
                </a:path>
              </a:pathLst>
            </a:custGeom>
            <a:solidFill>
              <a:srgbClr val="FF670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9pPr>
            </a:lstStyle>
            <a:p>
              <a:pPr algn="ctr"/>
              <a:endParaRPr lang="zh-CN" altLang="en-US" sz="6000" dirty="0">
                <a:latin typeface="JiangChengXieSong 900W" panose="02020900000000000000" pitchFamily="18" charset="-122"/>
                <a:ea typeface="JiangChengXieSong 900W" panose="02020900000000000000" pitchFamily="18" charset="-122"/>
              </a:endParaRPr>
            </a:p>
          </p:txBody>
        </p:sp>
        <p:sp>
          <p:nvSpPr>
            <p:cNvPr id="43" name="文本框 42"/>
            <p:cNvSpPr txBox="1"/>
            <p:nvPr/>
          </p:nvSpPr>
          <p:spPr>
            <a:xfrm>
              <a:off x="5309085" y="1275162"/>
              <a:ext cx="820674" cy="722376"/>
            </a:xfrm>
            <a:custGeom>
              <a:avLst/>
              <a:gdLst/>
              <a:ahLst/>
              <a:cxnLst/>
              <a:rect l="l" t="t" r="r" b="b"/>
              <a:pathLst>
                <a:path w="820674" h="722376">
                  <a:moveTo>
                    <a:pt x="451866" y="0"/>
                  </a:moveTo>
                  <a:cubicBezTo>
                    <a:pt x="483870" y="0"/>
                    <a:pt x="506730" y="4571"/>
                    <a:pt x="520446" y="13716"/>
                  </a:cubicBezTo>
                  <a:cubicBezTo>
                    <a:pt x="538226" y="25400"/>
                    <a:pt x="545338" y="39624"/>
                    <a:pt x="541782" y="56388"/>
                  </a:cubicBezTo>
                  <a:cubicBezTo>
                    <a:pt x="541274" y="57912"/>
                    <a:pt x="539496" y="63754"/>
                    <a:pt x="536448" y="73914"/>
                  </a:cubicBezTo>
                  <a:cubicBezTo>
                    <a:pt x="533400" y="84074"/>
                    <a:pt x="521970" y="94488"/>
                    <a:pt x="502158" y="105156"/>
                  </a:cubicBezTo>
                  <a:lnTo>
                    <a:pt x="685038" y="105156"/>
                  </a:lnTo>
                  <a:lnTo>
                    <a:pt x="748284" y="52578"/>
                  </a:lnTo>
                  <a:lnTo>
                    <a:pt x="820674" y="137922"/>
                  </a:lnTo>
                  <a:cubicBezTo>
                    <a:pt x="816610" y="141478"/>
                    <a:pt x="812165" y="143891"/>
                    <a:pt x="807339" y="145161"/>
                  </a:cubicBezTo>
                  <a:cubicBezTo>
                    <a:pt x="802513" y="146431"/>
                    <a:pt x="796290" y="147320"/>
                    <a:pt x="788670" y="147828"/>
                  </a:cubicBezTo>
                  <a:cubicBezTo>
                    <a:pt x="761238" y="167132"/>
                    <a:pt x="726186" y="186436"/>
                    <a:pt x="683514" y="205740"/>
                  </a:cubicBezTo>
                  <a:cubicBezTo>
                    <a:pt x="690118" y="211836"/>
                    <a:pt x="696214" y="217932"/>
                    <a:pt x="701802" y="224028"/>
                  </a:cubicBezTo>
                  <a:cubicBezTo>
                    <a:pt x="697738" y="232156"/>
                    <a:pt x="689610" y="236220"/>
                    <a:pt x="677418" y="236220"/>
                  </a:cubicBezTo>
                  <a:lnTo>
                    <a:pt x="646176" y="236220"/>
                  </a:lnTo>
                  <a:lnTo>
                    <a:pt x="485394" y="236220"/>
                  </a:lnTo>
                  <a:cubicBezTo>
                    <a:pt x="455930" y="260604"/>
                    <a:pt x="422148" y="283210"/>
                    <a:pt x="384048" y="304038"/>
                  </a:cubicBezTo>
                  <a:cubicBezTo>
                    <a:pt x="406400" y="325882"/>
                    <a:pt x="423672" y="350012"/>
                    <a:pt x="435864" y="376428"/>
                  </a:cubicBezTo>
                  <a:cubicBezTo>
                    <a:pt x="475488" y="354076"/>
                    <a:pt x="514350" y="330073"/>
                    <a:pt x="552450" y="304419"/>
                  </a:cubicBezTo>
                  <a:cubicBezTo>
                    <a:pt x="590550" y="278765"/>
                    <a:pt x="621792" y="256032"/>
                    <a:pt x="646176" y="236220"/>
                  </a:cubicBezTo>
                  <a:lnTo>
                    <a:pt x="735330" y="326898"/>
                  </a:lnTo>
                  <a:cubicBezTo>
                    <a:pt x="731266" y="331978"/>
                    <a:pt x="725678" y="334518"/>
                    <a:pt x="718566" y="334518"/>
                  </a:cubicBezTo>
                  <a:cubicBezTo>
                    <a:pt x="714502" y="334518"/>
                    <a:pt x="709930" y="333756"/>
                    <a:pt x="704850" y="332232"/>
                  </a:cubicBezTo>
                  <a:cubicBezTo>
                    <a:pt x="650494" y="350012"/>
                    <a:pt x="587248" y="366776"/>
                    <a:pt x="515112" y="382523"/>
                  </a:cubicBezTo>
                  <a:cubicBezTo>
                    <a:pt x="530352" y="433324"/>
                    <a:pt x="557784" y="473329"/>
                    <a:pt x="597408" y="502539"/>
                  </a:cubicBezTo>
                  <a:cubicBezTo>
                    <a:pt x="637032" y="531749"/>
                    <a:pt x="681228" y="553974"/>
                    <a:pt x="729996" y="569214"/>
                  </a:cubicBezTo>
                  <a:lnTo>
                    <a:pt x="726186" y="577596"/>
                  </a:lnTo>
                  <a:cubicBezTo>
                    <a:pt x="682498" y="587756"/>
                    <a:pt x="646938" y="618998"/>
                    <a:pt x="619506" y="671322"/>
                  </a:cubicBezTo>
                  <a:cubicBezTo>
                    <a:pt x="579882" y="640334"/>
                    <a:pt x="549656" y="602615"/>
                    <a:pt x="528828" y="558165"/>
                  </a:cubicBezTo>
                  <a:cubicBezTo>
                    <a:pt x="508000" y="513715"/>
                    <a:pt x="497586" y="456438"/>
                    <a:pt x="497586" y="386334"/>
                  </a:cubicBezTo>
                  <a:lnTo>
                    <a:pt x="445008" y="396239"/>
                  </a:lnTo>
                  <a:cubicBezTo>
                    <a:pt x="464820" y="454660"/>
                    <a:pt x="468630" y="512572"/>
                    <a:pt x="456438" y="569976"/>
                  </a:cubicBezTo>
                  <a:cubicBezTo>
                    <a:pt x="445770" y="620776"/>
                    <a:pt x="427990" y="659384"/>
                    <a:pt x="403098" y="685799"/>
                  </a:cubicBezTo>
                  <a:cubicBezTo>
                    <a:pt x="389382" y="699516"/>
                    <a:pt x="371221" y="709041"/>
                    <a:pt x="348615" y="714374"/>
                  </a:cubicBezTo>
                  <a:cubicBezTo>
                    <a:pt x="326009" y="719709"/>
                    <a:pt x="299720" y="722376"/>
                    <a:pt x="269748" y="722376"/>
                  </a:cubicBezTo>
                  <a:cubicBezTo>
                    <a:pt x="275844" y="691896"/>
                    <a:pt x="274320" y="669290"/>
                    <a:pt x="265176" y="654558"/>
                  </a:cubicBezTo>
                  <a:cubicBezTo>
                    <a:pt x="257048" y="641858"/>
                    <a:pt x="237744" y="630936"/>
                    <a:pt x="207264" y="621792"/>
                  </a:cubicBezTo>
                  <a:lnTo>
                    <a:pt x="208788" y="614172"/>
                  </a:lnTo>
                  <a:cubicBezTo>
                    <a:pt x="252476" y="618236"/>
                    <a:pt x="284734" y="620268"/>
                    <a:pt x="305562" y="620268"/>
                  </a:cubicBezTo>
                  <a:cubicBezTo>
                    <a:pt x="316230" y="620268"/>
                    <a:pt x="324612" y="617474"/>
                    <a:pt x="330708" y="611886"/>
                  </a:cubicBezTo>
                  <a:cubicBezTo>
                    <a:pt x="339852" y="598678"/>
                    <a:pt x="348234" y="578866"/>
                    <a:pt x="355854" y="552449"/>
                  </a:cubicBezTo>
                  <a:cubicBezTo>
                    <a:pt x="249682" y="606298"/>
                    <a:pt x="131826" y="644398"/>
                    <a:pt x="2286" y="666750"/>
                  </a:cubicBezTo>
                  <a:lnTo>
                    <a:pt x="0" y="656844"/>
                  </a:lnTo>
                  <a:cubicBezTo>
                    <a:pt x="147828" y="603504"/>
                    <a:pt x="272796" y="526034"/>
                    <a:pt x="374904" y="424434"/>
                  </a:cubicBezTo>
                  <a:lnTo>
                    <a:pt x="374904" y="419100"/>
                  </a:lnTo>
                  <a:cubicBezTo>
                    <a:pt x="278384" y="470408"/>
                    <a:pt x="170688" y="510540"/>
                    <a:pt x="51816" y="539496"/>
                  </a:cubicBezTo>
                  <a:lnTo>
                    <a:pt x="49530" y="531114"/>
                  </a:lnTo>
                  <a:cubicBezTo>
                    <a:pt x="102362" y="506730"/>
                    <a:pt x="155448" y="475615"/>
                    <a:pt x="208788" y="437769"/>
                  </a:cubicBezTo>
                  <a:cubicBezTo>
                    <a:pt x="262128" y="399923"/>
                    <a:pt x="308102" y="361442"/>
                    <a:pt x="346710" y="322326"/>
                  </a:cubicBezTo>
                  <a:cubicBezTo>
                    <a:pt x="264922" y="361442"/>
                    <a:pt x="177038" y="391668"/>
                    <a:pt x="83058" y="413004"/>
                  </a:cubicBezTo>
                  <a:lnTo>
                    <a:pt x="80772" y="404622"/>
                  </a:lnTo>
                  <a:cubicBezTo>
                    <a:pt x="129540" y="382778"/>
                    <a:pt x="176022" y="356743"/>
                    <a:pt x="220218" y="326517"/>
                  </a:cubicBezTo>
                  <a:cubicBezTo>
                    <a:pt x="264414" y="296291"/>
                    <a:pt x="303022" y="266192"/>
                    <a:pt x="336042" y="236220"/>
                  </a:cubicBezTo>
                  <a:lnTo>
                    <a:pt x="205740" y="236220"/>
                  </a:lnTo>
                  <a:lnTo>
                    <a:pt x="204216" y="214884"/>
                  </a:lnTo>
                  <a:lnTo>
                    <a:pt x="554736" y="214884"/>
                  </a:lnTo>
                  <a:lnTo>
                    <a:pt x="622554" y="147066"/>
                  </a:lnTo>
                  <a:lnTo>
                    <a:pt x="638556" y="160782"/>
                  </a:lnTo>
                  <a:cubicBezTo>
                    <a:pt x="648208" y="170434"/>
                    <a:pt x="659638" y="181610"/>
                    <a:pt x="672846" y="194310"/>
                  </a:cubicBezTo>
                  <a:cubicBezTo>
                    <a:pt x="678942" y="170434"/>
                    <a:pt x="684276" y="147828"/>
                    <a:pt x="688848" y="126492"/>
                  </a:cubicBezTo>
                  <a:lnTo>
                    <a:pt x="233172" y="126492"/>
                  </a:lnTo>
                  <a:cubicBezTo>
                    <a:pt x="232664" y="134620"/>
                    <a:pt x="231648" y="142494"/>
                    <a:pt x="230124" y="150114"/>
                  </a:cubicBezTo>
                  <a:cubicBezTo>
                    <a:pt x="226060" y="168402"/>
                    <a:pt x="218821" y="185801"/>
                    <a:pt x="208407" y="202311"/>
                  </a:cubicBezTo>
                  <a:cubicBezTo>
                    <a:pt x="197993" y="218821"/>
                    <a:pt x="184658" y="231394"/>
                    <a:pt x="168402" y="240030"/>
                  </a:cubicBezTo>
                  <a:cubicBezTo>
                    <a:pt x="157734" y="245618"/>
                    <a:pt x="147320" y="248412"/>
                    <a:pt x="137160" y="248412"/>
                  </a:cubicBezTo>
                  <a:cubicBezTo>
                    <a:pt x="132080" y="248412"/>
                    <a:pt x="124587" y="246888"/>
                    <a:pt x="114681" y="243840"/>
                  </a:cubicBezTo>
                  <a:cubicBezTo>
                    <a:pt x="104775" y="240792"/>
                    <a:pt x="98298" y="230886"/>
                    <a:pt x="95250" y="214122"/>
                  </a:cubicBezTo>
                  <a:cubicBezTo>
                    <a:pt x="94742" y="208026"/>
                    <a:pt x="95250" y="202184"/>
                    <a:pt x="96774" y="196596"/>
                  </a:cubicBezTo>
                  <a:cubicBezTo>
                    <a:pt x="98298" y="187452"/>
                    <a:pt x="102997" y="178181"/>
                    <a:pt x="110871" y="168783"/>
                  </a:cubicBezTo>
                  <a:cubicBezTo>
                    <a:pt x="118745" y="159385"/>
                    <a:pt x="130302" y="151638"/>
                    <a:pt x="145542" y="145542"/>
                  </a:cubicBezTo>
                  <a:cubicBezTo>
                    <a:pt x="160274" y="138430"/>
                    <a:pt x="175133" y="127000"/>
                    <a:pt x="190119" y="111252"/>
                  </a:cubicBezTo>
                  <a:cubicBezTo>
                    <a:pt x="205105" y="95504"/>
                    <a:pt x="214884" y="77978"/>
                    <a:pt x="219456" y="58674"/>
                  </a:cubicBezTo>
                  <a:lnTo>
                    <a:pt x="228600" y="58674"/>
                  </a:lnTo>
                  <a:cubicBezTo>
                    <a:pt x="231648" y="74930"/>
                    <a:pt x="233426" y="90424"/>
                    <a:pt x="233934" y="105156"/>
                  </a:cubicBezTo>
                  <a:lnTo>
                    <a:pt x="438150" y="105156"/>
                  </a:lnTo>
                  <a:cubicBezTo>
                    <a:pt x="435102" y="102616"/>
                    <a:pt x="432562" y="101092"/>
                    <a:pt x="430530" y="100584"/>
                  </a:cubicBezTo>
                  <a:cubicBezTo>
                    <a:pt x="432562" y="81788"/>
                    <a:pt x="430784" y="64008"/>
                    <a:pt x="425196" y="47244"/>
                  </a:cubicBezTo>
                  <a:cubicBezTo>
                    <a:pt x="419608" y="30480"/>
                    <a:pt x="411734" y="16764"/>
                    <a:pt x="401574" y="6096"/>
                  </a:cubicBezTo>
                  <a:lnTo>
                    <a:pt x="406908" y="2286"/>
                  </a:lnTo>
                  <a:cubicBezTo>
                    <a:pt x="423164" y="762"/>
                    <a:pt x="438150" y="0"/>
                    <a:pt x="451866" y="0"/>
                  </a:cubicBezTo>
                  <a:close/>
                </a:path>
              </a:pathLst>
            </a:custGeom>
            <a:solidFill>
              <a:srgbClr val="FF670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9pPr>
            </a:lstStyle>
            <a:p>
              <a:pPr algn="ctr"/>
              <a:endParaRPr lang="zh-CN" altLang="en-US" sz="6000" dirty="0">
                <a:latin typeface="JiangChengXieSong 900W" panose="02020900000000000000" pitchFamily="18" charset="-122"/>
                <a:ea typeface="JiangChengXieSong 900W" panose="02020900000000000000" pitchFamily="18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6189091" y="1249923"/>
              <a:ext cx="351923" cy="259843"/>
            </a:xfrm>
            <a:custGeom>
              <a:avLst/>
              <a:gdLst/>
              <a:ahLst/>
              <a:cxnLst/>
              <a:rect l="l" t="t" r="r" b="b"/>
              <a:pathLst>
                <a:path w="351923" h="259843">
                  <a:moveTo>
                    <a:pt x="297942" y="0"/>
                  </a:moveTo>
                  <a:cubicBezTo>
                    <a:pt x="316738" y="1"/>
                    <a:pt x="331343" y="6478"/>
                    <a:pt x="341757" y="19432"/>
                  </a:cubicBezTo>
                  <a:cubicBezTo>
                    <a:pt x="352171" y="32386"/>
                    <a:pt x="354584" y="52071"/>
                    <a:pt x="348996" y="78487"/>
                  </a:cubicBezTo>
                  <a:cubicBezTo>
                    <a:pt x="341884" y="112523"/>
                    <a:pt x="325501" y="146305"/>
                    <a:pt x="299847" y="179833"/>
                  </a:cubicBezTo>
                  <a:cubicBezTo>
                    <a:pt x="274193" y="213361"/>
                    <a:pt x="236982" y="240031"/>
                    <a:pt x="188214" y="259843"/>
                  </a:cubicBezTo>
                  <a:lnTo>
                    <a:pt x="179070" y="234697"/>
                  </a:lnTo>
                  <a:cubicBezTo>
                    <a:pt x="209042" y="220981"/>
                    <a:pt x="232918" y="205106"/>
                    <a:pt x="250698" y="187072"/>
                  </a:cubicBezTo>
                  <a:cubicBezTo>
                    <a:pt x="268478" y="169038"/>
                    <a:pt x="279146" y="153671"/>
                    <a:pt x="282702" y="140971"/>
                  </a:cubicBezTo>
                  <a:cubicBezTo>
                    <a:pt x="271526" y="138431"/>
                    <a:pt x="260604" y="134113"/>
                    <a:pt x="249936" y="128017"/>
                  </a:cubicBezTo>
                  <a:cubicBezTo>
                    <a:pt x="239268" y="121921"/>
                    <a:pt x="230759" y="113412"/>
                    <a:pt x="224409" y="102490"/>
                  </a:cubicBezTo>
                  <a:cubicBezTo>
                    <a:pt x="218059" y="91568"/>
                    <a:pt x="216662" y="77471"/>
                    <a:pt x="220218" y="60199"/>
                  </a:cubicBezTo>
                  <a:cubicBezTo>
                    <a:pt x="224282" y="42419"/>
                    <a:pt x="233680" y="27941"/>
                    <a:pt x="248412" y="16765"/>
                  </a:cubicBezTo>
                  <a:cubicBezTo>
                    <a:pt x="263144" y="5589"/>
                    <a:pt x="279654" y="1"/>
                    <a:pt x="297942" y="0"/>
                  </a:cubicBezTo>
                  <a:close/>
                  <a:moveTo>
                    <a:pt x="119634" y="0"/>
                  </a:moveTo>
                  <a:cubicBezTo>
                    <a:pt x="137922" y="1"/>
                    <a:pt x="152273" y="6478"/>
                    <a:pt x="162687" y="19432"/>
                  </a:cubicBezTo>
                  <a:cubicBezTo>
                    <a:pt x="173101" y="32386"/>
                    <a:pt x="175514" y="52071"/>
                    <a:pt x="169926" y="78487"/>
                  </a:cubicBezTo>
                  <a:cubicBezTo>
                    <a:pt x="162814" y="112523"/>
                    <a:pt x="146431" y="146305"/>
                    <a:pt x="120777" y="179833"/>
                  </a:cubicBezTo>
                  <a:cubicBezTo>
                    <a:pt x="95123" y="213361"/>
                    <a:pt x="58166" y="240031"/>
                    <a:pt x="9906" y="259843"/>
                  </a:cubicBezTo>
                  <a:lnTo>
                    <a:pt x="0" y="234697"/>
                  </a:lnTo>
                  <a:cubicBezTo>
                    <a:pt x="29972" y="220981"/>
                    <a:pt x="53848" y="205106"/>
                    <a:pt x="71628" y="187072"/>
                  </a:cubicBezTo>
                  <a:cubicBezTo>
                    <a:pt x="89408" y="169038"/>
                    <a:pt x="100076" y="153671"/>
                    <a:pt x="103632" y="140971"/>
                  </a:cubicBezTo>
                  <a:cubicBezTo>
                    <a:pt x="92964" y="138431"/>
                    <a:pt x="82169" y="134113"/>
                    <a:pt x="71247" y="128017"/>
                  </a:cubicBezTo>
                  <a:cubicBezTo>
                    <a:pt x="60325" y="121921"/>
                    <a:pt x="51689" y="113412"/>
                    <a:pt x="45339" y="102490"/>
                  </a:cubicBezTo>
                  <a:cubicBezTo>
                    <a:pt x="38989" y="91568"/>
                    <a:pt x="37592" y="77471"/>
                    <a:pt x="41148" y="60199"/>
                  </a:cubicBezTo>
                  <a:cubicBezTo>
                    <a:pt x="45212" y="42419"/>
                    <a:pt x="54610" y="27941"/>
                    <a:pt x="69342" y="16765"/>
                  </a:cubicBezTo>
                  <a:cubicBezTo>
                    <a:pt x="84074" y="5589"/>
                    <a:pt x="100838" y="1"/>
                    <a:pt x="1196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1pPr>
              <a:lvl2pPr marR="0" lvl="1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2pPr>
              <a:lvl3pPr marR="0" lvl="2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3pPr>
              <a:lvl4pPr marR="0" lvl="3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4pPr>
              <a:lvl5pPr marR="0" lvl="4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5pPr>
              <a:lvl6pPr marR="0" lvl="5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6pPr>
              <a:lvl7pPr marR="0" lvl="6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7pPr>
              <a:lvl8pPr marR="0" lvl="7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8pPr>
              <a:lvl9pPr marR="0" lvl="8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000"/>
                <a:buFont typeface="Poppins Black"/>
                <a:buNone/>
                <a:defRPr sz="3000" b="0" i="0" u="none" strike="noStrike" cap="none">
                  <a:solidFill>
                    <a:schemeClr val="dk1"/>
                  </a:solidFill>
                  <a:latin typeface="Poppins Black"/>
                  <a:ea typeface="Poppins Black"/>
                  <a:cs typeface="Poppins Black"/>
                  <a:sym typeface="Poppins Black"/>
                </a:defRPr>
              </a:lvl9pPr>
            </a:lstStyle>
            <a:p>
              <a:pPr algn="ctr"/>
              <a:endParaRPr lang="zh-CN" altLang="en-US" sz="6000" dirty="0">
                <a:latin typeface="JiangChengXieSong 900W" panose="02020900000000000000" pitchFamily="18" charset="-122"/>
                <a:ea typeface="JiangChengXieSong 900W" panose="02020900000000000000" pitchFamily="18" charset="-122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文本框 32"/>
          <p:cNvSpPr txBox="1"/>
          <p:nvPr/>
        </p:nvSpPr>
        <p:spPr>
          <a:xfrm>
            <a:off x="6172001" y="2211721"/>
            <a:ext cx="1434302" cy="262137"/>
          </a:xfrm>
          <a:custGeom>
            <a:avLst/>
            <a:gdLst/>
            <a:ahLst/>
            <a:cxnLst/>
            <a:rect l="l" t="t" r="r" b="b"/>
            <a:pathLst>
              <a:path w="1434302" h="262137">
                <a:moveTo>
                  <a:pt x="1073295" y="84801"/>
                </a:moveTo>
                <a:lnTo>
                  <a:pt x="1102298" y="110766"/>
                </a:lnTo>
                <a:cubicBezTo>
                  <a:pt x="1100273" y="112976"/>
                  <a:pt x="1096682" y="114725"/>
                  <a:pt x="1091526" y="116014"/>
                </a:cubicBezTo>
                <a:lnTo>
                  <a:pt x="1074400" y="196396"/>
                </a:lnTo>
                <a:cubicBezTo>
                  <a:pt x="1074031" y="197132"/>
                  <a:pt x="1071914" y="198191"/>
                  <a:pt x="1068046" y="199572"/>
                </a:cubicBezTo>
                <a:cubicBezTo>
                  <a:pt x="1064179" y="200953"/>
                  <a:pt x="1059622" y="202243"/>
                  <a:pt x="1054373" y="203439"/>
                </a:cubicBezTo>
                <a:cubicBezTo>
                  <a:pt x="1049125" y="204636"/>
                  <a:pt x="1044383" y="205235"/>
                  <a:pt x="1040148" y="205235"/>
                </a:cubicBezTo>
                <a:lnTo>
                  <a:pt x="1035452" y="205235"/>
                </a:lnTo>
                <a:cubicBezTo>
                  <a:pt x="1071177" y="214627"/>
                  <a:pt x="1087382" y="227057"/>
                  <a:pt x="1084067" y="242525"/>
                </a:cubicBezTo>
                <a:cubicBezTo>
                  <a:pt x="1082042" y="252285"/>
                  <a:pt x="1074308" y="258638"/>
                  <a:pt x="1060865" y="261585"/>
                </a:cubicBezTo>
                <a:cubicBezTo>
                  <a:pt x="1058839" y="261953"/>
                  <a:pt x="1056905" y="262137"/>
                  <a:pt x="1055064" y="262137"/>
                </a:cubicBezTo>
                <a:cubicBezTo>
                  <a:pt x="1048434" y="262137"/>
                  <a:pt x="1042450" y="259651"/>
                  <a:pt x="1037109" y="254679"/>
                </a:cubicBezTo>
                <a:cubicBezTo>
                  <a:pt x="1025876" y="235896"/>
                  <a:pt x="1006909" y="219322"/>
                  <a:pt x="980207" y="204959"/>
                </a:cubicBezTo>
                <a:cubicBezTo>
                  <a:pt x="970631" y="218402"/>
                  <a:pt x="955024" y="229819"/>
                  <a:pt x="933387" y="239211"/>
                </a:cubicBezTo>
                <a:cubicBezTo>
                  <a:pt x="911749" y="248602"/>
                  <a:pt x="880582" y="256152"/>
                  <a:pt x="839885" y="261861"/>
                </a:cubicBezTo>
                <a:lnTo>
                  <a:pt x="839332" y="258546"/>
                </a:lnTo>
                <a:cubicBezTo>
                  <a:pt x="873584" y="249523"/>
                  <a:pt x="898997" y="239073"/>
                  <a:pt x="915570" y="227195"/>
                </a:cubicBezTo>
                <a:cubicBezTo>
                  <a:pt x="932144" y="215317"/>
                  <a:pt x="943653" y="201460"/>
                  <a:pt x="950098" y="185623"/>
                </a:cubicBezTo>
                <a:cubicBezTo>
                  <a:pt x="955255" y="172364"/>
                  <a:pt x="959674" y="157172"/>
                  <a:pt x="963357" y="140046"/>
                </a:cubicBezTo>
                <a:lnTo>
                  <a:pt x="967501" y="120434"/>
                </a:lnTo>
                <a:lnTo>
                  <a:pt x="1018878" y="124577"/>
                </a:lnTo>
                <a:cubicBezTo>
                  <a:pt x="1017589" y="128629"/>
                  <a:pt x="1013906" y="131115"/>
                  <a:pt x="1007829" y="132035"/>
                </a:cubicBezTo>
                <a:cubicBezTo>
                  <a:pt x="1005804" y="141795"/>
                  <a:pt x="1002581" y="153949"/>
                  <a:pt x="998162" y="168497"/>
                </a:cubicBezTo>
                <a:cubicBezTo>
                  <a:pt x="994847" y="179178"/>
                  <a:pt x="990611" y="188938"/>
                  <a:pt x="985455" y="197777"/>
                </a:cubicBezTo>
                <a:cubicBezTo>
                  <a:pt x="1004607" y="199434"/>
                  <a:pt x="1020536" y="201736"/>
                  <a:pt x="1033242" y="204682"/>
                </a:cubicBezTo>
                <a:lnTo>
                  <a:pt x="1053407" y="110766"/>
                </a:lnTo>
                <a:lnTo>
                  <a:pt x="931591" y="110766"/>
                </a:lnTo>
                <a:lnTo>
                  <a:pt x="911703" y="203578"/>
                </a:lnTo>
                <a:cubicBezTo>
                  <a:pt x="911519" y="204867"/>
                  <a:pt x="909493" y="206524"/>
                  <a:pt x="905626" y="208550"/>
                </a:cubicBezTo>
                <a:cubicBezTo>
                  <a:pt x="901759" y="210575"/>
                  <a:pt x="897017" y="212371"/>
                  <a:pt x="891401" y="213936"/>
                </a:cubicBezTo>
                <a:cubicBezTo>
                  <a:pt x="885784" y="215501"/>
                  <a:pt x="880213" y="216284"/>
                  <a:pt x="874689" y="216284"/>
                </a:cubicBezTo>
                <a:lnTo>
                  <a:pt x="868888" y="216284"/>
                </a:lnTo>
                <a:lnTo>
                  <a:pt x="896511" y="86734"/>
                </a:lnTo>
                <a:lnTo>
                  <a:pt x="935735" y="103032"/>
                </a:lnTo>
                <a:lnTo>
                  <a:pt x="1052302" y="103032"/>
                </a:lnTo>
                <a:close/>
                <a:moveTo>
                  <a:pt x="233962" y="84801"/>
                </a:moveTo>
                <a:lnTo>
                  <a:pt x="262966" y="110766"/>
                </a:lnTo>
                <a:cubicBezTo>
                  <a:pt x="260940" y="112976"/>
                  <a:pt x="257349" y="114725"/>
                  <a:pt x="252193" y="116014"/>
                </a:cubicBezTo>
                <a:lnTo>
                  <a:pt x="235067" y="196396"/>
                </a:lnTo>
                <a:cubicBezTo>
                  <a:pt x="234699" y="197132"/>
                  <a:pt x="232581" y="198191"/>
                  <a:pt x="228714" y="199572"/>
                </a:cubicBezTo>
                <a:cubicBezTo>
                  <a:pt x="224847" y="200953"/>
                  <a:pt x="220289" y="202243"/>
                  <a:pt x="215041" y="203439"/>
                </a:cubicBezTo>
                <a:cubicBezTo>
                  <a:pt x="209793" y="204636"/>
                  <a:pt x="205051" y="205235"/>
                  <a:pt x="200815" y="205235"/>
                </a:cubicBezTo>
                <a:lnTo>
                  <a:pt x="196119" y="205235"/>
                </a:lnTo>
                <a:cubicBezTo>
                  <a:pt x="231844" y="214627"/>
                  <a:pt x="248050" y="227057"/>
                  <a:pt x="244735" y="242525"/>
                </a:cubicBezTo>
                <a:cubicBezTo>
                  <a:pt x="242709" y="252285"/>
                  <a:pt x="234975" y="258638"/>
                  <a:pt x="221532" y="261585"/>
                </a:cubicBezTo>
                <a:cubicBezTo>
                  <a:pt x="219506" y="261953"/>
                  <a:pt x="217573" y="262137"/>
                  <a:pt x="215731" y="262137"/>
                </a:cubicBezTo>
                <a:cubicBezTo>
                  <a:pt x="209102" y="262137"/>
                  <a:pt x="203117" y="259651"/>
                  <a:pt x="197777" y="254679"/>
                </a:cubicBezTo>
                <a:cubicBezTo>
                  <a:pt x="186544" y="235896"/>
                  <a:pt x="167576" y="219322"/>
                  <a:pt x="140874" y="204959"/>
                </a:cubicBezTo>
                <a:cubicBezTo>
                  <a:pt x="131299" y="218402"/>
                  <a:pt x="115692" y="229819"/>
                  <a:pt x="94054" y="239211"/>
                </a:cubicBezTo>
                <a:cubicBezTo>
                  <a:pt x="72417" y="248602"/>
                  <a:pt x="41249" y="256152"/>
                  <a:pt x="552" y="261861"/>
                </a:cubicBezTo>
                <a:lnTo>
                  <a:pt x="0" y="258546"/>
                </a:lnTo>
                <a:cubicBezTo>
                  <a:pt x="34252" y="249523"/>
                  <a:pt x="59664" y="239073"/>
                  <a:pt x="76238" y="227195"/>
                </a:cubicBezTo>
                <a:cubicBezTo>
                  <a:pt x="92811" y="215317"/>
                  <a:pt x="104321" y="201460"/>
                  <a:pt x="110766" y="185623"/>
                </a:cubicBezTo>
                <a:cubicBezTo>
                  <a:pt x="115922" y="172364"/>
                  <a:pt x="120342" y="157172"/>
                  <a:pt x="124025" y="140046"/>
                </a:cubicBezTo>
                <a:lnTo>
                  <a:pt x="128168" y="120434"/>
                </a:lnTo>
                <a:lnTo>
                  <a:pt x="179546" y="124577"/>
                </a:lnTo>
                <a:cubicBezTo>
                  <a:pt x="178257" y="128629"/>
                  <a:pt x="174574" y="131115"/>
                  <a:pt x="168497" y="132035"/>
                </a:cubicBezTo>
                <a:cubicBezTo>
                  <a:pt x="166471" y="141795"/>
                  <a:pt x="163249" y="153949"/>
                  <a:pt x="158829" y="168497"/>
                </a:cubicBezTo>
                <a:cubicBezTo>
                  <a:pt x="155514" y="179178"/>
                  <a:pt x="151279" y="188938"/>
                  <a:pt x="146123" y="197777"/>
                </a:cubicBezTo>
                <a:cubicBezTo>
                  <a:pt x="165274" y="199434"/>
                  <a:pt x="181203" y="201736"/>
                  <a:pt x="193910" y="204682"/>
                </a:cubicBezTo>
                <a:lnTo>
                  <a:pt x="214074" y="110766"/>
                </a:lnTo>
                <a:lnTo>
                  <a:pt x="92259" y="110766"/>
                </a:lnTo>
                <a:lnTo>
                  <a:pt x="72371" y="203578"/>
                </a:lnTo>
                <a:cubicBezTo>
                  <a:pt x="72186" y="204867"/>
                  <a:pt x="70161" y="206524"/>
                  <a:pt x="66294" y="208550"/>
                </a:cubicBezTo>
                <a:cubicBezTo>
                  <a:pt x="62426" y="210575"/>
                  <a:pt x="57685" y="212371"/>
                  <a:pt x="52068" y="213936"/>
                </a:cubicBezTo>
                <a:cubicBezTo>
                  <a:pt x="46451" y="215501"/>
                  <a:pt x="40881" y="216284"/>
                  <a:pt x="35356" y="216284"/>
                </a:cubicBezTo>
                <a:lnTo>
                  <a:pt x="29556" y="216284"/>
                </a:lnTo>
                <a:lnTo>
                  <a:pt x="57178" y="86734"/>
                </a:lnTo>
                <a:lnTo>
                  <a:pt x="96402" y="103032"/>
                </a:lnTo>
                <a:lnTo>
                  <a:pt x="212969" y="103032"/>
                </a:lnTo>
                <a:close/>
                <a:moveTo>
                  <a:pt x="965291" y="25689"/>
                </a:moveTo>
                <a:lnTo>
                  <a:pt x="957004" y="64913"/>
                </a:lnTo>
                <a:lnTo>
                  <a:pt x="1050368" y="64913"/>
                </a:lnTo>
                <a:lnTo>
                  <a:pt x="1058655" y="25689"/>
                </a:lnTo>
                <a:close/>
                <a:moveTo>
                  <a:pt x="125958" y="25689"/>
                </a:moveTo>
                <a:lnTo>
                  <a:pt x="117672" y="64913"/>
                </a:lnTo>
                <a:lnTo>
                  <a:pt x="211036" y="64913"/>
                </a:lnTo>
                <a:lnTo>
                  <a:pt x="219322" y="25689"/>
                </a:lnTo>
                <a:close/>
                <a:moveTo>
                  <a:pt x="1400326" y="15468"/>
                </a:moveTo>
                <a:lnTo>
                  <a:pt x="1406127" y="20993"/>
                </a:lnTo>
                <a:cubicBezTo>
                  <a:pt x="1410178" y="24492"/>
                  <a:pt x="1414782" y="28773"/>
                  <a:pt x="1419938" y="33837"/>
                </a:cubicBezTo>
                <a:cubicBezTo>
                  <a:pt x="1425094" y="38901"/>
                  <a:pt x="1429882" y="43643"/>
                  <a:pt x="1434302" y="48063"/>
                </a:cubicBezTo>
                <a:cubicBezTo>
                  <a:pt x="1432276" y="51009"/>
                  <a:pt x="1429145" y="52483"/>
                  <a:pt x="1424910" y="52483"/>
                </a:cubicBezTo>
                <a:lnTo>
                  <a:pt x="1339280" y="52483"/>
                </a:lnTo>
                <a:lnTo>
                  <a:pt x="1301161" y="232305"/>
                </a:lnTo>
                <a:lnTo>
                  <a:pt x="1347015" y="232305"/>
                </a:lnTo>
                <a:lnTo>
                  <a:pt x="1376294" y="202749"/>
                </a:lnTo>
                <a:lnTo>
                  <a:pt x="1382371" y="208273"/>
                </a:lnTo>
                <a:cubicBezTo>
                  <a:pt x="1386239" y="211772"/>
                  <a:pt x="1390796" y="216054"/>
                  <a:pt x="1396045" y="221118"/>
                </a:cubicBezTo>
                <a:cubicBezTo>
                  <a:pt x="1401293" y="226182"/>
                  <a:pt x="1406035" y="231016"/>
                  <a:pt x="1410270" y="235620"/>
                </a:cubicBezTo>
                <a:cubicBezTo>
                  <a:pt x="1408613" y="238566"/>
                  <a:pt x="1405574" y="240039"/>
                  <a:pt x="1401155" y="240039"/>
                </a:cubicBezTo>
                <a:lnTo>
                  <a:pt x="1149514" y="240039"/>
                </a:lnTo>
                <a:lnTo>
                  <a:pt x="1148961" y="232305"/>
                </a:lnTo>
                <a:lnTo>
                  <a:pt x="1256965" y="232305"/>
                </a:lnTo>
                <a:lnTo>
                  <a:pt x="1295084" y="52483"/>
                </a:lnTo>
                <a:lnTo>
                  <a:pt x="1207245" y="52483"/>
                </a:lnTo>
                <a:lnTo>
                  <a:pt x="1206692" y="44748"/>
                </a:lnTo>
                <a:lnTo>
                  <a:pt x="1371322" y="44748"/>
                </a:lnTo>
                <a:close/>
                <a:moveTo>
                  <a:pt x="560994" y="15468"/>
                </a:moveTo>
                <a:lnTo>
                  <a:pt x="566794" y="20993"/>
                </a:lnTo>
                <a:cubicBezTo>
                  <a:pt x="570846" y="24492"/>
                  <a:pt x="575449" y="28773"/>
                  <a:pt x="580606" y="33837"/>
                </a:cubicBezTo>
                <a:cubicBezTo>
                  <a:pt x="585762" y="38901"/>
                  <a:pt x="590550" y="43643"/>
                  <a:pt x="594969" y="48063"/>
                </a:cubicBezTo>
                <a:cubicBezTo>
                  <a:pt x="592944" y="51009"/>
                  <a:pt x="589813" y="52483"/>
                  <a:pt x="585578" y="52483"/>
                </a:cubicBezTo>
                <a:lnTo>
                  <a:pt x="499948" y="52483"/>
                </a:lnTo>
                <a:lnTo>
                  <a:pt x="461829" y="232305"/>
                </a:lnTo>
                <a:lnTo>
                  <a:pt x="507682" y="232305"/>
                </a:lnTo>
                <a:lnTo>
                  <a:pt x="536962" y="202749"/>
                </a:lnTo>
                <a:lnTo>
                  <a:pt x="543039" y="208273"/>
                </a:lnTo>
                <a:cubicBezTo>
                  <a:pt x="546906" y="211772"/>
                  <a:pt x="551464" y="216054"/>
                  <a:pt x="556712" y="221118"/>
                </a:cubicBezTo>
                <a:cubicBezTo>
                  <a:pt x="561960" y="226182"/>
                  <a:pt x="566702" y="231016"/>
                  <a:pt x="570938" y="235620"/>
                </a:cubicBezTo>
                <a:cubicBezTo>
                  <a:pt x="569280" y="238566"/>
                  <a:pt x="566242" y="240039"/>
                  <a:pt x="561822" y="240039"/>
                </a:cubicBezTo>
                <a:lnTo>
                  <a:pt x="310181" y="240039"/>
                </a:lnTo>
                <a:lnTo>
                  <a:pt x="309629" y="232305"/>
                </a:lnTo>
                <a:lnTo>
                  <a:pt x="417633" y="232305"/>
                </a:lnTo>
                <a:lnTo>
                  <a:pt x="455752" y="52483"/>
                </a:lnTo>
                <a:lnTo>
                  <a:pt x="367912" y="52483"/>
                </a:lnTo>
                <a:lnTo>
                  <a:pt x="367360" y="44748"/>
                </a:lnTo>
                <a:lnTo>
                  <a:pt x="531990" y="44748"/>
                </a:lnTo>
                <a:close/>
                <a:moveTo>
                  <a:pt x="1078267" y="0"/>
                </a:moveTo>
                <a:lnTo>
                  <a:pt x="1107547" y="25689"/>
                </a:lnTo>
                <a:cubicBezTo>
                  <a:pt x="1105521" y="27898"/>
                  <a:pt x="1101930" y="29740"/>
                  <a:pt x="1096774" y="31213"/>
                </a:cubicBezTo>
                <a:lnTo>
                  <a:pt x="1087382" y="75685"/>
                </a:lnTo>
                <a:cubicBezTo>
                  <a:pt x="1087014" y="76422"/>
                  <a:pt x="1084896" y="77573"/>
                  <a:pt x="1081029" y="79138"/>
                </a:cubicBezTo>
                <a:cubicBezTo>
                  <a:pt x="1077162" y="80703"/>
                  <a:pt x="1072604" y="82131"/>
                  <a:pt x="1067356" y="83420"/>
                </a:cubicBezTo>
                <a:cubicBezTo>
                  <a:pt x="1062108" y="84709"/>
                  <a:pt x="1057274" y="85353"/>
                  <a:pt x="1052854" y="85353"/>
                </a:cubicBezTo>
                <a:lnTo>
                  <a:pt x="1045948" y="85353"/>
                </a:lnTo>
                <a:lnTo>
                  <a:pt x="1048711" y="72647"/>
                </a:lnTo>
                <a:lnTo>
                  <a:pt x="955347" y="72647"/>
                </a:lnTo>
                <a:lnTo>
                  <a:pt x="954518" y="77067"/>
                </a:lnTo>
                <a:cubicBezTo>
                  <a:pt x="954150" y="78171"/>
                  <a:pt x="952078" y="79645"/>
                  <a:pt x="948303" y="81486"/>
                </a:cubicBezTo>
                <a:cubicBezTo>
                  <a:pt x="944528" y="83328"/>
                  <a:pt x="939924" y="84985"/>
                  <a:pt x="934492" y="86458"/>
                </a:cubicBezTo>
                <a:cubicBezTo>
                  <a:pt x="929059" y="87931"/>
                  <a:pt x="923673" y="88668"/>
                  <a:pt x="918332" y="88668"/>
                </a:cubicBezTo>
                <a:lnTo>
                  <a:pt x="912808" y="88668"/>
                </a:lnTo>
                <a:lnTo>
                  <a:pt x="931039" y="2486"/>
                </a:lnTo>
                <a:lnTo>
                  <a:pt x="968882" y="17954"/>
                </a:lnTo>
                <a:lnTo>
                  <a:pt x="1057550" y="17954"/>
                </a:lnTo>
                <a:close/>
                <a:moveTo>
                  <a:pt x="238934" y="0"/>
                </a:moveTo>
                <a:lnTo>
                  <a:pt x="268214" y="25689"/>
                </a:lnTo>
                <a:cubicBezTo>
                  <a:pt x="266188" y="27898"/>
                  <a:pt x="262598" y="29740"/>
                  <a:pt x="257441" y="31213"/>
                </a:cubicBezTo>
                <a:lnTo>
                  <a:pt x="248050" y="75685"/>
                </a:lnTo>
                <a:cubicBezTo>
                  <a:pt x="247681" y="76422"/>
                  <a:pt x="245564" y="77573"/>
                  <a:pt x="241697" y="79138"/>
                </a:cubicBezTo>
                <a:cubicBezTo>
                  <a:pt x="237829" y="80703"/>
                  <a:pt x="233272" y="82131"/>
                  <a:pt x="228023" y="83420"/>
                </a:cubicBezTo>
                <a:cubicBezTo>
                  <a:pt x="222775" y="84709"/>
                  <a:pt x="217941" y="85353"/>
                  <a:pt x="213522" y="85353"/>
                </a:cubicBezTo>
                <a:lnTo>
                  <a:pt x="206616" y="85353"/>
                </a:lnTo>
                <a:lnTo>
                  <a:pt x="209378" y="72647"/>
                </a:lnTo>
                <a:lnTo>
                  <a:pt x="116014" y="72647"/>
                </a:lnTo>
                <a:lnTo>
                  <a:pt x="115185" y="77067"/>
                </a:lnTo>
                <a:cubicBezTo>
                  <a:pt x="114817" y="78171"/>
                  <a:pt x="112745" y="79645"/>
                  <a:pt x="108970" y="81486"/>
                </a:cubicBezTo>
                <a:cubicBezTo>
                  <a:pt x="105195" y="83328"/>
                  <a:pt x="100592" y="84985"/>
                  <a:pt x="95159" y="86458"/>
                </a:cubicBezTo>
                <a:cubicBezTo>
                  <a:pt x="89727" y="87931"/>
                  <a:pt x="84340" y="88668"/>
                  <a:pt x="79000" y="88668"/>
                </a:cubicBezTo>
                <a:lnTo>
                  <a:pt x="73475" y="88668"/>
                </a:lnTo>
                <a:lnTo>
                  <a:pt x="91706" y="2486"/>
                </a:lnTo>
                <a:lnTo>
                  <a:pt x="129549" y="17954"/>
                </a:lnTo>
                <a:lnTo>
                  <a:pt x="218217" y="1795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2200" spc="300" dirty="0">
              <a:solidFill>
                <a:schemeClr val="tx1"/>
              </a:solidFill>
              <a:latin typeface="JiangChengXieSong 900W" panose="02020900000000000000" pitchFamily="18" charset="-122"/>
              <a:ea typeface="JiangChengXieSong 900W" panose="02020900000000000000" pitchFamily="18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3832794" y="2209445"/>
            <a:ext cx="1448603" cy="263242"/>
          </a:xfrm>
          <a:custGeom>
            <a:avLst/>
            <a:gdLst/>
            <a:ahLst/>
            <a:cxnLst/>
            <a:rect l="l" t="t" r="r" b="b"/>
            <a:pathLst>
              <a:path w="1448603" h="263242">
                <a:moveTo>
                  <a:pt x="1340323" y="155238"/>
                </a:moveTo>
                <a:lnTo>
                  <a:pt x="1335627" y="177612"/>
                </a:lnTo>
                <a:lnTo>
                  <a:pt x="1370431" y="177612"/>
                </a:lnTo>
                <a:lnTo>
                  <a:pt x="1387005" y="162696"/>
                </a:lnTo>
                <a:cubicBezTo>
                  <a:pt x="1380375" y="164354"/>
                  <a:pt x="1374575" y="165182"/>
                  <a:pt x="1369602" y="165182"/>
                </a:cubicBezTo>
                <a:lnTo>
                  <a:pt x="1362973" y="165182"/>
                </a:lnTo>
                <a:lnTo>
                  <a:pt x="1364907" y="155238"/>
                </a:lnTo>
                <a:close/>
                <a:moveTo>
                  <a:pt x="1280382" y="155238"/>
                </a:moveTo>
                <a:lnTo>
                  <a:pt x="1279553" y="159382"/>
                </a:lnTo>
                <a:cubicBezTo>
                  <a:pt x="1279369" y="160302"/>
                  <a:pt x="1277527" y="161637"/>
                  <a:pt x="1274029" y="163387"/>
                </a:cubicBezTo>
                <a:cubicBezTo>
                  <a:pt x="1270530" y="165136"/>
                  <a:pt x="1266248" y="166656"/>
                  <a:pt x="1261184" y="167945"/>
                </a:cubicBezTo>
                <a:cubicBezTo>
                  <a:pt x="1256120" y="169234"/>
                  <a:pt x="1251102" y="169878"/>
                  <a:pt x="1246130" y="169878"/>
                </a:cubicBezTo>
                <a:lnTo>
                  <a:pt x="1264637" y="177612"/>
                </a:lnTo>
                <a:lnTo>
                  <a:pt x="1299441" y="177612"/>
                </a:lnTo>
                <a:lnTo>
                  <a:pt x="1304137" y="155238"/>
                </a:lnTo>
                <a:close/>
                <a:moveTo>
                  <a:pt x="1347504" y="121539"/>
                </a:moveTo>
                <a:lnTo>
                  <a:pt x="1341980" y="147504"/>
                </a:lnTo>
                <a:lnTo>
                  <a:pt x="1366564" y="147504"/>
                </a:lnTo>
                <a:lnTo>
                  <a:pt x="1372089" y="121539"/>
                </a:lnTo>
                <a:close/>
                <a:moveTo>
                  <a:pt x="1287564" y="121539"/>
                </a:moveTo>
                <a:lnTo>
                  <a:pt x="1282039" y="147504"/>
                </a:lnTo>
                <a:lnTo>
                  <a:pt x="1305794" y="147504"/>
                </a:lnTo>
                <a:lnTo>
                  <a:pt x="1311319" y="121539"/>
                </a:lnTo>
                <a:close/>
                <a:moveTo>
                  <a:pt x="233962" y="84801"/>
                </a:moveTo>
                <a:lnTo>
                  <a:pt x="262966" y="110766"/>
                </a:lnTo>
                <a:cubicBezTo>
                  <a:pt x="260940" y="112976"/>
                  <a:pt x="257349" y="114725"/>
                  <a:pt x="252193" y="116014"/>
                </a:cubicBezTo>
                <a:lnTo>
                  <a:pt x="235067" y="196396"/>
                </a:lnTo>
                <a:cubicBezTo>
                  <a:pt x="234699" y="197132"/>
                  <a:pt x="232581" y="198191"/>
                  <a:pt x="228714" y="199572"/>
                </a:cubicBezTo>
                <a:cubicBezTo>
                  <a:pt x="224847" y="200953"/>
                  <a:pt x="220289" y="202243"/>
                  <a:pt x="215041" y="203439"/>
                </a:cubicBezTo>
                <a:cubicBezTo>
                  <a:pt x="209793" y="204636"/>
                  <a:pt x="205051" y="205235"/>
                  <a:pt x="200815" y="205235"/>
                </a:cubicBezTo>
                <a:lnTo>
                  <a:pt x="196120" y="205235"/>
                </a:lnTo>
                <a:cubicBezTo>
                  <a:pt x="231845" y="214627"/>
                  <a:pt x="248050" y="227057"/>
                  <a:pt x="244735" y="242525"/>
                </a:cubicBezTo>
                <a:cubicBezTo>
                  <a:pt x="242709" y="252285"/>
                  <a:pt x="234975" y="258638"/>
                  <a:pt x="221532" y="261585"/>
                </a:cubicBezTo>
                <a:cubicBezTo>
                  <a:pt x="219507" y="261953"/>
                  <a:pt x="217573" y="262137"/>
                  <a:pt x="215731" y="262137"/>
                </a:cubicBezTo>
                <a:cubicBezTo>
                  <a:pt x="209102" y="262137"/>
                  <a:pt x="203117" y="259651"/>
                  <a:pt x="197777" y="254679"/>
                </a:cubicBezTo>
                <a:cubicBezTo>
                  <a:pt x="186544" y="235896"/>
                  <a:pt x="167576" y="219322"/>
                  <a:pt x="140875" y="204959"/>
                </a:cubicBezTo>
                <a:cubicBezTo>
                  <a:pt x="131299" y="218402"/>
                  <a:pt x="115692" y="229819"/>
                  <a:pt x="94054" y="239211"/>
                </a:cubicBezTo>
                <a:cubicBezTo>
                  <a:pt x="72417" y="248602"/>
                  <a:pt x="41249" y="256152"/>
                  <a:pt x="552" y="261861"/>
                </a:cubicBezTo>
                <a:lnTo>
                  <a:pt x="0" y="258546"/>
                </a:lnTo>
                <a:cubicBezTo>
                  <a:pt x="34252" y="249523"/>
                  <a:pt x="59664" y="239073"/>
                  <a:pt x="76238" y="227195"/>
                </a:cubicBezTo>
                <a:cubicBezTo>
                  <a:pt x="92811" y="215317"/>
                  <a:pt x="104321" y="201460"/>
                  <a:pt x="110766" y="185623"/>
                </a:cubicBezTo>
                <a:cubicBezTo>
                  <a:pt x="115922" y="172364"/>
                  <a:pt x="120342" y="157172"/>
                  <a:pt x="124025" y="140046"/>
                </a:cubicBezTo>
                <a:lnTo>
                  <a:pt x="128168" y="120434"/>
                </a:lnTo>
                <a:lnTo>
                  <a:pt x="179546" y="124577"/>
                </a:lnTo>
                <a:cubicBezTo>
                  <a:pt x="178257" y="128629"/>
                  <a:pt x="174574" y="131115"/>
                  <a:pt x="168497" y="132035"/>
                </a:cubicBezTo>
                <a:cubicBezTo>
                  <a:pt x="166471" y="141795"/>
                  <a:pt x="163249" y="153949"/>
                  <a:pt x="158829" y="168497"/>
                </a:cubicBezTo>
                <a:cubicBezTo>
                  <a:pt x="155514" y="179178"/>
                  <a:pt x="151279" y="188938"/>
                  <a:pt x="146123" y="197777"/>
                </a:cubicBezTo>
                <a:cubicBezTo>
                  <a:pt x="165274" y="199434"/>
                  <a:pt x="181203" y="201736"/>
                  <a:pt x="193910" y="204682"/>
                </a:cubicBezTo>
                <a:lnTo>
                  <a:pt x="214074" y="110766"/>
                </a:lnTo>
                <a:lnTo>
                  <a:pt x="92259" y="110766"/>
                </a:lnTo>
                <a:lnTo>
                  <a:pt x="72371" y="203578"/>
                </a:lnTo>
                <a:cubicBezTo>
                  <a:pt x="72187" y="204867"/>
                  <a:pt x="70161" y="206524"/>
                  <a:pt x="66294" y="208550"/>
                </a:cubicBezTo>
                <a:cubicBezTo>
                  <a:pt x="62427" y="210575"/>
                  <a:pt x="57685" y="212371"/>
                  <a:pt x="52068" y="213936"/>
                </a:cubicBezTo>
                <a:cubicBezTo>
                  <a:pt x="46452" y="215501"/>
                  <a:pt x="40881" y="216284"/>
                  <a:pt x="35357" y="216284"/>
                </a:cubicBezTo>
                <a:lnTo>
                  <a:pt x="29556" y="216284"/>
                </a:lnTo>
                <a:lnTo>
                  <a:pt x="57178" y="86734"/>
                </a:lnTo>
                <a:lnTo>
                  <a:pt x="96402" y="103032"/>
                </a:lnTo>
                <a:lnTo>
                  <a:pt x="212969" y="103032"/>
                </a:lnTo>
                <a:close/>
                <a:moveTo>
                  <a:pt x="1375956" y="65465"/>
                </a:moveTo>
                <a:lnTo>
                  <a:pt x="1402197" y="93364"/>
                </a:lnTo>
                <a:cubicBezTo>
                  <a:pt x="1400171" y="95021"/>
                  <a:pt x="1397409" y="95850"/>
                  <a:pt x="1393910" y="95850"/>
                </a:cubicBezTo>
                <a:cubicBezTo>
                  <a:pt x="1391332" y="95850"/>
                  <a:pt x="1388202" y="95297"/>
                  <a:pt x="1384519" y="94192"/>
                </a:cubicBezTo>
                <a:cubicBezTo>
                  <a:pt x="1375311" y="95297"/>
                  <a:pt x="1364723" y="96218"/>
                  <a:pt x="1352753" y="96955"/>
                </a:cubicBezTo>
                <a:lnTo>
                  <a:pt x="1349162" y="113804"/>
                </a:lnTo>
                <a:lnTo>
                  <a:pt x="1371260" y="113804"/>
                </a:lnTo>
                <a:lnTo>
                  <a:pt x="1390319" y="97507"/>
                </a:lnTo>
                <a:lnTo>
                  <a:pt x="1417389" y="121263"/>
                </a:lnTo>
                <a:cubicBezTo>
                  <a:pt x="1415732" y="123104"/>
                  <a:pt x="1412601" y="124669"/>
                  <a:pt x="1407998" y="125958"/>
                </a:cubicBezTo>
                <a:lnTo>
                  <a:pt x="1401368" y="157172"/>
                </a:lnTo>
                <a:cubicBezTo>
                  <a:pt x="1401184" y="157908"/>
                  <a:pt x="1397869" y="159290"/>
                  <a:pt x="1391424" y="161315"/>
                </a:cubicBezTo>
                <a:lnTo>
                  <a:pt x="1418494" y="185347"/>
                </a:lnTo>
                <a:cubicBezTo>
                  <a:pt x="1416284" y="187925"/>
                  <a:pt x="1412233" y="189858"/>
                  <a:pt x="1406340" y="191147"/>
                </a:cubicBezTo>
                <a:lnTo>
                  <a:pt x="1397777" y="230924"/>
                </a:lnTo>
                <a:cubicBezTo>
                  <a:pt x="1396488" y="237185"/>
                  <a:pt x="1394463" y="242571"/>
                  <a:pt x="1391701" y="247083"/>
                </a:cubicBezTo>
                <a:cubicBezTo>
                  <a:pt x="1388938" y="251595"/>
                  <a:pt x="1384473" y="255186"/>
                  <a:pt x="1378304" y="257856"/>
                </a:cubicBezTo>
                <a:cubicBezTo>
                  <a:pt x="1372135" y="260526"/>
                  <a:pt x="1363341" y="262321"/>
                  <a:pt x="1351924" y="263242"/>
                </a:cubicBezTo>
                <a:cubicBezTo>
                  <a:pt x="1353950" y="254219"/>
                  <a:pt x="1354318" y="247635"/>
                  <a:pt x="1353029" y="243492"/>
                </a:cubicBezTo>
                <a:cubicBezTo>
                  <a:pt x="1351740" y="239349"/>
                  <a:pt x="1347689" y="236540"/>
                  <a:pt x="1340875" y="235067"/>
                </a:cubicBezTo>
                <a:lnTo>
                  <a:pt x="1341428" y="231753"/>
                </a:lnTo>
                <a:lnTo>
                  <a:pt x="1357449" y="232581"/>
                </a:lnTo>
                <a:cubicBezTo>
                  <a:pt x="1360211" y="232581"/>
                  <a:pt x="1361868" y="231108"/>
                  <a:pt x="1362421" y="228162"/>
                </a:cubicBezTo>
                <a:lnTo>
                  <a:pt x="1371536" y="185347"/>
                </a:lnTo>
                <a:lnTo>
                  <a:pt x="1333969" y="185347"/>
                </a:lnTo>
                <a:lnTo>
                  <a:pt x="1330379" y="203025"/>
                </a:lnTo>
                <a:lnTo>
                  <a:pt x="1338941" y="202749"/>
                </a:lnTo>
                <a:cubicBezTo>
                  <a:pt x="1338573" y="198698"/>
                  <a:pt x="1337837" y="195291"/>
                  <a:pt x="1336732" y="192529"/>
                </a:cubicBezTo>
                <a:lnTo>
                  <a:pt x="1339770" y="191147"/>
                </a:lnTo>
                <a:cubicBezTo>
                  <a:pt x="1358922" y="196304"/>
                  <a:pt x="1367393" y="204038"/>
                  <a:pt x="1365183" y="214350"/>
                </a:cubicBezTo>
                <a:cubicBezTo>
                  <a:pt x="1363710" y="220796"/>
                  <a:pt x="1359290" y="224939"/>
                  <a:pt x="1351924" y="226780"/>
                </a:cubicBezTo>
                <a:cubicBezTo>
                  <a:pt x="1350819" y="227149"/>
                  <a:pt x="1349714" y="227333"/>
                  <a:pt x="1348609" y="227333"/>
                </a:cubicBezTo>
                <a:cubicBezTo>
                  <a:pt x="1344742" y="227333"/>
                  <a:pt x="1341151" y="225584"/>
                  <a:pt x="1337837" y="222085"/>
                </a:cubicBezTo>
                <a:lnTo>
                  <a:pt x="1338113" y="220151"/>
                </a:lnTo>
                <a:cubicBezTo>
                  <a:pt x="1338849" y="216836"/>
                  <a:pt x="1339218" y="213614"/>
                  <a:pt x="1339218" y="210483"/>
                </a:cubicBezTo>
                <a:cubicBezTo>
                  <a:pt x="1324670" y="216560"/>
                  <a:pt x="1303677" y="224387"/>
                  <a:pt x="1276238" y="233962"/>
                </a:cubicBezTo>
                <a:cubicBezTo>
                  <a:pt x="1273660" y="237461"/>
                  <a:pt x="1270530" y="239487"/>
                  <a:pt x="1266847" y="240039"/>
                </a:cubicBezTo>
                <a:lnTo>
                  <a:pt x="1258836" y="203854"/>
                </a:lnTo>
                <a:lnTo>
                  <a:pt x="1293917" y="203854"/>
                </a:lnTo>
                <a:lnTo>
                  <a:pt x="1297784" y="185347"/>
                </a:lnTo>
                <a:lnTo>
                  <a:pt x="1260770" y="185347"/>
                </a:lnTo>
                <a:lnTo>
                  <a:pt x="1246959" y="250812"/>
                </a:lnTo>
                <a:cubicBezTo>
                  <a:pt x="1246774" y="251917"/>
                  <a:pt x="1244979" y="253298"/>
                  <a:pt x="1241572" y="254955"/>
                </a:cubicBezTo>
                <a:cubicBezTo>
                  <a:pt x="1238165" y="256613"/>
                  <a:pt x="1234022" y="258132"/>
                  <a:pt x="1229142" y="259513"/>
                </a:cubicBezTo>
                <a:cubicBezTo>
                  <a:pt x="1224262" y="260894"/>
                  <a:pt x="1219428" y="261585"/>
                  <a:pt x="1214640" y="261585"/>
                </a:cubicBezTo>
                <a:lnTo>
                  <a:pt x="1209668" y="261585"/>
                </a:lnTo>
                <a:lnTo>
                  <a:pt x="1230385" y="163249"/>
                </a:lnTo>
                <a:lnTo>
                  <a:pt x="1241987" y="167945"/>
                </a:lnTo>
                <a:lnTo>
                  <a:pt x="1256350" y="99441"/>
                </a:lnTo>
                <a:lnTo>
                  <a:pt x="1291155" y="113804"/>
                </a:lnTo>
                <a:lnTo>
                  <a:pt x="1312976" y="113804"/>
                </a:lnTo>
                <a:lnTo>
                  <a:pt x="1316567" y="97783"/>
                </a:lnTo>
                <a:cubicBezTo>
                  <a:pt x="1296127" y="97783"/>
                  <a:pt x="1276330" y="97139"/>
                  <a:pt x="1257179" y="95850"/>
                </a:cubicBezTo>
                <a:lnTo>
                  <a:pt x="1257455" y="91706"/>
                </a:lnTo>
                <a:cubicBezTo>
                  <a:pt x="1277896" y="89128"/>
                  <a:pt x="1299165" y="85353"/>
                  <a:pt x="1321263" y="80381"/>
                </a:cubicBezTo>
                <a:cubicBezTo>
                  <a:pt x="1343361" y="75409"/>
                  <a:pt x="1361592" y="70437"/>
                  <a:pt x="1375956" y="65465"/>
                </a:cubicBezTo>
                <a:close/>
                <a:moveTo>
                  <a:pt x="125958" y="25689"/>
                </a:moveTo>
                <a:lnTo>
                  <a:pt x="117672" y="64913"/>
                </a:lnTo>
                <a:lnTo>
                  <a:pt x="211036" y="64913"/>
                </a:lnTo>
                <a:lnTo>
                  <a:pt x="219322" y="25689"/>
                </a:lnTo>
                <a:close/>
                <a:moveTo>
                  <a:pt x="1263532" y="25412"/>
                </a:moveTo>
                <a:lnTo>
                  <a:pt x="1257179" y="56073"/>
                </a:lnTo>
                <a:lnTo>
                  <a:pt x="1393910" y="56073"/>
                </a:lnTo>
                <a:lnTo>
                  <a:pt x="1400264" y="25412"/>
                </a:lnTo>
                <a:close/>
                <a:moveTo>
                  <a:pt x="560994" y="15468"/>
                </a:moveTo>
                <a:lnTo>
                  <a:pt x="566794" y="20993"/>
                </a:lnTo>
                <a:cubicBezTo>
                  <a:pt x="570846" y="24492"/>
                  <a:pt x="575449" y="28773"/>
                  <a:pt x="580606" y="33837"/>
                </a:cubicBezTo>
                <a:cubicBezTo>
                  <a:pt x="585762" y="38901"/>
                  <a:pt x="590550" y="43643"/>
                  <a:pt x="594969" y="48063"/>
                </a:cubicBezTo>
                <a:cubicBezTo>
                  <a:pt x="592944" y="51009"/>
                  <a:pt x="589813" y="52483"/>
                  <a:pt x="585578" y="52483"/>
                </a:cubicBezTo>
                <a:lnTo>
                  <a:pt x="499948" y="52483"/>
                </a:lnTo>
                <a:lnTo>
                  <a:pt x="461829" y="232305"/>
                </a:lnTo>
                <a:lnTo>
                  <a:pt x="507682" y="232305"/>
                </a:lnTo>
                <a:lnTo>
                  <a:pt x="536962" y="202749"/>
                </a:lnTo>
                <a:lnTo>
                  <a:pt x="543039" y="208273"/>
                </a:lnTo>
                <a:cubicBezTo>
                  <a:pt x="546906" y="211772"/>
                  <a:pt x="551464" y="216054"/>
                  <a:pt x="556712" y="221118"/>
                </a:cubicBezTo>
                <a:cubicBezTo>
                  <a:pt x="561960" y="226182"/>
                  <a:pt x="566702" y="231016"/>
                  <a:pt x="570938" y="235620"/>
                </a:cubicBezTo>
                <a:cubicBezTo>
                  <a:pt x="569280" y="238566"/>
                  <a:pt x="566242" y="240039"/>
                  <a:pt x="561822" y="240039"/>
                </a:cubicBezTo>
                <a:lnTo>
                  <a:pt x="310181" y="240039"/>
                </a:lnTo>
                <a:lnTo>
                  <a:pt x="309629" y="232305"/>
                </a:lnTo>
                <a:lnTo>
                  <a:pt x="417633" y="232305"/>
                </a:lnTo>
                <a:lnTo>
                  <a:pt x="455752" y="52483"/>
                </a:lnTo>
                <a:lnTo>
                  <a:pt x="367912" y="52483"/>
                </a:lnTo>
                <a:lnTo>
                  <a:pt x="367360" y="44748"/>
                </a:lnTo>
                <a:lnTo>
                  <a:pt x="531990" y="44748"/>
                </a:lnTo>
                <a:close/>
                <a:moveTo>
                  <a:pt x="1001966" y="552"/>
                </a:moveTo>
                <a:cubicBezTo>
                  <a:pt x="1013568" y="552"/>
                  <a:pt x="1021854" y="2210"/>
                  <a:pt x="1026826" y="5524"/>
                </a:cubicBezTo>
                <a:cubicBezTo>
                  <a:pt x="1033272" y="9760"/>
                  <a:pt x="1035850" y="14916"/>
                  <a:pt x="1034561" y="20993"/>
                </a:cubicBezTo>
                <a:cubicBezTo>
                  <a:pt x="1034376" y="21545"/>
                  <a:pt x="1033732" y="23663"/>
                  <a:pt x="1032627" y="27346"/>
                </a:cubicBezTo>
                <a:cubicBezTo>
                  <a:pt x="1031522" y="31029"/>
                  <a:pt x="1027379" y="34804"/>
                  <a:pt x="1020197" y="38671"/>
                </a:cubicBezTo>
                <a:lnTo>
                  <a:pt x="1086491" y="38671"/>
                </a:lnTo>
                <a:lnTo>
                  <a:pt x="1109418" y="19612"/>
                </a:lnTo>
                <a:lnTo>
                  <a:pt x="1135659" y="50549"/>
                </a:lnTo>
                <a:cubicBezTo>
                  <a:pt x="1134186" y="51838"/>
                  <a:pt x="1132574" y="52713"/>
                  <a:pt x="1130825" y="53173"/>
                </a:cubicBezTo>
                <a:cubicBezTo>
                  <a:pt x="1129076" y="53633"/>
                  <a:pt x="1126820" y="53956"/>
                  <a:pt x="1124058" y="54140"/>
                </a:cubicBezTo>
                <a:cubicBezTo>
                  <a:pt x="1114113" y="61138"/>
                  <a:pt x="1101407" y="68135"/>
                  <a:pt x="1085938" y="75133"/>
                </a:cubicBezTo>
                <a:cubicBezTo>
                  <a:pt x="1088332" y="77343"/>
                  <a:pt x="1090542" y="79553"/>
                  <a:pt x="1092568" y="81762"/>
                </a:cubicBezTo>
                <a:cubicBezTo>
                  <a:pt x="1091095" y="84709"/>
                  <a:pt x="1088148" y="86182"/>
                  <a:pt x="1083729" y="86182"/>
                </a:cubicBezTo>
                <a:lnTo>
                  <a:pt x="1072403" y="86182"/>
                </a:lnTo>
                <a:lnTo>
                  <a:pt x="1014120" y="86182"/>
                </a:lnTo>
                <a:cubicBezTo>
                  <a:pt x="1003439" y="95021"/>
                  <a:pt x="991193" y="103216"/>
                  <a:pt x="977382" y="110766"/>
                </a:cubicBezTo>
                <a:cubicBezTo>
                  <a:pt x="985485" y="118684"/>
                  <a:pt x="991746" y="127432"/>
                  <a:pt x="996165" y="137007"/>
                </a:cubicBezTo>
                <a:cubicBezTo>
                  <a:pt x="1010529" y="128905"/>
                  <a:pt x="1024617" y="120204"/>
                  <a:pt x="1038428" y="110904"/>
                </a:cubicBezTo>
                <a:cubicBezTo>
                  <a:pt x="1052239" y="101605"/>
                  <a:pt x="1063564" y="93364"/>
                  <a:pt x="1072403" y="86182"/>
                </a:cubicBezTo>
                <a:lnTo>
                  <a:pt x="1104722" y="119053"/>
                </a:lnTo>
                <a:cubicBezTo>
                  <a:pt x="1103249" y="120894"/>
                  <a:pt x="1101223" y="121815"/>
                  <a:pt x="1098645" y="121815"/>
                </a:cubicBezTo>
                <a:cubicBezTo>
                  <a:pt x="1097172" y="121815"/>
                  <a:pt x="1095514" y="121539"/>
                  <a:pt x="1093673" y="120986"/>
                </a:cubicBezTo>
                <a:cubicBezTo>
                  <a:pt x="1073969" y="127432"/>
                  <a:pt x="1051042" y="133508"/>
                  <a:pt x="1024893" y="139217"/>
                </a:cubicBezTo>
                <a:cubicBezTo>
                  <a:pt x="1030417" y="157632"/>
                  <a:pt x="1040361" y="172134"/>
                  <a:pt x="1054725" y="182723"/>
                </a:cubicBezTo>
                <a:cubicBezTo>
                  <a:pt x="1069089" y="193311"/>
                  <a:pt x="1085110" y="201368"/>
                  <a:pt x="1102788" y="206892"/>
                </a:cubicBezTo>
                <a:lnTo>
                  <a:pt x="1101407" y="209931"/>
                </a:lnTo>
                <a:cubicBezTo>
                  <a:pt x="1085570" y="213614"/>
                  <a:pt x="1072680" y="224939"/>
                  <a:pt x="1062736" y="243906"/>
                </a:cubicBezTo>
                <a:cubicBezTo>
                  <a:pt x="1048372" y="232673"/>
                  <a:pt x="1037415" y="219000"/>
                  <a:pt x="1029865" y="202887"/>
                </a:cubicBezTo>
                <a:cubicBezTo>
                  <a:pt x="1022315" y="186774"/>
                  <a:pt x="1018540" y="166011"/>
                  <a:pt x="1018540" y="140598"/>
                </a:cubicBezTo>
                <a:lnTo>
                  <a:pt x="999480" y="144189"/>
                </a:lnTo>
                <a:cubicBezTo>
                  <a:pt x="1006662" y="165366"/>
                  <a:pt x="1008043" y="186360"/>
                  <a:pt x="1003623" y="207169"/>
                </a:cubicBezTo>
                <a:cubicBezTo>
                  <a:pt x="999756" y="225584"/>
                  <a:pt x="993311" y="239579"/>
                  <a:pt x="984288" y="249155"/>
                </a:cubicBezTo>
                <a:cubicBezTo>
                  <a:pt x="979316" y="254127"/>
                  <a:pt x="972732" y="257580"/>
                  <a:pt x="964538" y="259513"/>
                </a:cubicBezTo>
                <a:cubicBezTo>
                  <a:pt x="956343" y="261447"/>
                  <a:pt x="946813" y="262414"/>
                  <a:pt x="935948" y="262414"/>
                </a:cubicBezTo>
                <a:cubicBezTo>
                  <a:pt x="938158" y="251365"/>
                  <a:pt x="937606" y="243170"/>
                  <a:pt x="934291" y="237829"/>
                </a:cubicBezTo>
                <a:cubicBezTo>
                  <a:pt x="931345" y="233226"/>
                  <a:pt x="924347" y="229267"/>
                  <a:pt x="913298" y="225952"/>
                </a:cubicBezTo>
                <a:lnTo>
                  <a:pt x="913850" y="223190"/>
                </a:lnTo>
                <a:cubicBezTo>
                  <a:pt x="929687" y="224663"/>
                  <a:pt x="941381" y="225399"/>
                  <a:pt x="948931" y="225399"/>
                </a:cubicBezTo>
                <a:cubicBezTo>
                  <a:pt x="952798" y="225399"/>
                  <a:pt x="955837" y="224387"/>
                  <a:pt x="958046" y="222361"/>
                </a:cubicBezTo>
                <a:cubicBezTo>
                  <a:pt x="961361" y="217573"/>
                  <a:pt x="964399" y="210391"/>
                  <a:pt x="967162" y="200815"/>
                </a:cubicBezTo>
                <a:cubicBezTo>
                  <a:pt x="928674" y="220335"/>
                  <a:pt x="885952" y="234146"/>
                  <a:pt x="838993" y="242249"/>
                </a:cubicBezTo>
                <a:lnTo>
                  <a:pt x="838165" y="238658"/>
                </a:lnTo>
                <a:cubicBezTo>
                  <a:pt x="891752" y="219322"/>
                  <a:pt x="937053" y="191240"/>
                  <a:pt x="974067" y="154410"/>
                </a:cubicBezTo>
                <a:lnTo>
                  <a:pt x="974067" y="152476"/>
                </a:lnTo>
                <a:cubicBezTo>
                  <a:pt x="939079" y="171075"/>
                  <a:pt x="900039" y="185623"/>
                  <a:pt x="856948" y="196120"/>
                </a:cubicBezTo>
                <a:lnTo>
                  <a:pt x="856119" y="193081"/>
                </a:lnTo>
                <a:cubicBezTo>
                  <a:pt x="875271" y="184242"/>
                  <a:pt x="894515" y="172963"/>
                  <a:pt x="913850" y="159243"/>
                </a:cubicBezTo>
                <a:cubicBezTo>
                  <a:pt x="933186" y="145524"/>
                  <a:pt x="949852" y="131575"/>
                  <a:pt x="963847" y="117395"/>
                </a:cubicBezTo>
                <a:cubicBezTo>
                  <a:pt x="934199" y="131575"/>
                  <a:pt x="902341" y="142532"/>
                  <a:pt x="868273" y="150266"/>
                </a:cubicBezTo>
                <a:lnTo>
                  <a:pt x="867444" y="147228"/>
                </a:lnTo>
                <a:cubicBezTo>
                  <a:pt x="885123" y="139309"/>
                  <a:pt x="901973" y="129872"/>
                  <a:pt x="917994" y="118915"/>
                </a:cubicBezTo>
                <a:cubicBezTo>
                  <a:pt x="934015" y="107958"/>
                  <a:pt x="948010" y="97047"/>
                  <a:pt x="959980" y="86182"/>
                </a:cubicBezTo>
                <a:lnTo>
                  <a:pt x="912745" y="86182"/>
                </a:lnTo>
                <a:lnTo>
                  <a:pt x="912193" y="78448"/>
                </a:lnTo>
                <a:lnTo>
                  <a:pt x="1039256" y="78448"/>
                </a:lnTo>
                <a:lnTo>
                  <a:pt x="1063840" y="53864"/>
                </a:lnTo>
                <a:lnTo>
                  <a:pt x="1069641" y="58836"/>
                </a:lnTo>
                <a:cubicBezTo>
                  <a:pt x="1073140" y="62335"/>
                  <a:pt x="1077283" y="66386"/>
                  <a:pt x="1082071" y="70990"/>
                </a:cubicBezTo>
                <a:cubicBezTo>
                  <a:pt x="1084281" y="62335"/>
                  <a:pt x="1086215" y="54140"/>
                  <a:pt x="1087872" y="46406"/>
                </a:cubicBezTo>
                <a:lnTo>
                  <a:pt x="922689" y="46406"/>
                </a:lnTo>
                <a:cubicBezTo>
                  <a:pt x="922505" y="49352"/>
                  <a:pt x="922137" y="52206"/>
                  <a:pt x="921585" y="54969"/>
                </a:cubicBezTo>
                <a:cubicBezTo>
                  <a:pt x="920111" y="61598"/>
                  <a:pt x="917487" y="67905"/>
                  <a:pt x="913712" y="73890"/>
                </a:cubicBezTo>
                <a:cubicBezTo>
                  <a:pt x="909937" y="79875"/>
                  <a:pt x="905103" y="84433"/>
                  <a:pt x="899210" y="87563"/>
                </a:cubicBezTo>
                <a:cubicBezTo>
                  <a:pt x="895343" y="89589"/>
                  <a:pt x="891568" y="90602"/>
                  <a:pt x="887885" y="90602"/>
                </a:cubicBezTo>
                <a:cubicBezTo>
                  <a:pt x="886044" y="90602"/>
                  <a:pt x="883327" y="90049"/>
                  <a:pt x="879737" y="88944"/>
                </a:cubicBezTo>
                <a:cubicBezTo>
                  <a:pt x="876146" y="87839"/>
                  <a:pt x="873798" y="84248"/>
                  <a:pt x="872693" y="78171"/>
                </a:cubicBezTo>
                <a:cubicBezTo>
                  <a:pt x="872509" y="75962"/>
                  <a:pt x="872693" y="73844"/>
                  <a:pt x="873245" y="71818"/>
                </a:cubicBezTo>
                <a:cubicBezTo>
                  <a:pt x="873798" y="68504"/>
                  <a:pt x="875501" y="65143"/>
                  <a:pt x="878355" y="61736"/>
                </a:cubicBezTo>
                <a:cubicBezTo>
                  <a:pt x="881210" y="58329"/>
                  <a:pt x="885399" y="55521"/>
                  <a:pt x="890924" y="53311"/>
                </a:cubicBezTo>
                <a:cubicBezTo>
                  <a:pt x="896264" y="50733"/>
                  <a:pt x="901650" y="46590"/>
                  <a:pt x="907083" y="40881"/>
                </a:cubicBezTo>
                <a:cubicBezTo>
                  <a:pt x="912515" y="35172"/>
                  <a:pt x="916060" y="28819"/>
                  <a:pt x="917717" y="21822"/>
                </a:cubicBezTo>
                <a:lnTo>
                  <a:pt x="921032" y="21822"/>
                </a:lnTo>
                <a:cubicBezTo>
                  <a:pt x="922137" y="27714"/>
                  <a:pt x="922782" y="33331"/>
                  <a:pt x="922966" y="38671"/>
                </a:cubicBezTo>
                <a:lnTo>
                  <a:pt x="996994" y="38671"/>
                </a:lnTo>
                <a:cubicBezTo>
                  <a:pt x="995889" y="37751"/>
                  <a:pt x="994968" y="37198"/>
                  <a:pt x="994232" y="37014"/>
                </a:cubicBezTo>
                <a:cubicBezTo>
                  <a:pt x="994968" y="30200"/>
                  <a:pt x="994324" y="23755"/>
                  <a:pt x="992298" y="17678"/>
                </a:cubicBezTo>
                <a:cubicBezTo>
                  <a:pt x="990273" y="11601"/>
                  <a:pt x="987418" y="6629"/>
                  <a:pt x="983735" y="2762"/>
                </a:cubicBezTo>
                <a:lnTo>
                  <a:pt x="985669" y="1381"/>
                </a:lnTo>
                <a:cubicBezTo>
                  <a:pt x="991562" y="828"/>
                  <a:pt x="996994" y="552"/>
                  <a:pt x="1001966" y="552"/>
                </a:cubicBezTo>
                <a:close/>
                <a:moveTo>
                  <a:pt x="1419599" y="0"/>
                </a:moveTo>
                <a:lnTo>
                  <a:pt x="1448603" y="25412"/>
                </a:lnTo>
                <a:cubicBezTo>
                  <a:pt x="1445841" y="28175"/>
                  <a:pt x="1442158" y="29924"/>
                  <a:pt x="1437554" y="30661"/>
                </a:cubicBezTo>
                <a:lnTo>
                  <a:pt x="1430096" y="65465"/>
                </a:lnTo>
                <a:cubicBezTo>
                  <a:pt x="1429912" y="66202"/>
                  <a:pt x="1427886" y="67307"/>
                  <a:pt x="1424019" y="68780"/>
                </a:cubicBezTo>
                <a:cubicBezTo>
                  <a:pt x="1413706" y="72831"/>
                  <a:pt x="1404591" y="74857"/>
                  <a:pt x="1396673" y="74857"/>
                </a:cubicBezTo>
                <a:lnTo>
                  <a:pt x="1389767" y="74857"/>
                </a:lnTo>
                <a:lnTo>
                  <a:pt x="1392253" y="63808"/>
                </a:lnTo>
                <a:lnTo>
                  <a:pt x="1255522" y="63808"/>
                </a:lnTo>
                <a:lnTo>
                  <a:pt x="1251102" y="83972"/>
                </a:lnTo>
                <a:cubicBezTo>
                  <a:pt x="1248340" y="97415"/>
                  <a:pt x="1244657" y="112009"/>
                  <a:pt x="1240053" y="127754"/>
                </a:cubicBezTo>
                <a:cubicBezTo>
                  <a:pt x="1235449" y="143499"/>
                  <a:pt x="1229234" y="159382"/>
                  <a:pt x="1221408" y="175403"/>
                </a:cubicBezTo>
                <a:cubicBezTo>
                  <a:pt x="1213581" y="191424"/>
                  <a:pt x="1203407" y="206800"/>
                  <a:pt x="1190885" y="221532"/>
                </a:cubicBezTo>
                <a:cubicBezTo>
                  <a:pt x="1178363" y="236264"/>
                  <a:pt x="1162802" y="249523"/>
                  <a:pt x="1144203" y="261309"/>
                </a:cubicBezTo>
                <a:lnTo>
                  <a:pt x="1142269" y="259375"/>
                </a:lnTo>
                <a:cubicBezTo>
                  <a:pt x="1155896" y="241697"/>
                  <a:pt x="1167130" y="222959"/>
                  <a:pt x="1175969" y="203163"/>
                </a:cubicBezTo>
                <a:cubicBezTo>
                  <a:pt x="1184808" y="183367"/>
                  <a:pt x="1191990" y="163295"/>
                  <a:pt x="1197514" y="142946"/>
                </a:cubicBezTo>
                <a:cubicBezTo>
                  <a:pt x="1203039" y="122598"/>
                  <a:pt x="1207827" y="103032"/>
                  <a:pt x="1211878" y="84248"/>
                </a:cubicBezTo>
                <a:lnTo>
                  <a:pt x="1229280" y="2486"/>
                </a:lnTo>
                <a:lnTo>
                  <a:pt x="1270990" y="17678"/>
                </a:lnTo>
                <a:lnTo>
                  <a:pt x="1399159" y="17678"/>
                </a:lnTo>
                <a:close/>
                <a:moveTo>
                  <a:pt x="238934" y="0"/>
                </a:moveTo>
                <a:lnTo>
                  <a:pt x="268214" y="25689"/>
                </a:lnTo>
                <a:cubicBezTo>
                  <a:pt x="266189" y="27898"/>
                  <a:pt x="262598" y="29740"/>
                  <a:pt x="257441" y="31213"/>
                </a:cubicBezTo>
                <a:lnTo>
                  <a:pt x="248050" y="75685"/>
                </a:lnTo>
                <a:cubicBezTo>
                  <a:pt x="247681" y="76422"/>
                  <a:pt x="245564" y="77573"/>
                  <a:pt x="241697" y="79138"/>
                </a:cubicBezTo>
                <a:cubicBezTo>
                  <a:pt x="237829" y="80703"/>
                  <a:pt x="233272" y="82131"/>
                  <a:pt x="228023" y="83420"/>
                </a:cubicBezTo>
                <a:cubicBezTo>
                  <a:pt x="222775" y="84709"/>
                  <a:pt x="217941" y="85353"/>
                  <a:pt x="213522" y="85353"/>
                </a:cubicBezTo>
                <a:lnTo>
                  <a:pt x="206616" y="85353"/>
                </a:lnTo>
                <a:lnTo>
                  <a:pt x="209378" y="72647"/>
                </a:lnTo>
                <a:lnTo>
                  <a:pt x="116014" y="72647"/>
                </a:lnTo>
                <a:lnTo>
                  <a:pt x="115186" y="77067"/>
                </a:lnTo>
                <a:cubicBezTo>
                  <a:pt x="114817" y="78171"/>
                  <a:pt x="112746" y="79645"/>
                  <a:pt x="108971" y="81486"/>
                </a:cubicBezTo>
                <a:cubicBezTo>
                  <a:pt x="105195" y="83328"/>
                  <a:pt x="100592" y="84985"/>
                  <a:pt x="95159" y="86458"/>
                </a:cubicBezTo>
                <a:cubicBezTo>
                  <a:pt x="89727" y="87931"/>
                  <a:pt x="84340" y="88668"/>
                  <a:pt x="79000" y="88668"/>
                </a:cubicBezTo>
                <a:lnTo>
                  <a:pt x="73476" y="88668"/>
                </a:lnTo>
                <a:lnTo>
                  <a:pt x="91706" y="2486"/>
                </a:lnTo>
                <a:lnTo>
                  <a:pt x="129549" y="17954"/>
                </a:lnTo>
                <a:lnTo>
                  <a:pt x="218218" y="1795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2200" spc="300" dirty="0">
              <a:solidFill>
                <a:schemeClr val="tx1"/>
              </a:solidFill>
              <a:latin typeface="JiangChengXieSong 900W" panose="02020900000000000000" pitchFamily="18" charset="-122"/>
              <a:ea typeface="JiangChengXieSong 900W" panose="02020900000000000000" pitchFamily="18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488171" y="2209159"/>
            <a:ext cx="1452374" cy="268324"/>
          </a:xfrm>
          <a:custGeom>
            <a:avLst/>
            <a:gdLst/>
            <a:ahLst/>
            <a:cxnLst/>
            <a:rect l="l" t="t" r="r" b="b"/>
            <a:pathLst>
              <a:path w="1452374" h="268324">
                <a:moveTo>
                  <a:pt x="1278629" y="166673"/>
                </a:moveTo>
                <a:lnTo>
                  <a:pt x="1270066" y="207555"/>
                </a:lnTo>
                <a:lnTo>
                  <a:pt x="1296307" y="207555"/>
                </a:lnTo>
                <a:lnTo>
                  <a:pt x="1304870" y="166673"/>
                </a:lnTo>
                <a:close/>
                <a:moveTo>
                  <a:pt x="1029493" y="132698"/>
                </a:moveTo>
                <a:cubicBezTo>
                  <a:pt x="1031334" y="150192"/>
                  <a:pt x="1036214" y="165568"/>
                  <a:pt x="1044133" y="178827"/>
                </a:cubicBezTo>
                <a:cubicBezTo>
                  <a:pt x="1054998" y="166673"/>
                  <a:pt x="1064665" y="154612"/>
                  <a:pt x="1073136" y="142642"/>
                </a:cubicBezTo>
                <a:cubicBezTo>
                  <a:pt x="1070374" y="143194"/>
                  <a:pt x="1065678" y="143470"/>
                  <a:pt x="1059049" y="143470"/>
                </a:cubicBezTo>
                <a:lnTo>
                  <a:pt x="1061535" y="132698"/>
                </a:lnTo>
                <a:close/>
                <a:moveTo>
                  <a:pt x="233963" y="84801"/>
                </a:moveTo>
                <a:lnTo>
                  <a:pt x="262966" y="110766"/>
                </a:lnTo>
                <a:cubicBezTo>
                  <a:pt x="260941" y="112976"/>
                  <a:pt x="257350" y="114725"/>
                  <a:pt x="252193" y="116014"/>
                </a:cubicBezTo>
                <a:lnTo>
                  <a:pt x="235067" y="196396"/>
                </a:lnTo>
                <a:cubicBezTo>
                  <a:pt x="234699" y="197132"/>
                  <a:pt x="232581" y="198191"/>
                  <a:pt x="228714" y="199572"/>
                </a:cubicBezTo>
                <a:cubicBezTo>
                  <a:pt x="224847" y="200953"/>
                  <a:pt x="220289" y="202243"/>
                  <a:pt x="215041" y="203439"/>
                </a:cubicBezTo>
                <a:cubicBezTo>
                  <a:pt x="209793" y="204636"/>
                  <a:pt x="205051" y="205235"/>
                  <a:pt x="200816" y="205235"/>
                </a:cubicBezTo>
                <a:lnTo>
                  <a:pt x="196120" y="205235"/>
                </a:lnTo>
                <a:cubicBezTo>
                  <a:pt x="231845" y="214627"/>
                  <a:pt x="248050" y="227057"/>
                  <a:pt x="244735" y="242525"/>
                </a:cubicBezTo>
                <a:cubicBezTo>
                  <a:pt x="242710" y="252285"/>
                  <a:pt x="234975" y="258638"/>
                  <a:pt x="221532" y="261585"/>
                </a:cubicBezTo>
                <a:cubicBezTo>
                  <a:pt x="219507" y="261953"/>
                  <a:pt x="217573" y="262137"/>
                  <a:pt x="215732" y="262137"/>
                </a:cubicBezTo>
                <a:cubicBezTo>
                  <a:pt x="209102" y="262137"/>
                  <a:pt x="203117" y="259651"/>
                  <a:pt x="197777" y="254679"/>
                </a:cubicBezTo>
                <a:cubicBezTo>
                  <a:pt x="186544" y="235896"/>
                  <a:pt x="167576" y="219322"/>
                  <a:pt x="140875" y="204959"/>
                </a:cubicBezTo>
                <a:cubicBezTo>
                  <a:pt x="131299" y="218402"/>
                  <a:pt x="115692" y="229819"/>
                  <a:pt x="94055" y="239211"/>
                </a:cubicBezTo>
                <a:cubicBezTo>
                  <a:pt x="72417" y="248602"/>
                  <a:pt x="41250" y="256152"/>
                  <a:pt x="552" y="261861"/>
                </a:cubicBezTo>
                <a:lnTo>
                  <a:pt x="0" y="258546"/>
                </a:lnTo>
                <a:cubicBezTo>
                  <a:pt x="34252" y="249523"/>
                  <a:pt x="59665" y="239073"/>
                  <a:pt x="76238" y="227195"/>
                </a:cubicBezTo>
                <a:cubicBezTo>
                  <a:pt x="92812" y="215317"/>
                  <a:pt x="104321" y="201460"/>
                  <a:pt x="110766" y="185623"/>
                </a:cubicBezTo>
                <a:cubicBezTo>
                  <a:pt x="115922" y="172364"/>
                  <a:pt x="120342" y="157172"/>
                  <a:pt x="124025" y="140046"/>
                </a:cubicBezTo>
                <a:lnTo>
                  <a:pt x="128168" y="120434"/>
                </a:lnTo>
                <a:lnTo>
                  <a:pt x="179546" y="124577"/>
                </a:lnTo>
                <a:cubicBezTo>
                  <a:pt x="178257" y="128629"/>
                  <a:pt x="174574" y="131115"/>
                  <a:pt x="168497" y="132035"/>
                </a:cubicBezTo>
                <a:cubicBezTo>
                  <a:pt x="166472" y="141795"/>
                  <a:pt x="163249" y="153949"/>
                  <a:pt x="158829" y="168497"/>
                </a:cubicBezTo>
                <a:cubicBezTo>
                  <a:pt x="155515" y="179178"/>
                  <a:pt x="151279" y="188938"/>
                  <a:pt x="146123" y="197777"/>
                </a:cubicBezTo>
                <a:cubicBezTo>
                  <a:pt x="165275" y="199434"/>
                  <a:pt x="181204" y="201736"/>
                  <a:pt x="193910" y="204682"/>
                </a:cubicBezTo>
                <a:lnTo>
                  <a:pt x="214074" y="110766"/>
                </a:lnTo>
                <a:lnTo>
                  <a:pt x="92259" y="110766"/>
                </a:lnTo>
                <a:lnTo>
                  <a:pt x="72371" y="203578"/>
                </a:lnTo>
                <a:cubicBezTo>
                  <a:pt x="72187" y="204867"/>
                  <a:pt x="70161" y="206524"/>
                  <a:pt x="66294" y="208550"/>
                </a:cubicBezTo>
                <a:cubicBezTo>
                  <a:pt x="62427" y="210575"/>
                  <a:pt x="57685" y="212371"/>
                  <a:pt x="52068" y="213936"/>
                </a:cubicBezTo>
                <a:cubicBezTo>
                  <a:pt x="46452" y="215501"/>
                  <a:pt x="40881" y="216284"/>
                  <a:pt x="35357" y="216284"/>
                </a:cubicBezTo>
                <a:lnTo>
                  <a:pt x="29556" y="216284"/>
                </a:lnTo>
                <a:lnTo>
                  <a:pt x="57179" y="86734"/>
                </a:lnTo>
                <a:lnTo>
                  <a:pt x="96402" y="103032"/>
                </a:lnTo>
                <a:lnTo>
                  <a:pt x="212969" y="103032"/>
                </a:lnTo>
                <a:close/>
                <a:moveTo>
                  <a:pt x="1018168" y="82425"/>
                </a:moveTo>
                <a:lnTo>
                  <a:pt x="1009328" y="124963"/>
                </a:lnTo>
                <a:lnTo>
                  <a:pt x="1063192" y="124963"/>
                </a:lnTo>
                <a:lnTo>
                  <a:pt x="1072031" y="82425"/>
                </a:lnTo>
                <a:close/>
                <a:moveTo>
                  <a:pt x="1340779" y="47344"/>
                </a:moveTo>
                <a:lnTo>
                  <a:pt x="1389671" y="58393"/>
                </a:lnTo>
                <a:cubicBezTo>
                  <a:pt x="1387461" y="62260"/>
                  <a:pt x="1383594" y="64194"/>
                  <a:pt x="1378070" y="64194"/>
                </a:cubicBezTo>
                <a:lnTo>
                  <a:pt x="1376136" y="65575"/>
                </a:lnTo>
                <a:cubicBezTo>
                  <a:pt x="1364903" y="74046"/>
                  <a:pt x="1352289" y="82609"/>
                  <a:pt x="1338293" y="91264"/>
                </a:cubicBezTo>
                <a:lnTo>
                  <a:pt x="1372821" y="91264"/>
                </a:lnTo>
                <a:lnTo>
                  <a:pt x="1394367" y="71928"/>
                </a:lnTo>
                <a:lnTo>
                  <a:pt x="1424199" y="99274"/>
                </a:lnTo>
                <a:cubicBezTo>
                  <a:pt x="1421990" y="101853"/>
                  <a:pt x="1417938" y="103878"/>
                  <a:pt x="1412045" y="105351"/>
                </a:cubicBezTo>
                <a:lnTo>
                  <a:pt x="1386357" y="225786"/>
                </a:lnTo>
                <a:cubicBezTo>
                  <a:pt x="1384699" y="233888"/>
                  <a:pt x="1382213" y="240840"/>
                  <a:pt x="1378898" y="246641"/>
                </a:cubicBezTo>
                <a:cubicBezTo>
                  <a:pt x="1375584" y="252441"/>
                  <a:pt x="1370197" y="257091"/>
                  <a:pt x="1362739" y="260590"/>
                </a:cubicBezTo>
                <a:cubicBezTo>
                  <a:pt x="1355281" y="264089"/>
                  <a:pt x="1344739" y="266391"/>
                  <a:pt x="1331112" y="267496"/>
                </a:cubicBezTo>
                <a:cubicBezTo>
                  <a:pt x="1333321" y="255526"/>
                  <a:pt x="1333229" y="246779"/>
                  <a:pt x="1330835" y="241254"/>
                </a:cubicBezTo>
                <a:cubicBezTo>
                  <a:pt x="1329546" y="238676"/>
                  <a:pt x="1327521" y="236328"/>
                  <a:pt x="1324758" y="234210"/>
                </a:cubicBezTo>
                <a:cubicBezTo>
                  <a:pt x="1321996" y="232093"/>
                  <a:pt x="1317576" y="230481"/>
                  <a:pt x="1311500" y="229376"/>
                </a:cubicBezTo>
                <a:lnTo>
                  <a:pt x="1312052" y="226890"/>
                </a:lnTo>
                <a:cubicBezTo>
                  <a:pt x="1306896" y="228179"/>
                  <a:pt x="1302200" y="228824"/>
                  <a:pt x="1297964" y="228824"/>
                </a:cubicBezTo>
                <a:lnTo>
                  <a:pt x="1291888" y="228824"/>
                </a:lnTo>
                <a:lnTo>
                  <a:pt x="1294650" y="215289"/>
                </a:lnTo>
                <a:lnTo>
                  <a:pt x="1268408" y="215289"/>
                </a:lnTo>
                <a:lnTo>
                  <a:pt x="1266751" y="223576"/>
                </a:lnTo>
                <a:cubicBezTo>
                  <a:pt x="1266567" y="224496"/>
                  <a:pt x="1264817" y="225832"/>
                  <a:pt x="1261503" y="227581"/>
                </a:cubicBezTo>
                <a:cubicBezTo>
                  <a:pt x="1258188" y="229330"/>
                  <a:pt x="1254137" y="230850"/>
                  <a:pt x="1249349" y="232139"/>
                </a:cubicBezTo>
                <a:cubicBezTo>
                  <a:pt x="1244561" y="233428"/>
                  <a:pt x="1239773" y="234072"/>
                  <a:pt x="1234985" y="234072"/>
                </a:cubicBezTo>
                <a:lnTo>
                  <a:pt x="1230013" y="234072"/>
                </a:lnTo>
                <a:lnTo>
                  <a:pt x="1246034" y="157834"/>
                </a:lnTo>
                <a:cubicBezTo>
                  <a:pt x="1239773" y="161149"/>
                  <a:pt x="1233604" y="164187"/>
                  <a:pt x="1227527" y="166950"/>
                </a:cubicBezTo>
                <a:lnTo>
                  <a:pt x="1225041" y="164464"/>
                </a:lnTo>
                <a:cubicBezTo>
                  <a:pt x="1240326" y="147338"/>
                  <a:pt x="1255794" y="125884"/>
                  <a:pt x="1271447" y="100103"/>
                </a:cubicBezTo>
                <a:lnTo>
                  <a:pt x="1308185" y="120820"/>
                </a:lnTo>
                <a:cubicBezTo>
                  <a:pt x="1306159" y="123398"/>
                  <a:pt x="1302844" y="124687"/>
                  <a:pt x="1298241" y="124687"/>
                </a:cubicBezTo>
                <a:lnTo>
                  <a:pt x="1295755" y="124687"/>
                </a:lnTo>
                <a:cubicBezTo>
                  <a:pt x="1284337" y="134079"/>
                  <a:pt x="1272368" y="142458"/>
                  <a:pt x="1259845" y="149824"/>
                </a:cubicBezTo>
                <a:lnTo>
                  <a:pt x="1281391" y="158939"/>
                </a:lnTo>
                <a:lnTo>
                  <a:pt x="1304041" y="158939"/>
                </a:lnTo>
                <a:lnTo>
                  <a:pt x="1322825" y="142918"/>
                </a:lnTo>
                <a:lnTo>
                  <a:pt x="1327797" y="147338"/>
                </a:lnTo>
                <a:cubicBezTo>
                  <a:pt x="1324666" y="131501"/>
                  <a:pt x="1318497" y="118058"/>
                  <a:pt x="1309290" y="107009"/>
                </a:cubicBezTo>
                <a:lnTo>
                  <a:pt x="1312052" y="105351"/>
                </a:lnTo>
                <a:cubicBezTo>
                  <a:pt x="1335623" y="107193"/>
                  <a:pt x="1350447" y="112349"/>
                  <a:pt x="1356524" y="120820"/>
                </a:cubicBezTo>
                <a:cubicBezTo>
                  <a:pt x="1360575" y="126529"/>
                  <a:pt x="1362049" y="132237"/>
                  <a:pt x="1360944" y="137946"/>
                </a:cubicBezTo>
                <a:cubicBezTo>
                  <a:pt x="1360391" y="140156"/>
                  <a:pt x="1359378" y="142458"/>
                  <a:pt x="1357905" y="144852"/>
                </a:cubicBezTo>
                <a:cubicBezTo>
                  <a:pt x="1353302" y="151849"/>
                  <a:pt x="1346948" y="155348"/>
                  <a:pt x="1338846" y="155348"/>
                </a:cubicBezTo>
                <a:lnTo>
                  <a:pt x="1336912" y="155348"/>
                </a:lnTo>
                <a:lnTo>
                  <a:pt x="1349066" y="166121"/>
                </a:lnTo>
                <a:cubicBezTo>
                  <a:pt x="1347225" y="168147"/>
                  <a:pt x="1343910" y="169712"/>
                  <a:pt x="1339122" y="170817"/>
                </a:cubicBezTo>
                <a:lnTo>
                  <a:pt x="1328625" y="220813"/>
                </a:lnTo>
                <a:cubicBezTo>
                  <a:pt x="1328257" y="221366"/>
                  <a:pt x="1326876" y="222149"/>
                  <a:pt x="1324482" y="223161"/>
                </a:cubicBezTo>
                <a:cubicBezTo>
                  <a:pt x="1322088" y="224174"/>
                  <a:pt x="1319142" y="225141"/>
                  <a:pt x="1315643" y="226062"/>
                </a:cubicBezTo>
                <a:lnTo>
                  <a:pt x="1341608" y="227443"/>
                </a:lnTo>
                <a:cubicBezTo>
                  <a:pt x="1345107" y="227443"/>
                  <a:pt x="1347225" y="225693"/>
                  <a:pt x="1347961" y="222195"/>
                </a:cubicBezTo>
                <a:lnTo>
                  <a:pt x="1374203" y="98998"/>
                </a:lnTo>
                <a:lnTo>
                  <a:pt x="1237747" y="98998"/>
                </a:lnTo>
                <a:lnTo>
                  <a:pt x="1204877" y="253684"/>
                </a:lnTo>
                <a:cubicBezTo>
                  <a:pt x="1204324" y="255894"/>
                  <a:pt x="1200273" y="258656"/>
                  <a:pt x="1192723" y="261971"/>
                </a:cubicBezTo>
                <a:cubicBezTo>
                  <a:pt x="1185173" y="265286"/>
                  <a:pt x="1177346" y="266943"/>
                  <a:pt x="1169244" y="266943"/>
                </a:cubicBezTo>
                <a:lnTo>
                  <a:pt x="1163167" y="266943"/>
                </a:lnTo>
                <a:lnTo>
                  <a:pt x="1204048" y="75243"/>
                </a:lnTo>
                <a:lnTo>
                  <a:pt x="1241891" y="91264"/>
                </a:lnTo>
                <a:lnTo>
                  <a:pt x="1261227" y="91264"/>
                </a:lnTo>
                <a:cubicBezTo>
                  <a:pt x="1259569" y="90343"/>
                  <a:pt x="1258004" y="89146"/>
                  <a:pt x="1256531" y="87673"/>
                </a:cubicBezTo>
                <a:cubicBezTo>
                  <a:pt x="1258188" y="72941"/>
                  <a:pt x="1256807" y="60419"/>
                  <a:pt x="1252387" y="50106"/>
                </a:cubicBezTo>
                <a:lnTo>
                  <a:pt x="1254873" y="48725"/>
                </a:lnTo>
                <a:cubicBezTo>
                  <a:pt x="1271815" y="50751"/>
                  <a:pt x="1283140" y="54526"/>
                  <a:pt x="1288849" y="60051"/>
                </a:cubicBezTo>
                <a:cubicBezTo>
                  <a:pt x="1293821" y="65207"/>
                  <a:pt x="1295663" y="70455"/>
                  <a:pt x="1294374" y="75795"/>
                </a:cubicBezTo>
                <a:cubicBezTo>
                  <a:pt x="1294374" y="76348"/>
                  <a:pt x="1293821" y="78281"/>
                  <a:pt x="1292716" y="81596"/>
                </a:cubicBezTo>
                <a:cubicBezTo>
                  <a:pt x="1291611" y="84911"/>
                  <a:pt x="1287928" y="88133"/>
                  <a:pt x="1281667" y="91264"/>
                </a:cubicBezTo>
                <a:lnTo>
                  <a:pt x="1324482" y="91264"/>
                </a:lnTo>
                <a:cubicBezTo>
                  <a:pt x="1331480" y="75243"/>
                  <a:pt x="1336912" y="60603"/>
                  <a:pt x="1340779" y="47344"/>
                </a:cubicBezTo>
                <a:close/>
                <a:moveTo>
                  <a:pt x="1028388" y="34914"/>
                </a:moveTo>
                <a:lnTo>
                  <a:pt x="1019825" y="74690"/>
                </a:lnTo>
                <a:lnTo>
                  <a:pt x="1073689" y="74690"/>
                </a:lnTo>
                <a:lnTo>
                  <a:pt x="1082252" y="34914"/>
                </a:lnTo>
                <a:close/>
                <a:moveTo>
                  <a:pt x="125959" y="25689"/>
                </a:moveTo>
                <a:lnTo>
                  <a:pt x="117672" y="64913"/>
                </a:lnTo>
                <a:lnTo>
                  <a:pt x="211036" y="64913"/>
                </a:lnTo>
                <a:lnTo>
                  <a:pt x="219323" y="25689"/>
                </a:lnTo>
                <a:close/>
                <a:moveTo>
                  <a:pt x="560994" y="15468"/>
                </a:moveTo>
                <a:lnTo>
                  <a:pt x="566795" y="20993"/>
                </a:lnTo>
                <a:cubicBezTo>
                  <a:pt x="570846" y="24492"/>
                  <a:pt x="575450" y="28773"/>
                  <a:pt x="580606" y="33837"/>
                </a:cubicBezTo>
                <a:cubicBezTo>
                  <a:pt x="585762" y="38901"/>
                  <a:pt x="590550" y="43643"/>
                  <a:pt x="594970" y="48063"/>
                </a:cubicBezTo>
                <a:cubicBezTo>
                  <a:pt x="592944" y="51009"/>
                  <a:pt x="589813" y="52483"/>
                  <a:pt x="585578" y="52483"/>
                </a:cubicBezTo>
                <a:lnTo>
                  <a:pt x="499948" y="52483"/>
                </a:lnTo>
                <a:lnTo>
                  <a:pt x="461829" y="232305"/>
                </a:lnTo>
                <a:lnTo>
                  <a:pt x="507682" y="232305"/>
                </a:lnTo>
                <a:lnTo>
                  <a:pt x="536962" y="202749"/>
                </a:lnTo>
                <a:lnTo>
                  <a:pt x="543039" y="208273"/>
                </a:lnTo>
                <a:cubicBezTo>
                  <a:pt x="546906" y="211772"/>
                  <a:pt x="551464" y="216054"/>
                  <a:pt x="556712" y="221118"/>
                </a:cubicBezTo>
                <a:cubicBezTo>
                  <a:pt x="561961" y="226182"/>
                  <a:pt x="566703" y="231016"/>
                  <a:pt x="570938" y="235620"/>
                </a:cubicBezTo>
                <a:cubicBezTo>
                  <a:pt x="569281" y="238566"/>
                  <a:pt x="566242" y="240039"/>
                  <a:pt x="561823" y="240039"/>
                </a:cubicBezTo>
                <a:lnTo>
                  <a:pt x="310182" y="240039"/>
                </a:lnTo>
                <a:lnTo>
                  <a:pt x="309629" y="232305"/>
                </a:lnTo>
                <a:lnTo>
                  <a:pt x="417633" y="232305"/>
                </a:lnTo>
                <a:lnTo>
                  <a:pt x="455752" y="52483"/>
                </a:lnTo>
                <a:lnTo>
                  <a:pt x="367913" y="52483"/>
                </a:lnTo>
                <a:lnTo>
                  <a:pt x="367360" y="44748"/>
                </a:lnTo>
                <a:lnTo>
                  <a:pt x="531990" y="44748"/>
                </a:lnTo>
                <a:close/>
                <a:moveTo>
                  <a:pt x="905192" y="4253"/>
                </a:moveTo>
                <a:lnTo>
                  <a:pt x="953255" y="17788"/>
                </a:lnTo>
                <a:cubicBezTo>
                  <a:pt x="952150" y="21471"/>
                  <a:pt x="948191" y="23773"/>
                  <a:pt x="941377" y="24694"/>
                </a:cubicBezTo>
                <a:cubicBezTo>
                  <a:pt x="937694" y="31691"/>
                  <a:pt x="933274" y="38781"/>
                  <a:pt x="928118" y="45963"/>
                </a:cubicBezTo>
                <a:lnTo>
                  <a:pt x="943034" y="45963"/>
                </a:lnTo>
                <a:lnTo>
                  <a:pt x="964580" y="23036"/>
                </a:lnTo>
                <a:lnTo>
                  <a:pt x="969000" y="27456"/>
                </a:lnTo>
                <a:cubicBezTo>
                  <a:pt x="971578" y="30402"/>
                  <a:pt x="974708" y="33855"/>
                  <a:pt x="978391" y="37814"/>
                </a:cubicBezTo>
                <a:cubicBezTo>
                  <a:pt x="982074" y="41774"/>
                  <a:pt x="985481" y="45595"/>
                  <a:pt x="988612" y="49278"/>
                </a:cubicBezTo>
                <a:cubicBezTo>
                  <a:pt x="986954" y="52224"/>
                  <a:pt x="984008" y="53697"/>
                  <a:pt x="979772" y="53697"/>
                </a:cubicBezTo>
                <a:lnTo>
                  <a:pt x="922594" y="53697"/>
                </a:lnTo>
                <a:cubicBezTo>
                  <a:pt x="911545" y="68798"/>
                  <a:pt x="898838" y="82977"/>
                  <a:pt x="884475" y="96236"/>
                </a:cubicBezTo>
                <a:lnTo>
                  <a:pt x="926737" y="96236"/>
                </a:lnTo>
                <a:lnTo>
                  <a:pt x="948283" y="72757"/>
                </a:lnTo>
                <a:lnTo>
                  <a:pt x="952426" y="77176"/>
                </a:lnTo>
                <a:cubicBezTo>
                  <a:pt x="955188" y="80123"/>
                  <a:pt x="958411" y="83668"/>
                  <a:pt x="962094" y="87811"/>
                </a:cubicBezTo>
                <a:cubicBezTo>
                  <a:pt x="965777" y="91955"/>
                  <a:pt x="969092" y="95868"/>
                  <a:pt x="972038" y="99551"/>
                </a:cubicBezTo>
                <a:cubicBezTo>
                  <a:pt x="970381" y="102497"/>
                  <a:pt x="967618" y="103970"/>
                  <a:pt x="963751" y="103970"/>
                </a:cubicBezTo>
                <a:lnTo>
                  <a:pt x="934748" y="103970"/>
                </a:lnTo>
                <a:lnTo>
                  <a:pt x="926461" y="143194"/>
                </a:lnTo>
                <a:lnTo>
                  <a:pt x="945520" y="122201"/>
                </a:lnTo>
                <a:lnTo>
                  <a:pt x="949388" y="126345"/>
                </a:lnTo>
                <a:cubicBezTo>
                  <a:pt x="952150" y="129291"/>
                  <a:pt x="955280" y="132790"/>
                  <a:pt x="958779" y="136841"/>
                </a:cubicBezTo>
                <a:cubicBezTo>
                  <a:pt x="962278" y="140892"/>
                  <a:pt x="965409" y="144760"/>
                  <a:pt x="968171" y="148443"/>
                </a:cubicBezTo>
                <a:lnTo>
                  <a:pt x="997451" y="11711"/>
                </a:lnTo>
                <a:lnTo>
                  <a:pt x="1033912" y="27180"/>
                </a:lnTo>
                <a:lnTo>
                  <a:pt x="1081147" y="27180"/>
                </a:lnTo>
                <a:lnTo>
                  <a:pt x="1101035" y="9501"/>
                </a:lnTo>
                <a:lnTo>
                  <a:pt x="1129210" y="34914"/>
                </a:lnTo>
                <a:cubicBezTo>
                  <a:pt x="1127000" y="37308"/>
                  <a:pt x="1122949" y="39242"/>
                  <a:pt x="1117056" y="40715"/>
                </a:cubicBezTo>
                <a:lnTo>
                  <a:pt x="1097444" y="132974"/>
                </a:lnTo>
                <a:cubicBezTo>
                  <a:pt x="1096892" y="134079"/>
                  <a:pt x="1094590" y="135506"/>
                  <a:pt x="1090539" y="137255"/>
                </a:cubicBezTo>
                <a:cubicBezTo>
                  <a:pt x="1086487" y="139005"/>
                  <a:pt x="1081883" y="140524"/>
                  <a:pt x="1076727" y="141813"/>
                </a:cubicBezTo>
                <a:lnTo>
                  <a:pt x="1107112" y="167226"/>
                </a:lnTo>
                <a:cubicBezTo>
                  <a:pt x="1105639" y="168883"/>
                  <a:pt x="1103613" y="169712"/>
                  <a:pt x="1101035" y="169712"/>
                </a:cubicBezTo>
                <a:cubicBezTo>
                  <a:pt x="1099562" y="169712"/>
                  <a:pt x="1097905" y="169436"/>
                  <a:pt x="1096063" y="168883"/>
                </a:cubicBezTo>
                <a:cubicBezTo>
                  <a:pt x="1082988" y="175144"/>
                  <a:pt x="1067244" y="180853"/>
                  <a:pt x="1048829" y="186009"/>
                </a:cubicBezTo>
                <a:cubicBezTo>
                  <a:pt x="1062456" y="205529"/>
                  <a:pt x="1080502" y="219064"/>
                  <a:pt x="1102969" y="226614"/>
                </a:cubicBezTo>
                <a:lnTo>
                  <a:pt x="1102140" y="229653"/>
                </a:lnTo>
                <a:cubicBezTo>
                  <a:pt x="1087592" y="233520"/>
                  <a:pt x="1075899" y="244661"/>
                  <a:pt x="1067059" y="263076"/>
                </a:cubicBezTo>
                <a:cubicBezTo>
                  <a:pt x="1049749" y="250554"/>
                  <a:pt x="1037826" y="233796"/>
                  <a:pt x="1031288" y="212803"/>
                </a:cubicBezTo>
                <a:cubicBezTo>
                  <a:pt x="1024751" y="191810"/>
                  <a:pt x="1022587" y="165108"/>
                  <a:pt x="1024797" y="132698"/>
                </a:cubicBezTo>
                <a:lnTo>
                  <a:pt x="1007671" y="132698"/>
                </a:lnTo>
                <a:lnTo>
                  <a:pt x="988612" y="221642"/>
                </a:lnTo>
                <a:lnTo>
                  <a:pt x="1019549" y="215841"/>
                </a:lnTo>
                <a:lnTo>
                  <a:pt x="1019273" y="218604"/>
                </a:lnTo>
                <a:cubicBezTo>
                  <a:pt x="1006750" y="228179"/>
                  <a:pt x="986770" y="241715"/>
                  <a:pt x="959332" y="259209"/>
                </a:cubicBezTo>
                <a:cubicBezTo>
                  <a:pt x="955280" y="263813"/>
                  <a:pt x="951229" y="266851"/>
                  <a:pt x="947178" y="268324"/>
                </a:cubicBezTo>
                <a:lnTo>
                  <a:pt x="938062" y="230205"/>
                </a:lnTo>
                <a:cubicBezTo>
                  <a:pt x="943955" y="227443"/>
                  <a:pt x="947960" y="224957"/>
                  <a:pt x="950078" y="222747"/>
                </a:cubicBezTo>
                <a:cubicBezTo>
                  <a:pt x="952196" y="220537"/>
                  <a:pt x="953623" y="217499"/>
                  <a:pt x="954360" y="213632"/>
                </a:cubicBezTo>
                <a:lnTo>
                  <a:pt x="967895" y="150376"/>
                </a:lnTo>
                <a:cubicBezTo>
                  <a:pt x="966237" y="152402"/>
                  <a:pt x="963751" y="153415"/>
                  <a:pt x="960437" y="153415"/>
                </a:cubicBezTo>
                <a:lnTo>
                  <a:pt x="924251" y="153415"/>
                </a:lnTo>
                <a:lnTo>
                  <a:pt x="913478" y="204240"/>
                </a:lnTo>
                <a:cubicBezTo>
                  <a:pt x="927474" y="197795"/>
                  <a:pt x="942206" y="190889"/>
                  <a:pt x="957674" y="183523"/>
                </a:cubicBezTo>
                <a:lnTo>
                  <a:pt x="958503" y="185733"/>
                </a:lnTo>
                <a:cubicBezTo>
                  <a:pt x="945612" y="200833"/>
                  <a:pt x="923514" y="222931"/>
                  <a:pt x="892209" y="252027"/>
                </a:cubicBezTo>
                <a:cubicBezTo>
                  <a:pt x="889631" y="256999"/>
                  <a:pt x="886869" y="260774"/>
                  <a:pt x="883922" y="263352"/>
                </a:cubicBezTo>
                <a:lnTo>
                  <a:pt x="853261" y="229653"/>
                </a:lnTo>
                <a:cubicBezTo>
                  <a:pt x="858786" y="225970"/>
                  <a:pt x="863021" y="223023"/>
                  <a:pt x="865968" y="220813"/>
                </a:cubicBezTo>
                <a:cubicBezTo>
                  <a:pt x="868914" y="218604"/>
                  <a:pt x="870986" y="216670"/>
                  <a:pt x="872183" y="215013"/>
                </a:cubicBezTo>
                <a:cubicBezTo>
                  <a:pt x="873380" y="213355"/>
                  <a:pt x="874254" y="211514"/>
                  <a:pt x="874807" y="209488"/>
                </a:cubicBezTo>
                <a:lnTo>
                  <a:pt x="886684" y="153415"/>
                </a:lnTo>
                <a:lnTo>
                  <a:pt x="853261" y="153415"/>
                </a:lnTo>
                <a:lnTo>
                  <a:pt x="852709" y="145680"/>
                </a:lnTo>
                <a:lnTo>
                  <a:pt x="888342" y="145680"/>
                </a:lnTo>
                <a:lnTo>
                  <a:pt x="897181" y="103970"/>
                </a:lnTo>
                <a:lnTo>
                  <a:pt x="882817" y="103970"/>
                </a:lnTo>
                <a:lnTo>
                  <a:pt x="882265" y="97893"/>
                </a:lnTo>
                <a:cubicBezTo>
                  <a:pt x="875451" y="104154"/>
                  <a:pt x="868362" y="109771"/>
                  <a:pt x="860996" y="114743"/>
                </a:cubicBezTo>
                <a:lnTo>
                  <a:pt x="859062" y="113362"/>
                </a:lnTo>
                <a:cubicBezTo>
                  <a:pt x="869190" y="97709"/>
                  <a:pt x="878444" y="79432"/>
                  <a:pt x="886823" y="58531"/>
                </a:cubicBezTo>
                <a:cubicBezTo>
                  <a:pt x="895201" y="37630"/>
                  <a:pt x="901324" y="19538"/>
                  <a:pt x="905192" y="4253"/>
                </a:cubicBezTo>
                <a:close/>
                <a:moveTo>
                  <a:pt x="1305423" y="3977"/>
                </a:moveTo>
                <a:cubicBezTo>
                  <a:pt x="1322180" y="4345"/>
                  <a:pt x="1333505" y="6693"/>
                  <a:pt x="1339398" y="11021"/>
                </a:cubicBezTo>
                <a:cubicBezTo>
                  <a:pt x="1345291" y="15348"/>
                  <a:pt x="1347685" y="20090"/>
                  <a:pt x="1346580" y="25246"/>
                </a:cubicBezTo>
                <a:cubicBezTo>
                  <a:pt x="1346580" y="25430"/>
                  <a:pt x="1346166" y="26996"/>
                  <a:pt x="1345337" y="29942"/>
                </a:cubicBezTo>
                <a:cubicBezTo>
                  <a:pt x="1344508" y="32888"/>
                  <a:pt x="1341240" y="36111"/>
                  <a:pt x="1335531" y="39610"/>
                </a:cubicBezTo>
                <a:lnTo>
                  <a:pt x="1391881" y="39610"/>
                </a:lnTo>
                <a:lnTo>
                  <a:pt x="1419227" y="12816"/>
                </a:lnTo>
                <a:lnTo>
                  <a:pt x="1425028" y="17788"/>
                </a:lnTo>
                <a:cubicBezTo>
                  <a:pt x="1428711" y="21103"/>
                  <a:pt x="1433131" y="25062"/>
                  <a:pt x="1438287" y="29666"/>
                </a:cubicBezTo>
                <a:cubicBezTo>
                  <a:pt x="1443443" y="34270"/>
                  <a:pt x="1448139" y="38689"/>
                  <a:pt x="1452374" y="42925"/>
                </a:cubicBezTo>
                <a:cubicBezTo>
                  <a:pt x="1450349" y="45871"/>
                  <a:pt x="1447218" y="47344"/>
                  <a:pt x="1442983" y="47344"/>
                </a:cubicBezTo>
                <a:lnTo>
                  <a:pt x="1340779" y="47344"/>
                </a:lnTo>
                <a:lnTo>
                  <a:pt x="1192999" y="47344"/>
                </a:lnTo>
                <a:lnTo>
                  <a:pt x="1192447" y="39610"/>
                </a:lnTo>
                <a:lnTo>
                  <a:pt x="1309842" y="39610"/>
                </a:lnTo>
                <a:cubicBezTo>
                  <a:pt x="1309658" y="39426"/>
                  <a:pt x="1309336" y="39196"/>
                  <a:pt x="1308875" y="38919"/>
                </a:cubicBezTo>
                <a:cubicBezTo>
                  <a:pt x="1308415" y="38643"/>
                  <a:pt x="1308001" y="38229"/>
                  <a:pt x="1307632" y="37676"/>
                </a:cubicBezTo>
                <a:cubicBezTo>
                  <a:pt x="1308921" y="24786"/>
                  <a:pt x="1307448" y="13921"/>
                  <a:pt x="1303213" y="5082"/>
                </a:cubicBezTo>
                <a:close/>
                <a:moveTo>
                  <a:pt x="238935" y="0"/>
                </a:moveTo>
                <a:lnTo>
                  <a:pt x="268214" y="25689"/>
                </a:lnTo>
                <a:cubicBezTo>
                  <a:pt x="266189" y="27898"/>
                  <a:pt x="262598" y="29740"/>
                  <a:pt x="257442" y="31213"/>
                </a:cubicBezTo>
                <a:lnTo>
                  <a:pt x="248050" y="75685"/>
                </a:lnTo>
                <a:cubicBezTo>
                  <a:pt x="247682" y="76422"/>
                  <a:pt x="245564" y="77573"/>
                  <a:pt x="241697" y="79138"/>
                </a:cubicBezTo>
                <a:cubicBezTo>
                  <a:pt x="237830" y="80703"/>
                  <a:pt x="233272" y="82131"/>
                  <a:pt x="228024" y="83420"/>
                </a:cubicBezTo>
                <a:cubicBezTo>
                  <a:pt x="222775" y="84709"/>
                  <a:pt x="217941" y="85353"/>
                  <a:pt x="213522" y="85353"/>
                </a:cubicBezTo>
                <a:lnTo>
                  <a:pt x="206616" y="85353"/>
                </a:lnTo>
                <a:lnTo>
                  <a:pt x="209379" y="72647"/>
                </a:lnTo>
                <a:lnTo>
                  <a:pt x="116014" y="72647"/>
                </a:lnTo>
                <a:lnTo>
                  <a:pt x="115186" y="77067"/>
                </a:lnTo>
                <a:cubicBezTo>
                  <a:pt x="114817" y="78171"/>
                  <a:pt x="112746" y="79645"/>
                  <a:pt x="108971" y="81486"/>
                </a:cubicBezTo>
                <a:cubicBezTo>
                  <a:pt x="105196" y="83328"/>
                  <a:pt x="100592" y="84985"/>
                  <a:pt x="95159" y="86458"/>
                </a:cubicBezTo>
                <a:cubicBezTo>
                  <a:pt x="89727" y="87931"/>
                  <a:pt x="84341" y="88668"/>
                  <a:pt x="79000" y="88668"/>
                </a:cubicBezTo>
                <a:lnTo>
                  <a:pt x="73476" y="88668"/>
                </a:lnTo>
                <a:lnTo>
                  <a:pt x="91707" y="2486"/>
                </a:lnTo>
                <a:lnTo>
                  <a:pt x="129549" y="17954"/>
                </a:lnTo>
                <a:lnTo>
                  <a:pt x="218218" y="17954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2200" spc="300" dirty="0">
              <a:solidFill>
                <a:schemeClr val="tx1"/>
              </a:solidFill>
              <a:latin typeface="JiangChengXieSong 900W" panose="02020900000000000000" pitchFamily="18" charset="-122"/>
              <a:ea typeface="JiangChengXieSong 900W" panose="02020900000000000000" pitchFamily="18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11916" y="3133820"/>
            <a:ext cx="8156990" cy="1389062"/>
            <a:chOff x="1345353" y="1872038"/>
            <a:chExt cx="5721969" cy="974400"/>
          </a:xfrm>
        </p:grpSpPr>
        <p:sp>
          <p:nvSpPr>
            <p:cNvPr id="19" name="Google Shape;15;p2"/>
            <p:cNvSpPr/>
            <p:nvPr/>
          </p:nvSpPr>
          <p:spPr>
            <a:xfrm>
              <a:off x="1345353" y="1872038"/>
              <a:ext cx="974400" cy="974400"/>
            </a:xfrm>
            <a:prstGeom prst="flowChartDelay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accent4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0" name="Google Shape;15;p2"/>
            <p:cNvSpPr/>
            <p:nvPr/>
          </p:nvSpPr>
          <p:spPr>
            <a:xfrm flipH="1">
              <a:off x="6092922" y="1872038"/>
              <a:ext cx="974400" cy="974400"/>
            </a:xfrm>
            <a:prstGeom prst="flowChartDelay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accent4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1712630" y="3155148"/>
            <a:ext cx="5607258" cy="13330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2">
                    <a:lumMod val="75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银商所有员工及家属都是银商大家庭的成员</a:t>
            </a:r>
            <a:r>
              <a:rPr lang="zh-CN" altLang="en-US" sz="1100" dirty="0">
                <a:solidFill>
                  <a:schemeClr val="bg2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</a:t>
            </a:r>
            <a:r>
              <a:rPr lang="zh-CN" altLang="en-US" sz="1100" dirty="0">
                <a:solidFill>
                  <a:schemeClr val="bg2">
                    <a:lumMod val="75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一起努力前行</a:t>
            </a:r>
            <a:r>
              <a:rPr lang="zh-CN" altLang="en-US" sz="1100" dirty="0">
                <a:solidFill>
                  <a:schemeClr val="bg2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</a:t>
            </a:r>
            <a:r>
              <a:rPr lang="zh-CN" altLang="en-US" sz="1100" dirty="0">
                <a:solidFill>
                  <a:schemeClr val="bg2">
                    <a:lumMod val="75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也一起分享成功与喜悦。</a:t>
            </a:r>
            <a:br>
              <a:rPr lang="en-US" altLang="zh-CN" sz="1100" dirty="0">
                <a:solidFill>
                  <a:schemeClr val="bg2">
                    <a:lumMod val="75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</a:br>
            <a:r>
              <a:rPr lang="zh-CN" altLang="en-US" sz="1100" dirty="0">
                <a:solidFill>
                  <a:schemeClr val="bg2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激发员工家属的自豪感，赢得对亲人的理解与支持。</a:t>
            </a:r>
            <a:endParaRPr lang="en-US" altLang="zh-CN" sz="1100" dirty="0">
              <a:solidFill>
                <a:schemeClr val="bg2">
                  <a:lumMod val="75000"/>
                </a:schemeClr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2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加强银商与员工、银商与员工家属间的双向沟通与交流，创建和谐发展的企业氛围。</a:t>
            </a:r>
            <a:endParaRPr lang="en-US" altLang="zh-CN" sz="1100" dirty="0">
              <a:solidFill>
                <a:schemeClr val="bg2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2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增强企业凝聚力，体现企业亲和力。</a:t>
            </a:r>
            <a:endParaRPr lang="zh-CN" altLang="en-US" sz="1100" dirty="0">
              <a:solidFill>
                <a:schemeClr val="bg2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171450" indent="-1714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100" dirty="0">
                <a:solidFill>
                  <a:schemeClr val="bg2">
                    <a:lumMod val="7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进一步丰富企业文化建设，提升企业文化形象，创建健康向上的文化氛围。</a:t>
            </a:r>
            <a:endParaRPr lang="zh-CN" altLang="en-US" sz="1100" dirty="0">
              <a:solidFill>
                <a:schemeClr val="bg2">
                  <a:lumMod val="7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643527" y="1566215"/>
            <a:ext cx="3893769" cy="2920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050" spc="300" dirty="0">
                <a:solidFill>
                  <a:schemeClr val="bg2">
                    <a:lumMod val="50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“我爱我家”</a:t>
            </a:r>
            <a:r>
              <a:rPr lang="zh-CN" altLang="en-US" sz="1050" spc="3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银联商务</a:t>
            </a:r>
            <a:r>
              <a:rPr lang="en-US" altLang="zh-CN" sz="1050" spc="3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2023</a:t>
            </a:r>
            <a:r>
              <a:rPr lang="zh-CN" altLang="en-US" sz="1050" spc="3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年员工开放日</a:t>
            </a:r>
            <a:endParaRPr lang="en-GB" altLang="zh-CN" sz="1050" spc="3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43257" y="405606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主题延伸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797090" y="2551462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>
                <a:solidFill>
                  <a:srgbClr val="FF670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（共赢）</a:t>
            </a:r>
            <a:endParaRPr kumimoji="1" lang="zh-CN" altLang="en-US" b="1" dirty="0">
              <a:solidFill>
                <a:srgbClr val="FF670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39005" y="2551462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b="1" dirty="0">
                <a:solidFill>
                  <a:srgbClr val="FF670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（理解）</a:t>
            </a:r>
            <a:endParaRPr kumimoji="1" lang="zh-CN" altLang="en-US" b="1" dirty="0">
              <a:solidFill>
                <a:srgbClr val="FF670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480919" y="2551462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kumimoji="1" lang="zh-CN" altLang="en-US" b="1" dirty="0">
                <a:solidFill>
                  <a:srgbClr val="FF670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（协作）</a:t>
            </a:r>
            <a:endParaRPr kumimoji="1" lang="zh-CN" altLang="en-US" b="1" dirty="0">
              <a:solidFill>
                <a:srgbClr val="FF670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684224" y="796290"/>
            <a:ext cx="3831948" cy="732826"/>
          </a:xfrm>
          <a:custGeom>
            <a:avLst/>
            <a:gdLst/>
            <a:ahLst/>
            <a:cxnLst/>
            <a:rect l="l" t="t" r="r" b="b"/>
            <a:pathLst>
              <a:path w="3831948" h="732826">
                <a:moveTo>
                  <a:pt x="1069848" y="448818"/>
                </a:moveTo>
                <a:lnTo>
                  <a:pt x="1046226" y="561594"/>
                </a:lnTo>
                <a:lnTo>
                  <a:pt x="1118616" y="561594"/>
                </a:lnTo>
                <a:lnTo>
                  <a:pt x="1142238" y="448818"/>
                </a:lnTo>
                <a:close/>
                <a:moveTo>
                  <a:pt x="487680" y="355092"/>
                </a:moveTo>
                <a:cubicBezTo>
                  <a:pt x="492760" y="403352"/>
                  <a:pt x="506222" y="445770"/>
                  <a:pt x="528066" y="482346"/>
                </a:cubicBezTo>
                <a:cubicBezTo>
                  <a:pt x="558038" y="448818"/>
                  <a:pt x="584708" y="415544"/>
                  <a:pt x="608076" y="382524"/>
                </a:cubicBezTo>
                <a:cubicBezTo>
                  <a:pt x="600456" y="384048"/>
                  <a:pt x="587502" y="384810"/>
                  <a:pt x="569214" y="384810"/>
                </a:cubicBezTo>
                <a:lnTo>
                  <a:pt x="576072" y="355092"/>
                </a:lnTo>
                <a:close/>
                <a:moveTo>
                  <a:pt x="456438" y="216408"/>
                </a:moveTo>
                <a:lnTo>
                  <a:pt x="432054" y="333756"/>
                </a:lnTo>
                <a:lnTo>
                  <a:pt x="580644" y="333756"/>
                </a:lnTo>
                <a:lnTo>
                  <a:pt x="605028" y="216408"/>
                </a:lnTo>
                <a:close/>
                <a:moveTo>
                  <a:pt x="1241298" y="119634"/>
                </a:moveTo>
                <a:lnTo>
                  <a:pt x="1376172" y="150114"/>
                </a:lnTo>
                <a:cubicBezTo>
                  <a:pt x="1370076" y="160782"/>
                  <a:pt x="1359408" y="166116"/>
                  <a:pt x="1344168" y="166116"/>
                </a:cubicBezTo>
                <a:lnTo>
                  <a:pt x="1338834" y="169926"/>
                </a:lnTo>
                <a:cubicBezTo>
                  <a:pt x="1307846" y="193294"/>
                  <a:pt x="1273048" y="216916"/>
                  <a:pt x="1234440" y="240792"/>
                </a:cubicBezTo>
                <a:lnTo>
                  <a:pt x="1329690" y="240792"/>
                </a:lnTo>
                <a:lnTo>
                  <a:pt x="1389126" y="187452"/>
                </a:lnTo>
                <a:lnTo>
                  <a:pt x="1471422" y="262890"/>
                </a:lnTo>
                <a:cubicBezTo>
                  <a:pt x="1465326" y="270002"/>
                  <a:pt x="1454150" y="275590"/>
                  <a:pt x="1437894" y="279654"/>
                </a:cubicBezTo>
                <a:lnTo>
                  <a:pt x="1367028" y="611886"/>
                </a:lnTo>
                <a:cubicBezTo>
                  <a:pt x="1362456" y="634238"/>
                  <a:pt x="1355598" y="653415"/>
                  <a:pt x="1346454" y="669417"/>
                </a:cubicBezTo>
                <a:cubicBezTo>
                  <a:pt x="1337310" y="685419"/>
                  <a:pt x="1322451" y="698246"/>
                  <a:pt x="1301877" y="707898"/>
                </a:cubicBezTo>
                <a:cubicBezTo>
                  <a:pt x="1281303" y="717550"/>
                  <a:pt x="1252220" y="723900"/>
                  <a:pt x="1214628" y="726948"/>
                </a:cubicBezTo>
                <a:cubicBezTo>
                  <a:pt x="1220724" y="693928"/>
                  <a:pt x="1220470" y="669798"/>
                  <a:pt x="1213866" y="654558"/>
                </a:cubicBezTo>
                <a:cubicBezTo>
                  <a:pt x="1210310" y="647446"/>
                  <a:pt x="1204722" y="640969"/>
                  <a:pt x="1197102" y="635127"/>
                </a:cubicBezTo>
                <a:cubicBezTo>
                  <a:pt x="1189482" y="629285"/>
                  <a:pt x="1177290" y="624840"/>
                  <a:pt x="1160526" y="621792"/>
                </a:cubicBezTo>
                <a:lnTo>
                  <a:pt x="1162050" y="614934"/>
                </a:lnTo>
                <a:cubicBezTo>
                  <a:pt x="1147826" y="618490"/>
                  <a:pt x="1134872" y="620268"/>
                  <a:pt x="1123188" y="620268"/>
                </a:cubicBezTo>
                <a:lnTo>
                  <a:pt x="1106424" y="620268"/>
                </a:lnTo>
                <a:lnTo>
                  <a:pt x="1114044" y="582930"/>
                </a:lnTo>
                <a:lnTo>
                  <a:pt x="1041654" y="582930"/>
                </a:lnTo>
                <a:lnTo>
                  <a:pt x="1037082" y="605790"/>
                </a:lnTo>
                <a:cubicBezTo>
                  <a:pt x="1036574" y="608330"/>
                  <a:pt x="1031748" y="612013"/>
                  <a:pt x="1022604" y="616839"/>
                </a:cubicBezTo>
                <a:cubicBezTo>
                  <a:pt x="1013460" y="621665"/>
                  <a:pt x="1002284" y="625856"/>
                  <a:pt x="989076" y="629412"/>
                </a:cubicBezTo>
                <a:cubicBezTo>
                  <a:pt x="975868" y="632968"/>
                  <a:pt x="962660" y="634746"/>
                  <a:pt x="949452" y="634746"/>
                </a:cubicBezTo>
                <a:lnTo>
                  <a:pt x="935736" y="634746"/>
                </a:lnTo>
                <a:lnTo>
                  <a:pt x="979932" y="424434"/>
                </a:lnTo>
                <a:cubicBezTo>
                  <a:pt x="962660" y="433578"/>
                  <a:pt x="945642" y="441960"/>
                  <a:pt x="928878" y="449580"/>
                </a:cubicBezTo>
                <a:lnTo>
                  <a:pt x="922020" y="442722"/>
                </a:lnTo>
                <a:cubicBezTo>
                  <a:pt x="964184" y="395478"/>
                  <a:pt x="1006856" y="336296"/>
                  <a:pt x="1050036" y="265176"/>
                </a:cubicBezTo>
                <a:lnTo>
                  <a:pt x="1151382" y="322326"/>
                </a:lnTo>
                <a:cubicBezTo>
                  <a:pt x="1145794" y="329438"/>
                  <a:pt x="1136650" y="332994"/>
                  <a:pt x="1123950" y="332994"/>
                </a:cubicBezTo>
                <a:lnTo>
                  <a:pt x="1117092" y="332994"/>
                </a:lnTo>
                <a:cubicBezTo>
                  <a:pt x="1085596" y="358902"/>
                  <a:pt x="1052576" y="382016"/>
                  <a:pt x="1018032" y="402336"/>
                </a:cubicBezTo>
                <a:lnTo>
                  <a:pt x="1077468" y="427482"/>
                </a:lnTo>
                <a:lnTo>
                  <a:pt x="1139952" y="427482"/>
                </a:lnTo>
                <a:lnTo>
                  <a:pt x="1191768" y="383286"/>
                </a:lnTo>
                <a:lnTo>
                  <a:pt x="1205484" y="395478"/>
                </a:lnTo>
                <a:cubicBezTo>
                  <a:pt x="1196848" y="351790"/>
                  <a:pt x="1179830" y="314706"/>
                  <a:pt x="1154430" y="284226"/>
                </a:cubicBezTo>
                <a:lnTo>
                  <a:pt x="1162050" y="279654"/>
                </a:lnTo>
                <a:cubicBezTo>
                  <a:pt x="1227074" y="284734"/>
                  <a:pt x="1267968" y="298958"/>
                  <a:pt x="1284732" y="322326"/>
                </a:cubicBezTo>
                <a:cubicBezTo>
                  <a:pt x="1295908" y="338074"/>
                  <a:pt x="1299972" y="353822"/>
                  <a:pt x="1296924" y="369570"/>
                </a:cubicBezTo>
                <a:cubicBezTo>
                  <a:pt x="1295400" y="375666"/>
                  <a:pt x="1292606" y="382016"/>
                  <a:pt x="1288542" y="388620"/>
                </a:cubicBezTo>
                <a:cubicBezTo>
                  <a:pt x="1275842" y="407924"/>
                  <a:pt x="1258316" y="417576"/>
                  <a:pt x="1235964" y="417576"/>
                </a:cubicBezTo>
                <a:lnTo>
                  <a:pt x="1230630" y="417576"/>
                </a:lnTo>
                <a:lnTo>
                  <a:pt x="1264158" y="447294"/>
                </a:lnTo>
                <a:cubicBezTo>
                  <a:pt x="1259078" y="452882"/>
                  <a:pt x="1249934" y="457200"/>
                  <a:pt x="1236726" y="460248"/>
                </a:cubicBezTo>
                <a:lnTo>
                  <a:pt x="1207770" y="598170"/>
                </a:lnTo>
                <a:cubicBezTo>
                  <a:pt x="1206754" y="599694"/>
                  <a:pt x="1202944" y="601853"/>
                  <a:pt x="1196340" y="604647"/>
                </a:cubicBezTo>
                <a:cubicBezTo>
                  <a:pt x="1189736" y="607441"/>
                  <a:pt x="1181608" y="610108"/>
                  <a:pt x="1171956" y="612648"/>
                </a:cubicBezTo>
                <a:lnTo>
                  <a:pt x="1243584" y="616458"/>
                </a:lnTo>
                <a:cubicBezTo>
                  <a:pt x="1253236" y="616458"/>
                  <a:pt x="1259078" y="611632"/>
                  <a:pt x="1261110" y="601980"/>
                </a:cubicBezTo>
                <a:lnTo>
                  <a:pt x="1333500" y="262128"/>
                </a:lnTo>
                <a:lnTo>
                  <a:pt x="957072" y="262128"/>
                </a:lnTo>
                <a:lnTo>
                  <a:pt x="866394" y="688848"/>
                </a:lnTo>
                <a:cubicBezTo>
                  <a:pt x="864870" y="694944"/>
                  <a:pt x="853694" y="702564"/>
                  <a:pt x="832866" y="711708"/>
                </a:cubicBezTo>
                <a:cubicBezTo>
                  <a:pt x="812038" y="720852"/>
                  <a:pt x="790448" y="725424"/>
                  <a:pt x="768096" y="725424"/>
                </a:cubicBezTo>
                <a:lnTo>
                  <a:pt x="751332" y="725424"/>
                </a:lnTo>
                <a:lnTo>
                  <a:pt x="864108" y="196596"/>
                </a:lnTo>
                <a:lnTo>
                  <a:pt x="968502" y="240792"/>
                </a:lnTo>
                <a:lnTo>
                  <a:pt x="1021842" y="240792"/>
                </a:lnTo>
                <a:cubicBezTo>
                  <a:pt x="1017270" y="238252"/>
                  <a:pt x="1012952" y="234950"/>
                  <a:pt x="1008888" y="230886"/>
                </a:cubicBezTo>
                <a:cubicBezTo>
                  <a:pt x="1013460" y="190246"/>
                  <a:pt x="1009650" y="155702"/>
                  <a:pt x="997458" y="127254"/>
                </a:cubicBezTo>
                <a:lnTo>
                  <a:pt x="1004316" y="123444"/>
                </a:lnTo>
                <a:cubicBezTo>
                  <a:pt x="1051052" y="129032"/>
                  <a:pt x="1082294" y="139446"/>
                  <a:pt x="1098042" y="154686"/>
                </a:cubicBezTo>
                <a:cubicBezTo>
                  <a:pt x="1111758" y="168910"/>
                  <a:pt x="1116838" y="183388"/>
                  <a:pt x="1113282" y="198120"/>
                </a:cubicBezTo>
                <a:cubicBezTo>
                  <a:pt x="1113282" y="199644"/>
                  <a:pt x="1111758" y="204978"/>
                  <a:pt x="1108710" y="214122"/>
                </a:cubicBezTo>
                <a:cubicBezTo>
                  <a:pt x="1105662" y="223266"/>
                  <a:pt x="1095502" y="232156"/>
                  <a:pt x="1078230" y="240792"/>
                </a:cubicBezTo>
                <a:lnTo>
                  <a:pt x="1196340" y="240792"/>
                </a:lnTo>
                <a:cubicBezTo>
                  <a:pt x="1215644" y="196596"/>
                  <a:pt x="1230630" y="156210"/>
                  <a:pt x="1241298" y="119634"/>
                </a:cubicBezTo>
                <a:close/>
                <a:moveTo>
                  <a:pt x="484632" y="85344"/>
                </a:moveTo>
                <a:lnTo>
                  <a:pt x="461010" y="195072"/>
                </a:lnTo>
                <a:lnTo>
                  <a:pt x="609600" y="195072"/>
                </a:lnTo>
                <a:lnTo>
                  <a:pt x="633222" y="85344"/>
                </a:lnTo>
                <a:close/>
                <a:moveTo>
                  <a:pt x="1891284" y="6858"/>
                </a:moveTo>
                <a:lnTo>
                  <a:pt x="2039874" y="20574"/>
                </a:lnTo>
                <a:cubicBezTo>
                  <a:pt x="2035810" y="32258"/>
                  <a:pt x="2024888" y="39624"/>
                  <a:pt x="2007108" y="42672"/>
                </a:cubicBezTo>
                <a:cubicBezTo>
                  <a:pt x="1993900" y="105156"/>
                  <a:pt x="1977644" y="169672"/>
                  <a:pt x="1958340" y="236220"/>
                </a:cubicBezTo>
                <a:lnTo>
                  <a:pt x="2105406" y="236220"/>
                </a:lnTo>
                <a:lnTo>
                  <a:pt x="2185416" y="156210"/>
                </a:lnTo>
                <a:lnTo>
                  <a:pt x="2202180" y="170688"/>
                </a:lnTo>
                <a:cubicBezTo>
                  <a:pt x="2212848" y="180848"/>
                  <a:pt x="2225421" y="192786"/>
                  <a:pt x="2239899" y="206502"/>
                </a:cubicBezTo>
                <a:cubicBezTo>
                  <a:pt x="2254377" y="220218"/>
                  <a:pt x="2267712" y="233172"/>
                  <a:pt x="2279904" y="245364"/>
                </a:cubicBezTo>
                <a:cubicBezTo>
                  <a:pt x="2274824" y="253492"/>
                  <a:pt x="2266442" y="257556"/>
                  <a:pt x="2254758" y="257556"/>
                </a:cubicBezTo>
                <a:lnTo>
                  <a:pt x="1957578" y="257556"/>
                </a:lnTo>
                <a:cubicBezTo>
                  <a:pt x="1954530" y="328168"/>
                  <a:pt x="1972056" y="394208"/>
                  <a:pt x="2010156" y="455676"/>
                </a:cubicBezTo>
                <a:cubicBezTo>
                  <a:pt x="2048256" y="517144"/>
                  <a:pt x="2114042" y="567436"/>
                  <a:pt x="2207514" y="606552"/>
                </a:cubicBezTo>
                <a:lnTo>
                  <a:pt x="2205228" y="615696"/>
                </a:lnTo>
                <a:cubicBezTo>
                  <a:pt x="2146300" y="626872"/>
                  <a:pt x="2105660" y="664210"/>
                  <a:pt x="2083308" y="727710"/>
                </a:cubicBezTo>
                <a:cubicBezTo>
                  <a:pt x="2037588" y="692658"/>
                  <a:pt x="2003933" y="650494"/>
                  <a:pt x="1982343" y="601218"/>
                </a:cubicBezTo>
                <a:cubicBezTo>
                  <a:pt x="1960753" y="551942"/>
                  <a:pt x="1947418" y="499872"/>
                  <a:pt x="1942338" y="445008"/>
                </a:cubicBezTo>
                <a:cubicBezTo>
                  <a:pt x="1937258" y="390144"/>
                  <a:pt x="1937258" y="337058"/>
                  <a:pt x="1942338" y="285750"/>
                </a:cubicBezTo>
                <a:cubicBezTo>
                  <a:pt x="1922018" y="347218"/>
                  <a:pt x="1893697" y="404876"/>
                  <a:pt x="1857375" y="458724"/>
                </a:cubicBezTo>
                <a:cubicBezTo>
                  <a:pt x="1821053" y="512572"/>
                  <a:pt x="1771142" y="562102"/>
                  <a:pt x="1707642" y="607314"/>
                </a:cubicBezTo>
                <a:cubicBezTo>
                  <a:pt x="1644142" y="652526"/>
                  <a:pt x="1561846" y="692658"/>
                  <a:pt x="1460754" y="727710"/>
                </a:cubicBezTo>
                <a:lnTo>
                  <a:pt x="1456182" y="717804"/>
                </a:lnTo>
                <a:cubicBezTo>
                  <a:pt x="1571498" y="651256"/>
                  <a:pt x="1657096" y="579755"/>
                  <a:pt x="1712976" y="503301"/>
                </a:cubicBezTo>
                <a:cubicBezTo>
                  <a:pt x="1768856" y="426847"/>
                  <a:pt x="1808734" y="344932"/>
                  <a:pt x="1832610" y="257556"/>
                </a:cubicBezTo>
                <a:lnTo>
                  <a:pt x="1567434" y="257556"/>
                </a:lnTo>
                <a:lnTo>
                  <a:pt x="1565910" y="236220"/>
                </a:lnTo>
                <a:lnTo>
                  <a:pt x="1838706" y="236220"/>
                </a:lnTo>
                <a:cubicBezTo>
                  <a:pt x="1851406" y="187452"/>
                  <a:pt x="1863344" y="136398"/>
                  <a:pt x="1874520" y="83058"/>
                </a:cubicBezTo>
                <a:close/>
                <a:moveTo>
                  <a:pt x="3440280" y="3592"/>
                </a:moveTo>
                <a:cubicBezTo>
                  <a:pt x="3496160" y="4100"/>
                  <a:pt x="3534641" y="12355"/>
                  <a:pt x="3555723" y="28357"/>
                </a:cubicBezTo>
                <a:cubicBezTo>
                  <a:pt x="3576805" y="44359"/>
                  <a:pt x="3585314" y="62520"/>
                  <a:pt x="3581250" y="82840"/>
                </a:cubicBezTo>
                <a:cubicBezTo>
                  <a:pt x="3577186" y="101636"/>
                  <a:pt x="3566518" y="116876"/>
                  <a:pt x="3549246" y="128560"/>
                </a:cubicBezTo>
                <a:lnTo>
                  <a:pt x="3687168" y="128560"/>
                </a:lnTo>
                <a:lnTo>
                  <a:pt x="3754986" y="56170"/>
                </a:lnTo>
                <a:lnTo>
                  <a:pt x="3769464" y="69886"/>
                </a:lnTo>
                <a:cubicBezTo>
                  <a:pt x="3778100" y="79030"/>
                  <a:pt x="3788133" y="89825"/>
                  <a:pt x="3799563" y="102271"/>
                </a:cubicBezTo>
                <a:cubicBezTo>
                  <a:pt x="3810993" y="114717"/>
                  <a:pt x="3821788" y="126528"/>
                  <a:pt x="3831948" y="137704"/>
                </a:cubicBezTo>
                <a:cubicBezTo>
                  <a:pt x="3826360" y="145832"/>
                  <a:pt x="3818232" y="149896"/>
                  <a:pt x="3807564" y="149896"/>
                </a:cubicBezTo>
                <a:lnTo>
                  <a:pt x="3712314" y="149896"/>
                </a:lnTo>
                <a:lnTo>
                  <a:pt x="3783180" y="230668"/>
                </a:lnTo>
                <a:cubicBezTo>
                  <a:pt x="3778100" y="234732"/>
                  <a:pt x="3771750" y="236764"/>
                  <a:pt x="3764130" y="236764"/>
                </a:cubicBezTo>
                <a:cubicBezTo>
                  <a:pt x="3756002" y="236764"/>
                  <a:pt x="3746350" y="234478"/>
                  <a:pt x="3735174" y="229906"/>
                </a:cubicBezTo>
                <a:cubicBezTo>
                  <a:pt x="3713330" y="234986"/>
                  <a:pt x="3688946" y="239558"/>
                  <a:pt x="3662022" y="243622"/>
                </a:cubicBezTo>
                <a:lnTo>
                  <a:pt x="3635352" y="367828"/>
                </a:lnTo>
                <a:lnTo>
                  <a:pt x="3636876" y="367828"/>
                </a:lnTo>
                <a:lnTo>
                  <a:pt x="3693264" y="304582"/>
                </a:lnTo>
                <a:lnTo>
                  <a:pt x="3704694" y="316774"/>
                </a:lnTo>
                <a:cubicBezTo>
                  <a:pt x="3711298" y="324902"/>
                  <a:pt x="3719299" y="334427"/>
                  <a:pt x="3728697" y="345349"/>
                </a:cubicBezTo>
                <a:cubicBezTo>
                  <a:pt x="3738095" y="356271"/>
                  <a:pt x="3746604" y="366812"/>
                  <a:pt x="3754224" y="376972"/>
                </a:cubicBezTo>
                <a:cubicBezTo>
                  <a:pt x="3749144" y="385100"/>
                  <a:pt x="3741270" y="389164"/>
                  <a:pt x="3730602" y="389164"/>
                </a:cubicBezTo>
                <a:lnTo>
                  <a:pt x="3630780" y="389164"/>
                </a:lnTo>
                <a:lnTo>
                  <a:pt x="3598776" y="540040"/>
                </a:lnTo>
                <a:lnTo>
                  <a:pt x="3619350" y="540040"/>
                </a:lnTo>
                <a:lnTo>
                  <a:pt x="3678024" y="478318"/>
                </a:lnTo>
                <a:lnTo>
                  <a:pt x="3688692" y="489748"/>
                </a:lnTo>
                <a:cubicBezTo>
                  <a:pt x="3696312" y="497876"/>
                  <a:pt x="3705202" y="507274"/>
                  <a:pt x="3715362" y="517942"/>
                </a:cubicBezTo>
                <a:cubicBezTo>
                  <a:pt x="3725522" y="528610"/>
                  <a:pt x="3734666" y="539024"/>
                  <a:pt x="3742794" y="549184"/>
                </a:cubicBezTo>
                <a:cubicBezTo>
                  <a:pt x="3737714" y="557312"/>
                  <a:pt x="3729840" y="561376"/>
                  <a:pt x="3719172" y="561376"/>
                </a:cubicBezTo>
                <a:lnTo>
                  <a:pt x="3398370" y="561376"/>
                </a:lnTo>
                <a:lnTo>
                  <a:pt x="3396846" y="540040"/>
                </a:lnTo>
                <a:lnTo>
                  <a:pt x="3501240" y="540040"/>
                </a:lnTo>
                <a:lnTo>
                  <a:pt x="3533244" y="389164"/>
                </a:lnTo>
                <a:lnTo>
                  <a:pt x="3465426" y="389164"/>
                </a:lnTo>
                <a:lnTo>
                  <a:pt x="3463902" y="367828"/>
                </a:lnTo>
                <a:lnTo>
                  <a:pt x="3537816" y="367828"/>
                </a:lnTo>
                <a:lnTo>
                  <a:pt x="3561438" y="256576"/>
                </a:lnTo>
                <a:cubicBezTo>
                  <a:pt x="3525878" y="259624"/>
                  <a:pt x="3491080" y="261656"/>
                  <a:pt x="3457044" y="262672"/>
                </a:cubicBezTo>
                <a:lnTo>
                  <a:pt x="3457044" y="252004"/>
                </a:lnTo>
                <a:cubicBezTo>
                  <a:pt x="3501240" y="239304"/>
                  <a:pt x="3546579" y="223556"/>
                  <a:pt x="3593061" y="204760"/>
                </a:cubicBezTo>
                <a:cubicBezTo>
                  <a:pt x="3639543" y="185964"/>
                  <a:pt x="3678024" y="167676"/>
                  <a:pt x="3708504" y="149896"/>
                </a:cubicBezTo>
                <a:lnTo>
                  <a:pt x="3270354" y="149896"/>
                </a:lnTo>
                <a:cubicBezTo>
                  <a:pt x="3242414" y="282992"/>
                  <a:pt x="3226412" y="357414"/>
                  <a:pt x="3222348" y="373162"/>
                </a:cubicBezTo>
                <a:cubicBezTo>
                  <a:pt x="3230476" y="368082"/>
                  <a:pt x="3238604" y="364018"/>
                  <a:pt x="3246732" y="360970"/>
                </a:cubicBezTo>
                <a:cubicBezTo>
                  <a:pt x="3273656" y="326934"/>
                  <a:pt x="3303374" y="284008"/>
                  <a:pt x="3335886" y="232192"/>
                </a:cubicBezTo>
                <a:lnTo>
                  <a:pt x="3266544" y="232192"/>
                </a:lnTo>
                <a:lnTo>
                  <a:pt x="3264258" y="210856"/>
                </a:lnTo>
                <a:lnTo>
                  <a:pt x="3338934" y="210856"/>
                </a:lnTo>
                <a:lnTo>
                  <a:pt x="3389988" y="168946"/>
                </a:lnTo>
                <a:lnTo>
                  <a:pt x="3456282" y="243622"/>
                </a:lnTo>
                <a:cubicBezTo>
                  <a:pt x="3448154" y="250226"/>
                  <a:pt x="3435962" y="254544"/>
                  <a:pt x="3419706" y="256576"/>
                </a:cubicBezTo>
                <a:cubicBezTo>
                  <a:pt x="3398370" y="288072"/>
                  <a:pt x="3369922" y="328458"/>
                  <a:pt x="3334362" y="377734"/>
                </a:cubicBezTo>
                <a:lnTo>
                  <a:pt x="3345792" y="377734"/>
                </a:lnTo>
                <a:lnTo>
                  <a:pt x="3401418" y="331252"/>
                </a:lnTo>
                <a:lnTo>
                  <a:pt x="3467712" y="399832"/>
                </a:lnTo>
                <a:cubicBezTo>
                  <a:pt x="3463140" y="405928"/>
                  <a:pt x="3453234" y="409992"/>
                  <a:pt x="3437994" y="412024"/>
                </a:cubicBezTo>
                <a:cubicBezTo>
                  <a:pt x="3412594" y="477048"/>
                  <a:pt x="3376780" y="534960"/>
                  <a:pt x="3330552" y="585760"/>
                </a:cubicBezTo>
                <a:cubicBezTo>
                  <a:pt x="3373224" y="602016"/>
                  <a:pt x="3439772" y="610144"/>
                  <a:pt x="3530196" y="610144"/>
                </a:cubicBezTo>
                <a:cubicBezTo>
                  <a:pt x="3611476" y="610144"/>
                  <a:pt x="3680056" y="609636"/>
                  <a:pt x="3735936" y="608620"/>
                </a:cubicBezTo>
                <a:lnTo>
                  <a:pt x="3734412" y="617002"/>
                </a:lnTo>
                <a:cubicBezTo>
                  <a:pt x="3716124" y="622082"/>
                  <a:pt x="3701011" y="633004"/>
                  <a:pt x="3689073" y="649768"/>
                </a:cubicBezTo>
                <a:cubicBezTo>
                  <a:pt x="3677135" y="666532"/>
                  <a:pt x="3668880" y="685328"/>
                  <a:pt x="3664308" y="706156"/>
                </a:cubicBezTo>
                <a:lnTo>
                  <a:pt x="3505812" y="706156"/>
                </a:lnTo>
                <a:cubicBezTo>
                  <a:pt x="3448916" y="706156"/>
                  <a:pt x="3401291" y="701330"/>
                  <a:pt x="3362937" y="691678"/>
                </a:cubicBezTo>
                <a:cubicBezTo>
                  <a:pt x="3324583" y="682026"/>
                  <a:pt x="3294484" y="663992"/>
                  <a:pt x="3272640" y="637576"/>
                </a:cubicBezTo>
                <a:cubicBezTo>
                  <a:pt x="3223364" y="675676"/>
                  <a:pt x="3160118" y="705902"/>
                  <a:pt x="3082902" y="728254"/>
                </a:cubicBezTo>
                <a:lnTo>
                  <a:pt x="3080616" y="718348"/>
                </a:lnTo>
                <a:cubicBezTo>
                  <a:pt x="3150212" y="685328"/>
                  <a:pt x="3205584" y="642910"/>
                  <a:pt x="3246732" y="591094"/>
                </a:cubicBezTo>
                <a:cubicBezTo>
                  <a:pt x="3233524" y="557058"/>
                  <a:pt x="3226920" y="512608"/>
                  <a:pt x="3226920" y="457744"/>
                </a:cubicBezTo>
                <a:lnTo>
                  <a:pt x="3233778" y="454696"/>
                </a:lnTo>
                <a:cubicBezTo>
                  <a:pt x="3241906" y="495844"/>
                  <a:pt x="3256384" y="527340"/>
                  <a:pt x="3277212" y="549184"/>
                </a:cubicBezTo>
                <a:cubicBezTo>
                  <a:pt x="3306168" y="503464"/>
                  <a:pt x="3329536" y="453426"/>
                  <a:pt x="3347316" y="399070"/>
                </a:cubicBezTo>
                <a:lnTo>
                  <a:pt x="3323694" y="399070"/>
                </a:lnTo>
                <a:lnTo>
                  <a:pt x="3287118" y="428788"/>
                </a:lnTo>
                <a:lnTo>
                  <a:pt x="3220824" y="380782"/>
                </a:lnTo>
                <a:cubicBezTo>
                  <a:pt x="3207108" y="441742"/>
                  <a:pt x="3182724" y="503591"/>
                  <a:pt x="3147672" y="566329"/>
                </a:cubicBezTo>
                <a:cubicBezTo>
                  <a:pt x="3112620" y="629067"/>
                  <a:pt x="3056486" y="684566"/>
                  <a:pt x="2979270" y="732826"/>
                </a:cubicBezTo>
                <a:lnTo>
                  <a:pt x="2973936" y="727492"/>
                </a:lnTo>
                <a:cubicBezTo>
                  <a:pt x="3002384" y="687868"/>
                  <a:pt x="3025879" y="645577"/>
                  <a:pt x="3044421" y="600619"/>
                </a:cubicBezTo>
                <a:cubicBezTo>
                  <a:pt x="3062963" y="555661"/>
                  <a:pt x="3078203" y="509814"/>
                  <a:pt x="3090141" y="463078"/>
                </a:cubicBezTo>
                <a:cubicBezTo>
                  <a:pt x="3102079" y="416342"/>
                  <a:pt x="3112874" y="370876"/>
                  <a:pt x="3122526" y="326680"/>
                </a:cubicBezTo>
                <a:lnTo>
                  <a:pt x="3173580" y="85888"/>
                </a:lnTo>
                <a:lnTo>
                  <a:pt x="3290928" y="128560"/>
                </a:lnTo>
                <a:lnTo>
                  <a:pt x="3470760" y="128560"/>
                </a:lnTo>
                <a:lnTo>
                  <a:pt x="3469236" y="127036"/>
                </a:lnTo>
                <a:cubicBezTo>
                  <a:pt x="3468220" y="79792"/>
                  <a:pt x="3456790" y="39914"/>
                  <a:pt x="3434946" y="7402"/>
                </a:cubicBezTo>
                <a:close/>
                <a:moveTo>
                  <a:pt x="144780" y="762"/>
                </a:moveTo>
                <a:lnTo>
                  <a:pt x="277368" y="38100"/>
                </a:lnTo>
                <a:cubicBezTo>
                  <a:pt x="274320" y="48260"/>
                  <a:pt x="263398" y="54610"/>
                  <a:pt x="244602" y="57150"/>
                </a:cubicBezTo>
                <a:cubicBezTo>
                  <a:pt x="234442" y="76454"/>
                  <a:pt x="222250" y="96012"/>
                  <a:pt x="208026" y="115824"/>
                </a:cubicBezTo>
                <a:lnTo>
                  <a:pt x="249174" y="115824"/>
                </a:lnTo>
                <a:lnTo>
                  <a:pt x="308610" y="52578"/>
                </a:lnTo>
                <a:lnTo>
                  <a:pt x="320802" y="64770"/>
                </a:lnTo>
                <a:cubicBezTo>
                  <a:pt x="327914" y="72898"/>
                  <a:pt x="336550" y="82423"/>
                  <a:pt x="346710" y="93345"/>
                </a:cubicBezTo>
                <a:cubicBezTo>
                  <a:pt x="356870" y="104267"/>
                  <a:pt x="366268" y="114808"/>
                  <a:pt x="374904" y="124968"/>
                </a:cubicBezTo>
                <a:cubicBezTo>
                  <a:pt x="370332" y="133096"/>
                  <a:pt x="362204" y="137160"/>
                  <a:pt x="350520" y="137160"/>
                </a:cubicBezTo>
                <a:lnTo>
                  <a:pt x="192786" y="137160"/>
                </a:lnTo>
                <a:cubicBezTo>
                  <a:pt x="162306" y="178816"/>
                  <a:pt x="127254" y="217932"/>
                  <a:pt x="87630" y="254508"/>
                </a:cubicBezTo>
                <a:lnTo>
                  <a:pt x="204216" y="254508"/>
                </a:lnTo>
                <a:lnTo>
                  <a:pt x="263652" y="189738"/>
                </a:lnTo>
                <a:lnTo>
                  <a:pt x="275082" y="201930"/>
                </a:lnTo>
                <a:cubicBezTo>
                  <a:pt x="282702" y="210058"/>
                  <a:pt x="291592" y="219837"/>
                  <a:pt x="301752" y="231267"/>
                </a:cubicBezTo>
                <a:cubicBezTo>
                  <a:pt x="311912" y="242697"/>
                  <a:pt x="321056" y="253492"/>
                  <a:pt x="329184" y="263652"/>
                </a:cubicBezTo>
                <a:cubicBezTo>
                  <a:pt x="324612" y="271780"/>
                  <a:pt x="316992" y="275844"/>
                  <a:pt x="306324" y="275844"/>
                </a:cubicBezTo>
                <a:lnTo>
                  <a:pt x="226314" y="275844"/>
                </a:lnTo>
                <a:lnTo>
                  <a:pt x="203454" y="384048"/>
                </a:lnTo>
                <a:lnTo>
                  <a:pt x="256032" y="326136"/>
                </a:lnTo>
                <a:lnTo>
                  <a:pt x="266700" y="337566"/>
                </a:lnTo>
                <a:cubicBezTo>
                  <a:pt x="274320" y="345694"/>
                  <a:pt x="282956" y="355346"/>
                  <a:pt x="292608" y="366522"/>
                </a:cubicBezTo>
                <a:cubicBezTo>
                  <a:pt x="302260" y="377698"/>
                  <a:pt x="310896" y="388366"/>
                  <a:pt x="318516" y="398526"/>
                </a:cubicBezTo>
                <a:lnTo>
                  <a:pt x="399288" y="21336"/>
                </a:lnTo>
                <a:lnTo>
                  <a:pt x="499872" y="64008"/>
                </a:lnTo>
                <a:lnTo>
                  <a:pt x="630174" y="64008"/>
                </a:lnTo>
                <a:lnTo>
                  <a:pt x="685038" y="15240"/>
                </a:lnTo>
                <a:lnTo>
                  <a:pt x="762762" y="85344"/>
                </a:lnTo>
                <a:cubicBezTo>
                  <a:pt x="756666" y="91948"/>
                  <a:pt x="745490" y="97282"/>
                  <a:pt x="729234" y="101346"/>
                </a:cubicBezTo>
                <a:lnTo>
                  <a:pt x="675132" y="355854"/>
                </a:lnTo>
                <a:cubicBezTo>
                  <a:pt x="673608" y="358902"/>
                  <a:pt x="667258" y="362839"/>
                  <a:pt x="656082" y="367665"/>
                </a:cubicBezTo>
                <a:cubicBezTo>
                  <a:pt x="644906" y="372491"/>
                  <a:pt x="632206" y="376682"/>
                  <a:pt x="617982" y="380238"/>
                </a:cubicBezTo>
                <a:lnTo>
                  <a:pt x="701802" y="450342"/>
                </a:lnTo>
                <a:cubicBezTo>
                  <a:pt x="697738" y="454914"/>
                  <a:pt x="692150" y="457200"/>
                  <a:pt x="685038" y="457200"/>
                </a:cubicBezTo>
                <a:cubicBezTo>
                  <a:pt x="680974" y="457200"/>
                  <a:pt x="676402" y="456438"/>
                  <a:pt x="671322" y="454914"/>
                </a:cubicBezTo>
                <a:cubicBezTo>
                  <a:pt x="635254" y="472186"/>
                  <a:pt x="591820" y="487934"/>
                  <a:pt x="541020" y="502158"/>
                </a:cubicBezTo>
                <a:cubicBezTo>
                  <a:pt x="578612" y="556006"/>
                  <a:pt x="628396" y="593344"/>
                  <a:pt x="690372" y="614172"/>
                </a:cubicBezTo>
                <a:lnTo>
                  <a:pt x="688086" y="622554"/>
                </a:lnTo>
                <a:cubicBezTo>
                  <a:pt x="647954" y="633222"/>
                  <a:pt x="615696" y="663956"/>
                  <a:pt x="591312" y="714756"/>
                </a:cubicBezTo>
                <a:cubicBezTo>
                  <a:pt x="543560" y="680212"/>
                  <a:pt x="510667" y="633984"/>
                  <a:pt x="492633" y="576072"/>
                </a:cubicBezTo>
                <a:cubicBezTo>
                  <a:pt x="474599" y="518160"/>
                  <a:pt x="468630" y="444500"/>
                  <a:pt x="474726" y="355092"/>
                </a:cubicBezTo>
                <a:lnTo>
                  <a:pt x="427482" y="355092"/>
                </a:lnTo>
                <a:lnTo>
                  <a:pt x="374904" y="600456"/>
                </a:lnTo>
                <a:lnTo>
                  <a:pt x="460248" y="584454"/>
                </a:lnTo>
                <a:lnTo>
                  <a:pt x="459486" y="592074"/>
                </a:lnTo>
                <a:cubicBezTo>
                  <a:pt x="424942" y="618490"/>
                  <a:pt x="369824" y="655828"/>
                  <a:pt x="294132" y="704088"/>
                </a:cubicBezTo>
                <a:cubicBezTo>
                  <a:pt x="282956" y="716788"/>
                  <a:pt x="271780" y="725170"/>
                  <a:pt x="260604" y="729234"/>
                </a:cubicBezTo>
                <a:lnTo>
                  <a:pt x="235458" y="624078"/>
                </a:lnTo>
                <a:cubicBezTo>
                  <a:pt x="251714" y="616458"/>
                  <a:pt x="262763" y="609600"/>
                  <a:pt x="268605" y="603504"/>
                </a:cubicBezTo>
                <a:cubicBezTo>
                  <a:pt x="274447" y="597408"/>
                  <a:pt x="278384" y="589026"/>
                  <a:pt x="280416" y="578358"/>
                </a:cubicBezTo>
                <a:lnTo>
                  <a:pt x="317754" y="403860"/>
                </a:lnTo>
                <a:cubicBezTo>
                  <a:pt x="313182" y="409448"/>
                  <a:pt x="306324" y="412242"/>
                  <a:pt x="297180" y="412242"/>
                </a:cubicBezTo>
                <a:lnTo>
                  <a:pt x="197358" y="412242"/>
                </a:lnTo>
                <a:lnTo>
                  <a:pt x="167640" y="552450"/>
                </a:lnTo>
                <a:cubicBezTo>
                  <a:pt x="206248" y="534670"/>
                  <a:pt x="246888" y="515620"/>
                  <a:pt x="289560" y="495300"/>
                </a:cubicBezTo>
                <a:lnTo>
                  <a:pt x="291846" y="501396"/>
                </a:lnTo>
                <a:cubicBezTo>
                  <a:pt x="256286" y="543052"/>
                  <a:pt x="195326" y="604012"/>
                  <a:pt x="108966" y="684276"/>
                </a:cubicBezTo>
                <a:cubicBezTo>
                  <a:pt x="101854" y="697992"/>
                  <a:pt x="94234" y="708406"/>
                  <a:pt x="86106" y="715518"/>
                </a:cubicBezTo>
                <a:lnTo>
                  <a:pt x="1524" y="622554"/>
                </a:lnTo>
                <a:cubicBezTo>
                  <a:pt x="16764" y="612394"/>
                  <a:pt x="28448" y="604266"/>
                  <a:pt x="36576" y="598170"/>
                </a:cubicBezTo>
                <a:cubicBezTo>
                  <a:pt x="44704" y="592074"/>
                  <a:pt x="50419" y="586740"/>
                  <a:pt x="53721" y="582168"/>
                </a:cubicBezTo>
                <a:cubicBezTo>
                  <a:pt x="57023" y="577596"/>
                  <a:pt x="59436" y="572516"/>
                  <a:pt x="60960" y="566928"/>
                </a:cubicBezTo>
                <a:lnTo>
                  <a:pt x="93726" y="412242"/>
                </a:lnTo>
                <a:lnTo>
                  <a:pt x="1524" y="412242"/>
                </a:lnTo>
                <a:lnTo>
                  <a:pt x="0" y="390906"/>
                </a:lnTo>
                <a:lnTo>
                  <a:pt x="98298" y="390906"/>
                </a:lnTo>
                <a:lnTo>
                  <a:pt x="122682" y="275844"/>
                </a:lnTo>
                <a:lnTo>
                  <a:pt x="83058" y="275844"/>
                </a:lnTo>
                <a:lnTo>
                  <a:pt x="81534" y="259080"/>
                </a:lnTo>
                <a:cubicBezTo>
                  <a:pt x="62738" y="276352"/>
                  <a:pt x="43180" y="291846"/>
                  <a:pt x="22860" y="305562"/>
                </a:cubicBezTo>
                <a:lnTo>
                  <a:pt x="17526" y="301752"/>
                </a:lnTo>
                <a:cubicBezTo>
                  <a:pt x="45466" y="258572"/>
                  <a:pt x="70993" y="208153"/>
                  <a:pt x="94107" y="150495"/>
                </a:cubicBezTo>
                <a:cubicBezTo>
                  <a:pt x="117221" y="92837"/>
                  <a:pt x="134112" y="42926"/>
                  <a:pt x="144780" y="762"/>
                </a:cubicBezTo>
                <a:close/>
                <a:moveTo>
                  <a:pt x="1143762" y="0"/>
                </a:moveTo>
                <a:cubicBezTo>
                  <a:pt x="1189990" y="1016"/>
                  <a:pt x="1221232" y="7493"/>
                  <a:pt x="1237488" y="19431"/>
                </a:cubicBezTo>
                <a:cubicBezTo>
                  <a:pt x="1253744" y="31369"/>
                  <a:pt x="1260348" y="44450"/>
                  <a:pt x="1257300" y="58674"/>
                </a:cubicBezTo>
                <a:cubicBezTo>
                  <a:pt x="1257300" y="59182"/>
                  <a:pt x="1256157" y="63500"/>
                  <a:pt x="1253871" y="71628"/>
                </a:cubicBezTo>
                <a:cubicBezTo>
                  <a:pt x="1251585" y="79756"/>
                  <a:pt x="1242568" y="88646"/>
                  <a:pt x="1226820" y="98298"/>
                </a:cubicBezTo>
                <a:lnTo>
                  <a:pt x="1382268" y="98298"/>
                </a:lnTo>
                <a:lnTo>
                  <a:pt x="1457706" y="24384"/>
                </a:lnTo>
                <a:lnTo>
                  <a:pt x="1473708" y="38100"/>
                </a:lnTo>
                <a:cubicBezTo>
                  <a:pt x="1483868" y="47244"/>
                  <a:pt x="1496060" y="58166"/>
                  <a:pt x="1510284" y="70866"/>
                </a:cubicBezTo>
                <a:cubicBezTo>
                  <a:pt x="1524508" y="83566"/>
                  <a:pt x="1537462" y="95758"/>
                  <a:pt x="1549146" y="107442"/>
                </a:cubicBezTo>
                <a:cubicBezTo>
                  <a:pt x="1543558" y="115570"/>
                  <a:pt x="1534922" y="119634"/>
                  <a:pt x="1523238" y="119634"/>
                </a:cubicBezTo>
                <a:lnTo>
                  <a:pt x="1241298" y="119634"/>
                </a:lnTo>
                <a:lnTo>
                  <a:pt x="833628" y="119634"/>
                </a:lnTo>
                <a:lnTo>
                  <a:pt x="832104" y="98298"/>
                </a:lnTo>
                <a:lnTo>
                  <a:pt x="1155954" y="98298"/>
                </a:lnTo>
                <a:cubicBezTo>
                  <a:pt x="1155446" y="97790"/>
                  <a:pt x="1154557" y="97155"/>
                  <a:pt x="1153287" y="96393"/>
                </a:cubicBezTo>
                <a:cubicBezTo>
                  <a:pt x="1152017" y="95631"/>
                  <a:pt x="1150874" y="94488"/>
                  <a:pt x="1149858" y="92964"/>
                </a:cubicBezTo>
                <a:cubicBezTo>
                  <a:pt x="1153414" y="57404"/>
                  <a:pt x="1149350" y="27432"/>
                  <a:pt x="1137666" y="3048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pPr algn="ctr"/>
            <a:endParaRPr lang="zh-CN" altLang="en-US" sz="6000" dirty="0">
              <a:latin typeface="JiangChengXieSong 900W" panose="02020900000000000000" pitchFamily="18" charset="-122"/>
              <a:ea typeface="JiangChengXieSong 900W" panose="02020900000000000000" pitchFamily="18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4927721" y="801515"/>
            <a:ext cx="820674" cy="722376"/>
          </a:xfrm>
          <a:custGeom>
            <a:avLst/>
            <a:gdLst/>
            <a:ahLst/>
            <a:cxnLst/>
            <a:rect l="l" t="t" r="r" b="b"/>
            <a:pathLst>
              <a:path w="820674" h="722376">
                <a:moveTo>
                  <a:pt x="451866" y="0"/>
                </a:moveTo>
                <a:cubicBezTo>
                  <a:pt x="483870" y="0"/>
                  <a:pt x="506730" y="4571"/>
                  <a:pt x="520446" y="13716"/>
                </a:cubicBezTo>
                <a:cubicBezTo>
                  <a:pt x="538226" y="25400"/>
                  <a:pt x="545338" y="39624"/>
                  <a:pt x="541782" y="56388"/>
                </a:cubicBezTo>
                <a:cubicBezTo>
                  <a:pt x="541274" y="57912"/>
                  <a:pt x="539496" y="63754"/>
                  <a:pt x="536448" y="73914"/>
                </a:cubicBezTo>
                <a:cubicBezTo>
                  <a:pt x="533400" y="84074"/>
                  <a:pt x="521970" y="94488"/>
                  <a:pt x="502158" y="105156"/>
                </a:cubicBezTo>
                <a:lnTo>
                  <a:pt x="685038" y="105156"/>
                </a:lnTo>
                <a:lnTo>
                  <a:pt x="748284" y="52578"/>
                </a:lnTo>
                <a:lnTo>
                  <a:pt x="820674" y="137922"/>
                </a:lnTo>
                <a:cubicBezTo>
                  <a:pt x="816610" y="141478"/>
                  <a:pt x="812165" y="143891"/>
                  <a:pt x="807339" y="145161"/>
                </a:cubicBezTo>
                <a:cubicBezTo>
                  <a:pt x="802513" y="146431"/>
                  <a:pt x="796290" y="147320"/>
                  <a:pt x="788670" y="147828"/>
                </a:cubicBezTo>
                <a:cubicBezTo>
                  <a:pt x="761238" y="167132"/>
                  <a:pt x="726186" y="186436"/>
                  <a:pt x="683514" y="205740"/>
                </a:cubicBezTo>
                <a:cubicBezTo>
                  <a:pt x="690118" y="211836"/>
                  <a:pt x="696214" y="217932"/>
                  <a:pt x="701802" y="224028"/>
                </a:cubicBezTo>
                <a:cubicBezTo>
                  <a:pt x="697738" y="232156"/>
                  <a:pt x="689610" y="236220"/>
                  <a:pt x="677418" y="236220"/>
                </a:cubicBezTo>
                <a:lnTo>
                  <a:pt x="646176" y="236220"/>
                </a:lnTo>
                <a:lnTo>
                  <a:pt x="485394" y="236220"/>
                </a:lnTo>
                <a:cubicBezTo>
                  <a:pt x="455930" y="260604"/>
                  <a:pt x="422148" y="283210"/>
                  <a:pt x="384048" y="304038"/>
                </a:cubicBezTo>
                <a:cubicBezTo>
                  <a:pt x="406400" y="325882"/>
                  <a:pt x="423672" y="350012"/>
                  <a:pt x="435864" y="376428"/>
                </a:cubicBezTo>
                <a:cubicBezTo>
                  <a:pt x="475488" y="354076"/>
                  <a:pt x="514350" y="330073"/>
                  <a:pt x="552450" y="304419"/>
                </a:cubicBezTo>
                <a:cubicBezTo>
                  <a:pt x="590550" y="278765"/>
                  <a:pt x="621792" y="256032"/>
                  <a:pt x="646176" y="236220"/>
                </a:cubicBezTo>
                <a:lnTo>
                  <a:pt x="735330" y="326898"/>
                </a:lnTo>
                <a:cubicBezTo>
                  <a:pt x="731266" y="331978"/>
                  <a:pt x="725678" y="334518"/>
                  <a:pt x="718566" y="334518"/>
                </a:cubicBezTo>
                <a:cubicBezTo>
                  <a:pt x="714502" y="334518"/>
                  <a:pt x="709930" y="333756"/>
                  <a:pt x="704850" y="332232"/>
                </a:cubicBezTo>
                <a:cubicBezTo>
                  <a:pt x="650494" y="350012"/>
                  <a:pt x="587248" y="366776"/>
                  <a:pt x="515112" y="382523"/>
                </a:cubicBezTo>
                <a:cubicBezTo>
                  <a:pt x="530352" y="433324"/>
                  <a:pt x="557784" y="473329"/>
                  <a:pt x="597408" y="502539"/>
                </a:cubicBezTo>
                <a:cubicBezTo>
                  <a:pt x="637032" y="531749"/>
                  <a:pt x="681228" y="553974"/>
                  <a:pt x="729996" y="569214"/>
                </a:cubicBezTo>
                <a:lnTo>
                  <a:pt x="726186" y="577596"/>
                </a:lnTo>
                <a:cubicBezTo>
                  <a:pt x="682498" y="587756"/>
                  <a:pt x="646938" y="618998"/>
                  <a:pt x="619506" y="671322"/>
                </a:cubicBezTo>
                <a:cubicBezTo>
                  <a:pt x="579882" y="640334"/>
                  <a:pt x="549656" y="602615"/>
                  <a:pt x="528828" y="558165"/>
                </a:cubicBezTo>
                <a:cubicBezTo>
                  <a:pt x="508000" y="513715"/>
                  <a:pt x="497586" y="456438"/>
                  <a:pt x="497586" y="386334"/>
                </a:cubicBezTo>
                <a:lnTo>
                  <a:pt x="445008" y="396239"/>
                </a:lnTo>
                <a:cubicBezTo>
                  <a:pt x="464820" y="454660"/>
                  <a:pt x="468630" y="512572"/>
                  <a:pt x="456438" y="569976"/>
                </a:cubicBezTo>
                <a:cubicBezTo>
                  <a:pt x="445770" y="620776"/>
                  <a:pt x="427990" y="659384"/>
                  <a:pt x="403098" y="685799"/>
                </a:cubicBezTo>
                <a:cubicBezTo>
                  <a:pt x="389382" y="699516"/>
                  <a:pt x="371221" y="709041"/>
                  <a:pt x="348615" y="714374"/>
                </a:cubicBezTo>
                <a:cubicBezTo>
                  <a:pt x="326009" y="719709"/>
                  <a:pt x="299720" y="722376"/>
                  <a:pt x="269748" y="722376"/>
                </a:cubicBezTo>
                <a:cubicBezTo>
                  <a:pt x="275844" y="691896"/>
                  <a:pt x="274320" y="669290"/>
                  <a:pt x="265176" y="654558"/>
                </a:cubicBezTo>
                <a:cubicBezTo>
                  <a:pt x="257048" y="641858"/>
                  <a:pt x="237744" y="630936"/>
                  <a:pt x="207264" y="621792"/>
                </a:cubicBezTo>
                <a:lnTo>
                  <a:pt x="208788" y="614172"/>
                </a:lnTo>
                <a:cubicBezTo>
                  <a:pt x="252476" y="618236"/>
                  <a:pt x="284734" y="620268"/>
                  <a:pt x="305562" y="620268"/>
                </a:cubicBezTo>
                <a:cubicBezTo>
                  <a:pt x="316230" y="620268"/>
                  <a:pt x="324612" y="617474"/>
                  <a:pt x="330708" y="611886"/>
                </a:cubicBezTo>
                <a:cubicBezTo>
                  <a:pt x="339852" y="598678"/>
                  <a:pt x="348234" y="578866"/>
                  <a:pt x="355854" y="552449"/>
                </a:cubicBezTo>
                <a:cubicBezTo>
                  <a:pt x="249682" y="606298"/>
                  <a:pt x="131826" y="644398"/>
                  <a:pt x="2286" y="666750"/>
                </a:cubicBezTo>
                <a:lnTo>
                  <a:pt x="0" y="656844"/>
                </a:lnTo>
                <a:cubicBezTo>
                  <a:pt x="147828" y="603504"/>
                  <a:pt x="272796" y="526034"/>
                  <a:pt x="374904" y="424434"/>
                </a:cubicBezTo>
                <a:lnTo>
                  <a:pt x="374904" y="419100"/>
                </a:lnTo>
                <a:cubicBezTo>
                  <a:pt x="278384" y="470408"/>
                  <a:pt x="170688" y="510540"/>
                  <a:pt x="51816" y="539496"/>
                </a:cubicBezTo>
                <a:lnTo>
                  <a:pt x="49530" y="531114"/>
                </a:lnTo>
                <a:cubicBezTo>
                  <a:pt x="102362" y="506730"/>
                  <a:pt x="155448" y="475615"/>
                  <a:pt x="208788" y="437769"/>
                </a:cubicBezTo>
                <a:cubicBezTo>
                  <a:pt x="262128" y="399923"/>
                  <a:pt x="308102" y="361442"/>
                  <a:pt x="346710" y="322326"/>
                </a:cubicBezTo>
                <a:cubicBezTo>
                  <a:pt x="264922" y="361442"/>
                  <a:pt x="177038" y="391668"/>
                  <a:pt x="83058" y="413004"/>
                </a:cubicBezTo>
                <a:lnTo>
                  <a:pt x="80772" y="404622"/>
                </a:lnTo>
                <a:cubicBezTo>
                  <a:pt x="129540" y="382778"/>
                  <a:pt x="176022" y="356743"/>
                  <a:pt x="220218" y="326517"/>
                </a:cubicBezTo>
                <a:cubicBezTo>
                  <a:pt x="264414" y="296291"/>
                  <a:pt x="303022" y="266192"/>
                  <a:pt x="336042" y="236220"/>
                </a:cubicBezTo>
                <a:lnTo>
                  <a:pt x="205740" y="236220"/>
                </a:lnTo>
                <a:lnTo>
                  <a:pt x="204216" y="214884"/>
                </a:lnTo>
                <a:lnTo>
                  <a:pt x="554736" y="214884"/>
                </a:lnTo>
                <a:lnTo>
                  <a:pt x="622554" y="147066"/>
                </a:lnTo>
                <a:lnTo>
                  <a:pt x="638556" y="160782"/>
                </a:lnTo>
                <a:cubicBezTo>
                  <a:pt x="648208" y="170434"/>
                  <a:pt x="659638" y="181610"/>
                  <a:pt x="672846" y="194310"/>
                </a:cubicBezTo>
                <a:cubicBezTo>
                  <a:pt x="678942" y="170434"/>
                  <a:pt x="684276" y="147828"/>
                  <a:pt x="688848" y="126492"/>
                </a:cubicBezTo>
                <a:lnTo>
                  <a:pt x="233172" y="126492"/>
                </a:lnTo>
                <a:cubicBezTo>
                  <a:pt x="232664" y="134620"/>
                  <a:pt x="231648" y="142494"/>
                  <a:pt x="230124" y="150114"/>
                </a:cubicBezTo>
                <a:cubicBezTo>
                  <a:pt x="226060" y="168402"/>
                  <a:pt x="218821" y="185801"/>
                  <a:pt x="208407" y="202311"/>
                </a:cubicBezTo>
                <a:cubicBezTo>
                  <a:pt x="197993" y="218821"/>
                  <a:pt x="184658" y="231394"/>
                  <a:pt x="168402" y="240030"/>
                </a:cubicBezTo>
                <a:cubicBezTo>
                  <a:pt x="157734" y="245618"/>
                  <a:pt x="147320" y="248412"/>
                  <a:pt x="137160" y="248412"/>
                </a:cubicBezTo>
                <a:cubicBezTo>
                  <a:pt x="132080" y="248412"/>
                  <a:pt x="124587" y="246888"/>
                  <a:pt x="114681" y="243840"/>
                </a:cubicBezTo>
                <a:cubicBezTo>
                  <a:pt x="104775" y="240792"/>
                  <a:pt x="98298" y="230886"/>
                  <a:pt x="95250" y="214122"/>
                </a:cubicBezTo>
                <a:cubicBezTo>
                  <a:pt x="94742" y="208026"/>
                  <a:pt x="95250" y="202184"/>
                  <a:pt x="96774" y="196596"/>
                </a:cubicBezTo>
                <a:cubicBezTo>
                  <a:pt x="98298" y="187452"/>
                  <a:pt x="102997" y="178181"/>
                  <a:pt x="110871" y="168783"/>
                </a:cubicBezTo>
                <a:cubicBezTo>
                  <a:pt x="118745" y="159385"/>
                  <a:pt x="130302" y="151638"/>
                  <a:pt x="145542" y="145542"/>
                </a:cubicBezTo>
                <a:cubicBezTo>
                  <a:pt x="160274" y="138430"/>
                  <a:pt x="175133" y="127000"/>
                  <a:pt x="190119" y="111252"/>
                </a:cubicBezTo>
                <a:cubicBezTo>
                  <a:pt x="205105" y="95504"/>
                  <a:pt x="214884" y="77978"/>
                  <a:pt x="219456" y="58674"/>
                </a:cubicBezTo>
                <a:lnTo>
                  <a:pt x="228600" y="58674"/>
                </a:lnTo>
                <a:cubicBezTo>
                  <a:pt x="231648" y="74930"/>
                  <a:pt x="233426" y="90424"/>
                  <a:pt x="233934" y="105156"/>
                </a:cubicBezTo>
                <a:lnTo>
                  <a:pt x="438150" y="105156"/>
                </a:lnTo>
                <a:cubicBezTo>
                  <a:pt x="435102" y="102616"/>
                  <a:pt x="432562" y="101092"/>
                  <a:pt x="430530" y="100584"/>
                </a:cubicBezTo>
                <a:cubicBezTo>
                  <a:pt x="432562" y="81788"/>
                  <a:pt x="430784" y="64008"/>
                  <a:pt x="425196" y="47244"/>
                </a:cubicBezTo>
                <a:cubicBezTo>
                  <a:pt x="419608" y="30480"/>
                  <a:pt x="411734" y="16764"/>
                  <a:pt x="401574" y="6096"/>
                </a:cubicBezTo>
                <a:lnTo>
                  <a:pt x="406908" y="2286"/>
                </a:lnTo>
                <a:cubicBezTo>
                  <a:pt x="423164" y="762"/>
                  <a:pt x="438150" y="0"/>
                  <a:pt x="451866" y="0"/>
                </a:cubicBezTo>
                <a:close/>
              </a:path>
            </a:pathLst>
          </a:custGeom>
          <a:solidFill>
            <a:srgbClr val="FF670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pPr algn="ctr"/>
            <a:endParaRPr lang="zh-CN" altLang="en-US" sz="6000" dirty="0">
              <a:latin typeface="JiangChengXieSong 900W" panose="02020900000000000000" pitchFamily="18" charset="-122"/>
              <a:ea typeface="JiangChengXieSong 900W" panose="02020900000000000000" pitchFamily="18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2116195" y="2268885"/>
            <a:ext cx="158829" cy="158554"/>
          </a:xfrm>
          <a:custGeom>
            <a:avLst/>
            <a:gdLst/>
            <a:ahLst/>
            <a:cxnLst/>
            <a:rect l="l" t="t" r="r" b="b"/>
            <a:pathLst>
              <a:path w="158829" h="158554">
                <a:moveTo>
                  <a:pt x="85543" y="0"/>
                </a:moveTo>
                <a:lnTo>
                  <a:pt x="106899" y="0"/>
                </a:lnTo>
                <a:lnTo>
                  <a:pt x="92259" y="68228"/>
                </a:lnTo>
                <a:lnTo>
                  <a:pt x="158829" y="68228"/>
                </a:lnTo>
                <a:lnTo>
                  <a:pt x="154958" y="88669"/>
                </a:lnTo>
                <a:lnTo>
                  <a:pt x="88405" y="88669"/>
                </a:lnTo>
                <a:lnTo>
                  <a:pt x="73765" y="158554"/>
                </a:lnTo>
                <a:lnTo>
                  <a:pt x="52482" y="158554"/>
                </a:lnTo>
                <a:lnTo>
                  <a:pt x="67122" y="88669"/>
                </a:lnTo>
                <a:lnTo>
                  <a:pt x="0" y="88669"/>
                </a:lnTo>
                <a:lnTo>
                  <a:pt x="3789" y="68228"/>
                </a:lnTo>
                <a:lnTo>
                  <a:pt x="70903" y="68228"/>
                </a:lnTo>
                <a:close/>
              </a:path>
            </a:pathLst>
          </a:custGeom>
          <a:solidFill>
            <a:srgbClr val="FF670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2200" spc="300" dirty="0">
              <a:solidFill>
                <a:schemeClr val="tx1"/>
              </a:solidFill>
              <a:latin typeface="JiangChengXieSong 900W" panose="02020900000000000000" pitchFamily="18" charset="-122"/>
              <a:ea typeface="JiangChengXieSong 900W" panose="02020900000000000000" pitchFamily="18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4492585" y="2268885"/>
            <a:ext cx="158829" cy="158554"/>
          </a:xfrm>
          <a:custGeom>
            <a:avLst/>
            <a:gdLst/>
            <a:ahLst/>
            <a:cxnLst/>
            <a:rect l="l" t="t" r="r" b="b"/>
            <a:pathLst>
              <a:path w="158829" h="158554">
                <a:moveTo>
                  <a:pt x="85543" y="0"/>
                </a:moveTo>
                <a:lnTo>
                  <a:pt x="106899" y="0"/>
                </a:lnTo>
                <a:lnTo>
                  <a:pt x="92259" y="68228"/>
                </a:lnTo>
                <a:lnTo>
                  <a:pt x="158829" y="68228"/>
                </a:lnTo>
                <a:lnTo>
                  <a:pt x="154958" y="88669"/>
                </a:lnTo>
                <a:lnTo>
                  <a:pt x="88405" y="88669"/>
                </a:lnTo>
                <a:lnTo>
                  <a:pt x="73765" y="158554"/>
                </a:lnTo>
                <a:lnTo>
                  <a:pt x="52482" y="158554"/>
                </a:lnTo>
                <a:lnTo>
                  <a:pt x="67122" y="88669"/>
                </a:lnTo>
                <a:lnTo>
                  <a:pt x="0" y="88669"/>
                </a:lnTo>
                <a:lnTo>
                  <a:pt x="3789" y="68228"/>
                </a:lnTo>
                <a:lnTo>
                  <a:pt x="70903" y="68228"/>
                </a:lnTo>
                <a:close/>
              </a:path>
            </a:pathLst>
          </a:custGeom>
          <a:solidFill>
            <a:srgbClr val="FF670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2200" spc="300" dirty="0">
              <a:solidFill>
                <a:schemeClr val="tx1"/>
              </a:solidFill>
              <a:latin typeface="JiangChengXieSong 900W" panose="02020900000000000000" pitchFamily="18" charset="-122"/>
              <a:ea typeface="JiangChengXieSong 900W" panose="02020900000000000000" pitchFamily="18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809737" y="2268885"/>
            <a:ext cx="158829" cy="158554"/>
          </a:xfrm>
          <a:custGeom>
            <a:avLst/>
            <a:gdLst/>
            <a:ahLst/>
            <a:cxnLst/>
            <a:rect l="l" t="t" r="r" b="b"/>
            <a:pathLst>
              <a:path w="158829" h="158554">
                <a:moveTo>
                  <a:pt x="85543" y="0"/>
                </a:moveTo>
                <a:lnTo>
                  <a:pt x="106899" y="0"/>
                </a:lnTo>
                <a:lnTo>
                  <a:pt x="92259" y="68228"/>
                </a:lnTo>
                <a:lnTo>
                  <a:pt x="158829" y="68228"/>
                </a:lnTo>
                <a:lnTo>
                  <a:pt x="154958" y="88669"/>
                </a:lnTo>
                <a:lnTo>
                  <a:pt x="88405" y="88669"/>
                </a:lnTo>
                <a:lnTo>
                  <a:pt x="73765" y="158554"/>
                </a:lnTo>
                <a:lnTo>
                  <a:pt x="52482" y="158554"/>
                </a:lnTo>
                <a:lnTo>
                  <a:pt x="67122" y="88669"/>
                </a:lnTo>
                <a:lnTo>
                  <a:pt x="0" y="88669"/>
                </a:lnTo>
                <a:lnTo>
                  <a:pt x="3789" y="68228"/>
                </a:lnTo>
                <a:lnTo>
                  <a:pt x="70903" y="68228"/>
                </a:lnTo>
                <a:close/>
              </a:path>
            </a:pathLst>
          </a:custGeom>
          <a:solidFill>
            <a:srgbClr val="FF670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2200" spc="300" dirty="0">
              <a:solidFill>
                <a:schemeClr val="tx1"/>
              </a:solidFill>
              <a:latin typeface="JiangChengXieSong 900W" panose="02020900000000000000" pitchFamily="18" charset="-122"/>
              <a:ea typeface="JiangChengXieSong 900W" panose="02020900000000000000" pitchFamily="18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图片 57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3075294" y="777161"/>
            <a:ext cx="2993409" cy="4366340"/>
          </a:xfrm>
          <a:prstGeom prst="rect">
            <a:avLst/>
          </a:prstGeom>
        </p:spPr>
      </p:pic>
      <p:sp>
        <p:nvSpPr>
          <p:cNvPr id="59" name="矩形 58"/>
          <p:cNvSpPr/>
          <p:nvPr/>
        </p:nvSpPr>
        <p:spPr>
          <a:xfrm>
            <a:off x="3075292" y="777161"/>
            <a:ext cx="2993407" cy="4366340"/>
          </a:xfrm>
          <a:prstGeom prst="rect">
            <a:avLst/>
          </a:prstGeom>
          <a:gradFill>
            <a:gsLst>
              <a:gs pos="0">
                <a:schemeClr val="accent2">
                  <a:alpha val="56000"/>
                </a:schemeClr>
              </a:gs>
              <a:gs pos="100000">
                <a:schemeClr val="accent4">
                  <a:alpha val="85962"/>
                </a:schemeClr>
              </a:gs>
            </a:gsLst>
            <a:lin ang="10800025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30" name="组合 29"/>
          <p:cNvGrpSpPr/>
          <p:nvPr/>
        </p:nvGrpSpPr>
        <p:grpSpPr>
          <a:xfrm>
            <a:off x="3075297" y="890016"/>
            <a:ext cx="2993406" cy="4128692"/>
            <a:chOff x="421122" y="771843"/>
            <a:chExt cx="2789699" cy="3847725"/>
          </a:xfrm>
        </p:grpSpPr>
        <p:grpSp>
          <p:nvGrpSpPr>
            <p:cNvPr id="32" name="Google Shape;877;p61"/>
            <p:cNvGrpSpPr/>
            <p:nvPr/>
          </p:nvGrpSpPr>
          <p:grpSpPr>
            <a:xfrm>
              <a:off x="421122" y="771843"/>
              <a:ext cx="914475" cy="792002"/>
              <a:chOff x="5643100" y="762375"/>
              <a:chExt cx="914475" cy="792002"/>
            </a:xfrm>
          </p:grpSpPr>
          <p:sp>
            <p:nvSpPr>
              <p:cNvPr id="38" name="Google Shape;878;p61"/>
              <p:cNvSpPr/>
              <p:nvPr/>
            </p:nvSpPr>
            <p:spPr>
              <a:xfrm rot="10800000" flipH="1">
                <a:off x="5643100" y="762377"/>
                <a:ext cx="792000" cy="792000"/>
              </a:xfrm>
              <a:prstGeom prst="flowChartDelay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rgbClr val="FFFFFF">
                      <a:alpha val="0"/>
                    </a:srgbClr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9" name="Google Shape;879;p61"/>
              <p:cNvSpPr/>
              <p:nvPr/>
            </p:nvSpPr>
            <p:spPr>
              <a:xfrm>
                <a:off x="5765575" y="762375"/>
                <a:ext cx="792000" cy="792000"/>
              </a:xfrm>
              <a:prstGeom prst="ellipse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33" name="Google Shape;880;p61"/>
            <p:cNvGrpSpPr/>
            <p:nvPr/>
          </p:nvGrpSpPr>
          <p:grpSpPr>
            <a:xfrm rot="10800000">
              <a:off x="1289621" y="3827560"/>
              <a:ext cx="1921200" cy="792008"/>
              <a:chOff x="5641073" y="3700385"/>
              <a:chExt cx="1921200" cy="792008"/>
            </a:xfrm>
          </p:grpSpPr>
          <p:sp>
            <p:nvSpPr>
              <p:cNvPr id="34" name="Google Shape;881;p61"/>
              <p:cNvSpPr/>
              <p:nvPr/>
            </p:nvSpPr>
            <p:spPr>
              <a:xfrm flipH="1">
                <a:off x="5975596" y="3700385"/>
                <a:ext cx="1143000" cy="792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2"/>
                  </a:gs>
                  <a:gs pos="100000">
                    <a:schemeClr val="accent4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5" name="Google Shape;882;p61"/>
              <p:cNvSpPr/>
              <p:nvPr/>
            </p:nvSpPr>
            <p:spPr>
              <a:xfrm flipH="1">
                <a:off x="6775973" y="3700385"/>
                <a:ext cx="786300" cy="792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5"/>
                  </a:gs>
                  <a:gs pos="100000">
                    <a:schemeClr val="accent4"/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6" name="Google Shape;883;p61"/>
              <p:cNvSpPr/>
              <p:nvPr/>
            </p:nvSpPr>
            <p:spPr>
              <a:xfrm rot="10800000" flipH="1">
                <a:off x="5641073" y="3700392"/>
                <a:ext cx="792000" cy="792000"/>
              </a:xfrm>
              <a:prstGeom prst="flowChartDelay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rgbClr val="FFFFFF">
                      <a:alpha val="40784"/>
                    </a:srgbClr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7" name="Google Shape;884;p61"/>
              <p:cNvSpPr/>
              <p:nvPr/>
            </p:nvSpPr>
            <p:spPr>
              <a:xfrm>
                <a:off x="6373150" y="3700392"/>
                <a:ext cx="792000" cy="792000"/>
              </a:xfrm>
              <a:prstGeom prst="ellipse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  <p:pic>
        <p:nvPicPr>
          <p:cNvPr id="55" name="图片 54"/>
          <p:cNvPicPr>
            <a:picLocks noChangeAspect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1" y="777161"/>
            <a:ext cx="2993408" cy="4366340"/>
          </a:xfrm>
          <a:prstGeom prst="rect">
            <a:avLst/>
          </a:prstGeom>
        </p:spPr>
      </p:pic>
      <p:sp>
        <p:nvSpPr>
          <p:cNvPr id="56" name="矩形 55"/>
          <p:cNvSpPr/>
          <p:nvPr/>
        </p:nvSpPr>
        <p:spPr>
          <a:xfrm>
            <a:off x="0" y="777161"/>
            <a:ext cx="2993408" cy="4366340"/>
          </a:xfrm>
          <a:prstGeom prst="rect">
            <a:avLst/>
          </a:prstGeom>
          <a:gradFill>
            <a:gsLst>
              <a:gs pos="0">
                <a:schemeClr val="accent2">
                  <a:alpha val="56000"/>
                </a:schemeClr>
              </a:gs>
              <a:gs pos="100000">
                <a:schemeClr val="accent4">
                  <a:alpha val="85962"/>
                </a:schemeClr>
              </a:gs>
            </a:gsLst>
            <a:lin ang="10800025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29" name="组合 28"/>
          <p:cNvGrpSpPr/>
          <p:nvPr/>
        </p:nvGrpSpPr>
        <p:grpSpPr>
          <a:xfrm>
            <a:off x="1" y="890016"/>
            <a:ext cx="2993407" cy="4128692"/>
            <a:chOff x="421122" y="771843"/>
            <a:chExt cx="2789699" cy="3847725"/>
          </a:xfrm>
        </p:grpSpPr>
        <p:grpSp>
          <p:nvGrpSpPr>
            <p:cNvPr id="3" name="Google Shape;877;p61"/>
            <p:cNvGrpSpPr/>
            <p:nvPr/>
          </p:nvGrpSpPr>
          <p:grpSpPr>
            <a:xfrm>
              <a:off x="421122" y="771843"/>
              <a:ext cx="914475" cy="792002"/>
              <a:chOff x="5643100" y="762375"/>
              <a:chExt cx="914475" cy="792002"/>
            </a:xfrm>
          </p:grpSpPr>
          <p:sp>
            <p:nvSpPr>
              <p:cNvPr id="4" name="Google Shape;878;p61"/>
              <p:cNvSpPr/>
              <p:nvPr/>
            </p:nvSpPr>
            <p:spPr>
              <a:xfrm rot="10800000" flipH="1">
                <a:off x="5643100" y="762377"/>
                <a:ext cx="792000" cy="792000"/>
              </a:xfrm>
              <a:prstGeom prst="flowChartDelay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rgbClr val="FFFFFF">
                      <a:alpha val="0"/>
                    </a:srgbClr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5" name="Google Shape;879;p61"/>
              <p:cNvSpPr/>
              <p:nvPr/>
            </p:nvSpPr>
            <p:spPr>
              <a:xfrm>
                <a:off x="5765575" y="762375"/>
                <a:ext cx="792000" cy="792000"/>
              </a:xfrm>
              <a:prstGeom prst="ellipse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6" name="Google Shape;880;p61"/>
            <p:cNvGrpSpPr/>
            <p:nvPr/>
          </p:nvGrpSpPr>
          <p:grpSpPr>
            <a:xfrm rot="10800000">
              <a:off x="1289621" y="3827560"/>
              <a:ext cx="1921200" cy="792008"/>
              <a:chOff x="5641073" y="3700385"/>
              <a:chExt cx="1921200" cy="792008"/>
            </a:xfrm>
          </p:grpSpPr>
          <p:sp>
            <p:nvSpPr>
              <p:cNvPr id="7" name="Google Shape;881;p61"/>
              <p:cNvSpPr/>
              <p:nvPr/>
            </p:nvSpPr>
            <p:spPr>
              <a:xfrm flipH="1">
                <a:off x="5975596" y="3700385"/>
                <a:ext cx="1143000" cy="792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2"/>
                  </a:gs>
                  <a:gs pos="100000">
                    <a:schemeClr val="accent4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" name="Google Shape;882;p61"/>
              <p:cNvSpPr/>
              <p:nvPr/>
            </p:nvSpPr>
            <p:spPr>
              <a:xfrm flipH="1">
                <a:off x="6775973" y="3700385"/>
                <a:ext cx="786300" cy="792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5"/>
                  </a:gs>
                  <a:gs pos="100000">
                    <a:schemeClr val="accent4"/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9" name="Google Shape;883;p61"/>
              <p:cNvSpPr/>
              <p:nvPr/>
            </p:nvSpPr>
            <p:spPr>
              <a:xfrm rot="10800000" flipH="1">
                <a:off x="5641073" y="3700392"/>
                <a:ext cx="792000" cy="792000"/>
              </a:xfrm>
              <a:prstGeom prst="flowChartDelay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rgbClr val="FFFFFF">
                      <a:alpha val="40784"/>
                    </a:srgbClr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" name="Google Shape;884;p61"/>
              <p:cNvSpPr/>
              <p:nvPr/>
            </p:nvSpPr>
            <p:spPr>
              <a:xfrm>
                <a:off x="6373150" y="3700392"/>
                <a:ext cx="792000" cy="792000"/>
              </a:xfrm>
              <a:prstGeom prst="ellipse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  <p:pic>
        <p:nvPicPr>
          <p:cNvPr id="63" name="图片 62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6150582" y="777161"/>
            <a:ext cx="2993418" cy="4366340"/>
          </a:xfrm>
          <a:prstGeom prst="rect">
            <a:avLst/>
          </a:prstGeom>
        </p:spPr>
      </p:pic>
      <p:sp>
        <p:nvSpPr>
          <p:cNvPr id="68" name="矩形 67"/>
          <p:cNvSpPr/>
          <p:nvPr/>
        </p:nvSpPr>
        <p:spPr>
          <a:xfrm>
            <a:off x="6150591" y="777161"/>
            <a:ext cx="2993409" cy="4366340"/>
          </a:xfrm>
          <a:prstGeom prst="rect">
            <a:avLst/>
          </a:prstGeom>
          <a:gradFill>
            <a:gsLst>
              <a:gs pos="0">
                <a:schemeClr val="accent2">
                  <a:alpha val="66000"/>
                </a:schemeClr>
              </a:gs>
              <a:gs pos="100000">
                <a:schemeClr val="accent4">
                  <a:alpha val="85219"/>
                </a:schemeClr>
              </a:gs>
            </a:gsLst>
            <a:lin ang="10800025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6150593" y="890016"/>
            <a:ext cx="2993407" cy="4128692"/>
            <a:chOff x="421122" y="771843"/>
            <a:chExt cx="2789699" cy="3847725"/>
          </a:xfrm>
        </p:grpSpPr>
        <p:grpSp>
          <p:nvGrpSpPr>
            <p:cNvPr id="42" name="Google Shape;877;p61"/>
            <p:cNvGrpSpPr/>
            <p:nvPr/>
          </p:nvGrpSpPr>
          <p:grpSpPr>
            <a:xfrm>
              <a:off x="421122" y="771843"/>
              <a:ext cx="914475" cy="792002"/>
              <a:chOff x="5643100" y="762375"/>
              <a:chExt cx="914475" cy="792002"/>
            </a:xfrm>
          </p:grpSpPr>
          <p:sp>
            <p:nvSpPr>
              <p:cNvPr id="48" name="Google Shape;878;p61"/>
              <p:cNvSpPr/>
              <p:nvPr/>
            </p:nvSpPr>
            <p:spPr>
              <a:xfrm rot="10800000" flipH="1">
                <a:off x="5643100" y="762377"/>
                <a:ext cx="792000" cy="792000"/>
              </a:xfrm>
              <a:prstGeom prst="flowChartDelay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rgbClr val="FFFFFF">
                      <a:alpha val="0"/>
                    </a:srgbClr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9" name="Google Shape;879;p61"/>
              <p:cNvSpPr/>
              <p:nvPr/>
            </p:nvSpPr>
            <p:spPr>
              <a:xfrm>
                <a:off x="5765575" y="762375"/>
                <a:ext cx="792000" cy="792000"/>
              </a:xfrm>
              <a:prstGeom prst="ellipse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43" name="Google Shape;880;p61"/>
            <p:cNvGrpSpPr/>
            <p:nvPr/>
          </p:nvGrpSpPr>
          <p:grpSpPr>
            <a:xfrm rot="10800000">
              <a:off x="1289621" y="3827560"/>
              <a:ext cx="1921200" cy="792008"/>
              <a:chOff x="5641073" y="3700385"/>
              <a:chExt cx="1921200" cy="792008"/>
            </a:xfrm>
          </p:grpSpPr>
          <p:sp>
            <p:nvSpPr>
              <p:cNvPr id="44" name="Google Shape;881;p61"/>
              <p:cNvSpPr/>
              <p:nvPr/>
            </p:nvSpPr>
            <p:spPr>
              <a:xfrm flipH="1">
                <a:off x="5975596" y="3700385"/>
                <a:ext cx="1143000" cy="792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2"/>
                  </a:gs>
                  <a:gs pos="100000">
                    <a:schemeClr val="accent4"/>
                  </a:gs>
                </a:gsLst>
                <a:lin ang="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5" name="Google Shape;882;p61"/>
              <p:cNvSpPr/>
              <p:nvPr/>
            </p:nvSpPr>
            <p:spPr>
              <a:xfrm flipH="1">
                <a:off x="6775973" y="3700385"/>
                <a:ext cx="786300" cy="792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5"/>
                  </a:gs>
                  <a:gs pos="100000">
                    <a:schemeClr val="accent4"/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6" name="Google Shape;883;p61"/>
              <p:cNvSpPr/>
              <p:nvPr/>
            </p:nvSpPr>
            <p:spPr>
              <a:xfrm rot="10800000" flipH="1">
                <a:off x="5641073" y="3700392"/>
                <a:ext cx="792000" cy="792000"/>
              </a:xfrm>
              <a:prstGeom prst="flowChartDelay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rgbClr val="FFFFFF">
                      <a:alpha val="40784"/>
                    </a:srgbClr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47" name="Google Shape;884;p61"/>
              <p:cNvSpPr/>
              <p:nvPr/>
            </p:nvSpPr>
            <p:spPr>
              <a:xfrm>
                <a:off x="6373150" y="3700392"/>
                <a:ext cx="792000" cy="792000"/>
              </a:xfrm>
              <a:prstGeom prst="ellipse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  <p:sp>
        <p:nvSpPr>
          <p:cNvPr id="15" name="文本框 14"/>
          <p:cNvSpPr txBox="1"/>
          <p:nvPr/>
        </p:nvSpPr>
        <p:spPr>
          <a:xfrm>
            <a:off x="747450" y="2404135"/>
            <a:ext cx="7355702" cy="796345"/>
          </a:xfrm>
          <a:custGeom>
            <a:avLst/>
            <a:gdLst/>
            <a:ahLst/>
            <a:cxnLst/>
            <a:rect l="l" t="t" r="r" b="b"/>
            <a:pathLst>
              <a:path w="7355702" h="796345">
                <a:moveTo>
                  <a:pt x="4088836" y="631753"/>
                </a:moveTo>
                <a:lnTo>
                  <a:pt x="4085178" y="638154"/>
                </a:lnTo>
                <a:cubicBezTo>
                  <a:pt x="4092493" y="657051"/>
                  <a:pt x="4104076" y="672901"/>
                  <a:pt x="4119925" y="685703"/>
                </a:cubicBezTo>
                <a:cubicBezTo>
                  <a:pt x="4135775" y="668939"/>
                  <a:pt x="4149338" y="650955"/>
                  <a:pt x="4160616" y="631753"/>
                </a:cubicBezTo>
                <a:close/>
                <a:moveTo>
                  <a:pt x="6674474" y="628095"/>
                </a:moveTo>
                <a:lnTo>
                  <a:pt x="6651157" y="738281"/>
                </a:lnTo>
                <a:lnTo>
                  <a:pt x="6773229" y="738281"/>
                </a:lnTo>
                <a:lnTo>
                  <a:pt x="6796547" y="628095"/>
                </a:lnTo>
                <a:close/>
                <a:moveTo>
                  <a:pt x="3699758" y="615751"/>
                </a:moveTo>
                <a:lnTo>
                  <a:pt x="3668669" y="762969"/>
                </a:lnTo>
                <a:lnTo>
                  <a:pt x="3687414" y="762969"/>
                </a:lnTo>
                <a:lnTo>
                  <a:pt x="3718504" y="615751"/>
                </a:lnTo>
                <a:close/>
                <a:moveTo>
                  <a:pt x="3633922" y="615751"/>
                </a:moveTo>
                <a:lnTo>
                  <a:pt x="3602832" y="762969"/>
                </a:lnTo>
                <a:lnTo>
                  <a:pt x="3621577" y="762969"/>
                </a:lnTo>
                <a:lnTo>
                  <a:pt x="3652667" y="615751"/>
                </a:lnTo>
                <a:close/>
                <a:moveTo>
                  <a:pt x="3568542" y="615751"/>
                </a:moveTo>
                <a:lnTo>
                  <a:pt x="3537452" y="762969"/>
                </a:lnTo>
                <a:lnTo>
                  <a:pt x="3555740" y="762969"/>
                </a:lnTo>
                <a:lnTo>
                  <a:pt x="3586830" y="615751"/>
                </a:lnTo>
                <a:close/>
                <a:moveTo>
                  <a:pt x="3923786" y="548085"/>
                </a:moveTo>
                <a:lnTo>
                  <a:pt x="3899098" y="664671"/>
                </a:lnTo>
                <a:lnTo>
                  <a:pt x="3923786" y="664671"/>
                </a:lnTo>
                <a:lnTo>
                  <a:pt x="3948475" y="548085"/>
                </a:lnTo>
                <a:close/>
                <a:moveTo>
                  <a:pt x="3622492" y="474019"/>
                </a:moveTo>
                <a:lnTo>
                  <a:pt x="3610604" y="530712"/>
                </a:lnTo>
                <a:lnTo>
                  <a:pt x="3713932" y="530712"/>
                </a:lnTo>
                <a:lnTo>
                  <a:pt x="3725819" y="474019"/>
                </a:lnTo>
                <a:close/>
                <a:moveTo>
                  <a:pt x="6490680" y="469447"/>
                </a:moveTo>
                <a:cubicBezTo>
                  <a:pt x="6524208" y="470666"/>
                  <a:pt x="6546611" y="476381"/>
                  <a:pt x="6557888" y="486592"/>
                </a:cubicBezTo>
                <a:cubicBezTo>
                  <a:pt x="6569166" y="496803"/>
                  <a:pt x="6573586" y="507395"/>
                  <a:pt x="6571147" y="518367"/>
                </a:cubicBezTo>
                <a:cubicBezTo>
                  <a:pt x="6571147" y="519282"/>
                  <a:pt x="6570233" y="522863"/>
                  <a:pt x="6568404" y="529112"/>
                </a:cubicBezTo>
                <a:cubicBezTo>
                  <a:pt x="6566575" y="535360"/>
                  <a:pt x="6559870" y="541380"/>
                  <a:pt x="6548287" y="547171"/>
                </a:cubicBezTo>
                <a:cubicBezTo>
                  <a:pt x="6543410" y="549609"/>
                  <a:pt x="6538534" y="550829"/>
                  <a:pt x="6533657" y="550829"/>
                </a:cubicBezTo>
                <a:cubicBezTo>
                  <a:pt x="6526342" y="550829"/>
                  <a:pt x="6519026" y="548390"/>
                  <a:pt x="6511711" y="543513"/>
                </a:cubicBezTo>
                <a:cubicBezTo>
                  <a:pt x="6511406" y="530102"/>
                  <a:pt x="6508892" y="517072"/>
                  <a:pt x="6504167" y="504423"/>
                </a:cubicBezTo>
                <a:cubicBezTo>
                  <a:pt x="6499443" y="491774"/>
                  <a:pt x="6493728" y="481029"/>
                  <a:pt x="6487022" y="472190"/>
                </a:cubicBezTo>
                <a:close/>
                <a:moveTo>
                  <a:pt x="3418580" y="465332"/>
                </a:moveTo>
                <a:cubicBezTo>
                  <a:pt x="3448756" y="470514"/>
                  <a:pt x="3468263" y="478896"/>
                  <a:pt x="3477102" y="490478"/>
                </a:cubicBezTo>
                <a:cubicBezTo>
                  <a:pt x="3484722" y="499927"/>
                  <a:pt x="3487465" y="509223"/>
                  <a:pt x="3485332" y="518367"/>
                </a:cubicBezTo>
                <a:cubicBezTo>
                  <a:pt x="3485027" y="520501"/>
                  <a:pt x="3483503" y="524844"/>
                  <a:pt x="3480760" y="531398"/>
                </a:cubicBezTo>
                <a:cubicBezTo>
                  <a:pt x="3478016" y="537951"/>
                  <a:pt x="3470854" y="543361"/>
                  <a:pt x="3459271" y="547628"/>
                </a:cubicBezTo>
                <a:cubicBezTo>
                  <a:pt x="3455614" y="548847"/>
                  <a:pt x="3452108" y="549457"/>
                  <a:pt x="3448756" y="549457"/>
                </a:cubicBezTo>
                <a:cubicBezTo>
                  <a:pt x="3440831" y="549457"/>
                  <a:pt x="3433059" y="546257"/>
                  <a:pt x="3425438" y="539856"/>
                </a:cubicBezTo>
                <a:cubicBezTo>
                  <a:pt x="3428791" y="512119"/>
                  <a:pt x="3425134" y="488040"/>
                  <a:pt x="3414466" y="467618"/>
                </a:cubicBezTo>
                <a:close/>
                <a:moveTo>
                  <a:pt x="849867" y="444301"/>
                </a:moveTo>
                <a:cubicBezTo>
                  <a:pt x="883700" y="460760"/>
                  <a:pt x="898178" y="480267"/>
                  <a:pt x="893301" y="502823"/>
                </a:cubicBezTo>
                <a:cubicBezTo>
                  <a:pt x="890558" y="516843"/>
                  <a:pt x="882176" y="525987"/>
                  <a:pt x="868155" y="530255"/>
                </a:cubicBezTo>
                <a:lnTo>
                  <a:pt x="910675" y="530255"/>
                </a:lnTo>
                <a:cubicBezTo>
                  <a:pt x="924391" y="501299"/>
                  <a:pt x="936125" y="472647"/>
                  <a:pt x="945879" y="444301"/>
                </a:cubicBezTo>
                <a:close/>
                <a:moveTo>
                  <a:pt x="3554369" y="438357"/>
                </a:moveTo>
                <a:lnTo>
                  <a:pt x="3561227" y="440186"/>
                </a:lnTo>
                <a:cubicBezTo>
                  <a:pt x="3544463" y="470971"/>
                  <a:pt x="3526175" y="505490"/>
                  <a:pt x="3506363" y="543742"/>
                </a:cubicBezTo>
                <a:cubicBezTo>
                  <a:pt x="3486551" y="581994"/>
                  <a:pt x="3473140" y="608741"/>
                  <a:pt x="3466129" y="623981"/>
                </a:cubicBezTo>
                <a:cubicBezTo>
                  <a:pt x="3458204" y="640440"/>
                  <a:pt x="3452718" y="655223"/>
                  <a:pt x="3449670" y="668329"/>
                </a:cubicBezTo>
                <a:cubicBezTo>
                  <a:pt x="3448146" y="678997"/>
                  <a:pt x="3448603" y="689208"/>
                  <a:pt x="3451042" y="698961"/>
                </a:cubicBezTo>
                <a:cubicBezTo>
                  <a:pt x="3455309" y="715725"/>
                  <a:pt x="3455614" y="732185"/>
                  <a:pt x="3451956" y="748339"/>
                </a:cubicBezTo>
                <a:cubicBezTo>
                  <a:pt x="3450737" y="754740"/>
                  <a:pt x="3449365" y="759617"/>
                  <a:pt x="3447841" y="762969"/>
                </a:cubicBezTo>
                <a:lnTo>
                  <a:pt x="3479845" y="762969"/>
                </a:lnTo>
                <a:lnTo>
                  <a:pt x="3518707" y="579632"/>
                </a:lnTo>
                <a:lnTo>
                  <a:pt x="3575400" y="602949"/>
                </a:lnTo>
                <a:lnTo>
                  <a:pt x="3716675" y="602949"/>
                </a:lnTo>
                <a:lnTo>
                  <a:pt x="3748679" y="570945"/>
                </a:lnTo>
                <a:lnTo>
                  <a:pt x="3800342" y="612093"/>
                </a:lnTo>
                <a:cubicBezTo>
                  <a:pt x="3796990" y="616361"/>
                  <a:pt x="3789370" y="619561"/>
                  <a:pt x="3777482" y="621695"/>
                </a:cubicBezTo>
                <a:lnTo>
                  <a:pt x="3749136" y="755197"/>
                </a:lnTo>
                <a:lnTo>
                  <a:pt x="3771082" y="726393"/>
                </a:lnTo>
                <a:lnTo>
                  <a:pt x="3775654" y="733251"/>
                </a:lnTo>
                <a:cubicBezTo>
                  <a:pt x="3778702" y="738128"/>
                  <a:pt x="3782207" y="743767"/>
                  <a:pt x="3786169" y="750168"/>
                </a:cubicBezTo>
                <a:cubicBezTo>
                  <a:pt x="3790132" y="756569"/>
                  <a:pt x="3793484" y="762665"/>
                  <a:pt x="3796228" y="768456"/>
                </a:cubicBezTo>
                <a:cubicBezTo>
                  <a:pt x="3793789" y="773333"/>
                  <a:pt x="3789370" y="775771"/>
                  <a:pt x="3782969" y="775771"/>
                </a:cubicBezTo>
                <a:lnTo>
                  <a:pt x="3446012" y="775771"/>
                </a:lnTo>
                <a:lnTo>
                  <a:pt x="3445098" y="767541"/>
                </a:lnTo>
                <a:cubicBezTo>
                  <a:pt x="3434430" y="784610"/>
                  <a:pt x="3419647" y="793145"/>
                  <a:pt x="3400750" y="793145"/>
                </a:cubicBezTo>
                <a:cubicBezTo>
                  <a:pt x="3394959" y="793145"/>
                  <a:pt x="3389777" y="791316"/>
                  <a:pt x="3385205" y="787658"/>
                </a:cubicBezTo>
                <a:cubicBezTo>
                  <a:pt x="3380633" y="784001"/>
                  <a:pt x="3378195" y="777752"/>
                  <a:pt x="3377890" y="768913"/>
                </a:cubicBezTo>
                <a:cubicBezTo>
                  <a:pt x="3386424" y="747577"/>
                  <a:pt x="3392368" y="728527"/>
                  <a:pt x="3395720" y="711763"/>
                </a:cubicBezTo>
                <a:cubicBezTo>
                  <a:pt x="3396635" y="708105"/>
                  <a:pt x="3398006" y="700714"/>
                  <a:pt x="3399836" y="689589"/>
                </a:cubicBezTo>
                <a:cubicBezTo>
                  <a:pt x="3401664" y="678464"/>
                  <a:pt x="3400064" y="670691"/>
                  <a:pt x="3395035" y="666272"/>
                </a:cubicBezTo>
                <a:cubicBezTo>
                  <a:pt x="3390006" y="661852"/>
                  <a:pt x="3382614" y="659185"/>
                  <a:pt x="3372860" y="658271"/>
                </a:cubicBezTo>
                <a:lnTo>
                  <a:pt x="3374689" y="650041"/>
                </a:lnTo>
                <a:lnTo>
                  <a:pt x="3395720" y="650041"/>
                </a:lnTo>
                <a:cubicBezTo>
                  <a:pt x="3399378" y="650041"/>
                  <a:pt x="3402274" y="649584"/>
                  <a:pt x="3404408" y="648669"/>
                </a:cubicBezTo>
                <a:cubicBezTo>
                  <a:pt x="3408980" y="646536"/>
                  <a:pt x="3425591" y="625047"/>
                  <a:pt x="3454242" y="584204"/>
                </a:cubicBezTo>
                <a:close/>
                <a:moveTo>
                  <a:pt x="4054546" y="427842"/>
                </a:moveTo>
                <a:cubicBezTo>
                  <a:pt x="4080149" y="435157"/>
                  <a:pt x="4096608" y="444453"/>
                  <a:pt x="4103923" y="455731"/>
                </a:cubicBezTo>
                <a:cubicBezTo>
                  <a:pt x="4110324" y="464875"/>
                  <a:pt x="4112610" y="473562"/>
                  <a:pt x="4110781" y="481791"/>
                </a:cubicBezTo>
                <a:cubicBezTo>
                  <a:pt x="4110476" y="483925"/>
                  <a:pt x="4108876" y="487964"/>
                  <a:pt x="4105981" y="493907"/>
                </a:cubicBezTo>
                <a:cubicBezTo>
                  <a:pt x="4103085" y="499851"/>
                  <a:pt x="4096608" y="504651"/>
                  <a:pt x="4086550" y="508309"/>
                </a:cubicBezTo>
                <a:cubicBezTo>
                  <a:pt x="4083806" y="509223"/>
                  <a:pt x="4081063" y="509681"/>
                  <a:pt x="4078320" y="509681"/>
                </a:cubicBezTo>
                <a:cubicBezTo>
                  <a:pt x="4071310" y="509681"/>
                  <a:pt x="4064604" y="506633"/>
                  <a:pt x="4058203" y="500537"/>
                </a:cubicBezTo>
                <a:cubicBezTo>
                  <a:pt x="4060032" y="488040"/>
                  <a:pt x="4060108" y="475543"/>
                  <a:pt x="4058432" y="463046"/>
                </a:cubicBezTo>
                <a:cubicBezTo>
                  <a:pt x="4056755" y="450549"/>
                  <a:pt x="4053936" y="439577"/>
                  <a:pt x="4049974" y="430128"/>
                </a:cubicBezTo>
                <a:close/>
                <a:moveTo>
                  <a:pt x="3950304" y="423727"/>
                </a:moveTo>
                <a:lnTo>
                  <a:pt x="3926530" y="535284"/>
                </a:lnTo>
                <a:lnTo>
                  <a:pt x="3951218" y="535284"/>
                </a:lnTo>
                <a:lnTo>
                  <a:pt x="3974993" y="423727"/>
                </a:lnTo>
                <a:close/>
                <a:moveTo>
                  <a:pt x="4124040" y="422355"/>
                </a:moveTo>
                <a:cubicBezTo>
                  <a:pt x="4162445" y="435767"/>
                  <a:pt x="4179209" y="453750"/>
                  <a:pt x="4174332" y="476305"/>
                </a:cubicBezTo>
                <a:cubicBezTo>
                  <a:pt x="4171284" y="490021"/>
                  <a:pt x="4162292" y="498860"/>
                  <a:pt x="4147357" y="502823"/>
                </a:cubicBezTo>
                <a:cubicBezTo>
                  <a:pt x="4145224" y="503432"/>
                  <a:pt x="4143090" y="503737"/>
                  <a:pt x="4140956" y="503737"/>
                </a:cubicBezTo>
                <a:cubicBezTo>
                  <a:pt x="4133336" y="503737"/>
                  <a:pt x="4126174" y="500079"/>
                  <a:pt x="4119468" y="492764"/>
                </a:cubicBezTo>
                <a:cubicBezTo>
                  <a:pt x="4124345" y="467466"/>
                  <a:pt x="4124192" y="444606"/>
                  <a:pt x="4119011" y="424184"/>
                </a:cubicBezTo>
                <a:close/>
                <a:moveTo>
                  <a:pt x="615781" y="412754"/>
                </a:moveTo>
                <a:lnTo>
                  <a:pt x="688018" y="419612"/>
                </a:lnTo>
                <a:cubicBezTo>
                  <a:pt x="686494" y="425708"/>
                  <a:pt x="680855" y="429518"/>
                  <a:pt x="671102" y="431042"/>
                </a:cubicBezTo>
                <a:lnTo>
                  <a:pt x="619895" y="671072"/>
                </a:lnTo>
                <a:cubicBezTo>
                  <a:pt x="619590" y="672596"/>
                  <a:pt x="616771" y="674654"/>
                  <a:pt x="611437" y="677244"/>
                </a:cubicBezTo>
                <a:cubicBezTo>
                  <a:pt x="606103" y="679835"/>
                  <a:pt x="599474" y="682121"/>
                  <a:pt x="591549" y="684102"/>
                </a:cubicBezTo>
                <a:cubicBezTo>
                  <a:pt x="583624" y="686084"/>
                  <a:pt x="576004" y="687074"/>
                  <a:pt x="568689" y="687074"/>
                </a:cubicBezTo>
                <a:lnTo>
                  <a:pt x="557716" y="687074"/>
                </a:lnTo>
                <a:close/>
                <a:moveTo>
                  <a:pt x="501938" y="412297"/>
                </a:moveTo>
                <a:cubicBezTo>
                  <a:pt x="479382" y="441863"/>
                  <a:pt x="451951" y="470971"/>
                  <a:pt x="419642" y="499622"/>
                </a:cubicBezTo>
                <a:lnTo>
                  <a:pt x="446616" y="510595"/>
                </a:lnTo>
                <a:lnTo>
                  <a:pt x="491879" y="510595"/>
                </a:lnTo>
                <a:lnTo>
                  <a:pt x="527541" y="482706"/>
                </a:lnTo>
                <a:lnTo>
                  <a:pt x="527998" y="483620"/>
                </a:lnTo>
                <a:cubicBezTo>
                  <a:pt x="523731" y="457407"/>
                  <a:pt x="515044" y="433633"/>
                  <a:pt x="501938" y="412297"/>
                </a:cubicBezTo>
                <a:close/>
                <a:moveTo>
                  <a:pt x="3636208" y="409554"/>
                </a:moveTo>
                <a:lnTo>
                  <a:pt x="3625235" y="461217"/>
                </a:lnTo>
                <a:lnTo>
                  <a:pt x="3728562" y="461217"/>
                </a:lnTo>
                <a:lnTo>
                  <a:pt x="3739535" y="409554"/>
                </a:lnTo>
                <a:close/>
                <a:moveTo>
                  <a:pt x="4005625" y="381665"/>
                </a:moveTo>
                <a:lnTo>
                  <a:pt x="4049516" y="423270"/>
                </a:lnTo>
                <a:cubicBezTo>
                  <a:pt x="4046164" y="427232"/>
                  <a:pt x="4039458" y="430433"/>
                  <a:pt x="4029400" y="432871"/>
                </a:cubicBezTo>
                <a:lnTo>
                  <a:pt x="3972250" y="700790"/>
                </a:lnTo>
                <a:cubicBezTo>
                  <a:pt x="3971640" y="702009"/>
                  <a:pt x="3968592" y="703914"/>
                  <a:pt x="3963106" y="706505"/>
                </a:cubicBezTo>
                <a:cubicBezTo>
                  <a:pt x="3957619" y="709096"/>
                  <a:pt x="3951066" y="711458"/>
                  <a:pt x="3943446" y="713592"/>
                </a:cubicBezTo>
                <a:cubicBezTo>
                  <a:pt x="3935826" y="715725"/>
                  <a:pt x="3928663" y="716792"/>
                  <a:pt x="3921958" y="716792"/>
                </a:cubicBezTo>
                <a:lnTo>
                  <a:pt x="3912814" y="716792"/>
                </a:lnTo>
                <a:lnTo>
                  <a:pt x="3921043" y="677473"/>
                </a:lnTo>
                <a:lnTo>
                  <a:pt x="3896354" y="677473"/>
                </a:lnTo>
                <a:lnTo>
                  <a:pt x="3887210" y="721821"/>
                </a:lnTo>
                <a:cubicBezTo>
                  <a:pt x="3886601" y="723955"/>
                  <a:pt x="3881800" y="727384"/>
                  <a:pt x="3872809" y="732108"/>
                </a:cubicBezTo>
                <a:cubicBezTo>
                  <a:pt x="3863817" y="736833"/>
                  <a:pt x="3852158" y="739195"/>
                  <a:pt x="3837833" y="739195"/>
                </a:cubicBezTo>
                <a:lnTo>
                  <a:pt x="3827774" y="739195"/>
                </a:lnTo>
                <a:lnTo>
                  <a:pt x="3902755" y="385322"/>
                </a:lnTo>
                <a:lnTo>
                  <a:pt x="3958991" y="410925"/>
                </a:lnTo>
                <a:lnTo>
                  <a:pt x="3973164" y="410925"/>
                </a:lnTo>
                <a:close/>
                <a:moveTo>
                  <a:pt x="6546458" y="369320"/>
                </a:moveTo>
                <a:cubicBezTo>
                  <a:pt x="6581510" y="370235"/>
                  <a:pt x="6605285" y="375797"/>
                  <a:pt x="6617782" y="386008"/>
                </a:cubicBezTo>
                <a:cubicBezTo>
                  <a:pt x="6630278" y="396219"/>
                  <a:pt x="6635155" y="407268"/>
                  <a:pt x="6632412" y="419155"/>
                </a:cubicBezTo>
                <a:cubicBezTo>
                  <a:pt x="6632412" y="419460"/>
                  <a:pt x="6631650" y="422813"/>
                  <a:pt x="6630126" y="429213"/>
                </a:cubicBezTo>
                <a:cubicBezTo>
                  <a:pt x="6628602" y="435614"/>
                  <a:pt x="6622201" y="441863"/>
                  <a:pt x="6610924" y="447959"/>
                </a:cubicBezTo>
                <a:cubicBezTo>
                  <a:pt x="6605437" y="451007"/>
                  <a:pt x="6599951" y="452531"/>
                  <a:pt x="6594464" y="452531"/>
                </a:cubicBezTo>
                <a:cubicBezTo>
                  <a:pt x="6587454" y="452531"/>
                  <a:pt x="6580291" y="450397"/>
                  <a:pt x="6572976" y="446130"/>
                </a:cubicBezTo>
                <a:cubicBezTo>
                  <a:pt x="6571147" y="432719"/>
                  <a:pt x="6567413" y="419384"/>
                  <a:pt x="6561775" y="406125"/>
                </a:cubicBezTo>
                <a:cubicBezTo>
                  <a:pt x="6556136" y="392866"/>
                  <a:pt x="6549659" y="381512"/>
                  <a:pt x="6542344" y="372063"/>
                </a:cubicBezTo>
                <a:close/>
                <a:moveTo>
                  <a:pt x="6870156" y="363834"/>
                </a:moveTo>
                <a:lnTo>
                  <a:pt x="6919991" y="424184"/>
                </a:lnTo>
                <a:cubicBezTo>
                  <a:pt x="6916638" y="426623"/>
                  <a:pt x="6912371" y="427842"/>
                  <a:pt x="6907189" y="427842"/>
                </a:cubicBezTo>
                <a:cubicBezTo>
                  <a:pt x="6901398" y="427842"/>
                  <a:pt x="6894540" y="426318"/>
                  <a:pt x="6886615" y="423270"/>
                </a:cubicBezTo>
                <a:cubicBezTo>
                  <a:pt x="6864060" y="426927"/>
                  <a:pt x="6838000" y="430585"/>
                  <a:pt x="6808434" y="434243"/>
                </a:cubicBezTo>
                <a:lnTo>
                  <a:pt x="6791517" y="515624"/>
                </a:lnTo>
                <a:lnTo>
                  <a:pt x="6829008" y="515624"/>
                </a:lnTo>
                <a:lnTo>
                  <a:pt x="6870613" y="470819"/>
                </a:lnTo>
                <a:lnTo>
                  <a:pt x="6879300" y="479048"/>
                </a:lnTo>
                <a:cubicBezTo>
                  <a:pt x="6884786" y="484839"/>
                  <a:pt x="6891111" y="491545"/>
                  <a:pt x="6898274" y="499165"/>
                </a:cubicBezTo>
                <a:cubicBezTo>
                  <a:pt x="6905436" y="506785"/>
                  <a:pt x="6911913" y="514100"/>
                  <a:pt x="6917705" y="521111"/>
                </a:cubicBezTo>
                <a:cubicBezTo>
                  <a:pt x="6915571" y="525987"/>
                  <a:pt x="6910847" y="528426"/>
                  <a:pt x="6903531" y="528426"/>
                </a:cubicBezTo>
                <a:lnTo>
                  <a:pt x="6788774" y="528426"/>
                </a:lnTo>
                <a:lnTo>
                  <a:pt x="6770029" y="615294"/>
                </a:lnTo>
                <a:lnTo>
                  <a:pt x="6794261" y="615294"/>
                </a:lnTo>
                <a:lnTo>
                  <a:pt x="6830837" y="583290"/>
                </a:lnTo>
                <a:lnTo>
                  <a:pt x="6880671" y="628553"/>
                </a:lnTo>
                <a:cubicBezTo>
                  <a:pt x="6877014" y="632820"/>
                  <a:pt x="6870156" y="636173"/>
                  <a:pt x="6860098" y="638611"/>
                </a:cubicBezTo>
                <a:lnTo>
                  <a:pt x="6831751" y="773028"/>
                </a:lnTo>
                <a:cubicBezTo>
                  <a:pt x="6831141" y="774552"/>
                  <a:pt x="6827636" y="776685"/>
                  <a:pt x="6821235" y="779429"/>
                </a:cubicBezTo>
                <a:cubicBezTo>
                  <a:pt x="6814835" y="782172"/>
                  <a:pt x="6807215" y="784686"/>
                  <a:pt x="6798375" y="786972"/>
                </a:cubicBezTo>
                <a:cubicBezTo>
                  <a:pt x="6789536" y="789258"/>
                  <a:pt x="6781307" y="790401"/>
                  <a:pt x="6773687" y="790401"/>
                </a:cubicBezTo>
                <a:lnTo>
                  <a:pt x="6762257" y="790401"/>
                </a:lnTo>
                <a:lnTo>
                  <a:pt x="6770486" y="751082"/>
                </a:lnTo>
                <a:lnTo>
                  <a:pt x="6648414" y="751082"/>
                </a:lnTo>
                <a:lnTo>
                  <a:pt x="6643842" y="773028"/>
                </a:lnTo>
                <a:cubicBezTo>
                  <a:pt x="6643537" y="774857"/>
                  <a:pt x="6640261" y="777371"/>
                  <a:pt x="6634012" y="780572"/>
                </a:cubicBezTo>
                <a:cubicBezTo>
                  <a:pt x="6627764" y="783772"/>
                  <a:pt x="6620144" y="786668"/>
                  <a:pt x="6611152" y="789258"/>
                </a:cubicBezTo>
                <a:cubicBezTo>
                  <a:pt x="6602161" y="791849"/>
                  <a:pt x="6593093" y="793145"/>
                  <a:pt x="6583949" y="793145"/>
                </a:cubicBezTo>
                <a:lnTo>
                  <a:pt x="6574805" y="793145"/>
                </a:lnTo>
                <a:lnTo>
                  <a:pt x="6617782" y="589233"/>
                </a:lnTo>
                <a:lnTo>
                  <a:pt x="6679961" y="615294"/>
                </a:lnTo>
                <a:lnTo>
                  <a:pt x="6702364" y="615294"/>
                </a:lnTo>
                <a:lnTo>
                  <a:pt x="6721109" y="528426"/>
                </a:lnTo>
                <a:lnTo>
                  <a:pt x="6610924" y="528426"/>
                </a:lnTo>
                <a:lnTo>
                  <a:pt x="6610009" y="516996"/>
                </a:lnTo>
                <a:cubicBezTo>
                  <a:pt x="6578920" y="573689"/>
                  <a:pt x="6559108" y="611179"/>
                  <a:pt x="6550573" y="629467"/>
                </a:cubicBezTo>
                <a:cubicBezTo>
                  <a:pt x="6542039" y="645926"/>
                  <a:pt x="6536248" y="660709"/>
                  <a:pt x="6533200" y="673815"/>
                </a:cubicBezTo>
                <a:cubicBezTo>
                  <a:pt x="6531980" y="684483"/>
                  <a:pt x="6532895" y="694237"/>
                  <a:pt x="6535943" y="703076"/>
                </a:cubicBezTo>
                <a:cubicBezTo>
                  <a:pt x="6540820" y="718926"/>
                  <a:pt x="6541582" y="734775"/>
                  <a:pt x="6538229" y="750625"/>
                </a:cubicBezTo>
                <a:cubicBezTo>
                  <a:pt x="6535486" y="764646"/>
                  <a:pt x="6528856" y="775542"/>
                  <a:pt x="6518341" y="783315"/>
                </a:cubicBezTo>
                <a:cubicBezTo>
                  <a:pt x="6507825" y="791087"/>
                  <a:pt x="6495862" y="794973"/>
                  <a:pt x="6482450" y="794973"/>
                </a:cubicBezTo>
                <a:cubicBezTo>
                  <a:pt x="6476659" y="794973"/>
                  <a:pt x="6471173" y="793221"/>
                  <a:pt x="6465991" y="789716"/>
                </a:cubicBezTo>
                <a:cubicBezTo>
                  <a:pt x="6460810" y="786210"/>
                  <a:pt x="6457762" y="780038"/>
                  <a:pt x="6456847" y="771199"/>
                </a:cubicBezTo>
                <a:cubicBezTo>
                  <a:pt x="6465077" y="750473"/>
                  <a:pt x="6471020" y="731880"/>
                  <a:pt x="6474678" y="715421"/>
                </a:cubicBezTo>
                <a:cubicBezTo>
                  <a:pt x="6475288" y="712373"/>
                  <a:pt x="6476583" y="705362"/>
                  <a:pt x="6478564" y="694389"/>
                </a:cubicBezTo>
                <a:cubicBezTo>
                  <a:pt x="6480545" y="683417"/>
                  <a:pt x="6479250" y="675797"/>
                  <a:pt x="6474678" y="671529"/>
                </a:cubicBezTo>
                <a:cubicBezTo>
                  <a:pt x="6468887" y="666957"/>
                  <a:pt x="6461267" y="664214"/>
                  <a:pt x="6451818" y="663300"/>
                </a:cubicBezTo>
                <a:lnTo>
                  <a:pt x="6453190" y="655527"/>
                </a:lnTo>
                <a:lnTo>
                  <a:pt x="6474678" y="655527"/>
                </a:lnTo>
                <a:cubicBezTo>
                  <a:pt x="6478640" y="655527"/>
                  <a:pt x="6481765" y="655070"/>
                  <a:pt x="6484051" y="654156"/>
                </a:cubicBezTo>
                <a:cubicBezTo>
                  <a:pt x="6486337" y="653241"/>
                  <a:pt x="6489156" y="650879"/>
                  <a:pt x="6492509" y="647069"/>
                </a:cubicBezTo>
                <a:cubicBezTo>
                  <a:pt x="6495862" y="643259"/>
                  <a:pt x="6498986" y="639754"/>
                  <a:pt x="6501881" y="636554"/>
                </a:cubicBezTo>
                <a:cubicBezTo>
                  <a:pt x="6504777" y="633353"/>
                  <a:pt x="6508739" y="628476"/>
                  <a:pt x="6513769" y="621923"/>
                </a:cubicBezTo>
                <a:cubicBezTo>
                  <a:pt x="6518798" y="615370"/>
                  <a:pt x="6525961" y="605845"/>
                  <a:pt x="6535257" y="593348"/>
                </a:cubicBezTo>
                <a:cubicBezTo>
                  <a:pt x="6544553" y="580851"/>
                  <a:pt x="6557203" y="563783"/>
                  <a:pt x="6573205" y="542142"/>
                </a:cubicBezTo>
                <a:cubicBezTo>
                  <a:pt x="6589207" y="520501"/>
                  <a:pt x="6609857" y="492917"/>
                  <a:pt x="6635155" y="459389"/>
                </a:cubicBezTo>
                <a:lnTo>
                  <a:pt x="6641099" y="461217"/>
                </a:lnTo>
                <a:cubicBezTo>
                  <a:pt x="6631955" y="477067"/>
                  <a:pt x="6621896" y="495203"/>
                  <a:pt x="6610924" y="515624"/>
                </a:cubicBezTo>
                <a:lnTo>
                  <a:pt x="6723852" y="515624"/>
                </a:lnTo>
                <a:lnTo>
                  <a:pt x="6739397" y="440643"/>
                </a:lnTo>
                <a:cubicBezTo>
                  <a:pt x="6701906" y="443387"/>
                  <a:pt x="6665635" y="445063"/>
                  <a:pt x="6630583" y="445673"/>
                </a:cubicBezTo>
                <a:lnTo>
                  <a:pt x="6631040" y="439729"/>
                </a:lnTo>
                <a:cubicBezTo>
                  <a:pt x="6672188" y="430280"/>
                  <a:pt x="6715089" y="418469"/>
                  <a:pt x="6759742" y="404296"/>
                </a:cubicBezTo>
                <a:cubicBezTo>
                  <a:pt x="6804395" y="390123"/>
                  <a:pt x="6841200" y="376635"/>
                  <a:pt x="6870156" y="363834"/>
                </a:cubicBezTo>
                <a:close/>
                <a:moveTo>
                  <a:pt x="3474816" y="363834"/>
                </a:moveTo>
                <a:cubicBezTo>
                  <a:pt x="3506515" y="369015"/>
                  <a:pt x="3527242" y="377550"/>
                  <a:pt x="3536995" y="389437"/>
                </a:cubicBezTo>
                <a:cubicBezTo>
                  <a:pt x="3545530" y="399495"/>
                  <a:pt x="3548730" y="409706"/>
                  <a:pt x="3546596" y="420069"/>
                </a:cubicBezTo>
                <a:cubicBezTo>
                  <a:pt x="3546292" y="421593"/>
                  <a:pt x="3544844" y="425708"/>
                  <a:pt x="3542253" y="432414"/>
                </a:cubicBezTo>
                <a:cubicBezTo>
                  <a:pt x="3539662" y="439119"/>
                  <a:pt x="3532423" y="444758"/>
                  <a:pt x="3520536" y="449330"/>
                </a:cubicBezTo>
                <a:cubicBezTo>
                  <a:pt x="3516574" y="450854"/>
                  <a:pt x="3512764" y="451616"/>
                  <a:pt x="3509106" y="451616"/>
                </a:cubicBezTo>
                <a:cubicBezTo>
                  <a:pt x="3501181" y="451616"/>
                  <a:pt x="3493409" y="448568"/>
                  <a:pt x="3485789" y="442472"/>
                </a:cubicBezTo>
                <a:cubicBezTo>
                  <a:pt x="3487008" y="417479"/>
                  <a:pt x="3481979" y="392028"/>
                  <a:pt x="3470701" y="366120"/>
                </a:cubicBezTo>
                <a:close/>
                <a:moveTo>
                  <a:pt x="3776568" y="363377"/>
                </a:moveTo>
                <a:lnTo>
                  <a:pt x="3822288" y="404982"/>
                </a:lnTo>
                <a:cubicBezTo>
                  <a:pt x="3818021" y="409554"/>
                  <a:pt x="3811315" y="412602"/>
                  <a:pt x="3802171" y="414126"/>
                </a:cubicBezTo>
                <a:lnTo>
                  <a:pt x="3771082" y="560430"/>
                </a:lnTo>
                <a:cubicBezTo>
                  <a:pt x="3770777" y="561649"/>
                  <a:pt x="3765595" y="564164"/>
                  <a:pt x="3755537" y="567974"/>
                </a:cubicBezTo>
                <a:cubicBezTo>
                  <a:pt x="3745478" y="571784"/>
                  <a:pt x="3732372" y="573689"/>
                  <a:pt x="3716218" y="573689"/>
                </a:cubicBezTo>
                <a:lnTo>
                  <a:pt x="3704788" y="573689"/>
                </a:lnTo>
                <a:lnTo>
                  <a:pt x="3711188" y="543513"/>
                </a:lnTo>
                <a:lnTo>
                  <a:pt x="3607861" y="543513"/>
                </a:lnTo>
                <a:lnTo>
                  <a:pt x="3603289" y="565002"/>
                </a:lnTo>
                <a:cubicBezTo>
                  <a:pt x="3602680" y="567135"/>
                  <a:pt x="3597574" y="570031"/>
                  <a:pt x="3587973" y="573689"/>
                </a:cubicBezTo>
                <a:cubicBezTo>
                  <a:pt x="3578372" y="577346"/>
                  <a:pt x="3565799" y="579175"/>
                  <a:pt x="3550254" y="579175"/>
                </a:cubicBezTo>
                <a:lnTo>
                  <a:pt x="3539281" y="579175"/>
                </a:lnTo>
                <a:lnTo>
                  <a:pt x="3583172" y="372521"/>
                </a:lnTo>
                <a:lnTo>
                  <a:pt x="3643523" y="396752"/>
                </a:lnTo>
                <a:lnTo>
                  <a:pt x="3740449" y="396752"/>
                </a:lnTo>
                <a:close/>
                <a:moveTo>
                  <a:pt x="7127560" y="361548"/>
                </a:moveTo>
                <a:lnTo>
                  <a:pt x="7215342" y="369777"/>
                </a:lnTo>
                <a:cubicBezTo>
                  <a:pt x="7213513" y="377093"/>
                  <a:pt x="7206960" y="381360"/>
                  <a:pt x="7195682" y="382579"/>
                </a:cubicBezTo>
                <a:lnTo>
                  <a:pt x="7187910" y="415040"/>
                </a:lnTo>
                <a:cubicBezTo>
                  <a:pt x="7183338" y="436986"/>
                  <a:pt x="7178156" y="458627"/>
                  <a:pt x="7172365" y="479963"/>
                </a:cubicBezTo>
                <a:lnTo>
                  <a:pt x="7264719" y="479963"/>
                </a:lnTo>
                <a:lnTo>
                  <a:pt x="7308611" y="444301"/>
                </a:lnTo>
                <a:lnTo>
                  <a:pt x="7355702" y="495507"/>
                </a:lnTo>
                <a:cubicBezTo>
                  <a:pt x="7351130" y="500079"/>
                  <a:pt x="7343358" y="503280"/>
                  <a:pt x="7332385" y="505109"/>
                </a:cubicBezTo>
                <a:cubicBezTo>
                  <a:pt x="7313792" y="582223"/>
                  <a:pt x="7296723" y="641811"/>
                  <a:pt x="7281179" y="683874"/>
                </a:cubicBezTo>
                <a:cubicBezTo>
                  <a:pt x="7265634" y="725936"/>
                  <a:pt x="7249327" y="753216"/>
                  <a:pt x="7232258" y="765713"/>
                </a:cubicBezTo>
                <a:cubicBezTo>
                  <a:pt x="7221285" y="774247"/>
                  <a:pt x="7209398" y="780495"/>
                  <a:pt x="7196597" y="784458"/>
                </a:cubicBezTo>
                <a:cubicBezTo>
                  <a:pt x="7183795" y="788420"/>
                  <a:pt x="7167183" y="790401"/>
                  <a:pt x="7146762" y="790401"/>
                </a:cubicBezTo>
                <a:lnTo>
                  <a:pt x="7147676" y="785372"/>
                </a:lnTo>
                <a:cubicBezTo>
                  <a:pt x="7151639" y="766475"/>
                  <a:pt x="7150115" y="752301"/>
                  <a:pt x="7143104" y="742853"/>
                </a:cubicBezTo>
                <a:cubicBezTo>
                  <a:pt x="7134265" y="731880"/>
                  <a:pt x="7115977" y="723345"/>
                  <a:pt x="7088240" y="717249"/>
                </a:cubicBezTo>
                <a:lnTo>
                  <a:pt x="7089155" y="712677"/>
                </a:lnTo>
                <a:cubicBezTo>
                  <a:pt x="7135179" y="715421"/>
                  <a:pt x="7162916" y="716792"/>
                  <a:pt x="7172365" y="716792"/>
                </a:cubicBezTo>
                <a:cubicBezTo>
                  <a:pt x="7180595" y="716792"/>
                  <a:pt x="7186995" y="714811"/>
                  <a:pt x="7191567" y="710849"/>
                </a:cubicBezTo>
                <a:cubicBezTo>
                  <a:pt x="7201321" y="703533"/>
                  <a:pt x="7212522" y="680978"/>
                  <a:pt x="7225172" y="643183"/>
                </a:cubicBezTo>
                <a:cubicBezTo>
                  <a:pt x="7237821" y="605388"/>
                  <a:pt x="7251765" y="555248"/>
                  <a:pt x="7267005" y="492764"/>
                </a:cubicBezTo>
                <a:lnTo>
                  <a:pt x="7168708" y="492764"/>
                </a:lnTo>
                <a:cubicBezTo>
                  <a:pt x="7157735" y="534217"/>
                  <a:pt x="7142190" y="573384"/>
                  <a:pt x="7122073" y="610265"/>
                </a:cubicBezTo>
                <a:cubicBezTo>
                  <a:pt x="7101956" y="647145"/>
                  <a:pt x="7073153" y="681054"/>
                  <a:pt x="7035662" y="711992"/>
                </a:cubicBezTo>
                <a:cubicBezTo>
                  <a:pt x="6998172" y="742929"/>
                  <a:pt x="6947880" y="770285"/>
                  <a:pt x="6884786" y="794059"/>
                </a:cubicBezTo>
                <a:lnTo>
                  <a:pt x="6882043" y="788115"/>
                </a:lnTo>
                <a:cubicBezTo>
                  <a:pt x="6949709" y="745443"/>
                  <a:pt x="6999239" y="699571"/>
                  <a:pt x="7030633" y="650498"/>
                </a:cubicBezTo>
                <a:cubicBezTo>
                  <a:pt x="7062027" y="601425"/>
                  <a:pt x="7084430" y="548847"/>
                  <a:pt x="7097841" y="492764"/>
                </a:cubicBezTo>
                <a:lnTo>
                  <a:pt x="6967082" y="492764"/>
                </a:lnTo>
                <a:lnTo>
                  <a:pt x="6965711" y="479963"/>
                </a:lnTo>
                <a:lnTo>
                  <a:pt x="7101499" y="479963"/>
                </a:lnTo>
                <a:cubicBezTo>
                  <a:pt x="7106985" y="457407"/>
                  <a:pt x="7112167" y="434243"/>
                  <a:pt x="7117044" y="410468"/>
                </a:cubicBezTo>
                <a:close/>
                <a:moveTo>
                  <a:pt x="714536" y="361091"/>
                </a:moveTo>
                <a:lnTo>
                  <a:pt x="791803" y="368406"/>
                </a:lnTo>
                <a:cubicBezTo>
                  <a:pt x="789974" y="375416"/>
                  <a:pt x="783420" y="379836"/>
                  <a:pt x="772143" y="381665"/>
                </a:cubicBezTo>
                <a:lnTo>
                  <a:pt x="698991" y="725022"/>
                </a:lnTo>
                <a:cubicBezTo>
                  <a:pt x="695943" y="739043"/>
                  <a:pt x="691676" y="750930"/>
                  <a:pt x="686189" y="760683"/>
                </a:cubicBezTo>
                <a:cubicBezTo>
                  <a:pt x="680703" y="770437"/>
                  <a:pt x="671635" y="778286"/>
                  <a:pt x="658986" y="784229"/>
                </a:cubicBezTo>
                <a:cubicBezTo>
                  <a:pt x="646337" y="790173"/>
                  <a:pt x="628430" y="794211"/>
                  <a:pt x="605265" y="796345"/>
                </a:cubicBezTo>
                <a:cubicBezTo>
                  <a:pt x="608618" y="776533"/>
                  <a:pt x="607551" y="761903"/>
                  <a:pt x="602064" y="752454"/>
                </a:cubicBezTo>
                <a:cubicBezTo>
                  <a:pt x="599321" y="747577"/>
                  <a:pt x="595130" y="743386"/>
                  <a:pt x="589492" y="739881"/>
                </a:cubicBezTo>
                <a:cubicBezTo>
                  <a:pt x="583853" y="736376"/>
                  <a:pt x="574937" y="733556"/>
                  <a:pt x="562745" y="731423"/>
                </a:cubicBezTo>
                <a:lnTo>
                  <a:pt x="564117" y="725479"/>
                </a:lnTo>
                <a:lnTo>
                  <a:pt x="591092" y="726851"/>
                </a:lnTo>
                <a:cubicBezTo>
                  <a:pt x="607856" y="728070"/>
                  <a:pt x="619590" y="728679"/>
                  <a:pt x="626296" y="728679"/>
                </a:cubicBezTo>
                <a:cubicBezTo>
                  <a:pt x="633307" y="728679"/>
                  <a:pt x="637269" y="726546"/>
                  <a:pt x="638183" y="722279"/>
                </a:cubicBezTo>
                <a:lnTo>
                  <a:pt x="638183" y="720450"/>
                </a:lnTo>
                <a:close/>
                <a:moveTo>
                  <a:pt x="1184994" y="359719"/>
                </a:moveTo>
                <a:lnTo>
                  <a:pt x="1240316" y="412297"/>
                </a:lnTo>
                <a:cubicBezTo>
                  <a:pt x="1236353" y="415345"/>
                  <a:pt x="1231324" y="416869"/>
                  <a:pt x="1225228" y="416869"/>
                </a:cubicBezTo>
                <a:cubicBezTo>
                  <a:pt x="1220656" y="416869"/>
                  <a:pt x="1215322" y="415955"/>
                  <a:pt x="1209226" y="414126"/>
                </a:cubicBezTo>
                <a:cubicBezTo>
                  <a:pt x="1179051" y="422660"/>
                  <a:pt x="1142627" y="429518"/>
                  <a:pt x="1099955" y="434700"/>
                </a:cubicBezTo>
                <a:lnTo>
                  <a:pt x="1080753" y="524311"/>
                </a:lnTo>
                <a:lnTo>
                  <a:pt x="1131045" y="524311"/>
                </a:lnTo>
                <a:lnTo>
                  <a:pt x="1174022" y="478134"/>
                </a:lnTo>
                <a:lnTo>
                  <a:pt x="1182709" y="486821"/>
                </a:lnTo>
                <a:cubicBezTo>
                  <a:pt x="1188195" y="492612"/>
                  <a:pt x="1194596" y="499470"/>
                  <a:pt x="1201911" y="507395"/>
                </a:cubicBezTo>
                <a:cubicBezTo>
                  <a:pt x="1209226" y="515319"/>
                  <a:pt x="1215932" y="522787"/>
                  <a:pt x="1222028" y="529797"/>
                </a:cubicBezTo>
                <a:cubicBezTo>
                  <a:pt x="1219894" y="534674"/>
                  <a:pt x="1215170" y="537113"/>
                  <a:pt x="1207854" y="537113"/>
                </a:cubicBezTo>
                <a:lnTo>
                  <a:pt x="1174022" y="537113"/>
                </a:lnTo>
                <a:lnTo>
                  <a:pt x="1122815" y="776685"/>
                </a:lnTo>
                <a:cubicBezTo>
                  <a:pt x="1121901" y="779124"/>
                  <a:pt x="1116415" y="782629"/>
                  <a:pt x="1106356" y="787201"/>
                </a:cubicBezTo>
                <a:cubicBezTo>
                  <a:pt x="1096298" y="791773"/>
                  <a:pt x="1082887" y="794059"/>
                  <a:pt x="1066123" y="794059"/>
                </a:cubicBezTo>
                <a:lnTo>
                  <a:pt x="1054235" y="794059"/>
                </a:lnTo>
                <a:lnTo>
                  <a:pt x="1109099" y="537113"/>
                </a:lnTo>
                <a:lnTo>
                  <a:pt x="1078467" y="537113"/>
                </a:lnTo>
                <a:cubicBezTo>
                  <a:pt x="1071457" y="569421"/>
                  <a:pt x="1064675" y="596396"/>
                  <a:pt x="1058121" y="618037"/>
                </a:cubicBezTo>
                <a:cubicBezTo>
                  <a:pt x="1051568" y="639678"/>
                  <a:pt x="1042348" y="661014"/>
                  <a:pt x="1030461" y="682045"/>
                </a:cubicBezTo>
                <a:cubicBezTo>
                  <a:pt x="1004553" y="728679"/>
                  <a:pt x="963862" y="766017"/>
                  <a:pt x="908388" y="794059"/>
                </a:cubicBezTo>
                <a:lnTo>
                  <a:pt x="905188" y="789487"/>
                </a:lnTo>
                <a:cubicBezTo>
                  <a:pt x="944203" y="748644"/>
                  <a:pt x="972701" y="697437"/>
                  <a:pt x="990685" y="635868"/>
                </a:cubicBezTo>
                <a:cubicBezTo>
                  <a:pt x="998609" y="608131"/>
                  <a:pt x="1006229" y="577041"/>
                  <a:pt x="1013545" y="542599"/>
                </a:cubicBezTo>
                <a:cubicBezTo>
                  <a:pt x="1012325" y="542904"/>
                  <a:pt x="983827" y="543056"/>
                  <a:pt x="928048" y="543056"/>
                </a:cubicBezTo>
                <a:lnTo>
                  <a:pt x="916618" y="596549"/>
                </a:lnTo>
                <a:lnTo>
                  <a:pt x="927591" y="596549"/>
                </a:lnTo>
                <a:lnTo>
                  <a:pt x="960967" y="560430"/>
                </a:lnTo>
                <a:lnTo>
                  <a:pt x="967824" y="567288"/>
                </a:lnTo>
                <a:cubicBezTo>
                  <a:pt x="971787" y="571860"/>
                  <a:pt x="976588" y="577346"/>
                  <a:pt x="982226" y="583747"/>
                </a:cubicBezTo>
                <a:cubicBezTo>
                  <a:pt x="987865" y="590148"/>
                  <a:pt x="992971" y="596244"/>
                  <a:pt x="997543" y="602035"/>
                </a:cubicBezTo>
                <a:cubicBezTo>
                  <a:pt x="994799" y="606912"/>
                  <a:pt x="990227" y="609350"/>
                  <a:pt x="983827" y="609350"/>
                </a:cubicBezTo>
                <a:lnTo>
                  <a:pt x="913875" y="609350"/>
                </a:lnTo>
                <a:lnTo>
                  <a:pt x="911132" y="623066"/>
                </a:lnTo>
                <a:lnTo>
                  <a:pt x="914789" y="621237"/>
                </a:lnTo>
                <a:cubicBezTo>
                  <a:pt x="948927" y="634953"/>
                  <a:pt x="966910" y="650803"/>
                  <a:pt x="968739" y="668786"/>
                </a:cubicBezTo>
                <a:cubicBezTo>
                  <a:pt x="969348" y="674577"/>
                  <a:pt x="969196" y="679759"/>
                  <a:pt x="968282" y="684331"/>
                </a:cubicBezTo>
                <a:cubicBezTo>
                  <a:pt x="966148" y="694694"/>
                  <a:pt x="960205" y="703076"/>
                  <a:pt x="950451" y="709477"/>
                </a:cubicBezTo>
                <a:cubicBezTo>
                  <a:pt x="944964" y="713135"/>
                  <a:pt x="939478" y="714963"/>
                  <a:pt x="933992" y="714963"/>
                </a:cubicBezTo>
                <a:cubicBezTo>
                  <a:pt x="926067" y="714963"/>
                  <a:pt x="918294" y="711153"/>
                  <a:pt x="910675" y="703533"/>
                </a:cubicBezTo>
                <a:lnTo>
                  <a:pt x="911589" y="699419"/>
                </a:lnTo>
                <a:cubicBezTo>
                  <a:pt x="917380" y="672291"/>
                  <a:pt x="917075" y="647603"/>
                  <a:pt x="910675" y="625352"/>
                </a:cubicBezTo>
                <a:lnTo>
                  <a:pt x="888272" y="729594"/>
                </a:lnTo>
                <a:cubicBezTo>
                  <a:pt x="885529" y="742091"/>
                  <a:pt x="881642" y="752835"/>
                  <a:pt x="876613" y="761826"/>
                </a:cubicBezTo>
                <a:cubicBezTo>
                  <a:pt x="871584" y="770818"/>
                  <a:pt x="863431" y="777981"/>
                  <a:pt x="852153" y="783315"/>
                </a:cubicBezTo>
                <a:cubicBezTo>
                  <a:pt x="840875" y="788649"/>
                  <a:pt x="824873" y="792078"/>
                  <a:pt x="804147" y="793602"/>
                </a:cubicBezTo>
                <a:cubicBezTo>
                  <a:pt x="807805" y="776533"/>
                  <a:pt x="808567" y="764189"/>
                  <a:pt x="806433" y="756569"/>
                </a:cubicBezTo>
                <a:cubicBezTo>
                  <a:pt x="804909" y="752911"/>
                  <a:pt x="802394" y="749558"/>
                  <a:pt x="798889" y="746510"/>
                </a:cubicBezTo>
                <a:cubicBezTo>
                  <a:pt x="795384" y="743462"/>
                  <a:pt x="789364" y="741176"/>
                  <a:pt x="780830" y="739652"/>
                </a:cubicBezTo>
                <a:lnTo>
                  <a:pt x="782201" y="734166"/>
                </a:lnTo>
                <a:lnTo>
                  <a:pt x="796832" y="735080"/>
                </a:lnTo>
                <a:cubicBezTo>
                  <a:pt x="804452" y="735690"/>
                  <a:pt x="811157" y="735995"/>
                  <a:pt x="816949" y="735995"/>
                </a:cubicBezTo>
                <a:cubicBezTo>
                  <a:pt x="821825" y="735995"/>
                  <a:pt x="824873" y="733404"/>
                  <a:pt x="826093" y="728222"/>
                </a:cubicBezTo>
                <a:lnTo>
                  <a:pt x="840723" y="658271"/>
                </a:lnTo>
                <a:cubicBezTo>
                  <a:pt x="809024" y="700943"/>
                  <a:pt x="775038" y="734318"/>
                  <a:pt x="738767" y="758397"/>
                </a:cubicBezTo>
                <a:lnTo>
                  <a:pt x="735567" y="754283"/>
                </a:lnTo>
                <a:cubicBezTo>
                  <a:pt x="749588" y="732947"/>
                  <a:pt x="762313" y="709096"/>
                  <a:pt x="773743" y="682731"/>
                </a:cubicBezTo>
                <a:cubicBezTo>
                  <a:pt x="785173" y="656366"/>
                  <a:pt x="793784" y="632972"/>
                  <a:pt x="799575" y="612551"/>
                </a:cubicBezTo>
                <a:lnTo>
                  <a:pt x="845752" y="634953"/>
                </a:lnTo>
                <a:lnTo>
                  <a:pt x="851238" y="609350"/>
                </a:lnTo>
                <a:lnTo>
                  <a:pt x="775801" y="609350"/>
                </a:lnTo>
                <a:lnTo>
                  <a:pt x="774886" y="596549"/>
                </a:lnTo>
                <a:lnTo>
                  <a:pt x="853982" y="596549"/>
                </a:lnTo>
                <a:lnTo>
                  <a:pt x="865412" y="543056"/>
                </a:lnTo>
                <a:lnTo>
                  <a:pt x="784030" y="543056"/>
                </a:lnTo>
                <a:lnTo>
                  <a:pt x="783116" y="530255"/>
                </a:lnTo>
                <a:lnTo>
                  <a:pt x="851696" y="530255"/>
                </a:lnTo>
                <a:cubicBezTo>
                  <a:pt x="846514" y="528426"/>
                  <a:pt x="841942" y="524921"/>
                  <a:pt x="837980" y="519739"/>
                </a:cubicBezTo>
                <a:cubicBezTo>
                  <a:pt x="843771" y="492307"/>
                  <a:pt x="844685" y="467161"/>
                  <a:pt x="840723" y="444301"/>
                </a:cubicBezTo>
                <a:lnTo>
                  <a:pt x="812376" y="444301"/>
                </a:lnTo>
                <a:lnTo>
                  <a:pt x="811462" y="431499"/>
                </a:lnTo>
                <a:lnTo>
                  <a:pt x="905645" y="431499"/>
                </a:lnTo>
                <a:cubicBezTo>
                  <a:pt x="903207" y="429975"/>
                  <a:pt x="900616" y="427994"/>
                  <a:pt x="897873" y="425556"/>
                </a:cubicBezTo>
                <a:cubicBezTo>
                  <a:pt x="900311" y="413973"/>
                  <a:pt x="900769" y="402620"/>
                  <a:pt x="899245" y="391494"/>
                </a:cubicBezTo>
                <a:cubicBezTo>
                  <a:pt x="897721" y="380369"/>
                  <a:pt x="895130" y="370844"/>
                  <a:pt x="891472" y="362919"/>
                </a:cubicBezTo>
                <a:lnTo>
                  <a:pt x="895130" y="360633"/>
                </a:lnTo>
                <a:cubicBezTo>
                  <a:pt x="923476" y="363681"/>
                  <a:pt x="942526" y="369777"/>
                  <a:pt x="952280" y="378921"/>
                </a:cubicBezTo>
                <a:cubicBezTo>
                  <a:pt x="960814" y="387456"/>
                  <a:pt x="964167" y="396295"/>
                  <a:pt x="962338" y="405439"/>
                </a:cubicBezTo>
                <a:cubicBezTo>
                  <a:pt x="962033" y="406353"/>
                  <a:pt x="960967" y="409554"/>
                  <a:pt x="959138" y="415040"/>
                </a:cubicBezTo>
                <a:cubicBezTo>
                  <a:pt x="957309" y="420527"/>
                  <a:pt x="951365" y="426013"/>
                  <a:pt x="941307" y="431499"/>
                </a:cubicBezTo>
                <a:lnTo>
                  <a:pt x="962338" y="431499"/>
                </a:lnTo>
                <a:lnTo>
                  <a:pt x="995714" y="395381"/>
                </a:lnTo>
                <a:lnTo>
                  <a:pt x="1002572" y="402239"/>
                </a:lnTo>
                <a:cubicBezTo>
                  <a:pt x="1007144" y="406811"/>
                  <a:pt x="1012325" y="412297"/>
                  <a:pt x="1018117" y="418698"/>
                </a:cubicBezTo>
                <a:cubicBezTo>
                  <a:pt x="1023908" y="425099"/>
                  <a:pt x="1029242" y="431195"/>
                  <a:pt x="1034119" y="436986"/>
                </a:cubicBezTo>
                <a:cubicBezTo>
                  <a:pt x="1031375" y="441863"/>
                  <a:pt x="1026803" y="444301"/>
                  <a:pt x="1020402" y="444301"/>
                </a:cubicBezTo>
                <a:lnTo>
                  <a:pt x="958223" y="444301"/>
                </a:lnTo>
                <a:lnTo>
                  <a:pt x="1014002" y="462589"/>
                </a:lnTo>
                <a:cubicBezTo>
                  <a:pt x="1011258" y="468075"/>
                  <a:pt x="1005467" y="470819"/>
                  <a:pt x="996628" y="470819"/>
                </a:cubicBezTo>
                <a:lnTo>
                  <a:pt x="995256" y="470819"/>
                </a:lnTo>
                <a:cubicBezTo>
                  <a:pt x="975749" y="489716"/>
                  <a:pt x="952280" y="509528"/>
                  <a:pt x="924848" y="530255"/>
                </a:cubicBezTo>
                <a:lnTo>
                  <a:pt x="948622" y="530255"/>
                </a:lnTo>
                <a:lnTo>
                  <a:pt x="983369" y="492307"/>
                </a:lnTo>
                <a:lnTo>
                  <a:pt x="1016745" y="528426"/>
                </a:lnTo>
                <a:lnTo>
                  <a:pt x="1044177" y="397667"/>
                </a:lnTo>
                <a:lnTo>
                  <a:pt x="1103156" y="417326"/>
                </a:lnTo>
                <a:cubicBezTo>
                  <a:pt x="1136684" y="397209"/>
                  <a:pt x="1163963" y="378007"/>
                  <a:pt x="1184994" y="359719"/>
                </a:cubicBezTo>
                <a:close/>
                <a:moveTo>
                  <a:pt x="4251599" y="356976"/>
                </a:moveTo>
                <a:lnTo>
                  <a:pt x="4294118" y="413669"/>
                </a:lnTo>
                <a:cubicBezTo>
                  <a:pt x="4290765" y="415802"/>
                  <a:pt x="4286956" y="416869"/>
                  <a:pt x="4282688" y="416869"/>
                </a:cubicBezTo>
                <a:cubicBezTo>
                  <a:pt x="4276897" y="416869"/>
                  <a:pt x="4270344" y="415193"/>
                  <a:pt x="4263029" y="411840"/>
                </a:cubicBezTo>
                <a:cubicBezTo>
                  <a:pt x="4251142" y="413364"/>
                  <a:pt x="4238188" y="414583"/>
                  <a:pt x="4224167" y="415497"/>
                </a:cubicBezTo>
                <a:lnTo>
                  <a:pt x="4276745" y="435157"/>
                </a:lnTo>
                <a:cubicBezTo>
                  <a:pt x="4273392" y="441253"/>
                  <a:pt x="4266686" y="444301"/>
                  <a:pt x="4256628" y="444301"/>
                </a:cubicBezTo>
                <a:cubicBezTo>
                  <a:pt x="4231330" y="469295"/>
                  <a:pt x="4206031" y="492307"/>
                  <a:pt x="4180733" y="513338"/>
                </a:cubicBezTo>
                <a:lnTo>
                  <a:pt x="4195363" y="513338"/>
                </a:lnTo>
                <a:lnTo>
                  <a:pt x="4232396" y="476305"/>
                </a:lnTo>
                <a:lnTo>
                  <a:pt x="4240169" y="483163"/>
                </a:lnTo>
                <a:cubicBezTo>
                  <a:pt x="4245046" y="488040"/>
                  <a:pt x="4250837" y="493679"/>
                  <a:pt x="4257542" y="500079"/>
                </a:cubicBezTo>
                <a:cubicBezTo>
                  <a:pt x="4264248" y="506480"/>
                  <a:pt x="4270496" y="512729"/>
                  <a:pt x="4276288" y="518825"/>
                </a:cubicBezTo>
                <a:cubicBezTo>
                  <a:pt x="4273240" y="523701"/>
                  <a:pt x="4268515" y="526140"/>
                  <a:pt x="4262114" y="526140"/>
                </a:cubicBezTo>
                <a:lnTo>
                  <a:pt x="4134556" y="526140"/>
                </a:lnTo>
                <a:cubicBezTo>
                  <a:pt x="4129679" y="541075"/>
                  <a:pt x="4124345" y="555705"/>
                  <a:pt x="4118554" y="570031"/>
                </a:cubicBezTo>
                <a:lnTo>
                  <a:pt x="4203136" y="570031"/>
                </a:lnTo>
                <a:lnTo>
                  <a:pt x="4241540" y="530255"/>
                </a:lnTo>
                <a:lnTo>
                  <a:pt x="4249313" y="537570"/>
                </a:lnTo>
                <a:cubicBezTo>
                  <a:pt x="4254494" y="542751"/>
                  <a:pt x="4260438" y="548771"/>
                  <a:pt x="4267144" y="555629"/>
                </a:cubicBezTo>
                <a:cubicBezTo>
                  <a:pt x="4273849" y="562487"/>
                  <a:pt x="4279945" y="569117"/>
                  <a:pt x="4285432" y="575517"/>
                </a:cubicBezTo>
                <a:cubicBezTo>
                  <a:pt x="4282688" y="580394"/>
                  <a:pt x="4277812" y="582833"/>
                  <a:pt x="4270801" y="582833"/>
                </a:cubicBezTo>
                <a:lnTo>
                  <a:pt x="4113524" y="582833"/>
                </a:lnTo>
                <a:cubicBezTo>
                  <a:pt x="4108343" y="595025"/>
                  <a:pt x="4102399" y="607064"/>
                  <a:pt x="4095694" y="618951"/>
                </a:cubicBezTo>
                <a:lnTo>
                  <a:pt x="4161988" y="618951"/>
                </a:lnTo>
                <a:lnTo>
                  <a:pt x="4200850" y="588776"/>
                </a:lnTo>
                <a:lnTo>
                  <a:pt x="4242912" y="634039"/>
                </a:lnTo>
                <a:cubicBezTo>
                  <a:pt x="4241083" y="636477"/>
                  <a:pt x="4238645" y="638230"/>
                  <a:pt x="4235597" y="639297"/>
                </a:cubicBezTo>
                <a:cubicBezTo>
                  <a:pt x="4232549" y="640364"/>
                  <a:pt x="4228434" y="641049"/>
                  <a:pt x="4223252" y="641354"/>
                </a:cubicBezTo>
                <a:cubicBezTo>
                  <a:pt x="4205574" y="666348"/>
                  <a:pt x="4184390" y="688751"/>
                  <a:pt x="4159702" y="708563"/>
                </a:cubicBezTo>
                <a:cubicBezTo>
                  <a:pt x="4187743" y="719840"/>
                  <a:pt x="4219138" y="727613"/>
                  <a:pt x="4253885" y="731880"/>
                </a:cubicBezTo>
                <a:lnTo>
                  <a:pt x="4252513" y="737366"/>
                </a:lnTo>
                <a:cubicBezTo>
                  <a:pt x="4227824" y="744377"/>
                  <a:pt x="4209232" y="762055"/>
                  <a:pt x="4196735" y="790401"/>
                </a:cubicBezTo>
                <a:cubicBezTo>
                  <a:pt x="4161988" y="778209"/>
                  <a:pt x="4134251" y="761293"/>
                  <a:pt x="4113524" y="739652"/>
                </a:cubicBezTo>
                <a:cubicBezTo>
                  <a:pt x="4068414" y="765865"/>
                  <a:pt x="4014464" y="784001"/>
                  <a:pt x="3951676" y="794059"/>
                </a:cubicBezTo>
                <a:lnTo>
                  <a:pt x="3950761" y="788115"/>
                </a:lnTo>
                <a:cubicBezTo>
                  <a:pt x="4007149" y="769827"/>
                  <a:pt x="4054850" y="744072"/>
                  <a:pt x="4093865" y="710849"/>
                </a:cubicBezTo>
                <a:cubicBezTo>
                  <a:pt x="4085026" y="694389"/>
                  <a:pt x="4079082" y="674882"/>
                  <a:pt x="4076034" y="652327"/>
                </a:cubicBezTo>
                <a:cubicBezTo>
                  <a:pt x="4035800" y="712373"/>
                  <a:pt x="3977279" y="757026"/>
                  <a:pt x="3900469" y="786287"/>
                </a:cubicBezTo>
                <a:lnTo>
                  <a:pt x="3898640" y="781715"/>
                </a:lnTo>
                <a:cubicBezTo>
                  <a:pt x="3939484" y="755502"/>
                  <a:pt x="3972250" y="725555"/>
                  <a:pt x="3996938" y="691875"/>
                </a:cubicBezTo>
                <a:cubicBezTo>
                  <a:pt x="4021627" y="658194"/>
                  <a:pt x="4040830" y="621847"/>
                  <a:pt x="4054546" y="582833"/>
                </a:cubicBezTo>
                <a:lnTo>
                  <a:pt x="4004254" y="582833"/>
                </a:lnTo>
                <a:lnTo>
                  <a:pt x="4003339" y="570031"/>
                </a:lnTo>
                <a:lnTo>
                  <a:pt x="4059118" y="570031"/>
                </a:lnTo>
                <a:cubicBezTo>
                  <a:pt x="4063690" y="555705"/>
                  <a:pt x="4067957" y="541075"/>
                  <a:pt x="4071919" y="526140"/>
                </a:cubicBezTo>
                <a:lnTo>
                  <a:pt x="4028485" y="526140"/>
                </a:lnTo>
                <a:lnTo>
                  <a:pt x="4027571" y="513338"/>
                </a:lnTo>
                <a:lnTo>
                  <a:pt x="4167931" y="513338"/>
                </a:lnTo>
                <a:cubicBezTo>
                  <a:pt x="4180428" y="485297"/>
                  <a:pt x="4194296" y="453140"/>
                  <a:pt x="4209536" y="416869"/>
                </a:cubicBezTo>
                <a:cubicBezTo>
                  <a:pt x="4175704" y="419003"/>
                  <a:pt x="4141566" y="420069"/>
                  <a:pt x="4107124" y="420069"/>
                </a:cubicBezTo>
                <a:cubicBezTo>
                  <a:pt x="4088226" y="420069"/>
                  <a:pt x="4069328" y="419765"/>
                  <a:pt x="4050431" y="419155"/>
                </a:cubicBezTo>
                <a:lnTo>
                  <a:pt x="4050888" y="413211"/>
                </a:lnTo>
                <a:cubicBezTo>
                  <a:pt x="4085940" y="406811"/>
                  <a:pt x="4122059" y="398352"/>
                  <a:pt x="4159244" y="387837"/>
                </a:cubicBezTo>
                <a:cubicBezTo>
                  <a:pt x="4196430" y="377321"/>
                  <a:pt x="4227215" y="367034"/>
                  <a:pt x="4251599" y="356976"/>
                </a:cubicBezTo>
                <a:close/>
                <a:moveTo>
                  <a:pt x="459418" y="356976"/>
                </a:moveTo>
                <a:lnTo>
                  <a:pt x="531656" y="389894"/>
                </a:lnTo>
                <a:cubicBezTo>
                  <a:pt x="528608" y="395076"/>
                  <a:pt x="523121" y="397667"/>
                  <a:pt x="515197" y="397667"/>
                </a:cubicBezTo>
                <a:lnTo>
                  <a:pt x="512453" y="397667"/>
                </a:lnTo>
                <a:cubicBezTo>
                  <a:pt x="552077" y="405896"/>
                  <a:pt x="576766" y="418698"/>
                  <a:pt x="586520" y="436071"/>
                </a:cubicBezTo>
                <a:cubicBezTo>
                  <a:pt x="593530" y="447959"/>
                  <a:pt x="595968" y="459389"/>
                  <a:pt x="593835" y="470361"/>
                </a:cubicBezTo>
                <a:cubicBezTo>
                  <a:pt x="592616" y="474933"/>
                  <a:pt x="590635" y="479353"/>
                  <a:pt x="587891" y="483620"/>
                </a:cubicBezTo>
                <a:cubicBezTo>
                  <a:pt x="579052" y="497946"/>
                  <a:pt x="566708" y="505109"/>
                  <a:pt x="550858" y="505109"/>
                </a:cubicBezTo>
                <a:lnTo>
                  <a:pt x="549944" y="505109"/>
                </a:lnTo>
                <a:lnTo>
                  <a:pt x="569603" y="524768"/>
                </a:lnTo>
                <a:cubicBezTo>
                  <a:pt x="566251" y="528426"/>
                  <a:pt x="560002" y="531169"/>
                  <a:pt x="550858" y="532998"/>
                </a:cubicBezTo>
                <a:cubicBezTo>
                  <a:pt x="541409" y="578413"/>
                  <a:pt x="533637" y="609884"/>
                  <a:pt x="527541" y="627410"/>
                </a:cubicBezTo>
                <a:cubicBezTo>
                  <a:pt x="521445" y="644936"/>
                  <a:pt x="513368" y="656594"/>
                  <a:pt x="503309" y="662385"/>
                </a:cubicBezTo>
                <a:cubicBezTo>
                  <a:pt x="491117" y="670920"/>
                  <a:pt x="472677" y="675187"/>
                  <a:pt x="447988" y="675187"/>
                </a:cubicBezTo>
                <a:cubicBezTo>
                  <a:pt x="451646" y="658728"/>
                  <a:pt x="451951" y="646917"/>
                  <a:pt x="448902" y="639754"/>
                </a:cubicBezTo>
                <a:cubicBezTo>
                  <a:pt x="445855" y="632591"/>
                  <a:pt x="438387" y="627333"/>
                  <a:pt x="426500" y="623981"/>
                </a:cubicBezTo>
                <a:lnTo>
                  <a:pt x="427871" y="618494"/>
                </a:lnTo>
                <a:cubicBezTo>
                  <a:pt x="441283" y="619409"/>
                  <a:pt x="451341" y="619866"/>
                  <a:pt x="458047" y="619866"/>
                </a:cubicBezTo>
                <a:cubicBezTo>
                  <a:pt x="463228" y="619866"/>
                  <a:pt x="467038" y="618799"/>
                  <a:pt x="469477" y="616665"/>
                </a:cubicBezTo>
                <a:cubicBezTo>
                  <a:pt x="471915" y="614532"/>
                  <a:pt x="474887" y="606302"/>
                  <a:pt x="478392" y="591977"/>
                </a:cubicBezTo>
                <a:cubicBezTo>
                  <a:pt x="481897" y="577651"/>
                  <a:pt x="487003" y="554791"/>
                  <a:pt x="493708" y="523397"/>
                </a:cubicBezTo>
                <a:lnTo>
                  <a:pt x="437473" y="523397"/>
                </a:lnTo>
                <a:lnTo>
                  <a:pt x="398610" y="705362"/>
                </a:lnTo>
                <a:cubicBezTo>
                  <a:pt x="398001" y="709325"/>
                  <a:pt x="398610" y="712068"/>
                  <a:pt x="400439" y="713592"/>
                </a:cubicBezTo>
                <a:cubicBezTo>
                  <a:pt x="402268" y="715116"/>
                  <a:pt x="406535" y="715878"/>
                  <a:pt x="413241" y="715878"/>
                </a:cubicBezTo>
                <a:cubicBezTo>
                  <a:pt x="451341" y="715878"/>
                  <a:pt x="474353" y="715725"/>
                  <a:pt x="482278" y="715421"/>
                </a:cubicBezTo>
                <a:cubicBezTo>
                  <a:pt x="488679" y="714811"/>
                  <a:pt x="493556" y="712830"/>
                  <a:pt x="496908" y="709477"/>
                </a:cubicBezTo>
                <a:cubicBezTo>
                  <a:pt x="504833" y="700028"/>
                  <a:pt x="516873" y="681131"/>
                  <a:pt x="533027" y="652784"/>
                </a:cubicBezTo>
                <a:lnTo>
                  <a:pt x="537599" y="652784"/>
                </a:lnTo>
                <a:lnTo>
                  <a:pt x="526627" y="711306"/>
                </a:lnTo>
                <a:cubicBezTo>
                  <a:pt x="533942" y="714963"/>
                  <a:pt x="538666" y="718621"/>
                  <a:pt x="540800" y="722279"/>
                </a:cubicBezTo>
                <a:cubicBezTo>
                  <a:pt x="542933" y="725936"/>
                  <a:pt x="543391" y="730508"/>
                  <a:pt x="542171" y="735995"/>
                </a:cubicBezTo>
                <a:cubicBezTo>
                  <a:pt x="539428" y="748491"/>
                  <a:pt x="530360" y="757483"/>
                  <a:pt x="514968" y="762969"/>
                </a:cubicBezTo>
                <a:cubicBezTo>
                  <a:pt x="499576" y="768456"/>
                  <a:pt x="472372" y="771199"/>
                  <a:pt x="433358" y="771199"/>
                </a:cubicBezTo>
                <a:lnTo>
                  <a:pt x="388095" y="771199"/>
                </a:lnTo>
                <a:cubicBezTo>
                  <a:pt x="362492" y="771199"/>
                  <a:pt x="346032" y="767694"/>
                  <a:pt x="338717" y="760683"/>
                </a:cubicBezTo>
                <a:cubicBezTo>
                  <a:pt x="331402" y="753673"/>
                  <a:pt x="330031" y="739805"/>
                  <a:pt x="334603" y="719078"/>
                </a:cubicBezTo>
                <a:lnTo>
                  <a:pt x="373465" y="536198"/>
                </a:lnTo>
                <a:cubicBezTo>
                  <a:pt x="354872" y="549000"/>
                  <a:pt x="335060" y="560582"/>
                  <a:pt x="314028" y="570945"/>
                </a:cubicBezTo>
                <a:lnTo>
                  <a:pt x="311285" y="566831"/>
                </a:lnTo>
                <a:cubicBezTo>
                  <a:pt x="344204" y="536960"/>
                  <a:pt x="373617" y="502670"/>
                  <a:pt x="399525" y="463961"/>
                </a:cubicBezTo>
                <a:cubicBezTo>
                  <a:pt x="425433" y="425251"/>
                  <a:pt x="445397" y="389589"/>
                  <a:pt x="459418" y="356976"/>
                </a:cubicBezTo>
                <a:close/>
                <a:moveTo>
                  <a:pt x="6306929" y="0"/>
                </a:moveTo>
                <a:lnTo>
                  <a:pt x="6345959" y="0"/>
                </a:lnTo>
                <a:lnTo>
                  <a:pt x="6319203" y="124692"/>
                </a:lnTo>
                <a:lnTo>
                  <a:pt x="6440866" y="124692"/>
                </a:lnTo>
                <a:lnTo>
                  <a:pt x="6433790" y="162049"/>
                </a:lnTo>
                <a:lnTo>
                  <a:pt x="6312159" y="162049"/>
                </a:lnTo>
                <a:lnTo>
                  <a:pt x="6285403" y="289769"/>
                </a:lnTo>
                <a:lnTo>
                  <a:pt x="6246508" y="289769"/>
                </a:lnTo>
                <a:lnTo>
                  <a:pt x="6273264" y="162049"/>
                </a:lnTo>
                <a:lnTo>
                  <a:pt x="6150591" y="162049"/>
                </a:lnTo>
                <a:lnTo>
                  <a:pt x="6157517" y="124692"/>
                </a:lnTo>
                <a:lnTo>
                  <a:pt x="6280174" y="124692"/>
                </a:lnTo>
                <a:close/>
                <a:moveTo>
                  <a:pt x="3231630" y="0"/>
                </a:moveTo>
                <a:lnTo>
                  <a:pt x="3270660" y="0"/>
                </a:lnTo>
                <a:lnTo>
                  <a:pt x="3243904" y="124692"/>
                </a:lnTo>
                <a:lnTo>
                  <a:pt x="3365566" y="124692"/>
                </a:lnTo>
                <a:lnTo>
                  <a:pt x="3358491" y="162049"/>
                </a:lnTo>
                <a:lnTo>
                  <a:pt x="3236860" y="162049"/>
                </a:lnTo>
                <a:lnTo>
                  <a:pt x="3210104" y="289769"/>
                </a:lnTo>
                <a:lnTo>
                  <a:pt x="3171209" y="289769"/>
                </a:lnTo>
                <a:lnTo>
                  <a:pt x="3197965" y="162049"/>
                </a:lnTo>
                <a:lnTo>
                  <a:pt x="3075292" y="162049"/>
                </a:lnTo>
                <a:lnTo>
                  <a:pt x="3082218" y="124692"/>
                </a:lnTo>
                <a:lnTo>
                  <a:pt x="3204874" y="124692"/>
                </a:lnTo>
                <a:close/>
                <a:moveTo>
                  <a:pt x="156338" y="0"/>
                </a:moveTo>
                <a:lnTo>
                  <a:pt x="195368" y="0"/>
                </a:lnTo>
                <a:lnTo>
                  <a:pt x="168612" y="124692"/>
                </a:lnTo>
                <a:lnTo>
                  <a:pt x="290275" y="124692"/>
                </a:lnTo>
                <a:lnTo>
                  <a:pt x="283199" y="162049"/>
                </a:lnTo>
                <a:lnTo>
                  <a:pt x="161568" y="162049"/>
                </a:lnTo>
                <a:lnTo>
                  <a:pt x="134812" y="289769"/>
                </a:lnTo>
                <a:lnTo>
                  <a:pt x="95917" y="289769"/>
                </a:lnTo>
                <a:lnTo>
                  <a:pt x="122673" y="162049"/>
                </a:lnTo>
                <a:lnTo>
                  <a:pt x="0" y="162049"/>
                </a:lnTo>
                <a:lnTo>
                  <a:pt x="6926" y="124692"/>
                </a:lnTo>
                <a:lnTo>
                  <a:pt x="129583" y="1246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accent4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accent2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accent2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accent2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accent2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accent2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accent2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accent2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accent2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 lang="en-US" sz="4000" b="1" dirty="0">
              <a:solidFill>
                <a:schemeClr val="bg1"/>
              </a:solidFill>
              <a:latin typeface="JiangChengXieSong 900W" panose="02020900000000000000" pitchFamily="18" charset="-122"/>
              <a:ea typeface="JiangChengXieSong 900W" panose="02020900000000000000" pitchFamily="18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0" y="-251"/>
            <a:ext cx="9144000" cy="706807"/>
            <a:chOff x="1345353" y="1872038"/>
            <a:chExt cx="12605870" cy="974400"/>
          </a:xfrm>
        </p:grpSpPr>
        <p:sp>
          <p:nvSpPr>
            <p:cNvPr id="12" name="Google Shape;15;p2"/>
            <p:cNvSpPr/>
            <p:nvPr/>
          </p:nvSpPr>
          <p:spPr>
            <a:xfrm>
              <a:off x="1345353" y="1872038"/>
              <a:ext cx="974400" cy="974400"/>
            </a:xfrm>
            <a:prstGeom prst="flowChartDelay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accent4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" name="Google Shape;15;p2"/>
            <p:cNvSpPr/>
            <p:nvPr/>
          </p:nvSpPr>
          <p:spPr>
            <a:xfrm flipH="1">
              <a:off x="12976823" y="1872038"/>
              <a:ext cx="974400" cy="974400"/>
            </a:xfrm>
            <a:prstGeom prst="flowChartDelay">
              <a:avLst/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chemeClr val="accent4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2779398" y="286407"/>
            <a:ext cx="3421519" cy="220141"/>
          </a:xfrm>
          <a:custGeom>
            <a:avLst/>
            <a:gdLst/>
            <a:ahLst/>
            <a:cxnLst/>
            <a:rect l="l" t="t" r="r" b="b"/>
            <a:pathLst>
              <a:path w="3421519" h="220141">
                <a:moveTo>
                  <a:pt x="2568448" y="160934"/>
                </a:moveTo>
                <a:cubicBezTo>
                  <a:pt x="2586279" y="172060"/>
                  <a:pt x="2593671" y="184633"/>
                  <a:pt x="2590623" y="198653"/>
                </a:cubicBezTo>
                <a:cubicBezTo>
                  <a:pt x="2590013" y="201549"/>
                  <a:pt x="2588299" y="205130"/>
                  <a:pt x="2585479" y="209398"/>
                </a:cubicBezTo>
                <a:cubicBezTo>
                  <a:pt x="2582660" y="213665"/>
                  <a:pt x="2578126" y="216408"/>
                  <a:pt x="2571877" y="217627"/>
                </a:cubicBezTo>
                <a:lnTo>
                  <a:pt x="2569134" y="217856"/>
                </a:lnTo>
                <a:cubicBezTo>
                  <a:pt x="2564105" y="217856"/>
                  <a:pt x="2559685" y="214960"/>
                  <a:pt x="2555875" y="209169"/>
                </a:cubicBezTo>
                <a:cubicBezTo>
                  <a:pt x="2559228" y="200635"/>
                  <a:pt x="2561743" y="192481"/>
                  <a:pt x="2563419" y="184709"/>
                </a:cubicBezTo>
                <a:cubicBezTo>
                  <a:pt x="2565096" y="176784"/>
                  <a:pt x="2565934" y="169164"/>
                  <a:pt x="2565934" y="161849"/>
                </a:cubicBezTo>
                <a:close/>
                <a:moveTo>
                  <a:pt x="2607996" y="160249"/>
                </a:moveTo>
                <a:cubicBezTo>
                  <a:pt x="2624913" y="164973"/>
                  <a:pt x="2635962" y="171221"/>
                  <a:pt x="2641143" y="178994"/>
                </a:cubicBezTo>
                <a:cubicBezTo>
                  <a:pt x="2645715" y="185699"/>
                  <a:pt x="2647315" y="192176"/>
                  <a:pt x="2645944" y="198425"/>
                </a:cubicBezTo>
                <a:cubicBezTo>
                  <a:pt x="2645791" y="199492"/>
                  <a:pt x="2644991" y="202006"/>
                  <a:pt x="2643544" y="205969"/>
                </a:cubicBezTo>
                <a:cubicBezTo>
                  <a:pt x="2642096" y="209931"/>
                  <a:pt x="2638171" y="213208"/>
                  <a:pt x="2631771" y="215798"/>
                </a:cubicBezTo>
                <a:cubicBezTo>
                  <a:pt x="2629789" y="216560"/>
                  <a:pt x="2627808" y="216941"/>
                  <a:pt x="2625827" y="216941"/>
                </a:cubicBezTo>
                <a:cubicBezTo>
                  <a:pt x="2621560" y="216941"/>
                  <a:pt x="2617369" y="215036"/>
                  <a:pt x="2613254" y="211226"/>
                </a:cubicBezTo>
                <a:cubicBezTo>
                  <a:pt x="2615388" y="192634"/>
                  <a:pt x="2612949" y="176022"/>
                  <a:pt x="2605939" y="161392"/>
                </a:cubicBezTo>
                <a:close/>
                <a:moveTo>
                  <a:pt x="2656002" y="158420"/>
                </a:moveTo>
                <a:cubicBezTo>
                  <a:pt x="2675509" y="162687"/>
                  <a:pt x="2688806" y="168821"/>
                  <a:pt x="2695893" y="176822"/>
                </a:cubicBezTo>
                <a:cubicBezTo>
                  <a:pt x="2702980" y="184823"/>
                  <a:pt x="2705685" y="192862"/>
                  <a:pt x="2704008" y="200939"/>
                </a:cubicBezTo>
                <a:cubicBezTo>
                  <a:pt x="2702484" y="208407"/>
                  <a:pt x="2698674" y="213741"/>
                  <a:pt x="2692578" y="216941"/>
                </a:cubicBezTo>
                <a:cubicBezTo>
                  <a:pt x="2689987" y="218313"/>
                  <a:pt x="2687397" y="218999"/>
                  <a:pt x="2684806" y="218999"/>
                </a:cubicBezTo>
                <a:cubicBezTo>
                  <a:pt x="2680843" y="218999"/>
                  <a:pt x="2676805" y="217551"/>
                  <a:pt x="2672690" y="214655"/>
                </a:cubicBezTo>
                <a:cubicBezTo>
                  <a:pt x="2672080" y="204902"/>
                  <a:pt x="2669985" y="195186"/>
                  <a:pt x="2666404" y="185509"/>
                </a:cubicBezTo>
                <a:cubicBezTo>
                  <a:pt x="2662822" y="175832"/>
                  <a:pt x="2658593" y="167259"/>
                  <a:pt x="2653716" y="159791"/>
                </a:cubicBezTo>
                <a:close/>
                <a:moveTo>
                  <a:pt x="3343860" y="157048"/>
                </a:moveTo>
                <a:cubicBezTo>
                  <a:pt x="3350108" y="157048"/>
                  <a:pt x="3354870" y="159220"/>
                  <a:pt x="3358147" y="163563"/>
                </a:cubicBezTo>
                <a:cubicBezTo>
                  <a:pt x="3361424" y="167907"/>
                  <a:pt x="3362376" y="173126"/>
                  <a:pt x="3361005" y="179222"/>
                </a:cubicBezTo>
                <a:cubicBezTo>
                  <a:pt x="3359785" y="185166"/>
                  <a:pt x="3356623" y="190233"/>
                  <a:pt x="3351518" y="194424"/>
                </a:cubicBezTo>
                <a:cubicBezTo>
                  <a:pt x="3346412" y="198615"/>
                  <a:pt x="3340735" y="200711"/>
                  <a:pt x="3334487" y="200711"/>
                </a:cubicBezTo>
                <a:cubicBezTo>
                  <a:pt x="3328239" y="200711"/>
                  <a:pt x="3323438" y="198615"/>
                  <a:pt x="3320085" y="194424"/>
                </a:cubicBezTo>
                <a:cubicBezTo>
                  <a:pt x="3316732" y="190233"/>
                  <a:pt x="3315666" y="185166"/>
                  <a:pt x="3316885" y="179222"/>
                </a:cubicBezTo>
                <a:cubicBezTo>
                  <a:pt x="3318256" y="173126"/>
                  <a:pt x="3321533" y="167907"/>
                  <a:pt x="3326715" y="163563"/>
                </a:cubicBezTo>
                <a:cubicBezTo>
                  <a:pt x="3331896" y="159220"/>
                  <a:pt x="3337611" y="157048"/>
                  <a:pt x="3343860" y="157048"/>
                </a:cubicBezTo>
                <a:close/>
                <a:moveTo>
                  <a:pt x="645186" y="136016"/>
                </a:moveTo>
                <a:lnTo>
                  <a:pt x="638099" y="169849"/>
                </a:lnTo>
                <a:lnTo>
                  <a:pt x="659816" y="169849"/>
                </a:lnTo>
                <a:lnTo>
                  <a:pt x="666903" y="136016"/>
                </a:lnTo>
                <a:close/>
                <a:moveTo>
                  <a:pt x="1957654" y="112699"/>
                </a:moveTo>
                <a:lnTo>
                  <a:pt x="1941652" y="188137"/>
                </a:lnTo>
                <a:lnTo>
                  <a:pt x="2023491" y="188137"/>
                </a:lnTo>
                <a:lnTo>
                  <a:pt x="2039493" y="112699"/>
                </a:lnTo>
                <a:close/>
                <a:moveTo>
                  <a:pt x="432435" y="107898"/>
                </a:moveTo>
                <a:cubicBezTo>
                  <a:pt x="433959" y="122376"/>
                  <a:pt x="437998" y="135102"/>
                  <a:pt x="444551" y="146074"/>
                </a:cubicBezTo>
                <a:cubicBezTo>
                  <a:pt x="453543" y="136016"/>
                  <a:pt x="461544" y="126034"/>
                  <a:pt x="468554" y="116128"/>
                </a:cubicBezTo>
                <a:cubicBezTo>
                  <a:pt x="466268" y="116585"/>
                  <a:pt x="462382" y="116814"/>
                  <a:pt x="456895" y="116814"/>
                </a:cubicBezTo>
                <a:lnTo>
                  <a:pt x="458953" y="107898"/>
                </a:lnTo>
                <a:close/>
                <a:moveTo>
                  <a:pt x="2579878" y="88011"/>
                </a:moveTo>
                <a:lnTo>
                  <a:pt x="2569820" y="135103"/>
                </a:lnTo>
                <a:lnTo>
                  <a:pt x="2655545" y="135103"/>
                </a:lnTo>
                <a:lnTo>
                  <a:pt x="2665603" y="88011"/>
                </a:lnTo>
                <a:close/>
                <a:moveTo>
                  <a:pt x="1002182" y="72465"/>
                </a:moveTo>
                <a:lnTo>
                  <a:pt x="1026185" y="93954"/>
                </a:lnTo>
                <a:cubicBezTo>
                  <a:pt x="1024509" y="95782"/>
                  <a:pt x="1021537" y="97230"/>
                  <a:pt x="1017270" y="98297"/>
                </a:cubicBezTo>
                <a:lnTo>
                  <a:pt x="1003097" y="164820"/>
                </a:lnTo>
                <a:cubicBezTo>
                  <a:pt x="1002792" y="165429"/>
                  <a:pt x="1001039" y="166306"/>
                  <a:pt x="997839" y="167449"/>
                </a:cubicBezTo>
                <a:cubicBezTo>
                  <a:pt x="994639" y="168592"/>
                  <a:pt x="990867" y="169658"/>
                  <a:pt x="986523" y="170649"/>
                </a:cubicBezTo>
                <a:cubicBezTo>
                  <a:pt x="982180" y="171640"/>
                  <a:pt x="978256" y="172135"/>
                  <a:pt x="974750" y="172135"/>
                </a:cubicBezTo>
                <a:lnTo>
                  <a:pt x="970864" y="172135"/>
                </a:lnTo>
                <a:cubicBezTo>
                  <a:pt x="1000430" y="179907"/>
                  <a:pt x="1013841" y="190194"/>
                  <a:pt x="1011098" y="202996"/>
                </a:cubicBezTo>
                <a:cubicBezTo>
                  <a:pt x="1009421" y="211073"/>
                  <a:pt x="1003021" y="216331"/>
                  <a:pt x="991895" y="218769"/>
                </a:cubicBezTo>
                <a:cubicBezTo>
                  <a:pt x="990219" y="219074"/>
                  <a:pt x="988619" y="219226"/>
                  <a:pt x="987095" y="219226"/>
                </a:cubicBezTo>
                <a:cubicBezTo>
                  <a:pt x="981608" y="219226"/>
                  <a:pt x="976655" y="217169"/>
                  <a:pt x="972236" y="213054"/>
                </a:cubicBezTo>
                <a:cubicBezTo>
                  <a:pt x="962939" y="197509"/>
                  <a:pt x="947242" y="183793"/>
                  <a:pt x="925144" y="171906"/>
                </a:cubicBezTo>
                <a:cubicBezTo>
                  <a:pt x="917219" y="183031"/>
                  <a:pt x="904304" y="192480"/>
                  <a:pt x="886397" y="200253"/>
                </a:cubicBezTo>
                <a:cubicBezTo>
                  <a:pt x="868490" y="208025"/>
                  <a:pt x="842696" y="214273"/>
                  <a:pt x="809016" y="218998"/>
                </a:cubicBezTo>
                <a:lnTo>
                  <a:pt x="808558" y="216255"/>
                </a:lnTo>
                <a:cubicBezTo>
                  <a:pt x="836905" y="208787"/>
                  <a:pt x="857936" y="200138"/>
                  <a:pt x="871652" y="190309"/>
                </a:cubicBezTo>
                <a:cubicBezTo>
                  <a:pt x="885368" y="180479"/>
                  <a:pt x="894893" y="169011"/>
                  <a:pt x="900227" y="155904"/>
                </a:cubicBezTo>
                <a:cubicBezTo>
                  <a:pt x="904494" y="144931"/>
                  <a:pt x="908152" y="132358"/>
                  <a:pt x="911200" y="118185"/>
                </a:cubicBezTo>
                <a:lnTo>
                  <a:pt x="914629" y="101955"/>
                </a:lnTo>
                <a:lnTo>
                  <a:pt x="957148" y="105384"/>
                </a:lnTo>
                <a:cubicBezTo>
                  <a:pt x="956081" y="108736"/>
                  <a:pt x="953033" y="110794"/>
                  <a:pt x="948004" y="111556"/>
                </a:cubicBezTo>
                <a:cubicBezTo>
                  <a:pt x="946328" y="119633"/>
                  <a:pt x="943661" y="129691"/>
                  <a:pt x="940003" y="141731"/>
                </a:cubicBezTo>
                <a:cubicBezTo>
                  <a:pt x="937260" y="150570"/>
                  <a:pt x="933755" y="158647"/>
                  <a:pt x="929488" y="165963"/>
                </a:cubicBezTo>
                <a:cubicBezTo>
                  <a:pt x="945337" y="167334"/>
                  <a:pt x="958520" y="169239"/>
                  <a:pt x="969035" y="171678"/>
                </a:cubicBezTo>
                <a:lnTo>
                  <a:pt x="985723" y="93954"/>
                </a:lnTo>
                <a:lnTo>
                  <a:pt x="884911" y="93954"/>
                </a:lnTo>
                <a:lnTo>
                  <a:pt x="868452" y="170763"/>
                </a:lnTo>
                <a:cubicBezTo>
                  <a:pt x="868299" y="171830"/>
                  <a:pt x="866623" y="173202"/>
                  <a:pt x="863422" y="174878"/>
                </a:cubicBezTo>
                <a:cubicBezTo>
                  <a:pt x="860222" y="176554"/>
                  <a:pt x="856298" y="178040"/>
                  <a:pt x="851649" y="179336"/>
                </a:cubicBezTo>
                <a:cubicBezTo>
                  <a:pt x="847001" y="180631"/>
                  <a:pt x="842391" y="181279"/>
                  <a:pt x="837819" y="181279"/>
                </a:cubicBezTo>
                <a:lnTo>
                  <a:pt x="833019" y="181279"/>
                </a:lnTo>
                <a:lnTo>
                  <a:pt x="855879" y="74065"/>
                </a:lnTo>
                <a:lnTo>
                  <a:pt x="888340" y="87553"/>
                </a:lnTo>
                <a:lnTo>
                  <a:pt x="984809" y="87553"/>
                </a:lnTo>
                <a:close/>
                <a:moveTo>
                  <a:pt x="423063" y="66293"/>
                </a:moveTo>
                <a:lnTo>
                  <a:pt x="415747" y="101497"/>
                </a:lnTo>
                <a:lnTo>
                  <a:pt x="460324" y="101497"/>
                </a:lnTo>
                <a:lnTo>
                  <a:pt x="467640" y="66293"/>
                </a:lnTo>
                <a:close/>
                <a:moveTo>
                  <a:pt x="1777137" y="62407"/>
                </a:moveTo>
                <a:cubicBezTo>
                  <a:pt x="1772564" y="69417"/>
                  <a:pt x="1767764" y="76123"/>
                  <a:pt x="1762735" y="82524"/>
                </a:cubicBezTo>
                <a:cubicBezTo>
                  <a:pt x="1763039" y="101269"/>
                  <a:pt x="1765859" y="117880"/>
                  <a:pt x="1771193" y="132358"/>
                </a:cubicBezTo>
                <a:cubicBezTo>
                  <a:pt x="1783842" y="110108"/>
                  <a:pt x="1793443" y="86791"/>
                  <a:pt x="1799996" y="62407"/>
                </a:cubicBezTo>
                <a:close/>
                <a:moveTo>
                  <a:pt x="3173629" y="53035"/>
                </a:moveTo>
                <a:lnTo>
                  <a:pt x="3213862" y="76352"/>
                </a:lnTo>
                <a:cubicBezTo>
                  <a:pt x="3211881" y="79096"/>
                  <a:pt x="3208376" y="80467"/>
                  <a:pt x="3203347" y="80467"/>
                </a:cubicBezTo>
                <a:lnTo>
                  <a:pt x="3202432" y="80467"/>
                </a:lnTo>
                <a:cubicBezTo>
                  <a:pt x="3188564" y="95555"/>
                  <a:pt x="3170276" y="111633"/>
                  <a:pt x="3147568" y="128702"/>
                </a:cubicBezTo>
                <a:cubicBezTo>
                  <a:pt x="3124861" y="145771"/>
                  <a:pt x="3102534" y="160401"/>
                  <a:pt x="3080589" y="172593"/>
                </a:cubicBezTo>
                <a:cubicBezTo>
                  <a:pt x="3107563" y="172593"/>
                  <a:pt x="3144444" y="171907"/>
                  <a:pt x="3191231" y="170536"/>
                </a:cubicBezTo>
                <a:cubicBezTo>
                  <a:pt x="3186964" y="155600"/>
                  <a:pt x="3181401" y="142113"/>
                  <a:pt x="3174543" y="130073"/>
                </a:cubicBezTo>
                <a:lnTo>
                  <a:pt x="3176829" y="128702"/>
                </a:lnTo>
                <a:cubicBezTo>
                  <a:pt x="3200299" y="137541"/>
                  <a:pt x="3216224" y="147980"/>
                  <a:pt x="3224607" y="160020"/>
                </a:cubicBezTo>
                <a:cubicBezTo>
                  <a:pt x="3232989" y="172060"/>
                  <a:pt x="3236265" y="183261"/>
                  <a:pt x="3234436" y="193624"/>
                </a:cubicBezTo>
                <a:lnTo>
                  <a:pt x="3233979" y="195682"/>
                </a:lnTo>
                <a:cubicBezTo>
                  <a:pt x="3231998" y="205130"/>
                  <a:pt x="3227578" y="211760"/>
                  <a:pt x="3220720" y="215570"/>
                </a:cubicBezTo>
                <a:cubicBezTo>
                  <a:pt x="3217977" y="217246"/>
                  <a:pt x="3215082" y="218084"/>
                  <a:pt x="3212034" y="218084"/>
                </a:cubicBezTo>
                <a:cubicBezTo>
                  <a:pt x="3207462" y="218084"/>
                  <a:pt x="3202661" y="216027"/>
                  <a:pt x="3197632" y="211912"/>
                </a:cubicBezTo>
                <a:cubicBezTo>
                  <a:pt x="3197632" y="200635"/>
                  <a:pt x="3196184" y="189357"/>
                  <a:pt x="3193288" y="178079"/>
                </a:cubicBezTo>
                <a:cubicBezTo>
                  <a:pt x="3163113" y="186461"/>
                  <a:pt x="3121051" y="196063"/>
                  <a:pt x="3067101" y="206883"/>
                </a:cubicBezTo>
                <a:cubicBezTo>
                  <a:pt x="3063444" y="210388"/>
                  <a:pt x="3059710" y="212674"/>
                  <a:pt x="3055900" y="213741"/>
                </a:cubicBezTo>
                <a:lnTo>
                  <a:pt x="3053385" y="171450"/>
                </a:lnTo>
                <a:lnTo>
                  <a:pt x="3058872" y="170078"/>
                </a:lnTo>
                <a:cubicBezTo>
                  <a:pt x="3062529" y="169012"/>
                  <a:pt x="3065425" y="167792"/>
                  <a:pt x="3067558" y="166421"/>
                </a:cubicBezTo>
                <a:cubicBezTo>
                  <a:pt x="3083256" y="156972"/>
                  <a:pt x="3102001" y="140589"/>
                  <a:pt x="3123794" y="117272"/>
                </a:cubicBezTo>
                <a:cubicBezTo>
                  <a:pt x="3145587" y="93955"/>
                  <a:pt x="3162199" y="72542"/>
                  <a:pt x="3173629" y="53035"/>
                </a:cubicBezTo>
                <a:close/>
                <a:moveTo>
                  <a:pt x="696621" y="37261"/>
                </a:moveTo>
                <a:lnTo>
                  <a:pt x="737083" y="46405"/>
                </a:lnTo>
                <a:cubicBezTo>
                  <a:pt x="735254" y="49605"/>
                  <a:pt x="732054" y="51205"/>
                  <a:pt x="727482" y="51205"/>
                </a:cubicBezTo>
                <a:lnTo>
                  <a:pt x="725881" y="52348"/>
                </a:lnTo>
                <a:cubicBezTo>
                  <a:pt x="716585" y="59359"/>
                  <a:pt x="706145" y="66445"/>
                  <a:pt x="694563" y="73608"/>
                </a:cubicBezTo>
                <a:lnTo>
                  <a:pt x="723138" y="73608"/>
                </a:lnTo>
                <a:lnTo>
                  <a:pt x="740969" y="57606"/>
                </a:lnTo>
                <a:lnTo>
                  <a:pt x="765658" y="80238"/>
                </a:lnTo>
                <a:cubicBezTo>
                  <a:pt x="763829" y="82371"/>
                  <a:pt x="760476" y="84048"/>
                  <a:pt x="755599" y="85267"/>
                </a:cubicBezTo>
                <a:lnTo>
                  <a:pt x="734340" y="184936"/>
                </a:lnTo>
                <a:cubicBezTo>
                  <a:pt x="732968" y="191642"/>
                  <a:pt x="730911" y="197395"/>
                  <a:pt x="728167" y="202196"/>
                </a:cubicBezTo>
                <a:cubicBezTo>
                  <a:pt x="725424" y="206996"/>
                  <a:pt x="720966" y="210844"/>
                  <a:pt x="714794" y="213740"/>
                </a:cubicBezTo>
                <a:cubicBezTo>
                  <a:pt x="708622" y="216636"/>
                  <a:pt x="699897" y="218541"/>
                  <a:pt x="688620" y="219455"/>
                </a:cubicBezTo>
                <a:cubicBezTo>
                  <a:pt x="690448" y="209549"/>
                  <a:pt x="690372" y="202310"/>
                  <a:pt x="688391" y="197738"/>
                </a:cubicBezTo>
                <a:cubicBezTo>
                  <a:pt x="687324" y="195604"/>
                  <a:pt x="685648" y="193661"/>
                  <a:pt x="683362" y="191909"/>
                </a:cubicBezTo>
                <a:cubicBezTo>
                  <a:pt x="681076" y="190156"/>
                  <a:pt x="677418" y="188823"/>
                  <a:pt x="672389" y="187908"/>
                </a:cubicBezTo>
                <a:lnTo>
                  <a:pt x="672846" y="185851"/>
                </a:lnTo>
                <a:cubicBezTo>
                  <a:pt x="668579" y="186918"/>
                  <a:pt x="664693" y="187451"/>
                  <a:pt x="661188" y="187451"/>
                </a:cubicBezTo>
                <a:lnTo>
                  <a:pt x="656158" y="187451"/>
                </a:lnTo>
                <a:lnTo>
                  <a:pt x="658444" y="176250"/>
                </a:lnTo>
                <a:lnTo>
                  <a:pt x="636727" y="176250"/>
                </a:lnTo>
                <a:lnTo>
                  <a:pt x="635356" y="183108"/>
                </a:lnTo>
                <a:cubicBezTo>
                  <a:pt x="635203" y="183870"/>
                  <a:pt x="633756" y="184975"/>
                  <a:pt x="631012" y="186422"/>
                </a:cubicBezTo>
                <a:cubicBezTo>
                  <a:pt x="628269" y="187870"/>
                  <a:pt x="624916" y="189127"/>
                  <a:pt x="620954" y="190194"/>
                </a:cubicBezTo>
                <a:cubicBezTo>
                  <a:pt x="616991" y="191261"/>
                  <a:pt x="613029" y="191794"/>
                  <a:pt x="609067" y="191794"/>
                </a:cubicBezTo>
                <a:lnTo>
                  <a:pt x="604952" y="191794"/>
                </a:lnTo>
                <a:lnTo>
                  <a:pt x="618211" y="128701"/>
                </a:lnTo>
                <a:cubicBezTo>
                  <a:pt x="613029" y="131444"/>
                  <a:pt x="607924" y="133959"/>
                  <a:pt x="602895" y="136245"/>
                </a:cubicBezTo>
                <a:lnTo>
                  <a:pt x="600837" y="134187"/>
                </a:lnTo>
                <a:cubicBezTo>
                  <a:pt x="613486" y="120014"/>
                  <a:pt x="626288" y="102259"/>
                  <a:pt x="639242" y="80923"/>
                </a:cubicBezTo>
                <a:lnTo>
                  <a:pt x="669646" y="98068"/>
                </a:lnTo>
                <a:cubicBezTo>
                  <a:pt x="667969" y="100202"/>
                  <a:pt x="665226" y="101269"/>
                  <a:pt x="661416" y="101269"/>
                </a:cubicBezTo>
                <a:lnTo>
                  <a:pt x="659359" y="101269"/>
                </a:lnTo>
                <a:cubicBezTo>
                  <a:pt x="649910" y="109041"/>
                  <a:pt x="640004" y="115975"/>
                  <a:pt x="629641" y="122071"/>
                </a:cubicBezTo>
                <a:lnTo>
                  <a:pt x="647472" y="129615"/>
                </a:lnTo>
                <a:lnTo>
                  <a:pt x="666217" y="129615"/>
                </a:lnTo>
                <a:lnTo>
                  <a:pt x="681762" y="116356"/>
                </a:lnTo>
                <a:lnTo>
                  <a:pt x="685876" y="120014"/>
                </a:lnTo>
                <a:cubicBezTo>
                  <a:pt x="683286" y="106908"/>
                  <a:pt x="678180" y="95782"/>
                  <a:pt x="670560" y="86638"/>
                </a:cubicBezTo>
                <a:lnTo>
                  <a:pt x="672846" y="85267"/>
                </a:lnTo>
                <a:cubicBezTo>
                  <a:pt x="692353" y="86791"/>
                  <a:pt x="704622" y="91058"/>
                  <a:pt x="709651" y="98068"/>
                </a:cubicBezTo>
                <a:cubicBezTo>
                  <a:pt x="713003" y="102793"/>
                  <a:pt x="714223" y="107517"/>
                  <a:pt x="713308" y="112242"/>
                </a:cubicBezTo>
                <a:cubicBezTo>
                  <a:pt x="712851" y="114070"/>
                  <a:pt x="712013" y="115975"/>
                  <a:pt x="710794" y="117957"/>
                </a:cubicBezTo>
                <a:cubicBezTo>
                  <a:pt x="706984" y="123748"/>
                  <a:pt x="701726" y="126643"/>
                  <a:pt x="695020" y="126643"/>
                </a:cubicBezTo>
                <a:lnTo>
                  <a:pt x="693420" y="126643"/>
                </a:lnTo>
                <a:lnTo>
                  <a:pt x="703479" y="135559"/>
                </a:lnTo>
                <a:cubicBezTo>
                  <a:pt x="701955" y="137235"/>
                  <a:pt x="699211" y="138531"/>
                  <a:pt x="695249" y="139445"/>
                </a:cubicBezTo>
                <a:lnTo>
                  <a:pt x="686562" y="180822"/>
                </a:lnTo>
                <a:cubicBezTo>
                  <a:pt x="686257" y="181279"/>
                  <a:pt x="685114" y="181927"/>
                  <a:pt x="683133" y="182765"/>
                </a:cubicBezTo>
                <a:cubicBezTo>
                  <a:pt x="681152" y="183603"/>
                  <a:pt x="678714" y="184403"/>
                  <a:pt x="675818" y="185165"/>
                </a:cubicBezTo>
                <a:lnTo>
                  <a:pt x="697306" y="186308"/>
                </a:lnTo>
                <a:cubicBezTo>
                  <a:pt x="700202" y="186308"/>
                  <a:pt x="701955" y="184860"/>
                  <a:pt x="702564" y="181965"/>
                </a:cubicBezTo>
                <a:lnTo>
                  <a:pt x="724281" y="80009"/>
                </a:lnTo>
                <a:lnTo>
                  <a:pt x="611353" y="80009"/>
                </a:lnTo>
                <a:lnTo>
                  <a:pt x="584149" y="208025"/>
                </a:lnTo>
                <a:cubicBezTo>
                  <a:pt x="583692" y="209854"/>
                  <a:pt x="580339" y="212140"/>
                  <a:pt x="574091" y="214883"/>
                </a:cubicBezTo>
                <a:cubicBezTo>
                  <a:pt x="567843" y="217626"/>
                  <a:pt x="561366" y="218998"/>
                  <a:pt x="554660" y="218998"/>
                </a:cubicBezTo>
                <a:lnTo>
                  <a:pt x="549631" y="218998"/>
                </a:lnTo>
                <a:lnTo>
                  <a:pt x="583464" y="60349"/>
                </a:lnTo>
                <a:lnTo>
                  <a:pt x="614782" y="73608"/>
                </a:lnTo>
                <a:lnTo>
                  <a:pt x="630784" y="73608"/>
                </a:lnTo>
                <a:cubicBezTo>
                  <a:pt x="629412" y="72846"/>
                  <a:pt x="628117" y="71856"/>
                  <a:pt x="626898" y="70636"/>
                </a:cubicBezTo>
                <a:cubicBezTo>
                  <a:pt x="628269" y="58444"/>
                  <a:pt x="627126" y="48081"/>
                  <a:pt x="623469" y="39547"/>
                </a:cubicBezTo>
                <a:lnTo>
                  <a:pt x="625526" y="38404"/>
                </a:lnTo>
                <a:cubicBezTo>
                  <a:pt x="639547" y="40080"/>
                  <a:pt x="648919" y="43204"/>
                  <a:pt x="653644" y="47776"/>
                </a:cubicBezTo>
                <a:cubicBezTo>
                  <a:pt x="657759" y="52044"/>
                  <a:pt x="659282" y="56387"/>
                  <a:pt x="658216" y="60807"/>
                </a:cubicBezTo>
                <a:cubicBezTo>
                  <a:pt x="658216" y="61264"/>
                  <a:pt x="657759" y="62864"/>
                  <a:pt x="656844" y="65607"/>
                </a:cubicBezTo>
                <a:cubicBezTo>
                  <a:pt x="655930" y="68350"/>
                  <a:pt x="652882" y="71017"/>
                  <a:pt x="647700" y="73608"/>
                </a:cubicBezTo>
                <a:lnTo>
                  <a:pt x="683133" y="73608"/>
                </a:lnTo>
                <a:cubicBezTo>
                  <a:pt x="688924" y="60349"/>
                  <a:pt x="693420" y="48234"/>
                  <a:pt x="696621" y="37261"/>
                </a:cubicBezTo>
                <a:close/>
                <a:moveTo>
                  <a:pt x="1974342" y="34060"/>
                </a:moveTo>
                <a:lnTo>
                  <a:pt x="1959026" y="106298"/>
                </a:lnTo>
                <a:lnTo>
                  <a:pt x="2040865" y="106298"/>
                </a:lnTo>
                <a:lnTo>
                  <a:pt x="2056181" y="34060"/>
                </a:lnTo>
                <a:close/>
                <a:moveTo>
                  <a:pt x="1466088" y="31317"/>
                </a:moveTo>
                <a:lnTo>
                  <a:pt x="1451000" y="102412"/>
                </a:lnTo>
                <a:lnTo>
                  <a:pt x="1482090" y="102412"/>
                </a:lnTo>
                <a:lnTo>
                  <a:pt x="1497178" y="31317"/>
                </a:lnTo>
                <a:close/>
                <a:moveTo>
                  <a:pt x="431521" y="26974"/>
                </a:moveTo>
                <a:lnTo>
                  <a:pt x="424434" y="59892"/>
                </a:lnTo>
                <a:lnTo>
                  <a:pt x="469011" y="59892"/>
                </a:lnTo>
                <a:lnTo>
                  <a:pt x="476098" y="26974"/>
                </a:lnTo>
                <a:close/>
                <a:moveTo>
                  <a:pt x="912800" y="23545"/>
                </a:moveTo>
                <a:lnTo>
                  <a:pt x="905942" y="56006"/>
                </a:lnTo>
                <a:lnTo>
                  <a:pt x="983209" y="56006"/>
                </a:lnTo>
                <a:lnTo>
                  <a:pt x="990067" y="23545"/>
                </a:lnTo>
                <a:close/>
                <a:moveTo>
                  <a:pt x="3379293" y="21717"/>
                </a:moveTo>
                <a:cubicBezTo>
                  <a:pt x="3395295" y="21717"/>
                  <a:pt x="3406763" y="25108"/>
                  <a:pt x="3413697" y="31890"/>
                </a:cubicBezTo>
                <a:cubicBezTo>
                  <a:pt x="3420631" y="38672"/>
                  <a:pt x="3422955" y="47549"/>
                  <a:pt x="3420669" y="58522"/>
                </a:cubicBezTo>
                <a:cubicBezTo>
                  <a:pt x="3418688" y="67818"/>
                  <a:pt x="3414840" y="75552"/>
                  <a:pt x="3409125" y="81725"/>
                </a:cubicBezTo>
                <a:cubicBezTo>
                  <a:pt x="3403410" y="87897"/>
                  <a:pt x="3393923" y="94869"/>
                  <a:pt x="3380664" y="102641"/>
                </a:cubicBezTo>
                <a:lnTo>
                  <a:pt x="3378607" y="104013"/>
                </a:lnTo>
                <a:cubicBezTo>
                  <a:pt x="3371749" y="107975"/>
                  <a:pt x="3365996" y="111862"/>
                  <a:pt x="3361348" y="115672"/>
                </a:cubicBezTo>
                <a:cubicBezTo>
                  <a:pt x="3356699" y="119482"/>
                  <a:pt x="3353689" y="124511"/>
                  <a:pt x="3352318" y="130759"/>
                </a:cubicBezTo>
                <a:lnTo>
                  <a:pt x="3350718" y="138989"/>
                </a:lnTo>
                <a:lnTo>
                  <a:pt x="3341116" y="138989"/>
                </a:lnTo>
                <a:cubicBezTo>
                  <a:pt x="3340202" y="134569"/>
                  <a:pt x="3339745" y="130759"/>
                  <a:pt x="3339745" y="127559"/>
                </a:cubicBezTo>
                <a:cubicBezTo>
                  <a:pt x="3339745" y="124358"/>
                  <a:pt x="3340126" y="120929"/>
                  <a:pt x="3340888" y="117272"/>
                </a:cubicBezTo>
                <a:cubicBezTo>
                  <a:pt x="3341955" y="111938"/>
                  <a:pt x="3344317" y="107137"/>
                  <a:pt x="3347974" y="102870"/>
                </a:cubicBezTo>
                <a:cubicBezTo>
                  <a:pt x="3351632" y="98603"/>
                  <a:pt x="3356890" y="93726"/>
                  <a:pt x="3363748" y="88240"/>
                </a:cubicBezTo>
                <a:cubicBezTo>
                  <a:pt x="3369996" y="83363"/>
                  <a:pt x="3375140" y="78448"/>
                  <a:pt x="3379178" y="73495"/>
                </a:cubicBezTo>
                <a:cubicBezTo>
                  <a:pt x="3383217" y="68542"/>
                  <a:pt x="3385846" y="62865"/>
                  <a:pt x="3387065" y="56464"/>
                </a:cubicBezTo>
                <a:cubicBezTo>
                  <a:pt x="3388741" y="48844"/>
                  <a:pt x="3387484" y="42634"/>
                  <a:pt x="3383293" y="37833"/>
                </a:cubicBezTo>
                <a:cubicBezTo>
                  <a:pt x="3379102" y="33033"/>
                  <a:pt x="3372816" y="30480"/>
                  <a:pt x="3364434" y="30175"/>
                </a:cubicBezTo>
                <a:lnTo>
                  <a:pt x="3354147" y="55093"/>
                </a:lnTo>
                <a:cubicBezTo>
                  <a:pt x="3351708" y="61036"/>
                  <a:pt x="3348889" y="65380"/>
                  <a:pt x="3345688" y="68123"/>
                </a:cubicBezTo>
                <a:cubicBezTo>
                  <a:pt x="3342488" y="70866"/>
                  <a:pt x="3338373" y="72238"/>
                  <a:pt x="3333344" y="72238"/>
                </a:cubicBezTo>
                <a:cubicBezTo>
                  <a:pt x="3327400" y="72238"/>
                  <a:pt x="3323057" y="69875"/>
                  <a:pt x="3320314" y="65151"/>
                </a:cubicBezTo>
                <a:cubicBezTo>
                  <a:pt x="3323971" y="50978"/>
                  <a:pt x="3330867" y="40196"/>
                  <a:pt x="3341002" y="32804"/>
                </a:cubicBezTo>
                <a:cubicBezTo>
                  <a:pt x="3351137" y="25413"/>
                  <a:pt x="3363900" y="21717"/>
                  <a:pt x="3379293" y="21717"/>
                </a:cubicBezTo>
                <a:close/>
                <a:moveTo>
                  <a:pt x="1279398" y="15087"/>
                </a:moveTo>
                <a:lnTo>
                  <a:pt x="1284199" y="19659"/>
                </a:lnTo>
                <a:cubicBezTo>
                  <a:pt x="1287551" y="22554"/>
                  <a:pt x="1291361" y="26098"/>
                  <a:pt x="1295629" y="30289"/>
                </a:cubicBezTo>
                <a:cubicBezTo>
                  <a:pt x="1299896" y="34480"/>
                  <a:pt x="1303858" y="38404"/>
                  <a:pt x="1307516" y="42061"/>
                </a:cubicBezTo>
                <a:cubicBezTo>
                  <a:pt x="1305839" y="44500"/>
                  <a:pt x="1303249" y="45719"/>
                  <a:pt x="1299743" y="45719"/>
                </a:cubicBezTo>
                <a:lnTo>
                  <a:pt x="1228877" y="45719"/>
                </a:lnTo>
                <a:lnTo>
                  <a:pt x="1197331" y="194538"/>
                </a:lnTo>
                <a:lnTo>
                  <a:pt x="1235278" y="194538"/>
                </a:lnTo>
                <a:lnTo>
                  <a:pt x="1259510" y="170077"/>
                </a:lnTo>
                <a:lnTo>
                  <a:pt x="1264539" y="174649"/>
                </a:lnTo>
                <a:cubicBezTo>
                  <a:pt x="1267740" y="177545"/>
                  <a:pt x="1271511" y="181088"/>
                  <a:pt x="1275855" y="185279"/>
                </a:cubicBezTo>
                <a:cubicBezTo>
                  <a:pt x="1280198" y="189470"/>
                  <a:pt x="1284122" y="193471"/>
                  <a:pt x="1287628" y="197281"/>
                </a:cubicBezTo>
                <a:cubicBezTo>
                  <a:pt x="1286256" y="199719"/>
                  <a:pt x="1283742" y="200938"/>
                  <a:pt x="1280084" y="200938"/>
                </a:cubicBezTo>
                <a:lnTo>
                  <a:pt x="1071829" y="200938"/>
                </a:lnTo>
                <a:lnTo>
                  <a:pt x="1071372" y="194538"/>
                </a:lnTo>
                <a:lnTo>
                  <a:pt x="1160755" y="194538"/>
                </a:lnTo>
                <a:lnTo>
                  <a:pt x="1192301" y="45719"/>
                </a:lnTo>
                <a:lnTo>
                  <a:pt x="1119607" y="45719"/>
                </a:lnTo>
                <a:lnTo>
                  <a:pt x="1119150" y="39318"/>
                </a:lnTo>
                <a:lnTo>
                  <a:pt x="1255395" y="39318"/>
                </a:lnTo>
                <a:close/>
                <a:moveTo>
                  <a:pt x="67437" y="10743"/>
                </a:moveTo>
                <a:cubicBezTo>
                  <a:pt x="85725" y="14096"/>
                  <a:pt x="97689" y="19430"/>
                  <a:pt x="103327" y="26745"/>
                </a:cubicBezTo>
                <a:cubicBezTo>
                  <a:pt x="108052" y="32841"/>
                  <a:pt x="109728" y="38861"/>
                  <a:pt x="108357" y="44805"/>
                </a:cubicBezTo>
                <a:cubicBezTo>
                  <a:pt x="108204" y="45871"/>
                  <a:pt x="107328" y="48424"/>
                  <a:pt x="105728" y="52463"/>
                </a:cubicBezTo>
                <a:cubicBezTo>
                  <a:pt x="104127" y="56501"/>
                  <a:pt x="99822" y="59892"/>
                  <a:pt x="92812" y="62635"/>
                </a:cubicBezTo>
                <a:cubicBezTo>
                  <a:pt x="90678" y="63397"/>
                  <a:pt x="88621" y="63778"/>
                  <a:pt x="86640" y="63778"/>
                </a:cubicBezTo>
                <a:cubicBezTo>
                  <a:pt x="81915" y="63778"/>
                  <a:pt x="77191" y="61797"/>
                  <a:pt x="72466" y="57835"/>
                </a:cubicBezTo>
                <a:cubicBezTo>
                  <a:pt x="73990" y="40461"/>
                  <a:pt x="71704" y="25145"/>
                  <a:pt x="65608" y="11886"/>
                </a:cubicBezTo>
                <a:close/>
                <a:moveTo>
                  <a:pt x="2075383" y="9829"/>
                </a:moveTo>
                <a:lnTo>
                  <a:pt x="2100987" y="34518"/>
                </a:lnTo>
                <a:cubicBezTo>
                  <a:pt x="2099158" y="36651"/>
                  <a:pt x="2095881" y="38328"/>
                  <a:pt x="2091157" y="39547"/>
                </a:cubicBezTo>
                <a:lnTo>
                  <a:pt x="2055952" y="205510"/>
                </a:lnTo>
                <a:cubicBezTo>
                  <a:pt x="2055495" y="206425"/>
                  <a:pt x="2053514" y="207720"/>
                  <a:pt x="2050009" y="209397"/>
                </a:cubicBezTo>
                <a:cubicBezTo>
                  <a:pt x="2046503" y="211073"/>
                  <a:pt x="2042274" y="212597"/>
                  <a:pt x="2037321" y="213969"/>
                </a:cubicBezTo>
                <a:cubicBezTo>
                  <a:pt x="2032368" y="215340"/>
                  <a:pt x="2027682" y="216026"/>
                  <a:pt x="2023263" y="216026"/>
                </a:cubicBezTo>
                <a:lnTo>
                  <a:pt x="2017548" y="216026"/>
                </a:lnTo>
                <a:lnTo>
                  <a:pt x="2022119" y="194538"/>
                </a:lnTo>
                <a:lnTo>
                  <a:pt x="1940281" y="194538"/>
                </a:lnTo>
                <a:lnTo>
                  <a:pt x="1937995" y="205510"/>
                </a:lnTo>
                <a:cubicBezTo>
                  <a:pt x="1937538" y="207644"/>
                  <a:pt x="1933994" y="210311"/>
                  <a:pt x="1927365" y="213511"/>
                </a:cubicBezTo>
                <a:cubicBezTo>
                  <a:pt x="1920735" y="216712"/>
                  <a:pt x="1913611" y="218312"/>
                  <a:pt x="1905991" y="218312"/>
                </a:cubicBezTo>
                <a:lnTo>
                  <a:pt x="1900276" y="218312"/>
                </a:lnTo>
                <a:lnTo>
                  <a:pt x="1943938" y="13029"/>
                </a:lnTo>
                <a:lnTo>
                  <a:pt x="1977771" y="27660"/>
                </a:lnTo>
                <a:lnTo>
                  <a:pt x="2055267" y="27660"/>
                </a:lnTo>
                <a:close/>
                <a:moveTo>
                  <a:pt x="2920873" y="6629"/>
                </a:moveTo>
                <a:lnTo>
                  <a:pt x="2963393" y="10744"/>
                </a:lnTo>
                <a:cubicBezTo>
                  <a:pt x="2962326" y="14402"/>
                  <a:pt x="2959050" y="16612"/>
                  <a:pt x="2953563" y="17374"/>
                </a:cubicBezTo>
                <a:lnTo>
                  <a:pt x="2938704" y="87325"/>
                </a:lnTo>
                <a:lnTo>
                  <a:pt x="2950820" y="87325"/>
                </a:lnTo>
                <a:lnTo>
                  <a:pt x="2973451" y="63551"/>
                </a:lnTo>
                <a:lnTo>
                  <a:pt x="2978023" y="67894"/>
                </a:lnTo>
                <a:cubicBezTo>
                  <a:pt x="2980919" y="70942"/>
                  <a:pt x="2984310" y="74486"/>
                  <a:pt x="2988196" y="78524"/>
                </a:cubicBezTo>
                <a:cubicBezTo>
                  <a:pt x="2992082" y="82563"/>
                  <a:pt x="2995702" y="86411"/>
                  <a:pt x="2999055" y="90068"/>
                </a:cubicBezTo>
                <a:cubicBezTo>
                  <a:pt x="2997683" y="92507"/>
                  <a:pt x="2995245" y="93726"/>
                  <a:pt x="2991739" y="93726"/>
                </a:cubicBezTo>
                <a:lnTo>
                  <a:pt x="2937333" y="93726"/>
                </a:lnTo>
                <a:lnTo>
                  <a:pt x="2913558" y="205740"/>
                </a:lnTo>
                <a:cubicBezTo>
                  <a:pt x="2913253" y="206807"/>
                  <a:pt x="2911463" y="208255"/>
                  <a:pt x="2908186" y="210083"/>
                </a:cubicBezTo>
                <a:cubicBezTo>
                  <a:pt x="2904910" y="211912"/>
                  <a:pt x="2900947" y="213589"/>
                  <a:pt x="2896299" y="215113"/>
                </a:cubicBezTo>
                <a:cubicBezTo>
                  <a:pt x="2891651" y="216637"/>
                  <a:pt x="2887117" y="217399"/>
                  <a:pt x="2882697" y="217399"/>
                </a:cubicBezTo>
                <a:lnTo>
                  <a:pt x="2876068" y="217399"/>
                </a:lnTo>
                <a:lnTo>
                  <a:pt x="2902357" y="93726"/>
                </a:lnTo>
                <a:lnTo>
                  <a:pt x="2853436" y="93726"/>
                </a:lnTo>
                <a:lnTo>
                  <a:pt x="2852979" y="87325"/>
                </a:lnTo>
                <a:lnTo>
                  <a:pt x="2903728" y="87325"/>
                </a:lnTo>
                <a:close/>
                <a:moveTo>
                  <a:pt x="1558214" y="4571"/>
                </a:moveTo>
                <a:lnTo>
                  <a:pt x="1562100" y="8457"/>
                </a:lnTo>
                <a:cubicBezTo>
                  <a:pt x="1564843" y="10896"/>
                  <a:pt x="1567967" y="13906"/>
                  <a:pt x="1571473" y="17487"/>
                </a:cubicBezTo>
                <a:cubicBezTo>
                  <a:pt x="1574978" y="21068"/>
                  <a:pt x="1578178" y="24459"/>
                  <a:pt x="1581074" y="27660"/>
                </a:cubicBezTo>
                <a:cubicBezTo>
                  <a:pt x="1579550" y="30098"/>
                  <a:pt x="1577188" y="31317"/>
                  <a:pt x="1573987" y="31317"/>
                </a:cubicBezTo>
                <a:lnTo>
                  <a:pt x="1532611" y="31317"/>
                </a:lnTo>
                <a:lnTo>
                  <a:pt x="1517523" y="102412"/>
                </a:lnTo>
                <a:lnTo>
                  <a:pt x="1531696" y="102412"/>
                </a:lnTo>
                <a:lnTo>
                  <a:pt x="1552270" y="77952"/>
                </a:lnTo>
                <a:lnTo>
                  <a:pt x="1556157" y="82524"/>
                </a:lnTo>
                <a:cubicBezTo>
                  <a:pt x="1558900" y="85572"/>
                  <a:pt x="1561910" y="89191"/>
                  <a:pt x="1565186" y="93382"/>
                </a:cubicBezTo>
                <a:cubicBezTo>
                  <a:pt x="1568463" y="97573"/>
                  <a:pt x="1571396" y="101497"/>
                  <a:pt x="1573987" y="105155"/>
                </a:cubicBezTo>
                <a:cubicBezTo>
                  <a:pt x="1572463" y="107593"/>
                  <a:pt x="1570101" y="108813"/>
                  <a:pt x="1566901" y="108813"/>
                </a:cubicBezTo>
                <a:lnTo>
                  <a:pt x="1516151" y="108813"/>
                </a:lnTo>
                <a:lnTo>
                  <a:pt x="1494892" y="208254"/>
                </a:lnTo>
                <a:cubicBezTo>
                  <a:pt x="1494739" y="209320"/>
                  <a:pt x="1491882" y="211149"/>
                  <a:pt x="1486319" y="213740"/>
                </a:cubicBezTo>
                <a:cubicBezTo>
                  <a:pt x="1480757" y="216331"/>
                  <a:pt x="1473403" y="217626"/>
                  <a:pt x="1464259" y="217626"/>
                </a:cubicBezTo>
                <a:lnTo>
                  <a:pt x="1457630" y="217626"/>
                </a:lnTo>
                <a:lnTo>
                  <a:pt x="1480718" y="108813"/>
                </a:lnTo>
                <a:lnTo>
                  <a:pt x="1449400" y="108813"/>
                </a:lnTo>
                <a:cubicBezTo>
                  <a:pt x="1446200" y="123443"/>
                  <a:pt x="1440904" y="137692"/>
                  <a:pt x="1433513" y="151561"/>
                </a:cubicBezTo>
                <a:cubicBezTo>
                  <a:pt x="1426121" y="165429"/>
                  <a:pt x="1414653" y="178193"/>
                  <a:pt x="1399108" y="189851"/>
                </a:cubicBezTo>
                <a:cubicBezTo>
                  <a:pt x="1383563" y="201510"/>
                  <a:pt x="1361999" y="211225"/>
                  <a:pt x="1334415" y="218998"/>
                </a:cubicBezTo>
                <a:lnTo>
                  <a:pt x="1333500" y="217398"/>
                </a:lnTo>
                <a:cubicBezTo>
                  <a:pt x="1359561" y="202615"/>
                  <a:pt x="1378420" y="186156"/>
                  <a:pt x="1390079" y="168020"/>
                </a:cubicBezTo>
                <a:cubicBezTo>
                  <a:pt x="1401737" y="149884"/>
                  <a:pt x="1409853" y="130149"/>
                  <a:pt x="1414425" y="108813"/>
                </a:cubicBezTo>
                <a:lnTo>
                  <a:pt x="1359561" y="108813"/>
                </a:lnTo>
                <a:lnTo>
                  <a:pt x="1359103" y="102412"/>
                </a:lnTo>
                <a:lnTo>
                  <a:pt x="1415796" y="102412"/>
                </a:lnTo>
                <a:lnTo>
                  <a:pt x="1430884" y="31317"/>
                </a:lnTo>
                <a:lnTo>
                  <a:pt x="1385621" y="31317"/>
                </a:lnTo>
                <a:lnTo>
                  <a:pt x="1385164" y="24916"/>
                </a:lnTo>
                <a:lnTo>
                  <a:pt x="1538554" y="24916"/>
                </a:lnTo>
                <a:close/>
                <a:moveTo>
                  <a:pt x="128931" y="3428"/>
                </a:moveTo>
                <a:lnTo>
                  <a:pt x="173508" y="7771"/>
                </a:lnTo>
                <a:cubicBezTo>
                  <a:pt x="172746" y="11124"/>
                  <a:pt x="169469" y="13258"/>
                  <a:pt x="163678" y="14172"/>
                </a:cubicBezTo>
                <a:lnTo>
                  <a:pt x="161849" y="21487"/>
                </a:lnTo>
                <a:cubicBezTo>
                  <a:pt x="158039" y="37489"/>
                  <a:pt x="153619" y="53568"/>
                  <a:pt x="148590" y="69722"/>
                </a:cubicBezTo>
                <a:lnTo>
                  <a:pt x="198654" y="69722"/>
                </a:lnTo>
                <a:lnTo>
                  <a:pt x="220828" y="51663"/>
                </a:lnTo>
                <a:lnTo>
                  <a:pt x="244831" y="77494"/>
                </a:lnTo>
                <a:cubicBezTo>
                  <a:pt x="242850" y="79780"/>
                  <a:pt x="239040" y="81457"/>
                  <a:pt x="233401" y="82524"/>
                </a:cubicBezTo>
                <a:cubicBezTo>
                  <a:pt x="224104" y="123062"/>
                  <a:pt x="216141" y="152704"/>
                  <a:pt x="209512" y="171449"/>
                </a:cubicBezTo>
                <a:cubicBezTo>
                  <a:pt x="202883" y="190194"/>
                  <a:pt x="195682" y="202386"/>
                  <a:pt x="187909" y="208025"/>
                </a:cubicBezTo>
                <a:cubicBezTo>
                  <a:pt x="182575" y="211987"/>
                  <a:pt x="176746" y="214654"/>
                  <a:pt x="170421" y="216026"/>
                </a:cubicBezTo>
                <a:cubicBezTo>
                  <a:pt x="164097" y="217398"/>
                  <a:pt x="156363" y="218083"/>
                  <a:pt x="147219" y="218083"/>
                </a:cubicBezTo>
                <a:cubicBezTo>
                  <a:pt x="149200" y="208635"/>
                  <a:pt x="148743" y="201853"/>
                  <a:pt x="145847" y="197738"/>
                </a:cubicBezTo>
                <a:cubicBezTo>
                  <a:pt x="142189" y="192556"/>
                  <a:pt x="134646" y="188746"/>
                  <a:pt x="123216" y="186308"/>
                </a:cubicBezTo>
                <a:lnTo>
                  <a:pt x="123901" y="183793"/>
                </a:lnTo>
                <a:cubicBezTo>
                  <a:pt x="139446" y="185013"/>
                  <a:pt x="150343" y="185622"/>
                  <a:pt x="156591" y="185622"/>
                </a:cubicBezTo>
                <a:cubicBezTo>
                  <a:pt x="160249" y="185622"/>
                  <a:pt x="163221" y="184708"/>
                  <a:pt x="165507" y="182879"/>
                </a:cubicBezTo>
                <a:cubicBezTo>
                  <a:pt x="173736" y="176326"/>
                  <a:pt x="185166" y="140740"/>
                  <a:pt x="199797" y="76123"/>
                </a:cubicBezTo>
                <a:lnTo>
                  <a:pt x="146304" y="76123"/>
                </a:lnTo>
                <a:cubicBezTo>
                  <a:pt x="143561" y="84200"/>
                  <a:pt x="140361" y="92125"/>
                  <a:pt x="136703" y="99897"/>
                </a:cubicBezTo>
                <a:cubicBezTo>
                  <a:pt x="163373" y="108889"/>
                  <a:pt x="174955" y="121538"/>
                  <a:pt x="171450" y="137845"/>
                </a:cubicBezTo>
                <a:cubicBezTo>
                  <a:pt x="170993" y="139826"/>
                  <a:pt x="169621" y="143026"/>
                  <a:pt x="167335" y="147446"/>
                </a:cubicBezTo>
                <a:cubicBezTo>
                  <a:pt x="165049" y="151866"/>
                  <a:pt x="160401" y="155066"/>
                  <a:pt x="153391" y="157047"/>
                </a:cubicBezTo>
                <a:cubicBezTo>
                  <a:pt x="151562" y="157504"/>
                  <a:pt x="149809" y="157733"/>
                  <a:pt x="148133" y="157733"/>
                </a:cubicBezTo>
                <a:cubicBezTo>
                  <a:pt x="142951" y="157733"/>
                  <a:pt x="137998" y="155218"/>
                  <a:pt x="133274" y="150189"/>
                </a:cubicBezTo>
                <a:lnTo>
                  <a:pt x="133960" y="146760"/>
                </a:lnTo>
                <a:cubicBezTo>
                  <a:pt x="137160" y="131825"/>
                  <a:pt x="137236" y="117880"/>
                  <a:pt x="134188" y="104926"/>
                </a:cubicBezTo>
                <a:cubicBezTo>
                  <a:pt x="124130" y="126567"/>
                  <a:pt x="108699" y="147065"/>
                  <a:pt x="87897" y="166420"/>
                </a:cubicBezTo>
                <a:cubicBezTo>
                  <a:pt x="67094" y="185775"/>
                  <a:pt x="38253" y="203072"/>
                  <a:pt x="1372" y="218312"/>
                </a:cubicBezTo>
                <a:lnTo>
                  <a:pt x="0" y="215340"/>
                </a:lnTo>
                <a:cubicBezTo>
                  <a:pt x="32614" y="193547"/>
                  <a:pt x="57303" y="170954"/>
                  <a:pt x="74067" y="147560"/>
                </a:cubicBezTo>
                <a:cubicBezTo>
                  <a:pt x="90831" y="124167"/>
                  <a:pt x="103023" y="100354"/>
                  <a:pt x="110643" y="76123"/>
                </a:cubicBezTo>
                <a:lnTo>
                  <a:pt x="38862" y="76123"/>
                </a:lnTo>
                <a:lnTo>
                  <a:pt x="38176" y="69722"/>
                </a:lnTo>
                <a:lnTo>
                  <a:pt x="112700" y="69722"/>
                </a:lnTo>
                <a:cubicBezTo>
                  <a:pt x="117577" y="52958"/>
                  <a:pt x="122987" y="30860"/>
                  <a:pt x="128931" y="3428"/>
                </a:cubicBezTo>
                <a:close/>
                <a:moveTo>
                  <a:pt x="1674495" y="3199"/>
                </a:moveTo>
                <a:cubicBezTo>
                  <a:pt x="1691107" y="5790"/>
                  <a:pt x="1702003" y="10210"/>
                  <a:pt x="1707185" y="16458"/>
                </a:cubicBezTo>
                <a:cubicBezTo>
                  <a:pt x="1711452" y="21792"/>
                  <a:pt x="1713052" y="26974"/>
                  <a:pt x="1711985" y="32003"/>
                </a:cubicBezTo>
                <a:cubicBezTo>
                  <a:pt x="1711833" y="33070"/>
                  <a:pt x="1711071" y="35394"/>
                  <a:pt x="1709700" y="38975"/>
                </a:cubicBezTo>
                <a:cubicBezTo>
                  <a:pt x="1708328" y="42557"/>
                  <a:pt x="1704442" y="45567"/>
                  <a:pt x="1698041" y="48005"/>
                </a:cubicBezTo>
                <a:cubicBezTo>
                  <a:pt x="1696060" y="48767"/>
                  <a:pt x="1694079" y="49148"/>
                  <a:pt x="1692097" y="49148"/>
                </a:cubicBezTo>
                <a:cubicBezTo>
                  <a:pt x="1687983" y="49148"/>
                  <a:pt x="1683868" y="47472"/>
                  <a:pt x="1679753" y="44119"/>
                </a:cubicBezTo>
                <a:cubicBezTo>
                  <a:pt x="1680667" y="28879"/>
                  <a:pt x="1678229" y="15620"/>
                  <a:pt x="1672438" y="4342"/>
                </a:cubicBezTo>
                <a:close/>
                <a:moveTo>
                  <a:pt x="1769364" y="2285"/>
                </a:moveTo>
                <a:lnTo>
                  <a:pt x="1812341" y="11200"/>
                </a:lnTo>
                <a:cubicBezTo>
                  <a:pt x="1810969" y="14401"/>
                  <a:pt x="1807617" y="16230"/>
                  <a:pt x="1802283" y="16687"/>
                </a:cubicBezTo>
                <a:cubicBezTo>
                  <a:pt x="1795882" y="30860"/>
                  <a:pt x="1788871" y="43966"/>
                  <a:pt x="1781251" y="56006"/>
                </a:cubicBezTo>
                <a:lnTo>
                  <a:pt x="1808912" y="56006"/>
                </a:lnTo>
                <a:lnTo>
                  <a:pt x="1829257" y="34289"/>
                </a:lnTo>
                <a:lnTo>
                  <a:pt x="1833372" y="38404"/>
                </a:lnTo>
                <a:cubicBezTo>
                  <a:pt x="1835963" y="41147"/>
                  <a:pt x="1839087" y="44386"/>
                  <a:pt x="1842745" y="48119"/>
                </a:cubicBezTo>
                <a:cubicBezTo>
                  <a:pt x="1846402" y="51853"/>
                  <a:pt x="1849679" y="55396"/>
                  <a:pt x="1852575" y="58749"/>
                </a:cubicBezTo>
                <a:cubicBezTo>
                  <a:pt x="1851355" y="61188"/>
                  <a:pt x="1848993" y="62407"/>
                  <a:pt x="1845488" y="62407"/>
                </a:cubicBezTo>
                <a:lnTo>
                  <a:pt x="1836115" y="62407"/>
                </a:lnTo>
                <a:cubicBezTo>
                  <a:pt x="1823771" y="100050"/>
                  <a:pt x="1806473" y="131520"/>
                  <a:pt x="1784223" y="156819"/>
                </a:cubicBezTo>
                <a:cubicBezTo>
                  <a:pt x="1794129" y="170382"/>
                  <a:pt x="1807617" y="181355"/>
                  <a:pt x="1824685" y="189737"/>
                </a:cubicBezTo>
                <a:lnTo>
                  <a:pt x="1823314" y="192023"/>
                </a:lnTo>
                <a:cubicBezTo>
                  <a:pt x="1807159" y="195528"/>
                  <a:pt x="1795729" y="204901"/>
                  <a:pt x="1789024" y="220141"/>
                </a:cubicBezTo>
                <a:cubicBezTo>
                  <a:pt x="1776527" y="208863"/>
                  <a:pt x="1767764" y="194766"/>
                  <a:pt x="1762735" y="177850"/>
                </a:cubicBezTo>
                <a:cubicBezTo>
                  <a:pt x="1742161" y="195223"/>
                  <a:pt x="1715948" y="209092"/>
                  <a:pt x="1684096" y="219455"/>
                </a:cubicBezTo>
                <a:lnTo>
                  <a:pt x="1683182" y="217398"/>
                </a:lnTo>
                <a:cubicBezTo>
                  <a:pt x="1714729" y="199262"/>
                  <a:pt x="1739494" y="177774"/>
                  <a:pt x="1757477" y="152932"/>
                </a:cubicBezTo>
                <a:cubicBezTo>
                  <a:pt x="1755343" y="133730"/>
                  <a:pt x="1755343" y="112318"/>
                  <a:pt x="1757477" y="88696"/>
                </a:cubicBezTo>
                <a:cubicBezTo>
                  <a:pt x="1747418" y="100735"/>
                  <a:pt x="1736293" y="111327"/>
                  <a:pt x="1724101" y="120471"/>
                </a:cubicBezTo>
                <a:lnTo>
                  <a:pt x="1721815" y="119100"/>
                </a:lnTo>
                <a:lnTo>
                  <a:pt x="1734014" y="96073"/>
                </a:lnTo>
                <a:lnTo>
                  <a:pt x="1723416" y="100583"/>
                </a:lnTo>
                <a:cubicBezTo>
                  <a:pt x="1714729" y="137159"/>
                  <a:pt x="1707490" y="163219"/>
                  <a:pt x="1701699" y="178764"/>
                </a:cubicBezTo>
                <a:cubicBezTo>
                  <a:pt x="1695907" y="194309"/>
                  <a:pt x="1689506" y="204367"/>
                  <a:pt x="1682496" y="208939"/>
                </a:cubicBezTo>
                <a:cubicBezTo>
                  <a:pt x="1673809" y="215340"/>
                  <a:pt x="1663141" y="218541"/>
                  <a:pt x="1650492" y="218541"/>
                </a:cubicBezTo>
                <a:cubicBezTo>
                  <a:pt x="1651407" y="213816"/>
                  <a:pt x="1652054" y="209740"/>
                  <a:pt x="1652435" y="206311"/>
                </a:cubicBezTo>
                <a:cubicBezTo>
                  <a:pt x="1652816" y="202882"/>
                  <a:pt x="1652550" y="200176"/>
                  <a:pt x="1651635" y="198195"/>
                </a:cubicBezTo>
                <a:cubicBezTo>
                  <a:pt x="1649959" y="193776"/>
                  <a:pt x="1645463" y="190575"/>
                  <a:pt x="1638148" y="188594"/>
                </a:cubicBezTo>
                <a:lnTo>
                  <a:pt x="1638605" y="185851"/>
                </a:lnTo>
                <a:cubicBezTo>
                  <a:pt x="1644853" y="186460"/>
                  <a:pt x="1651254" y="186765"/>
                  <a:pt x="1657807" y="186765"/>
                </a:cubicBezTo>
                <a:cubicBezTo>
                  <a:pt x="1661008" y="186765"/>
                  <a:pt x="1663522" y="186003"/>
                  <a:pt x="1665351" y="184479"/>
                </a:cubicBezTo>
                <a:cubicBezTo>
                  <a:pt x="1671904" y="181126"/>
                  <a:pt x="1681658" y="151408"/>
                  <a:pt x="1694612" y="95325"/>
                </a:cubicBezTo>
                <a:lnTo>
                  <a:pt x="1678610" y="95325"/>
                </a:lnTo>
                <a:cubicBezTo>
                  <a:pt x="1672057" y="119404"/>
                  <a:pt x="1662608" y="142226"/>
                  <a:pt x="1650263" y="163791"/>
                </a:cubicBezTo>
                <a:cubicBezTo>
                  <a:pt x="1637919" y="185356"/>
                  <a:pt x="1620698" y="204063"/>
                  <a:pt x="1598600" y="219912"/>
                </a:cubicBezTo>
                <a:lnTo>
                  <a:pt x="1597228" y="218083"/>
                </a:lnTo>
                <a:cubicBezTo>
                  <a:pt x="1614754" y="194309"/>
                  <a:pt x="1627861" y="168477"/>
                  <a:pt x="1636548" y="140588"/>
                </a:cubicBezTo>
                <a:cubicBezTo>
                  <a:pt x="1642339" y="122148"/>
                  <a:pt x="1647139" y="103860"/>
                  <a:pt x="1650949" y="85724"/>
                </a:cubicBezTo>
                <a:cubicBezTo>
                  <a:pt x="1653083" y="76123"/>
                  <a:pt x="1654912" y="66522"/>
                  <a:pt x="1656436" y="56920"/>
                </a:cubicBezTo>
                <a:lnTo>
                  <a:pt x="1635862" y="56920"/>
                </a:lnTo>
                <a:lnTo>
                  <a:pt x="1635404" y="50520"/>
                </a:lnTo>
                <a:lnTo>
                  <a:pt x="1708557" y="50520"/>
                </a:lnTo>
                <a:lnTo>
                  <a:pt x="1728216" y="29946"/>
                </a:lnTo>
                <a:lnTo>
                  <a:pt x="1732102" y="33832"/>
                </a:lnTo>
                <a:cubicBezTo>
                  <a:pt x="1734693" y="36423"/>
                  <a:pt x="1737703" y="39509"/>
                  <a:pt x="1741132" y="43090"/>
                </a:cubicBezTo>
                <a:cubicBezTo>
                  <a:pt x="1744561" y="46672"/>
                  <a:pt x="1747647" y="50062"/>
                  <a:pt x="1750390" y="53263"/>
                </a:cubicBezTo>
                <a:cubicBezTo>
                  <a:pt x="1748866" y="55701"/>
                  <a:pt x="1746504" y="56920"/>
                  <a:pt x="1743304" y="56920"/>
                </a:cubicBezTo>
                <a:lnTo>
                  <a:pt x="1688668" y="56920"/>
                </a:lnTo>
                <a:cubicBezTo>
                  <a:pt x="1686230" y="67588"/>
                  <a:pt x="1683487" y="78256"/>
                  <a:pt x="1680439" y="88924"/>
                </a:cubicBezTo>
                <a:lnTo>
                  <a:pt x="1693697" y="88924"/>
                </a:lnTo>
                <a:lnTo>
                  <a:pt x="1712443" y="73608"/>
                </a:lnTo>
                <a:lnTo>
                  <a:pt x="1734087" y="95936"/>
                </a:lnTo>
                <a:lnTo>
                  <a:pt x="1735674" y="92939"/>
                </a:lnTo>
                <a:cubicBezTo>
                  <a:pt x="1748876" y="65764"/>
                  <a:pt x="1760106" y="35546"/>
                  <a:pt x="1769364" y="2285"/>
                </a:cubicBezTo>
                <a:close/>
                <a:moveTo>
                  <a:pt x="1006297" y="2285"/>
                </a:moveTo>
                <a:lnTo>
                  <a:pt x="1030529" y="23545"/>
                </a:lnTo>
                <a:cubicBezTo>
                  <a:pt x="1028852" y="25374"/>
                  <a:pt x="1025881" y="26898"/>
                  <a:pt x="1021613" y="28117"/>
                </a:cubicBezTo>
                <a:lnTo>
                  <a:pt x="1013841" y="64921"/>
                </a:lnTo>
                <a:cubicBezTo>
                  <a:pt x="1013536" y="65531"/>
                  <a:pt x="1011784" y="66484"/>
                  <a:pt x="1008583" y="67779"/>
                </a:cubicBezTo>
                <a:cubicBezTo>
                  <a:pt x="1005383" y="69074"/>
                  <a:pt x="1001611" y="70255"/>
                  <a:pt x="997268" y="71322"/>
                </a:cubicBezTo>
                <a:cubicBezTo>
                  <a:pt x="992924" y="72389"/>
                  <a:pt x="988924" y="72922"/>
                  <a:pt x="985266" y="72922"/>
                </a:cubicBezTo>
                <a:lnTo>
                  <a:pt x="979551" y="72922"/>
                </a:lnTo>
                <a:lnTo>
                  <a:pt x="981837" y="62407"/>
                </a:lnTo>
                <a:lnTo>
                  <a:pt x="904570" y="62407"/>
                </a:lnTo>
                <a:lnTo>
                  <a:pt x="903885" y="66064"/>
                </a:lnTo>
                <a:cubicBezTo>
                  <a:pt x="903580" y="66979"/>
                  <a:pt x="901865" y="68198"/>
                  <a:pt x="898741" y="69722"/>
                </a:cubicBezTo>
                <a:cubicBezTo>
                  <a:pt x="895617" y="71246"/>
                  <a:pt x="891807" y="72618"/>
                  <a:pt x="887311" y="73837"/>
                </a:cubicBezTo>
                <a:cubicBezTo>
                  <a:pt x="882815" y="75056"/>
                  <a:pt x="878358" y="75666"/>
                  <a:pt x="873938" y="75666"/>
                </a:cubicBezTo>
                <a:lnTo>
                  <a:pt x="869366" y="75666"/>
                </a:lnTo>
                <a:lnTo>
                  <a:pt x="884454" y="4342"/>
                </a:lnTo>
                <a:lnTo>
                  <a:pt x="915772" y="17144"/>
                </a:lnTo>
                <a:lnTo>
                  <a:pt x="989152" y="17144"/>
                </a:lnTo>
                <a:close/>
                <a:moveTo>
                  <a:pt x="2843149" y="2057"/>
                </a:moveTo>
                <a:lnTo>
                  <a:pt x="2885898" y="16231"/>
                </a:lnTo>
                <a:cubicBezTo>
                  <a:pt x="2884374" y="19431"/>
                  <a:pt x="2880868" y="21031"/>
                  <a:pt x="2875382" y="21031"/>
                </a:cubicBezTo>
                <a:cubicBezTo>
                  <a:pt x="2864562" y="38405"/>
                  <a:pt x="2853208" y="53873"/>
                  <a:pt x="2841321" y="67437"/>
                </a:cubicBezTo>
                <a:lnTo>
                  <a:pt x="2853208" y="72238"/>
                </a:lnTo>
                <a:cubicBezTo>
                  <a:pt x="2852293" y="74371"/>
                  <a:pt x="2849626" y="75895"/>
                  <a:pt x="2845207" y="76810"/>
                </a:cubicBezTo>
                <a:lnTo>
                  <a:pt x="2816860" y="210083"/>
                </a:lnTo>
                <a:cubicBezTo>
                  <a:pt x="2816251" y="210998"/>
                  <a:pt x="2814498" y="212179"/>
                  <a:pt x="2811603" y="213627"/>
                </a:cubicBezTo>
                <a:cubicBezTo>
                  <a:pt x="2808707" y="215075"/>
                  <a:pt x="2805126" y="216408"/>
                  <a:pt x="2800858" y="217627"/>
                </a:cubicBezTo>
                <a:cubicBezTo>
                  <a:pt x="2796591" y="218846"/>
                  <a:pt x="2792248" y="219456"/>
                  <a:pt x="2787828" y="219456"/>
                </a:cubicBezTo>
                <a:lnTo>
                  <a:pt x="2781656" y="219456"/>
                </a:lnTo>
                <a:lnTo>
                  <a:pt x="2806802" y="100584"/>
                </a:lnTo>
                <a:cubicBezTo>
                  <a:pt x="2795829" y="109576"/>
                  <a:pt x="2784171" y="117500"/>
                  <a:pt x="2771826" y="124358"/>
                </a:cubicBezTo>
                <a:lnTo>
                  <a:pt x="2769997" y="122530"/>
                </a:lnTo>
                <a:cubicBezTo>
                  <a:pt x="2783104" y="107747"/>
                  <a:pt x="2796210" y="89726"/>
                  <a:pt x="2809317" y="68466"/>
                </a:cubicBezTo>
                <a:cubicBezTo>
                  <a:pt x="2822423" y="47206"/>
                  <a:pt x="2833701" y="25070"/>
                  <a:pt x="2843149" y="2057"/>
                </a:cubicBezTo>
                <a:close/>
                <a:moveTo>
                  <a:pt x="2621712" y="2057"/>
                </a:moveTo>
                <a:lnTo>
                  <a:pt x="2666289" y="5258"/>
                </a:lnTo>
                <a:cubicBezTo>
                  <a:pt x="2665680" y="7239"/>
                  <a:pt x="2664575" y="8877"/>
                  <a:pt x="2662975" y="10173"/>
                </a:cubicBezTo>
                <a:cubicBezTo>
                  <a:pt x="2661374" y="11468"/>
                  <a:pt x="2658517" y="12497"/>
                  <a:pt x="2654402" y="13259"/>
                </a:cubicBezTo>
                <a:lnTo>
                  <a:pt x="2648458" y="40919"/>
                </a:lnTo>
                <a:lnTo>
                  <a:pt x="2685949" y="40919"/>
                </a:lnTo>
                <a:lnTo>
                  <a:pt x="2707209" y="18288"/>
                </a:lnTo>
                <a:lnTo>
                  <a:pt x="2711323" y="22403"/>
                </a:lnTo>
                <a:cubicBezTo>
                  <a:pt x="2714067" y="25298"/>
                  <a:pt x="2717267" y="28689"/>
                  <a:pt x="2720925" y="32576"/>
                </a:cubicBezTo>
                <a:cubicBezTo>
                  <a:pt x="2724582" y="36462"/>
                  <a:pt x="2727935" y="40157"/>
                  <a:pt x="2730983" y="43663"/>
                </a:cubicBezTo>
                <a:cubicBezTo>
                  <a:pt x="2729611" y="46101"/>
                  <a:pt x="2727173" y="47320"/>
                  <a:pt x="2723668" y="47320"/>
                </a:cubicBezTo>
                <a:lnTo>
                  <a:pt x="2647087" y="47320"/>
                </a:lnTo>
                <a:lnTo>
                  <a:pt x="2639772" y="81610"/>
                </a:lnTo>
                <a:lnTo>
                  <a:pt x="2664689" y="81610"/>
                </a:lnTo>
                <a:lnTo>
                  <a:pt x="2682977" y="65380"/>
                </a:lnTo>
                <a:lnTo>
                  <a:pt x="2709037" y="88468"/>
                </a:lnTo>
                <a:cubicBezTo>
                  <a:pt x="2707209" y="90449"/>
                  <a:pt x="2703780" y="92126"/>
                  <a:pt x="2698750" y="93497"/>
                </a:cubicBezTo>
                <a:lnTo>
                  <a:pt x="2687320" y="147218"/>
                </a:lnTo>
                <a:cubicBezTo>
                  <a:pt x="2687016" y="147828"/>
                  <a:pt x="2685187" y="148819"/>
                  <a:pt x="2681834" y="150190"/>
                </a:cubicBezTo>
                <a:cubicBezTo>
                  <a:pt x="2678481" y="151562"/>
                  <a:pt x="2674519" y="152819"/>
                  <a:pt x="2669947" y="153962"/>
                </a:cubicBezTo>
                <a:cubicBezTo>
                  <a:pt x="2665375" y="155105"/>
                  <a:pt x="2661108" y="155677"/>
                  <a:pt x="2657145" y="155677"/>
                </a:cubicBezTo>
                <a:lnTo>
                  <a:pt x="2651202" y="155677"/>
                </a:lnTo>
                <a:lnTo>
                  <a:pt x="2654173" y="141503"/>
                </a:lnTo>
                <a:lnTo>
                  <a:pt x="2568448" y="141503"/>
                </a:lnTo>
                <a:lnTo>
                  <a:pt x="2567077" y="148361"/>
                </a:lnTo>
                <a:cubicBezTo>
                  <a:pt x="2566924" y="149276"/>
                  <a:pt x="2565210" y="150571"/>
                  <a:pt x="2561933" y="152248"/>
                </a:cubicBezTo>
                <a:cubicBezTo>
                  <a:pt x="2558657" y="153924"/>
                  <a:pt x="2554656" y="155410"/>
                  <a:pt x="2549932" y="156705"/>
                </a:cubicBezTo>
                <a:cubicBezTo>
                  <a:pt x="2545207" y="158001"/>
                  <a:pt x="2540559" y="158648"/>
                  <a:pt x="2535987" y="158648"/>
                </a:cubicBezTo>
                <a:lnTo>
                  <a:pt x="2538045" y="158648"/>
                </a:lnTo>
                <a:cubicBezTo>
                  <a:pt x="2539264" y="168250"/>
                  <a:pt x="2539035" y="176860"/>
                  <a:pt x="2537359" y="184480"/>
                </a:cubicBezTo>
                <a:cubicBezTo>
                  <a:pt x="2536444" y="189205"/>
                  <a:pt x="2534082" y="195072"/>
                  <a:pt x="2530272" y="202082"/>
                </a:cubicBezTo>
                <a:cubicBezTo>
                  <a:pt x="2526462" y="209093"/>
                  <a:pt x="2520366" y="214351"/>
                  <a:pt x="2511984" y="217856"/>
                </a:cubicBezTo>
                <a:cubicBezTo>
                  <a:pt x="2508631" y="219227"/>
                  <a:pt x="2505507" y="219913"/>
                  <a:pt x="2502612" y="219913"/>
                </a:cubicBezTo>
                <a:cubicBezTo>
                  <a:pt x="2500630" y="219913"/>
                  <a:pt x="2498002" y="219380"/>
                  <a:pt x="2494725" y="218313"/>
                </a:cubicBezTo>
                <a:cubicBezTo>
                  <a:pt x="2491448" y="217246"/>
                  <a:pt x="2489505" y="214122"/>
                  <a:pt x="2488896" y="208940"/>
                </a:cubicBezTo>
                <a:cubicBezTo>
                  <a:pt x="2488743" y="207264"/>
                  <a:pt x="2488819" y="205740"/>
                  <a:pt x="2489124" y="204368"/>
                </a:cubicBezTo>
                <a:cubicBezTo>
                  <a:pt x="2489734" y="201320"/>
                  <a:pt x="2491334" y="198349"/>
                  <a:pt x="2493925" y="195453"/>
                </a:cubicBezTo>
                <a:cubicBezTo>
                  <a:pt x="2496516" y="192557"/>
                  <a:pt x="2500173" y="190119"/>
                  <a:pt x="2504898" y="188138"/>
                </a:cubicBezTo>
                <a:cubicBezTo>
                  <a:pt x="2511146" y="186157"/>
                  <a:pt x="2517204" y="182575"/>
                  <a:pt x="2523071" y="177394"/>
                </a:cubicBezTo>
                <a:cubicBezTo>
                  <a:pt x="2528939" y="172212"/>
                  <a:pt x="2533015" y="165964"/>
                  <a:pt x="2535301" y="158648"/>
                </a:cubicBezTo>
                <a:lnTo>
                  <a:pt x="2531187" y="158648"/>
                </a:lnTo>
                <a:lnTo>
                  <a:pt x="2550618" y="68123"/>
                </a:lnTo>
                <a:lnTo>
                  <a:pt x="2583079" y="81610"/>
                </a:lnTo>
                <a:lnTo>
                  <a:pt x="2604796" y="81610"/>
                </a:lnTo>
                <a:close/>
                <a:moveTo>
                  <a:pt x="329565" y="1599"/>
                </a:moveTo>
                <a:lnTo>
                  <a:pt x="369342" y="12801"/>
                </a:lnTo>
                <a:cubicBezTo>
                  <a:pt x="368427" y="15849"/>
                  <a:pt x="365151" y="17754"/>
                  <a:pt x="359512" y="18516"/>
                </a:cubicBezTo>
                <a:cubicBezTo>
                  <a:pt x="356464" y="24307"/>
                  <a:pt x="352806" y="30174"/>
                  <a:pt x="348539" y="36118"/>
                </a:cubicBezTo>
                <a:lnTo>
                  <a:pt x="360883" y="36118"/>
                </a:lnTo>
                <a:lnTo>
                  <a:pt x="378714" y="17144"/>
                </a:lnTo>
                <a:lnTo>
                  <a:pt x="382372" y="20802"/>
                </a:lnTo>
                <a:cubicBezTo>
                  <a:pt x="384505" y="23240"/>
                  <a:pt x="387096" y="26098"/>
                  <a:pt x="390144" y="29374"/>
                </a:cubicBezTo>
                <a:cubicBezTo>
                  <a:pt x="393192" y="32651"/>
                  <a:pt x="396011" y="35813"/>
                  <a:pt x="398602" y="38861"/>
                </a:cubicBezTo>
                <a:cubicBezTo>
                  <a:pt x="397231" y="41299"/>
                  <a:pt x="394792" y="42519"/>
                  <a:pt x="391287" y="42519"/>
                </a:cubicBezTo>
                <a:lnTo>
                  <a:pt x="343967" y="42519"/>
                </a:lnTo>
                <a:cubicBezTo>
                  <a:pt x="334823" y="55015"/>
                  <a:pt x="324307" y="66750"/>
                  <a:pt x="312420" y="77723"/>
                </a:cubicBezTo>
                <a:lnTo>
                  <a:pt x="347396" y="77723"/>
                </a:lnTo>
                <a:lnTo>
                  <a:pt x="365227" y="58292"/>
                </a:lnTo>
                <a:lnTo>
                  <a:pt x="368656" y="61950"/>
                </a:lnTo>
                <a:cubicBezTo>
                  <a:pt x="370942" y="64388"/>
                  <a:pt x="373609" y="67322"/>
                  <a:pt x="376657" y="70751"/>
                </a:cubicBezTo>
                <a:cubicBezTo>
                  <a:pt x="379705" y="74180"/>
                  <a:pt x="382448" y="77418"/>
                  <a:pt x="384886" y="80466"/>
                </a:cubicBezTo>
                <a:cubicBezTo>
                  <a:pt x="383515" y="82905"/>
                  <a:pt x="381229" y="84124"/>
                  <a:pt x="378028" y="84124"/>
                </a:cubicBezTo>
                <a:lnTo>
                  <a:pt x="354025" y="84124"/>
                </a:lnTo>
                <a:lnTo>
                  <a:pt x="347167" y="116585"/>
                </a:lnTo>
                <a:lnTo>
                  <a:pt x="362941" y="99211"/>
                </a:lnTo>
                <a:lnTo>
                  <a:pt x="366141" y="102640"/>
                </a:lnTo>
                <a:cubicBezTo>
                  <a:pt x="368427" y="105079"/>
                  <a:pt x="371018" y="107974"/>
                  <a:pt x="373914" y="111327"/>
                </a:cubicBezTo>
                <a:cubicBezTo>
                  <a:pt x="376809" y="114680"/>
                  <a:pt x="379400" y="117880"/>
                  <a:pt x="381686" y="120928"/>
                </a:cubicBezTo>
                <a:lnTo>
                  <a:pt x="405918" y="7771"/>
                </a:lnTo>
                <a:lnTo>
                  <a:pt x="436093" y="20573"/>
                </a:lnTo>
                <a:lnTo>
                  <a:pt x="475183" y="20573"/>
                </a:lnTo>
                <a:lnTo>
                  <a:pt x="491643" y="5943"/>
                </a:lnTo>
                <a:lnTo>
                  <a:pt x="514960" y="26974"/>
                </a:lnTo>
                <a:cubicBezTo>
                  <a:pt x="513131" y="28955"/>
                  <a:pt x="509778" y="30555"/>
                  <a:pt x="504901" y="31774"/>
                </a:cubicBezTo>
                <a:lnTo>
                  <a:pt x="488671" y="108127"/>
                </a:lnTo>
                <a:cubicBezTo>
                  <a:pt x="488214" y="109041"/>
                  <a:pt x="486309" y="110222"/>
                  <a:pt x="482956" y="111670"/>
                </a:cubicBezTo>
                <a:cubicBezTo>
                  <a:pt x="479603" y="113118"/>
                  <a:pt x="475793" y="114375"/>
                  <a:pt x="471526" y="115442"/>
                </a:cubicBezTo>
                <a:lnTo>
                  <a:pt x="496672" y="136473"/>
                </a:lnTo>
                <a:cubicBezTo>
                  <a:pt x="495453" y="137845"/>
                  <a:pt x="493776" y="138531"/>
                  <a:pt x="491643" y="138531"/>
                </a:cubicBezTo>
                <a:cubicBezTo>
                  <a:pt x="490423" y="138531"/>
                  <a:pt x="489052" y="138302"/>
                  <a:pt x="487528" y="137845"/>
                </a:cubicBezTo>
                <a:cubicBezTo>
                  <a:pt x="476707" y="143026"/>
                  <a:pt x="463677" y="147751"/>
                  <a:pt x="448437" y="152018"/>
                </a:cubicBezTo>
                <a:cubicBezTo>
                  <a:pt x="459715" y="168172"/>
                  <a:pt x="474650" y="179374"/>
                  <a:pt x="493243" y="185622"/>
                </a:cubicBezTo>
                <a:lnTo>
                  <a:pt x="492557" y="188137"/>
                </a:lnTo>
                <a:cubicBezTo>
                  <a:pt x="480517" y="191337"/>
                  <a:pt x="470840" y="200557"/>
                  <a:pt x="463525" y="215797"/>
                </a:cubicBezTo>
                <a:cubicBezTo>
                  <a:pt x="449199" y="205434"/>
                  <a:pt x="439331" y="191566"/>
                  <a:pt x="433921" y="174192"/>
                </a:cubicBezTo>
                <a:cubicBezTo>
                  <a:pt x="428511" y="156819"/>
                  <a:pt x="426720" y="134721"/>
                  <a:pt x="428549" y="107898"/>
                </a:cubicBezTo>
                <a:lnTo>
                  <a:pt x="414376" y="107898"/>
                </a:lnTo>
                <a:lnTo>
                  <a:pt x="398602" y="181507"/>
                </a:lnTo>
                <a:lnTo>
                  <a:pt x="424206" y="176707"/>
                </a:lnTo>
                <a:lnTo>
                  <a:pt x="423977" y="178993"/>
                </a:lnTo>
                <a:cubicBezTo>
                  <a:pt x="413614" y="186918"/>
                  <a:pt x="397078" y="198119"/>
                  <a:pt x="374371" y="212597"/>
                </a:cubicBezTo>
                <a:cubicBezTo>
                  <a:pt x="371018" y="216407"/>
                  <a:pt x="367665" y="218922"/>
                  <a:pt x="364312" y="220141"/>
                </a:cubicBezTo>
                <a:lnTo>
                  <a:pt x="356769" y="188594"/>
                </a:lnTo>
                <a:cubicBezTo>
                  <a:pt x="361645" y="186308"/>
                  <a:pt x="364960" y="184251"/>
                  <a:pt x="366713" y="182422"/>
                </a:cubicBezTo>
                <a:cubicBezTo>
                  <a:pt x="368465" y="180593"/>
                  <a:pt x="369646" y="178078"/>
                  <a:pt x="370256" y="174878"/>
                </a:cubicBezTo>
                <a:lnTo>
                  <a:pt x="381457" y="122529"/>
                </a:lnTo>
                <a:cubicBezTo>
                  <a:pt x="380086" y="124205"/>
                  <a:pt x="378028" y="125043"/>
                  <a:pt x="375285" y="125043"/>
                </a:cubicBezTo>
                <a:lnTo>
                  <a:pt x="345339" y="125043"/>
                </a:lnTo>
                <a:lnTo>
                  <a:pt x="336423" y="167106"/>
                </a:lnTo>
                <a:cubicBezTo>
                  <a:pt x="348005" y="161772"/>
                  <a:pt x="360198" y="156057"/>
                  <a:pt x="372999" y="149961"/>
                </a:cubicBezTo>
                <a:lnTo>
                  <a:pt x="373685" y="151789"/>
                </a:lnTo>
                <a:cubicBezTo>
                  <a:pt x="363017" y="164286"/>
                  <a:pt x="344729" y="182574"/>
                  <a:pt x="318821" y="206653"/>
                </a:cubicBezTo>
                <a:cubicBezTo>
                  <a:pt x="316687" y="210768"/>
                  <a:pt x="314401" y="213892"/>
                  <a:pt x="311963" y="216026"/>
                </a:cubicBezTo>
                <a:lnTo>
                  <a:pt x="286588" y="188137"/>
                </a:lnTo>
                <a:cubicBezTo>
                  <a:pt x="291160" y="185089"/>
                  <a:pt x="294666" y="182650"/>
                  <a:pt x="297104" y="180822"/>
                </a:cubicBezTo>
                <a:cubicBezTo>
                  <a:pt x="299542" y="178993"/>
                  <a:pt x="301257" y="177393"/>
                  <a:pt x="302247" y="176021"/>
                </a:cubicBezTo>
                <a:cubicBezTo>
                  <a:pt x="303238" y="174649"/>
                  <a:pt x="303962" y="173125"/>
                  <a:pt x="304419" y="171449"/>
                </a:cubicBezTo>
                <a:lnTo>
                  <a:pt x="314249" y="125043"/>
                </a:lnTo>
                <a:lnTo>
                  <a:pt x="286588" y="125043"/>
                </a:lnTo>
                <a:lnTo>
                  <a:pt x="286131" y="118642"/>
                </a:lnTo>
                <a:lnTo>
                  <a:pt x="315621" y="118642"/>
                </a:lnTo>
                <a:lnTo>
                  <a:pt x="322936" y="84124"/>
                </a:lnTo>
                <a:lnTo>
                  <a:pt x="311049" y="84124"/>
                </a:lnTo>
                <a:lnTo>
                  <a:pt x="310591" y="79095"/>
                </a:lnTo>
                <a:cubicBezTo>
                  <a:pt x="304953" y="84276"/>
                  <a:pt x="299085" y="88924"/>
                  <a:pt x="292989" y="93039"/>
                </a:cubicBezTo>
                <a:lnTo>
                  <a:pt x="291389" y="91896"/>
                </a:lnTo>
                <a:cubicBezTo>
                  <a:pt x="299771" y="78942"/>
                  <a:pt x="307429" y="63817"/>
                  <a:pt x="314363" y="46519"/>
                </a:cubicBezTo>
                <a:cubicBezTo>
                  <a:pt x="321297" y="29222"/>
                  <a:pt x="326365" y="14248"/>
                  <a:pt x="329565" y="1599"/>
                </a:cubicBezTo>
                <a:close/>
                <a:moveTo>
                  <a:pt x="667360" y="1371"/>
                </a:moveTo>
                <a:cubicBezTo>
                  <a:pt x="681228" y="1675"/>
                  <a:pt x="690601" y="3619"/>
                  <a:pt x="695478" y="7200"/>
                </a:cubicBezTo>
                <a:cubicBezTo>
                  <a:pt x="700354" y="10781"/>
                  <a:pt x="702336" y="14706"/>
                  <a:pt x="701421" y="18973"/>
                </a:cubicBezTo>
                <a:cubicBezTo>
                  <a:pt x="701421" y="19125"/>
                  <a:pt x="701078" y="20421"/>
                  <a:pt x="700392" y="22859"/>
                </a:cubicBezTo>
                <a:cubicBezTo>
                  <a:pt x="699707" y="25297"/>
                  <a:pt x="697001" y="27964"/>
                  <a:pt x="692277" y="30860"/>
                </a:cubicBezTo>
                <a:lnTo>
                  <a:pt x="738912" y="30860"/>
                </a:lnTo>
                <a:lnTo>
                  <a:pt x="761543" y="8686"/>
                </a:lnTo>
                <a:lnTo>
                  <a:pt x="766344" y="12801"/>
                </a:lnTo>
                <a:cubicBezTo>
                  <a:pt x="769391" y="15544"/>
                  <a:pt x="773049" y="18820"/>
                  <a:pt x="777316" y="22630"/>
                </a:cubicBezTo>
                <a:cubicBezTo>
                  <a:pt x="781584" y="26440"/>
                  <a:pt x="785470" y="30098"/>
                  <a:pt x="788975" y="33603"/>
                </a:cubicBezTo>
                <a:cubicBezTo>
                  <a:pt x="787298" y="36042"/>
                  <a:pt x="784708" y="37261"/>
                  <a:pt x="781203" y="37261"/>
                </a:cubicBezTo>
                <a:lnTo>
                  <a:pt x="696621" y="37261"/>
                </a:lnTo>
                <a:lnTo>
                  <a:pt x="574320" y="37261"/>
                </a:lnTo>
                <a:lnTo>
                  <a:pt x="573862" y="30860"/>
                </a:lnTo>
                <a:lnTo>
                  <a:pt x="671017" y="30860"/>
                </a:lnTo>
                <a:cubicBezTo>
                  <a:pt x="670865" y="30708"/>
                  <a:pt x="670598" y="30517"/>
                  <a:pt x="670217" y="30289"/>
                </a:cubicBezTo>
                <a:cubicBezTo>
                  <a:pt x="669836" y="30060"/>
                  <a:pt x="669493" y="29717"/>
                  <a:pt x="669189" y="29260"/>
                </a:cubicBezTo>
                <a:cubicBezTo>
                  <a:pt x="670255" y="18592"/>
                  <a:pt x="669036" y="9600"/>
                  <a:pt x="665531" y="2285"/>
                </a:cubicBezTo>
                <a:close/>
                <a:moveTo>
                  <a:pt x="3144368" y="0"/>
                </a:moveTo>
                <a:lnTo>
                  <a:pt x="3186202" y="20117"/>
                </a:lnTo>
                <a:cubicBezTo>
                  <a:pt x="3184678" y="22708"/>
                  <a:pt x="3181706" y="24003"/>
                  <a:pt x="3177286" y="24003"/>
                </a:cubicBezTo>
                <a:lnTo>
                  <a:pt x="3175229" y="24003"/>
                </a:lnTo>
                <a:cubicBezTo>
                  <a:pt x="3154960" y="50216"/>
                  <a:pt x="3133738" y="71971"/>
                  <a:pt x="3111564" y="89268"/>
                </a:cubicBezTo>
                <a:cubicBezTo>
                  <a:pt x="3089390" y="106566"/>
                  <a:pt x="3065653" y="120701"/>
                  <a:pt x="3040355" y="131674"/>
                </a:cubicBezTo>
                <a:lnTo>
                  <a:pt x="3038983" y="129845"/>
                </a:lnTo>
                <a:cubicBezTo>
                  <a:pt x="3056814" y="114757"/>
                  <a:pt x="3075293" y="95783"/>
                  <a:pt x="3094419" y="72923"/>
                </a:cubicBezTo>
                <a:cubicBezTo>
                  <a:pt x="3113545" y="50063"/>
                  <a:pt x="3130195" y="25756"/>
                  <a:pt x="3144368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>
              <a:lnSpc>
                <a:spcPct val="150000"/>
              </a:lnSpc>
            </a:pPr>
            <a:endParaRPr lang="en-GB" altLang="zh-CN" sz="1800" spc="300" dirty="0">
              <a:solidFill>
                <a:schemeClr val="tx1"/>
              </a:solidFill>
              <a:effectLst/>
              <a:latin typeface="JiangChengXieSong 900W" panose="02020900000000000000" pitchFamily="18" charset="-122"/>
              <a:ea typeface="JiangChengXieSong 900W" panose="02020900000000000000" pitchFamily="18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902054" y="200235"/>
            <a:ext cx="379584" cy="319204"/>
          </a:xfrm>
          <a:custGeom>
            <a:avLst/>
            <a:gdLst/>
            <a:ahLst/>
            <a:cxnLst/>
            <a:rect l="l" t="t" r="r" b="b"/>
            <a:pathLst>
              <a:path w="341071" h="286817">
                <a:moveTo>
                  <a:pt x="257251" y="57302"/>
                </a:moveTo>
                <a:lnTo>
                  <a:pt x="219760" y="232562"/>
                </a:lnTo>
                <a:lnTo>
                  <a:pt x="246888" y="232562"/>
                </a:lnTo>
                <a:lnTo>
                  <a:pt x="284378" y="57302"/>
                </a:lnTo>
                <a:close/>
                <a:moveTo>
                  <a:pt x="308152" y="26213"/>
                </a:moveTo>
                <a:lnTo>
                  <a:pt x="341071" y="57607"/>
                </a:lnTo>
                <a:cubicBezTo>
                  <a:pt x="338429" y="60452"/>
                  <a:pt x="333959" y="62687"/>
                  <a:pt x="327660" y="64313"/>
                </a:cubicBezTo>
                <a:lnTo>
                  <a:pt x="286207" y="259080"/>
                </a:lnTo>
                <a:cubicBezTo>
                  <a:pt x="285597" y="260502"/>
                  <a:pt x="283159" y="262382"/>
                  <a:pt x="278892" y="264719"/>
                </a:cubicBezTo>
                <a:cubicBezTo>
                  <a:pt x="274624" y="267056"/>
                  <a:pt x="269392" y="269240"/>
                  <a:pt x="263194" y="271272"/>
                </a:cubicBezTo>
                <a:cubicBezTo>
                  <a:pt x="256997" y="273304"/>
                  <a:pt x="251053" y="274320"/>
                  <a:pt x="245364" y="274320"/>
                </a:cubicBezTo>
                <a:lnTo>
                  <a:pt x="238048" y="274320"/>
                </a:lnTo>
                <a:lnTo>
                  <a:pt x="245364" y="241097"/>
                </a:lnTo>
                <a:lnTo>
                  <a:pt x="218236" y="241097"/>
                </a:lnTo>
                <a:lnTo>
                  <a:pt x="213055" y="265481"/>
                </a:lnTo>
                <a:cubicBezTo>
                  <a:pt x="212445" y="268122"/>
                  <a:pt x="208178" y="271323"/>
                  <a:pt x="200253" y="275082"/>
                </a:cubicBezTo>
                <a:cubicBezTo>
                  <a:pt x="192328" y="278841"/>
                  <a:pt x="183591" y="280721"/>
                  <a:pt x="174040" y="280721"/>
                </a:cubicBezTo>
                <a:lnTo>
                  <a:pt x="167030" y="280721"/>
                </a:lnTo>
                <a:lnTo>
                  <a:pt x="220065" y="30785"/>
                </a:lnTo>
                <a:lnTo>
                  <a:pt x="260299" y="48768"/>
                </a:lnTo>
                <a:lnTo>
                  <a:pt x="283159" y="48768"/>
                </a:lnTo>
                <a:close/>
                <a:moveTo>
                  <a:pt x="104546" y="0"/>
                </a:moveTo>
                <a:lnTo>
                  <a:pt x="158191" y="4877"/>
                </a:lnTo>
                <a:cubicBezTo>
                  <a:pt x="156972" y="9347"/>
                  <a:pt x="152603" y="12192"/>
                  <a:pt x="145084" y="13411"/>
                </a:cubicBezTo>
                <a:cubicBezTo>
                  <a:pt x="141427" y="30480"/>
                  <a:pt x="137464" y="47752"/>
                  <a:pt x="133197" y="65227"/>
                </a:cubicBezTo>
                <a:lnTo>
                  <a:pt x="150266" y="65227"/>
                </a:lnTo>
                <a:lnTo>
                  <a:pt x="177698" y="42672"/>
                </a:lnTo>
                <a:lnTo>
                  <a:pt x="207264" y="74981"/>
                </a:lnTo>
                <a:cubicBezTo>
                  <a:pt x="204419" y="78029"/>
                  <a:pt x="199542" y="80162"/>
                  <a:pt x="192633" y="81382"/>
                </a:cubicBezTo>
                <a:cubicBezTo>
                  <a:pt x="178003" y="145390"/>
                  <a:pt x="166420" y="190348"/>
                  <a:pt x="157886" y="216256"/>
                </a:cubicBezTo>
                <a:cubicBezTo>
                  <a:pt x="149352" y="242164"/>
                  <a:pt x="139903" y="258674"/>
                  <a:pt x="129540" y="265786"/>
                </a:cubicBezTo>
                <a:cubicBezTo>
                  <a:pt x="116332" y="276352"/>
                  <a:pt x="100685" y="281635"/>
                  <a:pt x="82600" y="281635"/>
                </a:cubicBezTo>
                <a:cubicBezTo>
                  <a:pt x="85852" y="267005"/>
                  <a:pt x="86461" y="257048"/>
                  <a:pt x="84429" y="251765"/>
                </a:cubicBezTo>
                <a:cubicBezTo>
                  <a:pt x="81991" y="245262"/>
                  <a:pt x="75387" y="240487"/>
                  <a:pt x="64617" y="237439"/>
                </a:cubicBezTo>
                <a:lnTo>
                  <a:pt x="65836" y="233782"/>
                </a:lnTo>
                <a:cubicBezTo>
                  <a:pt x="76403" y="234798"/>
                  <a:pt x="85445" y="235306"/>
                  <a:pt x="92964" y="235306"/>
                </a:cubicBezTo>
                <a:cubicBezTo>
                  <a:pt x="97637" y="235306"/>
                  <a:pt x="101193" y="234086"/>
                  <a:pt x="103632" y="231648"/>
                </a:cubicBezTo>
                <a:cubicBezTo>
                  <a:pt x="113792" y="226771"/>
                  <a:pt x="129946" y="174142"/>
                  <a:pt x="152095" y="73762"/>
                </a:cubicBezTo>
                <a:lnTo>
                  <a:pt x="131064" y="73762"/>
                </a:lnTo>
                <a:cubicBezTo>
                  <a:pt x="122326" y="113386"/>
                  <a:pt x="108610" y="151536"/>
                  <a:pt x="89916" y="188214"/>
                </a:cubicBezTo>
                <a:cubicBezTo>
                  <a:pt x="71221" y="224892"/>
                  <a:pt x="42367" y="257759"/>
                  <a:pt x="3352" y="286817"/>
                </a:cubicBezTo>
                <a:lnTo>
                  <a:pt x="0" y="282854"/>
                </a:lnTo>
                <a:cubicBezTo>
                  <a:pt x="24790" y="250546"/>
                  <a:pt x="43840" y="216814"/>
                  <a:pt x="57150" y="181661"/>
                </a:cubicBezTo>
                <a:cubicBezTo>
                  <a:pt x="70459" y="146507"/>
                  <a:pt x="80975" y="110541"/>
                  <a:pt x="88696" y="73762"/>
                </a:cubicBezTo>
                <a:lnTo>
                  <a:pt x="55168" y="73762"/>
                </a:lnTo>
                <a:lnTo>
                  <a:pt x="54254" y="65227"/>
                </a:lnTo>
                <a:lnTo>
                  <a:pt x="90525" y="65227"/>
                </a:lnTo>
                <a:close/>
              </a:path>
            </a:pathLst>
          </a:custGeom>
          <a:solidFill>
            <a:srgbClr val="FF670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>
              <a:lnSpc>
                <a:spcPct val="150000"/>
              </a:lnSpc>
            </a:pPr>
            <a:endParaRPr lang="en-GB" altLang="zh-CN" sz="1800" spc="300" dirty="0">
              <a:solidFill>
                <a:schemeClr val="tx1"/>
              </a:solidFill>
              <a:effectLst/>
              <a:latin typeface="JiangChengXieSong 900W" panose="02020900000000000000" pitchFamily="18" charset="-122"/>
              <a:ea typeface="JiangChengXieSong 900W" panose="02020900000000000000" pitchFamily="18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53"/>
          <p:cNvSpPr txBox="1">
            <a:spLocks noGrp="1"/>
          </p:cNvSpPr>
          <p:nvPr>
            <p:ph type="title"/>
          </p:nvPr>
        </p:nvSpPr>
        <p:spPr>
          <a:xfrm>
            <a:off x="347487" y="3457057"/>
            <a:ext cx="2262300" cy="33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挑战难度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0" name="Google Shape;740;p53"/>
          <p:cNvSpPr txBox="1">
            <a:spLocks noGrp="1"/>
          </p:cNvSpPr>
          <p:nvPr>
            <p:ph type="title" idx="2"/>
          </p:nvPr>
        </p:nvSpPr>
        <p:spPr>
          <a:xfrm>
            <a:off x="2416762" y="3457057"/>
            <a:ext cx="2262300" cy="339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挖掘深度</a:t>
            </a:r>
            <a:endParaRPr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42" name="Google Shape;742;p53"/>
          <p:cNvGrpSpPr/>
          <p:nvPr/>
        </p:nvGrpSpPr>
        <p:grpSpPr>
          <a:xfrm>
            <a:off x="588837" y="2700067"/>
            <a:ext cx="1779600" cy="518100"/>
            <a:chOff x="1920400" y="2353374"/>
            <a:chExt cx="1779600" cy="518100"/>
          </a:xfrm>
        </p:grpSpPr>
        <p:sp>
          <p:nvSpPr>
            <p:cNvPr id="744" name="Google Shape;744;p53"/>
            <p:cNvSpPr/>
            <p:nvPr/>
          </p:nvSpPr>
          <p:spPr>
            <a:xfrm>
              <a:off x="1920400" y="2353374"/>
              <a:ext cx="1779600" cy="51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A3DEFF"/>
                </a:gs>
                <a:gs pos="100000">
                  <a:srgbClr val="001BFF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45" name="Google Shape;745;p53"/>
            <p:cNvSpPr/>
            <p:nvPr/>
          </p:nvSpPr>
          <p:spPr>
            <a:xfrm>
              <a:off x="1920400" y="2353374"/>
              <a:ext cx="609342" cy="51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6700"/>
                </a:gs>
                <a:gs pos="100000">
                  <a:srgbClr val="FFAE30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746" name="Google Shape;746;p53"/>
          <p:cNvGrpSpPr/>
          <p:nvPr/>
        </p:nvGrpSpPr>
        <p:grpSpPr>
          <a:xfrm>
            <a:off x="2658112" y="2700067"/>
            <a:ext cx="1779600" cy="518100"/>
            <a:chOff x="5472150" y="2353374"/>
            <a:chExt cx="1779600" cy="518100"/>
          </a:xfrm>
        </p:grpSpPr>
        <p:sp>
          <p:nvSpPr>
            <p:cNvPr id="748" name="Google Shape;748;p53"/>
            <p:cNvSpPr/>
            <p:nvPr/>
          </p:nvSpPr>
          <p:spPr>
            <a:xfrm>
              <a:off x="5472150" y="2353374"/>
              <a:ext cx="1779600" cy="51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A3DEFF"/>
                </a:gs>
                <a:gs pos="100000">
                  <a:srgbClr val="001BFF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749" name="Google Shape;749;p53"/>
            <p:cNvSpPr/>
            <p:nvPr/>
          </p:nvSpPr>
          <p:spPr>
            <a:xfrm>
              <a:off x="5472150" y="2353374"/>
              <a:ext cx="696790" cy="51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6700"/>
                </a:gs>
                <a:gs pos="100000">
                  <a:srgbClr val="FFAE30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7" name="Google Shape;738;p53"/>
          <p:cNvSpPr txBox="1"/>
          <p:nvPr/>
        </p:nvSpPr>
        <p:spPr>
          <a:xfrm>
            <a:off x="4492344" y="3457057"/>
            <a:ext cx="2262300" cy="3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1900" b="1" i="0" u="none" strike="noStrike" cap="none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en-GB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保持激情</a:t>
            </a:r>
            <a:endParaRPr lang="en-GB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Google Shape;740;p53"/>
          <p:cNvSpPr txBox="1"/>
          <p:nvPr/>
        </p:nvSpPr>
        <p:spPr>
          <a:xfrm>
            <a:off x="6563376" y="3457057"/>
            <a:ext cx="2262300" cy="3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1900" b="1" i="0" u="none" strike="noStrike" cap="none">
                <a:solidFill>
                  <a:schemeClr val="accent2"/>
                </a:solidFill>
                <a:latin typeface="Poppins"/>
                <a:ea typeface="Poppins"/>
                <a:cs typeface="Poppins"/>
                <a:sym typeface="Poppi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Poppins"/>
              <a:buNone/>
              <a:defRPr sz="2400" b="1" i="0" u="none" strike="noStrike" cap="none">
                <a:solidFill>
                  <a:schemeClr val="dk1"/>
                </a:solidFill>
                <a:latin typeface="Poppins"/>
                <a:ea typeface="Poppins"/>
                <a:cs typeface="Poppins"/>
                <a:sym typeface="Poppins"/>
              </a:defRPr>
            </a:lvl9pPr>
          </a:lstStyle>
          <a:p>
            <a:r>
              <a:rPr lang="en-GB" dirty="0" err="1">
                <a:latin typeface="微软雅黑" panose="020B0503020204020204" pitchFamily="34" charset="-122"/>
                <a:ea typeface="微软雅黑" panose="020B0503020204020204" pitchFamily="34" charset="-122"/>
              </a:rPr>
              <a:t>凝聚欢乐</a:t>
            </a:r>
            <a:endParaRPr lang="en-GB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9" name="Google Shape;742;p53"/>
          <p:cNvGrpSpPr/>
          <p:nvPr/>
        </p:nvGrpSpPr>
        <p:grpSpPr>
          <a:xfrm>
            <a:off x="4733694" y="2700067"/>
            <a:ext cx="1779600" cy="518100"/>
            <a:chOff x="1920400" y="2353374"/>
            <a:chExt cx="1779600" cy="518100"/>
          </a:xfrm>
        </p:grpSpPr>
        <p:sp>
          <p:nvSpPr>
            <p:cNvPr id="31" name="Google Shape;744;p53"/>
            <p:cNvSpPr/>
            <p:nvPr/>
          </p:nvSpPr>
          <p:spPr>
            <a:xfrm>
              <a:off x="1920400" y="2353374"/>
              <a:ext cx="1779600" cy="51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A3DEFF"/>
                </a:gs>
                <a:gs pos="100000">
                  <a:srgbClr val="001BFF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2" name="Google Shape;745;p53"/>
            <p:cNvSpPr/>
            <p:nvPr/>
          </p:nvSpPr>
          <p:spPr>
            <a:xfrm>
              <a:off x="1920400" y="2353374"/>
              <a:ext cx="1004400" cy="51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6700"/>
                </a:gs>
                <a:gs pos="100000">
                  <a:srgbClr val="FFAE30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33" name="Google Shape;746;p53"/>
          <p:cNvGrpSpPr/>
          <p:nvPr/>
        </p:nvGrpSpPr>
        <p:grpSpPr>
          <a:xfrm>
            <a:off x="6804726" y="2700067"/>
            <a:ext cx="1779600" cy="518100"/>
            <a:chOff x="5472150" y="2353374"/>
            <a:chExt cx="1779600" cy="518100"/>
          </a:xfrm>
        </p:grpSpPr>
        <p:sp>
          <p:nvSpPr>
            <p:cNvPr id="35" name="Google Shape;748;p53"/>
            <p:cNvSpPr/>
            <p:nvPr/>
          </p:nvSpPr>
          <p:spPr>
            <a:xfrm>
              <a:off x="5472150" y="2353374"/>
              <a:ext cx="1779600" cy="51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A3DEFF"/>
                </a:gs>
                <a:gs pos="100000">
                  <a:srgbClr val="001BFF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6" name="Google Shape;749;p53"/>
            <p:cNvSpPr/>
            <p:nvPr/>
          </p:nvSpPr>
          <p:spPr>
            <a:xfrm>
              <a:off x="5472150" y="2353374"/>
              <a:ext cx="1327012" cy="5181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6700"/>
                </a:gs>
                <a:gs pos="100000">
                  <a:srgbClr val="FFAE30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51" name="文本框 50"/>
          <p:cNvSpPr txBox="1"/>
          <p:nvPr/>
        </p:nvSpPr>
        <p:spPr>
          <a:xfrm>
            <a:off x="595499" y="3903824"/>
            <a:ext cx="1766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tx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沟通协作</a:t>
            </a:r>
            <a:endParaRPr lang="en-US" altLang="zh-CN" sz="1200" spc="300" dirty="0">
              <a:solidFill>
                <a:schemeClr val="tx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r>
              <a:rPr lang="zh-CN" altLang="en-US" sz="1200" spc="300" dirty="0">
                <a:solidFill>
                  <a:schemeClr val="tx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激发挑战</a:t>
            </a:r>
            <a:endParaRPr lang="en-GB" altLang="zh-CN" sz="1200" spc="300" dirty="0">
              <a:solidFill>
                <a:schemeClr val="tx1"/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2664774" y="3903824"/>
            <a:ext cx="1766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tx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团队协作</a:t>
            </a:r>
            <a:endParaRPr lang="en-US" altLang="zh-CN" sz="1200" spc="300" dirty="0">
              <a:solidFill>
                <a:schemeClr val="tx1"/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r>
              <a:rPr lang="zh-CN" altLang="en-US" sz="1200" spc="300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凝聚共赢</a:t>
            </a:r>
            <a:endParaRPr lang="en-GB" altLang="zh-CN" sz="1200" spc="300" dirty="0">
              <a:solidFill>
                <a:schemeClr val="tx1"/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4740356" y="3903824"/>
            <a:ext cx="1766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tx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热爱生活</a:t>
            </a:r>
            <a:endParaRPr lang="en-US" altLang="zh-CN" sz="1200" spc="300" dirty="0">
              <a:solidFill>
                <a:schemeClr val="tx1"/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r>
              <a:rPr lang="zh-CN" altLang="en-US" sz="1200" spc="300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守望未来</a:t>
            </a:r>
            <a:endParaRPr lang="en-GB" altLang="zh-CN" sz="1200" spc="300" dirty="0">
              <a:solidFill>
                <a:schemeClr val="tx1"/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6811388" y="3903824"/>
            <a:ext cx="17662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200" spc="300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释放快乐</a:t>
            </a:r>
            <a:endParaRPr lang="en-US" altLang="zh-CN" sz="1200" spc="300" dirty="0">
              <a:solidFill>
                <a:schemeClr val="tx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/>
            <a:r>
              <a:rPr lang="zh-CN" altLang="en-US" sz="1200" spc="300" dirty="0">
                <a:solidFill>
                  <a:schemeClr val="tx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精彩凝聚</a:t>
            </a:r>
            <a:endParaRPr lang="en-GB" altLang="zh-CN" sz="1200" spc="300" dirty="0">
              <a:solidFill>
                <a:schemeClr val="tx1"/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723" name="组合 722"/>
          <p:cNvGrpSpPr/>
          <p:nvPr/>
        </p:nvGrpSpPr>
        <p:grpSpPr>
          <a:xfrm>
            <a:off x="583876" y="757689"/>
            <a:ext cx="8004904" cy="826974"/>
            <a:chOff x="583876" y="764777"/>
            <a:chExt cx="8004904" cy="826974"/>
          </a:xfrm>
        </p:grpSpPr>
        <p:grpSp>
          <p:nvGrpSpPr>
            <p:cNvPr id="717" name="Google Shape;93;p8"/>
            <p:cNvGrpSpPr/>
            <p:nvPr/>
          </p:nvGrpSpPr>
          <p:grpSpPr>
            <a:xfrm rot="5400000">
              <a:off x="7031395" y="34366"/>
              <a:ext cx="826974" cy="2287796"/>
              <a:chOff x="7355914" y="542653"/>
              <a:chExt cx="792011" cy="2191072"/>
            </a:xfrm>
          </p:grpSpPr>
          <p:grpSp>
            <p:nvGrpSpPr>
              <p:cNvPr id="718" name="Google Shape;94;p8"/>
              <p:cNvGrpSpPr/>
              <p:nvPr/>
            </p:nvGrpSpPr>
            <p:grpSpPr>
              <a:xfrm rot="10800000">
                <a:off x="7355914" y="542653"/>
                <a:ext cx="792011" cy="2191072"/>
                <a:chOff x="1039156" y="2417504"/>
                <a:chExt cx="792011" cy="2191072"/>
              </a:xfrm>
            </p:grpSpPr>
            <p:sp>
              <p:nvSpPr>
                <p:cNvPr id="720" name="Google Shape;95;p8"/>
                <p:cNvSpPr/>
                <p:nvPr/>
              </p:nvSpPr>
              <p:spPr>
                <a:xfrm rot="5400000">
                  <a:off x="378717" y="3077954"/>
                  <a:ext cx="2112900" cy="792000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1000">
                      <a:schemeClr val="accent1"/>
                    </a:gs>
                    <a:gs pos="100000">
                      <a:srgbClr val="FFFFFF">
                        <a:alpha val="40784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/>
              </p:txBody>
            </p:sp>
            <p:sp>
              <p:nvSpPr>
                <p:cNvPr id="721" name="Google Shape;96;p8"/>
                <p:cNvSpPr/>
                <p:nvPr/>
              </p:nvSpPr>
              <p:spPr>
                <a:xfrm rot="5400000" flipH="1">
                  <a:off x="1039156" y="3816576"/>
                  <a:ext cx="792000" cy="792000"/>
                </a:xfrm>
                <a:prstGeom prst="flowChartDelay">
                  <a:avLst/>
                </a:prstGeom>
                <a:gradFill>
                  <a:gsLst>
                    <a:gs pos="0">
                      <a:schemeClr val="accent3"/>
                    </a:gs>
                    <a:gs pos="100000">
                      <a:srgbClr val="FF6700"/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sp>
            <p:nvSpPr>
              <p:cNvPr id="719" name="Google Shape;97;p8"/>
              <p:cNvSpPr/>
              <p:nvPr/>
            </p:nvSpPr>
            <p:spPr>
              <a:xfrm>
                <a:off x="7362614" y="786375"/>
                <a:ext cx="778800" cy="778800"/>
              </a:xfrm>
              <a:prstGeom prst="ellipse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710" name="Google Shape;93;p8"/>
            <p:cNvGrpSpPr/>
            <p:nvPr/>
          </p:nvGrpSpPr>
          <p:grpSpPr>
            <a:xfrm rot="16200000" flipH="1">
              <a:off x="1314287" y="34366"/>
              <a:ext cx="826974" cy="2287796"/>
              <a:chOff x="7355914" y="542653"/>
              <a:chExt cx="792011" cy="2191072"/>
            </a:xfrm>
          </p:grpSpPr>
          <p:grpSp>
            <p:nvGrpSpPr>
              <p:cNvPr id="711" name="Google Shape;94;p8"/>
              <p:cNvGrpSpPr/>
              <p:nvPr/>
            </p:nvGrpSpPr>
            <p:grpSpPr>
              <a:xfrm rot="10800000">
                <a:off x="7355914" y="542653"/>
                <a:ext cx="792011" cy="2191072"/>
                <a:chOff x="1039156" y="2417504"/>
                <a:chExt cx="792011" cy="2191072"/>
              </a:xfrm>
            </p:grpSpPr>
            <p:sp>
              <p:nvSpPr>
                <p:cNvPr id="713" name="Google Shape;95;p8"/>
                <p:cNvSpPr/>
                <p:nvPr/>
              </p:nvSpPr>
              <p:spPr>
                <a:xfrm rot="5400000">
                  <a:off x="378717" y="3077954"/>
                  <a:ext cx="2112900" cy="792000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1000">
                      <a:schemeClr val="accent1"/>
                    </a:gs>
                    <a:gs pos="100000">
                      <a:srgbClr val="FFFFFF">
                        <a:alpha val="40784"/>
                      </a:srgbClr>
                    </a:gs>
                  </a:gsLst>
                  <a:lin ang="10801400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/>
              </p:txBody>
            </p:sp>
            <p:sp>
              <p:nvSpPr>
                <p:cNvPr id="714" name="Google Shape;96;p8"/>
                <p:cNvSpPr/>
                <p:nvPr/>
              </p:nvSpPr>
              <p:spPr>
                <a:xfrm rot="5400000" flipH="1">
                  <a:off x="1039156" y="3816576"/>
                  <a:ext cx="792000" cy="792000"/>
                </a:xfrm>
                <a:prstGeom prst="flowChartDelay">
                  <a:avLst/>
                </a:prstGeom>
                <a:gradFill>
                  <a:gsLst>
                    <a:gs pos="0">
                      <a:schemeClr val="accent3"/>
                    </a:gs>
                    <a:gs pos="100000">
                      <a:srgbClr val="FF6700"/>
                    </a:gs>
                  </a:gsLst>
                  <a:lin ang="13500032" scaled="0"/>
                </a:gra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</a:p>
              </p:txBody>
            </p:sp>
          </p:grpSp>
          <p:sp>
            <p:nvSpPr>
              <p:cNvPr id="712" name="Google Shape;97;p8"/>
              <p:cNvSpPr/>
              <p:nvPr/>
            </p:nvSpPr>
            <p:spPr>
              <a:xfrm>
                <a:off x="7362614" y="786375"/>
                <a:ext cx="778800" cy="778800"/>
              </a:xfrm>
              <a:prstGeom prst="ellipse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  <p:sp>
        <p:nvSpPr>
          <p:cNvPr id="40" name="文本框 39"/>
          <p:cNvSpPr txBox="1"/>
          <p:nvPr/>
        </p:nvSpPr>
        <p:spPr>
          <a:xfrm>
            <a:off x="1699118" y="764309"/>
            <a:ext cx="5751260" cy="317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spc="300" dirty="0">
                <a:solidFill>
                  <a:schemeClr val="bg2">
                    <a:lumMod val="50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“我爱我家”</a:t>
            </a:r>
            <a:r>
              <a:rPr lang="zh-CN" altLang="en-US" sz="1200" spc="3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银联商务</a:t>
            </a:r>
            <a:r>
              <a:rPr lang="en-US" altLang="zh-CN" sz="1200" spc="3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2023</a:t>
            </a:r>
            <a:r>
              <a:rPr lang="zh-CN" altLang="en-US" sz="1200" spc="3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年员工开放日</a:t>
            </a:r>
            <a:endParaRPr lang="en-GB" altLang="zh-CN" sz="1200" spc="3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19800" y="2136469"/>
            <a:ext cx="6452818" cy="262433"/>
          </a:xfrm>
          <a:custGeom>
            <a:avLst/>
            <a:gdLst/>
            <a:ahLst/>
            <a:cxnLst/>
            <a:rect l="l" t="t" r="r" b="b"/>
            <a:pathLst>
              <a:path w="6452818" h="262433">
                <a:moveTo>
                  <a:pt x="6331517" y="0"/>
                </a:moveTo>
                <a:lnTo>
                  <a:pt x="6366864" y="0"/>
                </a:lnTo>
                <a:lnTo>
                  <a:pt x="6342633" y="112928"/>
                </a:lnTo>
                <a:lnTo>
                  <a:pt x="6452818" y="112928"/>
                </a:lnTo>
                <a:lnTo>
                  <a:pt x="6446410" y="146761"/>
                </a:lnTo>
                <a:lnTo>
                  <a:pt x="6336253" y="146761"/>
                </a:lnTo>
                <a:lnTo>
                  <a:pt x="6312022" y="262433"/>
                </a:lnTo>
                <a:lnTo>
                  <a:pt x="6276796" y="262433"/>
                </a:lnTo>
                <a:lnTo>
                  <a:pt x="6301028" y="146761"/>
                </a:lnTo>
                <a:lnTo>
                  <a:pt x="6189928" y="146761"/>
                </a:lnTo>
                <a:lnTo>
                  <a:pt x="6196200" y="112928"/>
                </a:lnTo>
                <a:lnTo>
                  <a:pt x="6307285" y="112928"/>
                </a:lnTo>
                <a:close/>
                <a:moveTo>
                  <a:pt x="4263801" y="0"/>
                </a:moveTo>
                <a:lnTo>
                  <a:pt x="4299148" y="0"/>
                </a:lnTo>
                <a:lnTo>
                  <a:pt x="4274917" y="112928"/>
                </a:lnTo>
                <a:lnTo>
                  <a:pt x="4385102" y="112928"/>
                </a:lnTo>
                <a:lnTo>
                  <a:pt x="4378694" y="146761"/>
                </a:lnTo>
                <a:lnTo>
                  <a:pt x="4268537" y="146761"/>
                </a:lnTo>
                <a:lnTo>
                  <a:pt x="4244306" y="262433"/>
                </a:lnTo>
                <a:lnTo>
                  <a:pt x="4209080" y="262433"/>
                </a:lnTo>
                <a:lnTo>
                  <a:pt x="4233312" y="146761"/>
                </a:lnTo>
                <a:lnTo>
                  <a:pt x="4122212" y="146761"/>
                </a:lnTo>
                <a:lnTo>
                  <a:pt x="4128484" y="112928"/>
                </a:lnTo>
                <a:lnTo>
                  <a:pt x="4239569" y="112928"/>
                </a:lnTo>
                <a:close/>
                <a:moveTo>
                  <a:pt x="2200085" y="0"/>
                </a:moveTo>
                <a:lnTo>
                  <a:pt x="2235432" y="0"/>
                </a:lnTo>
                <a:lnTo>
                  <a:pt x="2211201" y="112928"/>
                </a:lnTo>
                <a:lnTo>
                  <a:pt x="2321386" y="112928"/>
                </a:lnTo>
                <a:lnTo>
                  <a:pt x="2314978" y="146761"/>
                </a:lnTo>
                <a:lnTo>
                  <a:pt x="2204821" y="146761"/>
                </a:lnTo>
                <a:lnTo>
                  <a:pt x="2180590" y="262433"/>
                </a:lnTo>
                <a:lnTo>
                  <a:pt x="2145364" y="262433"/>
                </a:lnTo>
                <a:lnTo>
                  <a:pt x="2169595" y="146761"/>
                </a:lnTo>
                <a:lnTo>
                  <a:pt x="2058496" y="146761"/>
                </a:lnTo>
                <a:lnTo>
                  <a:pt x="2064768" y="112928"/>
                </a:lnTo>
                <a:lnTo>
                  <a:pt x="2175853" y="112928"/>
                </a:lnTo>
                <a:close/>
                <a:moveTo>
                  <a:pt x="141589" y="0"/>
                </a:moveTo>
                <a:lnTo>
                  <a:pt x="176936" y="0"/>
                </a:lnTo>
                <a:lnTo>
                  <a:pt x="152705" y="112928"/>
                </a:lnTo>
                <a:lnTo>
                  <a:pt x="262890" y="112928"/>
                </a:lnTo>
                <a:lnTo>
                  <a:pt x="256482" y="146761"/>
                </a:lnTo>
                <a:lnTo>
                  <a:pt x="146325" y="146761"/>
                </a:lnTo>
                <a:lnTo>
                  <a:pt x="122094" y="262433"/>
                </a:lnTo>
                <a:lnTo>
                  <a:pt x="86868" y="262433"/>
                </a:lnTo>
                <a:lnTo>
                  <a:pt x="111099" y="146761"/>
                </a:lnTo>
                <a:lnTo>
                  <a:pt x="0" y="146761"/>
                </a:lnTo>
                <a:lnTo>
                  <a:pt x="6272" y="112928"/>
                </a:lnTo>
                <a:lnTo>
                  <a:pt x="117357" y="11292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accent4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accent2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accent2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accent2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accent2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accent2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accent2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accent2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accent2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 lang="en-US" sz="3600" b="1" dirty="0">
              <a:latin typeface="JiangChengXieSong 900W" panose="02020900000000000000" pitchFamily="18" charset="-122"/>
              <a:ea typeface="JiangChengXieSong 900W" panose="02020900000000000000" pitchFamily="18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025934" y="2328041"/>
            <a:ext cx="7093346" cy="259452"/>
          </a:xfrm>
          <a:custGeom>
            <a:avLst/>
            <a:gdLst/>
            <a:ahLst/>
            <a:cxnLst/>
            <a:rect l="l" t="t" r="r" b="b"/>
            <a:pathLst>
              <a:path w="7093346" h="259452">
                <a:moveTo>
                  <a:pt x="148390" y="177670"/>
                </a:moveTo>
                <a:lnTo>
                  <a:pt x="137589" y="228591"/>
                </a:lnTo>
                <a:lnTo>
                  <a:pt x="161506" y="228591"/>
                </a:lnTo>
                <a:lnTo>
                  <a:pt x="172307" y="177670"/>
                </a:lnTo>
                <a:close/>
                <a:moveTo>
                  <a:pt x="2940099" y="173898"/>
                </a:moveTo>
                <a:cubicBezTo>
                  <a:pt x="2938385" y="173898"/>
                  <a:pt x="2936599" y="174732"/>
                  <a:pt x="2934741" y="176399"/>
                </a:cubicBezTo>
                <a:cubicBezTo>
                  <a:pt x="2932884" y="178066"/>
                  <a:pt x="2931074" y="180995"/>
                  <a:pt x="2929312" y="185186"/>
                </a:cubicBezTo>
                <a:cubicBezTo>
                  <a:pt x="2927550" y="189377"/>
                  <a:pt x="2925859" y="195377"/>
                  <a:pt x="2924240" y="203188"/>
                </a:cubicBezTo>
                <a:cubicBezTo>
                  <a:pt x="2922621" y="210903"/>
                  <a:pt x="2921787" y="216880"/>
                  <a:pt x="2921740" y="221119"/>
                </a:cubicBezTo>
                <a:cubicBezTo>
                  <a:pt x="2921692" y="225357"/>
                  <a:pt x="2922216" y="228310"/>
                  <a:pt x="2923312" y="229977"/>
                </a:cubicBezTo>
                <a:cubicBezTo>
                  <a:pt x="2924407" y="231644"/>
                  <a:pt x="2925812" y="232477"/>
                  <a:pt x="2927526" y="232477"/>
                </a:cubicBezTo>
                <a:cubicBezTo>
                  <a:pt x="2934099" y="232477"/>
                  <a:pt x="2939480" y="222714"/>
                  <a:pt x="2943671" y="203188"/>
                </a:cubicBezTo>
                <a:cubicBezTo>
                  <a:pt x="2947862" y="183662"/>
                  <a:pt x="2946672" y="173898"/>
                  <a:pt x="2940099" y="173898"/>
                </a:cubicBezTo>
                <a:close/>
                <a:moveTo>
                  <a:pt x="871137" y="173898"/>
                </a:moveTo>
                <a:cubicBezTo>
                  <a:pt x="869423" y="173898"/>
                  <a:pt x="867637" y="174732"/>
                  <a:pt x="865779" y="176399"/>
                </a:cubicBezTo>
                <a:cubicBezTo>
                  <a:pt x="863922" y="178066"/>
                  <a:pt x="862113" y="180995"/>
                  <a:pt x="860350" y="185186"/>
                </a:cubicBezTo>
                <a:cubicBezTo>
                  <a:pt x="858588" y="189377"/>
                  <a:pt x="856897" y="195377"/>
                  <a:pt x="855278" y="203188"/>
                </a:cubicBezTo>
                <a:cubicBezTo>
                  <a:pt x="853659" y="210903"/>
                  <a:pt x="852826" y="216880"/>
                  <a:pt x="852778" y="221119"/>
                </a:cubicBezTo>
                <a:cubicBezTo>
                  <a:pt x="852730" y="225357"/>
                  <a:pt x="853254" y="228310"/>
                  <a:pt x="854350" y="229977"/>
                </a:cubicBezTo>
                <a:cubicBezTo>
                  <a:pt x="855445" y="231644"/>
                  <a:pt x="856850" y="232477"/>
                  <a:pt x="858564" y="232477"/>
                </a:cubicBezTo>
                <a:cubicBezTo>
                  <a:pt x="865137" y="232477"/>
                  <a:pt x="870518" y="222714"/>
                  <a:pt x="874709" y="203188"/>
                </a:cubicBezTo>
                <a:cubicBezTo>
                  <a:pt x="878900" y="183662"/>
                  <a:pt x="877710" y="173898"/>
                  <a:pt x="871137" y="173898"/>
                </a:cubicBezTo>
                <a:close/>
                <a:moveTo>
                  <a:pt x="2940814" y="170184"/>
                </a:moveTo>
                <a:cubicBezTo>
                  <a:pt x="2945100" y="170184"/>
                  <a:pt x="2948838" y="171303"/>
                  <a:pt x="2952029" y="173541"/>
                </a:cubicBezTo>
                <a:cubicBezTo>
                  <a:pt x="2955220" y="175780"/>
                  <a:pt x="2957435" y="179304"/>
                  <a:pt x="2958673" y="184114"/>
                </a:cubicBezTo>
                <a:cubicBezTo>
                  <a:pt x="2959911" y="188924"/>
                  <a:pt x="2959673" y="195282"/>
                  <a:pt x="2957959" y="203188"/>
                </a:cubicBezTo>
                <a:cubicBezTo>
                  <a:pt x="2956340" y="210998"/>
                  <a:pt x="2953887" y="217332"/>
                  <a:pt x="2950601" y="222190"/>
                </a:cubicBezTo>
                <a:cubicBezTo>
                  <a:pt x="2947315" y="227048"/>
                  <a:pt x="2943600" y="230596"/>
                  <a:pt x="2939456" y="232834"/>
                </a:cubicBezTo>
                <a:cubicBezTo>
                  <a:pt x="2935313" y="235073"/>
                  <a:pt x="2931098" y="236192"/>
                  <a:pt x="2926812" y="236192"/>
                </a:cubicBezTo>
                <a:cubicBezTo>
                  <a:pt x="2922621" y="236192"/>
                  <a:pt x="2918930" y="235073"/>
                  <a:pt x="2915739" y="232834"/>
                </a:cubicBezTo>
                <a:cubicBezTo>
                  <a:pt x="2912548" y="230596"/>
                  <a:pt x="2910358" y="227048"/>
                  <a:pt x="2909167" y="222190"/>
                </a:cubicBezTo>
                <a:cubicBezTo>
                  <a:pt x="2907976" y="217332"/>
                  <a:pt x="2908191" y="210998"/>
                  <a:pt x="2909810" y="203188"/>
                </a:cubicBezTo>
                <a:cubicBezTo>
                  <a:pt x="2911524" y="195282"/>
                  <a:pt x="2914001" y="188924"/>
                  <a:pt x="2917239" y="184114"/>
                </a:cubicBezTo>
                <a:cubicBezTo>
                  <a:pt x="2920478" y="179304"/>
                  <a:pt x="2924169" y="175780"/>
                  <a:pt x="2928312" y="173541"/>
                </a:cubicBezTo>
                <a:cubicBezTo>
                  <a:pt x="2932455" y="171303"/>
                  <a:pt x="2936623" y="170184"/>
                  <a:pt x="2940814" y="170184"/>
                </a:cubicBezTo>
                <a:close/>
                <a:moveTo>
                  <a:pt x="871852" y="170184"/>
                </a:moveTo>
                <a:cubicBezTo>
                  <a:pt x="876138" y="170184"/>
                  <a:pt x="879876" y="171303"/>
                  <a:pt x="883068" y="173541"/>
                </a:cubicBezTo>
                <a:cubicBezTo>
                  <a:pt x="886258" y="175780"/>
                  <a:pt x="888473" y="179304"/>
                  <a:pt x="889711" y="184114"/>
                </a:cubicBezTo>
                <a:cubicBezTo>
                  <a:pt x="890949" y="188924"/>
                  <a:pt x="890711" y="195282"/>
                  <a:pt x="888997" y="203188"/>
                </a:cubicBezTo>
                <a:cubicBezTo>
                  <a:pt x="887377" y="210998"/>
                  <a:pt x="884925" y="217332"/>
                  <a:pt x="881639" y="222190"/>
                </a:cubicBezTo>
                <a:cubicBezTo>
                  <a:pt x="878353" y="227048"/>
                  <a:pt x="874638" y="230596"/>
                  <a:pt x="870494" y="232834"/>
                </a:cubicBezTo>
                <a:cubicBezTo>
                  <a:pt x="866351" y="235073"/>
                  <a:pt x="862136" y="236192"/>
                  <a:pt x="857850" y="236192"/>
                </a:cubicBezTo>
                <a:cubicBezTo>
                  <a:pt x="853659" y="236192"/>
                  <a:pt x="849968" y="235073"/>
                  <a:pt x="846777" y="232834"/>
                </a:cubicBezTo>
                <a:cubicBezTo>
                  <a:pt x="843586" y="230596"/>
                  <a:pt x="841396" y="227048"/>
                  <a:pt x="840205" y="222190"/>
                </a:cubicBezTo>
                <a:cubicBezTo>
                  <a:pt x="839014" y="217332"/>
                  <a:pt x="839229" y="210998"/>
                  <a:pt x="840848" y="203188"/>
                </a:cubicBezTo>
                <a:cubicBezTo>
                  <a:pt x="842562" y="195282"/>
                  <a:pt x="845039" y="188924"/>
                  <a:pt x="848277" y="184114"/>
                </a:cubicBezTo>
                <a:cubicBezTo>
                  <a:pt x="851516" y="179304"/>
                  <a:pt x="855207" y="175780"/>
                  <a:pt x="859350" y="173541"/>
                </a:cubicBezTo>
                <a:cubicBezTo>
                  <a:pt x="863494" y="171303"/>
                  <a:pt x="867661" y="170184"/>
                  <a:pt x="871852" y="170184"/>
                </a:cubicBezTo>
                <a:close/>
                <a:moveTo>
                  <a:pt x="2438008" y="169698"/>
                </a:moveTo>
                <a:cubicBezTo>
                  <a:pt x="2445895" y="184785"/>
                  <a:pt x="2458839" y="196101"/>
                  <a:pt x="2476841" y="203645"/>
                </a:cubicBezTo>
                <a:cubicBezTo>
                  <a:pt x="2489700" y="193529"/>
                  <a:pt x="2500844" y="182214"/>
                  <a:pt x="2510274" y="169698"/>
                </a:cubicBezTo>
                <a:close/>
                <a:moveTo>
                  <a:pt x="369046" y="169698"/>
                </a:moveTo>
                <a:cubicBezTo>
                  <a:pt x="376933" y="184785"/>
                  <a:pt x="389877" y="196101"/>
                  <a:pt x="407880" y="203645"/>
                </a:cubicBezTo>
                <a:cubicBezTo>
                  <a:pt x="420738" y="193529"/>
                  <a:pt x="431883" y="182214"/>
                  <a:pt x="441312" y="169698"/>
                </a:cubicBezTo>
                <a:close/>
                <a:moveTo>
                  <a:pt x="7073994" y="160563"/>
                </a:moveTo>
                <a:cubicBezTo>
                  <a:pt x="7072280" y="160563"/>
                  <a:pt x="7070494" y="161397"/>
                  <a:pt x="7068637" y="163064"/>
                </a:cubicBezTo>
                <a:cubicBezTo>
                  <a:pt x="7066779" y="164731"/>
                  <a:pt x="7064969" y="167659"/>
                  <a:pt x="7063207" y="171851"/>
                </a:cubicBezTo>
                <a:cubicBezTo>
                  <a:pt x="7061445" y="176042"/>
                  <a:pt x="7059754" y="182042"/>
                  <a:pt x="7058135" y="189853"/>
                </a:cubicBezTo>
                <a:cubicBezTo>
                  <a:pt x="7056516" y="197568"/>
                  <a:pt x="7055683" y="203545"/>
                  <a:pt x="7055635" y="207784"/>
                </a:cubicBezTo>
                <a:cubicBezTo>
                  <a:pt x="7055587" y="212022"/>
                  <a:pt x="7056111" y="214975"/>
                  <a:pt x="7057206" y="216642"/>
                </a:cubicBezTo>
                <a:cubicBezTo>
                  <a:pt x="7058302" y="218309"/>
                  <a:pt x="7059707" y="219142"/>
                  <a:pt x="7061421" y="219142"/>
                </a:cubicBezTo>
                <a:cubicBezTo>
                  <a:pt x="7067994" y="219142"/>
                  <a:pt x="7073375" y="209379"/>
                  <a:pt x="7077566" y="189853"/>
                </a:cubicBezTo>
                <a:cubicBezTo>
                  <a:pt x="7081757" y="170327"/>
                  <a:pt x="7080567" y="160563"/>
                  <a:pt x="7073994" y="160563"/>
                </a:cubicBezTo>
                <a:close/>
                <a:moveTo>
                  <a:pt x="5009051" y="160563"/>
                </a:moveTo>
                <a:cubicBezTo>
                  <a:pt x="5007337" y="160563"/>
                  <a:pt x="5005551" y="161397"/>
                  <a:pt x="5003693" y="163064"/>
                </a:cubicBezTo>
                <a:cubicBezTo>
                  <a:pt x="5001836" y="164731"/>
                  <a:pt x="5000026" y="167659"/>
                  <a:pt x="4998264" y="171851"/>
                </a:cubicBezTo>
                <a:cubicBezTo>
                  <a:pt x="4996502" y="176042"/>
                  <a:pt x="4994811" y="182042"/>
                  <a:pt x="4993192" y="189853"/>
                </a:cubicBezTo>
                <a:cubicBezTo>
                  <a:pt x="4991573" y="197568"/>
                  <a:pt x="4990739" y="203545"/>
                  <a:pt x="4990692" y="207784"/>
                </a:cubicBezTo>
                <a:cubicBezTo>
                  <a:pt x="4990644" y="212022"/>
                  <a:pt x="4991168" y="214975"/>
                  <a:pt x="4992263" y="216642"/>
                </a:cubicBezTo>
                <a:cubicBezTo>
                  <a:pt x="4993359" y="218309"/>
                  <a:pt x="4994764" y="219142"/>
                  <a:pt x="4996478" y="219142"/>
                </a:cubicBezTo>
                <a:cubicBezTo>
                  <a:pt x="5003051" y="219142"/>
                  <a:pt x="5008432" y="209379"/>
                  <a:pt x="5012623" y="189853"/>
                </a:cubicBezTo>
                <a:cubicBezTo>
                  <a:pt x="5016814" y="170327"/>
                  <a:pt x="5015624" y="160563"/>
                  <a:pt x="5009051" y="160563"/>
                </a:cubicBezTo>
                <a:close/>
                <a:moveTo>
                  <a:pt x="7074709" y="156849"/>
                </a:moveTo>
                <a:cubicBezTo>
                  <a:pt x="7078995" y="156849"/>
                  <a:pt x="7082734" y="157968"/>
                  <a:pt x="7085924" y="160206"/>
                </a:cubicBezTo>
                <a:cubicBezTo>
                  <a:pt x="7089115" y="162445"/>
                  <a:pt x="7091330" y="165969"/>
                  <a:pt x="7092568" y="170779"/>
                </a:cubicBezTo>
                <a:cubicBezTo>
                  <a:pt x="7093806" y="175589"/>
                  <a:pt x="7093568" y="181947"/>
                  <a:pt x="7091854" y="189853"/>
                </a:cubicBezTo>
                <a:cubicBezTo>
                  <a:pt x="7090234" y="197663"/>
                  <a:pt x="7087782" y="203997"/>
                  <a:pt x="7084496" y="208855"/>
                </a:cubicBezTo>
                <a:cubicBezTo>
                  <a:pt x="7081209" y="213713"/>
                  <a:pt x="7077495" y="217261"/>
                  <a:pt x="7073351" y="219499"/>
                </a:cubicBezTo>
                <a:cubicBezTo>
                  <a:pt x="7069208" y="221738"/>
                  <a:pt x="7064993" y="222857"/>
                  <a:pt x="7060707" y="222857"/>
                </a:cubicBezTo>
                <a:cubicBezTo>
                  <a:pt x="7056516" y="222857"/>
                  <a:pt x="7052825" y="221738"/>
                  <a:pt x="7049634" y="219499"/>
                </a:cubicBezTo>
                <a:cubicBezTo>
                  <a:pt x="7046443" y="217261"/>
                  <a:pt x="7044252" y="213713"/>
                  <a:pt x="7043062" y="208855"/>
                </a:cubicBezTo>
                <a:cubicBezTo>
                  <a:pt x="7041871" y="203997"/>
                  <a:pt x="7042086" y="197663"/>
                  <a:pt x="7043705" y="189853"/>
                </a:cubicBezTo>
                <a:cubicBezTo>
                  <a:pt x="7045419" y="181947"/>
                  <a:pt x="7047896" y="175589"/>
                  <a:pt x="7051134" y="170779"/>
                </a:cubicBezTo>
                <a:cubicBezTo>
                  <a:pt x="7054373" y="165969"/>
                  <a:pt x="7058064" y="162445"/>
                  <a:pt x="7062207" y="160206"/>
                </a:cubicBezTo>
                <a:cubicBezTo>
                  <a:pt x="7066351" y="157968"/>
                  <a:pt x="7070518" y="156849"/>
                  <a:pt x="7074709" y="156849"/>
                </a:cubicBezTo>
                <a:close/>
                <a:moveTo>
                  <a:pt x="5009766" y="156849"/>
                </a:moveTo>
                <a:cubicBezTo>
                  <a:pt x="5014052" y="156849"/>
                  <a:pt x="5017791" y="157968"/>
                  <a:pt x="5020981" y="160206"/>
                </a:cubicBezTo>
                <a:cubicBezTo>
                  <a:pt x="5024172" y="162445"/>
                  <a:pt x="5026387" y="165969"/>
                  <a:pt x="5027625" y="170779"/>
                </a:cubicBezTo>
                <a:cubicBezTo>
                  <a:pt x="5028863" y="175589"/>
                  <a:pt x="5028625" y="181947"/>
                  <a:pt x="5026911" y="189853"/>
                </a:cubicBezTo>
                <a:cubicBezTo>
                  <a:pt x="5025291" y="197663"/>
                  <a:pt x="5022839" y="203997"/>
                  <a:pt x="5019553" y="208855"/>
                </a:cubicBezTo>
                <a:cubicBezTo>
                  <a:pt x="5016267" y="213713"/>
                  <a:pt x="5012552" y="217261"/>
                  <a:pt x="5008408" y="219499"/>
                </a:cubicBezTo>
                <a:cubicBezTo>
                  <a:pt x="5004265" y="221738"/>
                  <a:pt x="5000050" y="222857"/>
                  <a:pt x="4995764" y="222857"/>
                </a:cubicBezTo>
                <a:cubicBezTo>
                  <a:pt x="4991573" y="222857"/>
                  <a:pt x="4987882" y="221738"/>
                  <a:pt x="4984691" y="219499"/>
                </a:cubicBezTo>
                <a:cubicBezTo>
                  <a:pt x="4981500" y="217261"/>
                  <a:pt x="4979309" y="213713"/>
                  <a:pt x="4978119" y="208855"/>
                </a:cubicBezTo>
                <a:cubicBezTo>
                  <a:pt x="4976928" y="203997"/>
                  <a:pt x="4977143" y="197663"/>
                  <a:pt x="4978762" y="189853"/>
                </a:cubicBezTo>
                <a:cubicBezTo>
                  <a:pt x="4980476" y="181947"/>
                  <a:pt x="4982953" y="175589"/>
                  <a:pt x="4986191" y="170779"/>
                </a:cubicBezTo>
                <a:cubicBezTo>
                  <a:pt x="4989430" y="165969"/>
                  <a:pt x="4993121" y="162445"/>
                  <a:pt x="4997264" y="160206"/>
                </a:cubicBezTo>
                <a:cubicBezTo>
                  <a:pt x="5001408" y="157968"/>
                  <a:pt x="5005575" y="156849"/>
                  <a:pt x="5009766" y="156849"/>
                </a:cubicBezTo>
                <a:close/>
                <a:moveTo>
                  <a:pt x="4539097" y="153534"/>
                </a:moveTo>
                <a:lnTo>
                  <a:pt x="4534211" y="176165"/>
                </a:lnTo>
                <a:lnTo>
                  <a:pt x="4585903" y="176165"/>
                </a:lnTo>
                <a:lnTo>
                  <a:pt x="4590790" y="153534"/>
                </a:lnTo>
                <a:close/>
                <a:moveTo>
                  <a:pt x="2535992" y="144238"/>
                </a:moveTo>
                <a:lnTo>
                  <a:pt x="2560423" y="172784"/>
                </a:lnTo>
                <a:cubicBezTo>
                  <a:pt x="2559395" y="174156"/>
                  <a:pt x="2557980" y="175141"/>
                  <a:pt x="2556180" y="175741"/>
                </a:cubicBezTo>
                <a:cubicBezTo>
                  <a:pt x="2554380" y="176342"/>
                  <a:pt x="2551851" y="176727"/>
                  <a:pt x="2548593" y="176899"/>
                </a:cubicBezTo>
                <a:cubicBezTo>
                  <a:pt x="2536763" y="190786"/>
                  <a:pt x="2523133" y="202873"/>
                  <a:pt x="2507703" y="213160"/>
                </a:cubicBezTo>
                <a:cubicBezTo>
                  <a:pt x="2529820" y="217447"/>
                  <a:pt x="2553565" y="219761"/>
                  <a:pt x="2578940" y="220104"/>
                </a:cubicBezTo>
                <a:lnTo>
                  <a:pt x="2578425" y="223190"/>
                </a:lnTo>
                <a:cubicBezTo>
                  <a:pt x="2561795" y="228334"/>
                  <a:pt x="2549879" y="240250"/>
                  <a:pt x="2542678" y="258938"/>
                </a:cubicBezTo>
                <a:cubicBezTo>
                  <a:pt x="2513703" y="254137"/>
                  <a:pt x="2489786" y="245564"/>
                  <a:pt x="2470927" y="233220"/>
                </a:cubicBezTo>
                <a:cubicBezTo>
                  <a:pt x="2437494" y="247793"/>
                  <a:pt x="2398832" y="256452"/>
                  <a:pt x="2354940" y="259195"/>
                </a:cubicBezTo>
                <a:lnTo>
                  <a:pt x="2354426" y="256109"/>
                </a:lnTo>
                <a:cubicBezTo>
                  <a:pt x="2392659" y="247879"/>
                  <a:pt x="2426007" y="235449"/>
                  <a:pt x="2454467" y="218818"/>
                </a:cubicBezTo>
                <a:cubicBezTo>
                  <a:pt x="2443666" y="206474"/>
                  <a:pt x="2436293" y="190100"/>
                  <a:pt x="2432350" y="169698"/>
                </a:cubicBezTo>
                <a:lnTo>
                  <a:pt x="2415634" y="169698"/>
                </a:lnTo>
                <a:lnTo>
                  <a:pt x="2414862" y="162497"/>
                </a:lnTo>
                <a:lnTo>
                  <a:pt x="2511560" y="162497"/>
                </a:lnTo>
                <a:close/>
                <a:moveTo>
                  <a:pt x="467030" y="144238"/>
                </a:moveTo>
                <a:lnTo>
                  <a:pt x="491461" y="172784"/>
                </a:lnTo>
                <a:cubicBezTo>
                  <a:pt x="490433" y="174156"/>
                  <a:pt x="489018" y="175141"/>
                  <a:pt x="487218" y="175741"/>
                </a:cubicBezTo>
                <a:cubicBezTo>
                  <a:pt x="485418" y="176342"/>
                  <a:pt x="482889" y="176727"/>
                  <a:pt x="479631" y="176899"/>
                </a:cubicBezTo>
                <a:cubicBezTo>
                  <a:pt x="467801" y="190786"/>
                  <a:pt x="454171" y="202873"/>
                  <a:pt x="438740" y="213160"/>
                </a:cubicBezTo>
                <a:cubicBezTo>
                  <a:pt x="460858" y="217447"/>
                  <a:pt x="484603" y="219761"/>
                  <a:pt x="509978" y="220104"/>
                </a:cubicBezTo>
                <a:lnTo>
                  <a:pt x="509463" y="223190"/>
                </a:lnTo>
                <a:cubicBezTo>
                  <a:pt x="492833" y="228334"/>
                  <a:pt x="480917" y="240250"/>
                  <a:pt x="473716" y="258938"/>
                </a:cubicBezTo>
                <a:cubicBezTo>
                  <a:pt x="444741" y="254137"/>
                  <a:pt x="420824" y="245564"/>
                  <a:pt x="401964" y="233220"/>
                </a:cubicBezTo>
                <a:cubicBezTo>
                  <a:pt x="368532" y="247793"/>
                  <a:pt x="329870" y="256452"/>
                  <a:pt x="285978" y="259195"/>
                </a:cubicBezTo>
                <a:lnTo>
                  <a:pt x="285464" y="256109"/>
                </a:lnTo>
                <a:cubicBezTo>
                  <a:pt x="323697" y="247879"/>
                  <a:pt x="357045" y="235449"/>
                  <a:pt x="385505" y="218818"/>
                </a:cubicBezTo>
                <a:cubicBezTo>
                  <a:pt x="374704" y="206474"/>
                  <a:pt x="367332" y="190100"/>
                  <a:pt x="363388" y="169698"/>
                </a:cubicBezTo>
                <a:lnTo>
                  <a:pt x="346672" y="169698"/>
                </a:lnTo>
                <a:lnTo>
                  <a:pt x="345900" y="162497"/>
                </a:lnTo>
                <a:lnTo>
                  <a:pt x="442598" y="162497"/>
                </a:lnTo>
                <a:close/>
                <a:moveTo>
                  <a:pt x="6635416" y="134760"/>
                </a:moveTo>
                <a:cubicBezTo>
                  <a:pt x="6661476" y="142818"/>
                  <a:pt x="6679393" y="152762"/>
                  <a:pt x="6689165" y="164592"/>
                </a:cubicBezTo>
                <a:cubicBezTo>
                  <a:pt x="6699795" y="177451"/>
                  <a:pt x="6703824" y="189967"/>
                  <a:pt x="6701253" y="202140"/>
                </a:cubicBezTo>
                <a:cubicBezTo>
                  <a:pt x="6699367" y="210884"/>
                  <a:pt x="6694995" y="217313"/>
                  <a:pt x="6688137" y="221428"/>
                </a:cubicBezTo>
                <a:cubicBezTo>
                  <a:pt x="6685050" y="223314"/>
                  <a:pt x="6681707" y="224257"/>
                  <a:pt x="6678107" y="224257"/>
                </a:cubicBezTo>
                <a:cubicBezTo>
                  <a:pt x="6673306" y="224257"/>
                  <a:pt x="6668248" y="222457"/>
                  <a:pt x="6662933" y="218856"/>
                </a:cubicBezTo>
                <a:cubicBezTo>
                  <a:pt x="6659676" y="193310"/>
                  <a:pt x="6649560" y="165793"/>
                  <a:pt x="6632587" y="136303"/>
                </a:cubicBezTo>
                <a:close/>
                <a:moveTo>
                  <a:pt x="2873948" y="133608"/>
                </a:moveTo>
                <a:cubicBezTo>
                  <a:pt x="2872234" y="133608"/>
                  <a:pt x="2870472" y="134441"/>
                  <a:pt x="2868662" y="136108"/>
                </a:cubicBezTo>
                <a:cubicBezTo>
                  <a:pt x="2866852" y="137775"/>
                  <a:pt x="2865066" y="140704"/>
                  <a:pt x="2863304" y="144895"/>
                </a:cubicBezTo>
                <a:cubicBezTo>
                  <a:pt x="2861542" y="149086"/>
                  <a:pt x="2859851" y="155087"/>
                  <a:pt x="2858232" y="162897"/>
                </a:cubicBezTo>
                <a:cubicBezTo>
                  <a:pt x="2856613" y="170612"/>
                  <a:pt x="2855779" y="176589"/>
                  <a:pt x="2855732" y="180828"/>
                </a:cubicBezTo>
                <a:cubicBezTo>
                  <a:pt x="2855684" y="185066"/>
                  <a:pt x="2856184" y="188019"/>
                  <a:pt x="2857232" y="189686"/>
                </a:cubicBezTo>
                <a:cubicBezTo>
                  <a:pt x="2858280" y="191353"/>
                  <a:pt x="2859661" y="192186"/>
                  <a:pt x="2861375" y="192186"/>
                </a:cubicBezTo>
                <a:cubicBezTo>
                  <a:pt x="2868043" y="192186"/>
                  <a:pt x="2873472" y="182423"/>
                  <a:pt x="2877663" y="162897"/>
                </a:cubicBezTo>
                <a:cubicBezTo>
                  <a:pt x="2881854" y="143371"/>
                  <a:pt x="2880616" y="133608"/>
                  <a:pt x="2873948" y="133608"/>
                </a:cubicBezTo>
                <a:close/>
                <a:moveTo>
                  <a:pt x="804986" y="133608"/>
                </a:moveTo>
                <a:cubicBezTo>
                  <a:pt x="803272" y="133608"/>
                  <a:pt x="801510" y="134441"/>
                  <a:pt x="799700" y="136108"/>
                </a:cubicBezTo>
                <a:cubicBezTo>
                  <a:pt x="797890" y="137775"/>
                  <a:pt x="796104" y="140704"/>
                  <a:pt x="794342" y="144895"/>
                </a:cubicBezTo>
                <a:cubicBezTo>
                  <a:pt x="792580" y="149086"/>
                  <a:pt x="790889" y="155087"/>
                  <a:pt x="789270" y="162897"/>
                </a:cubicBezTo>
                <a:cubicBezTo>
                  <a:pt x="787651" y="170612"/>
                  <a:pt x="786817" y="176589"/>
                  <a:pt x="786770" y="180828"/>
                </a:cubicBezTo>
                <a:cubicBezTo>
                  <a:pt x="786722" y="185066"/>
                  <a:pt x="787222" y="188019"/>
                  <a:pt x="788270" y="189686"/>
                </a:cubicBezTo>
                <a:cubicBezTo>
                  <a:pt x="789317" y="191353"/>
                  <a:pt x="790699" y="192186"/>
                  <a:pt x="792413" y="192186"/>
                </a:cubicBezTo>
                <a:cubicBezTo>
                  <a:pt x="799081" y="192186"/>
                  <a:pt x="804510" y="182423"/>
                  <a:pt x="808701" y="162897"/>
                </a:cubicBezTo>
                <a:cubicBezTo>
                  <a:pt x="812892" y="143371"/>
                  <a:pt x="811654" y="133608"/>
                  <a:pt x="804986" y="133608"/>
                </a:cubicBezTo>
                <a:close/>
                <a:moveTo>
                  <a:pt x="6531003" y="133217"/>
                </a:moveTo>
                <a:lnTo>
                  <a:pt x="6571122" y="154305"/>
                </a:lnTo>
                <a:cubicBezTo>
                  <a:pt x="6569236" y="157049"/>
                  <a:pt x="6565978" y="158420"/>
                  <a:pt x="6561349" y="158420"/>
                </a:cubicBezTo>
                <a:lnTo>
                  <a:pt x="6559035" y="158420"/>
                </a:lnTo>
                <a:cubicBezTo>
                  <a:pt x="6529888" y="191167"/>
                  <a:pt x="6495084" y="214742"/>
                  <a:pt x="6454622" y="229143"/>
                </a:cubicBezTo>
                <a:lnTo>
                  <a:pt x="6452821" y="226829"/>
                </a:lnTo>
                <a:cubicBezTo>
                  <a:pt x="6466366" y="216370"/>
                  <a:pt x="6480082" y="202954"/>
                  <a:pt x="6493969" y="186581"/>
                </a:cubicBezTo>
                <a:cubicBezTo>
                  <a:pt x="6507857" y="170207"/>
                  <a:pt x="6520201" y="152420"/>
                  <a:pt x="6531003" y="133217"/>
                </a:cubicBezTo>
                <a:close/>
                <a:moveTo>
                  <a:pt x="2798939" y="130607"/>
                </a:moveTo>
                <a:cubicBezTo>
                  <a:pt x="2796177" y="130607"/>
                  <a:pt x="2793295" y="132036"/>
                  <a:pt x="2790295" y="134893"/>
                </a:cubicBezTo>
                <a:cubicBezTo>
                  <a:pt x="2787295" y="137751"/>
                  <a:pt x="2784342" y="142847"/>
                  <a:pt x="2781437" y="150181"/>
                </a:cubicBezTo>
                <a:cubicBezTo>
                  <a:pt x="2778531" y="157515"/>
                  <a:pt x="2775650" y="167850"/>
                  <a:pt x="2772793" y="181185"/>
                </a:cubicBezTo>
                <a:cubicBezTo>
                  <a:pt x="2769935" y="194615"/>
                  <a:pt x="2768411" y="205021"/>
                  <a:pt x="2768221" y="212403"/>
                </a:cubicBezTo>
                <a:cubicBezTo>
                  <a:pt x="2768030" y="219785"/>
                  <a:pt x="2768816" y="224929"/>
                  <a:pt x="2770578" y="227834"/>
                </a:cubicBezTo>
                <a:cubicBezTo>
                  <a:pt x="2772340" y="230739"/>
                  <a:pt x="2774602" y="232191"/>
                  <a:pt x="2777365" y="232191"/>
                </a:cubicBezTo>
                <a:cubicBezTo>
                  <a:pt x="2780222" y="232191"/>
                  <a:pt x="2783151" y="230739"/>
                  <a:pt x="2786152" y="227834"/>
                </a:cubicBezTo>
                <a:cubicBezTo>
                  <a:pt x="2789152" y="224929"/>
                  <a:pt x="2792152" y="219761"/>
                  <a:pt x="2795153" y="212332"/>
                </a:cubicBezTo>
                <a:cubicBezTo>
                  <a:pt x="2798153" y="204902"/>
                  <a:pt x="2801082" y="194520"/>
                  <a:pt x="2803939" y="181185"/>
                </a:cubicBezTo>
                <a:cubicBezTo>
                  <a:pt x="2811083" y="147467"/>
                  <a:pt x="2809416" y="130607"/>
                  <a:pt x="2798939" y="130607"/>
                </a:cubicBezTo>
                <a:close/>
                <a:moveTo>
                  <a:pt x="2874663" y="129893"/>
                </a:moveTo>
                <a:cubicBezTo>
                  <a:pt x="2878949" y="129893"/>
                  <a:pt x="2882687" y="131012"/>
                  <a:pt x="2885878" y="133250"/>
                </a:cubicBezTo>
                <a:cubicBezTo>
                  <a:pt x="2889069" y="135489"/>
                  <a:pt x="2891284" y="139013"/>
                  <a:pt x="2892522" y="143823"/>
                </a:cubicBezTo>
                <a:cubicBezTo>
                  <a:pt x="2893760" y="148633"/>
                  <a:pt x="2893522" y="154991"/>
                  <a:pt x="2891808" y="162897"/>
                </a:cubicBezTo>
                <a:cubicBezTo>
                  <a:pt x="2890188" y="170708"/>
                  <a:pt x="2887736" y="177042"/>
                  <a:pt x="2884450" y="181899"/>
                </a:cubicBezTo>
                <a:cubicBezTo>
                  <a:pt x="2881163" y="186757"/>
                  <a:pt x="2877449" y="190305"/>
                  <a:pt x="2873305" y="192544"/>
                </a:cubicBezTo>
                <a:cubicBezTo>
                  <a:pt x="2869162" y="194782"/>
                  <a:pt x="2864947" y="195901"/>
                  <a:pt x="2860661" y="195901"/>
                </a:cubicBezTo>
                <a:cubicBezTo>
                  <a:pt x="2856470" y="195901"/>
                  <a:pt x="2852803" y="194782"/>
                  <a:pt x="2849660" y="192544"/>
                </a:cubicBezTo>
                <a:cubicBezTo>
                  <a:pt x="2846516" y="190305"/>
                  <a:pt x="2844349" y="186757"/>
                  <a:pt x="2843159" y="181899"/>
                </a:cubicBezTo>
                <a:cubicBezTo>
                  <a:pt x="2841968" y="177042"/>
                  <a:pt x="2842182" y="170708"/>
                  <a:pt x="2843802" y="162897"/>
                </a:cubicBezTo>
                <a:cubicBezTo>
                  <a:pt x="2845516" y="154991"/>
                  <a:pt x="2847993" y="148633"/>
                  <a:pt x="2851231" y="143823"/>
                </a:cubicBezTo>
                <a:cubicBezTo>
                  <a:pt x="2854470" y="139013"/>
                  <a:pt x="2858137" y="135489"/>
                  <a:pt x="2862232" y="133250"/>
                </a:cubicBezTo>
                <a:cubicBezTo>
                  <a:pt x="2866328" y="131012"/>
                  <a:pt x="2870472" y="129893"/>
                  <a:pt x="2874663" y="129893"/>
                </a:cubicBezTo>
                <a:close/>
                <a:moveTo>
                  <a:pt x="805701" y="129893"/>
                </a:moveTo>
                <a:cubicBezTo>
                  <a:pt x="809987" y="129893"/>
                  <a:pt x="813726" y="131012"/>
                  <a:pt x="816916" y="133250"/>
                </a:cubicBezTo>
                <a:cubicBezTo>
                  <a:pt x="820107" y="135489"/>
                  <a:pt x="822322" y="139013"/>
                  <a:pt x="823560" y="143823"/>
                </a:cubicBezTo>
                <a:cubicBezTo>
                  <a:pt x="824798" y="148633"/>
                  <a:pt x="824560" y="154991"/>
                  <a:pt x="822846" y="162897"/>
                </a:cubicBezTo>
                <a:cubicBezTo>
                  <a:pt x="821227" y="170708"/>
                  <a:pt x="818774" y="177042"/>
                  <a:pt x="815488" y="181899"/>
                </a:cubicBezTo>
                <a:cubicBezTo>
                  <a:pt x="812201" y="186757"/>
                  <a:pt x="808487" y="190305"/>
                  <a:pt x="804343" y="192544"/>
                </a:cubicBezTo>
                <a:cubicBezTo>
                  <a:pt x="800200" y="194782"/>
                  <a:pt x="795985" y="195901"/>
                  <a:pt x="791699" y="195901"/>
                </a:cubicBezTo>
                <a:cubicBezTo>
                  <a:pt x="787508" y="195901"/>
                  <a:pt x="783841" y="194782"/>
                  <a:pt x="780698" y="192544"/>
                </a:cubicBezTo>
                <a:cubicBezTo>
                  <a:pt x="777554" y="190305"/>
                  <a:pt x="775387" y="186757"/>
                  <a:pt x="774197" y="181899"/>
                </a:cubicBezTo>
                <a:cubicBezTo>
                  <a:pt x="773006" y="177042"/>
                  <a:pt x="773220" y="170708"/>
                  <a:pt x="774840" y="162897"/>
                </a:cubicBezTo>
                <a:cubicBezTo>
                  <a:pt x="776554" y="154991"/>
                  <a:pt x="779031" y="148633"/>
                  <a:pt x="782269" y="143823"/>
                </a:cubicBezTo>
                <a:cubicBezTo>
                  <a:pt x="785508" y="139013"/>
                  <a:pt x="789175" y="135489"/>
                  <a:pt x="793270" y="133250"/>
                </a:cubicBezTo>
                <a:cubicBezTo>
                  <a:pt x="797366" y="131012"/>
                  <a:pt x="801510" y="129893"/>
                  <a:pt x="805701" y="129893"/>
                </a:cubicBezTo>
                <a:close/>
                <a:moveTo>
                  <a:pt x="6847823" y="129417"/>
                </a:moveTo>
                <a:lnTo>
                  <a:pt x="6803389" y="179852"/>
                </a:lnTo>
                <a:lnTo>
                  <a:pt x="6837108" y="179852"/>
                </a:lnTo>
                <a:close/>
                <a:moveTo>
                  <a:pt x="706831" y="128036"/>
                </a:moveTo>
                <a:lnTo>
                  <a:pt x="764981" y="128036"/>
                </a:lnTo>
                <a:lnTo>
                  <a:pt x="761124" y="145752"/>
                </a:lnTo>
                <a:lnTo>
                  <a:pt x="708689" y="145752"/>
                </a:lnTo>
                <a:lnTo>
                  <a:pt x="700973" y="172898"/>
                </a:lnTo>
                <a:cubicBezTo>
                  <a:pt x="707355" y="171184"/>
                  <a:pt x="713975" y="170327"/>
                  <a:pt x="720833" y="170327"/>
                </a:cubicBezTo>
                <a:cubicBezTo>
                  <a:pt x="732930" y="170327"/>
                  <a:pt x="741859" y="173160"/>
                  <a:pt x="747622" y="178828"/>
                </a:cubicBezTo>
                <a:cubicBezTo>
                  <a:pt x="753384" y="184495"/>
                  <a:pt x="755123" y="192615"/>
                  <a:pt x="752837" y="203188"/>
                </a:cubicBezTo>
                <a:cubicBezTo>
                  <a:pt x="751313" y="210522"/>
                  <a:pt x="748193" y="216713"/>
                  <a:pt x="743479" y="221762"/>
                </a:cubicBezTo>
                <a:cubicBezTo>
                  <a:pt x="738764" y="226810"/>
                  <a:pt x="732953" y="230644"/>
                  <a:pt x="726048" y="233263"/>
                </a:cubicBezTo>
                <a:cubicBezTo>
                  <a:pt x="719142" y="235882"/>
                  <a:pt x="711641" y="237192"/>
                  <a:pt x="703545" y="237192"/>
                </a:cubicBezTo>
                <a:cubicBezTo>
                  <a:pt x="693544" y="237192"/>
                  <a:pt x="686162" y="234930"/>
                  <a:pt x="681399" y="230405"/>
                </a:cubicBezTo>
                <a:cubicBezTo>
                  <a:pt x="676637" y="225881"/>
                  <a:pt x="674732" y="219666"/>
                  <a:pt x="675684" y="211760"/>
                </a:cubicBezTo>
                <a:cubicBezTo>
                  <a:pt x="677018" y="209570"/>
                  <a:pt x="678661" y="207950"/>
                  <a:pt x="680614" y="206903"/>
                </a:cubicBezTo>
                <a:cubicBezTo>
                  <a:pt x="682566" y="205855"/>
                  <a:pt x="684495" y="205331"/>
                  <a:pt x="686400" y="205331"/>
                </a:cubicBezTo>
                <a:cubicBezTo>
                  <a:pt x="689353" y="205331"/>
                  <a:pt x="691472" y="206212"/>
                  <a:pt x="692758" y="207974"/>
                </a:cubicBezTo>
                <a:cubicBezTo>
                  <a:pt x="694044" y="209736"/>
                  <a:pt x="694496" y="212713"/>
                  <a:pt x="694115" y="216904"/>
                </a:cubicBezTo>
                <a:lnTo>
                  <a:pt x="693115" y="231048"/>
                </a:lnTo>
                <a:cubicBezTo>
                  <a:pt x="694925" y="231810"/>
                  <a:pt x="697449" y="232191"/>
                  <a:pt x="700688" y="232191"/>
                </a:cubicBezTo>
                <a:cubicBezTo>
                  <a:pt x="707164" y="232191"/>
                  <a:pt x="712879" y="229786"/>
                  <a:pt x="717833" y="224976"/>
                </a:cubicBezTo>
                <a:cubicBezTo>
                  <a:pt x="722786" y="220166"/>
                  <a:pt x="726215" y="213284"/>
                  <a:pt x="728120" y="204331"/>
                </a:cubicBezTo>
                <a:cubicBezTo>
                  <a:pt x="729929" y="196044"/>
                  <a:pt x="729358" y="189638"/>
                  <a:pt x="726405" y="185114"/>
                </a:cubicBezTo>
                <a:cubicBezTo>
                  <a:pt x="723452" y="180590"/>
                  <a:pt x="718690" y="178328"/>
                  <a:pt x="712118" y="178328"/>
                </a:cubicBezTo>
                <a:cubicBezTo>
                  <a:pt x="706688" y="178328"/>
                  <a:pt x="701402" y="179137"/>
                  <a:pt x="696258" y="180756"/>
                </a:cubicBezTo>
                <a:lnTo>
                  <a:pt x="692829" y="177756"/>
                </a:lnTo>
                <a:close/>
                <a:moveTo>
                  <a:pt x="2947672" y="127750"/>
                </a:moveTo>
                <a:lnTo>
                  <a:pt x="2951672" y="131036"/>
                </a:lnTo>
                <a:lnTo>
                  <a:pt x="2854660" y="239764"/>
                </a:lnTo>
                <a:lnTo>
                  <a:pt x="2850517" y="236478"/>
                </a:lnTo>
                <a:close/>
                <a:moveTo>
                  <a:pt x="878710" y="127750"/>
                </a:moveTo>
                <a:lnTo>
                  <a:pt x="882710" y="131036"/>
                </a:lnTo>
                <a:lnTo>
                  <a:pt x="785698" y="239764"/>
                </a:lnTo>
                <a:lnTo>
                  <a:pt x="781555" y="236478"/>
                </a:lnTo>
                <a:close/>
                <a:moveTo>
                  <a:pt x="656396" y="126321"/>
                </a:moveTo>
                <a:lnTo>
                  <a:pt x="658254" y="127750"/>
                </a:lnTo>
                <a:lnTo>
                  <a:pt x="652824" y="151038"/>
                </a:lnTo>
                <a:cubicBezTo>
                  <a:pt x="643871" y="192948"/>
                  <a:pt x="638489" y="218523"/>
                  <a:pt x="636680" y="227762"/>
                </a:cubicBezTo>
                <a:lnTo>
                  <a:pt x="655396" y="230334"/>
                </a:lnTo>
                <a:lnTo>
                  <a:pt x="654396" y="234763"/>
                </a:lnTo>
                <a:lnTo>
                  <a:pt x="590817" y="234763"/>
                </a:lnTo>
                <a:lnTo>
                  <a:pt x="591817" y="230334"/>
                </a:lnTo>
                <a:lnTo>
                  <a:pt x="612677" y="227762"/>
                </a:lnTo>
                <a:cubicBezTo>
                  <a:pt x="614867" y="218523"/>
                  <a:pt x="616867" y="209570"/>
                  <a:pt x="618677" y="200902"/>
                </a:cubicBezTo>
                <a:lnTo>
                  <a:pt x="631965" y="138751"/>
                </a:lnTo>
                <a:lnTo>
                  <a:pt x="614820" y="140323"/>
                </a:lnTo>
                <a:lnTo>
                  <a:pt x="615820" y="135036"/>
                </a:lnTo>
                <a:close/>
                <a:moveTo>
                  <a:pt x="2799939" y="125607"/>
                </a:moveTo>
                <a:cubicBezTo>
                  <a:pt x="2806511" y="125607"/>
                  <a:pt x="2812226" y="127559"/>
                  <a:pt x="2817084" y="131465"/>
                </a:cubicBezTo>
                <a:cubicBezTo>
                  <a:pt x="2821942" y="135370"/>
                  <a:pt x="2825252" y="141394"/>
                  <a:pt x="2827014" y="149538"/>
                </a:cubicBezTo>
                <a:cubicBezTo>
                  <a:pt x="2828776" y="157682"/>
                  <a:pt x="2828276" y="168231"/>
                  <a:pt x="2825514" y="181185"/>
                </a:cubicBezTo>
                <a:cubicBezTo>
                  <a:pt x="2822751" y="194139"/>
                  <a:pt x="2818751" y="204759"/>
                  <a:pt x="2813512" y="213046"/>
                </a:cubicBezTo>
                <a:cubicBezTo>
                  <a:pt x="2808273" y="221333"/>
                  <a:pt x="2802392" y="227429"/>
                  <a:pt x="2795867" y="231334"/>
                </a:cubicBezTo>
                <a:cubicBezTo>
                  <a:pt x="2789342" y="235239"/>
                  <a:pt x="2782794" y="237192"/>
                  <a:pt x="2776222" y="237192"/>
                </a:cubicBezTo>
                <a:cubicBezTo>
                  <a:pt x="2769650" y="237192"/>
                  <a:pt x="2763958" y="235239"/>
                  <a:pt x="2759148" y="231334"/>
                </a:cubicBezTo>
                <a:cubicBezTo>
                  <a:pt x="2754338" y="227429"/>
                  <a:pt x="2751100" y="221333"/>
                  <a:pt x="2749433" y="213046"/>
                </a:cubicBezTo>
                <a:cubicBezTo>
                  <a:pt x="2747766" y="204759"/>
                  <a:pt x="2748314" y="194139"/>
                  <a:pt x="2751076" y="181185"/>
                </a:cubicBezTo>
                <a:cubicBezTo>
                  <a:pt x="2753838" y="168231"/>
                  <a:pt x="2757791" y="157682"/>
                  <a:pt x="2762934" y="149538"/>
                </a:cubicBezTo>
                <a:cubicBezTo>
                  <a:pt x="2768078" y="141394"/>
                  <a:pt x="2773888" y="135370"/>
                  <a:pt x="2780365" y="131465"/>
                </a:cubicBezTo>
                <a:cubicBezTo>
                  <a:pt x="2786842" y="127559"/>
                  <a:pt x="2793367" y="125607"/>
                  <a:pt x="2799939" y="125607"/>
                </a:cubicBezTo>
                <a:close/>
                <a:moveTo>
                  <a:pt x="2715357" y="125607"/>
                </a:moveTo>
                <a:cubicBezTo>
                  <a:pt x="2726692" y="125607"/>
                  <a:pt x="2734455" y="128369"/>
                  <a:pt x="2738646" y="133893"/>
                </a:cubicBezTo>
                <a:cubicBezTo>
                  <a:pt x="2742837" y="139418"/>
                  <a:pt x="2744027" y="146419"/>
                  <a:pt x="2742217" y="154896"/>
                </a:cubicBezTo>
                <a:cubicBezTo>
                  <a:pt x="2740598" y="162516"/>
                  <a:pt x="2735741" y="169779"/>
                  <a:pt x="2727644" y="176684"/>
                </a:cubicBezTo>
                <a:cubicBezTo>
                  <a:pt x="2719548" y="183590"/>
                  <a:pt x="2707832" y="192091"/>
                  <a:pt x="2692497" y="202188"/>
                </a:cubicBezTo>
                <a:cubicBezTo>
                  <a:pt x="2686782" y="206093"/>
                  <a:pt x="2679781" y="211094"/>
                  <a:pt x="2671494" y="217190"/>
                </a:cubicBezTo>
                <a:lnTo>
                  <a:pt x="2731359" y="217190"/>
                </a:lnTo>
                <a:lnTo>
                  <a:pt x="2727644" y="234763"/>
                </a:lnTo>
                <a:lnTo>
                  <a:pt x="2656064" y="234763"/>
                </a:lnTo>
                <a:lnTo>
                  <a:pt x="2658778" y="221904"/>
                </a:lnTo>
                <a:cubicBezTo>
                  <a:pt x="2669161" y="212760"/>
                  <a:pt x="2678781" y="204093"/>
                  <a:pt x="2687639" y="195901"/>
                </a:cubicBezTo>
                <a:cubicBezTo>
                  <a:pt x="2697164" y="187424"/>
                  <a:pt x="2704403" y="180161"/>
                  <a:pt x="2709356" y="174113"/>
                </a:cubicBezTo>
                <a:cubicBezTo>
                  <a:pt x="2714309" y="168064"/>
                  <a:pt x="2717595" y="161182"/>
                  <a:pt x="2719215" y="153467"/>
                </a:cubicBezTo>
                <a:cubicBezTo>
                  <a:pt x="2720739" y="146419"/>
                  <a:pt x="2720358" y="140823"/>
                  <a:pt x="2718072" y="136679"/>
                </a:cubicBezTo>
                <a:cubicBezTo>
                  <a:pt x="2715786" y="132536"/>
                  <a:pt x="2711880" y="130464"/>
                  <a:pt x="2706356" y="130464"/>
                </a:cubicBezTo>
                <a:cubicBezTo>
                  <a:pt x="2704641" y="130464"/>
                  <a:pt x="2702784" y="130655"/>
                  <a:pt x="2700784" y="131036"/>
                </a:cubicBezTo>
                <a:cubicBezTo>
                  <a:pt x="2698783" y="135703"/>
                  <a:pt x="2696807" y="140394"/>
                  <a:pt x="2694855" y="145109"/>
                </a:cubicBezTo>
                <a:cubicBezTo>
                  <a:pt x="2692902" y="149824"/>
                  <a:pt x="2690735" y="152991"/>
                  <a:pt x="2688354" y="154610"/>
                </a:cubicBezTo>
                <a:cubicBezTo>
                  <a:pt x="2685972" y="156230"/>
                  <a:pt x="2683686" y="157039"/>
                  <a:pt x="2681496" y="157039"/>
                </a:cubicBezTo>
                <a:cubicBezTo>
                  <a:pt x="2677400" y="157039"/>
                  <a:pt x="2674685" y="155087"/>
                  <a:pt x="2673352" y="151181"/>
                </a:cubicBezTo>
                <a:cubicBezTo>
                  <a:pt x="2676019" y="142894"/>
                  <a:pt x="2681305" y="136560"/>
                  <a:pt x="2689211" y="132179"/>
                </a:cubicBezTo>
                <a:cubicBezTo>
                  <a:pt x="2697117" y="127797"/>
                  <a:pt x="2705832" y="125607"/>
                  <a:pt x="2715357" y="125607"/>
                </a:cubicBezTo>
                <a:close/>
                <a:moveTo>
                  <a:pt x="4545270" y="125245"/>
                </a:moveTo>
                <a:lnTo>
                  <a:pt x="4540640" y="146333"/>
                </a:lnTo>
                <a:lnTo>
                  <a:pt x="4592333" y="146333"/>
                </a:lnTo>
                <a:lnTo>
                  <a:pt x="4596962" y="125245"/>
                </a:lnTo>
                <a:close/>
                <a:moveTo>
                  <a:pt x="159706" y="124949"/>
                </a:moveTo>
                <a:lnTo>
                  <a:pt x="149933" y="170469"/>
                </a:lnTo>
                <a:lnTo>
                  <a:pt x="173850" y="170469"/>
                </a:lnTo>
                <a:lnTo>
                  <a:pt x="183623" y="124949"/>
                </a:lnTo>
                <a:close/>
                <a:moveTo>
                  <a:pt x="7007843" y="120273"/>
                </a:moveTo>
                <a:cubicBezTo>
                  <a:pt x="7006129" y="120273"/>
                  <a:pt x="7004367" y="121106"/>
                  <a:pt x="7002557" y="122773"/>
                </a:cubicBezTo>
                <a:cubicBezTo>
                  <a:pt x="7000747" y="124440"/>
                  <a:pt x="6998961" y="127369"/>
                  <a:pt x="6997199" y="131560"/>
                </a:cubicBezTo>
                <a:cubicBezTo>
                  <a:pt x="6995437" y="135751"/>
                  <a:pt x="6993746" y="141752"/>
                  <a:pt x="6992127" y="149562"/>
                </a:cubicBezTo>
                <a:cubicBezTo>
                  <a:pt x="6990508" y="157277"/>
                  <a:pt x="6989674" y="163254"/>
                  <a:pt x="6989627" y="167493"/>
                </a:cubicBezTo>
                <a:cubicBezTo>
                  <a:pt x="6989579" y="171731"/>
                  <a:pt x="6990079" y="174684"/>
                  <a:pt x="6991127" y="176351"/>
                </a:cubicBezTo>
                <a:cubicBezTo>
                  <a:pt x="6992175" y="178018"/>
                  <a:pt x="6993556" y="178851"/>
                  <a:pt x="6995270" y="178851"/>
                </a:cubicBezTo>
                <a:cubicBezTo>
                  <a:pt x="7001938" y="178851"/>
                  <a:pt x="7007367" y="169088"/>
                  <a:pt x="7011558" y="149562"/>
                </a:cubicBezTo>
                <a:cubicBezTo>
                  <a:pt x="7015749" y="130036"/>
                  <a:pt x="7014511" y="120273"/>
                  <a:pt x="7007843" y="120273"/>
                </a:cubicBezTo>
                <a:close/>
                <a:moveTo>
                  <a:pt x="4942900" y="120273"/>
                </a:moveTo>
                <a:cubicBezTo>
                  <a:pt x="4941186" y="120273"/>
                  <a:pt x="4939424" y="121106"/>
                  <a:pt x="4937614" y="122773"/>
                </a:cubicBezTo>
                <a:cubicBezTo>
                  <a:pt x="4935804" y="124440"/>
                  <a:pt x="4934018" y="127369"/>
                  <a:pt x="4932256" y="131560"/>
                </a:cubicBezTo>
                <a:cubicBezTo>
                  <a:pt x="4930494" y="135751"/>
                  <a:pt x="4928803" y="141752"/>
                  <a:pt x="4927184" y="149562"/>
                </a:cubicBezTo>
                <a:cubicBezTo>
                  <a:pt x="4925565" y="157277"/>
                  <a:pt x="4924731" y="163254"/>
                  <a:pt x="4924684" y="167493"/>
                </a:cubicBezTo>
                <a:cubicBezTo>
                  <a:pt x="4924636" y="171731"/>
                  <a:pt x="4925136" y="174684"/>
                  <a:pt x="4926184" y="176351"/>
                </a:cubicBezTo>
                <a:cubicBezTo>
                  <a:pt x="4927232" y="178018"/>
                  <a:pt x="4928613" y="178851"/>
                  <a:pt x="4930327" y="178851"/>
                </a:cubicBezTo>
                <a:cubicBezTo>
                  <a:pt x="4936995" y="178851"/>
                  <a:pt x="4942424" y="169088"/>
                  <a:pt x="4946615" y="149562"/>
                </a:cubicBezTo>
                <a:cubicBezTo>
                  <a:pt x="4950806" y="130036"/>
                  <a:pt x="4949568" y="120273"/>
                  <a:pt x="4942900" y="120273"/>
                </a:cubicBezTo>
                <a:close/>
                <a:moveTo>
                  <a:pt x="6932834" y="117272"/>
                </a:moveTo>
                <a:cubicBezTo>
                  <a:pt x="6930072" y="117272"/>
                  <a:pt x="6927190" y="118701"/>
                  <a:pt x="6924190" y="121558"/>
                </a:cubicBezTo>
                <a:cubicBezTo>
                  <a:pt x="6921190" y="124416"/>
                  <a:pt x="6918237" y="129512"/>
                  <a:pt x="6915332" y="136846"/>
                </a:cubicBezTo>
                <a:cubicBezTo>
                  <a:pt x="6912426" y="144180"/>
                  <a:pt x="6909545" y="154515"/>
                  <a:pt x="6906688" y="167850"/>
                </a:cubicBezTo>
                <a:cubicBezTo>
                  <a:pt x="6903830" y="181280"/>
                  <a:pt x="6902306" y="191686"/>
                  <a:pt x="6902116" y="199068"/>
                </a:cubicBezTo>
                <a:cubicBezTo>
                  <a:pt x="6901925" y="206450"/>
                  <a:pt x="6902711" y="211594"/>
                  <a:pt x="6904473" y="214499"/>
                </a:cubicBezTo>
                <a:cubicBezTo>
                  <a:pt x="6906235" y="217404"/>
                  <a:pt x="6908497" y="218856"/>
                  <a:pt x="6911260" y="218856"/>
                </a:cubicBezTo>
                <a:cubicBezTo>
                  <a:pt x="6914117" y="218856"/>
                  <a:pt x="6917046" y="217404"/>
                  <a:pt x="6920047" y="214499"/>
                </a:cubicBezTo>
                <a:cubicBezTo>
                  <a:pt x="6923047" y="211594"/>
                  <a:pt x="6926047" y="206426"/>
                  <a:pt x="6929048" y="198997"/>
                </a:cubicBezTo>
                <a:cubicBezTo>
                  <a:pt x="6932048" y="191567"/>
                  <a:pt x="6934977" y="181185"/>
                  <a:pt x="6937834" y="167850"/>
                </a:cubicBezTo>
                <a:cubicBezTo>
                  <a:pt x="6944978" y="134132"/>
                  <a:pt x="6943311" y="117272"/>
                  <a:pt x="6932834" y="117272"/>
                </a:cubicBezTo>
                <a:close/>
                <a:moveTo>
                  <a:pt x="7008558" y="116558"/>
                </a:moveTo>
                <a:cubicBezTo>
                  <a:pt x="7012844" y="116558"/>
                  <a:pt x="7016582" y="117677"/>
                  <a:pt x="7019773" y="119915"/>
                </a:cubicBezTo>
                <a:cubicBezTo>
                  <a:pt x="7022964" y="122154"/>
                  <a:pt x="7025179" y="125678"/>
                  <a:pt x="7026417" y="130488"/>
                </a:cubicBezTo>
                <a:cubicBezTo>
                  <a:pt x="7027655" y="135298"/>
                  <a:pt x="7027417" y="141656"/>
                  <a:pt x="7025703" y="149562"/>
                </a:cubicBezTo>
                <a:cubicBezTo>
                  <a:pt x="7024083" y="157373"/>
                  <a:pt x="7021631" y="163707"/>
                  <a:pt x="7018344" y="168564"/>
                </a:cubicBezTo>
                <a:cubicBezTo>
                  <a:pt x="7015058" y="173422"/>
                  <a:pt x="7011344" y="176970"/>
                  <a:pt x="7007200" y="179209"/>
                </a:cubicBezTo>
                <a:cubicBezTo>
                  <a:pt x="7003057" y="181447"/>
                  <a:pt x="6998842" y="182566"/>
                  <a:pt x="6994556" y="182566"/>
                </a:cubicBezTo>
                <a:cubicBezTo>
                  <a:pt x="6990365" y="182566"/>
                  <a:pt x="6986698" y="181447"/>
                  <a:pt x="6983554" y="179209"/>
                </a:cubicBezTo>
                <a:cubicBezTo>
                  <a:pt x="6980411" y="176970"/>
                  <a:pt x="6978244" y="173422"/>
                  <a:pt x="6977054" y="168564"/>
                </a:cubicBezTo>
                <a:cubicBezTo>
                  <a:pt x="6975863" y="163707"/>
                  <a:pt x="6976077" y="157373"/>
                  <a:pt x="6977697" y="149562"/>
                </a:cubicBezTo>
                <a:cubicBezTo>
                  <a:pt x="6979411" y="141656"/>
                  <a:pt x="6981888" y="135298"/>
                  <a:pt x="6985126" y="130488"/>
                </a:cubicBezTo>
                <a:cubicBezTo>
                  <a:pt x="6988365" y="125678"/>
                  <a:pt x="6992032" y="122154"/>
                  <a:pt x="6996127" y="119915"/>
                </a:cubicBezTo>
                <a:cubicBezTo>
                  <a:pt x="7000223" y="117677"/>
                  <a:pt x="7004367" y="116558"/>
                  <a:pt x="7008558" y="116558"/>
                </a:cubicBezTo>
                <a:close/>
                <a:moveTo>
                  <a:pt x="4943615" y="116558"/>
                </a:moveTo>
                <a:cubicBezTo>
                  <a:pt x="4947901" y="116558"/>
                  <a:pt x="4951639" y="117677"/>
                  <a:pt x="4954830" y="119915"/>
                </a:cubicBezTo>
                <a:cubicBezTo>
                  <a:pt x="4958021" y="122154"/>
                  <a:pt x="4960236" y="125678"/>
                  <a:pt x="4961474" y="130488"/>
                </a:cubicBezTo>
                <a:cubicBezTo>
                  <a:pt x="4962712" y="135298"/>
                  <a:pt x="4962474" y="141656"/>
                  <a:pt x="4960760" y="149562"/>
                </a:cubicBezTo>
                <a:cubicBezTo>
                  <a:pt x="4959140" y="157373"/>
                  <a:pt x="4956688" y="163707"/>
                  <a:pt x="4953401" y="168564"/>
                </a:cubicBezTo>
                <a:cubicBezTo>
                  <a:pt x="4950115" y="173422"/>
                  <a:pt x="4946401" y="176970"/>
                  <a:pt x="4942257" y="179209"/>
                </a:cubicBezTo>
                <a:cubicBezTo>
                  <a:pt x="4938114" y="181447"/>
                  <a:pt x="4933899" y="182566"/>
                  <a:pt x="4929613" y="182566"/>
                </a:cubicBezTo>
                <a:cubicBezTo>
                  <a:pt x="4925422" y="182566"/>
                  <a:pt x="4921755" y="181447"/>
                  <a:pt x="4918611" y="179209"/>
                </a:cubicBezTo>
                <a:cubicBezTo>
                  <a:pt x="4915468" y="176970"/>
                  <a:pt x="4913301" y="173422"/>
                  <a:pt x="4912111" y="168564"/>
                </a:cubicBezTo>
                <a:cubicBezTo>
                  <a:pt x="4910920" y="163707"/>
                  <a:pt x="4911134" y="157373"/>
                  <a:pt x="4912754" y="149562"/>
                </a:cubicBezTo>
                <a:cubicBezTo>
                  <a:pt x="4914468" y="141656"/>
                  <a:pt x="4916945" y="135298"/>
                  <a:pt x="4920183" y="130488"/>
                </a:cubicBezTo>
                <a:cubicBezTo>
                  <a:pt x="4923422" y="125678"/>
                  <a:pt x="4927089" y="122154"/>
                  <a:pt x="4931184" y="119915"/>
                </a:cubicBezTo>
                <a:cubicBezTo>
                  <a:pt x="4935280" y="117677"/>
                  <a:pt x="4939424" y="116558"/>
                  <a:pt x="4943615" y="116558"/>
                </a:cubicBezTo>
                <a:close/>
                <a:moveTo>
                  <a:pt x="4844745" y="114701"/>
                </a:moveTo>
                <a:lnTo>
                  <a:pt x="4902895" y="114701"/>
                </a:lnTo>
                <a:lnTo>
                  <a:pt x="4899038" y="132417"/>
                </a:lnTo>
                <a:lnTo>
                  <a:pt x="4846602" y="132417"/>
                </a:lnTo>
                <a:lnTo>
                  <a:pt x="4838887" y="159563"/>
                </a:lnTo>
                <a:cubicBezTo>
                  <a:pt x="4845269" y="157849"/>
                  <a:pt x="4851889" y="156992"/>
                  <a:pt x="4858747" y="156992"/>
                </a:cubicBezTo>
                <a:cubicBezTo>
                  <a:pt x="4870844" y="156992"/>
                  <a:pt x="4879773" y="159825"/>
                  <a:pt x="4885536" y="165493"/>
                </a:cubicBezTo>
                <a:cubicBezTo>
                  <a:pt x="4891299" y="171160"/>
                  <a:pt x="4893037" y="179280"/>
                  <a:pt x="4890751" y="189853"/>
                </a:cubicBezTo>
                <a:cubicBezTo>
                  <a:pt x="4889227" y="197187"/>
                  <a:pt x="4886107" y="203378"/>
                  <a:pt x="4881393" y="208427"/>
                </a:cubicBezTo>
                <a:cubicBezTo>
                  <a:pt x="4876678" y="213475"/>
                  <a:pt x="4870867" y="217309"/>
                  <a:pt x="4863962" y="219928"/>
                </a:cubicBezTo>
                <a:cubicBezTo>
                  <a:pt x="4857056" y="222547"/>
                  <a:pt x="4849555" y="223857"/>
                  <a:pt x="4841459" y="223857"/>
                </a:cubicBezTo>
                <a:cubicBezTo>
                  <a:pt x="4831458" y="223857"/>
                  <a:pt x="4824076" y="221595"/>
                  <a:pt x="4819313" y="217070"/>
                </a:cubicBezTo>
                <a:cubicBezTo>
                  <a:pt x="4814551" y="212546"/>
                  <a:pt x="4812646" y="206331"/>
                  <a:pt x="4813598" y="198425"/>
                </a:cubicBezTo>
                <a:cubicBezTo>
                  <a:pt x="4814932" y="196235"/>
                  <a:pt x="4816575" y="194615"/>
                  <a:pt x="4818528" y="193568"/>
                </a:cubicBezTo>
                <a:cubicBezTo>
                  <a:pt x="4820480" y="192520"/>
                  <a:pt x="4822409" y="191996"/>
                  <a:pt x="4824314" y="191996"/>
                </a:cubicBezTo>
                <a:cubicBezTo>
                  <a:pt x="4827267" y="191996"/>
                  <a:pt x="4829386" y="192877"/>
                  <a:pt x="4830672" y="194639"/>
                </a:cubicBezTo>
                <a:cubicBezTo>
                  <a:pt x="4831958" y="196401"/>
                  <a:pt x="4832410" y="199378"/>
                  <a:pt x="4832029" y="203569"/>
                </a:cubicBezTo>
                <a:lnTo>
                  <a:pt x="4831029" y="217713"/>
                </a:lnTo>
                <a:cubicBezTo>
                  <a:pt x="4832839" y="218475"/>
                  <a:pt x="4835363" y="218856"/>
                  <a:pt x="4838601" y="218856"/>
                </a:cubicBezTo>
                <a:cubicBezTo>
                  <a:pt x="4845078" y="218856"/>
                  <a:pt x="4850793" y="216451"/>
                  <a:pt x="4855746" y="211641"/>
                </a:cubicBezTo>
                <a:cubicBezTo>
                  <a:pt x="4860699" y="206831"/>
                  <a:pt x="4864128" y="199949"/>
                  <a:pt x="4866033" y="190996"/>
                </a:cubicBezTo>
                <a:cubicBezTo>
                  <a:pt x="4867843" y="182709"/>
                  <a:pt x="4867272" y="176303"/>
                  <a:pt x="4864319" y="171779"/>
                </a:cubicBezTo>
                <a:cubicBezTo>
                  <a:pt x="4861366" y="167255"/>
                  <a:pt x="4856604" y="164993"/>
                  <a:pt x="4850031" y="164993"/>
                </a:cubicBezTo>
                <a:cubicBezTo>
                  <a:pt x="4844602" y="164993"/>
                  <a:pt x="4839316" y="165802"/>
                  <a:pt x="4834172" y="167421"/>
                </a:cubicBezTo>
                <a:lnTo>
                  <a:pt x="4830743" y="164421"/>
                </a:lnTo>
                <a:close/>
                <a:moveTo>
                  <a:pt x="7081567" y="114415"/>
                </a:moveTo>
                <a:lnTo>
                  <a:pt x="7085567" y="117701"/>
                </a:lnTo>
                <a:lnTo>
                  <a:pt x="6988555" y="226429"/>
                </a:lnTo>
                <a:lnTo>
                  <a:pt x="6984412" y="223143"/>
                </a:lnTo>
                <a:close/>
                <a:moveTo>
                  <a:pt x="5016624" y="114415"/>
                </a:moveTo>
                <a:lnTo>
                  <a:pt x="5020624" y="117701"/>
                </a:lnTo>
                <a:lnTo>
                  <a:pt x="4923612" y="226429"/>
                </a:lnTo>
                <a:lnTo>
                  <a:pt x="4919469" y="223143"/>
                </a:lnTo>
                <a:close/>
                <a:moveTo>
                  <a:pt x="6855396" y="114272"/>
                </a:moveTo>
                <a:lnTo>
                  <a:pt x="6871255" y="114272"/>
                </a:lnTo>
                <a:lnTo>
                  <a:pt x="6857396" y="179852"/>
                </a:lnTo>
                <a:lnTo>
                  <a:pt x="6873112" y="179852"/>
                </a:lnTo>
                <a:lnTo>
                  <a:pt x="6869969" y="194711"/>
                </a:lnTo>
                <a:lnTo>
                  <a:pt x="6854253" y="194711"/>
                </a:lnTo>
                <a:lnTo>
                  <a:pt x="6848538" y="221428"/>
                </a:lnTo>
                <a:lnTo>
                  <a:pt x="6828249" y="221428"/>
                </a:lnTo>
                <a:lnTo>
                  <a:pt x="6833964" y="194711"/>
                </a:lnTo>
                <a:lnTo>
                  <a:pt x="6792245" y="194711"/>
                </a:lnTo>
                <a:lnTo>
                  <a:pt x="6794817" y="182709"/>
                </a:lnTo>
                <a:close/>
                <a:moveTo>
                  <a:pt x="6933834" y="112272"/>
                </a:moveTo>
                <a:cubicBezTo>
                  <a:pt x="6940406" y="112272"/>
                  <a:pt x="6946121" y="114224"/>
                  <a:pt x="6950979" y="118130"/>
                </a:cubicBezTo>
                <a:cubicBezTo>
                  <a:pt x="6955837" y="122035"/>
                  <a:pt x="6959147" y="128059"/>
                  <a:pt x="6960909" y="136203"/>
                </a:cubicBezTo>
                <a:cubicBezTo>
                  <a:pt x="6962671" y="144347"/>
                  <a:pt x="6962171" y="154896"/>
                  <a:pt x="6959409" y="167850"/>
                </a:cubicBezTo>
                <a:cubicBezTo>
                  <a:pt x="6956646" y="180804"/>
                  <a:pt x="6952646" y="191424"/>
                  <a:pt x="6947407" y="199711"/>
                </a:cubicBezTo>
                <a:cubicBezTo>
                  <a:pt x="6942168" y="207998"/>
                  <a:pt x="6936287" y="214094"/>
                  <a:pt x="6929762" y="217999"/>
                </a:cubicBezTo>
                <a:cubicBezTo>
                  <a:pt x="6923237" y="221904"/>
                  <a:pt x="6916689" y="223857"/>
                  <a:pt x="6910117" y="223857"/>
                </a:cubicBezTo>
                <a:cubicBezTo>
                  <a:pt x="6903544" y="223857"/>
                  <a:pt x="6897853" y="221904"/>
                  <a:pt x="6893043" y="217999"/>
                </a:cubicBezTo>
                <a:cubicBezTo>
                  <a:pt x="6888233" y="214094"/>
                  <a:pt x="6884995" y="207998"/>
                  <a:pt x="6883328" y="199711"/>
                </a:cubicBezTo>
                <a:cubicBezTo>
                  <a:pt x="6881661" y="191424"/>
                  <a:pt x="6882208" y="180804"/>
                  <a:pt x="6884971" y="167850"/>
                </a:cubicBezTo>
                <a:cubicBezTo>
                  <a:pt x="6887733" y="154896"/>
                  <a:pt x="6891686" y="144347"/>
                  <a:pt x="6896829" y="136203"/>
                </a:cubicBezTo>
                <a:cubicBezTo>
                  <a:pt x="6901973" y="128059"/>
                  <a:pt x="6907783" y="122035"/>
                  <a:pt x="6914260" y="118130"/>
                </a:cubicBezTo>
                <a:cubicBezTo>
                  <a:pt x="6920737" y="114224"/>
                  <a:pt x="6927262" y="112272"/>
                  <a:pt x="6933834" y="112272"/>
                </a:cubicBezTo>
                <a:close/>
                <a:moveTo>
                  <a:pt x="4784309" y="112272"/>
                </a:moveTo>
                <a:cubicBezTo>
                  <a:pt x="4795644" y="112272"/>
                  <a:pt x="4803407" y="115034"/>
                  <a:pt x="4807598" y="120558"/>
                </a:cubicBezTo>
                <a:cubicBezTo>
                  <a:pt x="4811789" y="126083"/>
                  <a:pt x="4812979" y="133084"/>
                  <a:pt x="4811169" y="141561"/>
                </a:cubicBezTo>
                <a:cubicBezTo>
                  <a:pt x="4809550" y="149181"/>
                  <a:pt x="4804692" y="156444"/>
                  <a:pt x="4796596" y="163349"/>
                </a:cubicBezTo>
                <a:cubicBezTo>
                  <a:pt x="4788500" y="170255"/>
                  <a:pt x="4776784" y="178756"/>
                  <a:pt x="4761449" y="188853"/>
                </a:cubicBezTo>
                <a:cubicBezTo>
                  <a:pt x="4755734" y="192758"/>
                  <a:pt x="4748733" y="197759"/>
                  <a:pt x="4740446" y="203855"/>
                </a:cubicBezTo>
                <a:lnTo>
                  <a:pt x="4800311" y="203855"/>
                </a:lnTo>
                <a:lnTo>
                  <a:pt x="4796596" y="221428"/>
                </a:lnTo>
                <a:lnTo>
                  <a:pt x="4725016" y="221428"/>
                </a:lnTo>
                <a:lnTo>
                  <a:pt x="4727730" y="208569"/>
                </a:lnTo>
                <a:cubicBezTo>
                  <a:pt x="4738113" y="199425"/>
                  <a:pt x="4747733" y="190758"/>
                  <a:pt x="4756591" y="182566"/>
                </a:cubicBezTo>
                <a:cubicBezTo>
                  <a:pt x="4766116" y="174089"/>
                  <a:pt x="4773355" y="166826"/>
                  <a:pt x="4778308" y="160778"/>
                </a:cubicBezTo>
                <a:cubicBezTo>
                  <a:pt x="4783261" y="154729"/>
                  <a:pt x="4786547" y="147848"/>
                  <a:pt x="4788167" y="140132"/>
                </a:cubicBezTo>
                <a:cubicBezTo>
                  <a:pt x="4789691" y="133084"/>
                  <a:pt x="4789310" y="127488"/>
                  <a:pt x="4787024" y="123344"/>
                </a:cubicBezTo>
                <a:cubicBezTo>
                  <a:pt x="4784738" y="119201"/>
                  <a:pt x="4780832" y="117129"/>
                  <a:pt x="4775308" y="117129"/>
                </a:cubicBezTo>
                <a:cubicBezTo>
                  <a:pt x="4773593" y="117129"/>
                  <a:pt x="4771736" y="117320"/>
                  <a:pt x="4769736" y="117701"/>
                </a:cubicBezTo>
                <a:cubicBezTo>
                  <a:pt x="4767735" y="122368"/>
                  <a:pt x="4765759" y="127059"/>
                  <a:pt x="4763806" y="131774"/>
                </a:cubicBezTo>
                <a:cubicBezTo>
                  <a:pt x="4761854" y="136489"/>
                  <a:pt x="4759687" y="139656"/>
                  <a:pt x="4757306" y="141275"/>
                </a:cubicBezTo>
                <a:cubicBezTo>
                  <a:pt x="4754924" y="142895"/>
                  <a:pt x="4752638" y="143704"/>
                  <a:pt x="4750448" y="143704"/>
                </a:cubicBezTo>
                <a:cubicBezTo>
                  <a:pt x="4746352" y="143704"/>
                  <a:pt x="4743637" y="141752"/>
                  <a:pt x="4742304" y="137846"/>
                </a:cubicBezTo>
                <a:cubicBezTo>
                  <a:pt x="4744971" y="129559"/>
                  <a:pt x="4750257" y="123225"/>
                  <a:pt x="4758163" y="118844"/>
                </a:cubicBezTo>
                <a:cubicBezTo>
                  <a:pt x="4766069" y="114462"/>
                  <a:pt x="4774784" y="112272"/>
                  <a:pt x="4784309" y="112272"/>
                </a:cubicBezTo>
                <a:close/>
                <a:moveTo>
                  <a:pt x="2480185" y="100518"/>
                </a:moveTo>
                <a:lnTo>
                  <a:pt x="2472984" y="134465"/>
                </a:lnTo>
                <a:lnTo>
                  <a:pt x="2506160" y="134465"/>
                </a:lnTo>
                <a:lnTo>
                  <a:pt x="2513360" y="100518"/>
                </a:lnTo>
                <a:close/>
                <a:moveTo>
                  <a:pt x="411223" y="100518"/>
                </a:moveTo>
                <a:lnTo>
                  <a:pt x="404022" y="134465"/>
                </a:lnTo>
                <a:lnTo>
                  <a:pt x="437197" y="134465"/>
                </a:lnTo>
                <a:lnTo>
                  <a:pt x="444398" y="100518"/>
                </a:lnTo>
                <a:close/>
                <a:moveTo>
                  <a:pt x="2170803" y="79429"/>
                </a:moveTo>
                <a:lnTo>
                  <a:pt x="2174404" y="80201"/>
                </a:lnTo>
                <a:cubicBezTo>
                  <a:pt x="2157087" y="118606"/>
                  <a:pt x="2144828" y="146981"/>
                  <a:pt x="2137628" y="165326"/>
                </a:cubicBezTo>
                <a:cubicBezTo>
                  <a:pt x="2134199" y="173898"/>
                  <a:pt x="2131713" y="181699"/>
                  <a:pt x="2130170" y="188729"/>
                </a:cubicBezTo>
                <a:cubicBezTo>
                  <a:pt x="2129484" y="194901"/>
                  <a:pt x="2129998" y="200645"/>
                  <a:pt x="2131713" y="205960"/>
                </a:cubicBezTo>
                <a:cubicBezTo>
                  <a:pt x="2134284" y="215218"/>
                  <a:pt x="2134627" y="224562"/>
                  <a:pt x="2132741" y="233992"/>
                </a:cubicBezTo>
                <a:cubicBezTo>
                  <a:pt x="2131027" y="242050"/>
                  <a:pt x="2127084" y="248393"/>
                  <a:pt x="2120911" y="253023"/>
                </a:cubicBezTo>
                <a:cubicBezTo>
                  <a:pt x="2115425" y="257309"/>
                  <a:pt x="2109167" y="259452"/>
                  <a:pt x="2102137" y="259452"/>
                </a:cubicBezTo>
                <a:cubicBezTo>
                  <a:pt x="2099051" y="259452"/>
                  <a:pt x="2096094" y="258466"/>
                  <a:pt x="2093265" y="256494"/>
                </a:cubicBezTo>
                <a:cubicBezTo>
                  <a:pt x="2090436" y="254523"/>
                  <a:pt x="2088850" y="251051"/>
                  <a:pt x="2088507" y="246079"/>
                </a:cubicBezTo>
                <a:cubicBezTo>
                  <a:pt x="2093479" y="233392"/>
                  <a:pt x="2097080" y="221990"/>
                  <a:pt x="2099308" y="211875"/>
                </a:cubicBezTo>
                <a:cubicBezTo>
                  <a:pt x="2099652" y="210503"/>
                  <a:pt x="2100380" y="206774"/>
                  <a:pt x="2101495" y="200687"/>
                </a:cubicBezTo>
                <a:cubicBezTo>
                  <a:pt x="2102609" y="194601"/>
                  <a:pt x="2101880" y="190272"/>
                  <a:pt x="2099308" y="187700"/>
                </a:cubicBezTo>
                <a:cubicBezTo>
                  <a:pt x="2096565" y="185471"/>
                  <a:pt x="2092450" y="184100"/>
                  <a:pt x="2086964" y="183585"/>
                </a:cubicBezTo>
                <a:lnTo>
                  <a:pt x="2087993" y="178956"/>
                </a:lnTo>
                <a:lnTo>
                  <a:pt x="2099308" y="178956"/>
                </a:lnTo>
                <a:cubicBezTo>
                  <a:pt x="2101195" y="178956"/>
                  <a:pt x="2102738" y="178699"/>
                  <a:pt x="2103938" y="178185"/>
                </a:cubicBezTo>
                <a:cubicBezTo>
                  <a:pt x="2105138" y="177670"/>
                  <a:pt x="2106681" y="176213"/>
                  <a:pt x="2108567" y="173813"/>
                </a:cubicBezTo>
                <a:cubicBezTo>
                  <a:pt x="2113024" y="168841"/>
                  <a:pt x="2124855" y="151267"/>
                  <a:pt x="2144057" y="121092"/>
                </a:cubicBezTo>
                <a:close/>
                <a:moveTo>
                  <a:pt x="2106510" y="77372"/>
                </a:moveTo>
                <a:cubicBezTo>
                  <a:pt x="2124340" y="79944"/>
                  <a:pt x="2135913" y="84487"/>
                  <a:pt x="2141228" y="91002"/>
                </a:cubicBezTo>
                <a:cubicBezTo>
                  <a:pt x="2145686" y="96317"/>
                  <a:pt x="2147400" y="101632"/>
                  <a:pt x="2146372" y="106947"/>
                </a:cubicBezTo>
                <a:cubicBezTo>
                  <a:pt x="2146029" y="108147"/>
                  <a:pt x="2145086" y="110633"/>
                  <a:pt x="2143543" y="114405"/>
                </a:cubicBezTo>
                <a:cubicBezTo>
                  <a:pt x="2142000" y="118177"/>
                  <a:pt x="2137885" y="121263"/>
                  <a:pt x="2131198" y="123664"/>
                </a:cubicBezTo>
                <a:cubicBezTo>
                  <a:pt x="2129141" y="124349"/>
                  <a:pt x="2127084" y="124692"/>
                  <a:pt x="2125026" y="124692"/>
                </a:cubicBezTo>
                <a:cubicBezTo>
                  <a:pt x="2120397" y="124692"/>
                  <a:pt x="2115854" y="122892"/>
                  <a:pt x="2111396" y="119292"/>
                </a:cubicBezTo>
                <a:cubicBezTo>
                  <a:pt x="2112425" y="103861"/>
                  <a:pt x="2110024" y="90317"/>
                  <a:pt x="2104195" y="78658"/>
                </a:cubicBezTo>
                <a:close/>
                <a:moveTo>
                  <a:pt x="4260063" y="75867"/>
                </a:moveTo>
                <a:lnTo>
                  <a:pt x="4254919" y="101070"/>
                </a:lnTo>
                <a:lnTo>
                  <a:pt x="4281151" y="101070"/>
                </a:lnTo>
                <a:lnTo>
                  <a:pt x="4286294" y="75867"/>
                </a:lnTo>
                <a:close/>
                <a:moveTo>
                  <a:pt x="170507" y="73514"/>
                </a:moveTo>
                <a:lnTo>
                  <a:pt x="161249" y="117749"/>
                </a:lnTo>
                <a:lnTo>
                  <a:pt x="185166" y="117749"/>
                </a:lnTo>
                <a:lnTo>
                  <a:pt x="194424" y="73514"/>
                </a:lnTo>
                <a:close/>
                <a:moveTo>
                  <a:pt x="4353417" y="66866"/>
                </a:moveTo>
                <a:cubicBezTo>
                  <a:pt x="4347588" y="77153"/>
                  <a:pt x="4341244" y="86583"/>
                  <a:pt x="4334386" y="95155"/>
                </a:cubicBezTo>
                <a:cubicBezTo>
                  <a:pt x="4333357" y="114358"/>
                  <a:pt x="4334215" y="131503"/>
                  <a:pt x="4336958" y="146590"/>
                </a:cubicBezTo>
                <a:cubicBezTo>
                  <a:pt x="4346388" y="124302"/>
                  <a:pt x="4354360" y="97727"/>
                  <a:pt x="4360875" y="66866"/>
                </a:cubicBezTo>
                <a:close/>
                <a:moveTo>
                  <a:pt x="4164136" y="65066"/>
                </a:moveTo>
                <a:cubicBezTo>
                  <a:pt x="4181281" y="66780"/>
                  <a:pt x="4192340" y="70466"/>
                  <a:pt x="4197312" y="76124"/>
                </a:cubicBezTo>
                <a:cubicBezTo>
                  <a:pt x="4201427" y="80753"/>
                  <a:pt x="4202970" y="85468"/>
                  <a:pt x="4201941" y="90269"/>
                </a:cubicBezTo>
                <a:cubicBezTo>
                  <a:pt x="4201770" y="91298"/>
                  <a:pt x="4200784" y="93612"/>
                  <a:pt x="4198983" y="97213"/>
                </a:cubicBezTo>
                <a:cubicBezTo>
                  <a:pt x="4197183" y="100813"/>
                  <a:pt x="4193111" y="103728"/>
                  <a:pt x="4186768" y="105957"/>
                </a:cubicBezTo>
                <a:cubicBezTo>
                  <a:pt x="4184710" y="106642"/>
                  <a:pt x="4182739" y="106985"/>
                  <a:pt x="4180853" y="106985"/>
                </a:cubicBezTo>
                <a:cubicBezTo>
                  <a:pt x="4176223" y="106985"/>
                  <a:pt x="4171766" y="105185"/>
                  <a:pt x="4167480" y="101585"/>
                </a:cubicBezTo>
                <a:cubicBezTo>
                  <a:pt x="4168165" y="95069"/>
                  <a:pt x="4167951" y="88683"/>
                  <a:pt x="4166837" y="82425"/>
                </a:cubicBezTo>
                <a:cubicBezTo>
                  <a:pt x="4165722" y="76167"/>
                  <a:pt x="4164051" y="70809"/>
                  <a:pt x="4161822" y="66352"/>
                </a:cubicBezTo>
                <a:close/>
                <a:moveTo>
                  <a:pt x="2452667" y="65028"/>
                </a:moveTo>
                <a:lnTo>
                  <a:pt x="2495101" y="68628"/>
                </a:lnTo>
                <a:cubicBezTo>
                  <a:pt x="2494072" y="72229"/>
                  <a:pt x="2490900" y="74372"/>
                  <a:pt x="2485586" y="75057"/>
                </a:cubicBezTo>
                <a:lnTo>
                  <a:pt x="2481728" y="93317"/>
                </a:lnTo>
                <a:lnTo>
                  <a:pt x="2514903" y="93317"/>
                </a:lnTo>
                <a:lnTo>
                  <a:pt x="2520819" y="65028"/>
                </a:lnTo>
                <a:lnTo>
                  <a:pt x="2563510" y="68628"/>
                </a:lnTo>
                <a:cubicBezTo>
                  <a:pt x="2562481" y="72057"/>
                  <a:pt x="2559309" y="74200"/>
                  <a:pt x="2553994" y="75057"/>
                </a:cubicBezTo>
                <a:lnTo>
                  <a:pt x="2550136" y="93317"/>
                </a:lnTo>
                <a:lnTo>
                  <a:pt x="2556566" y="93317"/>
                </a:lnTo>
                <a:lnTo>
                  <a:pt x="2576368" y="69657"/>
                </a:lnTo>
                <a:lnTo>
                  <a:pt x="2579969" y="74029"/>
                </a:lnTo>
                <a:cubicBezTo>
                  <a:pt x="2582197" y="77115"/>
                  <a:pt x="2584898" y="80715"/>
                  <a:pt x="2588070" y="84830"/>
                </a:cubicBezTo>
                <a:cubicBezTo>
                  <a:pt x="2591241" y="88945"/>
                  <a:pt x="2593942" y="92803"/>
                  <a:pt x="2596171" y="96403"/>
                </a:cubicBezTo>
                <a:cubicBezTo>
                  <a:pt x="2594627" y="99146"/>
                  <a:pt x="2592056" y="100518"/>
                  <a:pt x="2588455" y="100518"/>
                </a:cubicBezTo>
                <a:lnTo>
                  <a:pt x="2548593" y="100518"/>
                </a:lnTo>
                <a:lnTo>
                  <a:pt x="2540106" y="140894"/>
                </a:lnTo>
                <a:cubicBezTo>
                  <a:pt x="2539935" y="141580"/>
                  <a:pt x="2538220" y="142523"/>
                  <a:pt x="2534963" y="143723"/>
                </a:cubicBezTo>
                <a:cubicBezTo>
                  <a:pt x="2531706" y="144923"/>
                  <a:pt x="2527719" y="145995"/>
                  <a:pt x="2523004" y="146938"/>
                </a:cubicBezTo>
                <a:cubicBezTo>
                  <a:pt x="2518289" y="147881"/>
                  <a:pt x="2513703" y="148352"/>
                  <a:pt x="2509246" y="148352"/>
                </a:cubicBezTo>
                <a:lnTo>
                  <a:pt x="2503073" y="148352"/>
                </a:lnTo>
                <a:lnTo>
                  <a:pt x="2504616" y="141666"/>
                </a:lnTo>
                <a:lnTo>
                  <a:pt x="2471441" y="141666"/>
                </a:lnTo>
                <a:lnTo>
                  <a:pt x="2470412" y="146809"/>
                </a:lnTo>
                <a:cubicBezTo>
                  <a:pt x="2470241" y="147495"/>
                  <a:pt x="2468526" y="148438"/>
                  <a:pt x="2465269" y="149638"/>
                </a:cubicBezTo>
                <a:cubicBezTo>
                  <a:pt x="2462011" y="150838"/>
                  <a:pt x="2458111" y="151910"/>
                  <a:pt x="2453567" y="152853"/>
                </a:cubicBezTo>
                <a:cubicBezTo>
                  <a:pt x="2449024" y="153796"/>
                  <a:pt x="2444523" y="154267"/>
                  <a:pt x="2440065" y="154267"/>
                </a:cubicBezTo>
                <a:lnTo>
                  <a:pt x="2433893" y="154267"/>
                </a:lnTo>
                <a:lnTo>
                  <a:pt x="2445209" y="100518"/>
                </a:lnTo>
                <a:lnTo>
                  <a:pt x="2421806" y="100518"/>
                </a:lnTo>
                <a:lnTo>
                  <a:pt x="2421292" y="93317"/>
                </a:lnTo>
                <a:lnTo>
                  <a:pt x="2446752" y="93317"/>
                </a:lnTo>
                <a:close/>
                <a:moveTo>
                  <a:pt x="383705" y="65028"/>
                </a:moveTo>
                <a:lnTo>
                  <a:pt x="426139" y="68628"/>
                </a:lnTo>
                <a:cubicBezTo>
                  <a:pt x="425110" y="72229"/>
                  <a:pt x="421938" y="74372"/>
                  <a:pt x="416623" y="75057"/>
                </a:cubicBezTo>
                <a:lnTo>
                  <a:pt x="412766" y="93317"/>
                </a:lnTo>
                <a:lnTo>
                  <a:pt x="445941" y="93317"/>
                </a:lnTo>
                <a:lnTo>
                  <a:pt x="451856" y="65028"/>
                </a:lnTo>
                <a:lnTo>
                  <a:pt x="494548" y="68628"/>
                </a:lnTo>
                <a:cubicBezTo>
                  <a:pt x="493519" y="72057"/>
                  <a:pt x="490347" y="74200"/>
                  <a:pt x="485032" y="75057"/>
                </a:cubicBezTo>
                <a:lnTo>
                  <a:pt x="481174" y="93317"/>
                </a:lnTo>
                <a:lnTo>
                  <a:pt x="487604" y="93317"/>
                </a:lnTo>
                <a:lnTo>
                  <a:pt x="507406" y="69657"/>
                </a:lnTo>
                <a:lnTo>
                  <a:pt x="511007" y="74029"/>
                </a:lnTo>
                <a:cubicBezTo>
                  <a:pt x="513235" y="77115"/>
                  <a:pt x="515936" y="80715"/>
                  <a:pt x="519108" y="84830"/>
                </a:cubicBezTo>
                <a:cubicBezTo>
                  <a:pt x="522280" y="88945"/>
                  <a:pt x="524980" y="92803"/>
                  <a:pt x="527209" y="96403"/>
                </a:cubicBezTo>
                <a:cubicBezTo>
                  <a:pt x="525666" y="99146"/>
                  <a:pt x="523094" y="100518"/>
                  <a:pt x="519493" y="100518"/>
                </a:cubicBezTo>
                <a:lnTo>
                  <a:pt x="479631" y="100518"/>
                </a:lnTo>
                <a:lnTo>
                  <a:pt x="471145" y="140894"/>
                </a:lnTo>
                <a:cubicBezTo>
                  <a:pt x="470973" y="141580"/>
                  <a:pt x="469259" y="142523"/>
                  <a:pt x="466001" y="143723"/>
                </a:cubicBezTo>
                <a:cubicBezTo>
                  <a:pt x="462743" y="144923"/>
                  <a:pt x="458757" y="145995"/>
                  <a:pt x="454043" y="146938"/>
                </a:cubicBezTo>
                <a:cubicBezTo>
                  <a:pt x="449328" y="147881"/>
                  <a:pt x="444741" y="148352"/>
                  <a:pt x="440283" y="148352"/>
                </a:cubicBezTo>
                <a:lnTo>
                  <a:pt x="434111" y="148352"/>
                </a:lnTo>
                <a:lnTo>
                  <a:pt x="435654" y="141666"/>
                </a:lnTo>
                <a:lnTo>
                  <a:pt x="402479" y="141666"/>
                </a:lnTo>
                <a:lnTo>
                  <a:pt x="401450" y="146809"/>
                </a:lnTo>
                <a:cubicBezTo>
                  <a:pt x="401279" y="147495"/>
                  <a:pt x="399564" y="148438"/>
                  <a:pt x="396307" y="149638"/>
                </a:cubicBezTo>
                <a:cubicBezTo>
                  <a:pt x="393049" y="150838"/>
                  <a:pt x="389149" y="151910"/>
                  <a:pt x="384605" y="152853"/>
                </a:cubicBezTo>
                <a:cubicBezTo>
                  <a:pt x="380062" y="153796"/>
                  <a:pt x="375561" y="154267"/>
                  <a:pt x="371104" y="154267"/>
                </a:cubicBezTo>
                <a:lnTo>
                  <a:pt x="364931" y="154267"/>
                </a:lnTo>
                <a:lnTo>
                  <a:pt x="376247" y="100518"/>
                </a:lnTo>
                <a:lnTo>
                  <a:pt x="352844" y="100518"/>
                </a:lnTo>
                <a:lnTo>
                  <a:pt x="352330" y="93317"/>
                </a:lnTo>
                <a:lnTo>
                  <a:pt x="377790" y="93317"/>
                </a:lnTo>
                <a:close/>
                <a:moveTo>
                  <a:pt x="2232268" y="49083"/>
                </a:moveTo>
                <a:lnTo>
                  <a:pt x="2262872" y="79429"/>
                </a:lnTo>
                <a:cubicBezTo>
                  <a:pt x="2261500" y="80972"/>
                  <a:pt x="2259529" y="81744"/>
                  <a:pt x="2256957" y="81744"/>
                </a:cubicBezTo>
                <a:cubicBezTo>
                  <a:pt x="2255242" y="81744"/>
                  <a:pt x="2253185" y="81401"/>
                  <a:pt x="2250785" y="80715"/>
                </a:cubicBezTo>
                <a:cubicBezTo>
                  <a:pt x="2224210" y="101289"/>
                  <a:pt x="2195749" y="116977"/>
                  <a:pt x="2165403" y="127778"/>
                </a:cubicBezTo>
                <a:lnTo>
                  <a:pt x="2163860" y="125464"/>
                </a:lnTo>
                <a:cubicBezTo>
                  <a:pt x="2186491" y="105747"/>
                  <a:pt x="2209294" y="80287"/>
                  <a:pt x="2232268" y="49083"/>
                </a:cubicBezTo>
                <a:close/>
                <a:moveTo>
                  <a:pt x="4441114" y="47835"/>
                </a:moveTo>
                <a:lnTo>
                  <a:pt x="4444971" y="47835"/>
                </a:lnTo>
                <a:cubicBezTo>
                  <a:pt x="4447543" y="62923"/>
                  <a:pt x="4447629" y="75953"/>
                  <a:pt x="4445229" y="86926"/>
                </a:cubicBezTo>
                <a:cubicBezTo>
                  <a:pt x="4442828" y="97898"/>
                  <a:pt x="4438971" y="106299"/>
                  <a:pt x="4433656" y="112129"/>
                </a:cubicBezTo>
                <a:cubicBezTo>
                  <a:pt x="4429884" y="116244"/>
                  <a:pt x="4425683" y="118472"/>
                  <a:pt x="4421054" y="118815"/>
                </a:cubicBezTo>
                <a:lnTo>
                  <a:pt x="4419254" y="118815"/>
                </a:lnTo>
                <a:cubicBezTo>
                  <a:pt x="4415482" y="118815"/>
                  <a:pt x="4412653" y="117272"/>
                  <a:pt x="4410767" y="114186"/>
                </a:cubicBezTo>
                <a:cubicBezTo>
                  <a:pt x="4409738" y="111957"/>
                  <a:pt x="4409481" y="109814"/>
                  <a:pt x="4409996" y="107757"/>
                </a:cubicBezTo>
                <a:cubicBezTo>
                  <a:pt x="4411024" y="102956"/>
                  <a:pt x="4414282" y="98498"/>
                  <a:pt x="4419768" y="94384"/>
                </a:cubicBezTo>
                <a:cubicBezTo>
                  <a:pt x="4424054" y="90097"/>
                  <a:pt x="4428341" y="83582"/>
                  <a:pt x="4432627" y="74838"/>
                </a:cubicBezTo>
                <a:cubicBezTo>
                  <a:pt x="4436056" y="67980"/>
                  <a:pt x="4438456" y="61037"/>
                  <a:pt x="4439828" y="54007"/>
                </a:cubicBezTo>
                <a:close/>
                <a:moveTo>
                  <a:pt x="4266749" y="44492"/>
                </a:moveTo>
                <a:lnTo>
                  <a:pt x="4261606" y="68666"/>
                </a:lnTo>
                <a:lnTo>
                  <a:pt x="4287837" y="68666"/>
                </a:lnTo>
                <a:lnTo>
                  <a:pt x="4292981" y="44492"/>
                </a:lnTo>
                <a:close/>
                <a:moveTo>
                  <a:pt x="4232288" y="43463"/>
                </a:moveTo>
                <a:lnTo>
                  <a:pt x="4236402" y="44235"/>
                </a:lnTo>
                <a:cubicBezTo>
                  <a:pt x="4229202" y="61722"/>
                  <a:pt x="4221143" y="81439"/>
                  <a:pt x="4212228" y="103385"/>
                </a:cubicBezTo>
                <a:cubicBezTo>
                  <a:pt x="4203313" y="125330"/>
                  <a:pt x="4197183" y="140889"/>
                  <a:pt x="4193840" y="150062"/>
                </a:cubicBezTo>
                <a:cubicBezTo>
                  <a:pt x="4190497" y="159235"/>
                  <a:pt x="4187968" y="167593"/>
                  <a:pt x="4186253" y="175137"/>
                </a:cubicBezTo>
                <a:cubicBezTo>
                  <a:pt x="4185568" y="181137"/>
                  <a:pt x="4185996" y="186881"/>
                  <a:pt x="4187539" y="192367"/>
                </a:cubicBezTo>
                <a:cubicBezTo>
                  <a:pt x="4188396" y="196139"/>
                  <a:pt x="4189082" y="200511"/>
                  <a:pt x="4189597" y="205483"/>
                </a:cubicBezTo>
                <a:cubicBezTo>
                  <a:pt x="4189939" y="209770"/>
                  <a:pt x="4189425" y="214913"/>
                  <a:pt x="4188054" y="220914"/>
                </a:cubicBezTo>
                <a:cubicBezTo>
                  <a:pt x="4186510" y="228972"/>
                  <a:pt x="4183039" y="235187"/>
                  <a:pt x="4177638" y="239559"/>
                </a:cubicBezTo>
                <a:cubicBezTo>
                  <a:pt x="4172237" y="243931"/>
                  <a:pt x="4166194" y="246117"/>
                  <a:pt x="4159507" y="246117"/>
                </a:cubicBezTo>
                <a:cubicBezTo>
                  <a:pt x="4150935" y="246117"/>
                  <a:pt x="4146563" y="241574"/>
                  <a:pt x="4146391" y="232487"/>
                </a:cubicBezTo>
                <a:cubicBezTo>
                  <a:pt x="4151363" y="220142"/>
                  <a:pt x="4154964" y="208912"/>
                  <a:pt x="4157192" y="198797"/>
                </a:cubicBezTo>
                <a:cubicBezTo>
                  <a:pt x="4157364" y="197425"/>
                  <a:pt x="4158007" y="193696"/>
                  <a:pt x="4159121" y="187610"/>
                </a:cubicBezTo>
                <a:cubicBezTo>
                  <a:pt x="4160236" y="181523"/>
                  <a:pt x="4159464" y="177194"/>
                  <a:pt x="4156807" y="174622"/>
                </a:cubicBezTo>
                <a:cubicBezTo>
                  <a:pt x="4154149" y="172051"/>
                  <a:pt x="4150163" y="170593"/>
                  <a:pt x="4144848" y="170250"/>
                </a:cubicBezTo>
                <a:lnTo>
                  <a:pt x="4145877" y="165621"/>
                </a:lnTo>
                <a:lnTo>
                  <a:pt x="4156935" y="165621"/>
                </a:lnTo>
                <a:cubicBezTo>
                  <a:pt x="4158821" y="165621"/>
                  <a:pt x="4160364" y="165321"/>
                  <a:pt x="4161565" y="164721"/>
                </a:cubicBezTo>
                <a:cubicBezTo>
                  <a:pt x="4162765" y="164121"/>
                  <a:pt x="4165336" y="160821"/>
                  <a:pt x="4169280" y="154820"/>
                </a:cubicBezTo>
                <a:cubicBezTo>
                  <a:pt x="4173223" y="148819"/>
                  <a:pt x="4194226" y="111700"/>
                  <a:pt x="4232288" y="43463"/>
                </a:cubicBezTo>
                <a:close/>
                <a:moveTo>
                  <a:pt x="112385" y="38024"/>
                </a:moveTo>
                <a:lnTo>
                  <a:pt x="136303" y="63485"/>
                </a:lnTo>
                <a:cubicBezTo>
                  <a:pt x="135103" y="65028"/>
                  <a:pt x="133688" y="66099"/>
                  <a:pt x="132059" y="66699"/>
                </a:cubicBezTo>
                <a:cubicBezTo>
                  <a:pt x="130430" y="67299"/>
                  <a:pt x="128159" y="67857"/>
                  <a:pt x="125244" y="68371"/>
                </a:cubicBezTo>
                <a:cubicBezTo>
                  <a:pt x="117872" y="95117"/>
                  <a:pt x="107671" y="121778"/>
                  <a:pt x="94640" y="148352"/>
                </a:cubicBezTo>
                <a:cubicBezTo>
                  <a:pt x="103041" y="166526"/>
                  <a:pt x="105785" y="182385"/>
                  <a:pt x="102870" y="195930"/>
                </a:cubicBezTo>
                <a:cubicBezTo>
                  <a:pt x="100813" y="205531"/>
                  <a:pt x="96869" y="212303"/>
                  <a:pt x="91040" y="216247"/>
                </a:cubicBezTo>
                <a:cubicBezTo>
                  <a:pt x="88468" y="217961"/>
                  <a:pt x="85896" y="218818"/>
                  <a:pt x="83325" y="218818"/>
                </a:cubicBezTo>
                <a:cubicBezTo>
                  <a:pt x="78867" y="218818"/>
                  <a:pt x="74324" y="216675"/>
                  <a:pt x="69694" y="212389"/>
                </a:cubicBezTo>
                <a:cubicBezTo>
                  <a:pt x="69523" y="205531"/>
                  <a:pt x="68923" y="198416"/>
                  <a:pt x="67894" y="191043"/>
                </a:cubicBezTo>
                <a:cubicBezTo>
                  <a:pt x="51435" y="213160"/>
                  <a:pt x="29489" y="232363"/>
                  <a:pt x="2057" y="248651"/>
                </a:cubicBezTo>
                <a:lnTo>
                  <a:pt x="0" y="246336"/>
                </a:lnTo>
                <a:cubicBezTo>
                  <a:pt x="23832" y="224048"/>
                  <a:pt x="44234" y="194387"/>
                  <a:pt x="61208" y="157353"/>
                </a:cubicBezTo>
                <a:cubicBezTo>
                  <a:pt x="54521" y="133008"/>
                  <a:pt x="46549" y="110719"/>
                  <a:pt x="37290" y="90488"/>
                </a:cubicBezTo>
                <a:lnTo>
                  <a:pt x="41148" y="88945"/>
                </a:lnTo>
                <a:cubicBezTo>
                  <a:pt x="55721" y="99232"/>
                  <a:pt x="67380" y="109690"/>
                  <a:pt x="76124" y="120320"/>
                </a:cubicBezTo>
                <a:cubicBezTo>
                  <a:pt x="82982" y="100946"/>
                  <a:pt x="88811" y="81744"/>
                  <a:pt x="93612" y="62713"/>
                </a:cubicBezTo>
                <a:lnTo>
                  <a:pt x="41662" y="62713"/>
                </a:lnTo>
                <a:lnTo>
                  <a:pt x="40891" y="55512"/>
                </a:lnTo>
                <a:lnTo>
                  <a:pt x="92326" y="55512"/>
                </a:lnTo>
                <a:close/>
                <a:moveTo>
                  <a:pt x="6325777" y="23918"/>
                </a:moveTo>
                <a:lnTo>
                  <a:pt x="6350466" y="50664"/>
                </a:lnTo>
                <a:cubicBezTo>
                  <a:pt x="6349437" y="52207"/>
                  <a:pt x="6348108" y="53321"/>
                  <a:pt x="6346480" y="54007"/>
                </a:cubicBezTo>
                <a:cubicBezTo>
                  <a:pt x="6344851" y="54693"/>
                  <a:pt x="6342408" y="55207"/>
                  <a:pt x="6339150" y="55550"/>
                </a:cubicBezTo>
                <a:cubicBezTo>
                  <a:pt x="6330578" y="79896"/>
                  <a:pt x="6319262" y="104328"/>
                  <a:pt x="6305203" y="128845"/>
                </a:cubicBezTo>
                <a:cubicBezTo>
                  <a:pt x="6316862" y="145476"/>
                  <a:pt x="6322777" y="160220"/>
                  <a:pt x="6322948" y="173079"/>
                </a:cubicBezTo>
                <a:cubicBezTo>
                  <a:pt x="6323120" y="177537"/>
                  <a:pt x="6322777" y="181566"/>
                  <a:pt x="6321919" y="185166"/>
                </a:cubicBezTo>
                <a:cubicBezTo>
                  <a:pt x="6320548" y="191682"/>
                  <a:pt x="6317719" y="196654"/>
                  <a:pt x="6313433" y="200083"/>
                </a:cubicBezTo>
                <a:cubicBezTo>
                  <a:pt x="6310518" y="202311"/>
                  <a:pt x="6307346" y="203426"/>
                  <a:pt x="6303917" y="203426"/>
                </a:cubicBezTo>
                <a:cubicBezTo>
                  <a:pt x="6299802" y="203426"/>
                  <a:pt x="6295430" y="201711"/>
                  <a:pt x="6290801" y="198282"/>
                </a:cubicBezTo>
                <a:cubicBezTo>
                  <a:pt x="6289087" y="187310"/>
                  <a:pt x="6285915" y="175994"/>
                  <a:pt x="6281286" y="164335"/>
                </a:cubicBezTo>
                <a:cubicBezTo>
                  <a:pt x="6259683" y="193653"/>
                  <a:pt x="6231222" y="218771"/>
                  <a:pt x="6195904" y="239688"/>
                </a:cubicBezTo>
                <a:lnTo>
                  <a:pt x="6193589" y="237373"/>
                </a:lnTo>
                <a:cubicBezTo>
                  <a:pt x="6223936" y="208741"/>
                  <a:pt x="6249225" y="174879"/>
                  <a:pt x="6269456" y="135789"/>
                </a:cubicBezTo>
                <a:cubicBezTo>
                  <a:pt x="6258997" y="114186"/>
                  <a:pt x="6248024" y="94727"/>
                  <a:pt x="6236537" y="77410"/>
                </a:cubicBezTo>
                <a:lnTo>
                  <a:pt x="6240138" y="75610"/>
                </a:lnTo>
                <a:cubicBezTo>
                  <a:pt x="6257969" y="85383"/>
                  <a:pt x="6272628" y="95498"/>
                  <a:pt x="6284115" y="105957"/>
                </a:cubicBezTo>
                <a:cubicBezTo>
                  <a:pt x="6292516" y="86754"/>
                  <a:pt x="6299717" y="67895"/>
                  <a:pt x="6305717" y="49378"/>
                </a:cubicBezTo>
                <a:lnTo>
                  <a:pt x="6239366" y="49378"/>
                </a:lnTo>
                <a:lnTo>
                  <a:pt x="6238595" y="42177"/>
                </a:lnTo>
                <a:lnTo>
                  <a:pt x="6304946" y="42177"/>
                </a:lnTo>
                <a:close/>
                <a:moveTo>
                  <a:pt x="2205522" y="18222"/>
                </a:moveTo>
                <a:lnTo>
                  <a:pt x="2208094" y="18222"/>
                </a:lnTo>
                <a:cubicBezTo>
                  <a:pt x="2209808" y="24394"/>
                  <a:pt x="2211008" y="30052"/>
                  <a:pt x="2211694" y="35195"/>
                </a:cubicBezTo>
                <a:lnTo>
                  <a:pt x="2313278" y="35195"/>
                </a:lnTo>
                <a:lnTo>
                  <a:pt x="2334109" y="18222"/>
                </a:lnTo>
                <a:lnTo>
                  <a:pt x="2357512" y="46254"/>
                </a:lnTo>
                <a:cubicBezTo>
                  <a:pt x="2356141" y="47454"/>
                  <a:pt x="2354683" y="48268"/>
                  <a:pt x="2353140" y="48697"/>
                </a:cubicBezTo>
                <a:cubicBezTo>
                  <a:pt x="2351597" y="49126"/>
                  <a:pt x="2349540" y="49426"/>
                  <a:pt x="2346968" y="49597"/>
                </a:cubicBezTo>
                <a:cubicBezTo>
                  <a:pt x="2333766" y="58341"/>
                  <a:pt x="2323051" y="65285"/>
                  <a:pt x="2314821" y="70428"/>
                </a:cubicBezTo>
                <a:cubicBezTo>
                  <a:pt x="2323222" y="78486"/>
                  <a:pt x="2326480" y="86802"/>
                  <a:pt x="2324594" y="95374"/>
                </a:cubicBezTo>
                <a:cubicBezTo>
                  <a:pt x="2324594" y="95546"/>
                  <a:pt x="2324079" y="97903"/>
                  <a:pt x="2323051" y="102447"/>
                </a:cubicBezTo>
                <a:cubicBezTo>
                  <a:pt x="2322022" y="106990"/>
                  <a:pt x="2317564" y="110891"/>
                  <a:pt x="2309678" y="114148"/>
                </a:cubicBezTo>
                <a:cubicBezTo>
                  <a:pt x="2312935" y="117577"/>
                  <a:pt x="2317736" y="122549"/>
                  <a:pt x="2324079" y="129064"/>
                </a:cubicBezTo>
                <a:cubicBezTo>
                  <a:pt x="2327680" y="132836"/>
                  <a:pt x="2330937" y="136437"/>
                  <a:pt x="2333852" y="139866"/>
                </a:cubicBezTo>
                <a:cubicBezTo>
                  <a:pt x="2332138" y="142609"/>
                  <a:pt x="2329309" y="143980"/>
                  <a:pt x="2325365" y="143980"/>
                </a:cubicBezTo>
                <a:lnTo>
                  <a:pt x="2265444" y="143980"/>
                </a:lnTo>
                <a:cubicBezTo>
                  <a:pt x="2270587" y="158896"/>
                  <a:pt x="2278560" y="171712"/>
                  <a:pt x="2289361" y="182428"/>
                </a:cubicBezTo>
                <a:cubicBezTo>
                  <a:pt x="2300162" y="193144"/>
                  <a:pt x="2312164" y="201330"/>
                  <a:pt x="2325365" y="206988"/>
                </a:cubicBezTo>
                <a:lnTo>
                  <a:pt x="2324079" y="209817"/>
                </a:lnTo>
                <a:cubicBezTo>
                  <a:pt x="2309335" y="213246"/>
                  <a:pt x="2297248" y="224219"/>
                  <a:pt x="2287818" y="242736"/>
                </a:cubicBezTo>
                <a:cubicBezTo>
                  <a:pt x="2277702" y="232106"/>
                  <a:pt x="2270544" y="218818"/>
                  <a:pt x="2266344" y="202873"/>
                </a:cubicBezTo>
                <a:cubicBezTo>
                  <a:pt x="2262143" y="186929"/>
                  <a:pt x="2260215" y="168326"/>
                  <a:pt x="2260557" y="147066"/>
                </a:cubicBezTo>
                <a:lnTo>
                  <a:pt x="2238697" y="249165"/>
                </a:lnTo>
                <a:cubicBezTo>
                  <a:pt x="2238526" y="250022"/>
                  <a:pt x="2236769" y="251265"/>
                  <a:pt x="2233425" y="252894"/>
                </a:cubicBezTo>
                <a:cubicBezTo>
                  <a:pt x="2230082" y="254523"/>
                  <a:pt x="2226010" y="255980"/>
                  <a:pt x="2221210" y="257266"/>
                </a:cubicBezTo>
                <a:cubicBezTo>
                  <a:pt x="2216409" y="258552"/>
                  <a:pt x="2211780" y="259195"/>
                  <a:pt x="2207322" y="259195"/>
                </a:cubicBezTo>
                <a:lnTo>
                  <a:pt x="2200636" y="259195"/>
                </a:lnTo>
                <a:lnTo>
                  <a:pt x="2215294" y="190529"/>
                </a:lnTo>
                <a:cubicBezTo>
                  <a:pt x="2191977" y="212989"/>
                  <a:pt x="2164459" y="231591"/>
                  <a:pt x="2132741" y="246336"/>
                </a:cubicBezTo>
                <a:lnTo>
                  <a:pt x="2130941" y="243764"/>
                </a:lnTo>
                <a:cubicBezTo>
                  <a:pt x="2146886" y="230734"/>
                  <a:pt x="2161545" y="215346"/>
                  <a:pt x="2174918" y="197601"/>
                </a:cubicBezTo>
                <a:cubicBezTo>
                  <a:pt x="2188291" y="179856"/>
                  <a:pt x="2199435" y="161983"/>
                  <a:pt x="2208351" y="143980"/>
                </a:cubicBezTo>
                <a:lnTo>
                  <a:pt x="2160259" y="143980"/>
                </a:lnTo>
                <a:lnTo>
                  <a:pt x="2159745" y="136779"/>
                </a:lnTo>
                <a:lnTo>
                  <a:pt x="2226610" y="136779"/>
                </a:lnTo>
                <a:lnTo>
                  <a:pt x="2234583" y="98975"/>
                </a:lnTo>
                <a:lnTo>
                  <a:pt x="2278302" y="103090"/>
                </a:lnTo>
                <a:cubicBezTo>
                  <a:pt x="2277274" y="106519"/>
                  <a:pt x="2274016" y="108662"/>
                  <a:pt x="2268530" y="109519"/>
                </a:cubicBezTo>
                <a:lnTo>
                  <a:pt x="2262615" y="136779"/>
                </a:lnTo>
                <a:lnTo>
                  <a:pt x="2284217" y="136779"/>
                </a:lnTo>
                <a:lnTo>
                  <a:pt x="2304534" y="115434"/>
                </a:lnTo>
                <a:lnTo>
                  <a:pt x="2302477" y="115434"/>
                </a:lnTo>
                <a:cubicBezTo>
                  <a:pt x="2298533" y="115434"/>
                  <a:pt x="2294590" y="114320"/>
                  <a:pt x="2290647" y="112091"/>
                </a:cubicBezTo>
                <a:cubicBezTo>
                  <a:pt x="2288932" y="101804"/>
                  <a:pt x="2285332" y="91602"/>
                  <a:pt x="2279845" y="81487"/>
                </a:cubicBezTo>
                <a:cubicBezTo>
                  <a:pt x="2274359" y="71371"/>
                  <a:pt x="2268272" y="62713"/>
                  <a:pt x="2261586" y="55512"/>
                </a:cubicBezTo>
                <a:lnTo>
                  <a:pt x="2263643" y="53969"/>
                </a:lnTo>
                <a:cubicBezTo>
                  <a:pt x="2282846" y="55512"/>
                  <a:pt x="2297162" y="59113"/>
                  <a:pt x="2306592" y="64770"/>
                </a:cubicBezTo>
                <a:lnTo>
                  <a:pt x="2313793" y="42396"/>
                </a:lnTo>
                <a:lnTo>
                  <a:pt x="2212209" y="42396"/>
                </a:lnTo>
                <a:cubicBezTo>
                  <a:pt x="2212551" y="49769"/>
                  <a:pt x="2212123" y="56112"/>
                  <a:pt x="2210922" y="61427"/>
                </a:cubicBezTo>
                <a:cubicBezTo>
                  <a:pt x="2209722" y="67599"/>
                  <a:pt x="2207493" y="72400"/>
                  <a:pt x="2204236" y="75829"/>
                </a:cubicBezTo>
                <a:cubicBezTo>
                  <a:pt x="2199264" y="81487"/>
                  <a:pt x="2193949" y="84316"/>
                  <a:pt x="2188291" y="84316"/>
                </a:cubicBezTo>
                <a:cubicBezTo>
                  <a:pt x="2187434" y="84316"/>
                  <a:pt x="2185162" y="84059"/>
                  <a:pt x="2181476" y="83544"/>
                </a:cubicBezTo>
                <a:cubicBezTo>
                  <a:pt x="2177790" y="83030"/>
                  <a:pt x="2175261" y="79515"/>
                  <a:pt x="2173889" y="73000"/>
                </a:cubicBezTo>
                <a:cubicBezTo>
                  <a:pt x="2173547" y="71286"/>
                  <a:pt x="2173547" y="69400"/>
                  <a:pt x="2173889" y="67342"/>
                </a:cubicBezTo>
                <a:cubicBezTo>
                  <a:pt x="2175090" y="62027"/>
                  <a:pt x="2179033" y="55855"/>
                  <a:pt x="2185719" y="48826"/>
                </a:cubicBezTo>
                <a:cubicBezTo>
                  <a:pt x="2194806" y="44196"/>
                  <a:pt x="2201407" y="33995"/>
                  <a:pt x="2205522" y="18222"/>
                </a:cubicBezTo>
                <a:close/>
                <a:moveTo>
                  <a:pt x="2140200" y="17965"/>
                </a:moveTo>
                <a:cubicBezTo>
                  <a:pt x="2158030" y="21737"/>
                  <a:pt x="2169432" y="27223"/>
                  <a:pt x="2174404" y="34424"/>
                </a:cubicBezTo>
                <a:cubicBezTo>
                  <a:pt x="2178176" y="39910"/>
                  <a:pt x="2179461" y="45225"/>
                  <a:pt x="2178261" y="50369"/>
                </a:cubicBezTo>
                <a:cubicBezTo>
                  <a:pt x="2178090" y="51912"/>
                  <a:pt x="2176976" y="54698"/>
                  <a:pt x="2174918" y="58727"/>
                </a:cubicBezTo>
                <a:cubicBezTo>
                  <a:pt x="2172861" y="62756"/>
                  <a:pt x="2168231" y="65885"/>
                  <a:pt x="2161030" y="68114"/>
                </a:cubicBezTo>
                <a:cubicBezTo>
                  <a:pt x="2159145" y="68628"/>
                  <a:pt x="2157259" y="68885"/>
                  <a:pt x="2155373" y="68885"/>
                </a:cubicBezTo>
                <a:cubicBezTo>
                  <a:pt x="2150229" y="68885"/>
                  <a:pt x="2145343" y="66656"/>
                  <a:pt x="2140714" y="62199"/>
                </a:cubicBezTo>
                <a:cubicBezTo>
                  <a:pt x="2142943" y="45911"/>
                  <a:pt x="2142000" y="31509"/>
                  <a:pt x="2137885" y="18993"/>
                </a:cubicBezTo>
                <a:close/>
                <a:moveTo>
                  <a:pt x="2490215" y="14364"/>
                </a:moveTo>
                <a:cubicBezTo>
                  <a:pt x="2503588" y="14364"/>
                  <a:pt x="2513103" y="16164"/>
                  <a:pt x="2518761" y="19765"/>
                </a:cubicBezTo>
                <a:cubicBezTo>
                  <a:pt x="2525619" y="24394"/>
                  <a:pt x="2528362" y="29880"/>
                  <a:pt x="2526991" y="36224"/>
                </a:cubicBezTo>
                <a:cubicBezTo>
                  <a:pt x="2526991" y="36395"/>
                  <a:pt x="2526605" y="38110"/>
                  <a:pt x="2525833" y="41368"/>
                </a:cubicBezTo>
                <a:cubicBezTo>
                  <a:pt x="2525062" y="44625"/>
                  <a:pt x="2521418" y="48226"/>
                  <a:pt x="2514903" y="52169"/>
                </a:cubicBezTo>
                <a:lnTo>
                  <a:pt x="2563510" y="52169"/>
                </a:lnTo>
                <a:lnTo>
                  <a:pt x="2586398" y="27737"/>
                </a:lnTo>
                <a:lnTo>
                  <a:pt x="2591027" y="32366"/>
                </a:lnTo>
                <a:cubicBezTo>
                  <a:pt x="2594113" y="35452"/>
                  <a:pt x="2597585" y="39096"/>
                  <a:pt x="2601443" y="43296"/>
                </a:cubicBezTo>
                <a:cubicBezTo>
                  <a:pt x="2605300" y="47497"/>
                  <a:pt x="2608858" y="51483"/>
                  <a:pt x="2612115" y="55255"/>
                </a:cubicBezTo>
                <a:cubicBezTo>
                  <a:pt x="2610401" y="57998"/>
                  <a:pt x="2607743" y="59370"/>
                  <a:pt x="2604143" y="59370"/>
                </a:cubicBezTo>
                <a:lnTo>
                  <a:pt x="2427464" y="59370"/>
                </a:lnTo>
                <a:lnTo>
                  <a:pt x="2414605" y="120063"/>
                </a:lnTo>
                <a:cubicBezTo>
                  <a:pt x="2412205" y="131207"/>
                  <a:pt x="2409204" y="142995"/>
                  <a:pt x="2405604" y="155425"/>
                </a:cubicBezTo>
                <a:cubicBezTo>
                  <a:pt x="2402004" y="167855"/>
                  <a:pt x="2396989" y="180285"/>
                  <a:pt x="2390559" y="192715"/>
                </a:cubicBezTo>
                <a:cubicBezTo>
                  <a:pt x="2384130" y="205145"/>
                  <a:pt x="2375729" y="217018"/>
                  <a:pt x="2365356" y="228334"/>
                </a:cubicBezTo>
                <a:cubicBezTo>
                  <a:pt x="2354983" y="239649"/>
                  <a:pt x="2341910" y="249936"/>
                  <a:pt x="2326137" y="259195"/>
                </a:cubicBezTo>
                <a:lnTo>
                  <a:pt x="2324337" y="257652"/>
                </a:lnTo>
                <a:cubicBezTo>
                  <a:pt x="2334624" y="244107"/>
                  <a:pt x="2343111" y="229663"/>
                  <a:pt x="2349797" y="214318"/>
                </a:cubicBezTo>
                <a:cubicBezTo>
                  <a:pt x="2356484" y="198973"/>
                  <a:pt x="2361927" y="183242"/>
                  <a:pt x="2366128" y="167126"/>
                </a:cubicBezTo>
                <a:cubicBezTo>
                  <a:pt x="2370328" y="151010"/>
                  <a:pt x="2374057" y="135322"/>
                  <a:pt x="2377315" y="120063"/>
                </a:cubicBezTo>
                <a:lnTo>
                  <a:pt x="2394803" y="37767"/>
                </a:lnTo>
                <a:lnTo>
                  <a:pt x="2434408" y="52169"/>
                </a:lnTo>
                <a:lnTo>
                  <a:pt x="2490986" y="52169"/>
                </a:lnTo>
                <a:lnTo>
                  <a:pt x="2489957" y="51655"/>
                </a:lnTo>
                <a:cubicBezTo>
                  <a:pt x="2489957" y="44797"/>
                  <a:pt x="2488757" y="38196"/>
                  <a:pt x="2486357" y="31852"/>
                </a:cubicBezTo>
                <a:cubicBezTo>
                  <a:pt x="2483957" y="25508"/>
                  <a:pt x="2480956" y="20193"/>
                  <a:pt x="2477356" y="15907"/>
                </a:cubicBezTo>
                <a:lnTo>
                  <a:pt x="2479156" y="14621"/>
                </a:lnTo>
                <a:close/>
                <a:moveTo>
                  <a:pt x="421253" y="14364"/>
                </a:moveTo>
                <a:cubicBezTo>
                  <a:pt x="434626" y="14364"/>
                  <a:pt x="444141" y="16164"/>
                  <a:pt x="449799" y="19765"/>
                </a:cubicBezTo>
                <a:cubicBezTo>
                  <a:pt x="456657" y="24394"/>
                  <a:pt x="459400" y="29880"/>
                  <a:pt x="458029" y="36224"/>
                </a:cubicBezTo>
                <a:cubicBezTo>
                  <a:pt x="458029" y="36395"/>
                  <a:pt x="457643" y="38110"/>
                  <a:pt x="456871" y="41368"/>
                </a:cubicBezTo>
                <a:cubicBezTo>
                  <a:pt x="456100" y="44625"/>
                  <a:pt x="452456" y="48226"/>
                  <a:pt x="445941" y="52169"/>
                </a:cubicBezTo>
                <a:lnTo>
                  <a:pt x="494548" y="52169"/>
                </a:lnTo>
                <a:lnTo>
                  <a:pt x="517436" y="27737"/>
                </a:lnTo>
                <a:lnTo>
                  <a:pt x="522065" y="32366"/>
                </a:lnTo>
                <a:cubicBezTo>
                  <a:pt x="525151" y="35452"/>
                  <a:pt x="528623" y="39096"/>
                  <a:pt x="532481" y="43296"/>
                </a:cubicBezTo>
                <a:cubicBezTo>
                  <a:pt x="536338" y="47497"/>
                  <a:pt x="539896" y="51483"/>
                  <a:pt x="543154" y="55255"/>
                </a:cubicBezTo>
                <a:cubicBezTo>
                  <a:pt x="541439" y="57998"/>
                  <a:pt x="538782" y="59370"/>
                  <a:pt x="535181" y="59370"/>
                </a:cubicBezTo>
                <a:lnTo>
                  <a:pt x="358502" y="59370"/>
                </a:lnTo>
                <a:lnTo>
                  <a:pt x="345643" y="120063"/>
                </a:lnTo>
                <a:cubicBezTo>
                  <a:pt x="343243" y="131207"/>
                  <a:pt x="340242" y="142995"/>
                  <a:pt x="336642" y="155425"/>
                </a:cubicBezTo>
                <a:cubicBezTo>
                  <a:pt x="333042" y="167855"/>
                  <a:pt x="328027" y="180285"/>
                  <a:pt x="321597" y="192715"/>
                </a:cubicBezTo>
                <a:cubicBezTo>
                  <a:pt x="315168" y="205145"/>
                  <a:pt x="306767" y="217018"/>
                  <a:pt x="296394" y="228334"/>
                </a:cubicBezTo>
                <a:cubicBezTo>
                  <a:pt x="286022" y="239649"/>
                  <a:pt x="272948" y="249936"/>
                  <a:pt x="257175" y="259195"/>
                </a:cubicBezTo>
                <a:lnTo>
                  <a:pt x="255375" y="257652"/>
                </a:lnTo>
                <a:cubicBezTo>
                  <a:pt x="265662" y="244107"/>
                  <a:pt x="274148" y="229663"/>
                  <a:pt x="280835" y="214318"/>
                </a:cubicBezTo>
                <a:cubicBezTo>
                  <a:pt x="287522" y="198973"/>
                  <a:pt x="292965" y="183242"/>
                  <a:pt x="297166" y="167126"/>
                </a:cubicBezTo>
                <a:cubicBezTo>
                  <a:pt x="301366" y="151010"/>
                  <a:pt x="305095" y="135322"/>
                  <a:pt x="308353" y="120063"/>
                </a:cubicBezTo>
                <a:lnTo>
                  <a:pt x="325841" y="37767"/>
                </a:lnTo>
                <a:lnTo>
                  <a:pt x="365446" y="52169"/>
                </a:lnTo>
                <a:lnTo>
                  <a:pt x="422024" y="52169"/>
                </a:lnTo>
                <a:lnTo>
                  <a:pt x="420995" y="51655"/>
                </a:lnTo>
                <a:cubicBezTo>
                  <a:pt x="420995" y="44797"/>
                  <a:pt x="419795" y="38196"/>
                  <a:pt x="417395" y="31852"/>
                </a:cubicBezTo>
                <a:cubicBezTo>
                  <a:pt x="414995" y="25508"/>
                  <a:pt x="411994" y="20193"/>
                  <a:pt x="408394" y="15907"/>
                </a:cubicBezTo>
                <a:lnTo>
                  <a:pt x="410194" y="14621"/>
                </a:lnTo>
                <a:close/>
                <a:moveTo>
                  <a:pt x="162792" y="14107"/>
                </a:moveTo>
                <a:lnTo>
                  <a:pt x="203940" y="26194"/>
                </a:lnTo>
                <a:cubicBezTo>
                  <a:pt x="203425" y="22422"/>
                  <a:pt x="202740" y="18993"/>
                  <a:pt x="201882" y="15907"/>
                </a:cubicBezTo>
                <a:lnTo>
                  <a:pt x="204197" y="14878"/>
                </a:lnTo>
                <a:cubicBezTo>
                  <a:pt x="221513" y="18650"/>
                  <a:pt x="232572" y="23965"/>
                  <a:pt x="237372" y="30823"/>
                </a:cubicBezTo>
                <a:cubicBezTo>
                  <a:pt x="240973" y="35967"/>
                  <a:pt x="242259" y="41025"/>
                  <a:pt x="241230" y="45997"/>
                </a:cubicBezTo>
                <a:cubicBezTo>
                  <a:pt x="240887" y="47540"/>
                  <a:pt x="239687" y="50283"/>
                  <a:pt x="237630" y="54226"/>
                </a:cubicBezTo>
                <a:cubicBezTo>
                  <a:pt x="235572" y="58170"/>
                  <a:pt x="231115" y="61170"/>
                  <a:pt x="224257" y="63227"/>
                </a:cubicBezTo>
                <a:cubicBezTo>
                  <a:pt x="222371" y="63742"/>
                  <a:pt x="220570" y="63999"/>
                  <a:pt x="218856" y="63999"/>
                </a:cubicBezTo>
                <a:cubicBezTo>
                  <a:pt x="213712" y="63999"/>
                  <a:pt x="208912" y="61770"/>
                  <a:pt x="204454" y="57312"/>
                </a:cubicBezTo>
                <a:cubicBezTo>
                  <a:pt x="205997" y="47197"/>
                  <a:pt x="205997" y="37510"/>
                  <a:pt x="204454" y="28252"/>
                </a:cubicBezTo>
                <a:cubicBezTo>
                  <a:pt x="202397" y="30995"/>
                  <a:pt x="198882" y="32366"/>
                  <a:pt x="193910" y="32366"/>
                </a:cubicBezTo>
                <a:cubicBezTo>
                  <a:pt x="187223" y="43854"/>
                  <a:pt x="180023" y="54741"/>
                  <a:pt x="172307" y="65028"/>
                </a:cubicBezTo>
                <a:lnTo>
                  <a:pt x="175651" y="66313"/>
                </a:lnTo>
                <a:lnTo>
                  <a:pt x="238915" y="66313"/>
                </a:lnTo>
                <a:lnTo>
                  <a:pt x="258975" y="45225"/>
                </a:lnTo>
                <a:lnTo>
                  <a:pt x="263090" y="49083"/>
                </a:lnTo>
                <a:cubicBezTo>
                  <a:pt x="265490" y="51826"/>
                  <a:pt x="268448" y="55041"/>
                  <a:pt x="271962" y="58727"/>
                </a:cubicBezTo>
                <a:cubicBezTo>
                  <a:pt x="275477" y="62413"/>
                  <a:pt x="278606" y="65971"/>
                  <a:pt x="281349" y="69400"/>
                </a:cubicBezTo>
                <a:cubicBezTo>
                  <a:pt x="279635" y="72143"/>
                  <a:pt x="276977" y="73514"/>
                  <a:pt x="273377" y="73514"/>
                </a:cubicBezTo>
                <a:lnTo>
                  <a:pt x="228114" y="73514"/>
                </a:lnTo>
                <a:lnTo>
                  <a:pt x="218856" y="117749"/>
                </a:lnTo>
                <a:lnTo>
                  <a:pt x="225028" y="117749"/>
                </a:lnTo>
                <a:lnTo>
                  <a:pt x="244316" y="95631"/>
                </a:lnTo>
                <a:lnTo>
                  <a:pt x="248174" y="99746"/>
                </a:lnTo>
                <a:cubicBezTo>
                  <a:pt x="250574" y="102661"/>
                  <a:pt x="253317" y="106047"/>
                  <a:pt x="256403" y="109905"/>
                </a:cubicBezTo>
                <a:cubicBezTo>
                  <a:pt x="259490" y="113762"/>
                  <a:pt x="262319" y="117406"/>
                  <a:pt x="264890" y="120835"/>
                </a:cubicBezTo>
                <a:cubicBezTo>
                  <a:pt x="263347" y="123578"/>
                  <a:pt x="260775" y="124949"/>
                  <a:pt x="257175" y="124949"/>
                </a:cubicBezTo>
                <a:lnTo>
                  <a:pt x="217313" y="124949"/>
                </a:lnTo>
                <a:lnTo>
                  <a:pt x="207540" y="170469"/>
                </a:lnTo>
                <a:lnTo>
                  <a:pt x="213712" y="170469"/>
                </a:lnTo>
                <a:lnTo>
                  <a:pt x="233001" y="148352"/>
                </a:lnTo>
                <a:lnTo>
                  <a:pt x="236858" y="152467"/>
                </a:lnTo>
                <a:cubicBezTo>
                  <a:pt x="239259" y="155382"/>
                  <a:pt x="242045" y="158768"/>
                  <a:pt x="245216" y="162626"/>
                </a:cubicBezTo>
                <a:cubicBezTo>
                  <a:pt x="248388" y="166483"/>
                  <a:pt x="251260" y="170126"/>
                  <a:pt x="253832" y="173555"/>
                </a:cubicBezTo>
                <a:cubicBezTo>
                  <a:pt x="252117" y="176299"/>
                  <a:pt x="249460" y="177670"/>
                  <a:pt x="245859" y="177670"/>
                </a:cubicBezTo>
                <a:lnTo>
                  <a:pt x="205997" y="177670"/>
                </a:lnTo>
                <a:lnTo>
                  <a:pt x="195196" y="228591"/>
                </a:lnTo>
                <a:lnTo>
                  <a:pt x="204968" y="228591"/>
                </a:lnTo>
                <a:lnTo>
                  <a:pt x="226314" y="205960"/>
                </a:lnTo>
                <a:lnTo>
                  <a:pt x="230429" y="210074"/>
                </a:lnTo>
                <a:cubicBezTo>
                  <a:pt x="233344" y="212989"/>
                  <a:pt x="236601" y="216418"/>
                  <a:pt x="240201" y="220361"/>
                </a:cubicBezTo>
                <a:cubicBezTo>
                  <a:pt x="243802" y="224305"/>
                  <a:pt x="247145" y="228077"/>
                  <a:pt x="250231" y="231677"/>
                </a:cubicBezTo>
                <a:cubicBezTo>
                  <a:pt x="248517" y="234420"/>
                  <a:pt x="245859" y="235792"/>
                  <a:pt x="242259" y="235792"/>
                </a:cubicBezTo>
                <a:lnTo>
                  <a:pt x="136046" y="235792"/>
                </a:lnTo>
                <a:lnTo>
                  <a:pt x="133217" y="249165"/>
                </a:lnTo>
                <a:cubicBezTo>
                  <a:pt x="133045" y="250365"/>
                  <a:pt x="130173" y="252380"/>
                  <a:pt x="124601" y="255209"/>
                </a:cubicBezTo>
                <a:cubicBezTo>
                  <a:pt x="119029" y="258037"/>
                  <a:pt x="111785" y="259452"/>
                  <a:pt x="102870" y="259452"/>
                </a:cubicBezTo>
                <a:lnTo>
                  <a:pt x="96440" y="259452"/>
                </a:lnTo>
                <a:lnTo>
                  <a:pt x="126787" y="115691"/>
                </a:lnTo>
                <a:cubicBezTo>
                  <a:pt x="120443" y="121349"/>
                  <a:pt x="113843" y="126664"/>
                  <a:pt x="106985" y="131636"/>
                </a:cubicBezTo>
                <a:lnTo>
                  <a:pt x="104413" y="129579"/>
                </a:lnTo>
                <a:cubicBezTo>
                  <a:pt x="126187" y="97346"/>
                  <a:pt x="145647" y="58855"/>
                  <a:pt x="162792" y="14107"/>
                </a:cubicBezTo>
                <a:close/>
                <a:moveTo>
                  <a:pt x="4193454" y="3858"/>
                </a:moveTo>
                <a:cubicBezTo>
                  <a:pt x="4211628" y="5915"/>
                  <a:pt x="4223458" y="10030"/>
                  <a:pt x="4228944" y="16202"/>
                </a:cubicBezTo>
                <a:cubicBezTo>
                  <a:pt x="4233573" y="21175"/>
                  <a:pt x="4235288" y="26232"/>
                  <a:pt x="4234088" y="31376"/>
                </a:cubicBezTo>
                <a:cubicBezTo>
                  <a:pt x="4233916" y="32576"/>
                  <a:pt x="4232931" y="35105"/>
                  <a:pt x="4231130" y="38962"/>
                </a:cubicBezTo>
                <a:cubicBezTo>
                  <a:pt x="4229330" y="42820"/>
                  <a:pt x="4225001" y="45949"/>
                  <a:pt x="4218143" y="48349"/>
                </a:cubicBezTo>
                <a:cubicBezTo>
                  <a:pt x="4215914" y="49035"/>
                  <a:pt x="4213771" y="49378"/>
                  <a:pt x="4211714" y="49378"/>
                </a:cubicBezTo>
                <a:cubicBezTo>
                  <a:pt x="4207084" y="49378"/>
                  <a:pt x="4202455" y="47578"/>
                  <a:pt x="4197826" y="43977"/>
                </a:cubicBezTo>
                <a:cubicBezTo>
                  <a:pt x="4198341" y="28890"/>
                  <a:pt x="4196197" y="15945"/>
                  <a:pt x="4191397" y="5144"/>
                </a:cubicBezTo>
                <a:close/>
                <a:moveTo>
                  <a:pt x="4576388" y="3601"/>
                </a:moveTo>
                <a:lnTo>
                  <a:pt x="4619850" y="7201"/>
                </a:lnTo>
                <a:cubicBezTo>
                  <a:pt x="4619165" y="10802"/>
                  <a:pt x="4615993" y="13031"/>
                  <a:pt x="4610335" y="13888"/>
                </a:cubicBezTo>
                <a:lnTo>
                  <a:pt x="4605963" y="33690"/>
                </a:lnTo>
                <a:lnTo>
                  <a:pt x="4623965" y="33690"/>
                </a:lnTo>
                <a:lnTo>
                  <a:pt x="4645825" y="11573"/>
                </a:lnTo>
                <a:lnTo>
                  <a:pt x="4650197" y="15688"/>
                </a:lnTo>
                <a:cubicBezTo>
                  <a:pt x="4653112" y="18431"/>
                  <a:pt x="4656541" y="21732"/>
                  <a:pt x="4660484" y="25589"/>
                </a:cubicBezTo>
                <a:cubicBezTo>
                  <a:pt x="4664427" y="29447"/>
                  <a:pt x="4668028" y="33176"/>
                  <a:pt x="4671285" y="36776"/>
                </a:cubicBezTo>
                <a:cubicBezTo>
                  <a:pt x="4669399" y="39520"/>
                  <a:pt x="4666656" y="40891"/>
                  <a:pt x="4663056" y="40891"/>
                </a:cubicBezTo>
                <a:lnTo>
                  <a:pt x="4604420" y="40891"/>
                </a:lnTo>
                <a:lnTo>
                  <a:pt x="4599791" y="62494"/>
                </a:lnTo>
                <a:lnTo>
                  <a:pt x="4613935" y="62494"/>
                </a:lnTo>
                <a:lnTo>
                  <a:pt x="4633995" y="41920"/>
                </a:lnTo>
                <a:lnTo>
                  <a:pt x="4638367" y="45778"/>
                </a:lnTo>
                <a:cubicBezTo>
                  <a:pt x="4641110" y="48349"/>
                  <a:pt x="4644282" y="51435"/>
                  <a:pt x="4647882" y="55036"/>
                </a:cubicBezTo>
                <a:cubicBezTo>
                  <a:pt x="4651483" y="58636"/>
                  <a:pt x="4654826" y="62151"/>
                  <a:pt x="4657912" y="65580"/>
                </a:cubicBezTo>
                <a:cubicBezTo>
                  <a:pt x="4656026" y="68323"/>
                  <a:pt x="4653283" y="69695"/>
                  <a:pt x="4649683" y="69695"/>
                </a:cubicBezTo>
                <a:lnTo>
                  <a:pt x="4598248" y="69695"/>
                </a:lnTo>
                <a:lnTo>
                  <a:pt x="4593361" y="93612"/>
                </a:lnTo>
                <a:lnTo>
                  <a:pt x="4614450" y="93612"/>
                </a:lnTo>
                <a:lnTo>
                  <a:pt x="4636052" y="71495"/>
                </a:lnTo>
                <a:lnTo>
                  <a:pt x="4640682" y="75610"/>
                </a:lnTo>
                <a:cubicBezTo>
                  <a:pt x="4643425" y="78353"/>
                  <a:pt x="4646768" y="81654"/>
                  <a:pt x="4650711" y="85511"/>
                </a:cubicBezTo>
                <a:cubicBezTo>
                  <a:pt x="4654655" y="89369"/>
                  <a:pt x="4658169" y="93098"/>
                  <a:pt x="4661256" y="96698"/>
                </a:cubicBezTo>
                <a:cubicBezTo>
                  <a:pt x="4659541" y="99441"/>
                  <a:pt x="4656883" y="100813"/>
                  <a:pt x="4653283" y="100813"/>
                </a:cubicBezTo>
                <a:lnTo>
                  <a:pt x="4615993" y="100813"/>
                </a:lnTo>
                <a:lnTo>
                  <a:pt x="4643253" y="125502"/>
                </a:lnTo>
                <a:cubicBezTo>
                  <a:pt x="4641367" y="127731"/>
                  <a:pt x="4637595" y="129617"/>
                  <a:pt x="4631938" y="131160"/>
                </a:cubicBezTo>
                <a:lnTo>
                  <a:pt x="4615993" y="206255"/>
                </a:lnTo>
                <a:cubicBezTo>
                  <a:pt x="4614278" y="213970"/>
                  <a:pt x="4611878" y="220571"/>
                  <a:pt x="4608792" y="226057"/>
                </a:cubicBezTo>
                <a:cubicBezTo>
                  <a:pt x="4605706" y="231544"/>
                  <a:pt x="4600777" y="235959"/>
                  <a:pt x="4594004" y="239302"/>
                </a:cubicBezTo>
                <a:cubicBezTo>
                  <a:pt x="4587232" y="242645"/>
                  <a:pt x="4577588" y="244831"/>
                  <a:pt x="4565072" y="245860"/>
                </a:cubicBezTo>
                <a:cubicBezTo>
                  <a:pt x="4567472" y="234030"/>
                  <a:pt x="4567644" y="225543"/>
                  <a:pt x="4565586" y="220399"/>
                </a:cubicBezTo>
                <a:cubicBezTo>
                  <a:pt x="4564386" y="217656"/>
                  <a:pt x="4562629" y="215342"/>
                  <a:pt x="4560314" y="213456"/>
                </a:cubicBezTo>
                <a:cubicBezTo>
                  <a:pt x="4558000" y="211570"/>
                  <a:pt x="4554099" y="210027"/>
                  <a:pt x="4548613" y="208827"/>
                </a:cubicBezTo>
                <a:lnTo>
                  <a:pt x="4549384" y="205740"/>
                </a:lnTo>
                <a:lnTo>
                  <a:pt x="4560443" y="206255"/>
                </a:lnTo>
                <a:cubicBezTo>
                  <a:pt x="4566272" y="206598"/>
                  <a:pt x="4571073" y="206769"/>
                  <a:pt x="4574845" y="206769"/>
                </a:cubicBezTo>
                <a:cubicBezTo>
                  <a:pt x="4577931" y="206769"/>
                  <a:pt x="4579731" y="205569"/>
                  <a:pt x="4580245" y="203169"/>
                </a:cubicBezTo>
                <a:lnTo>
                  <a:pt x="4584617" y="183366"/>
                </a:lnTo>
                <a:lnTo>
                  <a:pt x="4532925" y="183366"/>
                </a:lnTo>
                <a:lnTo>
                  <a:pt x="4522124" y="233515"/>
                </a:lnTo>
                <a:cubicBezTo>
                  <a:pt x="4521781" y="235230"/>
                  <a:pt x="4518095" y="237630"/>
                  <a:pt x="4511065" y="240716"/>
                </a:cubicBezTo>
                <a:cubicBezTo>
                  <a:pt x="4504036" y="243802"/>
                  <a:pt x="4496749" y="245345"/>
                  <a:pt x="4489205" y="245345"/>
                </a:cubicBezTo>
                <a:lnTo>
                  <a:pt x="4483805" y="245345"/>
                </a:lnTo>
                <a:lnTo>
                  <a:pt x="4514151" y="103385"/>
                </a:lnTo>
                <a:lnTo>
                  <a:pt x="4548356" y="118044"/>
                </a:lnTo>
                <a:lnTo>
                  <a:pt x="4595933" y="118044"/>
                </a:lnTo>
                <a:lnTo>
                  <a:pt x="4614707" y="100813"/>
                </a:lnTo>
                <a:lnTo>
                  <a:pt x="4496406" y="100813"/>
                </a:lnTo>
                <a:lnTo>
                  <a:pt x="4495892" y="93612"/>
                </a:lnTo>
                <a:lnTo>
                  <a:pt x="4557357" y="93612"/>
                </a:lnTo>
                <a:lnTo>
                  <a:pt x="4562243" y="69695"/>
                </a:lnTo>
                <a:lnTo>
                  <a:pt x="4520066" y="69695"/>
                </a:lnTo>
                <a:lnTo>
                  <a:pt x="4519552" y="62494"/>
                </a:lnTo>
                <a:lnTo>
                  <a:pt x="4563786" y="62494"/>
                </a:lnTo>
                <a:lnTo>
                  <a:pt x="4568415" y="40891"/>
                </a:lnTo>
                <a:lnTo>
                  <a:pt x="4515694" y="40891"/>
                </a:lnTo>
                <a:lnTo>
                  <a:pt x="4515180" y="33690"/>
                </a:lnTo>
                <a:lnTo>
                  <a:pt x="4569958" y="33690"/>
                </a:lnTo>
                <a:close/>
                <a:moveTo>
                  <a:pt x="4346730" y="2058"/>
                </a:moveTo>
                <a:lnTo>
                  <a:pt x="4389164" y="9002"/>
                </a:lnTo>
                <a:cubicBezTo>
                  <a:pt x="4387793" y="12773"/>
                  <a:pt x="4384107" y="15002"/>
                  <a:pt x="4378106" y="15688"/>
                </a:cubicBezTo>
                <a:cubicBezTo>
                  <a:pt x="4371934" y="31290"/>
                  <a:pt x="4365076" y="45949"/>
                  <a:pt x="4357532" y="59665"/>
                </a:cubicBezTo>
                <a:lnTo>
                  <a:pt x="4365761" y="59665"/>
                </a:lnTo>
                <a:lnTo>
                  <a:pt x="4387364" y="36519"/>
                </a:lnTo>
                <a:lnTo>
                  <a:pt x="4391736" y="40891"/>
                </a:lnTo>
                <a:cubicBezTo>
                  <a:pt x="4394651" y="43806"/>
                  <a:pt x="4398037" y="47278"/>
                  <a:pt x="4401895" y="51307"/>
                </a:cubicBezTo>
                <a:cubicBezTo>
                  <a:pt x="4405752" y="55336"/>
                  <a:pt x="4409138" y="59151"/>
                  <a:pt x="4412053" y="62751"/>
                </a:cubicBezTo>
                <a:cubicBezTo>
                  <a:pt x="4410338" y="65494"/>
                  <a:pt x="4407681" y="66866"/>
                  <a:pt x="4404081" y="66866"/>
                </a:cubicBezTo>
                <a:lnTo>
                  <a:pt x="4395851" y="66866"/>
                </a:lnTo>
                <a:cubicBezTo>
                  <a:pt x="4390536" y="87440"/>
                  <a:pt x="4384149" y="107200"/>
                  <a:pt x="4376691" y="126145"/>
                </a:cubicBezTo>
                <a:cubicBezTo>
                  <a:pt x="4369233" y="145090"/>
                  <a:pt x="4359675" y="162792"/>
                  <a:pt x="4348016" y="179251"/>
                </a:cubicBezTo>
                <a:cubicBezTo>
                  <a:pt x="4355389" y="193310"/>
                  <a:pt x="4366190" y="204797"/>
                  <a:pt x="4380420" y="213713"/>
                </a:cubicBezTo>
                <a:lnTo>
                  <a:pt x="4378877" y="216285"/>
                </a:lnTo>
                <a:cubicBezTo>
                  <a:pt x="4363104" y="219714"/>
                  <a:pt x="4351617" y="229058"/>
                  <a:pt x="4344416" y="244317"/>
                </a:cubicBezTo>
                <a:cubicBezTo>
                  <a:pt x="4335158" y="234030"/>
                  <a:pt x="4328900" y="221000"/>
                  <a:pt x="4325642" y="205226"/>
                </a:cubicBezTo>
                <a:cubicBezTo>
                  <a:pt x="4309697" y="221000"/>
                  <a:pt x="4289723" y="234458"/>
                  <a:pt x="4265720" y="245603"/>
                </a:cubicBezTo>
                <a:lnTo>
                  <a:pt x="4264434" y="243288"/>
                </a:lnTo>
                <a:cubicBezTo>
                  <a:pt x="4289295" y="223400"/>
                  <a:pt x="4308497" y="201111"/>
                  <a:pt x="4322042" y="176423"/>
                </a:cubicBezTo>
                <a:cubicBezTo>
                  <a:pt x="4321527" y="154991"/>
                  <a:pt x="4323328" y="130731"/>
                  <a:pt x="4327442" y="103642"/>
                </a:cubicBezTo>
                <a:cubicBezTo>
                  <a:pt x="4321270" y="110843"/>
                  <a:pt x="4314755" y="117444"/>
                  <a:pt x="4307897" y="123444"/>
                </a:cubicBezTo>
                <a:lnTo>
                  <a:pt x="4305068" y="121644"/>
                </a:lnTo>
                <a:cubicBezTo>
                  <a:pt x="4324099" y="83754"/>
                  <a:pt x="4337987" y="43892"/>
                  <a:pt x="4346730" y="2058"/>
                </a:cubicBezTo>
                <a:close/>
                <a:moveTo>
                  <a:pt x="4467346" y="1801"/>
                </a:moveTo>
                <a:lnTo>
                  <a:pt x="4510294" y="6173"/>
                </a:lnTo>
                <a:cubicBezTo>
                  <a:pt x="4509779" y="8059"/>
                  <a:pt x="4508708" y="9602"/>
                  <a:pt x="4507079" y="10802"/>
                </a:cubicBezTo>
                <a:cubicBezTo>
                  <a:pt x="4505450" y="12002"/>
                  <a:pt x="4502836" y="12859"/>
                  <a:pt x="4499235" y="13374"/>
                </a:cubicBezTo>
                <a:lnTo>
                  <a:pt x="4492549" y="44749"/>
                </a:lnTo>
                <a:lnTo>
                  <a:pt x="4493320" y="44492"/>
                </a:lnTo>
                <a:cubicBezTo>
                  <a:pt x="4508408" y="52036"/>
                  <a:pt x="4516209" y="60094"/>
                  <a:pt x="4516723" y="68666"/>
                </a:cubicBezTo>
                <a:cubicBezTo>
                  <a:pt x="4517066" y="71409"/>
                  <a:pt x="4516980" y="73895"/>
                  <a:pt x="4516466" y="76124"/>
                </a:cubicBezTo>
                <a:cubicBezTo>
                  <a:pt x="4515437" y="81096"/>
                  <a:pt x="4512694" y="85040"/>
                  <a:pt x="4508236" y="87954"/>
                </a:cubicBezTo>
                <a:cubicBezTo>
                  <a:pt x="4505665" y="89669"/>
                  <a:pt x="4503179" y="90526"/>
                  <a:pt x="4500778" y="90526"/>
                </a:cubicBezTo>
                <a:cubicBezTo>
                  <a:pt x="4497349" y="90526"/>
                  <a:pt x="4494006" y="88726"/>
                  <a:pt x="4490749" y="85125"/>
                </a:cubicBezTo>
                <a:cubicBezTo>
                  <a:pt x="4493320" y="72781"/>
                  <a:pt x="4493492" y="61208"/>
                  <a:pt x="4491263" y="50407"/>
                </a:cubicBezTo>
                <a:lnTo>
                  <a:pt x="4451915" y="236344"/>
                </a:lnTo>
                <a:cubicBezTo>
                  <a:pt x="4451744" y="237202"/>
                  <a:pt x="4450115" y="238402"/>
                  <a:pt x="4447029" y="239945"/>
                </a:cubicBezTo>
                <a:cubicBezTo>
                  <a:pt x="4443943" y="241488"/>
                  <a:pt x="4440171" y="242859"/>
                  <a:pt x="4435713" y="244060"/>
                </a:cubicBezTo>
                <a:cubicBezTo>
                  <a:pt x="4431255" y="245260"/>
                  <a:pt x="4426798" y="245860"/>
                  <a:pt x="4422340" y="245860"/>
                </a:cubicBezTo>
                <a:lnTo>
                  <a:pt x="4415396" y="245860"/>
                </a:lnTo>
                <a:close/>
                <a:moveTo>
                  <a:pt x="6369497" y="1029"/>
                </a:moveTo>
                <a:lnTo>
                  <a:pt x="6416045" y="11830"/>
                </a:lnTo>
                <a:cubicBezTo>
                  <a:pt x="6414674" y="15431"/>
                  <a:pt x="6410988" y="17488"/>
                  <a:pt x="6404987" y="18003"/>
                </a:cubicBezTo>
                <a:cubicBezTo>
                  <a:pt x="6399158" y="30347"/>
                  <a:pt x="6392900" y="42006"/>
                  <a:pt x="6386213" y="52978"/>
                </a:cubicBezTo>
                <a:lnTo>
                  <a:pt x="6430190" y="52978"/>
                </a:lnTo>
                <a:lnTo>
                  <a:pt x="6452307" y="34719"/>
                </a:lnTo>
                <a:lnTo>
                  <a:pt x="6476996" y="64551"/>
                </a:lnTo>
                <a:cubicBezTo>
                  <a:pt x="6474767" y="66609"/>
                  <a:pt x="6471167" y="67723"/>
                  <a:pt x="6466195" y="67895"/>
                </a:cubicBezTo>
                <a:cubicBezTo>
                  <a:pt x="6459508" y="74924"/>
                  <a:pt x="6451621" y="82511"/>
                  <a:pt x="6442534" y="90655"/>
                </a:cubicBezTo>
                <a:cubicBezTo>
                  <a:pt x="6433448" y="98799"/>
                  <a:pt x="6424704" y="105871"/>
                  <a:pt x="6416303" y="111872"/>
                </a:cubicBezTo>
                <a:lnTo>
                  <a:pt x="6414502" y="110329"/>
                </a:lnTo>
                <a:cubicBezTo>
                  <a:pt x="6420846" y="94041"/>
                  <a:pt x="6426418" y="77324"/>
                  <a:pt x="6431219" y="60179"/>
                </a:cubicBezTo>
                <a:lnTo>
                  <a:pt x="6381841" y="60179"/>
                </a:lnTo>
                <a:cubicBezTo>
                  <a:pt x="6379612" y="63780"/>
                  <a:pt x="6377298" y="67209"/>
                  <a:pt x="6374897" y="70466"/>
                </a:cubicBezTo>
                <a:lnTo>
                  <a:pt x="6418103" y="79725"/>
                </a:lnTo>
                <a:cubicBezTo>
                  <a:pt x="6416217" y="83668"/>
                  <a:pt x="6412359" y="85640"/>
                  <a:pt x="6406530" y="85640"/>
                </a:cubicBezTo>
                <a:lnTo>
                  <a:pt x="6403701" y="95412"/>
                </a:lnTo>
                <a:cubicBezTo>
                  <a:pt x="6400444" y="121644"/>
                  <a:pt x="6402072" y="143504"/>
                  <a:pt x="6408587" y="160992"/>
                </a:cubicBezTo>
                <a:cubicBezTo>
                  <a:pt x="6415103" y="178480"/>
                  <a:pt x="6428047" y="191682"/>
                  <a:pt x="6447421" y="200597"/>
                </a:cubicBezTo>
                <a:lnTo>
                  <a:pt x="6446649" y="203940"/>
                </a:lnTo>
                <a:cubicBezTo>
                  <a:pt x="6427790" y="208398"/>
                  <a:pt x="6414674" y="221942"/>
                  <a:pt x="6407302" y="244574"/>
                </a:cubicBezTo>
                <a:cubicBezTo>
                  <a:pt x="6397529" y="233258"/>
                  <a:pt x="6392085" y="216842"/>
                  <a:pt x="6390971" y="195325"/>
                </a:cubicBezTo>
                <a:cubicBezTo>
                  <a:pt x="6389856" y="173808"/>
                  <a:pt x="6391357" y="149762"/>
                  <a:pt x="6395471" y="123187"/>
                </a:cubicBezTo>
                <a:cubicBezTo>
                  <a:pt x="6390328" y="139818"/>
                  <a:pt x="6383213" y="155591"/>
                  <a:pt x="6374126" y="170507"/>
                </a:cubicBezTo>
                <a:cubicBezTo>
                  <a:pt x="6365039" y="185424"/>
                  <a:pt x="6352523" y="199225"/>
                  <a:pt x="6336578" y="211913"/>
                </a:cubicBezTo>
                <a:cubicBezTo>
                  <a:pt x="6320634" y="224600"/>
                  <a:pt x="6299631" y="235916"/>
                  <a:pt x="6273571" y="245860"/>
                </a:cubicBezTo>
                <a:lnTo>
                  <a:pt x="6272027" y="242259"/>
                </a:lnTo>
                <a:cubicBezTo>
                  <a:pt x="6295173" y="226486"/>
                  <a:pt x="6313218" y="209770"/>
                  <a:pt x="6326163" y="192110"/>
                </a:cubicBezTo>
                <a:cubicBezTo>
                  <a:pt x="6339107" y="174451"/>
                  <a:pt x="6348966" y="155763"/>
                  <a:pt x="6355738" y="136046"/>
                </a:cubicBezTo>
                <a:cubicBezTo>
                  <a:pt x="6362510" y="116329"/>
                  <a:pt x="6368211" y="95498"/>
                  <a:pt x="6372840" y="73552"/>
                </a:cubicBezTo>
                <a:cubicBezTo>
                  <a:pt x="6356209" y="96870"/>
                  <a:pt x="6337264" y="116158"/>
                  <a:pt x="6316004" y="131417"/>
                </a:cubicBezTo>
                <a:lnTo>
                  <a:pt x="6313690" y="129617"/>
                </a:lnTo>
                <a:cubicBezTo>
                  <a:pt x="6336664" y="93269"/>
                  <a:pt x="6355266" y="50407"/>
                  <a:pt x="6369497" y="1029"/>
                </a:cubicBezTo>
                <a:close/>
                <a:moveTo>
                  <a:pt x="4276007" y="1029"/>
                </a:moveTo>
                <a:lnTo>
                  <a:pt x="4314841" y="7201"/>
                </a:lnTo>
                <a:cubicBezTo>
                  <a:pt x="4312955" y="11316"/>
                  <a:pt x="4309097" y="13631"/>
                  <a:pt x="4303268" y="14145"/>
                </a:cubicBezTo>
                <a:cubicBezTo>
                  <a:pt x="4296238" y="21175"/>
                  <a:pt x="4287923" y="28976"/>
                  <a:pt x="4278322" y="37548"/>
                </a:cubicBezTo>
                <a:lnTo>
                  <a:pt x="4292209" y="37548"/>
                </a:lnTo>
                <a:lnTo>
                  <a:pt x="4308154" y="23918"/>
                </a:lnTo>
                <a:lnTo>
                  <a:pt x="4330786" y="43977"/>
                </a:lnTo>
                <a:cubicBezTo>
                  <a:pt x="4329071" y="45692"/>
                  <a:pt x="4325985" y="47149"/>
                  <a:pt x="4321527" y="48349"/>
                </a:cubicBezTo>
                <a:lnTo>
                  <a:pt x="4308926" y="108271"/>
                </a:lnTo>
                <a:cubicBezTo>
                  <a:pt x="4308583" y="108957"/>
                  <a:pt x="4306954" y="109814"/>
                  <a:pt x="4304039" y="110843"/>
                </a:cubicBezTo>
                <a:cubicBezTo>
                  <a:pt x="4296324" y="113929"/>
                  <a:pt x="4289380" y="115472"/>
                  <a:pt x="4283208" y="115472"/>
                </a:cubicBezTo>
                <a:lnTo>
                  <a:pt x="4278065" y="115472"/>
                </a:lnTo>
                <a:lnTo>
                  <a:pt x="4279608" y="108271"/>
                </a:lnTo>
                <a:lnTo>
                  <a:pt x="4253376" y="108271"/>
                </a:lnTo>
                <a:lnTo>
                  <a:pt x="4252862" y="110329"/>
                </a:lnTo>
                <a:cubicBezTo>
                  <a:pt x="4273264" y="110843"/>
                  <a:pt x="4282437" y="116158"/>
                  <a:pt x="4280379" y="126273"/>
                </a:cubicBezTo>
                <a:cubicBezTo>
                  <a:pt x="4280208" y="126959"/>
                  <a:pt x="4279565" y="128545"/>
                  <a:pt x="4278451" y="131031"/>
                </a:cubicBezTo>
                <a:cubicBezTo>
                  <a:pt x="4277336" y="133517"/>
                  <a:pt x="4274293" y="135960"/>
                  <a:pt x="4269321" y="138361"/>
                </a:cubicBezTo>
                <a:lnTo>
                  <a:pt x="4276265" y="138361"/>
                </a:lnTo>
                <a:lnTo>
                  <a:pt x="4295295" y="119072"/>
                </a:lnTo>
                <a:lnTo>
                  <a:pt x="4299153" y="122673"/>
                </a:lnTo>
                <a:cubicBezTo>
                  <a:pt x="4301725" y="125073"/>
                  <a:pt x="4304682" y="127988"/>
                  <a:pt x="4308026" y="131417"/>
                </a:cubicBezTo>
                <a:cubicBezTo>
                  <a:pt x="4311369" y="134846"/>
                  <a:pt x="4314412" y="138189"/>
                  <a:pt x="4317155" y="141447"/>
                </a:cubicBezTo>
                <a:cubicBezTo>
                  <a:pt x="4315612" y="144190"/>
                  <a:pt x="4313041" y="145562"/>
                  <a:pt x="4309440" y="145562"/>
                </a:cubicBezTo>
                <a:lnTo>
                  <a:pt x="4261863" y="145562"/>
                </a:lnTo>
                <a:cubicBezTo>
                  <a:pt x="4259805" y="152248"/>
                  <a:pt x="4257576" y="158677"/>
                  <a:pt x="4255176" y="164850"/>
                </a:cubicBezTo>
                <a:lnTo>
                  <a:pt x="4267521" y="164850"/>
                </a:lnTo>
                <a:lnTo>
                  <a:pt x="4284751" y="151219"/>
                </a:lnTo>
                <a:lnTo>
                  <a:pt x="4306354" y="172308"/>
                </a:lnTo>
                <a:cubicBezTo>
                  <a:pt x="4304125" y="174365"/>
                  <a:pt x="4300525" y="175737"/>
                  <a:pt x="4295553" y="176423"/>
                </a:cubicBezTo>
                <a:cubicBezTo>
                  <a:pt x="4290581" y="195282"/>
                  <a:pt x="4285737" y="209341"/>
                  <a:pt x="4281022" y="218599"/>
                </a:cubicBezTo>
                <a:cubicBezTo>
                  <a:pt x="4276307" y="227858"/>
                  <a:pt x="4270864" y="234201"/>
                  <a:pt x="4264692" y="237630"/>
                </a:cubicBezTo>
                <a:cubicBezTo>
                  <a:pt x="4257148" y="242259"/>
                  <a:pt x="4247718" y="244574"/>
                  <a:pt x="4236402" y="244574"/>
                </a:cubicBezTo>
                <a:lnTo>
                  <a:pt x="4237174" y="240716"/>
                </a:lnTo>
                <a:cubicBezTo>
                  <a:pt x="4238546" y="234201"/>
                  <a:pt x="4238460" y="229186"/>
                  <a:pt x="4236917" y="225672"/>
                </a:cubicBezTo>
                <a:cubicBezTo>
                  <a:pt x="4235374" y="222157"/>
                  <a:pt x="4231516" y="219542"/>
                  <a:pt x="4225344" y="217828"/>
                </a:cubicBezTo>
                <a:lnTo>
                  <a:pt x="4226115" y="214484"/>
                </a:lnTo>
                <a:cubicBezTo>
                  <a:pt x="4234174" y="214999"/>
                  <a:pt x="4240089" y="215256"/>
                  <a:pt x="4243860" y="215256"/>
                </a:cubicBezTo>
                <a:cubicBezTo>
                  <a:pt x="4247118" y="215256"/>
                  <a:pt x="4249433" y="214742"/>
                  <a:pt x="4250804" y="213713"/>
                </a:cubicBezTo>
                <a:cubicBezTo>
                  <a:pt x="4255262" y="211313"/>
                  <a:pt x="4261005" y="197425"/>
                  <a:pt x="4268035" y="172051"/>
                </a:cubicBezTo>
                <a:lnTo>
                  <a:pt x="4252347" y="172051"/>
                </a:lnTo>
                <a:cubicBezTo>
                  <a:pt x="4245146" y="187995"/>
                  <a:pt x="4235674" y="202226"/>
                  <a:pt x="4223929" y="214742"/>
                </a:cubicBezTo>
                <a:cubicBezTo>
                  <a:pt x="4212185" y="227257"/>
                  <a:pt x="4197140" y="237716"/>
                  <a:pt x="4178795" y="246117"/>
                </a:cubicBezTo>
                <a:lnTo>
                  <a:pt x="4177767" y="243031"/>
                </a:lnTo>
                <a:cubicBezTo>
                  <a:pt x="4188054" y="234287"/>
                  <a:pt x="4196540" y="224729"/>
                  <a:pt x="4203227" y="214356"/>
                </a:cubicBezTo>
                <a:cubicBezTo>
                  <a:pt x="4209913" y="203983"/>
                  <a:pt x="4215228" y="193010"/>
                  <a:pt x="4219172" y="181437"/>
                </a:cubicBezTo>
                <a:cubicBezTo>
                  <a:pt x="4223115" y="169865"/>
                  <a:pt x="4226458" y="157906"/>
                  <a:pt x="4229202" y="145562"/>
                </a:cubicBezTo>
                <a:lnTo>
                  <a:pt x="4206570" y="145562"/>
                </a:lnTo>
                <a:lnTo>
                  <a:pt x="4206056" y="138361"/>
                </a:lnTo>
                <a:lnTo>
                  <a:pt x="4252347" y="138361"/>
                </a:lnTo>
                <a:cubicBezTo>
                  <a:pt x="4251147" y="137675"/>
                  <a:pt x="4249947" y="136818"/>
                  <a:pt x="4248747" y="135789"/>
                </a:cubicBezTo>
                <a:cubicBezTo>
                  <a:pt x="4250290" y="127902"/>
                  <a:pt x="4249690" y="120958"/>
                  <a:pt x="4246947" y="114958"/>
                </a:cubicBezTo>
                <a:cubicBezTo>
                  <a:pt x="4240431" y="118387"/>
                  <a:pt x="4233316" y="120101"/>
                  <a:pt x="4225601" y="120101"/>
                </a:cubicBezTo>
                <a:lnTo>
                  <a:pt x="4221229" y="120101"/>
                </a:lnTo>
                <a:lnTo>
                  <a:pt x="4241289" y="25461"/>
                </a:lnTo>
                <a:lnTo>
                  <a:pt x="4267263" y="36519"/>
                </a:lnTo>
                <a:cubicBezTo>
                  <a:pt x="4268635" y="31376"/>
                  <a:pt x="4270135" y="25504"/>
                  <a:pt x="4271764" y="18903"/>
                </a:cubicBezTo>
                <a:cubicBezTo>
                  <a:pt x="4273393" y="12302"/>
                  <a:pt x="4274807" y="6344"/>
                  <a:pt x="4276007" y="1029"/>
                </a:cubicBezTo>
                <a:close/>
                <a:moveTo>
                  <a:pt x="6692509" y="0"/>
                </a:moveTo>
                <a:lnTo>
                  <a:pt x="6717969" y="34976"/>
                </a:lnTo>
                <a:cubicBezTo>
                  <a:pt x="6716254" y="36176"/>
                  <a:pt x="6714026" y="36776"/>
                  <a:pt x="6711282" y="36776"/>
                </a:cubicBezTo>
                <a:cubicBezTo>
                  <a:pt x="6708025" y="36776"/>
                  <a:pt x="6704081" y="35834"/>
                  <a:pt x="6699452" y="33948"/>
                </a:cubicBezTo>
                <a:cubicBezTo>
                  <a:pt x="6674249" y="36348"/>
                  <a:pt x="6646646" y="37548"/>
                  <a:pt x="6616642" y="37548"/>
                </a:cubicBezTo>
                <a:cubicBezTo>
                  <a:pt x="6603097" y="37548"/>
                  <a:pt x="6589124" y="37291"/>
                  <a:pt x="6574722" y="36776"/>
                </a:cubicBezTo>
                <a:cubicBezTo>
                  <a:pt x="6563235" y="65580"/>
                  <a:pt x="6552863" y="90612"/>
                  <a:pt x="6543604" y="111872"/>
                </a:cubicBezTo>
                <a:lnTo>
                  <a:pt x="6591439" y="111872"/>
                </a:lnTo>
                <a:lnTo>
                  <a:pt x="6605069" y="47578"/>
                </a:lnTo>
                <a:lnTo>
                  <a:pt x="6650589" y="52207"/>
                </a:lnTo>
                <a:cubicBezTo>
                  <a:pt x="6649389" y="55807"/>
                  <a:pt x="6645960" y="58036"/>
                  <a:pt x="6640302" y="58894"/>
                </a:cubicBezTo>
                <a:lnTo>
                  <a:pt x="6629244" y="111872"/>
                </a:lnTo>
                <a:lnTo>
                  <a:pt x="6663448" y="111872"/>
                </a:lnTo>
                <a:lnTo>
                  <a:pt x="6689165" y="86154"/>
                </a:lnTo>
                <a:lnTo>
                  <a:pt x="6694566" y="90783"/>
                </a:lnTo>
                <a:cubicBezTo>
                  <a:pt x="6697995" y="94041"/>
                  <a:pt x="6702067" y="97898"/>
                  <a:pt x="6706782" y="102356"/>
                </a:cubicBezTo>
                <a:cubicBezTo>
                  <a:pt x="6711497" y="106814"/>
                  <a:pt x="6715826" y="111014"/>
                  <a:pt x="6719769" y="114958"/>
                </a:cubicBezTo>
                <a:cubicBezTo>
                  <a:pt x="6718055" y="117701"/>
                  <a:pt x="6715226" y="119072"/>
                  <a:pt x="6711282" y="119072"/>
                </a:cubicBezTo>
                <a:lnTo>
                  <a:pt x="6627701" y="119072"/>
                </a:lnTo>
                <a:lnTo>
                  <a:pt x="6608927" y="206769"/>
                </a:lnTo>
                <a:cubicBezTo>
                  <a:pt x="6607212" y="214656"/>
                  <a:pt x="6604683" y="221385"/>
                  <a:pt x="6601340" y="226957"/>
                </a:cubicBezTo>
                <a:cubicBezTo>
                  <a:pt x="6597997" y="232530"/>
                  <a:pt x="6592510" y="236944"/>
                  <a:pt x="6584881" y="240202"/>
                </a:cubicBezTo>
                <a:cubicBezTo>
                  <a:pt x="6577251" y="243459"/>
                  <a:pt x="6566321" y="245603"/>
                  <a:pt x="6552091" y="246631"/>
                </a:cubicBezTo>
                <a:cubicBezTo>
                  <a:pt x="6553977" y="235658"/>
                  <a:pt x="6553120" y="227600"/>
                  <a:pt x="6549519" y="222457"/>
                </a:cubicBezTo>
                <a:cubicBezTo>
                  <a:pt x="6547633" y="220057"/>
                  <a:pt x="6544976" y="217913"/>
                  <a:pt x="6541547" y="216027"/>
                </a:cubicBezTo>
                <a:cubicBezTo>
                  <a:pt x="6538118" y="214142"/>
                  <a:pt x="6532631" y="212513"/>
                  <a:pt x="6525088" y="211141"/>
                </a:cubicBezTo>
                <a:lnTo>
                  <a:pt x="6525602" y="208055"/>
                </a:lnTo>
                <a:lnTo>
                  <a:pt x="6542576" y="209084"/>
                </a:lnTo>
                <a:cubicBezTo>
                  <a:pt x="6551662" y="209770"/>
                  <a:pt x="6558949" y="210112"/>
                  <a:pt x="6564435" y="210112"/>
                </a:cubicBezTo>
                <a:cubicBezTo>
                  <a:pt x="6566836" y="210112"/>
                  <a:pt x="6568507" y="209727"/>
                  <a:pt x="6569450" y="208955"/>
                </a:cubicBezTo>
                <a:cubicBezTo>
                  <a:pt x="6570393" y="208184"/>
                  <a:pt x="6571036" y="207026"/>
                  <a:pt x="6571379" y="205483"/>
                </a:cubicBezTo>
                <a:lnTo>
                  <a:pt x="6589896" y="119072"/>
                </a:lnTo>
                <a:lnTo>
                  <a:pt x="6541804" y="119072"/>
                </a:lnTo>
                <a:lnTo>
                  <a:pt x="6527145" y="133474"/>
                </a:lnTo>
                <a:lnTo>
                  <a:pt x="6497827" y="115472"/>
                </a:lnTo>
                <a:cubicBezTo>
                  <a:pt x="6500399" y="113243"/>
                  <a:pt x="6503571" y="111100"/>
                  <a:pt x="6507343" y="109043"/>
                </a:cubicBezTo>
                <a:cubicBezTo>
                  <a:pt x="6513858" y="95498"/>
                  <a:pt x="6520716" y="79810"/>
                  <a:pt x="6527917" y="61980"/>
                </a:cubicBezTo>
                <a:cubicBezTo>
                  <a:pt x="6535117" y="44149"/>
                  <a:pt x="6540347" y="30176"/>
                  <a:pt x="6543604" y="20060"/>
                </a:cubicBezTo>
                <a:lnTo>
                  <a:pt x="6580637" y="28804"/>
                </a:lnTo>
                <a:cubicBezTo>
                  <a:pt x="6601211" y="24861"/>
                  <a:pt x="6621614" y="20317"/>
                  <a:pt x="6641845" y="15174"/>
                </a:cubicBezTo>
                <a:cubicBezTo>
                  <a:pt x="6662076" y="10030"/>
                  <a:pt x="6678964" y="4972"/>
                  <a:pt x="669250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accent4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accent2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accent2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accent2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accent2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accent2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accent2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accent2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accent2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endParaRPr lang="en-US" altLang="zh-CN" sz="2000" dirty="0">
              <a:latin typeface="JiangChengXieSong 900W" panose="02020900000000000000" pitchFamily="18" charset="-122"/>
              <a:ea typeface="JiangChengXieSong 900W" panose="02020900000000000000" pitchFamily="18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2390251" y="1194608"/>
            <a:ext cx="4334345" cy="246116"/>
          </a:xfrm>
          <a:custGeom>
            <a:avLst/>
            <a:gdLst/>
            <a:ahLst/>
            <a:cxnLst/>
            <a:rect l="l" t="t" r="r" b="b"/>
            <a:pathLst>
              <a:path w="4334345" h="246116">
                <a:moveTo>
                  <a:pt x="3821243" y="181308"/>
                </a:moveTo>
                <a:lnTo>
                  <a:pt x="3824329" y="181308"/>
                </a:lnTo>
                <a:cubicBezTo>
                  <a:pt x="3825358" y="190909"/>
                  <a:pt x="3825100" y="199482"/>
                  <a:pt x="3823557" y="207026"/>
                </a:cubicBezTo>
                <a:cubicBezTo>
                  <a:pt x="3822357" y="212683"/>
                  <a:pt x="3819443" y="219370"/>
                  <a:pt x="3814813" y="227085"/>
                </a:cubicBezTo>
                <a:cubicBezTo>
                  <a:pt x="3810184" y="234801"/>
                  <a:pt x="3803240" y="240373"/>
                  <a:pt x="3793982" y="243802"/>
                </a:cubicBezTo>
                <a:cubicBezTo>
                  <a:pt x="3790725" y="245002"/>
                  <a:pt x="3787639" y="245602"/>
                  <a:pt x="3784724" y="245602"/>
                </a:cubicBezTo>
                <a:cubicBezTo>
                  <a:pt x="3774951" y="245602"/>
                  <a:pt x="3769551" y="241058"/>
                  <a:pt x="3768522" y="231972"/>
                </a:cubicBezTo>
                <a:cubicBezTo>
                  <a:pt x="3768522" y="230257"/>
                  <a:pt x="3768693" y="228628"/>
                  <a:pt x="3769036" y="227085"/>
                </a:cubicBezTo>
                <a:cubicBezTo>
                  <a:pt x="3769722" y="223485"/>
                  <a:pt x="3771694" y="220013"/>
                  <a:pt x="3774951" y="216670"/>
                </a:cubicBezTo>
                <a:cubicBezTo>
                  <a:pt x="3778209" y="213326"/>
                  <a:pt x="3782495" y="210712"/>
                  <a:pt x="3787810" y="208826"/>
                </a:cubicBezTo>
                <a:cubicBezTo>
                  <a:pt x="3794325" y="207111"/>
                  <a:pt x="3800883" y="203854"/>
                  <a:pt x="3807484" y="199053"/>
                </a:cubicBezTo>
                <a:cubicBezTo>
                  <a:pt x="3814085" y="194253"/>
                  <a:pt x="3818671" y="188338"/>
                  <a:pt x="3821243" y="181308"/>
                </a:cubicBezTo>
                <a:close/>
                <a:moveTo>
                  <a:pt x="3854676" y="179508"/>
                </a:moveTo>
                <a:cubicBezTo>
                  <a:pt x="3877135" y="191681"/>
                  <a:pt x="3886651" y="205740"/>
                  <a:pt x="3883222" y="221685"/>
                </a:cubicBezTo>
                <a:cubicBezTo>
                  <a:pt x="3880822" y="233000"/>
                  <a:pt x="3874221" y="239944"/>
                  <a:pt x="3863419" y="242516"/>
                </a:cubicBezTo>
                <a:cubicBezTo>
                  <a:pt x="3862219" y="242859"/>
                  <a:pt x="3861105" y="243030"/>
                  <a:pt x="3860076" y="243030"/>
                </a:cubicBezTo>
                <a:cubicBezTo>
                  <a:pt x="3854590" y="243030"/>
                  <a:pt x="3849618" y="240030"/>
                  <a:pt x="3845160" y="234029"/>
                </a:cubicBezTo>
                <a:cubicBezTo>
                  <a:pt x="3846875" y="228543"/>
                  <a:pt x="3848332" y="223142"/>
                  <a:pt x="3849532" y="217827"/>
                </a:cubicBezTo>
                <a:cubicBezTo>
                  <a:pt x="3852275" y="204797"/>
                  <a:pt x="3853047" y="192367"/>
                  <a:pt x="3851847" y="180537"/>
                </a:cubicBezTo>
                <a:close/>
                <a:moveTo>
                  <a:pt x="3904053" y="178736"/>
                </a:moveTo>
                <a:cubicBezTo>
                  <a:pt x="3922913" y="184223"/>
                  <a:pt x="3935171" y="191338"/>
                  <a:pt x="3940829" y="200082"/>
                </a:cubicBezTo>
                <a:cubicBezTo>
                  <a:pt x="3945801" y="207797"/>
                  <a:pt x="3947516" y="215084"/>
                  <a:pt x="3945973" y="221942"/>
                </a:cubicBezTo>
                <a:cubicBezTo>
                  <a:pt x="3945801" y="223142"/>
                  <a:pt x="3944815" y="226014"/>
                  <a:pt x="3943015" y="230557"/>
                </a:cubicBezTo>
                <a:cubicBezTo>
                  <a:pt x="3941215" y="235101"/>
                  <a:pt x="3936800" y="238744"/>
                  <a:pt x="3929771" y="241487"/>
                </a:cubicBezTo>
                <a:cubicBezTo>
                  <a:pt x="3927542" y="242344"/>
                  <a:pt x="3925399" y="242773"/>
                  <a:pt x="3923341" y="242773"/>
                </a:cubicBezTo>
                <a:cubicBezTo>
                  <a:pt x="3918369" y="242773"/>
                  <a:pt x="3913569" y="240544"/>
                  <a:pt x="3908939" y="236086"/>
                </a:cubicBezTo>
                <a:cubicBezTo>
                  <a:pt x="3911683" y="215169"/>
                  <a:pt x="3909197" y="196481"/>
                  <a:pt x="3901481" y="180022"/>
                </a:cubicBezTo>
                <a:close/>
                <a:moveTo>
                  <a:pt x="3961146" y="175136"/>
                </a:moveTo>
                <a:cubicBezTo>
                  <a:pt x="3982063" y="180794"/>
                  <a:pt x="3995950" y="188252"/>
                  <a:pt x="4002808" y="197510"/>
                </a:cubicBezTo>
                <a:cubicBezTo>
                  <a:pt x="4009323" y="206083"/>
                  <a:pt x="4011724" y="214398"/>
                  <a:pt x="4010009" y="222456"/>
                </a:cubicBezTo>
                <a:cubicBezTo>
                  <a:pt x="4009838" y="222970"/>
                  <a:pt x="4009152" y="225542"/>
                  <a:pt x="4007952" y="230171"/>
                </a:cubicBezTo>
                <a:cubicBezTo>
                  <a:pt x="4006752" y="234801"/>
                  <a:pt x="4002380" y="238830"/>
                  <a:pt x="3994836" y="242259"/>
                </a:cubicBezTo>
                <a:cubicBezTo>
                  <a:pt x="3992264" y="243459"/>
                  <a:pt x="3989692" y="244059"/>
                  <a:pt x="3987121" y="244059"/>
                </a:cubicBezTo>
                <a:cubicBezTo>
                  <a:pt x="3982320" y="244059"/>
                  <a:pt x="3977519" y="242087"/>
                  <a:pt x="3972719" y="238144"/>
                </a:cubicBezTo>
                <a:cubicBezTo>
                  <a:pt x="3973062" y="227171"/>
                  <a:pt x="3971904" y="216284"/>
                  <a:pt x="3969247" y="205483"/>
                </a:cubicBezTo>
                <a:cubicBezTo>
                  <a:pt x="3966589" y="194681"/>
                  <a:pt x="3963118" y="184994"/>
                  <a:pt x="3958831" y="176422"/>
                </a:cubicBezTo>
                <a:close/>
                <a:moveTo>
                  <a:pt x="4165895" y="158420"/>
                </a:moveTo>
                <a:lnTo>
                  <a:pt x="4160495" y="164077"/>
                </a:lnTo>
                <a:cubicBezTo>
                  <a:pt x="4169581" y="175736"/>
                  <a:pt x="4182440" y="184651"/>
                  <a:pt x="4199071" y="190824"/>
                </a:cubicBezTo>
                <a:cubicBezTo>
                  <a:pt x="4211587" y="181222"/>
                  <a:pt x="4222817" y="170421"/>
                  <a:pt x="4232761" y="158420"/>
                </a:cubicBezTo>
                <a:close/>
                <a:moveTo>
                  <a:pt x="1334891" y="145561"/>
                </a:moveTo>
                <a:lnTo>
                  <a:pt x="1330519" y="166392"/>
                </a:lnTo>
                <a:lnTo>
                  <a:pt x="1362923" y="166392"/>
                </a:lnTo>
                <a:lnTo>
                  <a:pt x="1378353" y="152505"/>
                </a:lnTo>
                <a:cubicBezTo>
                  <a:pt x="1372181" y="154048"/>
                  <a:pt x="1366780" y="154819"/>
                  <a:pt x="1362151" y="154819"/>
                </a:cubicBezTo>
                <a:lnTo>
                  <a:pt x="1355979" y="154819"/>
                </a:lnTo>
                <a:lnTo>
                  <a:pt x="1357779" y="145561"/>
                </a:lnTo>
                <a:close/>
                <a:moveTo>
                  <a:pt x="1279084" y="145561"/>
                </a:moveTo>
                <a:lnTo>
                  <a:pt x="1278312" y="149418"/>
                </a:lnTo>
                <a:cubicBezTo>
                  <a:pt x="1278141" y="150276"/>
                  <a:pt x="1276426" y="151519"/>
                  <a:pt x="1273169" y="153147"/>
                </a:cubicBezTo>
                <a:cubicBezTo>
                  <a:pt x="1269911" y="154776"/>
                  <a:pt x="1265925" y="156191"/>
                  <a:pt x="1261210" y="157391"/>
                </a:cubicBezTo>
                <a:cubicBezTo>
                  <a:pt x="1256495" y="158591"/>
                  <a:pt x="1251823" y="159191"/>
                  <a:pt x="1247194" y="159191"/>
                </a:cubicBezTo>
                <a:lnTo>
                  <a:pt x="1264425" y="166392"/>
                </a:lnTo>
                <a:lnTo>
                  <a:pt x="1296829" y="166392"/>
                </a:lnTo>
                <a:lnTo>
                  <a:pt x="1301201" y="145561"/>
                </a:lnTo>
                <a:close/>
                <a:moveTo>
                  <a:pt x="3535226" y="130645"/>
                </a:moveTo>
                <a:lnTo>
                  <a:pt x="3520824" y="198024"/>
                </a:lnTo>
                <a:lnTo>
                  <a:pt x="3552457" y="198024"/>
                </a:lnTo>
                <a:lnTo>
                  <a:pt x="3566859" y="130645"/>
                </a:lnTo>
                <a:close/>
                <a:moveTo>
                  <a:pt x="346710" y="122415"/>
                </a:moveTo>
                <a:cubicBezTo>
                  <a:pt x="344995" y="124301"/>
                  <a:pt x="341995" y="125415"/>
                  <a:pt x="337709" y="125758"/>
                </a:cubicBezTo>
                <a:cubicBezTo>
                  <a:pt x="332908" y="141532"/>
                  <a:pt x="326650" y="157905"/>
                  <a:pt x="318935" y="174879"/>
                </a:cubicBezTo>
                <a:cubicBezTo>
                  <a:pt x="322364" y="181565"/>
                  <a:pt x="326822" y="186966"/>
                  <a:pt x="332308" y="191081"/>
                </a:cubicBezTo>
                <a:close/>
                <a:moveTo>
                  <a:pt x="1341577" y="114185"/>
                </a:moveTo>
                <a:lnTo>
                  <a:pt x="1336434" y="138360"/>
                </a:lnTo>
                <a:lnTo>
                  <a:pt x="1359322" y="138360"/>
                </a:lnTo>
                <a:lnTo>
                  <a:pt x="1364466" y="114185"/>
                </a:lnTo>
                <a:close/>
                <a:moveTo>
                  <a:pt x="1285770" y="114185"/>
                </a:moveTo>
                <a:lnTo>
                  <a:pt x="1280627" y="138360"/>
                </a:lnTo>
                <a:lnTo>
                  <a:pt x="1302744" y="138360"/>
                </a:lnTo>
                <a:lnTo>
                  <a:pt x="1307887" y="114185"/>
                </a:lnTo>
                <a:close/>
                <a:moveTo>
                  <a:pt x="3625752" y="103641"/>
                </a:moveTo>
                <a:cubicBezTo>
                  <a:pt x="3644783" y="108613"/>
                  <a:pt x="3657041" y="115386"/>
                  <a:pt x="3662528" y="123958"/>
                </a:cubicBezTo>
                <a:cubicBezTo>
                  <a:pt x="3667157" y="130988"/>
                  <a:pt x="3668871" y="137674"/>
                  <a:pt x="3667671" y="144018"/>
                </a:cubicBezTo>
                <a:cubicBezTo>
                  <a:pt x="3667328" y="145389"/>
                  <a:pt x="3666214" y="148347"/>
                  <a:pt x="3664328" y="152890"/>
                </a:cubicBezTo>
                <a:cubicBezTo>
                  <a:pt x="3662442" y="157434"/>
                  <a:pt x="3657727" y="160991"/>
                  <a:pt x="3650183" y="163563"/>
                </a:cubicBezTo>
                <a:cubicBezTo>
                  <a:pt x="3647954" y="164420"/>
                  <a:pt x="3645811" y="164849"/>
                  <a:pt x="3643754" y="164849"/>
                </a:cubicBezTo>
                <a:cubicBezTo>
                  <a:pt x="3638782" y="164849"/>
                  <a:pt x="3633895" y="162534"/>
                  <a:pt x="3629095" y="157905"/>
                </a:cubicBezTo>
                <a:cubicBezTo>
                  <a:pt x="3632010" y="138188"/>
                  <a:pt x="3630124" y="120529"/>
                  <a:pt x="3623437" y="104927"/>
                </a:cubicBezTo>
                <a:close/>
                <a:moveTo>
                  <a:pt x="209598" y="79467"/>
                </a:moveTo>
                <a:lnTo>
                  <a:pt x="215770" y="85896"/>
                </a:lnTo>
                <a:cubicBezTo>
                  <a:pt x="219542" y="90182"/>
                  <a:pt x="224085" y="95240"/>
                  <a:pt x="229400" y="101070"/>
                </a:cubicBezTo>
                <a:cubicBezTo>
                  <a:pt x="234715" y="106899"/>
                  <a:pt x="239516" y="112385"/>
                  <a:pt x="243802" y="117529"/>
                </a:cubicBezTo>
                <a:cubicBezTo>
                  <a:pt x="242087" y="120272"/>
                  <a:pt x="239001" y="121644"/>
                  <a:pt x="234544" y="121644"/>
                </a:cubicBezTo>
                <a:lnTo>
                  <a:pt x="514" y="121644"/>
                </a:lnTo>
                <a:lnTo>
                  <a:pt x="0" y="113414"/>
                </a:lnTo>
                <a:lnTo>
                  <a:pt x="178479" y="113414"/>
                </a:lnTo>
                <a:close/>
                <a:moveTo>
                  <a:pt x="1057103" y="68665"/>
                </a:moveTo>
                <a:cubicBezTo>
                  <a:pt x="1051960" y="76552"/>
                  <a:pt x="1046559" y="84096"/>
                  <a:pt x="1040901" y="91297"/>
                </a:cubicBezTo>
                <a:cubicBezTo>
                  <a:pt x="1041244" y="112385"/>
                  <a:pt x="1044416" y="131073"/>
                  <a:pt x="1050417" y="147361"/>
                </a:cubicBezTo>
                <a:cubicBezTo>
                  <a:pt x="1064647" y="122329"/>
                  <a:pt x="1075448" y="96097"/>
                  <a:pt x="1082821" y="68665"/>
                </a:cubicBezTo>
                <a:close/>
                <a:moveTo>
                  <a:pt x="1368066" y="61979"/>
                </a:moveTo>
                <a:lnTo>
                  <a:pt x="1392498" y="87954"/>
                </a:lnTo>
                <a:cubicBezTo>
                  <a:pt x="1390612" y="89497"/>
                  <a:pt x="1388040" y="90268"/>
                  <a:pt x="1384783" y="90268"/>
                </a:cubicBezTo>
                <a:cubicBezTo>
                  <a:pt x="1382382" y="90268"/>
                  <a:pt x="1379468" y="89754"/>
                  <a:pt x="1376039" y="88725"/>
                </a:cubicBezTo>
                <a:cubicBezTo>
                  <a:pt x="1367466" y="89754"/>
                  <a:pt x="1357608" y="90611"/>
                  <a:pt x="1346463" y="91297"/>
                </a:cubicBezTo>
                <a:lnTo>
                  <a:pt x="1343120" y="106985"/>
                </a:lnTo>
                <a:lnTo>
                  <a:pt x="1363694" y="106985"/>
                </a:lnTo>
                <a:lnTo>
                  <a:pt x="1381439" y="91811"/>
                </a:lnTo>
                <a:lnTo>
                  <a:pt x="1406643" y="113928"/>
                </a:lnTo>
                <a:cubicBezTo>
                  <a:pt x="1405099" y="115643"/>
                  <a:pt x="1402185" y="117100"/>
                  <a:pt x="1397899" y="118300"/>
                </a:cubicBezTo>
                <a:lnTo>
                  <a:pt x="1391726" y="147361"/>
                </a:lnTo>
                <a:cubicBezTo>
                  <a:pt x="1391555" y="148047"/>
                  <a:pt x="1388469" y="149333"/>
                  <a:pt x="1382468" y="151219"/>
                </a:cubicBezTo>
                <a:lnTo>
                  <a:pt x="1407671" y="173593"/>
                </a:lnTo>
                <a:cubicBezTo>
                  <a:pt x="1405614" y="175993"/>
                  <a:pt x="1401842" y="177793"/>
                  <a:pt x="1396355" y="178994"/>
                </a:cubicBezTo>
                <a:lnTo>
                  <a:pt x="1388383" y="216027"/>
                </a:lnTo>
                <a:cubicBezTo>
                  <a:pt x="1387183" y="221856"/>
                  <a:pt x="1385297" y="226871"/>
                  <a:pt x="1382725" y="231071"/>
                </a:cubicBezTo>
                <a:cubicBezTo>
                  <a:pt x="1380153" y="235272"/>
                  <a:pt x="1375996" y="238615"/>
                  <a:pt x="1370252" y="241101"/>
                </a:cubicBezTo>
                <a:cubicBezTo>
                  <a:pt x="1364509" y="243587"/>
                  <a:pt x="1356322" y="245259"/>
                  <a:pt x="1345692" y="246116"/>
                </a:cubicBezTo>
                <a:cubicBezTo>
                  <a:pt x="1347578" y="237715"/>
                  <a:pt x="1347921" y="231586"/>
                  <a:pt x="1346721" y="227728"/>
                </a:cubicBezTo>
                <a:cubicBezTo>
                  <a:pt x="1345521" y="223871"/>
                  <a:pt x="1341749" y="221256"/>
                  <a:pt x="1335405" y="219884"/>
                </a:cubicBezTo>
                <a:lnTo>
                  <a:pt x="1335919" y="216798"/>
                </a:lnTo>
                <a:lnTo>
                  <a:pt x="1350835" y="217570"/>
                </a:lnTo>
                <a:cubicBezTo>
                  <a:pt x="1353407" y="217570"/>
                  <a:pt x="1354950" y="216198"/>
                  <a:pt x="1355465" y="213455"/>
                </a:cubicBezTo>
                <a:lnTo>
                  <a:pt x="1363951" y="173593"/>
                </a:lnTo>
                <a:lnTo>
                  <a:pt x="1328976" y="173593"/>
                </a:lnTo>
                <a:lnTo>
                  <a:pt x="1325632" y="190052"/>
                </a:lnTo>
                <a:lnTo>
                  <a:pt x="1333605" y="189795"/>
                </a:lnTo>
                <a:cubicBezTo>
                  <a:pt x="1333262" y="186023"/>
                  <a:pt x="1332576" y="182851"/>
                  <a:pt x="1331547" y="180279"/>
                </a:cubicBezTo>
                <a:lnTo>
                  <a:pt x="1334376" y="178994"/>
                </a:lnTo>
                <a:cubicBezTo>
                  <a:pt x="1352207" y="183794"/>
                  <a:pt x="1360094" y="190995"/>
                  <a:pt x="1358036" y="200596"/>
                </a:cubicBezTo>
                <a:cubicBezTo>
                  <a:pt x="1356665" y="206597"/>
                  <a:pt x="1352550" y="210455"/>
                  <a:pt x="1345692" y="212169"/>
                </a:cubicBezTo>
                <a:cubicBezTo>
                  <a:pt x="1344663" y="212512"/>
                  <a:pt x="1343635" y="212683"/>
                  <a:pt x="1342606" y="212683"/>
                </a:cubicBezTo>
                <a:cubicBezTo>
                  <a:pt x="1339006" y="212683"/>
                  <a:pt x="1335662" y="211055"/>
                  <a:pt x="1332576" y="207797"/>
                </a:cubicBezTo>
                <a:lnTo>
                  <a:pt x="1332833" y="205997"/>
                </a:lnTo>
                <a:cubicBezTo>
                  <a:pt x="1333519" y="202911"/>
                  <a:pt x="1333862" y="199910"/>
                  <a:pt x="1333862" y="196996"/>
                </a:cubicBezTo>
                <a:cubicBezTo>
                  <a:pt x="1320317" y="202654"/>
                  <a:pt x="1300772" y="209940"/>
                  <a:pt x="1275226" y="218856"/>
                </a:cubicBezTo>
                <a:cubicBezTo>
                  <a:pt x="1272826" y="222113"/>
                  <a:pt x="1269911" y="223999"/>
                  <a:pt x="1266482" y="224514"/>
                </a:cubicBezTo>
                <a:lnTo>
                  <a:pt x="1259024" y="190824"/>
                </a:lnTo>
                <a:lnTo>
                  <a:pt x="1291685" y="190824"/>
                </a:lnTo>
                <a:lnTo>
                  <a:pt x="1295286" y="173593"/>
                </a:lnTo>
                <a:lnTo>
                  <a:pt x="1260824" y="173593"/>
                </a:lnTo>
                <a:lnTo>
                  <a:pt x="1247966" y="234543"/>
                </a:lnTo>
                <a:cubicBezTo>
                  <a:pt x="1247794" y="235572"/>
                  <a:pt x="1246122" y="236858"/>
                  <a:pt x="1242951" y="238401"/>
                </a:cubicBezTo>
                <a:cubicBezTo>
                  <a:pt x="1239779" y="239944"/>
                  <a:pt x="1235921" y="241358"/>
                  <a:pt x="1231378" y="242644"/>
                </a:cubicBezTo>
                <a:cubicBezTo>
                  <a:pt x="1226834" y="243930"/>
                  <a:pt x="1222334" y="244573"/>
                  <a:pt x="1217876" y="244573"/>
                </a:cubicBezTo>
                <a:lnTo>
                  <a:pt x="1213247" y="244573"/>
                </a:lnTo>
                <a:lnTo>
                  <a:pt x="1232535" y="153019"/>
                </a:lnTo>
                <a:lnTo>
                  <a:pt x="1243336" y="157391"/>
                </a:lnTo>
                <a:lnTo>
                  <a:pt x="1256710" y="93611"/>
                </a:lnTo>
                <a:lnTo>
                  <a:pt x="1289113" y="106985"/>
                </a:lnTo>
                <a:lnTo>
                  <a:pt x="1309430" y="106985"/>
                </a:lnTo>
                <a:lnTo>
                  <a:pt x="1312774" y="92068"/>
                </a:lnTo>
                <a:cubicBezTo>
                  <a:pt x="1293743" y="92068"/>
                  <a:pt x="1275312" y="91468"/>
                  <a:pt x="1257481" y="90268"/>
                </a:cubicBezTo>
                <a:lnTo>
                  <a:pt x="1257738" y="86411"/>
                </a:lnTo>
                <a:cubicBezTo>
                  <a:pt x="1276769" y="84010"/>
                  <a:pt x="1296572" y="80496"/>
                  <a:pt x="1317146" y="75866"/>
                </a:cubicBezTo>
                <a:cubicBezTo>
                  <a:pt x="1337720" y="71237"/>
                  <a:pt x="1354693" y="66608"/>
                  <a:pt x="1368066" y="61979"/>
                </a:cubicBezTo>
                <a:close/>
                <a:moveTo>
                  <a:pt x="3550142" y="59664"/>
                </a:moveTo>
                <a:lnTo>
                  <a:pt x="3536769" y="123444"/>
                </a:lnTo>
                <a:lnTo>
                  <a:pt x="3568402" y="123444"/>
                </a:lnTo>
                <a:lnTo>
                  <a:pt x="3581775" y="59664"/>
                </a:lnTo>
                <a:close/>
                <a:moveTo>
                  <a:pt x="614210" y="46291"/>
                </a:moveTo>
                <a:cubicBezTo>
                  <a:pt x="629469" y="55721"/>
                  <a:pt x="637099" y="65322"/>
                  <a:pt x="637099" y="75095"/>
                </a:cubicBezTo>
                <a:cubicBezTo>
                  <a:pt x="637099" y="77324"/>
                  <a:pt x="636841" y="79467"/>
                  <a:pt x="636327" y="81524"/>
                </a:cubicBezTo>
                <a:cubicBezTo>
                  <a:pt x="634955" y="87868"/>
                  <a:pt x="631612" y="92668"/>
                  <a:pt x="626297" y="95926"/>
                </a:cubicBezTo>
                <a:cubicBezTo>
                  <a:pt x="623726" y="97469"/>
                  <a:pt x="621239" y="98241"/>
                  <a:pt x="618839" y="98241"/>
                </a:cubicBezTo>
                <a:cubicBezTo>
                  <a:pt x="614724" y="98241"/>
                  <a:pt x="610952" y="96097"/>
                  <a:pt x="607523" y="91811"/>
                </a:cubicBezTo>
                <a:lnTo>
                  <a:pt x="609067" y="85382"/>
                </a:lnTo>
                <a:cubicBezTo>
                  <a:pt x="611981" y="71666"/>
                  <a:pt x="612753" y="58979"/>
                  <a:pt x="611381" y="47320"/>
                </a:cubicBezTo>
                <a:close/>
                <a:moveTo>
                  <a:pt x="684676" y="41662"/>
                </a:moveTo>
                <a:lnTo>
                  <a:pt x="717852" y="52463"/>
                </a:lnTo>
                <a:cubicBezTo>
                  <a:pt x="717337" y="53835"/>
                  <a:pt x="716180" y="55078"/>
                  <a:pt x="714380" y="56192"/>
                </a:cubicBezTo>
                <a:cubicBezTo>
                  <a:pt x="712579" y="57307"/>
                  <a:pt x="710308" y="57864"/>
                  <a:pt x="707565" y="57864"/>
                </a:cubicBezTo>
                <a:cubicBezTo>
                  <a:pt x="695734" y="71409"/>
                  <a:pt x="682619" y="84439"/>
                  <a:pt x="668217" y="96955"/>
                </a:cubicBezTo>
                <a:lnTo>
                  <a:pt x="665645" y="95926"/>
                </a:lnTo>
                <a:cubicBezTo>
                  <a:pt x="674217" y="74666"/>
                  <a:pt x="680561" y="56578"/>
                  <a:pt x="684676" y="41662"/>
                </a:cubicBezTo>
                <a:close/>
                <a:moveTo>
                  <a:pt x="1902552" y="36261"/>
                </a:moveTo>
                <a:cubicBezTo>
                  <a:pt x="1895523" y="37976"/>
                  <a:pt x="1887464" y="39776"/>
                  <a:pt x="1878378" y="41662"/>
                </a:cubicBezTo>
                <a:lnTo>
                  <a:pt x="1869376" y="84610"/>
                </a:lnTo>
                <a:lnTo>
                  <a:pt x="1908981" y="84610"/>
                </a:lnTo>
                <a:cubicBezTo>
                  <a:pt x="1910524" y="69523"/>
                  <a:pt x="1912925" y="54006"/>
                  <a:pt x="1916182" y="38062"/>
                </a:cubicBezTo>
                <a:cubicBezTo>
                  <a:pt x="1915154" y="38233"/>
                  <a:pt x="1914039" y="38319"/>
                  <a:pt x="1912839" y="38319"/>
                </a:cubicBezTo>
                <a:cubicBezTo>
                  <a:pt x="1909753" y="38319"/>
                  <a:pt x="1906324" y="37633"/>
                  <a:pt x="1902552" y="36261"/>
                </a:cubicBezTo>
                <a:close/>
                <a:moveTo>
                  <a:pt x="4199328" y="34976"/>
                </a:moveTo>
                <a:cubicBezTo>
                  <a:pt x="4223674" y="41662"/>
                  <a:pt x="4234475" y="51606"/>
                  <a:pt x="4231732" y="64808"/>
                </a:cubicBezTo>
                <a:cubicBezTo>
                  <a:pt x="4231389" y="66865"/>
                  <a:pt x="4229889" y="69908"/>
                  <a:pt x="4227232" y="73938"/>
                </a:cubicBezTo>
                <a:cubicBezTo>
                  <a:pt x="4224574" y="77967"/>
                  <a:pt x="4219731" y="80667"/>
                  <a:pt x="4212701" y="82039"/>
                </a:cubicBezTo>
                <a:lnTo>
                  <a:pt x="4209615" y="82296"/>
                </a:lnTo>
                <a:cubicBezTo>
                  <a:pt x="4203957" y="82296"/>
                  <a:pt x="4198728" y="79553"/>
                  <a:pt x="4193928" y="74066"/>
                </a:cubicBezTo>
                <a:cubicBezTo>
                  <a:pt x="4195128" y="70637"/>
                  <a:pt x="4196071" y="67380"/>
                  <a:pt x="4196756" y="64293"/>
                </a:cubicBezTo>
                <a:cubicBezTo>
                  <a:pt x="4198814" y="54006"/>
                  <a:pt x="4198899" y="44577"/>
                  <a:pt x="4197014" y="36004"/>
                </a:cubicBezTo>
                <a:close/>
                <a:moveTo>
                  <a:pt x="728139" y="27517"/>
                </a:moveTo>
                <a:cubicBezTo>
                  <a:pt x="733796" y="44320"/>
                  <a:pt x="744083" y="57093"/>
                  <a:pt x="759000" y="65837"/>
                </a:cubicBezTo>
                <a:cubicBezTo>
                  <a:pt x="771001" y="54006"/>
                  <a:pt x="781031" y="41233"/>
                  <a:pt x="789089" y="27517"/>
                </a:cubicBezTo>
                <a:close/>
                <a:moveTo>
                  <a:pt x="713222" y="27517"/>
                </a:moveTo>
                <a:lnTo>
                  <a:pt x="714765" y="29575"/>
                </a:lnTo>
                <a:cubicBezTo>
                  <a:pt x="713051" y="30775"/>
                  <a:pt x="710822" y="31375"/>
                  <a:pt x="708079" y="31375"/>
                </a:cubicBezTo>
                <a:cubicBezTo>
                  <a:pt x="705164" y="31375"/>
                  <a:pt x="701735" y="30689"/>
                  <a:pt x="697792" y="29318"/>
                </a:cubicBezTo>
                <a:cubicBezTo>
                  <a:pt x="691620" y="30518"/>
                  <a:pt x="684847" y="31632"/>
                  <a:pt x="677475" y="32661"/>
                </a:cubicBezTo>
                <a:lnTo>
                  <a:pt x="662045" y="105184"/>
                </a:lnTo>
                <a:lnTo>
                  <a:pt x="666931" y="105184"/>
                </a:lnTo>
                <a:lnTo>
                  <a:pt x="682619" y="88725"/>
                </a:lnTo>
                <a:lnTo>
                  <a:pt x="685962" y="91811"/>
                </a:lnTo>
                <a:cubicBezTo>
                  <a:pt x="687848" y="94040"/>
                  <a:pt x="690162" y="96655"/>
                  <a:pt x="692906" y="99655"/>
                </a:cubicBezTo>
                <a:cubicBezTo>
                  <a:pt x="695649" y="102655"/>
                  <a:pt x="698135" y="105527"/>
                  <a:pt x="700364" y="108270"/>
                </a:cubicBezTo>
                <a:cubicBezTo>
                  <a:pt x="715451" y="100555"/>
                  <a:pt x="729167" y="91640"/>
                  <a:pt x="741512" y="81524"/>
                </a:cubicBezTo>
                <a:cubicBezTo>
                  <a:pt x="731568" y="68151"/>
                  <a:pt x="725481" y="50149"/>
                  <a:pt x="723252" y="27517"/>
                </a:cubicBezTo>
                <a:close/>
                <a:moveTo>
                  <a:pt x="1263396" y="24689"/>
                </a:moveTo>
                <a:lnTo>
                  <a:pt x="1257481" y="53235"/>
                </a:lnTo>
                <a:lnTo>
                  <a:pt x="1384783" y="53235"/>
                </a:lnTo>
                <a:lnTo>
                  <a:pt x="1390698" y="24689"/>
                </a:lnTo>
                <a:close/>
                <a:moveTo>
                  <a:pt x="2298125" y="13630"/>
                </a:moveTo>
                <a:lnTo>
                  <a:pt x="2325129" y="38576"/>
                </a:lnTo>
                <a:cubicBezTo>
                  <a:pt x="2322900" y="40976"/>
                  <a:pt x="2319042" y="42862"/>
                  <a:pt x="2313556" y="44234"/>
                </a:cubicBezTo>
                <a:lnTo>
                  <a:pt x="2279094" y="205997"/>
                </a:lnTo>
                <a:cubicBezTo>
                  <a:pt x="2277551" y="213712"/>
                  <a:pt x="2275194" y="220313"/>
                  <a:pt x="2272022" y="225799"/>
                </a:cubicBezTo>
                <a:cubicBezTo>
                  <a:pt x="2268850" y="231286"/>
                  <a:pt x="2263707" y="235658"/>
                  <a:pt x="2256591" y="238915"/>
                </a:cubicBezTo>
                <a:cubicBezTo>
                  <a:pt x="2249476" y="242173"/>
                  <a:pt x="2239404" y="244402"/>
                  <a:pt x="2226373" y="245602"/>
                </a:cubicBezTo>
                <a:cubicBezTo>
                  <a:pt x="2228431" y="234115"/>
                  <a:pt x="2227831" y="225885"/>
                  <a:pt x="2224573" y="220913"/>
                </a:cubicBezTo>
                <a:cubicBezTo>
                  <a:pt x="2223030" y="218170"/>
                  <a:pt x="2220630" y="215812"/>
                  <a:pt x="2217372" y="213841"/>
                </a:cubicBezTo>
                <a:cubicBezTo>
                  <a:pt x="2214115" y="211869"/>
                  <a:pt x="2209228" y="210283"/>
                  <a:pt x="2202713" y="209083"/>
                </a:cubicBezTo>
                <a:lnTo>
                  <a:pt x="2203485" y="205740"/>
                </a:lnTo>
                <a:lnTo>
                  <a:pt x="2218658" y="206511"/>
                </a:lnTo>
                <a:cubicBezTo>
                  <a:pt x="2228088" y="207197"/>
                  <a:pt x="2234603" y="207540"/>
                  <a:pt x="2238204" y="207540"/>
                </a:cubicBezTo>
                <a:cubicBezTo>
                  <a:pt x="2242147" y="207540"/>
                  <a:pt x="2244461" y="206168"/>
                  <a:pt x="2245147" y="203425"/>
                </a:cubicBezTo>
                <a:lnTo>
                  <a:pt x="2245147" y="202139"/>
                </a:lnTo>
                <a:lnTo>
                  <a:pt x="2279866" y="38576"/>
                </a:lnTo>
                <a:lnTo>
                  <a:pt x="2240261" y="38576"/>
                </a:lnTo>
                <a:lnTo>
                  <a:pt x="2239489" y="31375"/>
                </a:lnTo>
                <a:lnTo>
                  <a:pt x="2278837" y="31375"/>
                </a:lnTo>
                <a:close/>
                <a:moveTo>
                  <a:pt x="2192684" y="5143"/>
                </a:moveTo>
                <a:cubicBezTo>
                  <a:pt x="2224230" y="9601"/>
                  <a:pt x="2238204" y="20317"/>
                  <a:pt x="2234603" y="37290"/>
                </a:cubicBezTo>
                <a:cubicBezTo>
                  <a:pt x="2233917" y="40719"/>
                  <a:pt x="2232031" y="43977"/>
                  <a:pt x="2228945" y="47063"/>
                </a:cubicBezTo>
                <a:cubicBezTo>
                  <a:pt x="2225002" y="51178"/>
                  <a:pt x="2220544" y="53235"/>
                  <a:pt x="2215572" y="53235"/>
                </a:cubicBezTo>
                <a:cubicBezTo>
                  <a:pt x="2212657" y="53235"/>
                  <a:pt x="2209486" y="52463"/>
                  <a:pt x="2206057" y="50920"/>
                </a:cubicBezTo>
                <a:cubicBezTo>
                  <a:pt x="2204342" y="51778"/>
                  <a:pt x="2201856" y="52463"/>
                  <a:pt x="2198599" y="52978"/>
                </a:cubicBezTo>
                <a:lnTo>
                  <a:pt x="2160022" y="234029"/>
                </a:lnTo>
                <a:cubicBezTo>
                  <a:pt x="2159679" y="235743"/>
                  <a:pt x="2156122" y="238015"/>
                  <a:pt x="2149350" y="240844"/>
                </a:cubicBezTo>
                <a:cubicBezTo>
                  <a:pt x="2142577" y="243673"/>
                  <a:pt x="2135591" y="245088"/>
                  <a:pt x="2128390" y="245088"/>
                </a:cubicBezTo>
                <a:lnTo>
                  <a:pt x="2122218" y="245088"/>
                </a:lnTo>
                <a:lnTo>
                  <a:pt x="2165937" y="39862"/>
                </a:lnTo>
                <a:lnTo>
                  <a:pt x="2203485" y="43462"/>
                </a:lnTo>
                <a:cubicBezTo>
                  <a:pt x="2201427" y="29232"/>
                  <a:pt x="2197056" y="16973"/>
                  <a:pt x="2190369" y="6686"/>
                </a:cubicBezTo>
                <a:close/>
                <a:moveTo>
                  <a:pt x="1687773" y="3857"/>
                </a:moveTo>
                <a:lnTo>
                  <a:pt x="1693431" y="8487"/>
                </a:lnTo>
                <a:cubicBezTo>
                  <a:pt x="1696860" y="11744"/>
                  <a:pt x="1700932" y="15559"/>
                  <a:pt x="1705647" y="19931"/>
                </a:cubicBezTo>
                <a:cubicBezTo>
                  <a:pt x="1710361" y="24303"/>
                  <a:pt x="1714691" y="28460"/>
                  <a:pt x="1718634" y="32404"/>
                </a:cubicBezTo>
                <a:cubicBezTo>
                  <a:pt x="1716919" y="35147"/>
                  <a:pt x="1714090" y="36519"/>
                  <a:pt x="1710147" y="36519"/>
                </a:cubicBezTo>
                <a:lnTo>
                  <a:pt x="1634023" y="36519"/>
                </a:lnTo>
                <a:lnTo>
                  <a:pt x="1619622" y="105442"/>
                </a:lnTo>
                <a:lnTo>
                  <a:pt x="1663084" y="105442"/>
                </a:lnTo>
                <a:lnTo>
                  <a:pt x="1689316" y="79467"/>
                </a:lnTo>
                <a:lnTo>
                  <a:pt x="1694717" y="84096"/>
                </a:lnTo>
                <a:cubicBezTo>
                  <a:pt x="1698317" y="87354"/>
                  <a:pt x="1702518" y="91211"/>
                  <a:pt x="1707318" y="95669"/>
                </a:cubicBezTo>
                <a:cubicBezTo>
                  <a:pt x="1712119" y="100127"/>
                  <a:pt x="1716576" y="104413"/>
                  <a:pt x="1720691" y="108528"/>
                </a:cubicBezTo>
                <a:cubicBezTo>
                  <a:pt x="1719148" y="111271"/>
                  <a:pt x="1716405" y="112642"/>
                  <a:pt x="1712462" y="112642"/>
                </a:cubicBezTo>
                <a:lnTo>
                  <a:pt x="1618078" y="112642"/>
                </a:lnTo>
                <a:lnTo>
                  <a:pt x="1599562" y="199053"/>
                </a:lnTo>
                <a:cubicBezTo>
                  <a:pt x="1597847" y="207454"/>
                  <a:pt x="1595104" y="214912"/>
                  <a:pt x="1591332" y="221427"/>
                </a:cubicBezTo>
                <a:cubicBezTo>
                  <a:pt x="1587560" y="227943"/>
                  <a:pt x="1581602" y="233215"/>
                  <a:pt x="1573459" y="237244"/>
                </a:cubicBezTo>
                <a:cubicBezTo>
                  <a:pt x="1565315" y="241273"/>
                  <a:pt x="1553870" y="243802"/>
                  <a:pt x="1539126" y="244830"/>
                </a:cubicBezTo>
                <a:cubicBezTo>
                  <a:pt x="1541697" y="231972"/>
                  <a:pt x="1540926" y="222628"/>
                  <a:pt x="1536811" y="216798"/>
                </a:cubicBezTo>
                <a:cubicBezTo>
                  <a:pt x="1535097" y="213884"/>
                  <a:pt x="1532353" y="211355"/>
                  <a:pt x="1528582" y="209212"/>
                </a:cubicBezTo>
                <a:cubicBezTo>
                  <a:pt x="1524810" y="207068"/>
                  <a:pt x="1518809" y="205311"/>
                  <a:pt x="1510579" y="203940"/>
                </a:cubicBezTo>
                <a:lnTo>
                  <a:pt x="1511351" y="200853"/>
                </a:lnTo>
                <a:lnTo>
                  <a:pt x="1529868" y="201882"/>
                </a:lnTo>
                <a:cubicBezTo>
                  <a:pt x="1539812" y="202568"/>
                  <a:pt x="1547784" y="202911"/>
                  <a:pt x="1553785" y="202911"/>
                </a:cubicBezTo>
                <a:cubicBezTo>
                  <a:pt x="1557557" y="202911"/>
                  <a:pt x="1559785" y="201454"/>
                  <a:pt x="1560471" y="198539"/>
                </a:cubicBezTo>
                <a:lnTo>
                  <a:pt x="1578731" y="112642"/>
                </a:lnTo>
                <a:lnTo>
                  <a:pt x="1477918" y="112642"/>
                </a:lnTo>
                <a:lnTo>
                  <a:pt x="1477404" y="105442"/>
                </a:lnTo>
                <a:lnTo>
                  <a:pt x="1580274" y="105442"/>
                </a:lnTo>
                <a:lnTo>
                  <a:pt x="1594676" y="36519"/>
                </a:lnTo>
                <a:lnTo>
                  <a:pt x="1515209" y="36519"/>
                </a:lnTo>
                <a:lnTo>
                  <a:pt x="1514694" y="29318"/>
                </a:lnTo>
                <a:lnTo>
                  <a:pt x="1662055" y="29318"/>
                </a:lnTo>
                <a:close/>
                <a:moveTo>
                  <a:pt x="1889950" y="2571"/>
                </a:moveTo>
                <a:lnTo>
                  <a:pt x="1917211" y="31889"/>
                </a:lnTo>
                <a:cubicBezTo>
                  <a:pt x="1918926" y="23317"/>
                  <a:pt x="1920726" y="14659"/>
                  <a:pt x="1922612" y="5915"/>
                </a:cubicBezTo>
                <a:lnTo>
                  <a:pt x="1967360" y="10287"/>
                </a:lnTo>
                <a:cubicBezTo>
                  <a:pt x="1966503" y="14230"/>
                  <a:pt x="1962988" y="16716"/>
                  <a:pt x="1956816" y="17745"/>
                </a:cubicBezTo>
                <a:lnTo>
                  <a:pt x="1952444" y="37547"/>
                </a:lnTo>
                <a:cubicBezTo>
                  <a:pt x="1949015" y="53664"/>
                  <a:pt x="1946272" y="69351"/>
                  <a:pt x="1944214" y="84610"/>
                </a:cubicBezTo>
                <a:lnTo>
                  <a:pt x="1969932" y="84610"/>
                </a:lnTo>
                <a:lnTo>
                  <a:pt x="1991792" y="63779"/>
                </a:lnTo>
                <a:lnTo>
                  <a:pt x="1988706" y="64036"/>
                </a:lnTo>
                <a:cubicBezTo>
                  <a:pt x="1984077" y="64036"/>
                  <a:pt x="1979619" y="62150"/>
                  <a:pt x="1975333" y="58378"/>
                </a:cubicBezTo>
                <a:cubicBezTo>
                  <a:pt x="1977733" y="41919"/>
                  <a:pt x="1975418" y="27860"/>
                  <a:pt x="1968389" y="16202"/>
                </a:cubicBezTo>
                <a:lnTo>
                  <a:pt x="1970703" y="14916"/>
                </a:lnTo>
                <a:cubicBezTo>
                  <a:pt x="1989049" y="17659"/>
                  <a:pt x="2000879" y="22460"/>
                  <a:pt x="2006193" y="29318"/>
                </a:cubicBezTo>
                <a:cubicBezTo>
                  <a:pt x="2010480" y="34804"/>
                  <a:pt x="2012023" y="40290"/>
                  <a:pt x="2010823" y="45777"/>
                </a:cubicBezTo>
                <a:cubicBezTo>
                  <a:pt x="2010480" y="47148"/>
                  <a:pt x="2009365" y="49849"/>
                  <a:pt x="2007479" y="53878"/>
                </a:cubicBezTo>
                <a:cubicBezTo>
                  <a:pt x="2005594" y="57907"/>
                  <a:pt x="2001050" y="61036"/>
                  <a:pt x="1993849" y="63265"/>
                </a:cubicBezTo>
                <a:lnTo>
                  <a:pt x="1995392" y="64551"/>
                </a:lnTo>
                <a:cubicBezTo>
                  <a:pt x="2004822" y="72266"/>
                  <a:pt x="2013480" y="79981"/>
                  <a:pt x="2021367" y="87696"/>
                </a:cubicBezTo>
                <a:cubicBezTo>
                  <a:pt x="2019652" y="90440"/>
                  <a:pt x="2016995" y="91811"/>
                  <a:pt x="2013394" y="91811"/>
                </a:cubicBezTo>
                <a:lnTo>
                  <a:pt x="1943443" y="91811"/>
                </a:lnTo>
                <a:cubicBezTo>
                  <a:pt x="1941728" y="108270"/>
                  <a:pt x="1941557" y="123529"/>
                  <a:pt x="1942928" y="137588"/>
                </a:cubicBezTo>
                <a:cubicBezTo>
                  <a:pt x="1953044" y="123701"/>
                  <a:pt x="1961617" y="110156"/>
                  <a:pt x="1968646" y="96955"/>
                </a:cubicBezTo>
                <a:lnTo>
                  <a:pt x="2007222" y="116500"/>
                </a:lnTo>
                <a:cubicBezTo>
                  <a:pt x="2005336" y="119243"/>
                  <a:pt x="2002593" y="120615"/>
                  <a:pt x="1998993" y="120615"/>
                </a:cubicBezTo>
                <a:lnTo>
                  <a:pt x="1996164" y="120358"/>
                </a:lnTo>
                <a:cubicBezTo>
                  <a:pt x="1983819" y="137331"/>
                  <a:pt x="1968903" y="153876"/>
                  <a:pt x="1951415" y="169992"/>
                </a:cubicBezTo>
                <a:cubicBezTo>
                  <a:pt x="1955359" y="178565"/>
                  <a:pt x="1960674" y="186109"/>
                  <a:pt x="1967360" y="192624"/>
                </a:cubicBezTo>
                <a:cubicBezTo>
                  <a:pt x="1968903" y="194167"/>
                  <a:pt x="1970275" y="194938"/>
                  <a:pt x="1971475" y="194938"/>
                </a:cubicBezTo>
                <a:lnTo>
                  <a:pt x="1972761" y="194938"/>
                </a:lnTo>
                <a:cubicBezTo>
                  <a:pt x="1973446" y="194938"/>
                  <a:pt x="1974561" y="193910"/>
                  <a:pt x="1976104" y="191852"/>
                </a:cubicBezTo>
                <a:cubicBezTo>
                  <a:pt x="1985534" y="180880"/>
                  <a:pt x="1993849" y="169907"/>
                  <a:pt x="2001050" y="158934"/>
                </a:cubicBezTo>
                <a:lnTo>
                  <a:pt x="2003365" y="159705"/>
                </a:lnTo>
                <a:lnTo>
                  <a:pt x="1987677" y="204197"/>
                </a:lnTo>
                <a:cubicBezTo>
                  <a:pt x="1991620" y="214655"/>
                  <a:pt x="1992992" y="222713"/>
                  <a:pt x="1991792" y="228371"/>
                </a:cubicBezTo>
                <a:cubicBezTo>
                  <a:pt x="1991106" y="231457"/>
                  <a:pt x="1989649" y="233858"/>
                  <a:pt x="1987420" y="235572"/>
                </a:cubicBezTo>
                <a:cubicBezTo>
                  <a:pt x="1981762" y="239858"/>
                  <a:pt x="1976018" y="242001"/>
                  <a:pt x="1970189" y="242001"/>
                </a:cubicBezTo>
                <a:cubicBezTo>
                  <a:pt x="1967274" y="242001"/>
                  <a:pt x="1962859" y="241016"/>
                  <a:pt x="1956945" y="239044"/>
                </a:cubicBezTo>
                <a:cubicBezTo>
                  <a:pt x="1951030" y="237072"/>
                  <a:pt x="1945329" y="233172"/>
                  <a:pt x="1939842" y="227342"/>
                </a:cubicBezTo>
                <a:cubicBezTo>
                  <a:pt x="1930927" y="217741"/>
                  <a:pt x="1923897" y="207197"/>
                  <a:pt x="1918754" y="195710"/>
                </a:cubicBezTo>
                <a:cubicBezTo>
                  <a:pt x="1895265" y="212512"/>
                  <a:pt x="1867748" y="225799"/>
                  <a:pt x="1836201" y="235572"/>
                </a:cubicBezTo>
                <a:lnTo>
                  <a:pt x="1834915" y="232743"/>
                </a:lnTo>
                <a:cubicBezTo>
                  <a:pt x="1864233" y="216798"/>
                  <a:pt x="1889779" y="197510"/>
                  <a:pt x="1911553" y="174879"/>
                </a:cubicBezTo>
                <a:cubicBezTo>
                  <a:pt x="1905724" y="150018"/>
                  <a:pt x="1904609" y="122329"/>
                  <a:pt x="1908210" y="91811"/>
                </a:cubicBezTo>
                <a:lnTo>
                  <a:pt x="1867833" y="91811"/>
                </a:lnTo>
                <a:lnTo>
                  <a:pt x="1860375" y="126273"/>
                </a:lnTo>
                <a:lnTo>
                  <a:pt x="1903581" y="120358"/>
                </a:lnTo>
                <a:lnTo>
                  <a:pt x="1903324" y="123187"/>
                </a:lnTo>
                <a:cubicBezTo>
                  <a:pt x="1891494" y="129016"/>
                  <a:pt x="1875977" y="135960"/>
                  <a:pt x="1856775" y="144018"/>
                </a:cubicBezTo>
                <a:lnTo>
                  <a:pt x="1844430" y="201625"/>
                </a:lnTo>
                <a:cubicBezTo>
                  <a:pt x="1842716" y="209512"/>
                  <a:pt x="1840144" y="216584"/>
                  <a:pt x="1836715" y="222842"/>
                </a:cubicBezTo>
                <a:cubicBezTo>
                  <a:pt x="1833286" y="229100"/>
                  <a:pt x="1827843" y="234115"/>
                  <a:pt x="1820385" y="237887"/>
                </a:cubicBezTo>
                <a:cubicBezTo>
                  <a:pt x="1812926" y="241659"/>
                  <a:pt x="1802597" y="244059"/>
                  <a:pt x="1789395" y="245088"/>
                </a:cubicBezTo>
                <a:cubicBezTo>
                  <a:pt x="1791624" y="233086"/>
                  <a:pt x="1791281" y="224342"/>
                  <a:pt x="1788366" y="218856"/>
                </a:cubicBezTo>
                <a:cubicBezTo>
                  <a:pt x="1786823" y="216112"/>
                  <a:pt x="1784423" y="213755"/>
                  <a:pt x="1781165" y="211783"/>
                </a:cubicBezTo>
                <a:cubicBezTo>
                  <a:pt x="1777908" y="209812"/>
                  <a:pt x="1772764" y="208140"/>
                  <a:pt x="1765735" y="206768"/>
                </a:cubicBezTo>
                <a:lnTo>
                  <a:pt x="1766249" y="203682"/>
                </a:lnTo>
                <a:lnTo>
                  <a:pt x="1781937" y="204454"/>
                </a:lnTo>
                <a:cubicBezTo>
                  <a:pt x="1791538" y="205140"/>
                  <a:pt x="1798139" y="205483"/>
                  <a:pt x="1801739" y="205483"/>
                </a:cubicBezTo>
                <a:cubicBezTo>
                  <a:pt x="1805340" y="205483"/>
                  <a:pt x="1807483" y="203768"/>
                  <a:pt x="1808169" y="200339"/>
                </a:cubicBezTo>
                <a:lnTo>
                  <a:pt x="1816913" y="159705"/>
                </a:lnTo>
                <a:cubicBezTo>
                  <a:pt x="1806111" y="163820"/>
                  <a:pt x="1794281" y="168192"/>
                  <a:pt x="1781423" y="172821"/>
                </a:cubicBezTo>
                <a:cubicBezTo>
                  <a:pt x="1779022" y="176250"/>
                  <a:pt x="1776022" y="178393"/>
                  <a:pt x="1772421" y="179251"/>
                </a:cubicBezTo>
                <a:lnTo>
                  <a:pt x="1765478" y="137331"/>
                </a:lnTo>
                <a:cubicBezTo>
                  <a:pt x="1777994" y="136131"/>
                  <a:pt x="1797110" y="133988"/>
                  <a:pt x="1822828" y="130902"/>
                </a:cubicBezTo>
                <a:lnTo>
                  <a:pt x="1831314" y="91811"/>
                </a:lnTo>
                <a:lnTo>
                  <a:pt x="1777565" y="91811"/>
                </a:lnTo>
                <a:lnTo>
                  <a:pt x="1777051" y="84610"/>
                </a:lnTo>
                <a:lnTo>
                  <a:pt x="1832857" y="84610"/>
                </a:lnTo>
                <a:lnTo>
                  <a:pt x="1840573" y="47834"/>
                </a:lnTo>
                <a:cubicBezTo>
                  <a:pt x="1821370" y="50235"/>
                  <a:pt x="1802511" y="51949"/>
                  <a:pt x="1783994" y="52978"/>
                </a:cubicBezTo>
                <a:lnTo>
                  <a:pt x="1783994" y="50406"/>
                </a:lnTo>
                <a:cubicBezTo>
                  <a:pt x="1802854" y="44234"/>
                  <a:pt x="1822099" y="36647"/>
                  <a:pt x="1841730" y="27646"/>
                </a:cubicBezTo>
                <a:cubicBezTo>
                  <a:pt x="1861361" y="18645"/>
                  <a:pt x="1877435" y="10287"/>
                  <a:pt x="1889950" y="2571"/>
                </a:cubicBezTo>
                <a:close/>
                <a:moveTo>
                  <a:pt x="941632" y="2057"/>
                </a:moveTo>
                <a:cubicBezTo>
                  <a:pt x="960320" y="4972"/>
                  <a:pt x="972579" y="9944"/>
                  <a:pt x="978408" y="16973"/>
                </a:cubicBezTo>
                <a:cubicBezTo>
                  <a:pt x="983208" y="22974"/>
                  <a:pt x="985009" y="28803"/>
                  <a:pt x="983809" y="34461"/>
                </a:cubicBezTo>
                <a:cubicBezTo>
                  <a:pt x="983637" y="35661"/>
                  <a:pt x="982780" y="38276"/>
                  <a:pt x="981237" y="42305"/>
                </a:cubicBezTo>
                <a:cubicBezTo>
                  <a:pt x="979694" y="46334"/>
                  <a:pt x="975322" y="49720"/>
                  <a:pt x="968121" y="52463"/>
                </a:cubicBezTo>
                <a:cubicBezTo>
                  <a:pt x="965892" y="53321"/>
                  <a:pt x="963663" y="53749"/>
                  <a:pt x="961434" y="53749"/>
                </a:cubicBezTo>
                <a:cubicBezTo>
                  <a:pt x="956805" y="53749"/>
                  <a:pt x="952176" y="51863"/>
                  <a:pt x="947547" y="48091"/>
                </a:cubicBezTo>
                <a:cubicBezTo>
                  <a:pt x="948576" y="30946"/>
                  <a:pt x="945832" y="16030"/>
                  <a:pt x="939317" y="3343"/>
                </a:cubicBezTo>
                <a:close/>
                <a:moveTo>
                  <a:pt x="3658927" y="1800"/>
                </a:moveTo>
                <a:lnTo>
                  <a:pt x="3703933" y="15687"/>
                </a:lnTo>
                <a:cubicBezTo>
                  <a:pt x="3702218" y="19288"/>
                  <a:pt x="3698361" y="21088"/>
                  <a:pt x="3692360" y="21088"/>
                </a:cubicBezTo>
                <a:cubicBezTo>
                  <a:pt x="3685845" y="31889"/>
                  <a:pt x="3678815" y="42005"/>
                  <a:pt x="3671272" y="51435"/>
                </a:cubicBezTo>
                <a:lnTo>
                  <a:pt x="3703418" y="51435"/>
                </a:lnTo>
                <a:lnTo>
                  <a:pt x="3726821" y="31889"/>
                </a:lnTo>
                <a:lnTo>
                  <a:pt x="3752025" y="59664"/>
                </a:lnTo>
                <a:cubicBezTo>
                  <a:pt x="3749796" y="62236"/>
                  <a:pt x="3745595" y="64036"/>
                  <a:pt x="3739423" y="65065"/>
                </a:cubicBezTo>
                <a:cubicBezTo>
                  <a:pt x="3727421" y="118215"/>
                  <a:pt x="3717435" y="157305"/>
                  <a:pt x="3709462" y="182337"/>
                </a:cubicBezTo>
                <a:cubicBezTo>
                  <a:pt x="3701490" y="207369"/>
                  <a:pt x="3693046" y="223399"/>
                  <a:pt x="3684130" y="230429"/>
                </a:cubicBezTo>
                <a:cubicBezTo>
                  <a:pt x="3678130" y="235401"/>
                  <a:pt x="3671657" y="239044"/>
                  <a:pt x="3664714" y="241358"/>
                </a:cubicBezTo>
                <a:cubicBezTo>
                  <a:pt x="3657770" y="243673"/>
                  <a:pt x="3649497" y="244830"/>
                  <a:pt x="3639896" y="244830"/>
                </a:cubicBezTo>
                <a:cubicBezTo>
                  <a:pt x="3642468" y="232657"/>
                  <a:pt x="3642297" y="224085"/>
                  <a:pt x="3639382" y="219113"/>
                </a:cubicBezTo>
                <a:cubicBezTo>
                  <a:pt x="3635610" y="213284"/>
                  <a:pt x="3627209" y="208912"/>
                  <a:pt x="3614179" y="205997"/>
                </a:cubicBezTo>
                <a:lnTo>
                  <a:pt x="3615207" y="202911"/>
                </a:lnTo>
                <a:cubicBezTo>
                  <a:pt x="3631495" y="204282"/>
                  <a:pt x="3643497" y="204968"/>
                  <a:pt x="3651212" y="204968"/>
                </a:cubicBezTo>
                <a:cubicBezTo>
                  <a:pt x="3655670" y="204968"/>
                  <a:pt x="3659099" y="203854"/>
                  <a:pt x="3661499" y="201625"/>
                </a:cubicBezTo>
                <a:cubicBezTo>
                  <a:pt x="3666814" y="197510"/>
                  <a:pt x="3672900" y="183580"/>
                  <a:pt x="3679758" y="159834"/>
                </a:cubicBezTo>
                <a:cubicBezTo>
                  <a:pt x="3686616" y="136088"/>
                  <a:pt x="3695017" y="102355"/>
                  <a:pt x="3704961" y="58636"/>
                </a:cubicBezTo>
                <a:lnTo>
                  <a:pt x="3665357" y="58636"/>
                </a:lnTo>
                <a:cubicBezTo>
                  <a:pt x="3647354" y="80753"/>
                  <a:pt x="3627809" y="98841"/>
                  <a:pt x="3606721" y="112900"/>
                </a:cubicBezTo>
                <a:lnTo>
                  <a:pt x="3605435" y="111871"/>
                </a:lnTo>
                <a:lnTo>
                  <a:pt x="3583318" y="216027"/>
                </a:lnTo>
                <a:cubicBezTo>
                  <a:pt x="3582975" y="216884"/>
                  <a:pt x="3581089" y="218041"/>
                  <a:pt x="3577660" y="219499"/>
                </a:cubicBezTo>
                <a:cubicBezTo>
                  <a:pt x="3574231" y="220956"/>
                  <a:pt x="3570159" y="222328"/>
                  <a:pt x="3565444" y="223613"/>
                </a:cubicBezTo>
                <a:cubicBezTo>
                  <a:pt x="3560729" y="224899"/>
                  <a:pt x="3556314" y="225542"/>
                  <a:pt x="3552200" y="225542"/>
                </a:cubicBezTo>
                <a:lnTo>
                  <a:pt x="3546542" y="225542"/>
                </a:lnTo>
                <a:lnTo>
                  <a:pt x="3550914" y="205225"/>
                </a:lnTo>
                <a:lnTo>
                  <a:pt x="3519281" y="205225"/>
                </a:lnTo>
                <a:lnTo>
                  <a:pt x="3515424" y="222970"/>
                </a:lnTo>
                <a:cubicBezTo>
                  <a:pt x="3515081" y="224856"/>
                  <a:pt x="3511823" y="227300"/>
                  <a:pt x="3505651" y="230300"/>
                </a:cubicBezTo>
                <a:cubicBezTo>
                  <a:pt x="3499479" y="233300"/>
                  <a:pt x="3492621" y="234801"/>
                  <a:pt x="3485077" y="234801"/>
                </a:cubicBezTo>
                <a:lnTo>
                  <a:pt x="3479676" y="234801"/>
                </a:lnTo>
                <a:lnTo>
                  <a:pt x="3521339" y="38319"/>
                </a:lnTo>
                <a:lnTo>
                  <a:pt x="3550914" y="51692"/>
                </a:lnTo>
                <a:cubicBezTo>
                  <a:pt x="3553828" y="42091"/>
                  <a:pt x="3558372" y="25632"/>
                  <a:pt x="3564544" y="2314"/>
                </a:cubicBezTo>
                <a:lnTo>
                  <a:pt x="3611607" y="14144"/>
                </a:lnTo>
                <a:cubicBezTo>
                  <a:pt x="3609550" y="18431"/>
                  <a:pt x="3605435" y="20574"/>
                  <a:pt x="3599263" y="20574"/>
                </a:cubicBezTo>
                <a:cubicBezTo>
                  <a:pt x="3589318" y="29832"/>
                  <a:pt x="3577488" y="40462"/>
                  <a:pt x="3563772" y="52463"/>
                </a:cubicBezTo>
                <a:lnTo>
                  <a:pt x="3580746" y="52463"/>
                </a:lnTo>
                <a:lnTo>
                  <a:pt x="3600548" y="34718"/>
                </a:lnTo>
                <a:lnTo>
                  <a:pt x="3626780" y="59664"/>
                </a:lnTo>
                <a:cubicBezTo>
                  <a:pt x="3624551" y="62065"/>
                  <a:pt x="3620780" y="63951"/>
                  <a:pt x="3615465" y="65322"/>
                </a:cubicBezTo>
                <a:lnTo>
                  <a:pt x="3606206" y="108270"/>
                </a:lnTo>
                <a:cubicBezTo>
                  <a:pt x="3625923" y="78095"/>
                  <a:pt x="3643497" y="42605"/>
                  <a:pt x="3658927" y="1800"/>
                </a:cubicBezTo>
                <a:close/>
                <a:moveTo>
                  <a:pt x="3942887" y="1028"/>
                </a:moveTo>
                <a:lnTo>
                  <a:pt x="3987635" y="4886"/>
                </a:lnTo>
                <a:cubicBezTo>
                  <a:pt x="3986435" y="8658"/>
                  <a:pt x="3982920" y="10973"/>
                  <a:pt x="3977091" y="11830"/>
                </a:cubicBezTo>
                <a:cubicBezTo>
                  <a:pt x="3974348" y="23831"/>
                  <a:pt x="3971433" y="35404"/>
                  <a:pt x="3968347" y="46548"/>
                </a:cubicBezTo>
                <a:lnTo>
                  <a:pt x="3979148" y="46548"/>
                </a:lnTo>
                <a:lnTo>
                  <a:pt x="3998951" y="29575"/>
                </a:lnTo>
                <a:lnTo>
                  <a:pt x="4024925" y="52721"/>
                </a:lnTo>
                <a:cubicBezTo>
                  <a:pt x="4022697" y="54607"/>
                  <a:pt x="4019182" y="55978"/>
                  <a:pt x="4014381" y="56835"/>
                </a:cubicBezTo>
                <a:cubicBezTo>
                  <a:pt x="4011809" y="65408"/>
                  <a:pt x="4009580" y="74323"/>
                  <a:pt x="4007695" y="83582"/>
                </a:cubicBezTo>
                <a:cubicBezTo>
                  <a:pt x="4007180" y="85468"/>
                  <a:pt x="4006280" y="89711"/>
                  <a:pt x="4004994" y="96312"/>
                </a:cubicBezTo>
                <a:cubicBezTo>
                  <a:pt x="4003708" y="102913"/>
                  <a:pt x="4003194" y="110371"/>
                  <a:pt x="4003451" y="118686"/>
                </a:cubicBezTo>
                <a:cubicBezTo>
                  <a:pt x="4003708" y="127001"/>
                  <a:pt x="4006152" y="131759"/>
                  <a:pt x="4010781" y="132959"/>
                </a:cubicBezTo>
                <a:lnTo>
                  <a:pt x="4011809" y="132959"/>
                </a:lnTo>
                <a:cubicBezTo>
                  <a:pt x="4015238" y="132959"/>
                  <a:pt x="4020553" y="124301"/>
                  <a:pt x="4027754" y="106985"/>
                </a:cubicBezTo>
                <a:lnTo>
                  <a:pt x="4030326" y="107242"/>
                </a:lnTo>
                <a:lnTo>
                  <a:pt x="4023640" y="137588"/>
                </a:lnTo>
                <a:cubicBezTo>
                  <a:pt x="4027411" y="143418"/>
                  <a:pt x="4028783" y="148818"/>
                  <a:pt x="4027754" y="153790"/>
                </a:cubicBezTo>
                <a:cubicBezTo>
                  <a:pt x="4027411" y="155333"/>
                  <a:pt x="4026897" y="156791"/>
                  <a:pt x="4026211" y="158162"/>
                </a:cubicBezTo>
                <a:cubicBezTo>
                  <a:pt x="4020896" y="168449"/>
                  <a:pt x="4013181" y="173593"/>
                  <a:pt x="4003065" y="173593"/>
                </a:cubicBezTo>
                <a:cubicBezTo>
                  <a:pt x="4000837" y="173593"/>
                  <a:pt x="3998436" y="173336"/>
                  <a:pt x="3995865" y="172821"/>
                </a:cubicBezTo>
                <a:cubicBezTo>
                  <a:pt x="3978377" y="167335"/>
                  <a:pt x="3969547" y="153790"/>
                  <a:pt x="3969376" y="132188"/>
                </a:cubicBezTo>
                <a:cubicBezTo>
                  <a:pt x="3969547" y="114357"/>
                  <a:pt x="3972119" y="93611"/>
                  <a:pt x="3977091" y="69951"/>
                </a:cubicBezTo>
                <a:lnTo>
                  <a:pt x="3980691" y="53749"/>
                </a:lnTo>
                <a:lnTo>
                  <a:pt x="3966289" y="53749"/>
                </a:lnTo>
                <a:cubicBezTo>
                  <a:pt x="3961489" y="71580"/>
                  <a:pt x="3954802" y="88125"/>
                  <a:pt x="3946230" y="103384"/>
                </a:cubicBezTo>
                <a:cubicBezTo>
                  <a:pt x="3959260" y="112985"/>
                  <a:pt x="3964575" y="123529"/>
                  <a:pt x="3962175" y="135017"/>
                </a:cubicBezTo>
                <a:cubicBezTo>
                  <a:pt x="3960974" y="140332"/>
                  <a:pt x="3958231" y="144618"/>
                  <a:pt x="3953945" y="147875"/>
                </a:cubicBezTo>
                <a:cubicBezTo>
                  <a:pt x="3950516" y="150619"/>
                  <a:pt x="3946744" y="151990"/>
                  <a:pt x="3942629" y="151990"/>
                </a:cubicBezTo>
                <a:cubicBezTo>
                  <a:pt x="3939372" y="151990"/>
                  <a:pt x="3935943" y="151219"/>
                  <a:pt x="3932342" y="149676"/>
                </a:cubicBezTo>
                <a:cubicBezTo>
                  <a:pt x="3930114" y="143846"/>
                  <a:pt x="3927370" y="137931"/>
                  <a:pt x="3924113" y="131931"/>
                </a:cubicBezTo>
                <a:cubicBezTo>
                  <a:pt x="3908168" y="147875"/>
                  <a:pt x="3884593" y="161591"/>
                  <a:pt x="3853390" y="173079"/>
                </a:cubicBezTo>
                <a:lnTo>
                  <a:pt x="3851589" y="169735"/>
                </a:lnTo>
                <a:cubicBezTo>
                  <a:pt x="3879021" y="152076"/>
                  <a:pt x="3898395" y="132273"/>
                  <a:pt x="3909711" y="110328"/>
                </a:cubicBezTo>
                <a:cubicBezTo>
                  <a:pt x="3903710" y="101927"/>
                  <a:pt x="3897624" y="94726"/>
                  <a:pt x="3891451" y="88725"/>
                </a:cubicBezTo>
                <a:lnTo>
                  <a:pt x="3894023" y="86925"/>
                </a:lnTo>
                <a:cubicBezTo>
                  <a:pt x="3903624" y="87954"/>
                  <a:pt x="3911940" y="89411"/>
                  <a:pt x="3918969" y="91297"/>
                </a:cubicBezTo>
                <a:cubicBezTo>
                  <a:pt x="3923770" y="79467"/>
                  <a:pt x="3927799" y="66951"/>
                  <a:pt x="3931056" y="53749"/>
                </a:cubicBezTo>
                <a:lnTo>
                  <a:pt x="3915883" y="53749"/>
                </a:lnTo>
                <a:lnTo>
                  <a:pt x="3915112" y="46548"/>
                </a:lnTo>
                <a:lnTo>
                  <a:pt x="3932857" y="46548"/>
                </a:lnTo>
                <a:cubicBezTo>
                  <a:pt x="3936114" y="32147"/>
                  <a:pt x="3939458" y="16973"/>
                  <a:pt x="3942887" y="1028"/>
                </a:cubicBezTo>
                <a:close/>
                <a:moveTo>
                  <a:pt x="1408700" y="1028"/>
                </a:moveTo>
                <a:lnTo>
                  <a:pt x="1435703" y="24689"/>
                </a:lnTo>
                <a:cubicBezTo>
                  <a:pt x="1433131" y="27260"/>
                  <a:pt x="1429702" y="28889"/>
                  <a:pt x="1425416" y="29575"/>
                </a:cubicBezTo>
                <a:lnTo>
                  <a:pt x="1418473" y="61979"/>
                </a:lnTo>
                <a:cubicBezTo>
                  <a:pt x="1418301" y="62665"/>
                  <a:pt x="1416415" y="63693"/>
                  <a:pt x="1412815" y="65065"/>
                </a:cubicBezTo>
                <a:cubicBezTo>
                  <a:pt x="1403214" y="68837"/>
                  <a:pt x="1394727" y="70723"/>
                  <a:pt x="1387354" y="70723"/>
                </a:cubicBezTo>
                <a:lnTo>
                  <a:pt x="1380925" y="70723"/>
                </a:lnTo>
                <a:lnTo>
                  <a:pt x="1383240" y="60436"/>
                </a:lnTo>
                <a:lnTo>
                  <a:pt x="1255938" y="60436"/>
                </a:lnTo>
                <a:lnTo>
                  <a:pt x="1251823" y="79210"/>
                </a:lnTo>
                <a:cubicBezTo>
                  <a:pt x="1249251" y="91725"/>
                  <a:pt x="1245822" y="105313"/>
                  <a:pt x="1241536" y="119972"/>
                </a:cubicBezTo>
                <a:cubicBezTo>
                  <a:pt x="1237250" y="134631"/>
                  <a:pt x="1231463" y="149418"/>
                  <a:pt x="1224177" y="164335"/>
                </a:cubicBezTo>
                <a:cubicBezTo>
                  <a:pt x="1216890" y="179251"/>
                  <a:pt x="1207417" y="193567"/>
                  <a:pt x="1195759" y="207283"/>
                </a:cubicBezTo>
                <a:cubicBezTo>
                  <a:pt x="1184100" y="220999"/>
                  <a:pt x="1169613" y="233343"/>
                  <a:pt x="1152296" y="244316"/>
                </a:cubicBezTo>
                <a:lnTo>
                  <a:pt x="1150496" y="242516"/>
                </a:lnTo>
                <a:cubicBezTo>
                  <a:pt x="1163183" y="226057"/>
                  <a:pt x="1173642" y="208612"/>
                  <a:pt x="1181871" y="190181"/>
                </a:cubicBezTo>
                <a:cubicBezTo>
                  <a:pt x="1190101" y="171750"/>
                  <a:pt x="1196788" y="153062"/>
                  <a:pt x="1201931" y="134117"/>
                </a:cubicBezTo>
                <a:cubicBezTo>
                  <a:pt x="1207075" y="115171"/>
                  <a:pt x="1211532" y="96955"/>
                  <a:pt x="1215304" y="79467"/>
                </a:cubicBezTo>
                <a:lnTo>
                  <a:pt x="1231506" y="3343"/>
                </a:lnTo>
                <a:lnTo>
                  <a:pt x="1270340" y="17488"/>
                </a:lnTo>
                <a:lnTo>
                  <a:pt x="1389669" y="17488"/>
                </a:lnTo>
                <a:close/>
                <a:moveTo>
                  <a:pt x="1048359" y="1028"/>
                </a:moveTo>
                <a:lnTo>
                  <a:pt x="1096708" y="11058"/>
                </a:lnTo>
                <a:cubicBezTo>
                  <a:pt x="1095165" y="14659"/>
                  <a:pt x="1091393" y="16716"/>
                  <a:pt x="1085393" y="17230"/>
                </a:cubicBezTo>
                <a:cubicBezTo>
                  <a:pt x="1078192" y="33175"/>
                  <a:pt x="1070305" y="47920"/>
                  <a:pt x="1061733" y="61465"/>
                </a:cubicBezTo>
                <a:lnTo>
                  <a:pt x="1092851" y="61465"/>
                </a:lnTo>
                <a:lnTo>
                  <a:pt x="1115739" y="37033"/>
                </a:lnTo>
                <a:lnTo>
                  <a:pt x="1120368" y="41662"/>
                </a:lnTo>
                <a:cubicBezTo>
                  <a:pt x="1123283" y="44748"/>
                  <a:pt x="1126798" y="48392"/>
                  <a:pt x="1130913" y="52592"/>
                </a:cubicBezTo>
                <a:cubicBezTo>
                  <a:pt x="1135027" y="56793"/>
                  <a:pt x="1138714" y="60779"/>
                  <a:pt x="1141971" y="64551"/>
                </a:cubicBezTo>
                <a:cubicBezTo>
                  <a:pt x="1140600" y="67294"/>
                  <a:pt x="1137942" y="68665"/>
                  <a:pt x="1133999" y="68665"/>
                </a:cubicBezTo>
                <a:lnTo>
                  <a:pt x="1123455" y="68665"/>
                </a:lnTo>
                <a:cubicBezTo>
                  <a:pt x="1109567" y="111014"/>
                  <a:pt x="1090107" y="146418"/>
                  <a:pt x="1065076" y="174879"/>
                </a:cubicBezTo>
                <a:cubicBezTo>
                  <a:pt x="1076220" y="190138"/>
                  <a:pt x="1091393" y="202482"/>
                  <a:pt x="1110596" y="211912"/>
                </a:cubicBezTo>
                <a:lnTo>
                  <a:pt x="1109053" y="214484"/>
                </a:lnTo>
                <a:cubicBezTo>
                  <a:pt x="1090879" y="218427"/>
                  <a:pt x="1078020" y="228971"/>
                  <a:pt x="1070477" y="246116"/>
                </a:cubicBezTo>
                <a:cubicBezTo>
                  <a:pt x="1056418" y="233429"/>
                  <a:pt x="1046559" y="217570"/>
                  <a:pt x="1040901" y="198539"/>
                </a:cubicBezTo>
                <a:cubicBezTo>
                  <a:pt x="1017756" y="218084"/>
                  <a:pt x="988266" y="233686"/>
                  <a:pt x="952433" y="245345"/>
                </a:cubicBezTo>
                <a:lnTo>
                  <a:pt x="951405" y="243030"/>
                </a:lnTo>
                <a:cubicBezTo>
                  <a:pt x="986895" y="222628"/>
                  <a:pt x="1014755" y="198453"/>
                  <a:pt x="1034986" y="170507"/>
                </a:cubicBezTo>
                <a:cubicBezTo>
                  <a:pt x="1032586" y="148904"/>
                  <a:pt x="1032586" y="124815"/>
                  <a:pt x="1034986" y="98241"/>
                </a:cubicBezTo>
                <a:cubicBezTo>
                  <a:pt x="1023671" y="111785"/>
                  <a:pt x="1011155" y="123701"/>
                  <a:pt x="997439" y="133988"/>
                </a:cubicBezTo>
                <a:lnTo>
                  <a:pt x="994867" y="132445"/>
                </a:lnTo>
                <a:lnTo>
                  <a:pt x="1008591" y="106540"/>
                </a:lnTo>
                <a:lnTo>
                  <a:pt x="996667" y="111614"/>
                </a:lnTo>
                <a:cubicBezTo>
                  <a:pt x="986895" y="152762"/>
                  <a:pt x="978751" y="182080"/>
                  <a:pt x="972236" y="199568"/>
                </a:cubicBezTo>
                <a:cubicBezTo>
                  <a:pt x="965721" y="217055"/>
                  <a:pt x="958520" y="228371"/>
                  <a:pt x="950633" y="233515"/>
                </a:cubicBezTo>
                <a:cubicBezTo>
                  <a:pt x="940860" y="240716"/>
                  <a:pt x="928859" y="244316"/>
                  <a:pt x="914629" y="244316"/>
                </a:cubicBezTo>
                <a:cubicBezTo>
                  <a:pt x="915657" y="239001"/>
                  <a:pt x="916386" y="234415"/>
                  <a:pt x="916814" y="230557"/>
                </a:cubicBezTo>
                <a:cubicBezTo>
                  <a:pt x="917243" y="226700"/>
                  <a:pt x="916943" y="223656"/>
                  <a:pt x="915914" y="221427"/>
                </a:cubicBezTo>
                <a:cubicBezTo>
                  <a:pt x="914028" y="216455"/>
                  <a:pt x="908971" y="212855"/>
                  <a:pt x="900741" y="210626"/>
                </a:cubicBezTo>
                <a:lnTo>
                  <a:pt x="901255" y="207540"/>
                </a:lnTo>
                <a:cubicBezTo>
                  <a:pt x="908285" y="208226"/>
                  <a:pt x="915486" y="208569"/>
                  <a:pt x="922858" y="208569"/>
                </a:cubicBezTo>
                <a:cubicBezTo>
                  <a:pt x="926459" y="208569"/>
                  <a:pt x="929287" y="207711"/>
                  <a:pt x="931345" y="205997"/>
                </a:cubicBezTo>
                <a:cubicBezTo>
                  <a:pt x="938717" y="202225"/>
                  <a:pt x="949690" y="168792"/>
                  <a:pt x="964263" y="105699"/>
                </a:cubicBezTo>
                <a:lnTo>
                  <a:pt x="946261" y="105699"/>
                </a:lnTo>
                <a:cubicBezTo>
                  <a:pt x="938889" y="132788"/>
                  <a:pt x="928259" y="158462"/>
                  <a:pt x="914371" y="182723"/>
                </a:cubicBezTo>
                <a:cubicBezTo>
                  <a:pt x="900484" y="206983"/>
                  <a:pt x="881110" y="228028"/>
                  <a:pt x="856250" y="245859"/>
                </a:cubicBezTo>
                <a:lnTo>
                  <a:pt x="854707" y="243802"/>
                </a:lnTo>
                <a:cubicBezTo>
                  <a:pt x="874423" y="217055"/>
                  <a:pt x="889168" y="187995"/>
                  <a:pt x="898941" y="156619"/>
                </a:cubicBezTo>
                <a:cubicBezTo>
                  <a:pt x="905456" y="135874"/>
                  <a:pt x="910857" y="115300"/>
                  <a:pt x="915143" y="94897"/>
                </a:cubicBezTo>
                <a:cubicBezTo>
                  <a:pt x="917543" y="84096"/>
                  <a:pt x="919601" y="73295"/>
                  <a:pt x="921315" y="62493"/>
                </a:cubicBezTo>
                <a:lnTo>
                  <a:pt x="898169" y="62493"/>
                </a:lnTo>
                <a:lnTo>
                  <a:pt x="897655" y="55292"/>
                </a:lnTo>
                <a:lnTo>
                  <a:pt x="979951" y="55292"/>
                </a:lnTo>
                <a:lnTo>
                  <a:pt x="1002068" y="32147"/>
                </a:lnTo>
                <a:lnTo>
                  <a:pt x="1006440" y="36519"/>
                </a:lnTo>
                <a:cubicBezTo>
                  <a:pt x="1009355" y="39433"/>
                  <a:pt x="1012741" y="42905"/>
                  <a:pt x="1016598" y="46934"/>
                </a:cubicBezTo>
                <a:cubicBezTo>
                  <a:pt x="1020456" y="50963"/>
                  <a:pt x="1023928" y="54778"/>
                  <a:pt x="1027014" y="58378"/>
                </a:cubicBezTo>
                <a:cubicBezTo>
                  <a:pt x="1025300" y="61122"/>
                  <a:pt x="1022642" y="62493"/>
                  <a:pt x="1019042" y="62493"/>
                </a:cubicBezTo>
                <a:lnTo>
                  <a:pt x="957577" y="62493"/>
                </a:lnTo>
                <a:cubicBezTo>
                  <a:pt x="954834" y="74495"/>
                  <a:pt x="951747" y="86496"/>
                  <a:pt x="948318" y="98498"/>
                </a:cubicBezTo>
                <a:lnTo>
                  <a:pt x="963235" y="98498"/>
                </a:lnTo>
                <a:lnTo>
                  <a:pt x="984323" y="81267"/>
                </a:lnTo>
                <a:lnTo>
                  <a:pt x="1008672" y="106385"/>
                </a:lnTo>
                <a:lnTo>
                  <a:pt x="1010458" y="103014"/>
                </a:lnTo>
                <a:cubicBezTo>
                  <a:pt x="1025310" y="72443"/>
                  <a:pt x="1037944" y="38447"/>
                  <a:pt x="1048359" y="1028"/>
                </a:cubicBezTo>
                <a:close/>
                <a:moveTo>
                  <a:pt x="366770" y="1028"/>
                </a:moveTo>
                <a:lnTo>
                  <a:pt x="408946" y="4629"/>
                </a:lnTo>
                <a:cubicBezTo>
                  <a:pt x="408260" y="7886"/>
                  <a:pt x="405260" y="9944"/>
                  <a:pt x="399945" y="10801"/>
                </a:cubicBezTo>
                <a:lnTo>
                  <a:pt x="393001" y="43719"/>
                </a:lnTo>
                <a:lnTo>
                  <a:pt x="397116" y="43719"/>
                </a:lnTo>
                <a:lnTo>
                  <a:pt x="417176" y="22888"/>
                </a:lnTo>
                <a:lnTo>
                  <a:pt x="421291" y="26746"/>
                </a:lnTo>
                <a:cubicBezTo>
                  <a:pt x="423691" y="29489"/>
                  <a:pt x="426691" y="32661"/>
                  <a:pt x="430292" y="36261"/>
                </a:cubicBezTo>
                <a:cubicBezTo>
                  <a:pt x="433892" y="39862"/>
                  <a:pt x="437150" y="43377"/>
                  <a:pt x="440064" y="46806"/>
                </a:cubicBezTo>
                <a:cubicBezTo>
                  <a:pt x="438350" y="49549"/>
                  <a:pt x="435693" y="50920"/>
                  <a:pt x="432092" y="50920"/>
                </a:cubicBezTo>
                <a:lnTo>
                  <a:pt x="391458" y="50920"/>
                </a:lnTo>
                <a:lnTo>
                  <a:pt x="383743" y="86668"/>
                </a:lnTo>
                <a:lnTo>
                  <a:pt x="387086" y="86668"/>
                </a:lnTo>
                <a:lnTo>
                  <a:pt x="407918" y="64808"/>
                </a:lnTo>
                <a:lnTo>
                  <a:pt x="411518" y="68151"/>
                </a:lnTo>
                <a:cubicBezTo>
                  <a:pt x="413747" y="70551"/>
                  <a:pt x="416490" y="73380"/>
                  <a:pt x="419748" y="76638"/>
                </a:cubicBezTo>
                <a:cubicBezTo>
                  <a:pt x="423005" y="79895"/>
                  <a:pt x="426177" y="83239"/>
                  <a:pt x="429263" y="86668"/>
                </a:cubicBezTo>
                <a:lnTo>
                  <a:pt x="433378" y="66865"/>
                </a:lnTo>
                <a:lnTo>
                  <a:pt x="468097" y="80753"/>
                </a:lnTo>
                <a:lnTo>
                  <a:pt x="488928" y="80753"/>
                </a:lnTo>
                <a:lnTo>
                  <a:pt x="499986" y="28546"/>
                </a:lnTo>
                <a:lnTo>
                  <a:pt x="439293" y="28546"/>
                </a:lnTo>
                <a:lnTo>
                  <a:pt x="438521" y="21345"/>
                </a:lnTo>
                <a:lnTo>
                  <a:pt x="498700" y="21345"/>
                </a:lnTo>
                <a:lnTo>
                  <a:pt x="517988" y="4115"/>
                </a:lnTo>
                <a:lnTo>
                  <a:pt x="545763" y="28803"/>
                </a:lnTo>
                <a:cubicBezTo>
                  <a:pt x="543535" y="31375"/>
                  <a:pt x="539420" y="33347"/>
                  <a:pt x="533419" y="34718"/>
                </a:cubicBezTo>
                <a:lnTo>
                  <a:pt x="520817" y="93869"/>
                </a:lnTo>
                <a:cubicBezTo>
                  <a:pt x="520475" y="94554"/>
                  <a:pt x="518674" y="95497"/>
                  <a:pt x="515417" y="96698"/>
                </a:cubicBezTo>
                <a:cubicBezTo>
                  <a:pt x="505987" y="99955"/>
                  <a:pt x="497672" y="101584"/>
                  <a:pt x="490471" y="101584"/>
                </a:cubicBezTo>
                <a:lnTo>
                  <a:pt x="484556" y="101584"/>
                </a:lnTo>
                <a:lnTo>
                  <a:pt x="487385" y="87954"/>
                </a:lnTo>
                <a:lnTo>
                  <a:pt x="463210" y="87954"/>
                </a:lnTo>
                <a:lnTo>
                  <a:pt x="449580" y="151990"/>
                </a:lnTo>
                <a:cubicBezTo>
                  <a:pt x="449237" y="153876"/>
                  <a:pt x="449451" y="155162"/>
                  <a:pt x="450223" y="155848"/>
                </a:cubicBezTo>
                <a:cubicBezTo>
                  <a:pt x="450994" y="156534"/>
                  <a:pt x="453095" y="156876"/>
                  <a:pt x="456524" y="156876"/>
                </a:cubicBezTo>
                <a:lnTo>
                  <a:pt x="477098" y="156876"/>
                </a:lnTo>
                <a:cubicBezTo>
                  <a:pt x="489271" y="156876"/>
                  <a:pt x="496000" y="156619"/>
                  <a:pt x="497286" y="156105"/>
                </a:cubicBezTo>
                <a:cubicBezTo>
                  <a:pt x="498572" y="155591"/>
                  <a:pt x="499901" y="154733"/>
                  <a:pt x="501272" y="153533"/>
                </a:cubicBezTo>
                <a:cubicBezTo>
                  <a:pt x="505215" y="148561"/>
                  <a:pt x="511473" y="138789"/>
                  <a:pt x="520046" y="124215"/>
                </a:cubicBezTo>
                <a:lnTo>
                  <a:pt x="522618" y="124215"/>
                </a:lnTo>
                <a:lnTo>
                  <a:pt x="516960" y="154562"/>
                </a:lnTo>
                <a:cubicBezTo>
                  <a:pt x="521075" y="156276"/>
                  <a:pt x="523603" y="158205"/>
                  <a:pt x="524546" y="160348"/>
                </a:cubicBezTo>
                <a:cubicBezTo>
                  <a:pt x="525489" y="162491"/>
                  <a:pt x="525704" y="165106"/>
                  <a:pt x="525189" y="168192"/>
                </a:cubicBezTo>
                <a:cubicBezTo>
                  <a:pt x="523646" y="175050"/>
                  <a:pt x="518674" y="180194"/>
                  <a:pt x="510273" y="183623"/>
                </a:cubicBezTo>
                <a:cubicBezTo>
                  <a:pt x="501872" y="187052"/>
                  <a:pt x="487213" y="188766"/>
                  <a:pt x="466296" y="188766"/>
                </a:cubicBezTo>
                <a:lnTo>
                  <a:pt x="441608" y="188766"/>
                </a:lnTo>
                <a:cubicBezTo>
                  <a:pt x="427720" y="188766"/>
                  <a:pt x="418976" y="186880"/>
                  <a:pt x="415376" y="183108"/>
                </a:cubicBezTo>
                <a:cubicBezTo>
                  <a:pt x="411775" y="179336"/>
                  <a:pt x="411175" y="171707"/>
                  <a:pt x="413575" y="160220"/>
                </a:cubicBezTo>
                <a:lnTo>
                  <a:pt x="416404" y="146847"/>
                </a:lnTo>
                <a:cubicBezTo>
                  <a:pt x="415204" y="147532"/>
                  <a:pt x="413661" y="147875"/>
                  <a:pt x="411775" y="147875"/>
                </a:cubicBezTo>
                <a:lnTo>
                  <a:pt x="374742" y="147875"/>
                </a:lnTo>
                <a:lnTo>
                  <a:pt x="363169" y="203168"/>
                </a:lnTo>
                <a:cubicBezTo>
                  <a:pt x="377228" y="205225"/>
                  <a:pt x="394802" y="206254"/>
                  <a:pt x="415890" y="206254"/>
                </a:cubicBezTo>
                <a:cubicBezTo>
                  <a:pt x="464925" y="206254"/>
                  <a:pt x="499815" y="205997"/>
                  <a:pt x="520560" y="205483"/>
                </a:cubicBezTo>
                <a:lnTo>
                  <a:pt x="519789" y="208569"/>
                </a:lnTo>
                <a:cubicBezTo>
                  <a:pt x="513102" y="210283"/>
                  <a:pt x="507573" y="213841"/>
                  <a:pt x="503201" y="219241"/>
                </a:cubicBezTo>
                <a:cubicBezTo>
                  <a:pt x="498829" y="224642"/>
                  <a:pt x="495786" y="230771"/>
                  <a:pt x="494071" y="237629"/>
                </a:cubicBezTo>
                <a:lnTo>
                  <a:pt x="408432" y="237629"/>
                </a:lnTo>
                <a:cubicBezTo>
                  <a:pt x="389572" y="237629"/>
                  <a:pt x="373628" y="236215"/>
                  <a:pt x="360597" y="233386"/>
                </a:cubicBezTo>
                <a:cubicBezTo>
                  <a:pt x="347567" y="230557"/>
                  <a:pt x="337194" y="225414"/>
                  <a:pt x="329479" y="217956"/>
                </a:cubicBezTo>
                <a:cubicBezTo>
                  <a:pt x="321764" y="210498"/>
                  <a:pt x="316363" y="199996"/>
                  <a:pt x="313277" y="186452"/>
                </a:cubicBezTo>
                <a:cubicBezTo>
                  <a:pt x="301790" y="209254"/>
                  <a:pt x="286188" y="229057"/>
                  <a:pt x="266471" y="245859"/>
                </a:cubicBezTo>
                <a:lnTo>
                  <a:pt x="264157" y="243802"/>
                </a:lnTo>
                <a:cubicBezTo>
                  <a:pt x="282845" y="213112"/>
                  <a:pt x="297161" y="174364"/>
                  <a:pt x="307105" y="127559"/>
                </a:cubicBezTo>
                <a:cubicBezTo>
                  <a:pt x="308305" y="122244"/>
                  <a:pt x="309334" y="117014"/>
                  <a:pt x="310191" y="111871"/>
                </a:cubicBezTo>
                <a:lnTo>
                  <a:pt x="347481" y="119072"/>
                </a:lnTo>
                <a:lnTo>
                  <a:pt x="351853" y="99269"/>
                </a:lnTo>
                <a:lnTo>
                  <a:pt x="392230" y="103384"/>
                </a:lnTo>
                <a:cubicBezTo>
                  <a:pt x="391201" y="106985"/>
                  <a:pt x="388115" y="109042"/>
                  <a:pt x="382972" y="109556"/>
                </a:cubicBezTo>
                <a:lnTo>
                  <a:pt x="376285" y="140674"/>
                </a:lnTo>
                <a:lnTo>
                  <a:pt x="378343" y="140674"/>
                </a:lnTo>
                <a:lnTo>
                  <a:pt x="398402" y="117786"/>
                </a:lnTo>
                <a:lnTo>
                  <a:pt x="401745" y="121386"/>
                </a:lnTo>
                <a:cubicBezTo>
                  <a:pt x="403803" y="123958"/>
                  <a:pt x="406289" y="127001"/>
                  <a:pt x="409203" y="130516"/>
                </a:cubicBezTo>
                <a:cubicBezTo>
                  <a:pt x="412118" y="134031"/>
                  <a:pt x="414947" y="137503"/>
                  <a:pt x="417690" y="140932"/>
                </a:cubicBezTo>
                <a:lnTo>
                  <a:pt x="427720" y="93354"/>
                </a:lnTo>
                <a:cubicBezTo>
                  <a:pt x="426691" y="93697"/>
                  <a:pt x="384686" y="93869"/>
                  <a:pt x="301704" y="93869"/>
                </a:cubicBezTo>
                <a:lnTo>
                  <a:pt x="301190" y="86668"/>
                </a:lnTo>
                <a:lnTo>
                  <a:pt x="348510" y="86668"/>
                </a:lnTo>
                <a:lnTo>
                  <a:pt x="356225" y="50920"/>
                </a:lnTo>
                <a:lnTo>
                  <a:pt x="318935" y="50920"/>
                </a:lnTo>
                <a:lnTo>
                  <a:pt x="318421" y="43719"/>
                </a:lnTo>
                <a:lnTo>
                  <a:pt x="357768" y="43719"/>
                </a:lnTo>
                <a:close/>
                <a:moveTo>
                  <a:pt x="3853132" y="771"/>
                </a:moveTo>
                <a:lnTo>
                  <a:pt x="3895566" y="4629"/>
                </a:lnTo>
                <a:cubicBezTo>
                  <a:pt x="3894366" y="8401"/>
                  <a:pt x="3890851" y="10715"/>
                  <a:pt x="3885022" y="11573"/>
                </a:cubicBezTo>
                <a:lnTo>
                  <a:pt x="3877821" y="45520"/>
                </a:lnTo>
                <a:lnTo>
                  <a:pt x="3894023" y="27517"/>
                </a:lnTo>
                <a:lnTo>
                  <a:pt x="3897881" y="31375"/>
                </a:lnTo>
                <a:cubicBezTo>
                  <a:pt x="3900110" y="34118"/>
                  <a:pt x="3902767" y="37290"/>
                  <a:pt x="3905853" y="40891"/>
                </a:cubicBezTo>
                <a:cubicBezTo>
                  <a:pt x="3908939" y="44491"/>
                  <a:pt x="3911768" y="47920"/>
                  <a:pt x="3914340" y="51178"/>
                </a:cubicBezTo>
                <a:cubicBezTo>
                  <a:pt x="3912797" y="53921"/>
                  <a:pt x="3910225" y="55292"/>
                  <a:pt x="3906625" y="55292"/>
                </a:cubicBezTo>
                <a:lnTo>
                  <a:pt x="3875764" y="55292"/>
                </a:lnTo>
                <a:lnTo>
                  <a:pt x="3870106" y="81524"/>
                </a:lnTo>
                <a:cubicBezTo>
                  <a:pt x="3874049" y="80496"/>
                  <a:pt x="3877993" y="79553"/>
                  <a:pt x="3881936" y="78695"/>
                </a:cubicBezTo>
                <a:lnTo>
                  <a:pt x="3905596" y="72780"/>
                </a:lnTo>
                <a:lnTo>
                  <a:pt x="3905596" y="75866"/>
                </a:lnTo>
                <a:cubicBezTo>
                  <a:pt x="3895652" y="81867"/>
                  <a:pt x="3882708" y="88982"/>
                  <a:pt x="3866763" y="97212"/>
                </a:cubicBezTo>
                <a:lnTo>
                  <a:pt x="3856733" y="144532"/>
                </a:lnTo>
                <a:cubicBezTo>
                  <a:pt x="3855190" y="151733"/>
                  <a:pt x="3853047" y="157819"/>
                  <a:pt x="3850304" y="162792"/>
                </a:cubicBezTo>
                <a:cubicBezTo>
                  <a:pt x="3847560" y="167764"/>
                  <a:pt x="3843017" y="171664"/>
                  <a:pt x="3836673" y="174493"/>
                </a:cubicBezTo>
                <a:cubicBezTo>
                  <a:pt x="3830329" y="177322"/>
                  <a:pt x="3821328" y="179165"/>
                  <a:pt x="3809670" y="180022"/>
                </a:cubicBezTo>
                <a:cubicBezTo>
                  <a:pt x="3811556" y="170592"/>
                  <a:pt x="3811556" y="163563"/>
                  <a:pt x="3809670" y="158934"/>
                </a:cubicBezTo>
                <a:cubicBezTo>
                  <a:pt x="3808813" y="157048"/>
                  <a:pt x="3807312" y="155248"/>
                  <a:pt x="3805169" y="153533"/>
                </a:cubicBezTo>
                <a:cubicBezTo>
                  <a:pt x="3803026" y="151819"/>
                  <a:pt x="3799469" y="150533"/>
                  <a:pt x="3794497" y="149676"/>
                </a:cubicBezTo>
                <a:lnTo>
                  <a:pt x="3795268" y="146332"/>
                </a:lnTo>
                <a:lnTo>
                  <a:pt x="3798097" y="146590"/>
                </a:lnTo>
                <a:cubicBezTo>
                  <a:pt x="3799983" y="146761"/>
                  <a:pt x="3802255" y="146890"/>
                  <a:pt x="3804912" y="146975"/>
                </a:cubicBezTo>
                <a:cubicBezTo>
                  <a:pt x="3807570" y="147061"/>
                  <a:pt x="3810098" y="147190"/>
                  <a:pt x="3812499" y="147361"/>
                </a:cubicBezTo>
                <a:cubicBezTo>
                  <a:pt x="3814899" y="147532"/>
                  <a:pt x="3816614" y="147618"/>
                  <a:pt x="3817642" y="147618"/>
                </a:cubicBezTo>
                <a:cubicBezTo>
                  <a:pt x="3820557" y="147618"/>
                  <a:pt x="3822186" y="146675"/>
                  <a:pt x="3822529" y="144789"/>
                </a:cubicBezTo>
                <a:lnTo>
                  <a:pt x="3828444" y="117014"/>
                </a:lnTo>
                <a:lnTo>
                  <a:pt x="3818928" y="121386"/>
                </a:lnTo>
                <a:cubicBezTo>
                  <a:pt x="3816871" y="122587"/>
                  <a:pt x="3814728" y="123701"/>
                  <a:pt x="3812499" y="124730"/>
                </a:cubicBezTo>
                <a:cubicBezTo>
                  <a:pt x="3810441" y="128330"/>
                  <a:pt x="3807870" y="130645"/>
                  <a:pt x="3804784" y="131673"/>
                </a:cubicBezTo>
                <a:lnTo>
                  <a:pt x="3792439" y="99269"/>
                </a:lnTo>
                <a:cubicBezTo>
                  <a:pt x="3801697" y="97555"/>
                  <a:pt x="3815585" y="94554"/>
                  <a:pt x="3834102" y="90268"/>
                </a:cubicBezTo>
                <a:lnTo>
                  <a:pt x="3841560" y="55292"/>
                </a:lnTo>
                <a:lnTo>
                  <a:pt x="3810441" y="55292"/>
                </a:lnTo>
                <a:lnTo>
                  <a:pt x="3809927" y="48091"/>
                </a:lnTo>
                <a:lnTo>
                  <a:pt x="3843103" y="48091"/>
                </a:lnTo>
                <a:close/>
                <a:moveTo>
                  <a:pt x="2130447" y="771"/>
                </a:moveTo>
                <a:lnTo>
                  <a:pt x="2178539" y="14916"/>
                </a:lnTo>
                <a:cubicBezTo>
                  <a:pt x="2176996" y="18688"/>
                  <a:pt x="2173224" y="20574"/>
                  <a:pt x="2167223" y="20574"/>
                </a:cubicBezTo>
                <a:cubicBezTo>
                  <a:pt x="2156079" y="40119"/>
                  <a:pt x="2144335" y="57693"/>
                  <a:pt x="2131990" y="73295"/>
                </a:cubicBezTo>
                <a:lnTo>
                  <a:pt x="2145363" y="78438"/>
                </a:lnTo>
                <a:cubicBezTo>
                  <a:pt x="2144335" y="80838"/>
                  <a:pt x="2141334" y="82553"/>
                  <a:pt x="2136362" y="83582"/>
                </a:cubicBezTo>
                <a:lnTo>
                  <a:pt x="2104215" y="234801"/>
                </a:lnTo>
                <a:cubicBezTo>
                  <a:pt x="2103187" y="236515"/>
                  <a:pt x="2099372" y="238658"/>
                  <a:pt x="2092771" y="241230"/>
                </a:cubicBezTo>
                <a:cubicBezTo>
                  <a:pt x="2086170" y="243802"/>
                  <a:pt x="2079269" y="245088"/>
                  <a:pt x="2072068" y="245088"/>
                </a:cubicBezTo>
                <a:lnTo>
                  <a:pt x="2065125" y="245088"/>
                </a:lnTo>
                <a:lnTo>
                  <a:pt x="2092900" y="114700"/>
                </a:lnTo>
                <a:cubicBezTo>
                  <a:pt x="2083298" y="123101"/>
                  <a:pt x="2073269" y="130816"/>
                  <a:pt x="2062810" y="137846"/>
                </a:cubicBezTo>
                <a:lnTo>
                  <a:pt x="2060238" y="136045"/>
                </a:lnTo>
                <a:cubicBezTo>
                  <a:pt x="2087156" y="98669"/>
                  <a:pt x="2110559" y="53578"/>
                  <a:pt x="2130447" y="771"/>
                </a:cubicBezTo>
                <a:close/>
                <a:moveTo>
                  <a:pt x="689819" y="257"/>
                </a:moveTo>
                <a:lnTo>
                  <a:pt x="707050" y="20317"/>
                </a:lnTo>
                <a:lnTo>
                  <a:pt x="790118" y="20317"/>
                </a:lnTo>
                <a:lnTo>
                  <a:pt x="812749" y="2314"/>
                </a:lnTo>
                <a:lnTo>
                  <a:pt x="837952" y="29061"/>
                </a:lnTo>
                <a:cubicBezTo>
                  <a:pt x="836752" y="30432"/>
                  <a:pt x="835295" y="31418"/>
                  <a:pt x="833580" y="32018"/>
                </a:cubicBezTo>
                <a:cubicBezTo>
                  <a:pt x="831866" y="32618"/>
                  <a:pt x="829551" y="33004"/>
                  <a:pt x="826637" y="33175"/>
                </a:cubicBezTo>
                <a:cubicBezTo>
                  <a:pt x="814807" y="49806"/>
                  <a:pt x="800405" y="64465"/>
                  <a:pt x="783431" y="77152"/>
                </a:cubicBezTo>
                <a:cubicBezTo>
                  <a:pt x="800233" y="82639"/>
                  <a:pt x="819007" y="86411"/>
                  <a:pt x="839752" y="88468"/>
                </a:cubicBezTo>
                <a:lnTo>
                  <a:pt x="838981" y="91554"/>
                </a:lnTo>
                <a:cubicBezTo>
                  <a:pt x="824922" y="95497"/>
                  <a:pt x="814549" y="105356"/>
                  <a:pt x="807863" y="121129"/>
                </a:cubicBezTo>
                <a:cubicBezTo>
                  <a:pt x="786260" y="115300"/>
                  <a:pt x="768515" y="106727"/>
                  <a:pt x="754628" y="95412"/>
                </a:cubicBezTo>
                <a:cubicBezTo>
                  <a:pt x="732168" y="107242"/>
                  <a:pt x="706536" y="116071"/>
                  <a:pt x="677732" y="121901"/>
                </a:cubicBezTo>
                <a:lnTo>
                  <a:pt x="676704" y="118815"/>
                </a:lnTo>
                <a:cubicBezTo>
                  <a:pt x="681847" y="116757"/>
                  <a:pt x="686905" y="114614"/>
                  <a:pt x="691877" y="112385"/>
                </a:cubicBezTo>
                <a:lnTo>
                  <a:pt x="660502" y="112385"/>
                </a:lnTo>
                <a:lnTo>
                  <a:pt x="658444" y="121901"/>
                </a:lnTo>
                <a:cubicBezTo>
                  <a:pt x="670789" y="126358"/>
                  <a:pt x="679104" y="131673"/>
                  <a:pt x="683390" y="137846"/>
                </a:cubicBezTo>
                <a:lnTo>
                  <a:pt x="723509" y="137846"/>
                </a:lnTo>
                <a:lnTo>
                  <a:pt x="729682" y="108013"/>
                </a:lnTo>
                <a:lnTo>
                  <a:pt x="773144" y="111871"/>
                </a:lnTo>
                <a:cubicBezTo>
                  <a:pt x="772116" y="115643"/>
                  <a:pt x="768858" y="117786"/>
                  <a:pt x="763372" y="118300"/>
                </a:cubicBezTo>
                <a:lnTo>
                  <a:pt x="759257" y="137846"/>
                </a:lnTo>
                <a:lnTo>
                  <a:pt x="763372" y="137846"/>
                </a:lnTo>
                <a:lnTo>
                  <a:pt x="783688" y="116243"/>
                </a:lnTo>
                <a:lnTo>
                  <a:pt x="787546" y="120358"/>
                </a:lnTo>
                <a:cubicBezTo>
                  <a:pt x="790289" y="123101"/>
                  <a:pt x="793461" y="126358"/>
                  <a:pt x="797062" y="130130"/>
                </a:cubicBezTo>
                <a:cubicBezTo>
                  <a:pt x="800662" y="133902"/>
                  <a:pt x="803919" y="137503"/>
                  <a:pt x="806834" y="140932"/>
                </a:cubicBezTo>
                <a:cubicBezTo>
                  <a:pt x="805120" y="143675"/>
                  <a:pt x="802462" y="145046"/>
                  <a:pt x="798862" y="145046"/>
                </a:cubicBezTo>
                <a:lnTo>
                  <a:pt x="757714" y="145046"/>
                </a:lnTo>
                <a:lnTo>
                  <a:pt x="750513" y="179251"/>
                </a:lnTo>
                <a:lnTo>
                  <a:pt x="766200" y="179251"/>
                </a:lnTo>
                <a:lnTo>
                  <a:pt x="789603" y="154048"/>
                </a:lnTo>
                <a:lnTo>
                  <a:pt x="794490" y="158677"/>
                </a:lnTo>
                <a:cubicBezTo>
                  <a:pt x="797404" y="161934"/>
                  <a:pt x="800962" y="165706"/>
                  <a:pt x="805162" y="169992"/>
                </a:cubicBezTo>
                <a:cubicBezTo>
                  <a:pt x="809363" y="174279"/>
                  <a:pt x="813178" y="178393"/>
                  <a:pt x="816607" y="182337"/>
                </a:cubicBezTo>
                <a:cubicBezTo>
                  <a:pt x="815064" y="185080"/>
                  <a:pt x="812320" y="186452"/>
                  <a:pt x="808377" y="186452"/>
                </a:cubicBezTo>
                <a:lnTo>
                  <a:pt x="748970" y="186452"/>
                </a:lnTo>
                <a:lnTo>
                  <a:pt x="738168" y="236601"/>
                </a:lnTo>
                <a:cubicBezTo>
                  <a:pt x="737997" y="237458"/>
                  <a:pt x="736240" y="238615"/>
                  <a:pt x="732896" y="240073"/>
                </a:cubicBezTo>
                <a:cubicBezTo>
                  <a:pt x="729553" y="241530"/>
                  <a:pt x="725567" y="242816"/>
                  <a:pt x="720938" y="243930"/>
                </a:cubicBezTo>
                <a:cubicBezTo>
                  <a:pt x="716309" y="245045"/>
                  <a:pt x="711679" y="245602"/>
                  <a:pt x="707050" y="245602"/>
                </a:cubicBezTo>
                <a:lnTo>
                  <a:pt x="700621" y="245602"/>
                </a:lnTo>
                <a:lnTo>
                  <a:pt x="713222" y="186452"/>
                </a:lnTo>
                <a:lnTo>
                  <a:pt x="662816" y="186452"/>
                </a:lnTo>
                <a:lnTo>
                  <a:pt x="662302" y="179251"/>
                </a:lnTo>
                <a:lnTo>
                  <a:pt x="714765" y="179251"/>
                </a:lnTo>
                <a:lnTo>
                  <a:pt x="721966" y="145046"/>
                </a:lnTo>
                <a:lnTo>
                  <a:pt x="687248" y="145046"/>
                </a:lnTo>
                <a:cubicBezTo>
                  <a:pt x="688448" y="148990"/>
                  <a:pt x="688705" y="152676"/>
                  <a:pt x="688019" y="156105"/>
                </a:cubicBezTo>
                <a:cubicBezTo>
                  <a:pt x="687505" y="158334"/>
                  <a:pt x="686090" y="161163"/>
                  <a:pt x="683776" y="164592"/>
                </a:cubicBezTo>
                <a:cubicBezTo>
                  <a:pt x="681461" y="168021"/>
                  <a:pt x="677732" y="170335"/>
                  <a:pt x="672589" y="171535"/>
                </a:cubicBezTo>
                <a:cubicBezTo>
                  <a:pt x="671217" y="171878"/>
                  <a:pt x="670017" y="172050"/>
                  <a:pt x="668988" y="172050"/>
                </a:cubicBezTo>
                <a:cubicBezTo>
                  <a:pt x="664874" y="172050"/>
                  <a:pt x="661016" y="170164"/>
                  <a:pt x="657415" y="166392"/>
                </a:cubicBezTo>
                <a:cubicBezTo>
                  <a:pt x="659130" y="154390"/>
                  <a:pt x="658787" y="142732"/>
                  <a:pt x="656387" y="131416"/>
                </a:cubicBezTo>
                <a:lnTo>
                  <a:pt x="634013" y="236858"/>
                </a:lnTo>
                <a:cubicBezTo>
                  <a:pt x="633841" y="237887"/>
                  <a:pt x="631269" y="239558"/>
                  <a:pt x="626297" y="241873"/>
                </a:cubicBezTo>
                <a:cubicBezTo>
                  <a:pt x="621325" y="244187"/>
                  <a:pt x="615239" y="245345"/>
                  <a:pt x="608038" y="245345"/>
                </a:cubicBezTo>
                <a:lnTo>
                  <a:pt x="602637" y="245345"/>
                </a:lnTo>
                <a:lnTo>
                  <a:pt x="618839" y="169221"/>
                </a:lnTo>
                <a:cubicBezTo>
                  <a:pt x="604780" y="184651"/>
                  <a:pt x="588750" y="198367"/>
                  <a:pt x="570747" y="210369"/>
                </a:cubicBezTo>
                <a:lnTo>
                  <a:pt x="568433" y="207540"/>
                </a:lnTo>
                <a:cubicBezTo>
                  <a:pt x="590550" y="182851"/>
                  <a:pt x="609238" y="151133"/>
                  <a:pt x="624497" y="112385"/>
                </a:cubicBezTo>
                <a:lnTo>
                  <a:pt x="593636" y="112385"/>
                </a:lnTo>
                <a:lnTo>
                  <a:pt x="593122" y="105184"/>
                </a:lnTo>
                <a:lnTo>
                  <a:pt x="632469" y="105184"/>
                </a:lnTo>
                <a:lnTo>
                  <a:pt x="647128" y="36261"/>
                </a:lnTo>
                <a:cubicBezTo>
                  <a:pt x="633927" y="37462"/>
                  <a:pt x="621068" y="38233"/>
                  <a:pt x="608552" y="38576"/>
                </a:cubicBezTo>
                <a:lnTo>
                  <a:pt x="608552" y="35233"/>
                </a:lnTo>
                <a:cubicBezTo>
                  <a:pt x="622783" y="30775"/>
                  <a:pt x="637441" y="25246"/>
                  <a:pt x="652529" y="18645"/>
                </a:cubicBezTo>
                <a:cubicBezTo>
                  <a:pt x="667617" y="12044"/>
                  <a:pt x="680047" y="5915"/>
                  <a:pt x="689819" y="257"/>
                </a:cubicBezTo>
                <a:close/>
                <a:moveTo>
                  <a:pt x="4309913" y="0"/>
                </a:moveTo>
                <a:lnTo>
                  <a:pt x="4332030" y="30346"/>
                </a:lnTo>
                <a:cubicBezTo>
                  <a:pt x="4330316" y="31375"/>
                  <a:pt x="4328259" y="31889"/>
                  <a:pt x="4325858" y="31889"/>
                </a:cubicBezTo>
                <a:cubicBezTo>
                  <a:pt x="4322772" y="31889"/>
                  <a:pt x="4319000" y="30946"/>
                  <a:pt x="4314543" y="29061"/>
                </a:cubicBezTo>
                <a:cubicBezTo>
                  <a:pt x="4301512" y="30261"/>
                  <a:pt x="4287110" y="31375"/>
                  <a:pt x="4271337" y="32404"/>
                </a:cubicBezTo>
                <a:lnTo>
                  <a:pt x="4311456" y="45005"/>
                </a:lnTo>
                <a:cubicBezTo>
                  <a:pt x="4309913" y="48263"/>
                  <a:pt x="4306827" y="49892"/>
                  <a:pt x="4302198" y="49892"/>
                </a:cubicBezTo>
                <a:lnTo>
                  <a:pt x="4300655" y="49892"/>
                </a:lnTo>
                <a:cubicBezTo>
                  <a:pt x="4287796" y="60522"/>
                  <a:pt x="4272280" y="71666"/>
                  <a:pt x="4254106" y="83324"/>
                </a:cubicBezTo>
                <a:lnTo>
                  <a:pt x="4289854" y="83324"/>
                </a:lnTo>
                <a:lnTo>
                  <a:pt x="4310942" y="66094"/>
                </a:lnTo>
                <a:lnTo>
                  <a:pt x="4334345" y="94383"/>
                </a:lnTo>
                <a:cubicBezTo>
                  <a:pt x="4332973" y="95583"/>
                  <a:pt x="4331516" y="96398"/>
                  <a:pt x="4329973" y="96826"/>
                </a:cubicBezTo>
                <a:cubicBezTo>
                  <a:pt x="4328430" y="97255"/>
                  <a:pt x="4326373" y="97555"/>
                  <a:pt x="4323801" y="97726"/>
                </a:cubicBezTo>
                <a:cubicBezTo>
                  <a:pt x="4313685" y="103556"/>
                  <a:pt x="4302284" y="109728"/>
                  <a:pt x="4289597" y="116243"/>
                </a:cubicBezTo>
                <a:cubicBezTo>
                  <a:pt x="4294054" y="120186"/>
                  <a:pt x="4298083" y="124044"/>
                  <a:pt x="4301684" y="127816"/>
                </a:cubicBezTo>
                <a:cubicBezTo>
                  <a:pt x="4300141" y="130559"/>
                  <a:pt x="4297398" y="131931"/>
                  <a:pt x="4293454" y="131931"/>
                </a:cubicBezTo>
                <a:lnTo>
                  <a:pt x="4187498" y="131931"/>
                </a:lnTo>
                <a:cubicBezTo>
                  <a:pt x="4182526" y="138617"/>
                  <a:pt x="4177468" y="145046"/>
                  <a:pt x="4172325" y="151219"/>
                </a:cubicBezTo>
                <a:lnTo>
                  <a:pt x="4235847" y="151219"/>
                </a:lnTo>
                <a:lnTo>
                  <a:pt x="4257450" y="133474"/>
                </a:lnTo>
                <a:lnTo>
                  <a:pt x="4286253" y="160991"/>
                </a:lnTo>
                <a:cubicBezTo>
                  <a:pt x="4283853" y="163392"/>
                  <a:pt x="4279310" y="164849"/>
                  <a:pt x="4272623" y="165363"/>
                </a:cubicBezTo>
                <a:cubicBezTo>
                  <a:pt x="4260964" y="178565"/>
                  <a:pt x="4247934" y="190052"/>
                  <a:pt x="4233532" y="199825"/>
                </a:cubicBezTo>
                <a:cubicBezTo>
                  <a:pt x="4257707" y="203425"/>
                  <a:pt x="4282653" y="205225"/>
                  <a:pt x="4308370" y="205225"/>
                </a:cubicBezTo>
                <a:lnTo>
                  <a:pt x="4307599" y="208312"/>
                </a:lnTo>
                <a:cubicBezTo>
                  <a:pt x="4291140" y="213798"/>
                  <a:pt x="4279310" y="226057"/>
                  <a:pt x="4272109" y="245088"/>
                </a:cubicBezTo>
                <a:cubicBezTo>
                  <a:pt x="4241762" y="240630"/>
                  <a:pt x="4216387" y="232486"/>
                  <a:pt x="4195985" y="220656"/>
                </a:cubicBezTo>
                <a:cubicBezTo>
                  <a:pt x="4165467" y="234029"/>
                  <a:pt x="4126976" y="242344"/>
                  <a:pt x="4080513" y="245602"/>
                </a:cubicBezTo>
                <a:lnTo>
                  <a:pt x="4079999" y="242259"/>
                </a:lnTo>
                <a:cubicBezTo>
                  <a:pt x="4117375" y="233515"/>
                  <a:pt x="4149693" y="221256"/>
                  <a:pt x="4176954" y="205483"/>
                </a:cubicBezTo>
                <a:cubicBezTo>
                  <a:pt x="4167524" y="195881"/>
                  <a:pt x="4160323" y="183794"/>
                  <a:pt x="4155351" y="169221"/>
                </a:cubicBezTo>
                <a:cubicBezTo>
                  <a:pt x="4129977" y="194595"/>
                  <a:pt x="4100401" y="214312"/>
                  <a:pt x="4066626" y="228371"/>
                </a:cubicBezTo>
                <a:lnTo>
                  <a:pt x="4065340" y="226314"/>
                </a:lnTo>
                <a:cubicBezTo>
                  <a:pt x="4098773" y="203168"/>
                  <a:pt x="4126805" y="171707"/>
                  <a:pt x="4149436" y="131931"/>
                </a:cubicBezTo>
                <a:lnTo>
                  <a:pt x="4114203" y="131931"/>
                </a:lnTo>
                <a:lnTo>
                  <a:pt x="4113689" y="124730"/>
                </a:lnTo>
                <a:lnTo>
                  <a:pt x="4153294" y="124730"/>
                </a:lnTo>
                <a:cubicBezTo>
                  <a:pt x="4159123" y="113928"/>
                  <a:pt x="4164267" y="102955"/>
                  <a:pt x="4168724" y="91811"/>
                </a:cubicBezTo>
                <a:lnTo>
                  <a:pt x="4216816" y="99012"/>
                </a:lnTo>
                <a:cubicBezTo>
                  <a:pt x="4216130" y="100555"/>
                  <a:pt x="4215016" y="101712"/>
                  <a:pt x="4213473" y="102484"/>
                </a:cubicBezTo>
                <a:cubicBezTo>
                  <a:pt x="4211930" y="103256"/>
                  <a:pt x="4209358" y="103727"/>
                  <a:pt x="4205757" y="103898"/>
                </a:cubicBezTo>
                <a:cubicBezTo>
                  <a:pt x="4201643" y="111099"/>
                  <a:pt x="4197271" y="118043"/>
                  <a:pt x="4192642" y="124730"/>
                </a:cubicBezTo>
                <a:lnTo>
                  <a:pt x="4251277" y="124730"/>
                </a:lnTo>
                <a:lnTo>
                  <a:pt x="4274166" y="102355"/>
                </a:lnTo>
                <a:lnTo>
                  <a:pt x="4282653" y="109813"/>
                </a:lnTo>
                <a:cubicBezTo>
                  <a:pt x="4284367" y="105527"/>
                  <a:pt x="4286082" y="101155"/>
                  <a:pt x="4287796" y="96698"/>
                </a:cubicBezTo>
                <a:lnTo>
                  <a:pt x="4290111" y="90525"/>
                </a:lnTo>
                <a:lnTo>
                  <a:pt x="4124747" y="90525"/>
                </a:lnTo>
                <a:cubicBezTo>
                  <a:pt x="4125433" y="95840"/>
                  <a:pt x="4125347" y="100812"/>
                  <a:pt x="4124490" y="105442"/>
                </a:cubicBezTo>
                <a:cubicBezTo>
                  <a:pt x="4123976" y="107842"/>
                  <a:pt x="4122776" y="111228"/>
                  <a:pt x="4120890" y="115600"/>
                </a:cubicBezTo>
                <a:cubicBezTo>
                  <a:pt x="4119004" y="119972"/>
                  <a:pt x="4114460" y="123958"/>
                  <a:pt x="4107260" y="127559"/>
                </a:cubicBezTo>
                <a:cubicBezTo>
                  <a:pt x="4103316" y="129273"/>
                  <a:pt x="4099887" y="130130"/>
                  <a:pt x="4096973" y="130130"/>
                </a:cubicBezTo>
                <a:cubicBezTo>
                  <a:pt x="4094058" y="130130"/>
                  <a:pt x="4090972" y="128887"/>
                  <a:pt x="4087714" y="126401"/>
                </a:cubicBezTo>
                <a:cubicBezTo>
                  <a:pt x="4084457" y="123915"/>
                  <a:pt x="4083514" y="119500"/>
                  <a:pt x="4084885" y="113157"/>
                </a:cubicBezTo>
                <a:cubicBezTo>
                  <a:pt x="4086257" y="107156"/>
                  <a:pt x="4090972" y="101498"/>
                  <a:pt x="4099030" y="96183"/>
                </a:cubicBezTo>
                <a:cubicBezTo>
                  <a:pt x="4102802" y="93954"/>
                  <a:pt x="4106316" y="90697"/>
                  <a:pt x="4109574" y="86411"/>
                </a:cubicBezTo>
                <a:cubicBezTo>
                  <a:pt x="4112832" y="82124"/>
                  <a:pt x="4114975" y="77238"/>
                  <a:pt x="4116003" y="71752"/>
                </a:cubicBezTo>
                <a:lnTo>
                  <a:pt x="4119089" y="71494"/>
                </a:lnTo>
                <a:cubicBezTo>
                  <a:pt x="4120804" y="75438"/>
                  <a:pt x="4122261" y="79381"/>
                  <a:pt x="4123461" y="83324"/>
                </a:cubicBezTo>
                <a:lnTo>
                  <a:pt x="4151751" y="83324"/>
                </a:lnTo>
                <a:cubicBezTo>
                  <a:pt x="4148322" y="82467"/>
                  <a:pt x="4145150" y="80410"/>
                  <a:pt x="4142235" y="77152"/>
                </a:cubicBezTo>
                <a:lnTo>
                  <a:pt x="4142750" y="75095"/>
                </a:lnTo>
                <a:cubicBezTo>
                  <a:pt x="4145493" y="61722"/>
                  <a:pt x="4144893" y="50063"/>
                  <a:pt x="4140949" y="40119"/>
                </a:cubicBezTo>
                <a:lnTo>
                  <a:pt x="4143521" y="38833"/>
                </a:lnTo>
                <a:cubicBezTo>
                  <a:pt x="4169924" y="43805"/>
                  <a:pt x="4181669" y="53149"/>
                  <a:pt x="4178754" y="66865"/>
                </a:cubicBezTo>
                <a:cubicBezTo>
                  <a:pt x="4178411" y="68408"/>
                  <a:pt x="4177254" y="71023"/>
                  <a:pt x="4175282" y="74709"/>
                </a:cubicBezTo>
                <a:cubicBezTo>
                  <a:pt x="4173311" y="78395"/>
                  <a:pt x="4168982" y="81267"/>
                  <a:pt x="4162295" y="83324"/>
                </a:cubicBezTo>
                <a:lnTo>
                  <a:pt x="4246391" y="83324"/>
                </a:lnTo>
                <a:cubicBezTo>
                  <a:pt x="4254964" y="65151"/>
                  <a:pt x="4261822" y="48263"/>
                  <a:pt x="4266965" y="32661"/>
                </a:cubicBezTo>
                <a:cubicBezTo>
                  <a:pt x="4237990" y="34204"/>
                  <a:pt x="4209015" y="34976"/>
                  <a:pt x="4180040" y="34976"/>
                </a:cubicBezTo>
                <a:cubicBezTo>
                  <a:pt x="4161352" y="34976"/>
                  <a:pt x="4142664" y="34633"/>
                  <a:pt x="4123976" y="33947"/>
                </a:cubicBezTo>
                <a:lnTo>
                  <a:pt x="4124233" y="29832"/>
                </a:lnTo>
                <a:cubicBezTo>
                  <a:pt x="4156123" y="26917"/>
                  <a:pt x="4189298" y="22674"/>
                  <a:pt x="4223760" y="17102"/>
                </a:cubicBezTo>
                <a:cubicBezTo>
                  <a:pt x="4258221" y="11530"/>
                  <a:pt x="4286939" y="5829"/>
                  <a:pt x="4309913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>
              <a:lnSpc>
                <a:spcPct val="150000"/>
              </a:lnSpc>
            </a:pPr>
            <a:endParaRPr lang="en-GB" altLang="zh-CN" sz="2000" spc="300" dirty="0">
              <a:solidFill>
                <a:schemeClr val="tx1"/>
              </a:solidFill>
              <a:effectLst/>
              <a:latin typeface="JiangChengXieSong 900W" panose="02020900000000000000" pitchFamily="18" charset="-122"/>
              <a:ea typeface="JiangChengXieSong 900W" panose="02020900000000000000" pitchFamily="18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747042" y="1162633"/>
            <a:ext cx="1059234" cy="281588"/>
          </a:xfrm>
          <a:custGeom>
            <a:avLst/>
            <a:gdLst/>
            <a:ahLst/>
            <a:cxnLst/>
            <a:rect l="l" t="t" r="r" b="b"/>
            <a:pathLst>
              <a:path w="1059234" h="281588">
                <a:moveTo>
                  <a:pt x="1011497" y="119120"/>
                </a:moveTo>
                <a:cubicBezTo>
                  <a:pt x="1007268" y="119120"/>
                  <a:pt x="1002863" y="121176"/>
                  <a:pt x="998282" y="125287"/>
                </a:cubicBezTo>
                <a:cubicBezTo>
                  <a:pt x="993700" y="129399"/>
                  <a:pt x="989236" y="136624"/>
                  <a:pt x="984889" y="146962"/>
                </a:cubicBezTo>
                <a:cubicBezTo>
                  <a:pt x="980543" y="157299"/>
                  <a:pt x="976372" y="172101"/>
                  <a:pt x="972378" y="191367"/>
                </a:cubicBezTo>
                <a:cubicBezTo>
                  <a:pt x="968384" y="210398"/>
                  <a:pt x="966328" y="225141"/>
                  <a:pt x="966211" y="235596"/>
                </a:cubicBezTo>
                <a:cubicBezTo>
                  <a:pt x="966093" y="246052"/>
                  <a:pt x="967386" y="253335"/>
                  <a:pt x="970088" y="257447"/>
                </a:cubicBezTo>
                <a:cubicBezTo>
                  <a:pt x="972790" y="261558"/>
                  <a:pt x="976255" y="263614"/>
                  <a:pt x="980484" y="263614"/>
                </a:cubicBezTo>
                <a:cubicBezTo>
                  <a:pt x="996696" y="263614"/>
                  <a:pt x="1009970" y="239532"/>
                  <a:pt x="1020308" y="191367"/>
                </a:cubicBezTo>
                <a:cubicBezTo>
                  <a:pt x="1030646" y="143202"/>
                  <a:pt x="1027709" y="119120"/>
                  <a:pt x="1011497" y="119120"/>
                </a:cubicBezTo>
                <a:close/>
                <a:moveTo>
                  <a:pt x="1013260" y="109957"/>
                </a:moveTo>
                <a:cubicBezTo>
                  <a:pt x="1023832" y="109957"/>
                  <a:pt x="1033054" y="112718"/>
                  <a:pt x="1040925" y="118239"/>
                </a:cubicBezTo>
                <a:cubicBezTo>
                  <a:pt x="1048796" y="123760"/>
                  <a:pt x="1054258" y="132453"/>
                  <a:pt x="1057313" y="144318"/>
                </a:cubicBezTo>
                <a:cubicBezTo>
                  <a:pt x="1060367" y="156183"/>
                  <a:pt x="1059780" y="171866"/>
                  <a:pt x="1055551" y="191367"/>
                </a:cubicBezTo>
                <a:cubicBezTo>
                  <a:pt x="1051556" y="210633"/>
                  <a:pt x="1045506" y="226257"/>
                  <a:pt x="1037401" y="238240"/>
                </a:cubicBezTo>
                <a:cubicBezTo>
                  <a:pt x="1029295" y="250222"/>
                  <a:pt x="1020132" y="258974"/>
                  <a:pt x="1009912" y="264495"/>
                </a:cubicBezTo>
                <a:cubicBezTo>
                  <a:pt x="999691" y="270017"/>
                  <a:pt x="989295" y="272777"/>
                  <a:pt x="978722" y="272777"/>
                </a:cubicBezTo>
                <a:cubicBezTo>
                  <a:pt x="968384" y="272777"/>
                  <a:pt x="959280" y="270017"/>
                  <a:pt x="951409" y="264495"/>
                </a:cubicBezTo>
                <a:cubicBezTo>
                  <a:pt x="943538" y="258974"/>
                  <a:pt x="938134" y="250222"/>
                  <a:pt x="935197" y="238240"/>
                </a:cubicBezTo>
                <a:cubicBezTo>
                  <a:pt x="932261" y="226257"/>
                  <a:pt x="932789" y="210633"/>
                  <a:pt x="936783" y="191367"/>
                </a:cubicBezTo>
                <a:cubicBezTo>
                  <a:pt x="941012" y="171866"/>
                  <a:pt x="947121" y="156183"/>
                  <a:pt x="955110" y="144318"/>
                </a:cubicBezTo>
                <a:cubicBezTo>
                  <a:pt x="963098" y="132453"/>
                  <a:pt x="972202" y="123760"/>
                  <a:pt x="982422" y="118239"/>
                </a:cubicBezTo>
                <a:cubicBezTo>
                  <a:pt x="992643" y="112718"/>
                  <a:pt x="1002922" y="109957"/>
                  <a:pt x="1013260" y="109957"/>
                </a:cubicBezTo>
                <a:close/>
                <a:moveTo>
                  <a:pt x="848325" y="19736"/>
                </a:moveTo>
                <a:cubicBezTo>
                  <a:pt x="844096" y="19736"/>
                  <a:pt x="839749" y="21792"/>
                  <a:pt x="835285" y="25904"/>
                </a:cubicBezTo>
                <a:cubicBezTo>
                  <a:pt x="830821" y="30015"/>
                  <a:pt x="826416" y="37240"/>
                  <a:pt x="822069" y="47578"/>
                </a:cubicBezTo>
                <a:cubicBezTo>
                  <a:pt x="817722" y="57916"/>
                  <a:pt x="813552" y="72717"/>
                  <a:pt x="809558" y="91983"/>
                </a:cubicBezTo>
                <a:cubicBezTo>
                  <a:pt x="805564" y="111014"/>
                  <a:pt x="803508" y="125757"/>
                  <a:pt x="803390" y="136213"/>
                </a:cubicBezTo>
                <a:cubicBezTo>
                  <a:pt x="803273" y="146668"/>
                  <a:pt x="804506" y="153951"/>
                  <a:pt x="807091" y="158063"/>
                </a:cubicBezTo>
                <a:cubicBezTo>
                  <a:pt x="809675" y="162175"/>
                  <a:pt x="813082" y="164230"/>
                  <a:pt x="817311" y="164230"/>
                </a:cubicBezTo>
                <a:cubicBezTo>
                  <a:pt x="833758" y="164230"/>
                  <a:pt x="847150" y="140148"/>
                  <a:pt x="857488" y="91983"/>
                </a:cubicBezTo>
                <a:cubicBezTo>
                  <a:pt x="867826" y="43818"/>
                  <a:pt x="864771" y="19736"/>
                  <a:pt x="848325" y="19736"/>
                </a:cubicBezTo>
                <a:close/>
                <a:moveTo>
                  <a:pt x="627107" y="12335"/>
                </a:moveTo>
                <a:cubicBezTo>
                  <a:pt x="620293" y="12335"/>
                  <a:pt x="613186" y="15859"/>
                  <a:pt x="605785" y="22908"/>
                </a:cubicBezTo>
                <a:cubicBezTo>
                  <a:pt x="598384" y="29956"/>
                  <a:pt x="591101" y="42526"/>
                  <a:pt x="583935" y="60617"/>
                </a:cubicBezTo>
                <a:cubicBezTo>
                  <a:pt x="576769" y="78709"/>
                  <a:pt x="569661" y="104201"/>
                  <a:pt x="562613" y="137094"/>
                </a:cubicBezTo>
                <a:cubicBezTo>
                  <a:pt x="555564" y="170222"/>
                  <a:pt x="551805" y="195890"/>
                  <a:pt x="551335" y="214098"/>
                </a:cubicBezTo>
                <a:cubicBezTo>
                  <a:pt x="550865" y="232307"/>
                  <a:pt x="552804" y="244994"/>
                  <a:pt x="557150" y="252160"/>
                </a:cubicBezTo>
                <a:cubicBezTo>
                  <a:pt x="561497" y="259326"/>
                  <a:pt x="567077" y="262909"/>
                  <a:pt x="573890" y="262909"/>
                </a:cubicBezTo>
                <a:cubicBezTo>
                  <a:pt x="580939" y="262909"/>
                  <a:pt x="588164" y="259326"/>
                  <a:pt x="595565" y="252160"/>
                </a:cubicBezTo>
                <a:cubicBezTo>
                  <a:pt x="602965" y="244994"/>
                  <a:pt x="610366" y="232248"/>
                  <a:pt x="617767" y="213922"/>
                </a:cubicBezTo>
                <a:cubicBezTo>
                  <a:pt x="625168" y="195596"/>
                  <a:pt x="632393" y="169987"/>
                  <a:pt x="639441" y="137094"/>
                </a:cubicBezTo>
                <a:cubicBezTo>
                  <a:pt x="657063" y="53921"/>
                  <a:pt x="652951" y="12335"/>
                  <a:pt x="627107" y="12335"/>
                </a:cubicBezTo>
                <a:close/>
                <a:moveTo>
                  <a:pt x="379457" y="12335"/>
                </a:moveTo>
                <a:cubicBezTo>
                  <a:pt x="372643" y="12335"/>
                  <a:pt x="365536" y="15859"/>
                  <a:pt x="358135" y="22908"/>
                </a:cubicBezTo>
                <a:cubicBezTo>
                  <a:pt x="350734" y="29956"/>
                  <a:pt x="343451" y="42526"/>
                  <a:pt x="336285" y="60617"/>
                </a:cubicBezTo>
                <a:cubicBezTo>
                  <a:pt x="329119" y="78709"/>
                  <a:pt x="322011" y="104201"/>
                  <a:pt x="314963" y="137094"/>
                </a:cubicBezTo>
                <a:cubicBezTo>
                  <a:pt x="307914" y="170222"/>
                  <a:pt x="304155" y="195890"/>
                  <a:pt x="303685" y="214098"/>
                </a:cubicBezTo>
                <a:cubicBezTo>
                  <a:pt x="303215" y="232307"/>
                  <a:pt x="305154" y="244994"/>
                  <a:pt x="309500" y="252160"/>
                </a:cubicBezTo>
                <a:cubicBezTo>
                  <a:pt x="313847" y="259326"/>
                  <a:pt x="319427" y="262909"/>
                  <a:pt x="326240" y="262909"/>
                </a:cubicBezTo>
                <a:cubicBezTo>
                  <a:pt x="333289" y="262909"/>
                  <a:pt x="340514" y="259326"/>
                  <a:pt x="347915" y="252160"/>
                </a:cubicBezTo>
                <a:cubicBezTo>
                  <a:pt x="355315" y="244994"/>
                  <a:pt x="362716" y="232248"/>
                  <a:pt x="370117" y="213922"/>
                </a:cubicBezTo>
                <a:cubicBezTo>
                  <a:pt x="377518" y="195596"/>
                  <a:pt x="384743" y="169987"/>
                  <a:pt x="391791" y="137094"/>
                </a:cubicBezTo>
                <a:cubicBezTo>
                  <a:pt x="409413" y="53921"/>
                  <a:pt x="405301" y="12335"/>
                  <a:pt x="379457" y="12335"/>
                </a:cubicBezTo>
                <a:close/>
                <a:moveTo>
                  <a:pt x="850087" y="10573"/>
                </a:moveTo>
                <a:cubicBezTo>
                  <a:pt x="860660" y="10573"/>
                  <a:pt x="869881" y="13334"/>
                  <a:pt x="877752" y="18855"/>
                </a:cubicBezTo>
                <a:cubicBezTo>
                  <a:pt x="885623" y="24376"/>
                  <a:pt x="891086" y="33070"/>
                  <a:pt x="894140" y="44934"/>
                </a:cubicBezTo>
                <a:cubicBezTo>
                  <a:pt x="897194" y="56799"/>
                  <a:pt x="896607" y="72482"/>
                  <a:pt x="892378" y="91983"/>
                </a:cubicBezTo>
                <a:cubicBezTo>
                  <a:pt x="888384" y="111249"/>
                  <a:pt x="882334" y="126873"/>
                  <a:pt x="874228" y="138856"/>
                </a:cubicBezTo>
                <a:cubicBezTo>
                  <a:pt x="866122" y="150838"/>
                  <a:pt x="856959" y="159590"/>
                  <a:pt x="846739" y="165111"/>
                </a:cubicBezTo>
                <a:cubicBezTo>
                  <a:pt x="836518" y="170633"/>
                  <a:pt x="826122" y="173393"/>
                  <a:pt x="815549" y="173393"/>
                </a:cubicBezTo>
                <a:cubicBezTo>
                  <a:pt x="805211" y="173393"/>
                  <a:pt x="796166" y="170633"/>
                  <a:pt x="788412" y="165111"/>
                </a:cubicBezTo>
                <a:cubicBezTo>
                  <a:pt x="780659" y="159590"/>
                  <a:pt x="775314" y="150838"/>
                  <a:pt x="772377" y="138856"/>
                </a:cubicBezTo>
                <a:cubicBezTo>
                  <a:pt x="769440" y="126873"/>
                  <a:pt x="769969" y="111249"/>
                  <a:pt x="773963" y="91983"/>
                </a:cubicBezTo>
                <a:cubicBezTo>
                  <a:pt x="778192" y="72482"/>
                  <a:pt x="784301" y="56799"/>
                  <a:pt x="792289" y="44934"/>
                </a:cubicBezTo>
                <a:cubicBezTo>
                  <a:pt x="800277" y="33070"/>
                  <a:pt x="809323" y="24376"/>
                  <a:pt x="819426" y="18855"/>
                </a:cubicBezTo>
                <a:cubicBezTo>
                  <a:pt x="829529" y="13334"/>
                  <a:pt x="839749" y="10573"/>
                  <a:pt x="850087" y="10573"/>
                </a:cubicBezTo>
                <a:close/>
                <a:moveTo>
                  <a:pt x="1030176" y="5287"/>
                </a:moveTo>
                <a:lnTo>
                  <a:pt x="1040044" y="13392"/>
                </a:lnTo>
                <a:lnTo>
                  <a:pt x="800747" y="281588"/>
                </a:lnTo>
                <a:lnTo>
                  <a:pt x="790527" y="273482"/>
                </a:lnTo>
                <a:close/>
                <a:moveTo>
                  <a:pt x="161763" y="1762"/>
                </a:moveTo>
                <a:lnTo>
                  <a:pt x="166344" y="5287"/>
                </a:lnTo>
                <a:lnTo>
                  <a:pt x="152952" y="62732"/>
                </a:lnTo>
                <a:cubicBezTo>
                  <a:pt x="130867" y="166110"/>
                  <a:pt x="117592" y="229194"/>
                  <a:pt x="113128" y="251984"/>
                </a:cubicBezTo>
                <a:lnTo>
                  <a:pt x="159296" y="258328"/>
                </a:lnTo>
                <a:lnTo>
                  <a:pt x="156829" y="269253"/>
                </a:lnTo>
                <a:lnTo>
                  <a:pt x="0" y="269253"/>
                </a:lnTo>
                <a:lnTo>
                  <a:pt x="2467" y="258328"/>
                </a:lnTo>
                <a:lnTo>
                  <a:pt x="53921" y="251984"/>
                </a:lnTo>
                <a:cubicBezTo>
                  <a:pt x="59324" y="229194"/>
                  <a:pt x="64258" y="207109"/>
                  <a:pt x="68722" y="185728"/>
                </a:cubicBezTo>
                <a:lnTo>
                  <a:pt x="101498" y="32423"/>
                </a:lnTo>
                <a:lnTo>
                  <a:pt x="59207" y="36300"/>
                </a:lnTo>
                <a:lnTo>
                  <a:pt x="61674" y="23260"/>
                </a:lnTo>
                <a:close/>
                <a:moveTo>
                  <a:pt x="629574" y="0"/>
                </a:moveTo>
                <a:cubicBezTo>
                  <a:pt x="645785" y="0"/>
                  <a:pt x="659882" y="4817"/>
                  <a:pt x="671865" y="14450"/>
                </a:cubicBezTo>
                <a:cubicBezTo>
                  <a:pt x="683847" y="24083"/>
                  <a:pt x="692011" y="38943"/>
                  <a:pt x="696358" y="59032"/>
                </a:cubicBezTo>
                <a:cubicBezTo>
                  <a:pt x="700705" y="79120"/>
                  <a:pt x="699471" y="105140"/>
                  <a:pt x="692658" y="137094"/>
                </a:cubicBezTo>
                <a:cubicBezTo>
                  <a:pt x="685844" y="169047"/>
                  <a:pt x="675976" y="195244"/>
                  <a:pt x="663054" y="215684"/>
                </a:cubicBezTo>
                <a:cubicBezTo>
                  <a:pt x="650132" y="236125"/>
                  <a:pt x="635624" y="251162"/>
                  <a:pt x="619529" y="260795"/>
                </a:cubicBezTo>
                <a:cubicBezTo>
                  <a:pt x="603435" y="270428"/>
                  <a:pt x="587282" y="275244"/>
                  <a:pt x="571071" y="275244"/>
                </a:cubicBezTo>
                <a:cubicBezTo>
                  <a:pt x="554859" y="275244"/>
                  <a:pt x="540821" y="270428"/>
                  <a:pt x="528956" y="260795"/>
                </a:cubicBezTo>
                <a:cubicBezTo>
                  <a:pt x="517091" y="251162"/>
                  <a:pt x="509103" y="236125"/>
                  <a:pt x="504991" y="215684"/>
                </a:cubicBezTo>
                <a:cubicBezTo>
                  <a:pt x="500880" y="195244"/>
                  <a:pt x="502231" y="169047"/>
                  <a:pt x="509044" y="137094"/>
                </a:cubicBezTo>
                <a:cubicBezTo>
                  <a:pt x="515858" y="105140"/>
                  <a:pt x="525608" y="79120"/>
                  <a:pt x="538296" y="59032"/>
                </a:cubicBezTo>
                <a:cubicBezTo>
                  <a:pt x="550983" y="38943"/>
                  <a:pt x="565315" y="24083"/>
                  <a:pt x="581291" y="14450"/>
                </a:cubicBezTo>
                <a:cubicBezTo>
                  <a:pt x="597268" y="4817"/>
                  <a:pt x="613362" y="0"/>
                  <a:pt x="629574" y="0"/>
                </a:cubicBezTo>
                <a:close/>
                <a:moveTo>
                  <a:pt x="381924" y="0"/>
                </a:moveTo>
                <a:cubicBezTo>
                  <a:pt x="398135" y="0"/>
                  <a:pt x="412232" y="4817"/>
                  <a:pt x="424215" y="14450"/>
                </a:cubicBezTo>
                <a:cubicBezTo>
                  <a:pt x="436197" y="24083"/>
                  <a:pt x="444361" y="38943"/>
                  <a:pt x="448708" y="59032"/>
                </a:cubicBezTo>
                <a:cubicBezTo>
                  <a:pt x="453055" y="79120"/>
                  <a:pt x="451821" y="105140"/>
                  <a:pt x="445008" y="137094"/>
                </a:cubicBezTo>
                <a:cubicBezTo>
                  <a:pt x="438194" y="169047"/>
                  <a:pt x="428326" y="195244"/>
                  <a:pt x="415404" y="215684"/>
                </a:cubicBezTo>
                <a:cubicBezTo>
                  <a:pt x="402482" y="236125"/>
                  <a:pt x="387974" y="251162"/>
                  <a:pt x="371879" y="260795"/>
                </a:cubicBezTo>
                <a:cubicBezTo>
                  <a:pt x="355785" y="270428"/>
                  <a:pt x="339633" y="275244"/>
                  <a:pt x="323421" y="275244"/>
                </a:cubicBezTo>
                <a:cubicBezTo>
                  <a:pt x="307209" y="275244"/>
                  <a:pt x="293171" y="270428"/>
                  <a:pt x="281306" y="260795"/>
                </a:cubicBezTo>
                <a:cubicBezTo>
                  <a:pt x="269441" y="251162"/>
                  <a:pt x="261453" y="236125"/>
                  <a:pt x="257341" y="215684"/>
                </a:cubicBezTo>
                <a:cubicBezTo>
                  <a:pt x="253230" y="195244"/>
                  <a:pt x="254581" y="169047"/>
                  <a:pt x="261394" y="137094"/>
                </a:cubicBezTo>
                <a:cubicBezTo>
                  <a:pt x="268208" y="105140"/>
                  <a:pt x="277958" y="79120"/>
                  <a:pt x="290646" y="59032"/>
                </a:cubicBezTo>
                <a:cubicBezTo>
                  <a:pt x="303333" y="38943"/>
                  <a:pt x="317665" y="24083"/>
                  <a:pt x="333641" y="14450"/>
                </a:cubicBezTo>
                <a:cubicBezTo>
                  <a:pt x="349618" y="4817"/>
                  <a:pt x="365712" y="0"/>
                  <a:pt x="381924" y="0"/>
                </a:cubicBezTo>
                <a:close/>
              </a:path>
            </a:pathLst>
          </a:custGeom>
          <a:solidFill>
            <a:srgbClr val="FF670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>
              <a:lnSpc>
                <a:spcPct val="150000"/>
              </a:lnSpc>
            </a:pPr>
            <a:endParaRPr lang="en-GB" altLang="zh-CN" sz="2000" spc="300" dirty="0">
              <a:solidFill>
                <a:schemeClr val="tx1"/>
              </a:solidFill>
              <a:effectLst/>
              <a:latin typeface="JiangChengXieSong 900W" panose="02020900000000000000" pitchFamily="18" charset="-122"/>
              <a:ea typeface="JiangChengXieSong 900W" panose="02020900000000000000" pitchFamily="18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188235" y="172336"/>
            <a:ext cx="8778556" cy="4813005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88235" y="172336"/>
            <a:ext cx="8778556" cy="4813005"/>
          </a:xfrm>
          <a:prstGeom prst="rect">
            <a:avLst/>
          </a:prstGeom>
          <a:gradFill>
            <a:gsLst>
              <a:gs pos="0">
                <a:schemeClr val="accent2">
                  <a:alpha val="81587"/>
                </a:schemeClr>
              </a:gs>
              <a:gs pos="100000">
                <a:schemeClr val="accent4">
                  <a:alpha val="71000"/>
                </a:schemeClr>
              </a:gs>
            </a:gsLst>
            <a:lin ang="10800025" scaled="0"/>
          </a:gra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700668" y="2170907"/>
            <a:ext cx="4394499" cy="1670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是不言胜负，无谓难度，赢得家属的理解与支持！</a:t>
            </a:r>
            <a:endParaRPr lang="en-US" altLang="zh-CN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GB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多</a:t>
            </a:r>
            <a:r>
              <a:rPr lang="zh-CN" altLang="en-US" b="1" dirty="0">
                <a:solidFill>
                  <a:schemeClr val="bg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一点热爱，所以不断前进！</a:t>
            </a:r>
            <a:endParaRPr lang="en-US" altLang="zh-CN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开启热爱模式，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让我们一起释放我们的热爱，欢乐出彩！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线连接符 5"/>
          <p:cNvCxnSpPr/>
          <p:nvPr/>
        </p:nvCxnSpPr>
        <p:spPr>
          <a:xfrm>
            <a:off x="1806449" y="2005373"/>
            <a:ext cx="482309" cy="0"/>
          </a:xfrm>
          <a:prstGeom prst="line">
            <a:avLst/>
          </a:prstGeom>
          <a:ln w="28575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1751405" y="1185095"/>
            <a:ext cx="5628742" cy="537810"/>
          </a:xfrm>
          <a:custGeom>
            <a:avLst/>
            <a:gdLst/>
            <a:ahLst/>
            <a:cxnLst/>
            <a:rect l="l" t="t" r="r" b="b"/>
            <a:pathLst>
              <a:path w="5628742" h="537810">
                <a:moveTo>
                  <a:pt x="789013" y="331003"/>
                </a:moveTo>
                <a:lnTo>
                  <a:pt x="771592" y="414175"/>
                </a:lnTo>
                <a:lnTo>
                  <a:pt x="824979" y="414175"/>
                </a:lnTo>
                <a:lnTo>
                  <a:pt x="842401" y="331003"/>
                </a:lnTo>
                <a:close/>
                <a:moveTo>
                  <a:pt x="4032732" y="285483"/>
                </a:moveTo>
                <a:lnTo>
                  <a:pt x="4001262" y="432720"/>
                </a:lnTo>
                <a:lnTo>
                  <a:pt x="4070385" y="432720"/>
                </a:lnTo>
                <a:lnTo>
                  <a:pt x="4101855" y="285483"/>
                </a:lnTo>
                <a:close/>
                <a:moveTo>
                  <a:pt x="3547186" y="273681"/>
                </a:moveTo>
                <a:lnTo>
                  <a:pt x="3507848" y="459133"/>
                </a:lnTo>
                <a:lnTo>
                  <a:pt x="3709035" y="459133"/>
                </a:lnTo>
                <a:lnTo>
                  <a:pt x="3748373" y="273681"/>
                </a:lnTo>
                <a:close/>
                <a:moveTo>
                  <a:pt x="359664" y="261880"/>
                </a:moveTo>
                <a:cubicBezTo>
                  <a:pt x="363411" y="297472"/>
                  <a:pt x="373339" y="328755"/>
                  <a:pt x="389449" y="355730"/>
                </a:cubicBezTo>
                <a:cubicBezTo>
                  <a:pt x="411553" y="331003"/>
                  <a:pt x="431222" y="306463"/>
                  <a:pt x="448456" y="282111"/>
                </a:cubicBezTo>
                <a:cubicBezTo>
                  <a:pt x="442836" y="283235"/>
                  <a:pt x="433283" y="283797"/>
                  <a:pt x="419796" y="283797"/>
                </a:cubicBezTo>
                <a:lnTo>
                  <a:pt x="424853" y="261880"/>
                </a:lnTo>
                <a:close/>
                <a:moveTo>
                  <a:pt x="4230548" y="226475"/>
                </a:moveTo>
                <a:cubicBezTo>
                  <a:pt x="4272134" y="237340"/>
                  <a:pt x="4298921" y="252139"/>
                  <a:pt x="4310910" y="270872"/>
                </a:cubicBezTo>
                <a:cubicBezTo>
                  <a:pt x="4321026" y="286232"/>
                  <a:pt x="4324772" y="300844"/>
                  <a:pt x="4322150" y="314706"/>
                </a:cubicBezTo>
                <a:cubicBezTo>
                  <a:pt x="4321400" y="317703"/>
                  <a:pt x="4318965" y="324165"/>
                  <a:pt x="4314844" y="334094"/>
                </a:cubicBezTo>
                <a:cubicBezTo>
                  <a:pt x="4310723" y="344022"/>
                  <a:pt x="4300420" y="351796"/>
                  <a:pt x="4283935" y="357416"/>
                </a:cubicBezTo>
                <a:cubicBezTo>
                  <a:pt x="4279064" y="359289"/>
                  <a:pt x="4274381" y="360226"/>
                  <a:pt x="4269886" y="360226"/>
                </a:cubicBezTo>
                <a:cubicBezTo>
                  <a:pt x="4259021" y="360226"/>
                  <a:pt x="4248343" y="355168"/>
                  <a:pt x="4237853" y="345052"/>
                </a:cubicBezTo>
                <a:cubicBezTo>
                  <a:pt x="4244222" y="301967"/>
                  <a:pt x="4240101" y="263379"/>
                  <a:pt x="4225490" y="229285"/>
                </a:cubicBezTo>
                <a:close/>
                <a:moveTo>
                  <a:pt x="1572968" y="174774"/>
                </a:moveTo>
                <a:lnTo>
                  <a:pt x="1631976" y="227599"/>
                </a:lnTo>
                <a:cubicBezTo>
                  <a:pt x="1627854" y="232095"/>
                  <a:pt x="1620549" y="235654"/>
                  <a:pt x="1610059" y="238277"/>
                </a:cubicBezTo>
                <a:lnTo>
                  <a:pt x="1575216" y="401812"/>
                </a:lnTo>
                <a:cubicBezTo>
                  <a:pt x="1574467" y="403310"/>
                  <a:pt x="1570158" y="405465"/>
                  <a:pt x="1562291" y="408274"/>
                </a:cubicBezTo>
                <a:cubicBezTo>
                  <a:pt x="1554423" y="411084"/>
                  <a:pt x="1545151" y="413707"/>
                  <a:pt x="1534473" y="416142"/>
                </a:cubicBezTo>
                <a:cubicBezTo>
                  <a:pt x="1523796" y="418577"/>
                  <a:pt x="1514148" y="419795"/>
                  <a:pt x="1505531" y="419795"/>
                </a:cubicBezTo>
                <a:lnTo>
                  <a:pt x="1495978" y="419795"/>
                </a:lnTo>
                <a:cubicBezTo>
                  <a:pt x="1568660" y="438902"/>
                  <a:pt x="1601629" y="464191"/>
                  <a:pt x="1594885" y="495662"/>
                </a:cubicBezTo>
                <a:cubicBezTo>
                  <a:pt x="1590764" y="515518"/>
                  <a:pt x="1575029" y="528443"/>
                  <a:pt x="1547679" y="534438"/>
                </a:cubicBezTo>
                <a:cubicBezTo>
                  <a:pt x="1543558" y="535187"/>
                  <a:pt x="1539624" y="535562"/>
                  <a:pt x="1535878" y="535562"/>
                </a:cubicBezTo>
                <a:cubicBezTo>
                  <a:pt x="1522391" y="535562"/>
                  <a:pt x="1510214" y="530504"/>
                  <a:pt x="1499350" y="520388"/>
                </a:cubicBezTo>
                <a:cubicBezTo>
                  <a:pt x="1476496" y="482174"/>
                  <a:pt x="1437907" y="448456"/>
                  <a:pt x="1383583" y="419233"/>
                </a:cubicBezTo>
                <a:cubicBezTo>
                  <a:pt x="1364101" y="446582"/>
                  <a:pt x="1332349" y="469811"/>
                  <a:pt x="1288328" y="488918"/>
                </a:cubicBezTo>
                <a:cubicBezTo>
                  <a:pt x="1244306" y="508025"/>
                  <a:pt x="1180897" y="523386"/>
                  <a:pt x="1098099" y="535000"/>
                </a:cubicBezTo>
                <a:lnTo>
                  <a:pt x="1096975" y="528256"/>
                </a:lnTo>
                <a:cubicBezTo>
                  <a:pt x="1166660" y="509898"/>
                  <a:pt x="1218362" y="488637"/>
                  <a:pt x="1252081" y="464472"/>
                </a:cubicBezTo>
                <a:cubicBezTo>
                  <a:pt x="1285799" y="440307"/>
                  <a:pt x="1309214" y="412115"/>
                  <a:pt x="1322327" y="379895"/>
                </a:cubicBezTo>
                <a:cubicBezTo>
                  <a:pt x="1332818" y="352920"/>
                  <a:pt x="1341809" y="322011"/>
                  <a:pt x="1349302" y="287169"/>
                </a:cubicBezTo>
                <a:lnTo>
                  <a:pt x="1357732" y="247269"/>
                </a:lnTo>
                <a:lnTo>
                  <a:pt x="1462259" y="255698"/>
                </a:lnTo>
                <a:cubicBezTo>
                  <a:pt x="1459637" y="263940"/>
                  <a:pt x="1452144" y="268998"/>
                  <a:pt x="1439780" y="270872"/>
                </a:cubicBezTo>
                <a:cubicBezTo>
                  <a:pt x="1435659" y="290728"/>
                  <a:pt x="1429103" y="315455"/>
                  <a:pt x="1420111" y="345052"/>
                </a:cubicBezTo>
                <a:cubicBezTo>
                  <a:pt x="1413367" y="366782"/>
                  <a:pt x="1404750" y="386638"/>
                  <a:pt x="1394260" y="404622"/>
                </a:cubicBezTo>
                <a:cubicBezTo>
                  <a:pt x="1433224" y="407993"/>
                  <a:pt x="1465631" y="412677"/>
                  <a:pt x="1491482" y="418671"/>
                </a:cubicBezTo>
                <a:lnTo>
                  <a:pt x="1532506" y="227599"/>
                </a:lnTo>
                <a:lnTo>
                  <a:pt x="1284675" y="227599"/>
                </a:lnTo>
                <a:lnTo>
                  <a:pt x="1244213" y="416423"/>
                </a:lnTo>
                <a:cubicBezTo>
                  <a:pt x="1243838" y="419046"/>
                  <a:pt x="1239717" y="422417"/>
                  <a:pt x="1231850" y="426539"/>
                </a:cubicBezTo>
                <a:cubicBezTo>
                  <a:pt x="1223982" y="430660"/>
                  <a:pt x="1214334" y="434313"/>
                  <a:pt x="1202908" y="437497"/>
                </a:cubicBezTo>
                <a:cubicBezTo>
                  <a:pt x="1191481" y="440682"/>
                  <a:pt x="1180148" y="442274"/>
                  <a:pt x="1168908" y="442274"/>
                </a:cubicBezTo>
                <a:lnTo>
                  <a:pt x="1157107" y="442274"/>
                </a:lnTo>
                <a:lnTo>
                  <a:pt x="1213304" y="178708"/>
                </a:lnTo>
                <a:lnTo>
                  <a:pt x="1293105" y="211864"/>
                </a:lnTo>
                <a:lnTo>
                  <a:pt x="1530258" y="211864"/>
                </a:lnTo>
                <a:close/>
                <a:moveTo>
                  <a:pt x="336623" y="159600"/>
                </a:moveTo>
                <a:lnTo>
                  <a:pt x="318640" y="246145"/>
                </a:lnTo>
                <a:lnTo>
                  <a:pt x="428225" y="246145"/>
                </a:lnTo>
                <a:lnTo>
                  <a:pt x="446209" y="159600"/>
                </a:lnTo>
                <a:close/>
                <a:moveTo>
                  <a:pt x="3197075" y="150047"/>
                </a:moveTo>
                <a:cubicBezTo>
                  <a:pt x="3185836" y="167281"/>
                  <a:pt x="3174034" y="183765"/>
                  <a:pt x="3161671" y="199501"/>
                </a:cubicBezTo>
                <a:cubicBezTo>
                  <a:pt x="3162420" y="245583"/>
                  <a:pt x="3169351" y="286419"/>
                  <a:pt x="3182464" y="322011"/>
                </a:cubicBezTo>
                <a:cubicBezTo>
                  <a:pt x="3213560" y="267312"/>
                  <a:pt x="3237163" y="209991"/>
                  <a:pt x="3253273" y="150047"/>
                </a:cubicBezTo>
                <a:close/>
                <a:moveTo>
                  <a:pt x="4917282" y="148923"/>
                </a:moveTo>
                <a:lnTo>
                  <a:pt x="4979661" y="205682"/>
                </a:lnTo>
                <a:cubicBezTo>
                  <a:pt x="4974790" y="209804"/>
                  <a:pt x="4966361" y="213175"/>
                  <a:pt x="4954372" y="215798"/>
                </a:cubicBezTo>
                <a:lnTo>
                  <a:pt x="4949876" y="234343"/>
                </a:lnTo>
                <a:cubicBezTo>
                  <a:pt x="4942757" y="267687"/>
                  <a:pt x="4938824" y="303560"/>
                  <a:pt x="4938075" y="341961"/>
                </a:cubicBezTo>
                <a:cubicBezTo>
                  <a:pt x="4937325" y="380363"/>
                  <a:pt x="4944631" y="409117"/>
                  <a:pt x="4959992" y="428225"/>
                </a:cubicBezTo>
                <a:cubicBezTo>
                  <a:pt x="4961865" y="430472"/>
                  <a:pt x="4963738" y="431596"/>
                  <a:pt x="4965611" y="431596"/>
                </a:cubicBezTo>
                <a:cubicBezTo>
                  <a:pt x="4967859" y="431596"/>
                  <a:pt x="4970481" y="429723"/>
                  <a:pt x="4973479" y="425977"/>
                </a:cubicBezTo>
                <a:cubicBezTo>
                  <a:pt x="4981347" y="414362"/>
                  <a:pt x="4992024" y="396192"/>
                  <a:pt x="5005512" y="371465"/>
                </a:cubicBezTo>
                <a:lnTo>
                  <a:pt x="5010570" y="372027"/>
                </a:lnTo>
                <a:lnTo>
                  <a:pt x="4987529" y="455761"/>
                </a:lnTo>
                <a:cubicBezTo>
                  <a:pt x="4993522" y="474494"/>
                  <a:pt x="4995208" y="490042"/>
                  <a:pt x="4992586" y="502405"/>
                </a:cubicBezTo>
                <a:cubicBezTo>
                  <a:pt x="4990713" y="511397"/>
                  <a:pt x="4986405" y="518703"/>
                  <a:pt x="4979661" y="524322"/>
                </a:cubicBezTo>
                <a:cubicBezTo>
                  <a:pt x="4968796" y="532190"/>
                  <a:pt x="4957931" y="536124"/>
                  <a:pt x="4947066" y="536124"/>
                </a:cubicBezTo>
                <a:cubicBezTo>
                  <a:pt x="4926835" y="536124"/>
                  <a:pt x="4909601" y="526196"/>
                  <a:pt x="4895364" y="506339"/>
                </a:cubicBezTo>
                <a:cubicBezTo>
                  <a:pt x="4865392" y="469623"/>
                  <a:pt x="4852841" y="410616"/>
                  <a:pt x="4857712" y="329317"/>
                </a:cubicBezTo>
                <a:cubicBezTo>
                  <a:pt x="4849095" y="335686"/>
                  <a:pt x="4840759" y="343647"/>
                  <a:pt x="4832704" y="353201"/>
                </a:cubicBezTo>
                <a:cubicBezTo>
                  <a:pt x="4824649" y="362754"/>
                  <a:pt x="4817999" y="372964"/>
                  <a:pt x="4812754" y="383828"/>
                </a:cubicBezTo>
                <a:cubicBezTo>
                  <a:pt x="4806759" y="380457"/>
                  <a:pt x="4801140" y="376523"/>
                  <a:pt x="4795895" y="372027"/>
                </a:cubicBezTo>
                <a:cubicBezTo>
                  <a:pt x="4792523" y="373151"/>
                  <a:pt x="4789151" y="373900"/>
                  <a:pt x="4785779" y="374275"/>
                </a:cubicBezTo>
                <a:cubicBezTo>
                  <a:pt x="4774165" y="419608"/>
                  <a:pt x="4763300" y="453139"/>
                  <a:pt x="4753185" y="474868"/>
                </a:cubicBezTo>
                <a:cubicBezTo>
                  <a:pt x="4743069" y="496598"/>
                  <a:pt x="4730706" y="511397"/>
                  <a:pt x="4716094" y="519264"/>
                </a:cubicBezTo>
                <a:cubicBezTo>
                  <a:pt x="4699609" y="530129"/>
                  <a:pt x="4676943" y="535562"/>
                  <a:pt x="4648095" y="535562"/>
                </a:cubicBezTo>
                <a:lnTo>
                  <a:pt x="4649781" y="526570"/>
                </a:lnTo>
                <a:cubicBezTo>
                  <a:pt x="4653527" y="510086"/>
                  <a:pt x="4653527" y="497347"/>
                  <a:pt x="4649781" y="488356"/>
                </a:cubicBezTo>
                <a:cubicBezTo>
                  <a:pt x="4646035" y="479364"/>
                  <a:pt x="4636481" y="472621"/>
                  <a:pt x="4621121" y="468125"/>
                </a:cubicBezTo>
                <a:lnTo>
                  <a:pt x="4622244" y="461943"/>
                </a:lnTo>
                <a:lnTo>
                  <a:pt x="4630674" y="462505"/>
                </a:lnTo>
                <a:cubicBezTo>
                  <a:pt x="4643038" y="463254"/>
                  <a:pt x="4654277" y="463629"/>
                  <a:pt x="4664393" y="463629"/>
                </a:cubicBezTo>
                <a:cubicBezTo>
                  <a:pt x="4671511" y="463629"/>
                  <a:pt x="4676756" y="462318"/>
                  <a:pt x="4680128" y="459695"/>
                </a:cubicBezTo>
                <a:cubicBezTo>
                  <a:pt x="4689119" y="454450"/>
                  <a:pt x="4701483" y="421855"/>
                  <a:pt x="4717218" y="361911"/>
                </a:cubicBezTo>
                <a:lnTo>
                  <a:pt x="4674508" y="361911"/>
                </a:lnTo>
                <a:cubicBezTo>
                  <a:pt x="4664393" y="396754"/>
                  <a:pt x="4644161" y="429255"/>
                  <a:pt x="4613815" y="459414"/>
                </a:cubicBezTo>
                <a:cubicBezTo>
                  <a:pt x="4583468" y="489573"/>
                  <a:pt x="4532328" y="515143"/>
                  <a:pt x="4460395" y="536124"/>
                </a:cubicBezTo>
                <a:lnTo>
                  <a:pt x="4456462" y="528818"/>
                </a:lnTo>
                <a:cubicBezTo>
                  <a:pt x="4507789" y="502967"/>
                  <a:pt x="4543099" y="475992"/>
                  <a:pt x="4562394" y="447894"/>
                </a:cubicBezTo>
                <a:cubicBezTo>
                  <a:pt x="4581688" y="419795"/>
                  <a:pt x="4594520" y="391134"/>
                  <a:pt x="4600889" y="361911"/>
                </a:cubicBezTo>
                <a:lnTo>
                  <a:pt x="4564923" y="361911"/>
                </a:lnTo>
                <a:lnTo>
                  <a:pt x="4564361" y="354044"/>
                </a:lnTo>
                <a:cubicBezTo>
                  <a:pt x="4541882" y="366407"/>
                  <a:pt x="4518091" y="376897"/>
                  <a:pt x="4492990" y="385514"/>
                </a:cubicBezTo>
                <a:lnTo>
                  <a:pt x="4489618" y="379333"/>
                </a:lnTo>
                <a:cubicBezTo>
                  <a:pt x="4521089" y="356854"/>
                  <a:pt x="4549375" y="330347"/>
                  <a:pt x="4574476" y="299813"/>
                </a:cubicBezTo>
                <a:cubicBezTo>
                  <a:pt x="4599578" y="269279"/>
                  <a:pt x="4619247" y="239963"/>
                  <a:pt x="4633484" y="211864"/>
                </a:cubicBezTo>
                <a:lnTo>
                  <a:pt x="4708227" y="250640"/>
                </a:lnTo>
                <a:cubicBezTo>
                  <a:pt x="4705229" y="256260"/>
                  <a:pt x="4699609" y="259070"/>
                  <a:pt x="4691368" y="259070"/>
                </a:cubicBezTo>
                <a:lnTo>
                  <a:pt x="4685186" y="258508"/>
                </a:lnTo>
                <a:cubicBezTo>
                  <a:pt x="4657461" y="290728"/>
                  <a:pt x="4621683" y="320138"/>
                  <a:pt x="4577848" y="346738"/>
                </a:cubicBezTo>
                <a:lnTo>
                  <a:pt x="4715532" y="346738"/>
                </a:lnTo>
                <a:lnTo>
                  <a:pt x="4753747" y="316391"/>
                </a:lnTo>
                <a:cubicBezTo>
                  <a:pt x="4742507" y="289791"/>
                  <a:pt x="4737449" y="255698"/>
                  <a:pt x="4738573" y="214112"/>
                </a:cubicBezTo>
                <a:lnTo>
                  <a:pt x="4744755" y="211302"/>
                </a:lnTo>
                <a:lnTo>
                  <a:pt x="4780721" y="223666"/>
                </a:lnTo>
                <a:cubicBezTo>
                  <a:pt x="4775851" y="230409"/>
                  <a:pt x="4768545" y="239026"/>
                  <a:pt x="4758804" y="249516"/>
                </a:cubicBezTo>
                <a:cubicBezTo>
                  <a:pt x="4768920" y="264877"/>
                  <a:pt x="4783250" y="278084"/>
                  <a:pt x="4801796" y="289136"/>
                </a:cubicBezTo>
                <a:cubicBezTo>
                  <a:pt x="4820341" y="300188"/>
                  <a:pt x="4839541" y="308337"/>
                  <a:pt x="4859398" y="313582"/>
                </a:cubicBezTo>
                <a:cubicBezTo>
                  <a:pt x="4862395" y="279114"/>
                  <a:pt x="4867266" y="243522"/>
                  <a:pt x="4874009" y="206806"/>
                </a:cubicBezTo>
                <a:lnTo>
                  <a:pt x="4572790" y="206806"/>
                </a:lnTo>
                <a:lnTo>
                  <a:pt x="4571105" y="191071"/>
                </a:lnTo>
                <a:lnTo>
                  <a:pt x="4870076" y="191071"/>
                </a:lnTo>
                <a:close/>
                <a:moveTo>
                  <a:pt x="4065327" y="130378"/>
                </a:moveTo>
                <a:lnTo>
                  <a:pt x="4036104" y="269748"/>
                </a:lnTo>
                <a:lnTo>
                  <a:pt x="4105227" y="269748"/>
                </a:lnTo>
                <a:lnTo>
                  <a:pt x="4134450" y="130378"/>
                </a:lnTo>
                <a:close/>
                <a:moveTo>
                  <a:pt x="915457" y="88230"/>
                </a:moveTo>
                <a:lnTo>
                  <a:pt x="1014927" y="110709"/>
                </a:lnTo>
                <a:cubicBezTo>
                  <a:pt x="1010431" y="118576"/>
                  <a:pt x="1002563" y="122510"/>
                  <a:pt x="991324" y="122510"/>
                </a:cubicBezTo>
                <a:lnTo>
                  <a:pt x="987390" y="125320"/>
                </a:lnTo>
                <a:cubicBezTo>
                  <a:pt x="964537" y="142554"/>
                  <a:pt x="938873" y="159975"/>
                  <a:pt x="910400" y="177584"/>
                </a:cubicBezTo>
                <a:lnTo>
                  <a:pt x="980647" y="177584"/>
                </a:lnTo>
                <a:lnTo>
                  <a:pt x="1024481" y="138245"/>
                </a:lnTo>
                <a:lnTo>
                  <a:pt x="1085174" y="193881"/>
                </a:lnTo>
                <a:cubicBezTo>
                  <a:pt x="1080678" y="199126"/>
                  <a:pt x="1072436" y="203247"/>
                  <a:pt x="1060447" y="206244"/>
                </a:cubicBezTo>
                <a:lnTo>
                  <a:pt x="1008183" y="451265"/>
                </a:lnTo>
                <a:cubicBezTo>
                  <a:pt x="1004811" y="467750"/>
                  <a:pt x="999754" y="481893"/>
                  <a:pt x="993010" y="493695"/>
                </a:cubicBezTo>
                <a:cubicBezTo>
                  <a:pt x="986266" y="505496"/>
                  <a:pt x="975308" y="514956"/>
                  <a:pt x="960134" y="522074"/>
                </a:cubicBezTo>
                <a:cubicBezTo>
                  <a:pt x="944961" y="529193"/>
                  <a:pt x="923512" y="533876"/>
                  <a:pt x="895788" y="536124"/>
                </a:cubicBezTo>
                <a:cubicBezTo>
                  <a:pt x="900284" y="511771"/>
                  <a:pt x="900097" y="493976"/>
                  <a:pt x="895226" y="482736"/>
                </a:cubicBezTo>
                <a:cubicBezTo>
                  <a:pt x="892604" y="477491"/>
                  <a:pt x="888483" y="472714"/>
                  <a:pt x="882863" y="468406"/>
                </a:cubicBezTo>
                <a:cubicBezTo>
                  <a:pt x="877243" y="464097"/>
                  <a:pt x="868252" y="460819"/>
                  <a:pt x="855888" y="458571"/>
                </a:cubicBezTo>
                <a:lnTo>
                  <a:pt x="857012" y="453513"/>
                </a:lnTo>
                <a:cubicBezTo>
                  <a:pt x="846522" y="456136"/>
                  <a:pt x="836968" y="457447"/>
                  <a:pt x="828351" y="457447"/>
                </a:cubicBezTo>
                <a:lnTo>
                  <a:pt x="815988" y="457447"/>
                </a:lnTo>
                <a:lnTo>
                  <a:pt x="821608" y="429910"/>
                </a:lnTo>
                <a:lnTo>
                  <a:pt x="768220" y="429910"/>
                </a:lnTo>
                <a:lnTo>
                  <a:pt x="764848" y="446770"/>
                </a:lnTo>
                <a:cubicBezTo>
                  <a:pt x="764473" y="448643"/>
                  <a:pt x="760914" y="451359"/>
                  <a:pt x="754171" y="454918"/>
                </a:cubicBezTo>
                <a:cubicBezTo>
                  <a:pt x="747427" y="458478"/>
                  <a:pt x="739185" y="461568"/>
                  <a:pt x="729444" y="464191"/>
                </a:cubicBezTo>
                <a:cubicBezTo>
                  <a:pt x="719703" y="466813"/>
                  <a:pt x="709962" y="468125"/>
                  <a:pt x="700221" y="468125"/>
                </a:cubicBezTo>
                <a:lnTo>
                  <a:pt x="690105" y="468125"/>
                </a:lnTo>
                <a:lnTo>
                  <a:pt x="722700" y="313020"/>
                </a:lnTo>
                <a:cubicBezTo>
                  <a:pt x="709962" y="319763"/>
                  <a:pt x="697411" y="325945"/>
                  <a:pt x="685048" y="331565"/>
                </a:cubicBezTo>
                <a:lnTo>
                  <a:pt x="679990" y="326507"/>
                </a:lnTo>
                <a:cubicBezTo>
                  <a:pt x="711086" y="291665"/>
                  <a:pt x="742556" y="248018"/>
                  <a:pt x="774402" y="195567"/>
                </a:cubicBezTo>
                <a:lnTo>
                  <a:pt x="849144" y="237715"/>
                </a:lnTo>
                <a:cubicBezTo>
                  <a:pt x="845023" y="242960"/>
                  <a:pt x="838280" y="245583"/>
                  <a:pt x="828913" y="245583"/>
                </a:cubicBezTo>
                <a:lnTo>
                  <a:pt x="823855" y="245583"/>
                </a:lnTo>
                <a:cubicBezTo>
                  <a:pt x="800627" y="264690"/>
                  <a:pt x="776275" y="281736"/>
                  <a:pt x="750799" y="296722"/>
                </a:cubicBezTo>
                <a:lnTo>
                  <a:pt x="794633" y="315268"/>
                </a:lnTo>
                <a:lnTo>
                  <a:pt x="840715" y="315268"/>
                </a:lnTo>
                <a:lnTo>
                  <a:pt x="878929" y="282673"/>
                </a:lnTo>
                <a:lnTo>
                  <a:pt x="889045" y="291665"/>
                </a:lnTo>
                <a:cubicBezTo>
                  <a:pt x="882675" y="259445"/>
                  <a:pt x="870125" y="232095"/>
                  <a:pt x="851392" y="209616"/>
                </a:cubicBezTo>
                <a:lnTo>
                  <a:pt x="857012" y="206244"/>
                </a:lnTo>
                <a:cubicBezTo>
                  <a:pt x="904967" y="209991"/>
                  <a:pt x="935126" y="220481"/>
                  <a:pt x="947490" y="237715"/>
                </a:cubicBezTo>
                <a:cubicBezTo>
                  <a:pt x="955732" y="249329"/>
                  <a:pt x="958730" y="260943"/>
                  <a:pt x="956482" y="272557"/>
                </a:cubicBezTo>
                <a:cubicBezTo>
                  <a:pt x="955358" y="277053"/>
                  <a:pt x="953297" y="281736"/>
                  <a:pt x="950300" y="286607"/>
                </a:cubicBezTo>
                <a:cubicBezTo>
                  <a:pt x="940934" y="300844"/>
                  <a:pt x="928008" y="307962"/>
                  <a:pt x="911524" y="307962"/>
                </a:cubicBezTo>
                <a:lnTo>
                  <a:pt x="907590" y="307962"/>
                </a:lnTo>
                <a:lnTo>
                  <a:pt x="932317" y="329879"/>
                </a:lnTo>
                <a:cubicBezTo>
                  <a:pt x="928570" y="334000"/>
                  <a:pt x="921827" y="337185"/>
                  <a:pt x="912086" y="339432"/>
                </a:cubicBezTo>
                <a:lnTo>
                  <a:pt x="890731" y="441150"/>
                </a:lnTo>
                <a:cubicBezTo>
                  <a:pt x="889981" y="442274"/>
                  <a:pt x="887171" y="443866"/>
                  <a:pt x="882301" y="445927"/>
                </a:cubicBezTo>
                <a:cubicBezTo>
                  <a:pt x="877430" y="447987"/>
                  <a:pt x="871436" y="449954"/>
                  <a:pt x="864318" y="451827"/>
                </a:cubicBezTo>
                <a:lnTo>
                  <a:pt x="917143" y="454637"/>
                </a:lnTo>
                <a:cubicBezTo>
                  <a:pt x="924262" y="454637"/>
                  <a:pt x="928570" y="451078"/>
                  <a:pt x="930069" y="443960"/>
                </a:cubicBezTo>
                <a:lnTo>
                  <a:pt x="983456" y="193319"/>
                </a:lnTo>
                <a:lnTo>
                  <a:pt x="705841" y="193319"/>
                </a:lnTo>
                <a:lnTo>
                  <a:pt x="638966" y="508025"/>
                </a:lnTo>
                <a:cubicBezTo>
                  <a:pt x="637842" y="512521"/>
                  <a:pt x="629599" y="518141"/>
                  <a:pt x="614239" y="524884"/>
                </a:cubicBezTo>
                <a:cubicBezTo>
                  <a:pt x="598878" y="531628"/>
                  <a:pt x="582955" y="535000"/>
                  <a:pt x="566471" y="535000"/>
                </a:cubicBezTo>
                <a:lnTo>
                  <a:pt x="554107" y="535000"/>
                </a:lnTo>
                <a:lnTo>
                  <a:pt x="637280" y="144989"/>
                </a:lnTo>
                <a:lnTo>
                  <a:pt x="714270" y="177584"/>
                </a:lnTo>
                <a:lnTo>
                  <a:pt x="753609" y="177584"/>
                </a:lnTo>
                <a:cubicBezTo>
                  <a:pt x="750237" y="175710"/>
                  <a:pt x="747052" y="173275"/>
                  <a:pt x="744055" y="170278"/>
                </a:cubicBezTo>
                <a:cubicBezTo>
                  <a:pt x="747427" y="140306"/>
                  <a:pt x="744617" y="114830"/>
                  <a:pt x="735625" y="93849"/>
                </a:cubicBezTo>
                <a:lnTo>
                  <a:pt x="740683" y="91039"/>
                </a:lnTo>
                <a:cubicBezTo>
                  <a:pt x="775151" y="95161"/>
                  <a:pt x="798192" y="102841"/>
                  <a:pt x="809806" y="114080"/>
                </a:cubicBezTo>
                <a:cubicBezTo>
                  <a:pt x="819922" y="124571"/>
                  <a:pt x="823668" y="135248"/>
                  <a:pt x="821046" y="146113"/>
                </a:cubicBezTo>
                <a:cubicBezTo>
                  <a:pt x="821046" y="147237"/>
                  <a:pt x="819922" y="151171"/>
                  <a:pt x="817674" y="157915"/>
                </a:cubicBezTo>
                <a:cubicBezTo>
                  <a:pt x="815426" y="164658"/>
                  <a:pt x="807933" y="171215"/>
                  <a:pt x="795195" y="177584"/>
                </a:cubicBezTo>
                <a:lnTo>
                  <a:pt x="882301" y="177584"/>
                </a:lnTo>
                <a:cubicBezTo>
                  <a:pt x="896538" y="144989"/>
                  <a:pt x="907590" y="115204"/>
                  <a:pt x="915457" y="88230"/>
                </a:cubicBezTo>
                <a:close/>
                <a:moveTo>
                  <a:pt x="4710474" y="85982"/>
                </a:moveTo>
                <a:cubicBezTo>
                  <a:pt x="4696238" y="100593"/>
                  <a:pt x="4680877" y="114455"/>
                  <a:pt x="4664393" y="127568"/>
                </a:cubicBezTo>
                <a:lnTo>
                  <a:pt x="4896489" y="127568"/>
                </a:lnTo>
                <a:lnTo>
                  <a:pt x="4939199" y="85982"/>
                </a:lnTo>
                <a:close/>
                <a:moveTo>
                  <a:pt x="3588210" y="80362"/>
                </a:moveTo>
                <a:lnTo>
                  <a:pt x="3550558" y="257946"/>
                </a:lnTo>
                <a:lnTo>
                  <a:pt x="3751745" y="257946"/>
                </a:lnTo>
                <a:lnTo>
                  <a:pt x="3789397" y="80362"/>
                </a:lnTo>
                <a:close/>
                <a:moveTo>
                  <a:pt x="2526077" y="73618"/>
                </a:moveTo>
                <a:lnTo>
                  <a:pt x="2488987" y="248392"/>
                </a:lnTo>
                <a:lnTo>
                  <a:pt x="2565416" y="248392"/>
                </a:lnTo>
                <a:lnTo>
                  <a:pt x="2602506" y="73618"/>
                </a:lnTo>
                <a:close/>
                <a:moveTo>
                  <a:pt x="5216252" y="63503"/>
                </a:moveTo>
                <a:lnTo>
                  <a:pt x="5129708" y="470373"/>
                </a:lnTo>
                <a:lnTo>
                  <a:pt x="5438794" y="470373"/>
                </a:lnTo>
                <a:lnTo>
                  <a:pt x="5474198" y="302342"/>
                </a:lnTo>
                <a:cubicBezTo>
                  <a:pt x="5470077" y="304590"/>
                  <a:pt x="5464644" y="306276"/>
                  <a:pt x="5457901" y="307400"/>
                </a:cubicBezTo>
                <a:cubicBezTo>
                  <a:pt x="5451157" y="336997"/>
                  <a:pt x="5444507" y="358727"/>
                  <a:pt x="5437951" y="372589"/>
                </a:cubicBezTo>
                <a:cubicBezTo>
                  <a:pt x="5431394" y="386451"/>
                  <a:pt x="5422684" y="396192"/>
                  <a:pt x="5411819" y="401812"/>
                </a:cubicBezTo>
                <a:cubicBezTo>
                  <a:pt x="5403576" y="406307"/>
                  <a:pt x="5394773" y="409305"/>
                  <a:pt x="5385407" y="410803"/>
                </a:cubicBezTo>
                <a:cubicBezTo>
                  <a:pt x="5376040" y="412302"/>
                  <a:pt x="5364800" y="413051"/>
                  <a:pt x="5351688" y="413051"/>
                </a:cubicBezTo>
                <a:cubicBezTo>
                  <a:pt x="5355435" y="396192"/>
                  <a:pt x="5355809" y="384390"/>
                  <a:pt x="5352811" y="377647"/>
                </a:cubicBezTo>
                <a:cubicBezTo>
                  <a:pt x="5349814" y="370903"/>
                  <a:pt x="5343070" y="365845"/>
                  <a:pt x="5332581" y="362473"/>
                </a:cubicBezTo>
                <a:lnTo>
                  <a:pt x="5333704" y="355168"/>
                </a:lnTo>
                <a:cubicBezTo>
                  <a:pt x="5343820" y="355917"/>
                  <a:pt x="5353561" y="356292"/>
                  <a:pt x="5362927" y="356292"/>
                </a:cubicBezTo>
                <a:cubicBezTo>
                  <a:pt x="5368547" y="356292"/>
                  <a:pt x="5372481" y="355355"/>
                  <a:pt x="5374729" y="353482"/>
                </a:cubicBezTo>
                <a:cubicBezTo>
                  <a:pt x="5379599" y="350859"/>
                  <a:pt x="5386155" y="332127"/>
                  <a:pt x="5394398" y="297284"/>
                </a:cubicBezTo>
                <a:lnTo>
                  <a:pt x="5337639" y="297284"/>
                </a:lnTo>
                <a:lnTo>
                  <a:pt x="5310102" y="427101"/>
                </a:lnTo>
                <a:cubicBezTo>
                  <a:pt x="5309727" y="428974"/>
                  <a:pt x="5306074" y="431596"/>
                  <a:pt x="5299143" y="434968"/>
                </a:cubicBezTo>
                <a:cubicBezTo>
                  <a:pt x="5292212" y="438340"/>
                  <a:pt x="5283876" y="441337"/>
                  <a:pt x="5274135" y="443960"/>
                </a:cubicBezTo>
                <a:cubicBezTo>
                  <a:pt x="5264395" y="446582"/>
                  <a:pt x="5254841" y="447894"/>
                  <a:pt x="5245474" y="447894"/>
                </a:cubicBezTo>
                <a:lnTo>
                  <a:pt x="5231987" y="447894"/>
                </a:lnTo>
                <a:lnTo>
                  <a:pt x="5264020" y="297284"/>
                </a:lnTo>
                <a:lnTo>
                  <a:pt x="5183095" y="297284"/>
                </a:lnTo>
                <a:lnTo>
                  <a:pt x="5181409" y="281549"/>
                </a:lnTo>
                <a:lnTo>
                  <a:pt x="5267392" y="281549"/>
                </a:lnTo>
                <a:lnTo>
                  <a:pt x="5279193" y="227037"/>
                </a:lnTo>
                <a:lnTo>
                  <a:pt x="5211194" y="227037"/>
                </a:lnTo>
                <a:lnTo>
                  <a:pt x="5210070" y="211302"/>
                </a:lnTo>
                <a:lnTo>
                  <a:pt x="5282565" y="211302"/>
                </a:lnTo>
                <a:lnTo>
                  <a:pt x="5293805" y="156791"/>
                </a:lnTo>
                <a:lnTo>
                  <a:pt x="5209508" y="156791"/>
                </a:lnTo>
                <a:lnTo>
                  <a:pt x="5208384" y="141055"/>
                </a:lnTo>
                <a:lnTo>
                  <a:pt x="5297176" y="141055"/>
                </a:lnTo>
                <a:lnTo>
                  <a:pt x="5311226" y="74742"/>
                </a:lnTo>
                <a:lnTo>
                  <a:pt x="5403951" y="83172"/>
                </a:lnTo>
                <a:cubicBezTo>
                  <a:pt x="5401329" y="92163"/>
                  <a:pt x="5393274" y="97596"/>
                  <a:pt x="5379787" y="99469"/>
                </a:cubicBezTo>
                <a:lnTo>
                  <a:pt x="5370795" y="141055"/>
                </a:lnTo>
                <a:lnTo>
                  <a:pt x="5417439" y="141055"/>
                </a:lnTo>
                <a:lnTo>
                  <a:pt x="5457901" y="99469"/>
                </a:lnTo>
                <a:lnTo>
                  <a:pt x="5466331" y="107337"/>
                </a:lnTo>
                <a:cubicBezTo>
                  <a:pt x="5471576" y="112582"/>
                  <a:pt x="5477945" y="118951"/>
                  <a:pt x="5485438" y="126444"/>
                </a:cubicBezTo>
                <a:cubicBezTo>
                  <a:pt x="5492931" y="133937"/>
                  <a:pt x="5499675" y="141055"/>
                  <a:pt x="5505669" y="147799"/>
                </a:cubicBezTo>
                <a:cubicBezTo>
                  <a:pt x="5501922" y="153793"/>
                  <a:pt x="5496115" y="156791"/>
                  <a:pt x="5488248" y="156791"/>
                </a:cubicBezTo>
                <a:lnTo>
                  <a:pt x="5367423" y="156791"/>
                </a:lnTo>
                <a:lnTo>
                  <a:pt x="5356183" y="211302"/>
                </a:lnTo>
                <a:lnTo>
                  <a:pt x="5389902" y="211302"/>
                </a:lnTo>
                <a:lnTo>
                  <a:pt x="5429802" y="170278"/>
                </a:lnTo>
                <a:lnTo>
                  <a:pt x="5438232" y="178146"/>
                </a:lnTo>
                <a:cubicBezTo>
                  <a:pt x="5443477" y="183391"/>
                  <a:pt x="5449752" y="189666"/>
                  <a:pt x="5457058" y="196972"/>
                </a:cubicBezTo>
                <a:cubicBezTo>
                  <a:pt x="5464363" y="204277"/>
                  <a:pt x="5471014" y="211302"/>
                  <a:pt x="5477008" y="218046"/>
                </a:cubicBezTo>
                <a:cubicBezTo>
                  <a:pt x="5473637" y="224040"/>
                  <a:pt x="5468017" y="227037"/>
                  <a:pt x="5460149" y="227037"/>
                </a:cubicBezTo>
                <a:lnTo>
                  <a:pt x="5352811" y="227037"/>
                </a:lnTo>
                <a:lnTo>
                  <a:pt x="5341010" y="281549"/>
                </a:lnTo>
                <a:lnTo>
                  <a:pt x="5392712" y="281549"/>
                </a:lnTo>
                <a:lnTo>
                  <a:pt x="5432050" y="251202"/>
                </a:lnTo>
                <a:lnTo>
                  <a:pt x="5475884" y="293912"/>
                </a:lnTo>
                <a:lnTo>
                  <a:pt x="5525338" y="63503"/>
                </a:lnTo>
                <a:close/>
                <a:moveTo>
                  <a:pt x="357416" y="62941"/>
                </a:moveTo>
                <a:lnTo>
                  <a:pt x="339995" y="143865"/>
                </a:lnTo>
                <a:lnTo>
                  <a:pt x="449580" y="143865"/>
                </a:lnTo>
                <a:lnTo>
                  <a:pt x="467001" y="62941"/>
                </a:lnTo>
                <a:close/>
                <a:moveTo>
                  <a:pt x="1353236" y="54511"/>
                </a:moveTo>
                <a:lnTo>
                  <a:pt x="1336377" y="134312"/>
                </a:lnTo>
                <a:lnTo>
                  <a:pt x="1526324" y="134312"/>
                </a:lnTo>
                <a:lnTo>
                  <a:pt x="1543184" y="54511"/>
                </a:lnTo>
                <a:close/>
                <a:moveTo>
                  <a:pt x="2160794" y="33718"/>
                </a:moveTo>
                <a:lnTo>
                  <a:pt x="2172595" y="44958"/>
                </a:lnTo>
                <a:cubicBezTo>
                  <a:pt x="2180838" y="52076"/>
                  <a:pt x="2190204" y="60786"/>
                  <a:pt x="2200694" y="71089"/>
                </a:cubicBezTo>
                <a:cubicBezTo>
                  <a:pt x="2211184" y="81392"/>
                  <a:pt x="2220925" y="91039"/>
                  <a:pt x="2229917" y="100031"/>
                </a:cubicBezTo>
                <a:cubicBezTo>
                  <a:pt x="2225796" y="106025"/>
                  <a:pt x="2219427" y="109023"/>
                  <a:pt x="2210810" y="109023"/>
                </a:cubicBezTo>
                <a:lnTo>
                  <a:pt x="2036597" y="109023"/>
                </a:lnTo>
                <a:lnTo>
                  <a:pt x="1959045" y="474868"/>
                </a:lnTo>
                <a:lnTo>
                  <a:pt x="2052333" y="474868"/>
                </a:lnTo>
                <a:lnTo>
                  <a:pt x="2111902" y="414737"/>
                </a:lnTo>
                <a:lnTo>
                  <a:pt x="2124266" y="425977"/>
                </a:lnTo>
                <a:cubicBezTo>
                  <a:pt x="2132133" y="433095"/>
                  <a:pt x="2141406" y="441806"/>
                  <a:pt x="2152083" y="452108"/>
                </a:cubicBezTo>
                <a:cubicBezTo>
                  <a:pt x="2162761" y="462411"/>
                  <a:pt x="2172408" y="472246"/>
                  <a:pt x="2181025" y="481612"/>
                </a:cubicBezTo>
                <a:cubicBezTo>
                  <a:pt x="2177653" y="487607"/>
                  <a:pt x="2171471" y="490604"/>
                  <a:pt x="2162480" y="490604"/>
                </a:cubicBezTo>
                <a:lnTo>
                  <a:pt x="1650521" y="490604"/>
                </a:lnTo>
                <a:lnTo>
                  <a:pt x="1649397" y="474868"/>
                </a:lnTo>
                <a:lnTo>
                  <a:pt x="1869129" y="474868"/>
                </a:lnTo>
                <a:lnTo>
                  <a:pt x="1946682" y="109023"/>
                </a:lnTo>
                <a:lnTo>
                  <a:pt x="1767973" y="109023"/>
                </a:lnTo>
                <a:lnTo>
                  <a:pt x="1766850" y="93287"/>
                </a:lnTo>
                <a:lnTo>
                  <a:pt x="2101787" y="93287"/>
                </a:lnTo>
                <a:close/>
                <a:moveTo>
                  <a:pt x="3836603" y="20793"/>
                </a:moveTo>
                <a:lnTo>
                  <a:pt x="3899544" y="81486"/>
                </a:lnTo>
                <a:cubicBezTo>
                  <a:pt x="3895049" y="86731"/>
                  <a:pt x="3886993" y="90852"/>
                  <a:pt x="3875379" y="93849"/>
                </a:cubicBezTo>
                <a:lnTo>
                  <a:pt x="3788835" y="501843"/>
                </a:lnTo>
                <a:cubicBezTo>
                  <a:pt x="3787711" y="504091"/>
                  <a:pt x="3782841" y="507276"/>
                  <a:pt x="3774224" y="511397"/>
                </a:cubicBezTo>
                <a:cubicBezTo>
                  <a:pt x="3765607" y="515518"/>
                  <a:pt x="3755210" y="519264"/>
                  <a:pt x="3743034" y="522636"/>
                </a:cubicBezTo>
                <a:cubicBezTo>
                  <a:pt x="3730858" y="526008"/>
                  <a:pt x="3719337" y="527694"/>
                  <a:pt x="3708473" y="527694"/>
                </a:cubicBezTo>
                <a:lnTo>
                  <a:pt x="3694423" y="527694"/>
                </a:lnTo>
                <a:lnTo>
                  <a:pt x="3705663" y="474868"/>
                </a:lnTo>
                <a:lnTo>
                  <a:pt x="3504476" y="474868"/>
                </a:lnTo>
                <a:lnTo>
                  <a:pt x="3498856" y="501843"/>
                </a:lnTo>
                <a:cubicBezTo>
                  <a:pt x="3497732" y="507088"/>
                  <a:pt x="3489021" y="513645"/>
                  <a:pt x="3472724" y="521512"/>
                </a:cubicBezTo>
                <a:cubicBezTo>
                  <a:pt x="3456427" y="529380"/>
                  <a:pt x="3438912" y="533314"/>
                  <a:pt x="3420180" y="533314"/>
                </a:cubicBezTo>
                <a:lnTo>
                  <a:pt x="3406130" y="533314"/>
                </a:lnTo>
                <a:lnTo>
                  <a:pt x="3513467" y="28660"/>
                </a:lnTo>
                <a:lnTo>
                  <a:pt x="3596640" y="64627"/>
                </a:lnTo>
                <a:lnTo>
                  <a:pt x="3787149" y="64627"/>
                </a:lnTo>
                <a:close/>
                <a:moveTo>
                  <a:pt x="2752553" y="7867"/>
                </a:moveTo>
                <a:lnTo>
                  <a:pt x="2762107" y="17421"/>
                </a:lnTo>
                <a:cubicBezTo>
                  <a:pt x="2768851" y="23415"/>
                  <a:pt x="2776531" y="30815"/>
                  <a:pt x="2785148" y="39619"/>
                </a:cubicBezTo>
                <a:cubicBezTo>
                  <a:pt x="2793765" y="48423"/>
                  <a:pt x="2801632" y="56759"/>
                  <a:pt x="2808751" y="64627"/>
                </a:cubicBezTo>
                <a:cubicBezTo>
                  <a:pt x="2805004" y="70621"/>
                  <a:pt x="2799197" y="73618"/>
                  <a:pt x="2791330" y="73618"/>
                </a:cubicBezTo>
                <a:lnTo>
                  <a:pt x="2689612" y="73618"/>
                </a:lnTo>
                <a:lnTo>
                  <a:pt x="2652522" y="248392"/>
                </a:lnTo>
                <a:lnTo>
                  <a:pt x="2687364" y="248392"/>
                </a:lnTo>
                <a:lnTo>
                  <a:pt x="2737942" y="188261"/>
                </a:lnTo>
                <a:lnTo>
                  <a:pt x="2747496" y="199501"/>
                </a:lnTo>
                <a:cubicBezTo>
                  <a:pt x="2754239" y="206994"/>
                  <a:pt x="2761639" y="215892"/>
                  <a:pt x="2769694" y="226194"/>
                </a:cubicBezTo>
                <a:cubicBezTo>
                  <a:pt x="2777748" y="236497"/>
                  <a:pt x="2784961" y="246145"/>
                  <a:pt x="2791330" y="255136"/>
                </a:cubicBezTo>
                <a:cubicBezTo>
                  <a:pt x="2787583" y="261131"/>
                  <a:pt x="2781776" y="264128"/>
                  <a:pt x="2773909" y="264128"/>
                </a:cubicBezTo>
                <a:lnTo>
                  <a:pt x="2649150" y="264128"/>
                </a:lnTo>
                <a:lnTo>
                  <a:pt x="2596887" y="508587"/>
                </a:lnTo>
                <a:cubicBezTo>
                  <a:pt x="2596512" y="511210"/>
                  <a:pt x="2589487" y="515705"/>
                  <a:pt x="2575813" y="522074"/>
                </a:cubicBezTo>
                <a:cubicBezTo>
                  <a:pt x="2562137" y="528443"/>
                  <a:pt x="2544061" y="531628"/>
                  <a:pt x="2521582" y="531628"/>
                </a:cubicBezTo>
                <a:lnTo>
                  <a:pt x="2505285" y="531628"/>
                </a:lnTo>
                <a:lnTo>
                  <a:pt x="2562044" y="264128"/>
                </a:lnTo>
                <a:lnTo>
                  <a:pt x="2485054" y="264128"/>
                </a:lnTo>
                <a:cubicBezTo>
                  <a:pt x="2477186" y="300094"/>
                  <a:pt x="2464166" y="335124"/>
                  <a:pt x="2445996" y="369217"/>
                </a:cubicBezTo>
                <a:cubicBezTo>
                  <a:pt x="2427826" y="403310"/>
                  <a:pt x="2399633" y="434687"/>
                  <a:pt x="2361419" y="463348"/>
                </a:cubicBezTo>
                <a:cubicBezTo>
                  <a:pt x="2323205" y="492009"/>
                  <a:pt x="2270192" y="515893"/>
                  <a:pt x="2202380" y="535000"/>
                </a:cubicBezTo>
                <a:lnTo>
                  <a:pt x="2200132" y="531066"/>
                </a:lnTo>
                <a:cubicBezTo>
                  <a:pt x="2264197" y="494725"/>
                  <a:pt x="2310561" y="454263"/>
                  <a:pt x="2339221" y="409679"/>
                </a:cubicBezTo>
                <a:cubicBezTo>
                  <a:pt x="2367882" y="365096"/>
                  <a:pt x="2387832" y="316579"/>
                  <a:pt x="2399072" y="264128"/>
                </a:cubicBezTo>
                <a:lnTo>
                  <a:pt x="2264197" y="264128"/>
                </a:lnTo>
                <a:lnTo>
                  <a:pt x="2263073" y="248392"/>
                </a:lnTo>
                <a:lnTo>
                  <a:pt x="2402443" y="248392"/>
                </a:lnTo>
                <a:lnTo>
                  <a:pt x="2439533" y="73618"/>
                </a:lnTo>
                <a:lnTo>
                  <a:pt x="2328263" y="73618"/>
                </a:lnTo>
                <a:lnTo>
                  <a:pt x="2327139" y="57883"/>
                </a:lnTo>
                <a:lnTo>
                  <a:pt x="2704224" y="57883"/>
                </a:lnTo>
                <a:close/>
                <a:moveTo>
                  <a:pt x="5569172" y="6181"/>
                </a:moveTo>
                <a:lnTo>
                  <a:pt x="5628742" y="64065"/>
                </a:lnTo>
                <a:cubicBezTo>
                  <a:pt x="5624245" y="69310"/>
                  <a:pt x="5616003" y="73431"/>
                  <a:pt x="5604015" y="76428"/>
                </a:cubicBezTo>
                <a:lnTo>
                  <a:pt x="5512413" y="507463"/>
                </a:lnTo>
                <a:cubicBezTo>
                  <a:pt x="5511288" y="509711"/>
                  <a:pt x="5506793" y="512708"/>
                  <a:pt x="5498925" y="516455"/>
                </a:cubicBezTo>
                <a:cubicBezTo>
                  <a:pt x="5491058" y="520201"/>
                  <a:pt x="5481504" y="523760"/>
                  <a:pt x="5470265" y="527132"/>
                </a:cubicBezTo>
                <a:cubicBezTo>
                  <a:pt x="5459025" y="530504"/>
                  <a:pt x="5448347" y="532190"/>
                  <a:pt x="5438232" y="532190"/>
                </a:cubicBezTo>
                <a:lnTo>
                  <a:pt x="5425306" y="532190"/>
                </a:lnTo>
                <a:lnTo>
                  <a:pt x="5435422" y="486108"/>
                </a:lnTo>
                <a:lnTo>
                  <a:pt x="5126336" y="486108"/>
                </a:lnTo>
                <a:lnTo>
                  <a:pt x="5122402" y="505215"/>
                </a:lnTo>
                <a:cubicBezTo>
                  <a:pt x="5121277" y="510086"/>
                  <a:pt x="5113129" y="516267"/>
                  <a:pt x="5097956" y="523760"/>
                </a:cubicBezTo>
                <a:cubicBezTo>
                  <a:pt x="5082782" y="531253"/>
                  <a:pt x="5066579" y="535000"/>
                  <a:pt x="5049345" y="535000"/>
                </a:cubicBezTo>
                <a:lnTo>
                  <a:pt x="5035858" y="535000"/>
                </a:lnTo>
                <a:lnTo>
                  <a:pt x="5147129" y="13487"/>
                </a:lnTo>
                <a:lnTo>
                  <a:pt x="5226367" y="47767"/>
                </a:lnTo>
                <a:lnTo>
                  <a:pt x="5523090" y="47767"/>
                </a:lnTo>
                <a:close/>
                <a:moveTo>
                  <a:pt x="2944749" y="4495"/>
                </a:moveTo>
                <a:cubicBezTo>
                  <a:pt x="2985585" y="10864"/>
                  <a:pt x="3012373" y="21729"/>
                  <a:pt x="3025111" y="37090"/>
                </a:cubicBezTo>
                <a:cubicBezTo>
                  <a:pt x="3035601" y="50203"/>
                  <a:pt x="3039535" y="62941"/>
                  <a:pt x="3036913" y="75304"/>
                </a:cubicBezTo>
                <a:cubicBezTo>
                  <a:pt x="3036538" y="77927"/>
                  <a:pt x="3034665" y="83640"/>
                  <a:pt x="3031293" y="92444"/>
                </a:cubicBezTo>
                <a:cubicBezTo>
                  <a:pt x="3027921" y="101249"/>
                  <a:pt x="3018367" y="108648"/>
                  <a:pt x="3002632" y="114642"/>
                </a:cubicBezTo>
                <a:cubicBezTo>
                  <a:pt x="2997761" y="116516"/>
                  <a:pt x="2992891" y="117452"/>
                  <a:pt x="2988021" y="117452"/>
                </a:cubicBezTo>
                <a:cubicBezTo>
                  <a:pt x="2977905" y="117452"/>
                  <a:pt x="2967789" y="113331"/>
                  <a:pt x="2957674" y="105089"/>
                </a:cubicBezTo>
                <a:cubicBezTo>
                  <a:pt x="2959922" y="67624"/>
                  <a:pt x="2953928" y="35029"/>
                  <a:pt x="2939691" y="7305"/>
                </a:cubicBezTo>
                <a:close/>
                <a:moveTo>
                  <a:pt x="4303042" y="3933"/>
                </a:moveTo>
                <a:lnTo>
                  <a:pt x="4401388" y="34280"/>
                </a:lnTo>
                <a:cubicBezTo>
                  <a:pt x="4397641" y="42148"/>
                  <a:pt x="4389212" y="46082"/>
                  <a:pt x="4376099" y="46082"/>
                </a:cubicBezTo>
                <a:cubicBezTo>
                  <a:pt x="4361862" y="69684"/>
                  <a:pt x="4346502" y="91789"/>
                  <a:pt x="4330017" y="112395"/>
                </a:cubicBezTo>
                <a:lnTo>
                  <a:pt x="4400264" y="112395"/>
                </a:lnTo>
                <a:lnTo>
                  <a:pt x="4451404" y="69684"/>
                </a:lnTo>
                <a:lnTo>
                  <a:pt x="4506477" y="130378"/>
                </a:lnTo>
                <a:cubicBezTo>
                  <a:pt x="4501607" y="135998"/>
                  <a:pt x="4492428" y="139931"/>
                  <a:pt x="4478941" y="142179"/>
                </a:cubicBezTo>
                <a:cubicBezTo>
                  <a:pt x="4452715" y="258321"/>
                  <a:pt x="4430892" y="343741"/>
                  <a:pt x="4413471" y="398440"/>
                </a:cubicBezTo>
                <a:cubicBezTo>
                  <a:pt x="4396049" y="453139"/>
                  <a:pt x="4377598" y="488169"/>
                  <a:pt x="4358116" y="503529"/>
                </a:cubicBezTo>
                <a:cubicBezTo>
                  <a:pt x="4345003" y="514394"/>
                  <a:pt x="4330860" y="522355"/>
                  <a:pt x="4315687" y="527413"/>
                </a:cubicBezTo>
                <a:cubicBezTo>
                  <a:pt x="4300513" y="532471"/>
                  <a:pt x="4282436" y="535000"/>
                  <a:pt x="4261456" y="535000"/>
                </a:cubicBezTo>
                <a:cubicBezTo>
                  <a:pt x="4267076" y="508400"/>
                  <a:pt x="4266701" y="489667"/>
                  <a:pt x="4260332" y="478802"/>
                </a:cubicBezTo>
                <a:cubicBezTo>
                  <a:pt x="4252090" y="466064"/>
                  <a:pt x="4233732" y="456511"/>
                  <a:pt x="4205259" y="450142"/>
                </a:cubicBezTo>
                <a:lnTo>
                  <a:pt x="4207507" y="443398"/>
                </a:lnTo>
                <a:cubicBezTo>
                  <a:pt x="4243098" y="446395"/>
                  <a:pt x="4269324" y="447894"/>
                  <a:pt x="4286183" y="447894"/>
                </a:cubicBezTo>
                <a:cubicBezTo>
                  <a:pt x="4295924" y="447894"/>
                  <a:pt x="4303417" y="445458"/>
                  <a:pt x="4308662" y="440588"/>
                </a:cubicBezTo>
                <a:cubicBezTo>
                  <a:pt x="4320276" y="431596"/>
                  <a:pt x="4333577" y="401156"/>
                  <a:pt x="4348562" y="349267"/>
                </a:cubicBezTo>
                <a:cubicBezTo>
                  <a:pt x="4363548" y="297378"/>
                  <a:pt x="4381906" y="223666"/>
                  <a:pt x="4403636" y="128130"/>
                </a:cubicBezTo>
                <a:lnTo>
                  <a:pt x="4317092" y="128130"/>
                </a:lnTo>
                <a:cubicBezTo>
                  <a:pt x="4277753" y="176460"/>
                  <a:pt x="4235043" y="215985"/>
                  <a:pt x="4188962" y="246707"/>
                </a:cubicBezTo>
                <a:lnTo>
                  <a:pt x="4186152" y="244459"/>
                </a:lnTo>
                <a:lnTo>
                  <a:pt x="4137822" y="472059"/>
                </a:lnTo>
                <a:cubicBezTo>
                  <a:pt x="4137072" y="473932"/>
                  <a:pt x="4132951" y="476461"/>
                  <a:pt x="4125458" y="479645"/>
                </a:cubicBezTo>
                <a:cubicBezTo>
                  <a:pt x="4117965" y="482830"/>
                  <a:pt x="4109067" y="485827"/>
                  <a:pt x="4098764" y="488637"/>
                </a:cubicBezTo>
                <a:cubicBezTo>
                  <a:pt x="4088461" y="491447"/>
                  <a:pt x="4078814" y="492852"/>
                  <a:pt x="4069823" y="492852"/>
                </a:cubicBezTo>
                <a:lnTo>
                  <a:pt x="4057459" y="492852"/>
                </a:lnTo>
                <a:lnTo>
                  <a:pt x="4067013" y="448456"/>
                </a:lnTo>
                <a:lnTo>
                  <a:pt x="3997890" y="448456"/>
                </a:lnTo>
                <a:lnTo>
                  <a:pt x="3989460" y="487232"/>
                </a:lnTo>
                <a:cubicBezTo>
                  <a:pt x="3988711" y="491353"/>
                  <a:pt x="3981592" y="496692"/>
                  <a:pt x="3968105" y="503248"/>
                </a:cubicBezTo>
                <a:cubicBezTo>
                  <a:pt x="3954618" y="509805"/>
                  <a:pt x="3939632" y="513083"/>
                  <a:pt x="3923147" y="513083"/>
                </a:cubicBezTo>
                <a:lnTo>
                  <a:pt x="3911346" y="513083"/>
                </a:lnTo>
                <a:lnTo>
                  <a:pt x="4002386" y="83734"/>
                </a:lnTo>
                <a:lnTo>
                  <a:pt x="4067013" y="112957"/>
                </a:lnTo>
                <a:cubicBezTo>
                  <a:pt x="4073382" y="91976"/>
                  <a:pt x="4083310" y="56010"/>
                  <a:pt x="4096798" y="5057"/>
                </a:cubicBezTo>
                <a:lnTo>
                  <a:pt x="4199639" y="30908"/>
                </a:lnTo>
                <a:cubicBezTo>
                  <a:pt x="4195143" y="40274"/>
                  <a:pt x="4186152" y="44958"/>
                  <a:pt x="4172664" y="44958"/>
                </a:cubicBezTo>
                <a:cubicBezTo>
                  <a:pt x="4150934" y="65189"/>
                  <a:pt x="4125083" y="88417"/>
                  <a:pt x="4095112" y="114642"/>
                </a:cubicBezTo>
                <a:lnTo>
                  <a:pt x="4132202" y="114642"/>
                </a:lnTo>
                <a:lnTo>
                  <a:pt x="4175474" y="75866"/>
                </a:lnTo>
                <a:lnTo>
                  <a:pt x="4232796" y="130378"/>
                </a:lnTo>
                <a:cubicBezTo>
                  <a:pt x="4227925" y="135623"/>
                  <a:pt x="4219683" y="139744"/>
                  <a:pt x="4208069" y="142741"/>
                </a:cubicBezTo>
                <a:lnTo>
                  <a:pt x="4187837" y="236591"/>
                </a:lnTo>
                <a:cubicBezTo>
                  <a:pt x="4230922" y="170653"/>
                  <a:pt x="4269324" y="93100"/>
                  <a:pt x="4303042" y="3933"/>
                </a:cubicBezTo>
                <a:close/>
                <a:moveTo>
                  <a:pt x="4672822" y="2247"/>
                </a:moveTo>
                <a:lnTo>
                  <a:pt x="4782407" y="20793"/>
                </a:lnTo>
                <a:cubicBezTo>
                  <a:pt x="4780909" y="23790"/>
                  <a:pt x="4778567" y="26131"/>
                  <a:pt x="4775383" y="27817"/>
                </a:cubicBezTo>
                <a:cubicBezTo>
                  <a:pt x="4772198" y="29503"/>
                  <a:pt x="4766672" y="30346"/>
                  <a:pt x="4758804" y="30346"/>
                </a:cubicBezTo>
                <a:cubicBezTo>
                  <a:pt x="4748689" y="43834"/>
                  <a:pt x="4737636" y="57134"/>
                  <a:pt x="4725648" y="70246"/>
                </a:cubicBezTo>
                <a:lnTo>
                  <a:pt x="4942009" y="70246"/>
                </a:lnTo>
                <a:lnTo>
                  <a:pt x="4993149" y="19669"/>
                </a:lnTo>
                <a:lnTo>
                  <a:pt x="5003826" y="28660"/>
                </a:lnTo>
                <a:cubicBezTo>
                  <a:pt x="5010570" y="35029"/>
                  <a:pt x="5018718" y="42522"/>
                  <a:pt x="5028272" y="51139"/>
                </a:cubicBezTo>
                <a:cubicBezTo>
                  <a:pt x="5037825" y="59756"/>
                  <a:pt x="5046910" y="68373"/>
                  <a:pt x="5055527" y="76990"/>
                </a:cubicBezTo>
                <a:cubicBezTo>
                  <a:pt x="5051781" y="82985"/>
                  <a:pt x="5045599" y="85982"/>
                  <a:pt x="5036982" y="85982"/>
                </a:cubicBezTo>
                <a:lnTo>
                  <a:pt x="4951562" y="85982"/>
                </a:lnTo>
                <a:cubicBezTo>
                  <a:pt x="4975165" y="106962"/>
                  <a:pt x="4992586" y="123072"/>
                  <a:pt x="5003826" y="134312"/>
                </a:cubicBezTo>
                <a:cubicBezTo>
                  <a:pt x="5000079" y="140306"/>
                  <a:pt x="4993897" y="143303"/>
                  <a:pt x="4985280" y="143303"/>
                </a:cubicBezTo>
                <a:lnTo>
                  <a:pt x="4659897" y="143303"/>
                </a:lnTo>
                <a:lnTo>
                  <a:pt x="4659335" y="132064"/>
                </a:lnTo>
                <a:cubicBezTo>
                  <a:pt x="4616250" y="166157"/>
                  <a:pt x="4569044" y="192757"/>
                  <a:pt x="4517717" y="211864"/>
                </a:cubicBezTo>
                <a:lnTo>
                  <a:pt x="4514907" y="207930"/>
                </a:lnTo>
                <a:cubicBezTo>
                  <a:pt x="4546752" y="184327"/>
                  <a:pt x="4576724" y="153981"/>
                  <a:pt x="4604823" y="116890"/>
                </a:cubicBezTo>
                <a:cubicBezTo>
                  <a:pt x="4632922" y="79800"/>
                  <a:pt x="4655588" y="41586"/>
                  <a:pt x="4672822" y="2247"/>
                </a:cubicBezTo>
                <a:close/>
                <a:moveTo>
                  <a:pt x="3177968" y="2247"/>
                </a:moveTo>
                <a:lnTo>
                  <a:pt x="3283620" y="24164"/>
                </a:lnTo>
                <a:cubicBezTo>
                  <a:pt x="3280247" y="32032"/>
                  <a:pt x="3272005" y="36528"/>
                  <a:pt x="3258893" y="37652"/>
                </a:cubicBezTo>
                <a:cubicBezTo>
                  <a:pt x="3243158" y="72494"/>
                  <a:pt x="3225924" y="104714"/>
                  <a:pt x="3207191" y="134312"/>
                </a:cubicBezTo>
                <a:lnTo>
                  <a:pt x="3275190" y="134312"/>
                </a:lnTo>
                <a:lnTo>
                  <a:pt x="3325206" y="80924"/>
                </a:lnTo>
                <a:lnTo>
                  <a:pt x="3335321" y="91039"/>
                </a:lnTo>
                <a:cubicBezTo>
                  <a:pt x="3341690" y="97783"/>
                  <a:pt x="3349371" y="105745"/>
                  <a:pt x="3358362" y="114923"/>
                </a:cubicBezTo>
                <a:cubicBezTo>
                  <a:pt x="3367354" y="124102"/>
                  <a:pt x="3375409" y="132813"/>
                  <a:pt x="3382527" y="141055"/>
                </a:cubicBezTo>
                <a:cubicBezTo>
                  <a:pt x="3379530" y="147050"/>
                  <a:pt x="3373723" y="150047"/>
                  <a:pt x="3365106" y="150047"/>
                </a:cubicBezTo>
                <a:lnTo>
                  <a:pt x="3342065" y="150047"/>
                </a:lnTo>
                <a:cubicBezTo>
                  <a:pt x="3311718" y="242585"/>
                  <a:pt x="3269195" y="319951"/>
                  <a:pt x="3214497" y="382143"/>
                </a:cubicBezTo>
                <a:cubicBezTo>
                  <a:pt x="3238849" y="415486"/>
                  <a:pt x="3272005" y="442461"/>
                  <a:pt x="3313966" y="463067"/>
                </a:cubicBezTo>
                <a:lnTo>
                  <a:pt x="3310594" y="468687"/>
                </a:lnTo>
                <a:cubicBezTo>
                  <a:pt x="3270881" y="477304"/>
                  <a:pt x="3242783" y="500345"/>
                  <a:pt x="3226298" y="537810"/>
                </a:cubicBezTo>
                <a:cubicBezTo>
                  <a:pt x="3195577" y="510086"/>
                  <a:pt x="3174034" y="475430"/>
                  <a:pt x="3161671" y="433844"/>
                </a:cubicBezTo>
                <a:cubicBezTo>
                  <a:pt x="3111093" y="476554"/>
                  <a:pt x="3046653" y="510648"/>
                  <a:pt x="2968352" y="536124"/>
                </a:cubicBezTo>
                <a:lnTo>
                  <a:pt x="2966104" y="531066"/>
                </a:lnTo>
                <a:cubicBezTo>
                  <a:pt x="3043656" y="486483"/>
                  <a:pt x="3104537" y="433657"/>
                  <a:pt x="3148746" y="372589"/>
                </a:cubicBezTo>
                <a:cubicBezTo>
                  <a:pt x="3143501" y="325383"/>
                  <a:pt x="3143501" y="272745"/>
                  <a:pt x="3148746" y="214674"/>
                </a:cubicBezTo>
                <a:cubicBezTo>
                  <a:pt x="3124019" y="244271"/>
                  <a:pt x="3096669" y="270310"/>
                  <a:pt x="3066697" y="292789"/>
                </a:cubicBezTo>
                <a:lnTo>
                  <a:pt x="3061078" y="289417"/>
                </a:lnTo>
                <a:lnTo>
                  <a:pt x="3090999" y="232937"/>
                </a:lnTo>
                <a:lnTo>
                  <a:pt x="3081168" y="239401"/>
                </a:lnTo>
                <a:cubicBezTo>
                  <a:pt x="3076766" y="241274"/>
                  <a:pt x="3071380" y="242773"/>
                  <a:pt x="3065011" y="243897"/>
                </a:cubicBezTo>
                <a:cubicBezTo>
                  <a:pt x="3043656" y="333813"/>
                  <a:pt x="3025861" y="397878"/>
                  <a:pt x="3011624" y="436092"/>
                </a:cubicBezTo>
                <a:cubicBezTo>
                  <a:pt x="2997387" y="474306"/>
                  <a:pt x="2981652" y="499033"/>
                  <a:pt x="2964418" y="510273"/>
                </a:cubicBezTo>
                <a:cubicBezTo>
                  <a:pt x="2943062" y="526008"/>
                  <a:pt x="2916837" y="533876"/>
                  <a:pt x="2885741" y="533876"/>
                </a:cubicBezTo>
                <a:cubicBezTo>
                  <a:pt x="2887989" y="522262"/>
                  <a:pt x="2889581" y="512240"/>
                  <a:pt x="2890518" y="503810"/>
                </a:cubicBezTo>
                <a:cubicBezTo>
                  <a:pt x="2891455" y="495381"/>
                  <a:pt x="2890799" y="488730"/>
                  <a:pt x="2888551" y="483860"/>
                </a:cubicBezTo>
                <a:cubicBezTo>
                  <a:pt x="2884430" y="472995"/>
                  <a:pt x="2873377" y="465128"/>
                  <a:pt x="2855395" y="460257"/>
                </a:cubicBezTo>
                <a:lnTo>
                  <a:pt x="2856519" y="453513"/>
                </a:lnTo>
                <a:cubicBezTo>
                  <a:pt x="2871879" y="455012"/>
                  <a:pt x="2887615" y="455761"/>
                  <a:pt x="2903724" y="455761"/>
                </a:cubicBezTo>
                <a:cubicBezTo>
                  <a:pt x="2911592" y="455761"/>
                  <a:pt x="2917774" y="453888"/>
                  <a:pt x="2922270" y="450142"/>
                </a:cubicBezTo>
                <a:cubicBezTo>
                  <a:pt x="2938380" y="441899"/>
                  <a:pt x="2962357" y="368842"/>
                  <a:pt x="2994202" y="230971"/>
                </a:cubicBezTo>
                <a:lnTo>
                  <a:pt x="2954864" y="230971"/>
                </a:lnTo>
                <a:cubicBezTo>
                  <a:pt x="2938754" y="290166"/>
                  <a:pt x="2915526" y="346270"/>
                  <a:pt x="2885179" y="399283"/>
                </a:cubicBezTo>
                <a:cubicBezTo>
                  <a:pt x="2854833" y="452296"/>
                  <a:pt x="2812497" y="498284"/>
                  <a:pt x="2758173" y="537248"/>
                </a:cubicBezTo>
                <a:lnTo>
                  <a:pt x="2754801" y="532752"/>
                </a:lnTo>
                <a:cubicBezTo>
                  <a:pt x="2797886" y="474306"/>
                  <a:pt x="2830106" y="410803"/>
                  <a:pt x="2851461" y="342242"/>
                </a:cubicBezTo>
                <a:cubicBezTo>
                  <a:pt x="2865698" y="296910"/>
                  <a:pt x="2877499" y="251952"/>
                  <a:pt x="2886865" y="207368"/>
                </a:cubicBezTo>
                <a:cubicBezTo>
                  <a:pt x="2892110" y="183765"/>
                  <a:pt x="2896606" y="160162"/>
                  <a:pt x="2900353" y="136559"/>
                </a:cubicBezTo>
                <a:lnTo>
                  <a:pt x="2849775" y="136559"/>
                </a:lnTo>
                <a:lnTo>
                  <a:pt x="2848651" y="120824"/>
                </a:lnTo>
                <a:lnTo>
                  <a:pt x="3028483" y="120824"/>
                </a:lnTo>
                <a:lnTo>
                  <a:pt x="3076813" y="70246"/>
                </a:lnTo>
                <a:lnTo>
                  <a:pt x="3086367" y="79800"/>
                </a:lnTo>
                <a:cubicBezTo>
                  <a:pt x="3092735" y="86169"/>
                  <a:pt x="3100135" y="93756"/>
                  <a:pt x="3108564" y="102560"/>
                </a:cubicBezTo>
                <a:cubicBezTo>
                  <a:pt x="3116994" y="111364"/>
                  <a:pt x="3124580" y="119700"/>
                  <a:pt x="3131325" y="127568"/>
                </a:cubicBezTo>
                <a:cubicBezTo>
                  <a:pt x="3127578" y="133562"/>
                  <a:pt x="3121771" y="136559"/>
                  <a:pt x="3113903" y="136559"/>
                </a:cubicBezTo>
                <a:lnTo>
                  <a:pt x="2979591" y="136559"/>
                </a:lnTo>
                <a:cubicBezTo>
                  <a:pt x="2973597" y="162785"/>
                  <a:pt x="2966853" y="189010"/>
                  <a:pt x="2959360" y="215236"/>
                </a:cubicBezTo>
                <a:lnTo>
                  <a:pt x="2991955" y="215236"/>
                </a:lnTo>
                <a:lnTo>
                  <a:pt x="3038037" y="177584"/>
                </a:lnTo>
                <a:lnTo>
                  <a:pt x="3091245" y="232472"/>
                </a:lnTo>
                <a:lnTo>
                  <a:pt x="3095147" y="225106"/>
                </a:lnTo>
                <a:cubicBezTo>
                  <a:pt x="3127601" y="158301"/>
                  <a:pt x="3155208" y="84015"/>
                  <a:pt x="3177968" y="2247"/>
                </a:cubicBezTo>
                <a:close/>
                <a:moveTo>
                  <a:pt x="1583084" y="2247"/>
                </a:moveTo>
                <a:lnTo>
                  <a:pt x="1642653" y="54511"/>
                </a:lnTo>
                <a:cubicBezTo>
                  <a:pt x="1638532" y="59007"/>
                  <a:pt x="1631226" y="62753"/>
                  <a:pt x="1620736" y="65751"/>
                </a:cubicBezTo>
                <a:lnTo>
                  <a:pt x="1601629" y="156229"/>
                </a:lnTo>
                <a:cubicBezTo>
                  <a:pt x="1600880" y="157727"/>
                  <a:pt x="1596571" y="160069"/>
                  <a:pt x="1588703" y="163253"/>
                </a:cubicBezTo>
                <a:cubicBezTo>
                  <a:pt x="1580836" y="166438"/>
                  <a:pt x="1571563" y="169341"/>
                  <a:pt x="1560886" y="171964"/>
                </a:cubicBezTo>
                <a:cubicBezTo>
                  <a:pt x="1550208" y="174586"/>
                  <a:pt x="1540374" y="175898"/>
                  <a:pt x="1531382" y="175898"/>
                </a:cubicBezTo>
                <a:lnTo>
                  <a:pt x="1517333" y="175898"/>
                </a:lnTo>
                <a:lnTo>
                  <a:pt x="1522953" y="150047"/>
                </a:lnTo>
                <a:lnTo>
                  <a:pt x="1333005" y="150047"/>
                </a:lnTo>
                <a:lnTo>
                  <a:pt x="1331319" y="159038"/>
                </a:lnTo>
                <a:cubicBezTo>
                  <a:pt x="1330570" y="161286"/>
                  <a:pt x="1326355" y="164284"/>
                  <a:pt x="1318675" y="168030"/>
                </a:cubicBezTo>
                <a:cubicBezTo>
                  <a:pt x="1310994" y="171777"/>
                  <a:pt x="1301628" y="175148"/>
                  <a:pt x="1290576" y="178146"/>
                </a:cubicBezTo>
                <a:cubicBezTo>
                  <a:pt x="1279524" y="181143"/>
                  <a:pt x="1268565" y="182641"/>
                  <a:pt x="1257700" y="182641"/>
                </a:cubicBezTo>
                <a:lnTo>
                  <a:pt x="1246461" y="182641"/>
                </a:lnTo>
                <a:lnTo>
                  <a:pt x="1283551" y="7305"/>
                </a:lnTo>
                <a:lnTo>
                  <a:pt x="1360542" y="38776"/>
                </a:lnTo>
                <a:lnTo>
                  <a:pt x="1540936" y="38776"/>
                </a:lnTo>
                <a:close/>
                <a:moveTo>
                  <a:pt x="106775" y="562"/>
                </a:moveTo>
                <a:lnTo>
                  <a:pt x="204559" y="28098"/>
                </a:lnTo>
                <a:cubicBezTo>
                  <a:pt x="202311" y="35591"/>
                  <a:pt x="194256" y="40274"/>
                  <a:pt x="180394" y="42148"/>
                </a:cubicBezTo>
                <a:cubicBezTo>
                  <a:pt x="172901" y="56384"/>
                  <a:pt x="163909" y="70808"/>
                  <a:pt x="153419" y="85420"/>
                </a:cubicBezTo>
                <a:lnTo>
                  <a:pt x="183766" y="85420"/>
                </a:lnTo>
                <a:lnTo>
                  <a:pt x="227600" y="38776"/>
                </a:lnTo>
                <a:lnTo>
                  <a:pt x="236592" y="47767"/>
                </a:lnTo>
                <a:cubicBezTo>
                  <a:pt x="241837" y="53762"/>
                  <a:pt x="248206" y="60786"/>
                  <a:pt x="255699" y="68841"/>
                </a:cubicBezTo>
                <a:cubicBezTo>
                  <a:pt x="263192" y="76896"/>
                  <a:pt x="270123" y="84670"/>
                  <a:pt x="276492" y="92163"/>
                </a:cubicBezTo>
                <a:cubicBezTo>
                  <a:pt x="273120" y="98158"/>
                  <a:pt x="267126" y="101155"/>
                  <a:pt x="258509" y="101155"/>
                </a:cubicBezTo>
                <a:lnTo>
                  <a:pt x="142180" y="101155"/>
                </a:lnTo>
                <a:cubicBezTo>
                  <a:pt x="119701" y="131876"/>
                  <a:pt x="93850" y="160724"/>
                  <a:pt x="64627" y="187699"/>
                </a:cubicBezTo>
                <a:lnTo>
                  <a:pt x="150609" y="187699"/>
                </a:lnTo>
                <a:lnTo>
                  <a:pt x="194444" y="139931"/>
                </a:lnTo>
                <a:lnTo>
                  <a:pt x="202873" y="148923"/>
                </a:lnTo>
                <a:cubicBezTo>
                  <a:pt x="208493" y="154917"/>
                  <a:pt x="215049" y="162129"/>
                  <a:pt x="222542" y="170559"/>
                </a:cubicBezTo>
                <a:cubicBezTo>
                  <a:pt x="230035" y="178989"/>
                  <a:pt x="236779" y="186950"/>
                  <a:pt x="242773" y="194443"/>
                </a:cubicBezTo>
                <a:cubicBezTo>
                  <a:pt x="239401" y="200437"/>
                  <a:pt x="233782" y="203434"/>
                  <a:pt x="225914" y="203434"/>
                </a:cubicBezTo>
                <a:lnTo>
                  <a:pt x="166907" y="203434"/>
                </a:lnTo>
                <a:lnTo>
                  <a:pt x="150047" y="283235"/>
                </a:lnTo>
                <a:lnTo>
                  <a:pt x="188824" y="240525"/>
                </a:lnTo>
                <a:lnTo>
                  <a:pt x="196691" y="248954"/>
                </a:lnTo>
                <a:cubicBezTo>
                  <a:pt x="202311" y="254949"/>
                  <a:pt x="208680" y="262067"/>
                  <a:pt x="215799" y="270310"/>
                </a:cubicBezTo>
                <a:cubicBezTo>
                  <a:pt x="222917" y="278552"/>
                  <a:pt x="229286" y="286419"/>
                  <a:pt x="234906" y="293912"/>
                </a:cubicBezTo>
                <a:lnTo>
                  <a:pt x="294475" y="15735"/>
                </a:lnTo>
                <a:lnTo>
                  <a:pt x="368656" y="47205"/>
                </a:lnTo>
                <a:lnTo>
                  <a:pt x="464754" y="47205"/>
                </a:lnTo>
                <a:lnTo>
                  <a:pt x="505216" y="11239"/>
                </a:lnTo>
                <a:lnTo>
                  <a:pt x="562537" y="62941"/>
                </a:lnTo>
                <a:cubicBezTo>
                  <a:pt x="558041" y="67811"/>
                  <a:pt x="549799" y="71745"/>
                  <a:pt x="537810" y="74742"/>
                </a:cubicBezTo>
                <a:lnTo>
                  <a:pt x="497910" y="262442"/>
                </a:lnTo>
                <a:cubicBezTo>
                  <a:pt x="496786" y="264690"/>
                  <a:pt x="492103" y="267593"/>
                  <a:pt x="483861" y="271152"/>
                </a:cubicBezTo>
                <a:cubicBezTo>
                  <a:pt x="475618" y="274712"/>
                  <a:pt x="466252" y="277803"/>
                  <a:pt x="455762" y="280425"/>
                </a:cubicBezTo>
                <a:lnTo>
                  <a:pt x="517579" y="332127"/>
                </a:lnTo>
                <a:cubicBezTo>
                  <a:pt x="514582" y="335499"/>
                  <a:pt x="510461" y="337185"/>
                  <a:pt x="505216" y="337185"/>
                </a:cubicBezTo>
                <a:cubicBezTo>
                  <a:pt x="502219" y="337185"/>
                  <a:pt x="498847" y="336623"/>
                  <a:pt x="495100" y="335499"/>
                </a:cubicBezTo>
                <a:cubicBezTo>
                  <a:pt x="468500" y="348237"/>
                  <a:pt x="436467" y="359851"/>
                  <a:pt x="399002" y="370341"/>
                </a:cubicBezTo>
                <a:cubicBezTo>
                  <a:pt x="426726" y="410054"/>
                  <a:pt x="463442" y="437591"/>
                  <a:pt x="509149" y="452951"/>
                </a:cubicBezTo>
                <a:lnTo>
                  <a:pt x="507464" y="459133"/>
                </a:lnTo>
                <a:cubicBezTo>
                  <a:pt x="477866" y="467001"/>
                  <a:pt x="454076" y="489667"/>
                  <a:pt x="436093" y="527132"/>
                </a:cubicBezTo>
                <a:cubicBezTo>
                  <a:pt x="400876" y="501656"/>
                  <a:pt x="376617" y="467563"/>
                  <a:pt x="363317" y="424853"/>
                </a:cubicBezTo>
                <a:cubicBezTo>
                  <a:pt x="350017" y="382143"/>
                  <a:pt x="345615" y="327818"/>
                  <a:pt x="350111" y="261880"/>
                </a:cubicBezTo>
                <a:lnTo>
                  <a:pt x="315268" y="261880"/>
                </a:lnTo>
                <a:lnTo>
                  <a:pt x="276492" y="442836"/>
                </a:lnTo>
                <a:lnTo>
                  <a:pt x="339433" y="431034"/>
                </a:lnTo>
                <a:lnTo>
                  <a:pt x="338871" y="436654"/>
                </a:lnTo>
                <a:cubicBezTo>
                  <a:pt x="313395" y="456136"/>
                  <a:pt x="272745" y="483673"/>
                  <a:pt x="216923" y="519264"/>
                </a:cubicBezTo>
                <a:cubicBezTo>
                  <a:pt x="208680" y="528631"/>
                  <a:pt x="200438" y="534812"/>
                  <a:pt x="192195" y="537810"/>
                </a:cubicBezTo>
                <a:lnTo>
                  <a:pt x="173650" y="460257"/>
                </a:lnTo>
                <a:cubicBezTo>
                  <a:pt x="185639" y="454637"/>
                  <a:pt x="193788" y="449580"/>
                  <a:pt x="198096" y="445084"/>
                </a:cubicBezTo>
                <a:cubicBezTo>
                  <a:pt x="202405" y="440588"/>
                  <a:pt x="205308" y="434406"/>
                  <a:pt x="206807" y="426539"/>
                </a:cubicBezTo>
                <a:lnTo>
                  <a:pt x="234344" y="297846"/>
                </a:lnTo>
                <a:cubicBezTo>
                  <a:pt x="230972" y="301967"/>
                  <a:pt x="225914" y="304028"/>
                  <a:pt x="219170" y="304028"/>
                </a:cubicBezTo>
                <a:lnTo>
                  <a:pt x="145552" y="304028"/>
                </a:lnTo>
                <a:lnTo>
                  <a:pt x="123635" y="407431"/>
                </a:lnTo>
                <a:cubicBezTo>
                  <a:pt x="152108" y="394319"/>
                  <a:pt x="182080" y="380269"/>
                  <a:pt x="213551" y="365283"/>
                </a:cubicBezTo>
                <a:lnTo>
                  <a:pt x="215236" y="369779"/>
                </a:lnTo>
                <a:cubicBezTo>
                  <a:pt x="189011" y="400500"/>
                  <a:pt x="144053" y="445458"/>
                  <a:pt x="80362" y="504653"/>
                </a:cubicBezTo>
                <a:cubicBezTo>
                  <a:pt x="75117" y="514769"/>
                  <a:pt x="69498" y="522449"/>
                  <a:pt x="63503" y="527694"/>
                </a:cubicBezTo>
                <a:lnTo>
                  <a:pt x="1124" y="459133"/>
                </a:lnTo>
                <a:cubicBezTo>
                  <a:pt x="12364" y="451640"/>
                  <a:pt x="20981" y="445646"/>
                  <a:pt x="26975" y="441150"/>
                </a:cubicBezTo>
                <a:cubicBezTo>
                  <a:pt x="32969" y="436654"/>
                  <a:pt x="37184" y="432720"/>
                  <a:pt x="39619" y="429348"/>
                </a:cubicBezTo>
                <a:cubicBezTo>
                  <a:pt x="42055" y="425977"/>
                  <a:pt x="43834" y="422230"/>
                  <a:pt x="44958" y="418109"/>
                </a:cubicBezTo>
                <a:lnTo>
                  <a:pt x="69123" y="304028"/>
                </a:lnTo>
                <a:lnTo>
                  <a:pt x="1124" y="304028"/>
                </a:lnTo>
                <a:lnTo>
                  <a:pt x="0" y="288293"/>
                </a:lnTo>
                <a:lnTo>
                  <a:pt x="72495" y="288293"/>
                </a:lnTo>
                <a:lnTo>
                  <a:pt x="90478" y="203434"/>
                </a:lnTo>
                <a:lnTo>
                  <a:pt x="61255" y="203434"/>
                </a:lnTo>
                <a:lnTo>
                  <a:pt x="60131" y="191071"/>
                </a:lnTo>
                <a:cubicBezTo>
                  <a:pt x="46270" y="203809"/>
                  <a:pt x="31845" y="215236"/>
                  <a:pt x="16859" y="225352"/>
                </a:cubicBezTo>
                <a:lnTo>
                  <a:pt x="12926" y="222542"/>
                </a:lnTo>
                <a:cubicBezTo>
                  <a:pt x="33531" y="190696"/>
                  <a:pt x="52358" y="153512"/>
                  <a:pt x="69404" y="110990"/>
                </a:cubicBezTo>
                <a:cubicBezTo>
                  <a:pt x="86451" y="68467"/>
                  <a:pt x="98908" y="31658"/>
                  <a:pt x="106775" y="562"/>
                </a:cubicBezTo>
                <a:close/>
                <a:moveTo>
                  <a:pt x="843525" y="0"/>
                </a:moveTo>
                <a:cubicBezTo>
                  <a:pt x="877618" y="749"/>
                  <a:pt x="900659" y="5526"/>
                  <a:pt x="912648" y="14330"/>
                </a:cubicBezTo>
                <a:cubicBezTo>
                  <a:pt x="924636" y="23134"/>
                  <a:pt x="929507" y="32781"/>
                  <a:pt x="927259" y="43272"/>
                </a:cubicBezTo>
                <a:cubicBezTo>
                  <a:pt x="927259" y="43646"/>
                  <a:pt x="926416" y="46831"/>
                  <a:pt x="924730" y="52825"/>
                </a:cubicBezTo>
                <a:cubicBezTo>
                  <a:pt x="923044" y="58820"/>
                  <a:pt x="916394" y="65376"/>
                  <a:pt x="904780" y="72494"/>
                </a:cubicBezTo>
                <a:lnTo>
                  <a:pt x="1019423" y="72494"/>
                </a:lnTo>
                <a:lnTo>
                  <a:pt x="1075058" y="17983"/>
                </a:lnTo>
                <a:lnTo>
                  <a:pt x="1086860" y="28098"/>
                </a:lnTo>
                <a:cubicBezTo>
                  <a:pt x="1094353" y="34842"/>
                  <a:pt x="1103344" y="42897"/>
                  <a:pt x="1113835" y="52263"/>
                </a:cubicBezTo>
                <a:cubicBezTo>
                  <a:pt x="1124325" y="61629"/>
                  <a:pt x="1133878" y="70621"/>
                  <a:pt x="1142495" y="79238"/>
                </a:cubicBezTo>
                <a:cubicBezTo>
                  <a:pt x="1138374" y="85232"/>
                  <a:pt x="1132005" y="88230"/>
                  <a:pt x="1123388" y="88230"/>
                </a:cubicBezTo>
                <a:lnTo>
                  <a:pt x="915457" y="88230"/>
                </a:lnTo>
                <a:lnTo>
                  <a:pt x="614801" y="88230"/>
                </a:lnTo>
                <a:lnTo>
                  <a:pt x="613677" y="72494"/>
                </a:lnTo>
                <a:lnTo>
                  <a:pt x="852516" y="72494"/>
                </a:lnTo>
                <a:cubicBezTo>
                  <a:pt x="852142" y="72120"/>
                  <a:pt x="851486" y="71651"/>
                  <a:pt x="850549" y="71089"/>
                </a:cubicBezTo>
                <a:cubicBezTo>
                  <a:pt x="849613" y="70527"/>
                  <a:pt x="848770" y="69684"/>
                  <a:pt x="848020" y="68560"/>
                </a:cubicBezTo>
                <a:cubicBezTo>
                  <a:pt x="850643" y="42335"/>
                  <a:pt x="847646" y="20231"/>
                  <a:pt x="839029" y="22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Poppins Black"/>
              <a:buNone/>
              <a:defRPr sz="3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9pPr>
          </a:lstStyle>
          <a:p>
            <a:pPr algn="ctr"/>
            <a:endParaRPr lang="zh-CN" altLang="en-US" sz="4400" dirty="0">
              <a:solidFill>
                <a:schemeClr val="bg1"/>
              </a:solidFill>
              <a:latin typeface="JiangChengXieSong 900W" panose="02020900000000000000" pitchFamily="18" charset="-122"/>
              <a:ea typeface="JiangChengXieSong 900W" panose="02020900000000000000" pitchFamily="18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926749" y="409731"/>
            <a:ext cx="3284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主视觉设计</a:t>
            </a:r>
            <a:r>
              <a:rPr kumimoji="1" lang="en-US" altLang="zh-CN" sz="2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-1</a:t>
            </a:r>
            <a:endParaRPr kumimoji="1" lang="zh-CN" altLang="en-US" sz="16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86655" y="4293904"/>
            <a:ext cx="87699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扁平风插画设计，小清新配色营造出温馨、活力的氛围感</a:t>
            </a:r>
            <a:endParaRPr kumimoji="1"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26" name="Google Shape;625;p49"/>
          <p:cNvGrpSpPr/>
          <p:nvPr/>
        </p:nvGrpSpPr>
        <p:grpSpPr>
          <a:xfrm flipH="1">
            <a:off x="186655" y="272455"/>
            <a:ext cx="1493463" cy="652099"/>
            <a:chOff x="1686538" y="1543560"/>
            <a:chExt cx="1160881" cy="506882"/>
          </a:xfrm>
        </p:grpSpPr>
        <p:sp>
          <p:nvSpPr>
            <p:cNvPr id="27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9" name="Google Shape;90;p8"/>
          <p:cNvGrpSpPr/>
          <p:nvPr/>
        </p:nvGrpSpPr>
        <p:grpSpPr>
          <a:xfrm rot="16200000" flipH="1">
            <a:off x="7892001" y="-180478"/>
            <a:ext cx="644323" cy="1580540"/>
            <a:chOff x="1039142" y="2394555"/>
            <a:chExt cx="792014" cy="1942832"/>
          </a:xfrm>
        </p:grpSpPr>
        <p:sp>
          <p:nvSpPr>
            <p:cNvPr id="30" name="Google Shape;91;p8"/>
            <p:cNvSpPr/>
            <p:nvPr/>
          </p:nvSpPr>
          <p:spPr>
            <a:xfrm rot="5400000">
              <a:off x="463726" y="2969971"/>
              <a:ext cx="1942832" cy="7920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FF6700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31" name="Google Shape;92;p8"/>
            <p:cNvSpPr/>
            <p:nvPr/>
          </p:nvSpPr>
          <p:spPr>
            <a:xfrm rot="5400000" flipH="1">
              <a:off x="1039156" y="3486645"/>
              <a:ext cx="792000" cy="792000"/>
            </a:xfrm>
            <a:prstGeom prst="flowChartDelay">
              <a:avLst/>
            </a:prstGeom>
            <a:gradFill>
              <a:gsLst>
                <a:gs pos="0">
                  <a:srgbClr val="A3DEFF"/>
                </a:gs>
                <a:gs pos="100000">
                  <a:srgbClr val="001BFF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6654" y="1093620"/>
            <a:ext cx="8747826" cy="291594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2926749" y="409731"/>
            <a:ext cx="3284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主视觉设计</a:t>
            </a:r>
            <a:r>
              <a:rPr kumimoji="1" lang="en-US" altLang="zh-CN" sz="2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-2</a:t>
            </a:r>
            <a:endParaRPr kumimoji="1" lang="zh-CN" altLang="en-US" sz="16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Google Shape;625;p49"/>
          <p:cNvGrpSpPr/>
          <p:nvPr/>
        </p:nvGrpSpPr>
        <p:grpSpPr>
          <a:xfrm flipH="1">
            <a:off x="186655" y="272455"/>
            <a:ext cx="1493463" cy="652099"/>
            <a:chOff x="1686538" y="1543560"/>
            <a:chExt cx="1160881" cy="506882"/>
          </a:xfrm>
        </p:grpSpPr>
        <p:sp>
          <p:nvSpPr>
            <p:cNvPr id="9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1" name="Google Shape;90;p8"/>
          <p:cNvGrpSpPr/>
          <p:nvPr/>
        </p:nvGrpSpPr>
        <p:grpSpPr>
          <a:xfrm rot="16200000" flipH="1">
            <a:off x="7892001" y="-180478"/>
            <a:ext cx="644323" cy="1580540"/>
            <a:chOff x="1039142" y="2394555"/>
            <a:chExt cx="792014" cy="1942832"/>
          </a:xfrm>
        </p:grpSpPr>
        <p:sp>
          <p:nvSpPr>
            <p:cNvPr id="12" name="Google Shape;91;p8"/>
            <p:cNvSpPr/>
            <p:nvPr/>
          </p:nvSpPr>
          <p:spPr>
            <a:xfrm rot="5400000">
              <a:off x="463726" y="2969971"/>
              <a:ext cx="1942832" cy="7920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FF6700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" name="Google Shape;92;p8"/>
            <p:cNvSpPr/>
            <p:nvPr/>
          </p:nvSpPr>
          <p:spPr>
            <a:xfrm rot="5400000" flipH="1">
              <a:off x="1039156" y="3486645"/>
              <a:ext cx="792000" cy="792000"/>
            </a:xfrm>
            <a:prstGeom prst="flowChartDelay">
              <a:avLst/>
            </a:prstGeom>
            <a:gradFill>
              <a:gsLst>
                <a:gs pos="0">
                  <a:srgbClr val="A3DEFF"/>
                </a:gs>
                <a:gs pos="100000">
                  <a:srgbClr val="001BFF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186655" y="4293904"/>
            <a:ext cx="876999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孟菲斯风格设计，搭配活泼的色彩，展现开放日阳光、欢快、积极向上的氛围</a:t>
            </a:r>
            <a:endParaRPr kumimoji="1" lang="zh-CN" altLang="en-US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2556" y="1093608"/>
            <a:ext cx="8747826" cy="291594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1"/>
          <a:srcRect r="7371"/>
          <a:stretch>
            <a:fillRect/>
          </a:stretch>
        </p:blipFill>
        <p:spPr>
          <a:xfrm>
            <a:off x="601763" y="809841"/>
            <a:ext cx="7805965" cy="4144732"/>
          </a:xfrm>
          <a:prstGeom prst="rect">
            <a:avLst/>
          </a:prstGeom>
        </p:spPr>
      </p:pic>
      <p:grpSp>
        <p:nvGrpSpPr>
          <p:cNvPr id="4" name="Google Shape;625;p49"/>
          <p:cNvGrpSpPr/>
          <p:nvPr/>
        </p:nvGrpSpPr>
        <p:grpSpPr>
          <a:xfrm flipH="1">
            <a:off x="186655" y="272455"/>
            <a:ext cx="1493463" cy="652099"/>
            <a:chOff x="1686538" y="1543560"/>
            <a:chExt cx="1160881" cy="506882"/>
          </a:xfrm>
        </p:grpSpPr>
        <p:sp>
          <p:nvSpPr>
            <p:cNvPr id="5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7" name="Google Shape;90;p8"/>
          <p:cNvGrpSpPr/>
          <p:nvPr/>
        </p:nvGrpSpPr>
        <p:grpSpPr>
          <a:xfrm rot="16200000" flipH="1">
            <a:off x="7892001" y="-180478"/>
            <a:ext cx="644323" cy="1580540"/>
            <a:chOff x="1039142" y="2394555"/>
            <a:chExt cx="792014" cy="1942832"/>
          </a:xfrm>
        </p:grpSpPr>
        <p:sp>
          <p:nvSpPr>
            <p:cNvPr id="8" name="Google Shape;91;p8"/>
            <p:cNvSpPr/>
            <p:nvPr/>
          </p:nvSpPr>
          <p:spPr>
            <a:xfrm rot="5400000">
              <a:off x="463726" y="2969971"/>
              <a:ext cx="1942832" cy="7920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FF6700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" name="Google Shape;92;p8"/>
            <p:cNvSpPr/>
            <p:nvPr/>
          </p:nvSpPr>
          <p:spPr>
            <a:xfrm rot="5400000" flipH="1">
              <a:off x="1039156" y="3486645"/>
              <a:ext cx="792000" cy="792000"/>
            </a:xfrm>
            <a:prstGeom prst="flowChartDelay">
              <a:avLst/>
            </a:prstGeom>
            <a:gradFill>
              <a:gsLst>
                <a:gs pos="0">
                  <a:srgbClr val="A3DEFF"/>
                </a:gs>
                <a:gs pos="100000">
                  <a:srgbClr val="001BFF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2926749" y="409731"/>
            <a:ext cx="3284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趣味拍照手举牌</a:t>
            </a:r>
            <a:endParaRPr kumimoji="1" lang="zh-CN" altLang="en-US" sz="16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3"/>
          <p:cNvSpPr txBox="1"/>
          <p:nvPr/>
        </p:nvSpPr>
        <p:spPr>
          <a:xfrm>
            <a:off x="713076" y="2885016"/>
            <a:ext cx="77177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b="1" i="1" spc="300" dirty="0">
                <a:solidFill>
                  <a:schemeClr val="bg2">
                    <a:lumMod val="50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2023</a:t>
            </a:r>
            <a:r>
              <a:rPr lang="zh-CN" altLang="en-US" sz="1050" b="1" i="1" spc="300" dirty="0">
                <a:solidFill>
                  <a:schemeClr val="bg2">
                    <a:lumMod val="50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GB" altLang="zh-CN" sz="1050" b="1" i="1" spc="300" dirty="0">
                <a:solidFill>
                  <a:schemeClr val="bg2">
                    <a:lumMod val="50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China UnionPay Merchant Services</a:t>
            </a:r>
            <a:r>
              <a:rPr lang="zh-CN" altLang="en-US" sz="1050" b="1" i="1" spc="300" dirty="0">
                <a:solidFill>
                  <a:schemeClr val="bg2">
                    <a:lumMod val="50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GB" altLang="zh-CN" sz="1050" b="1" i="1" spc="300" dirty="0">
                <a:solidFill>
                  <a:schemeClr val="bg2">
                    <a:lumMod val="50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Employee Open Day</a:t>
            </a:r>
            <a:endParaRPr lang="en-GB" altLang="zh-CN" sz="1050" b="1" i="1" spc="300" dirty="0">
              <a:solidFill>
                <a:schemeClr val="bg2">
                  <a:lumMod val="50000"/>
                </a:schemeClr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999834" y="983343"/>
            <a:ext cx="1195959" cy="824103"/>
          </a:xfrm>
          <a:custGeom>
            <a:avLst/>
            <a:gdLst/>
            <a:ahLst/>
            <a:cxnLst/>
            <a:rect l="l" t="t" r="r" b="b"/>
            <a:pathLst>
              <a:path w="1195959" h="824103">
                <a:moveTo>
                  <a:pt x="384048" y="240030"/>
                </a:moveTo>
                <a:cubicBezTo>
                  <a:pt x="345948" y="240030"/>
                  <a:pt x="318326" y="254699"/>
                  <a:pt x="301181" y="284036"/>
                </a:cubicBezTo>
                <a:cubicBezTo>
                  <a:pt x="284036" y="313373"/>
                  <a:pt x="270510" y="355092"/>
                  <a:pt x="260604" y="409194"/>
                </a:cubicBezTo>
                <a:cubicBezTo>
                  <a:pt x="254508" y="441198"/>
                  <a:pt x="251460" y="468630"/>
                  <a:pt x="251460" y="491490"/>
                </a:cubicBezTo>
                <a:cubicBezTo>
                  <a:pt x="251460" y="519684"/>
                  <a:pt x="256985" y="541401"/>
                  <a:pt x="268034" y="556641"/>
                </a:cubicBezTo>
                <a:cubicBezTo>
                  <a:pt x="279083" y="571881"/>
                  <a:pt x="297942" y="579501"/>
                  <a:pt x="324612" y="579501"/>
                </a:cubicBezTo>
                <a:cubicBezTo>
                  <a:pt x="361950" y="579501"/>
                  <a:pt x="389192" y="564642"/>
                  <a:pt x="406337" y="534924"/>
                </a:cubicBezTo>
                <a:cubicBezTo>
                  <a:pt x="423482" y="505206"/>
                  <a:pt x="437007" y="463296"/>
                  <a:pt x="446913" y="409194"/>
                </a:cubicBezTo>
                <a:cubicBezTo>
                  <a:pt x="453009" y="378714"/>
                  <a:pt x="456057" y="351282"/>
                  <a:pt x="456057" y="326898"/>
                </a:cubicBezTo>
                <a:cubicBezTo>
                  <a:pt x="456057" y="268986"/>
                  <a:pt x="432054" y="240030"/>
                  <a:pt x="384048" y="240030"/>
                </a:cubicBezTo>
                <a:close/>
                <a:moveTo>
                  <a:pt x="808482" y="14859"/>
                </a:moveTo>
                <a:lnTo>
                  <a:pt x="1195959" y="14859"/>
                </a:lnTo>
                <a:lnTo>
                  <a:pt x="1053084" y="824103"/>
                </a:lnTo>
                <a:lnTo>
                  <a:pt x="786765" y="824103"/>
                </a:lnTo>
                <a:lnTo>
                  <a:pt x="887349" y="252603"/>
                </a:lnTo>
                <a:lnTo>
                  <a:pt x="766191" y="252603"/>
                </a:lnTo>
                <a:close/>
                <a:moveTo>
                  <a:pt x="426339" y="0"/>
                </a:moveTo>
                <a:cubicBezTo>
                  <a:pt x="522351" y="0"/>
                  <a:pt x="593408" y="25718"/>
                  <a:pt x="639509" y="77153"/>
                </a:cubicBezTo>
                <a:cubicBezTo>
                  <a:pt x="685610" y="128588"/>
                  <a:pt x="708660" y="199644"/>
                  <a:pt x="708660" y="290322"/>
                </a:cubicBezTo>
                <a:cubicBezTo>
                  <a:pt x="708660" y="329184"/>
                  <a:pt x="704850" y="368808"/>
                  <a:pt x="697230" y="409194"/>
                </a:cubicBezTo>
                <a:cubicBezTo>
                  <a:pt x="675132" y="534162"/>
                  <a:pt x="629412" y="633794"/>
                  <a:pt x="560070" y="708089"/>
                </a:cubicBezTo>
                <a:cubicBezTo>
                  <a:pt x="490728" y="782384"/>
                  <a:pt x="398145" y="819531"/>
                  <a:pt x="282321" y="819531"/>
                </a:cubicBezTo>
                <a:cubicBezTo>
                  <a:pt x="186309" y="819531"/>
                  <a:pt x="115253" y="793814"/>
                  <a:pt x="69152" y="742379"/>
                </a:cubicBezTo>
                <a:cubicBezTo>
                  <a:pt x="23051" y="690944"/>
                  <a:pt x="0" y="619506"/>
                  <a:pt x="0" y="528066"/>
                </a:cubicBezTo>
                <a:cubicBezTo>
                  <a:pt x="0" y="496062"/>
                  <a:pt x="3810" y="456438"/>
                  <a:pt x="11430" y="409194"/>
                </a:cubicBezTo>
                <a:cubicBezTo>
                  <a:pt x="33528" y="284226"/>
                  <a:pt x="79248" y="184785"/>
                  <a:pt x="148590" y="110871"/>
                </a:cubicBezTo>
                <a:cubicBezTo>
                  <a:pt x="217932" y="36957"/>
                  <a:pt x="310515" y="0"/>
                  <a:pt x="426339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lang="zh-CN" altLang="en-US" sz="9000" i="1" dirty="0">
              <a:solidFill>
                <a:schemeClr val="accent4"/>
              </a:solidFill>
              <a:latin typeface="Poppins Black"/>
              <a:cs typeface="Poppins Black"/>
              <a:sym typeface="Poppins Black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142406" y="2085448"/>
            <a:ext cx="2857644" cy="539497"/>
          </a:xfrm>
          <a:custGeom>
            <a:avLst/>
            <a:gdLst/>
            <a:ahLst/>
            <a:cxnLst/>
            <a:rect l="l" t="t" r="r" b="b"/>
            <a:pathLst>
              <a:path w="2857644" h="539497">
                <a:moveTo>
                  <a:pt x="2016578" y="326070"/>
                </a:moveTo>
                <a:lnTo>
                  <a:pt x="2015811" y="327435"/>
                </a:lnTo>
                <a:lnTo>
                  <a:pt x="2016366" y="327069"/>
                </a:lnTo>
                <a:close/>
                <a:moveTo>
                  <a:pt x="1594323" y="248393"/>
                </a:moveTo>
                <a:lnTo>
                  <a:pt x="1606125" y="258508"/>
                </a:lnTo>
                <a:cubicBezTo>
                  <a:pt x="1613243" y="265252"/>
                  <a:pt x="1621766" y="273213"/>
                  <a:pt x="1631694" y="282392"/>
                </a:cubicBezTo>
                <a:lnTo>
                  <a:pt x="1656311" y="306501"/>
                </a:lnTo>
                <a:lnTo>
                  <a:pt x="1658951" y="309087"/>
                </a:lnTo>
                <a:cubicBezTo>
                  <a:pt x="1655579" y="315081"/>
                  <a:pt x="1649585" y="318079"/>
                  <a:pt x="1640968" y="318079"/>
                </a:cubicBezTo>
                <a:lnTo>
                  <a:pt x="1376278" y="318079"/>
                </a:lnTo>
                <a:lnTo>
                  <a:pt x="1443152" y="360226"/>
                </a:lnTo>
                <a:lnTo>
                  <a:pt x="1443152" y="360226"/>
                </a:lnTo>
                <a:lnTo>
                  <a:pt x="1443153" y="360227"/>
                </a:lnTo>
                <a:cubicBezTo>
                  <a:pt x="1439781" y="365097"/>
                  <a:pt x="1433974" y="367532"/>
                  <a:pt x="1425732" y="367532"/>
                </a:cubicBezTo>
                <a:lnTo>
                  <a:pt x="1420674" y="367532"/>
                </a:lnTo>
                <a:cubicBezTo>
                  <a:pt x="1398944" y="381394"/>
                  <a:pt x="1372157" y="395725"/>
                  <a:pt x="1340311" y="410523"/>
                </a:cubicBezTo>
                <a:lnTo>
                  <a:pt x="1243654" y="449018"/>
                </a:lnTo>
                <a:lnTo>
                  <a:pt x="1331881" y="449580"/>
                </a:lnTo>
                <a:cubicBezTo>
                  <a:pt x="1379836" y="449580"/>
                  <a:pt x="1433973" y="449205"/>
                  <a:pt x="1494292" y="448456"/>
                </a:cubicBezTo>
                <a:cubicBezTo>
                  <a:pt x="1480055" y="418484"/>
                  <a:pt x="1464694" y="391696"/>
                  <a:pt x="1448210" y="368093"/>
                </a:cubicBezTo>
                <a:lnTo>
                  <a:pt x="1453829" y="364721"/>
                </a:lnTo>
                <a:cubicBezTo>
                  <a:pt x="1508528" y="377834"/>
                  <a:pt x="1546555" y="395443"/>
                  <a:pt x="1567910" y="417547"/>
                </a:cubicBezTo>
                <a:lnTo>
                  <a:pt x="1567911" y="417548"/>
                </a:lnTo>
                <a:lnTo>
                  <a:pt x="1567911" y="417548"/>
                </a:lnTo>
                <a:cubicBezTo>
                  <a:pt x="1589266" y="439652"/>
                  <a:pt x="1599007" y="461195"/>
                  <a:pt x="1597134" y="482175"/>
                </a:cubicBezTo>
                <a:lnTo>
                  <a:pt x="1595448" y="492291"/>
                </a:lnTo>
                <a:cubicBezTo>
                  <a:pt x="1592076" y="508401"/>
                  <a:pt x="1584021" y="520577"/>
                  <a:pt x="1571283" y="528819"/>
                </a:cubicBezTo>
                <a:cubicBezTo>
                  <a:pt x="1564539" y="533315"/>
                  <a:pt x="1557234" y="535563"/>
                  <a:pt x="1549366" y="535563"/>
                </a:cubicBezTo>
                <a:cubicBezTo>
                  <a:pt x="1540000" y="535563"/>
                  <a:pt x="1530259" y="532378"/>
                  <a:pt x="1520143" y="526009"/>
                </a:cubicBezTo>
                <a:lnTo>
                  <a:pt x="1520143" y="526008"/>
                </a:lnTo>
                <a:lnTo>
                  <a:pt x="1520142" y="526008"/>
                </a:lnTo>
                <a:lnTo>
                  <a:pt x="1501598" y="465316"/>
                </a:lnTo>
                <a:lnTo>
                  <a:pt x="1205999" y="521514"/>
                </a:lnTo>
                <a:cubicBezTo>
                  <a:pt x="1199256" y="528632"/>
                  <a:pt x="1192325" y="533502"/>
                  <a:pt x="1185206" y="536125"/>
                </a:cubicBezTo>
                <a:lnTo>
                  <a:pt x="1185206" y="536123"/>
                </a:lnTo>
                <a:lnTo>
                  <a:pt x="1185205" y="536124"/>
                </a:lnTo>
                <a:lnTo>
                  <a:pt x="1171156" y="445646"/>
                </a:lnTo>
                <a:lnTo>
                  <a:pt x="1175652" y="444522"/>
                </a:lnTo>
                <a:cubicBezTo>
                  <a:pt x="1203376" y="439651"/>
                  <a:pt x="1237469" y="420732"/>
                  <a:pt x="1277931" y="387762"/>
                </a:cubicBezTo>
                <a:lnTo>
                  <a:pt x="1349863" y="318079"/>
                </a:lnTo>
                <a:lnTo>
                  <a:pt x="1172281" y="318079"/>
                </a:lnTo>
                <a:lnTo>
                  <a:pt x="1172281" y="318078"/>
                </a:lnTo>
                <a:lnTo>
                  <a:pt x="1172280" y="318078"/>
                </a:lnTo>
                <a:lnTo>
                  <a:pt x="1171156" y="302342"/>
                </a:lnTo>
                <a:lnTo>
                  <a:pt x="1540373" y="302342"/>
                </a:lnTo>
                <a:close/>
                <a:moveTo>
                  <a:pt x="1021670" y="228725"/>
                </a:moveTo>
                <a:lnTo>
                  <a:pt x="1004250" y="236030"/>
                </a:lnTo>
                <a:lnTo>
                  <a:pt x="936813" y="236030"/>
                </a:lnTo>
                <a:lnTo>
                  <a:pt x="913210" y="347301"/>
                </a:lnTo>
                <a:lnTo>
                  <a:pt x="913210" y="353763"/>
                </a:lnTo>
                <a:lnTo>
                  <a:pt x="918829" y="355730"/>
                </a:lnTo>
                <a:lnTo>
                  <a:pt x="936250" y="355730"/>
                </a:lnTo>
                <a:lnTo>
                  <a:pt x="941308" y="354606"/>
                </a:lnTo>
                <a:cubicBezTo>
                  <a:pt x="946928" y="352358"/>
                  <a:pt x="960228" y="332314"/>
                  <a:pt x="981208" y="294475"/>
                </a:cubicBezTo>
                <a:lnTo>
                  <a:pt x="986828" y="294475"/>
                </a:lnTo>
                <a:lnTo>
                  <a:pt x="986828" y="294476"/>
                </a:lnTo>
                <a:lnTo>
                  <a:pt x="986829" y="294476"/>
                </a:lnTo>
                <a:lnTo>
                  <a:pt x="976714" y="352359"/>
                </a:lnTo>
                <a:cubicBezTo>
                  <a:pt x="983457" y="356106"/>
                  <a:pt x="987391" y="360320"/>
                  <a:pt x="988515" y="365003"/>
                </a:cubicBezTo>
                <a:cubicBezTo>
                  <a:pt x="989639" y="369687"/>
                  <a:pt x="989452" y="375213"/>
                  <a:pt x="987953" y="381582"/>
                </a:cubicBezTo>
                <a:cubicBezTo>
                  <a:pt x="985330" y="394320"/>
                  <a:pt x="977556" y="404248"/>
                  <a:pt x="964631" y="411366"/>
                </a:cubicBezTo>
                <a:cubicBezTo>
                  <a:pt x="951706" y="418485"/>
                  <a:pt x="931568" y="422044"/>
                  <a:pt x="904219" y="422044"/>
                </a:cubicBezTo>
                <a:lnTo>
                  <a:pt x="878930" y="422044"/>
                </a:lnTo>
                <a:cubicBezTo>
                  <a:pt x="863569" y="422044"/>
                  <a:pt x="852517" y="420264"/>
                  <a:pt x="845773" y="416705"/>
                </a:cubicBezTo>
                <a:lnTo>
                  <a:pt x="845773" y="416704"/>
                </a:lnTo>
                <a:lnTo>
                  <a:pt x="845772" y="416704"/>
                </a:lnTo>
                <a:cubicBezTo>
                  <a:pt x="839029" y="413145"/>
                  <a:pt x="835470" y="407151"/>
                  <a:pt x="835095" y="398721"/>
                </a:cubicBezTo>
                <a:cubicBezTo>
                  <a:pt x="834720" y="390291"/>
                  <a:pt x="836031" y="379145"/>
                  <a:pt x="839029" y="365283"/>
                </a:cubicBezTo>
                <a:lnTo>
                  <a:pt x="866565" y="236030"/>
                </a:lnTo>
                <a:lnTo>
                  <a:pt x="848583" y="236030"/>
                </a:lnTo>
                <a:cubicBezTo>
                  <a:pt x="835845" y="285109"/>
                  <a:pt x="814865" y="326976"/>
                  <a:pt x="785642" y="361632"/>
                </a:cubicBezTo>
                <a:cubicBezTo>
                  <a:pt x="756419" y="396287"/>
                  <a:pt x="713897" y="423168"/>
                  <a:pt x="658074" y="442275"/>
                </a:cubicBezTo>
                <a:lnTo>
                  <a:pt x="651330" y="474307"/>
                </a:lnTo>
                <a:lnTo>
                  <a:pt x="969407" y="474307"/>
                </a:lnTo>
                <a:close/>
                <a:moveTo>
                  <a:pt x="1512275" y="163534"/>
                </a:moveTo>
                <a:lnTo>
                  <a:pt x="1521828" y="171964"/>
                </a:lnTo>
                <a:cubicBezTo>
                  <a:pt x="1528572" y="177584"/>
                  <a:pt x="1536252" y="184421"/>
                  <a:pt x="1544869" y="192476"/>
                </a:cubicBezTo>
                <a:lnTo>
                  <a:pt x="1544870" y="192477"/>
                </a:lnTo>
                <a:lnTo>
                  <a:pt x="1544870" y="192477"/>
                </a:lnTo>
                <a:lnTo>
                  <a:pt x="1552137" y="199657"/>
                </a:lnTo>
                <a:lnTo>
                  <a:pt x="1568472" y="215798"/>
                </a:lnTo>
                <a:lnTo>
                  <a:pt x="1568472" y="215798"/>
                </a:lnTo>
                <a:lnTo>
                  <a:pt x="1568473" y="215799"/>
                </a:lnTo>
                <a:cubicBezTo>
                  <a:pt x="1565101" y="221794"/>
                  <a:pt x="1559107" y="224791"/>
                  <a:pt x="1550490" y="224791"/>
                </a:cubicBezTo>
                <a:lnTo>
                  <a:pt x="1291982" y="224791"/>
                </a:lnTo>
                <a:lnTo>
                  <a:pt x="1291982" y="224790"/>
                </a:lnTo>
                <a:lnTo>
                  <a:pt x="1291981" y="224790"/>
                </a:lnTo>
                <a:lnTo>
                  <a:pt x="1290857" y="209054"/>
                </a:lnTo>
                <a:lnTo>
                  <a:pt x="1465631" y="209054"/>
                </a:lnTo>
                <a:close/>
                <a:moveTo>
                  <a:pt x="522075" y="148361"/>
                </a:moveTo>
                <a:lnTo>
                  <a:pt x="522076" y="148362"/>
                </a:lnTo>
                <a:lnTo>
                  <a:pt x="522076" y="148362"/>
                </a:lnTo>
                <a:lnTo>
                  <a:pt x="569844" y="201750"/>
                </a:lnTo>
                <a:cubicBezTo>
                  <a:pt x="566846" y="204372"/>
                  <a:pt x="563662" y="206058"/>
                  <a:pt x="560290" y="206807"/>
                </a:cubicBezTo>
                <a:cubicBezTo>
                  <a:pt x="556918" y="207557"/>
                  <a:pt x="552235" y="208119"/>
                  <a:pt x="546241" y="208493"/>
                </a:cubicBezTo>
                <a:lnTo>
                  <a:pt x="466441" y="257384"/>
                </a:lnTo>
                <a:lnTo>
                  <a:pt x="502406" y="260756"/>
                </a:lnTo>
                <a:lnTo>
                  <a:pt x="502404" y="260757"/>
                </a:lnTo>
                <a:lnTo>
                  <a:pt x="502407" y="260757"/>
                </a:lnTo>
                <a:cubicBezTo>
                  <a:pt x="499409" y="268625"/>
                  <a:pt x="491729" y="273495"/>
                  <a:pt x="479366" y="275368"/>
                </a:cubicBezTo>
                <a:lnTo>
                  <a:pt x="471498" y="312458"/>
                </a:lnTo>
                <a:lnTo>
                  <a:pt x="478241" y="312458"/>
                </a:lnTo>
                <a:lnTo>
                  <a:pt x="516455" y="266376"/>
                </a:lnTo>
                <a:lnTo>
                  <a:pt x="516456" y="266377"/>
                </a:lnTo>
                <a:lnTo>
                  <a:pt x="516456" y="266377"/>
                </a:lnTo>
                <a:lnTo>
                  <a:pt x="523200" y="275368"/>
                </a:lnTo>
                <a:cubicBezTo>
                  <a:pt x="528070" y="281363"/>
                  <a:pt x="533409" y="288388"/>
                  <a:pt x="539216" y="296442"/>
                </a:cubicBezTo>
                <a:cubicBezTo>
                  <a:pt x="545023" y="304497"/>
                  <a:pt x="550175" y="312084"/>
                  <a:pt x="554670" y="319202"/>
                </a:cubicBezTo>
                <a:cubicBezTo>
                  <a:pt x="551298" y="325197"/>
                  <a:pt x="545679" y="328194"/>
                  <a:pt x="537811" y="328194"/>
                </a:cubicBezTo>
                <a:lnTo>
                  <a:pt x="468126" y="328194"/>
                </a:lnTo>
                <a:lnTo>
                  <a:pt x="440027" y="459696"/>
                </a:lnTo>
                <a:cubicBezTo>
                  <a:pt x="436656" y="475432"/>
                  <a:pt x="432160" y="488825"/>
                  <a:pt x="426540" y="499877"/>
                </a:cubicBezTo>
                <a:cubicBezTo>
                  <a:pt x="420920" y="510930"/>
                  <a:pt x="411741" y="519734"/>
                  <a:pt x="399003" y="526290"/>
                </a:cubicBezTo>
                <a:cubicBezTo>
                  <a:pt x="386265" y="532847"/>
                  <a:pt x="368095" y="537061"/>
                  <a:pt x="344492" y="538935"/>
                </a:cubicBezTo>
                <a:lnTo>
                  <a:pt x="344492" y="538933"/>
                </a:lnTo>
                <a:lnTo>
                  <a:pt x="344491" y="538934"/>
                </a:lnTo>
                <a:cubicBezTo>
                  <a:pt x="346926" y="527882"/>
                  <a:pt x="348331" y="518234"/>
                  <a:pt x="348705" y="509992"/>
                </a:cubicBezTo>
                <a:lnTo>
                  <a:pt x="346739" y="489480"/>
                </a:lnTo>
                <a:lnTo>
                  <a:pt x="318641" y="468688"/>
                </a:lnTo>
                <a:lnTo>
                  <a:pt x="318641" y="468688"/>
                </a:lnTo>
                <a:lnTo>
                  <a:pt x="318640" y="468687"/>
                </a:lnTo>
                <a:lnTo>
                  <a:pt x="320326" y="461381"/>
                </a:lnTo>
                <a:lnTo>
                  <a:pt x="337747" y="462505"/>
                </a:lnTo>
                <a:cubicBezTo>
                  <a:pt x="347488" y="463254"/>
                  <a:pt x="355543" y="463629"/>
                  <a:pt x="361912" y="463629"/>
                </a:cubicBezTo>
                <a:cubicBezTo>
                  <a:pt x="367532" y="463629"/>
                  <a:pt x="370716" y="461756"/>
                  <a:pt x="371465" y="458009"/>
                </a:cubicBezTo>
                <a:lnTo>
                  <a:pt x="399002" y="328194"/>
                </a:lnTo>
                <a:lnTo>
                  <a:pt x="346740" y="328194"/>
                </a:lnTo>
                <a:lnTo>
                  <a:pt x="346740" y="328193"/>
                </a:lnTo>
                <a:lnTo>
                  <a:pt x="346739" y="328193"/>
                </a:lnTo>
                <a:lnTo>
                  <a:pt x="345615" y="312458"/>
                </a:lnTo>
                <a:lnTo>
                  <a:pt x="402374" y="312458"/>
                </a:lnTo>
                <a:lnTo>
                  <a:pt x="415299" y="252888"/>
                </a:lnTo>
                <a:lnTo>
                  <a:pt x="449580" y="256260"/>
                </a:lnTo>
                <a:lnTo>
                  <a:pt x="478802" y="198378"/>
                </a:lnTo>
                <a:lnTo>
                  <a:pt x="393945" y="198378"/>
                </a:lnTo>
                <a:lnTo>
                  <a:pt x="393945" y="198377"/>
                </a:lnTo>
                <a:lnTo>
                  <a:pt x="393944" y="198377"/>
                </a:lnTo>
                <a:lnTo>
                  <a:pt x="392259" y="182642"/>
                </a:lnTo>
                <a:lnTo>
                  <a:pt x="479927" y="182642"/>
                </a:lnTo>
                <a:close/>
                <a:moveTo>
                  <a:pt x="191071" y="138246"/>
                </a:moveTo>
                <a:lnTo>
                  <a:pt x="198939" y="139931"/>
                </a:lnTo>
                <a:lnTo>
                  <a:pt x="198939" y="139932"/>
                </a:lnTo>
                <a:lnTo>
                  <a:pt x="198940" y="139932"/>
                </a:lnTo>
                <a:cubicBezTo>
                  <a:pt x="183205" y="171778"/>
                  <a:pt x="165971" y="207650"/>
                  <a:pt x="147238" y="247551"/>
                </a:cubicBezTo>
                <a:cubicBezTo>
                  <a:pt x="128506" y="287451"/>
                  <a:pt x="115580" y="315643"/>
                  <a:pt x="108462" y="332128"/>
                </a:cubicBezTo>
                <a:cubicBezTo>
                  <a:pt x="99471" y="351984"/>
                  <a:pt x="93476" y="369031"/>
                  <a:pt x="90479" y="383268"/>
                </a:cubicBezTo>
                <a:cubicBezTo>
                  <a:pt x="88980" y="396006"/>
                  <a:pt x="90104" y="408182"/>
                  <a:pt x="93851" y="419796"/>
                </a:cubicBezTo>
                <a:cubicBezTo>
                  <a:pt x="95724" y="428413"/>
                  <a:pt x="96942" y="437779"/>
                  <a:pt x="97504" y="447895"/>
                </a:cubicBezTo>
                <a:cubicBezTo>
                  <a:pt x="98066" y="458010"/>
                  <a:pt x="97035" y="469437"/>
                  <a:pt x="94413" y="482175"/>
                </a:cubicBezTo>
                <a:cubicBezTo>
                  <a:pt x="90666" y="499784"/>
                  <a:pt x="82799" y="513271"/>
                  <a:pt x="70810" y="522637"/>
                </a:cubicBezTo>
                <a:cubicBezTo>
                  <a:pt x="58821" y="532004"/>
                  <a:pt x="45708" y="536687"/>
                  <a:pt x="31472" y="536687"/>
                </a:cubicBezTo>
                <a:cubicBezTo>
                  <a:pt x="24728" y="536687"/>
                  <a:pt x="18546" y="534439"/>
                  <a:pt x="12926" y="529943"/>
                </a:cubicBezTo>
                <a:lnTo>
                  <a:pt x="12926" y="529942"/>
                </a:lnTo>
                <a:lnTo>
                  <a:pt x="12925" y="529942"/>
                </a:lnTo>
                <a:cubicBezTo>
                  <a:pt x="7306" y="525446"/>
                  <a:pt x="4496" y="517766"/>
                  <a:pt x="4496" y="506901"/>
                </a:cubicBezTo>
                <a:cubicBezTo>
                  <a:pt x="14986" y="479552"/>
                  <a:pt x="22666" y="454825"/>
                  <a:pt x="27537" y="432720"/>
                </a:cubicBezTo>
                <a:cubicBezTo>
                  <a:pt x="27911" y="430098"/>
                  <a:pt x="29316" y="422043"/>
                  <a:pt x="31752" y="408556"/>
                </a:cubicBezTo>
                <a:lnTo>
                  <a:pt x="26413" y="380457"/>
                </a:lnTo>
                <a:lnTo>
                  <a:pt x="1" y="370904"/>
                </a:lnTo>
                <a:lnTo>
                  <a:pt x="1" y="370904"/>
                </a:lnTo>
                <a:lnTo>
                  <a:pt x="0" y="370903"/>
                </a:lnTo>
                <a:lnTo>
                  <a:pt x="2248" y="360788"/>
                </a:lnTo>
                <a:lnTo>
                  <a:pt x="27537" y="360788"/>
                </a:lnTo>
                <a:cubicBezTo>
                  <a:pt x="31658" y="360788"/>
                  <a:pt x="34936" y="360226"/>
                  <a:pt x="37371" y="359102"/>
                </a:cubicBezTo>
                <a:cubicBezTo>
                  <a:pt x="39807" y="357978"/>
                  <a:pt x="43085" y="354793"/>
                  <a:pt x="47206" y="349548"/>
                </a:cubicBezTo>
                <a:cubicBezTo>
                  <a:pt x="50203" y="345802"/>
                  <a:pt x="53200" y="342055"/>
                  <a:pt x="56197" y="338309"/>
                </a:cubicBezTo>
                <a:cubicBezTo>
                  <a:pt x="59195" y="334562"/>
                  <a:pt x="63316" y="329036"/>
                  <a:pt x="68561" y="321730"/>
                </a:cubicBezTo>
                <a:cubicBezTo>
                  <a:pt x="73806" y="314425"/>
                  <a:pt x="81112" y="303747"/>
                  <a:pt x="90478" y="289698"/>
                </a:cubicBezTo>
                <a:cubicBezTo>
                  <a:pt x="99844" y="275648"/>
                  <a:pt x="112582" y="256448"/>
                  <a:pt x="128692" y="232095"/>
                </a:cubicBezTo>
                <a:cubicBezTo>
                  <a:pt x="144802" y="207743"/>
                  <a:pt x="165595" y="176460"/>
                  <a:pt x="191071" y="138246"/>
                </a:cubicBezTo>
                <a:close/>
                <a:moveTo>
                  <a:pt x="58445" y="129254"/>
                </a:moveTo>
                <a:cubicBezTo>
                  <a:pt x="94037" y="137122"/>
                  <a:pt x="116891" y="148361"/>
                  <a:pt x="127006" y="162972"/>
                </a:cubicBezTo>
                <a:lnTo>
                  <a:pt x="127007" y="162973"/>
                </a:lnTo>
                <a:lnTo>
                  <a:pt x="127007" y="162973"/>
                </a:lnTo>
                <a:cubicBezTo>
                  <a:pt x="135250" y="174962"/>
                  <a:pt x="138060" y="186576"/>
                  <a:pt x="135437" y="197816"/>
                </a:cubicBezTo>
                <a:cubicBezTo>
                  <a:pt x="135062" y="200064"/>
                  <a:pt x="133189" y="205215"/>
                  <a:pt x="129817" y="213270"/>
                </a:cubicBezTo>
                <a:cubicBezTo>
                  <a:pt x="126445" y="221325"/>
                  <a:pt x="117828" y="227788"/>
                  <a:pt x="103966" y="232658"/>
                </a:cubicBezTo>
                <a:cubicBezTo>
                  <a:pt x="99845" y="234157"/>
                  <a:pt x="95724" y="234906"/>
                  <a:pt x="91603" y="234906"/>
                </a:cubicBezTo>
                <a:cubicBezTo>
                  <a:pt x="82237" y="234906"/>
                  <a:pt x="73245" y="230972"/>
                  <a:pt x="64628" y="223105"/>
                </a:cubicBezTo>
                <a:lnTo>
                  <a:pt x="64628" y="223104"/>
                </a:lnTo>
                <a:lnTo>
                  <a:pt x="64627" y="223104"/>
                </a:lnTo>
                <a:cubicBezTo>
                  <a:pt x="68748" y="188636"/>
                  <a:pt x="64814" y="158289"/>
                  <a:pt x="52826" y="132064"/>
                </a:cubicBezTo>
                <a:close/>
                <a:moveTo>
                  <a:pt x="963787" y="84296"/>
                </a:moveTo>
                <a:lnTo>
                  <a:pt x="973903" y="93288"/>
                </a:lnTo>
                <a:cubicBezTo>
                  <a:pt x="980646" y="99282"/>
                  <a:pt x="988327" y="106400"/>
                  <a:pt x="996944" y="114643"/>
                </a:cubicBezTo>
                <a:lnTo>
                  <a:pt x="996944" y="114643"/>
                </a:lnTo>
                <a:lnTo>
                  <a:pt x="996945" y="114644"/>
                </a:lnTo>
                <a:cubicBezTo>
                  <a:pt x="1005562" y="122886"/>
                  <a:pt x="1013617" y="130941"/>
                  <a:pt x="1021110" y="138809"/>
                </a:cubicBezTo>
                <a:cubicBezTo>
                  <a:pt x="1017363" y="144803"/>
                  <a:pt x="1011181" y="147800"/>
                  <a:pt x="1002564" y="147800"/>
                </a:cubicBezTo>
                <a:lnTo>
                  <a:pt x="755295" y="147800"/>
                </a:lnTo>
                <a:lnTo>
                  <a:pt x="755295" y="147799"/>
                </a:lnTo>
                <a:lnTo>
                  <a:pt x="755294" y="147799"/>
                </a:lnTo>
                <a:lnTo>
                  <a:pt x="754170" y="132064"/>
                </a:lnTo>
                <a:lnTo>
                  <a:pt x="915457" y="132064"/>
                </a:lnTo>
                <a:close/>
                <a:moveTo>
                  <a:pt x="737874" y="65752"/>
                </a:moveTo>
                <a:lnTo>
                  <a:pt x="659760" y="433843"/>
                </a:lnTo>
                <a:lnTo>
                  <a:pt x="737311" y="345052"/>
                </a:lnTo>
                <a:cubicBezTo>
                  <a:pt x="750049" y="318078"/>
                  <a:pt x="759790" y="288668"/>
                  <a:pt x="766534" y="256822"/>
                </a:cubicBezTo>
                <a:lnTo>
                  <a:pt x="770467" y="236030"/>
                </a:lnTo>
                <a:lnTo>
                  <a:pt x="714271" y="236030"/>
                </a:lnTo>
                <a:lnTo>
                  <a:pt x="714271" y="236029"/>
                </a:lnTo>
                <a:lnTo>
                  <a:pt x="714270" y="236029"/>
                </a:lnTo>
                <a:lnTo>
                  <a:pt x="713146" y="220294"/>
                </a:lnTo>
                <a:lnTo>
                  <a:pt x="916581" y="220294"/>
                </a:lnTo>
                <a:lnTo>
                  <a:pt x="965473" y="170840"/>
                </a:lnTo>
                <a:lnTo>
                  <a:pt x="975027" y="179832"/>
                </a:lnTo>
                <a:cubicBezTo>
                  <a:pt x="981770" y="185826"/>
                  <a:pt x="989451" y="193132"/>
                  <a:pt x="998068" y="201749"/>
                </a:cubicBezTo>
                <a:lnTo>
                  <a:pt x="998068" y="201749"/>
                </a:lnTo>
                <a:lnTo>
                  <a:pt x="998069" y="201750"/>
                </a:lnTo>
                <a:lnTo>
                  <a:pt x="1020963" y="225177"/>
                </a:lnTo>
                <a:lnTo>
                  <a:pt x="1022232" y="226476"/>
                </a:lnTo>
                <a:lnTo>
                  <a:pt x="1055951" y="65752"/>
                </a:lnTo>
                <a:close/>
                <a:moveTo>
                  <a:pt x="2072565" y="62380"/>
                </a:moveTo>
                <a:lnTo>
                  <a:pt x="2016581" y="326062"/>
                </a:lnTo>
                <a:lnTo>
                  <a:pt x="2034349" y="294475"/>
                </a:lnTo>
                <a:cubicBezTo>
                  <a:pt x="2047087" y="255136"/>
                  <a:pt x="2058514" y="212239"/>
                  <a:pt x="2068630" y="165782"/>
                </a:cubicBezTo>
                <a:lnTo>
                  <a:pt x="2074250" y="135436"/>
                </a:lnTo>
                <a:lnTo>
                  <a:pt x="2080993" y="102841"/>
                </a:lnTo>
                <a:lnTo>
                  <a:pt x="2169785" y="111271"/>
                </a:lnTo>
                <a:lnTo>
                  <a:pt x="2169784" y="111271"/>
                </a:lnTo>
                <a:lnTo>
                  <a:pt x="2169786" y="111272"/>
                </a:lnTo>
                <a:cubicBezTo>
                  <a:pt x="2167538" y="119514"/>
                  <a:pt x="2159858" y="124572"/>
                  <a:pt x="2146745" y="126445"/>
                </a:cubicBezTo>
                <a:lnTo>
                  <a:pt x="2140002" y="155668"/>
                </a:lnTo>
                <a:lnTo>
                  <a:pt x="2102349" y="292227"/>
                </a:lnTo>
                <a:lnTo>
                  <a:pt x="2131009" y="294475"/>
                </a:lnTo>
                <a:lnTo>
                  <a:pt x="2180463" y="62380"/>
                </a:lnTo>
                <a:close/>
                <a:moveTo>
                  <a:pt x="2639035" y="50577"/>
                </a:moveTo>
                <a:lnTo>
                  <a:pt x="2732322" y="59007"/>
                </a:lnTo>
                <a:lnTo>
                  <a:pt x="2732321" y="59008"/>
                </a:lnTo>
                <a:lnTo>
                  <a:pt x="2732323" y="59008"/>
                </a:lnTo>
                <a:cubicBezTo>
                  <a:pt x="2729701" y="68000"/>
                  <a:pt x="2721646" y="73432"/>
                  <a:pt x="2708159" y="75305"/>
                </a:cubicBezTo>
                <a:lnTo>
                  <a:pt x="2642969" y="380458"/>
                </a:lnTo>
                <a:cubicBezTo>
                  <a:pt x="2642595" y="382331"/>
                  <a:pt x="2639036" y="384860"/>
                  <a:pt x="2632292" y="388044"/>
                </a:cubicBezTo>
                <a:cubicBezTo>
                  <a:pt x="2625548" y="391229"/>
                  <a:pt x="2617306" y="394132"/>
                  <a:pt x="2607565" y="396755"/>
                </a:cubicBezTo>
                <a:cubicBezTo>
                  <a:pt x="2597824" y="399378"/>
                  <a:pt x="2588083" y="400689"/>
                  <a:pt x="2578342" y="400689"/>
                </a:cubicBezTo>
                <a:lnTo>
                  <a:pt x="2564855" y="400689"/>
                </a:lnTo>
                <a:lnTo>
                  <a:pt x="2564855" y="400688"/>
                </a:lnTo>
                <a:lnTo>
                  <a:pt x="2564854" y="400688"/>
                </a:lnTo>
                <a:close/>
                <a:moveTo>
                  <a:pt x="2758173" y="11239"/>
                </a:moveTo>
                <a:lnTo>
                  <a:pt x="2857643" y="20793"/>
                </a:lnTo>
                <a:lnTo>
                  <a:pt x="2857642" y="20794"/>
                </a:lnTo>
                <a:lnTo>
                  <a:pt x="2857644" y="20794"/>
                </a:lnTo>
                <a:cubicBezTo>
                  <a:pt x="2855771" y="29036"/>
                  <a:pt x="2847716" y="34281"/>
                  <a:pt x="2833479" y="36529"/>
                </a:cubicBezTo>
                <a:lnTo>
                  <a:pt x="2746935" y="446209"/>
                </a:lnTo>
                <a:cubicBezTo>
                  <a:pt x="2742814" y="464192"/>
                  <a:pt x="2737194" y="479553"/>
                  <a:pt x="2730076" y="492291"/>
                </a:cubicBezTo>
                <a:cubicBezTo>
                  <a:pt x="2722957" y="505029"/>
                  <a:pt x="2711249" y="515144"/>
                  <a:pt x="2694952" y="522637"/>
                </a:cubicBezTo>
                <a:cubicBezTo>
                  <a:pt x="2678655" y="530130"/>
                  <a:pt x="2655895" y="535188"/>
                  <a:pt x="2626672" y="537811"/>
                </a:cubicBezTo>
                <a:lnTo>
                  <a:pt x="2626672" y="537809"/>
                </a:lnTo>
                <a:lnTo>
                  <a:pt x="2626671" y="537810"/>
                </a:lnTo>
                <a:cubicBezTo>
                  <a:pt x="2631167" y="511584"/>
                  <a:pt x="2630230" y="492477"/>
                  <a:pt x="2623861" y="480488"/>
                </a:cubicBezTo>
                <a:lnTo>
                  <a:pt x="2608408" y="464192"/>
                </a:lnTo>
                <a:lnTo>
                  <a:pt x="2576656" y="453515"/>
                </a:lnTo>
                <a:lnTo>
                  <a:pt x="2576656" y="453514"/>
                </a:lnTo>
                <a:lnTo>
                  <a:pt x="2576655" y="453514"/>
                </a:lnTo>
                <a:lnTo>
                  <a:pt x="2578341" y="446208"/>
                </a:lnTo>
                <a:lnTo>
                  <a:pt x="2610936" y="447894"/>
                </a:lnTo>
                <a:cubicBezTo>
                  <a:pt x="2630792" y="449392"/>
                  <a:pt x="2644841" y="450142"/>
                  <a:pt x="2653084" y="450142"/>
                </a:cubicBezTo>
                <a:cubicBezTo>
                  <a:pt x="2660952" y="450142"/>
                  <a:pt x="2665447" y="447706"/>
                  <a:pt x="2666572" y="442836"/>
                </a:cubicBezTo>
                <a:close/>
                <a:moveTo>
                  <a:pt x="1099223" y="9553"/>
                </a:moveTo>
                <a:lnTo>
                  <a:pt x="1157669" y="66313"/>
                </a:lnTo>
                <a:lnTo>
                  <a:pt x="1157669" y="66313"/>
                </a:lnTo>
                <a:lnTo>
                  <a:pt x="1157670" y="66314"/>
                </a:lnTo>
                <a:cubicBezTo>
                  <a:pt x="1152799" y="71184"/>
                  <a:pt x="1144557" y="75118"/>
                  <a:pt x="1132943" y="78115"/>
                </a:cubicBezTo>
                <a:lnTo>
                  <a:pt x="1041341" y="508026"/>
                </a:lnTo>
                <a:cubicBezTo>
                  <a:pt x="1040591" y="510274"/>
                  <a:pt x="1036377" y="513271"/>
                  <a:pt x="1028696" y="517018"/>
                </a:cubicBezTo>
                <a:cubicBezTo>
                  <a:pt x="1021016" y="520764"/>
                  <a:pt x="1011650" y="524230"/>
                  <a:pt x="1000598" y="527414"/>
                </a:cubicBezTo>
                <a:cubicBezTo>
                  <a:pt x="989545" y="530599"/>
                  <a:pt x="979149" y="532191"/>
                  <a:pt x="969408" y="532191"/>
                </a:cubicBezTo>
                <a:lnTo>
                  <a:pt x="957044" y="532191"/>
                </a:lnTo>
                <a:lnTo>
                  <a:pt x="957045" y="532190"/>
                </a:lnTo>
                <a:lnTo>
                  <a:pt x="957043" y="532190"/>
                </a:lnTo>
                <a:lnTo>
                  <a:pt x="966035" y="490043"/>
                </a:lnTo>
                <a:lnTo>
                  <a:pt x="647958" y="490043"/>
                </a:lnTo>
                <a:lnTo>
                  <a:pt x="644024" y="507464"/>
                </a:lnTo>
                <a:cubicBezTo>
                  <a:pt x="643275" y="512335"/>
                  <a:pt x="635314" y="518516"/>
                  <a:pt x="620140" y="526009"/>
                </a:cubicBezTo>
                <a:cubicBezTo>
                  <a:pt x="604967" y="533502"/>
                  <a:pt x="588951" y="537249"/>
                  <a:pt x="572092" y="537249"/>
                </a:cubicBezTo>
                <a:lnTo>
                  <a:pt x="559166" y="537249"/>
                </a:lnTo>
                <a:lnTo>
                  <a:pt x="559166" y="537248"/>
                </a:lnTo>
                <a:lnTo>
                  <a:pt x="559165" y="537248"/>
                </a:lnTo>
                <a:lnTo>
                  <a:pt x="669874" y="16297"/>
                </a:lnTo>
                <a:lnTo>
                  <a:pt x="747427" y="50015"/>
                </a:lnTo>
                <a:lnTo>
                  <a:pt x="1053703" y="50015"/>
                </a:lnTo>
                <a:close/>
                <a:moveTo>
                  <a:pt x="109023" y="8429"/>
                </a:moveTo>
                <a:cubicBezTo>
                  <a:pt x="147237" y="15548"/>
                  <a:pt x="172339" y="26413"/>
                  <a:pt x="184328" y="41024"/>
                </a:cubicBezTo>
                <a:lnTo>
                  <a:pt x="184328" y="41025"/>
                </a:lnTo>
                <a:lnTo>
                  <a:pt x="184329" y="41025"/>
                </a:lnTo>
                <a:cubicBezTo>
                  <a:pt x="194819" y="53763"/>
                  <a:pt x="198753" y="66314"/>
                  <a:pt x="196130" y="78677"/>
                </a:cubicBezTo>
                <a:cubicBezTo>
                  <a:pt x="195381" y="80550"/>
                  <a:pt x="193414" y="85515"/>
                  <a:pt x="190230" y="93570"/>
                </a:cubicBezTo>
                <a:cubicBezTo>
                  <a:pt x="187045" y="101625"/>
                  <a:pt x="178522" y="108649"/>
                  <a:pt x="164660" y="114644"/>
                </a:cubicBezTo>
                <a:cubicBezTo>
                  <a:pt x="160164" y="116517"/>
                  <a:pt x="155481" y="117453"/>
                  <a:pt x="150610" y="117453"/>
                </a:cubicBezTo>
                <a:cubicBezTo>
                  <a:pt x="141244" y="117453"/>
                  <a:pt x="131878" y="113707"/>
                  <a:pt x="122512" y="106214"/>
                </a:cubicBezTo>
                <a:lnTo>
                  <a:pt x="122512" y="106213"/>
                </a:lnTo>
                <a:lnTo>
                  <a:pt x="122511" y="106213"/>
                </a:lnTo>
                <a:cubicBezTo>
                  <a:pt x="122885" y="70247"/>
                  <a:pt x="116703" y="38589"/>
                  <a:pt x="103965" y="11239"/>
                </a:cubicBezTo>
                <a:close/>
                <a:moveTo>
                  <a:pt x="2388394" y="4495"/>
                </a:moveTo>
                <a:lnTo>
                  <a:pt x="2485054" y="14049"/>
                </a:lnTo>
                <a:lnTo>
                  <a:pt x="2485053" y="14050"/>
                </a:lnTo>
                <a:lnTo>
                  <a:pt x="2485055" y="14050"/>
                </a:lnTo>
                <a:cubicBezTo>
                  <a:pt x="2483181" y="22667"/>
                  <a:pt x="2475314" y="28099"/>
                  <a:pt x="2461452" y="30347"/>
                </a:cubicBezTo>
                <a:lnTo>
                  <a:pt x="2454146" y="61256"/>
                </a:lnTo>
                <a:lnTo>
                  <a:pt x="2436725" y="165220"/>
                </a:lnTo>
                <a:lnTo>
                  <a:pt x="2503599" y="157915"/>
                </a:lnTo>
                <a:lnTo>
                  <a:pt x="2546869" y="106776"/>
                </a:lnTo>
                <a:lnTo>
                  <a:pt x="2531698" y="110148"/>
                </a:lnTo>
                <a:cubicBezTo>
                  <a:pt x="2524205" y="110148"/>
                  <a:pt x="2516338" y="107900"/>
                  <a:pt x="2508096" y="103404"/>
                </a:cubicBezTo>
                <a:lnTo>
                  <a:pt x="2508096" y="103403"/>
                </a:lnTo>
                <a:lnTo>
                  <a:pt x="2508095" y="103403"/>
                </a:lnTo>
                <a:cubicBezTo>
                  <a:pt x="2507720" y="89916"/>
                  <a:pt x="2504723" y="76709"/>
                  <a:pt x="2499103" y="63784"/>
                </a:cubicBezTo>
                <a:cubicBezTo>
                  <a:pt x="2493483" y="50858"/>
                  <a:pt x="2486552" y="40087"/>
                  <a:pt x="2478310" y="31470"/>
                </a:cubicBezTo>
                <a:lnTo>
                  <a:pt x="2483368" y="28098"/>
                </a:lnTo>
                <a:lnTo>
                  <a:pt x="2494045" y="28098"/>
                </a:lnTo>
                <a:cubicBezTo>
                  <a:pt x="2525141" y="28098"/>
                  <a:pt x="2546777" y="32782"/>
                  <a:pt x="2558953" y="42148"/>
                </a:cubicBezTo>
                <a:lnTo>
                  <a:pt x="2558954" y="42149"/>
                </a:lnTo>
                <a:lnTo>
                  <a:pt x="2558954" y="42149"/>
                </a:lnTo>
                <a:cubicBezTo>
                  <a:pt x="2571130" y="51515"/>
                  <a:pt x="2575907" y="62193"/>
                  <a:pt x="2573285" y="74181"/>
                </a:cubicBezTo>
                <a:cubicBezTo>
                  <a:pt x="2573285" y="74556"/>
                  <a:pt x="2572442" y="78115"/>
                  <a:pt x="2570756" y="84859"/>
                </a:cubicBezTo>
                <a:lnTo>
                  <a:pt x="2549682" y="105090"/>
                </a:lnTo>
                <a:lnTo>
                  <a:pt x="2561763" y="114362"/>
                </a:lnTo>
                <a:cubicBezTo>
                  <a:pt x="2567945" y="119045"/>
                  <a:pt x="2575625" y="124852"/>
                  <a:pt x="2584804" y="131783"/>
                </a:cubicBezTo>
                <a:cubicBezTo>
                  <a:pt x="2593983" y="138714"/>
                  <a:pt x="2602319" y="145364"/>
                  <a:pt x="2609812" y="151733"/>
                </a:cubicBezTo>
                <a:lnTo>
                  <a:pt x="2609812" y="151733"/>
                </a:lnTo>
                <a:lnTo>
                  <a:pt x="2609813" y="151734"/>
                </a:lnTo>
                <a:cubicBezTo>
                  <a:pt x="2606816" y="158103"/>
                  <a:pt x="2601196" y="161849"/>
                  <a:pt x="2592954" y="162973"/>
                </a:cubicBezTo>
                <a:lnTo>
                  <a:pt x="2434477" y="180395"/>
                </a:lnTo>
                <a:lnTo>
                  <a:pt x="2433915" y="296721"/>
                </a:lnTo>
                <a:lnTo>
                  <a:pt x="2496855" y="178708"/>
                </a:lnTo>
                <a:lnTo>
                  <a:pt x="2582837" y="212426"/>
                </a:lnTo>
                <a:lnTo>
                  <a:pt x="2582837" y="212426"/>
                </a:lnTo>
                <a:lnTo>
                  <a:pt x="2582838" y="212427"/>
                </a:lnTo>
                <a:cubicBezTo>
                  <a:pt x="2579466" y="219171"/>
                  <a:pt x="2572161" y="222543"/>
                  <a:pt x="2560921" y="222543"/>
                </a:cubicBezTo>
                <a:lnTo>
                  <a:pt x="2557549" y="222543"/>
                </a:lnTo>
                <a:cubicBezTo>
                  <a:pt x="2524580" y="279490"/>
                  <a:pt x="2489363" y="328194"/>
                  <a:pt x="2451898" y="368656"/>
                </a:cubicBezTo>
                <a:lnTo>
                  <a:pt x="2483930" y="421482"/>
                </a:lnTo>
                <a:lnTo>
                  <a:pt x="2491797" y="428225"/>
                </a:lnTo>
                <a:cubicBezTo>
                  <a:pt x="2494794" y="428225"/>
                  <a:pt x="2498353" y="425789"/>
                  <a:pt x="2502475" y="420919"/>
                </a:cubicBezTo>
                <a:cubicBezTo>
                  <a:pt x="2520083" y="400313"/>
                  <a:pt x="2538441" y="376523"/>
                  <a:pt x="2557548" y="349548"/>
                </a:cubicBezTo>
                <a:lnTo>
                  <a:pt x="2563168" y="350672"/>
                </a:lnTo>
                <a:lnTo>
                  <a:pt x="2563168" y="350673"/>
                </a:lnTo>
                <a:lnTo>
                  <a:pt x="2563169" y="350673"/>
                </a:lnTo>
                <a:lnTo>
                  <a:pt x="2525517" y="451829"/>
                </a:lnTo>
                <a:cubicBezTo>
                  <a:pt x="2533009" y="476555"/>
                  <a:pt x="2535445" y="495288"/>
                  <a:pt x="2532822" y="508026"/>
                </a:cubicBezTo>
                <a:cubicBezTo>
                  <a:pt x="2531324" y="515519"/>
                  <a:pt x="2527952" y="520952"/>
                  <a:pt x="2522707" y="524323"/>
                </a:cubicBezTo>
                <a:cubicBezTo>
                  <a:pt x="2511092" y="531442"/>
                  <a:pt x="2499478" y="535001"/>
                  <a:pt x="2487864" y="535001"/>
                </a:cubicBezTo>
                <a:cubicBezTo>
                  <a:pt x="2479622" y="535001"/>
                  <a:pt x="2468476" y="532097"/>
                  <a:pt x="2454427" y="526290"/>
                </a:cubicBezTo>
                <a:cubicBezTo>
                  <a:pt x="2440377" y="520483"/>
                  <a:pt x="2428482" y="510274"/>
                  <a:pt x="2418741" y="495663"/>
                </a:cubicBezTo>
                <a:lnTo>
                  <a:pt x="2418741" y="495662"/>
                </a:lnTo>
                <a:lnTo>
                  <a:pt x="2418740" y="495662"/>
                </a:lnTo>
                <a:lnTo>
                  <a:pt x="2382775" y="431598"/>
                </a:lnTo>
                <a:lnTo>
                  <a:pt x="2306065" y="481894"/>
                </a:lnTo>
                <a:cubicBezTo>
                  <a:pt x="2278716" y="496880"/>
                  <a:pt x="2249587" y="510087"/>
                  <a:pt x="2218678" y="521514"/>
                </a:cubicBezTo>
                <a:lnTo>
                  <a:pt x="2218678" y="521512"/>
                </a:lnTo>
                <a:lnTo>
                  <a:pt x="2218677" y="521513"/>
                </a:lnTo>
                <a:lnTo>
                  <a:pt x="2216429" y="513645"/>
                </a:lnTo>
                <a:cubicBezTo>
                  <a:pt x="2273376" y="479926"/>
                  <a:pt x="2323954" y="437591"/>
                  <a:pt x="2368163" y="386638"/>
                </a:cubicBezTo>
                <a:cubicBezTo>
                  <a:pt x="2360857" y="356292"/>
                  <a:pt x="2356361" y="324634"/>
                  <a:pt x="2354675" y="291665"/>
                </a:cubicBezTo>
                <a:lnTo>
                  <a:pt x="2358047" y="188824"/>
                </a:lnTo>
                <a:lnTo>
                  <a:pt x="2292859" y="196130"/>
                </a:lnTo>
                <a:lnTo>
                  <a:pt x="2292859" y="196129"/>
                </a:lnTo>
                <a:lnTo>
                  <a:pt x="2292858" y="196129"/>
                </a:lnTo>
                <a:lnTo>
                  <a:pt x="2290610" y="181518"/>
                </a:lnTo>
                <a:lnTo>
                  <a:pt x="2359733" y="173650"/>
                </a:lnTo>
                <a:cubicBezTo>
                  <a:pt x="2366477" y="118576"/>
                  <a:pt x="2376030" y="62192"/>
                  <a:pt x="2388394" y="4495"/>
                </a:cubicBezTo>
                <a:close/>
                <a:moveTo>
                  <a:pt x="1842716" y="4495"/>
                </a:moveTo>
                <a:lnTo>
                  <a:pt x="1937690" y="13487"/>
                </a:lnTo>
                <a:lnTo>
                  <a:pt x="1937689" y="13488"/>
                </a:lnTo>
                <a:lnTo>
                  <a:pt x="1937691" y="13488"/>
                </a:lnTo>
                <a:cubicBezTo>
                  <a:pt x="1936192" y="17609"/>
                  <a:pt x="1933757" y="21075"/>
                  <a:pt x="1930385" y="23885"/>
                </a:cubicBezTo>
                <a:cubicBezTo>
                  <a:pt x="1927013" y="26694"/>
                  <a:pt x="1921393" y="28661"/>
                  <a:pt x="1913526" y="29785"/>
                </a:cubicBezTo>
                <a:lnTo>
                  <a:pt x="1893295" y="125318"/>
                </a:lnTo>
                <a:lnTo>
                  <a:pt x="1935442" y="79238"/>
                </a:lnTo>
                <a:lnTo>
                  <a:pt x="1939710" y="83507"/>
                </a:lnTo>
                <a:lnTo>
                  <a:pt x="1943873" y="87669"/>
                </a:lnTo>
                <a:cubicBezTo>
                  <a:pt x="1949492" y="93663"/>
                  <a:pt x="1955955" y="100688"/>
                  <a:pt x="1963261" y="108743"/>
                </a:cubicBezTo>
                <a:cubicBezTo>
                  <a:pt x="1970566" y="116798"/>
                  <a:pt x="1977029" y="124572"/>
                  <a:pt x="1982649" y="132065"/>
                </a:cubicBezTo>
                <a:cubicBezTo>
                  <a:pt x="1979277" y="138059"/>
                  <a:pt x="1973657" y="141056"/>
                  <a:pt x="1965789" y="141056"/>
                </a:cubicBezTo>
                <a:lnTo>
                  <a:pt x="1889923" y="141056"/>
                </a:lnTo>
                <a:lnTo>
                  <a:pt x="1878121" y="196130"/>
                </a:lnTo>
                <a:lnTo>
                  <a:pt x="1864635" y="248955"/>
                </a:lnTo>
                <a:lnTo>
                  <a:pt x="1870815" y="248955"/>
                </a:lnTo>
                <a:lnTo>
                  <a:pt x="1915773" y="199501"/>
                </a:lnTo>
                <a:lnTo>
                  <a:pt x="1915774" y="199502"/>
                </a:lnTo>
                <a:lnTo>
                  <a:pt x="1915774" y="199502"/>
                </a:lnTo>
                <a:lnTo>
                  <a:pt x="1923079" y="206807"/>
                </a:lnTo>
                <a:cubicBezTo>
                  <a:pt x="1927575" y="212053"/>
                  <a:pt x="1933195" y="218328"/>
                  <a:pt x="1939939" y="225634"/>
                </a:cubicBezTo>
                <a:lnTo>
                  <a:pt x="1959607" y="247831"/>
                </a:lnTo>
                <a:lnTo>
                  <a:pt x="2008499" y="16297"/>
                </a:lnTo>
                <a:lnTo>
                  <a:pt x="2079307" y="46644"/>
                </a:lnTo>
                <a:lnTo>
                  <a:pt x="2179339" y="46644"/>
                </a:lnTo>
                <a:lnTo>
                  <a:pt x="2218677" y="12925"/>
                </a:lnTo>
                <a:lnTo>
                  <a:pt x="2270941" y="61255"/>
                </a:lnTo>
                <a:lnTo>
                  <a:pt x="2270941" y="61255"/>
                </a:lnTo>
                <a:lnTo>
                  <a:pt x="2270942" y="61256"/>
                </a:lnTo>
                <a:cubicBezTo>
                  <a:pt x="2267945" y="64253"/>
                  <a:pt x="2262512" y="66876"/>
                  <a:pt x="2254645" y="69124"/>
                </a:cubicBezTo>
                <a:lnTo>
                  <a:pt x="2199571" y="329318"/>
                </a:lnTo>
                <a:cubicBezTo>
                  <a:pt x="2198822" y="330817"/>
                  <a:pt x="2194700" y="333065"/>
                  <a:pt x="2187208" y="336062"/>
                </a:cubicBezTo>
                <a:cubicBezTo>
                  <a:pt x="2167351" y="344679"/>
                  <a:pt x="2149181" y="348987"/>
                  <a:pt x="2132696" y="348987"/>
                </a:cubicBezTo>
                <a:lnTo>
                  <a:pt x="2119209" y="348987"/>
                </a:lnTo>
                <a:lnTo>
                  <a:pt x="2098978" y="444523"/>
                </a:lnTo>
                <a:lnTo>
                  <a:pt x="2099820" y="451547"/>
                </a:lnTo>
                <a:lnTo>
                  <a:pt x="2109654" y="453514"/>
                </a:lnTo>
                <a:lnTo>
                  <a:pt x="2136067" y="453514"/>
                </a:lnTo>
                <a:cubicBezTo>
                  <a:pt x="2154050" y="453514"/>
                  <a:pt x="2163884" y="452952"/>
                  <a:pt x="2165571" y="451828"/>
                </a:cubicBezTo>
                <a:cubicBezTo>
                  <a:pt x="2167256" y="450704"/>
                  <a:pt x="2169223" y="448830"/>
                  <a:pt x="2171471" y="446208"/>
                </a:cubicBezTo>
                <a:cubicBezTo>
                  <a:pt x="2177091" y="439090"/>
                  <a:pt x="2188705" y="416985"/>
                  <a:pt x="2206314" y="379895"/>
                </a:cubicBezTo>
                <a:lnTo>
                  <a:pt x="2209124" y="374275"/>
                </a:lnTo>
                <a:lnTo>
                  <a:pt x="2215867" y="374275"/>
                </a:lnTo>
                <a:lnTo>
                  <a:pt x="2215867" y="374276"/>
                </a:lnTo>
                <a:lnTo>
                  <a:pt x="2215868" y="374276"/>
                </a:lnTo>
                <a:lnTo>
                  <a:pt x="2201257" y="449019"/>
                </a:lnTo>
                <a:lnTo>
                  <a:pt x="2213900" y="460257"/>
                </a:lnTo>
                <a:lnTo>
                  <a:pt x="2213900" y="460257"/>
                </a:lnTo>
                <a:lnTo>
                  <a:pt x="2213901" y="460258"/>
                </a:lnTo>
                <a:cubicBezTo>
                  <a:pt x="2215213" y="464379"/>
                  <a:pt x="2215119" y="469624"/>
                  <a:pt x="2213620" y="475994"/>
                </a:cubicBezTo>
                <a:cubicBezTo>
                  <a:pt x="2207626" y="504467"/>
                  <a:pt x="2175031" y="518704"/>
                  <a:pt x="2115837" y="518704"/>
                </a:cubicBezTo>
                <a:lnTo>
                  <a:pt x="2078184" y="518704"/>
                </a:lnTo>
                <a:cubicBezTo>
                  <a:pt x="2054582" y="518704"/>
                  <a:pt x="2040345" y="514957"/>
                  <a:pt x="2035474" y="507464"/>
                </a:cubicBezTo>
                <a:lnTo>
                  <a:pt x="2035474" y="507463"/>
                </a:lnTo>
                <a:lnTo>
                  <a:pt x="2035473" y="507463"/>
                </a:lnTo>
                <a:cubicBezTo>
                  <a:pt x="2030603" y="499970"/>
                  <a:pt x="2030228" y="485921"/>
                  <a:pt x="2034349" y="465315"/>
                </a:cubicBezTo>
                <a:lnTo>
                  <a:pt x="2050084" y="393385"/>
                </a:lnTo>
                <a:lnTo>
                  <a:pt x="1961575" y="474870"/>
                </a:lnTo>
                <a:cubicBezTo>
                  <a:pt x="1924672" y="499222"/>
                  <a:pt x="1877372" y="520764"/>
                  <a:pt x="1819676" y="539497"/>
                </a:cubicBezTo>
                <a:lnTo>
                  <a:pt x="1819676" y="539495"/>
                </a:lnTo>
                <a:lnTo>
                  <a:pt x="1819675" y="539496"/>
                </a:lnTo>
                <a:lnTo>
                  <a:pt x="1815741" y="531066"/>
                </a:lnTo>
                <a:cubicBezTo>
                  <a:pt x="1879432" y="499221"/>
                  <a:pt x="1927855" y="463816"/>
                  <a:pt x="1961012" y="424853"/>
                </a:cubicBezTo>
                <a:lnTo>
                  <a:pt x="2015807" y="327439"/>
                </a:lnTo>
                <a:lnTo>
                  <a:pt x="1993326" y="342243"/>
                </a:lnTo>
                <a:cubicBezTo>
                  <a:pt x="1979090" y="348613"/>
                  <a:pt x="1964104" y="351797"/>
                  <a:pt x="1948368" y="351797"/>
                </a:cubicBezTo>
                <a:lnTo>
                  <a:pt x="1937129" y="351797"/>
                </a:lnTo>
                <a:lnTo>
                  <a:pt x="1937129" y="351796"/>
                </a:lnTo>
                <a:lnTo>
                  <a:pt x="1937128" y="351796"/>
                </a:lnTo>
                <a:lnTo>
                  <a:pt x="1956234" y="263567"/>
                </a:lnTo>
                <a:lnTo>
                  <a:pt x="1948368" y="264691"/>
                </a:lnTo>
                <a:lnTo>
                  <a:pt x="1860138" y="264691"/>
                </a:lnTo>
                <a:lnTo>
                  <a:pt x="1844403" y="309649"/>
                </a:lnTo>
                <a:lnTo>
                  <a:pt x="1915773" y="357978"/>
                </a:lnTo>
                <a:lnTo>
                  <a:pt x="1915773" y="357978"/>
                </a:lnTo>
                <a:lnTo>
                  <a:pt x="1915774" y="357979"/>
                </a:lnTo>
                <a:cubicBezTo>
                  <a:pt x="1924391" y="373714"/>
                  <a:pt x="1927200" y="388887"/>
                  <a:pt x="1924203" y="403499"/>
                </a:cubicBezTo>
                <a:cubicBezTo>
                  <a:pt x="1923454" y="406496"/>
                  <a:pt x="1921112" y="413052"/>
                  <a:pt x="1917179" y="423168"/>
                </a:cubicBezTo>
                <a:cubicBezTo>
                  <a:pt x="1913245" y="433283"/>
                  <a:pt x="1903972" y="441338"/>
                  <a:pt x="1889361" y="447333"/>
                </a:cubicBezTo>
                <a:cubicBezTo>
                  <a:pt x="1884490" y="449206"/>
                  <a:pt x="1879807" y="450143"/>
                  <a:pt x="1875311" y="450143"/>
                </a:cubicBezTo>
                <a:cubicBezTo>
                  <a:pt x="1865571" y="450143"/>
                  <a:pt x="1855830" y="445647"/>
                  <a:pt x="1846089" y="436655"/>
                </a:cubicBezTo>
                <a:lnTo>
                  <a:pt x="1846089" y="436655"/>
                </a:lnTo>
                <a:lnTo>
                  <a:pt x="1846088" y="436654"/>
                </a:lnTo>
                <a:lnTo>
                  <a:pt x="1836534" y="329320"/>
                </a:lnTo>
                <a:lnTo>
                  <a:pt x="1803238" y="394086"/>
                </a:lnTo>
                <a:cubicBezTo>
                  <a:pt x="1765867" y="454217"/>
                  <a:pt x="1716273" y="500439"/>
                  <a:pt x="1654455" y="532753"/>
                </a:cubicBezTo>
                <a:lnTo>
                  <a:pt x="1654454" y="532752"/>
                </a:lnTo>
                <a:lnTo>
                  <a:pt x="1654454" y="532752"/>
                </a:lnTo>
                <a:lnTo>
                  <a:pt x="1650521" y="528818"/>
                </a:lnTo>
                <a:cubicBezTo>
                  <a:pt x="1685738" y="491728"/>
                  <a:pt x="1714023" y="450516"/>
                  <a:pt x="1735379" y="405184"/>
                </a:cubicBezTo>
                <a:lnTo>
                  <a:pt x="1785394" y="264691"/>
                </a:lnTo>
                <a:lnTo>
                  <a:pt x="1712901" y="264691"/>
                </a:lnTo>
                <a:lnTo>
                  <a:pt x="1712901" y="264690"/>
                </a:lnTo>
                <a:lnTo>
                  <a:pt x="1712900" y="264690"/>
                </a:lnTo>
                <a:lnTo>
                  <a:pt x="1711776" y="248955"/>
                </a:lnTo>
                <a:lnTo>
                  <a:pt x="1789328" y="248955"/>
                </a:lnTo>
                <a:cubicBezTo>
                  <a:pt x="1791764" y="239776"/>
                  <a:pt x="1794995" y="226195"/>
                  <a:pt x="1799022" y="208211"/>
                </a:cubicBezTo>
                <a:lnTo>
                  <a:pt x="1813493" y="141056"/>
                </a:lnTo>
                <a:lnTo>
                  <a:pt x="1748867" y="141056"/>
                </a:lnTo>
                <a:lnTo>
                  <a:pt x="1748867" y="141055"/>
                </a:lnTo>
                <a:lnTo>
                  <a:pt x="1748866" y="141055"/>
                </a:lnTo>
                <a:lnTo>
                  <a:pt x="1747742" y="125320"/>
                </a:lnTo>
                <a:lnTo>
                  <a:pt x="1816865" y="125320"/>
                </a:lnTo>
                <a:close/>
                <a:moveTo>
                  <a:pt x="436655" y="3371"/>
                </a:moveTo>
                <a:lnTo>
                  <a:pt x="526009" y="34280"/>
                </a:lnTo>
                <a:lnTo>
                  <a:pt x="526008" y="34280"/>
                </a:lnTo>
                <a:lnTo>
                  <a:pt x="526010" y="34281"/>
                </a:lnTo>
                <a:cubicBezTo>
                  <a:pt x="523387" y="39526"/>
                  <a:pt x="517393" y="42149"/>
                  <a:pt x="508026" y="42149"/>
                </a:cubicBezTo>
                <a:lnTo>
                  <a:pt x="506340" y="42149"/>
                </a:lnTo>
                <a:lnTo>
                  <a:pt x="454639" y="106775"/>
                </a:lnTo>
                <a:lnTo>
                  <a:pt x="505216" y="106775"/>
                </a:lnTo>
                <a:lnTo>
                  <a:pt x="550174" y="59007"/>
                </a:lnTo>
                <a:lnTo>
                  <a:pt x="559165" y="67999"/>
                </a:lnTo>
                <a:lnTo>
                  <a:pt x="559165" y="67999"/>
                </a:lnTo>
                <a:lnTo>
                  <a:pt x="559166" y="68000"/>
                </a:lnTo>
                <a:cubicBezTo>
                  <a:pt x="564786" y="73994"/>
                  <a:pt x="571623" y="81206"/>
                  <a:pt x="579678" y="89636"/>
                </a:cubicBezTo>
                <a:cubicBezTo>
                  <a:pt x="587733" y="98065"/>
                  <a:pt x="594758" y="106027"/>
                  <a:pt x="600752" y="113520"/>
                </a:cubicBezTo>
                <a:cubicBezTo>
                  <a:pt x="597380" y="119514"/>
                  <a:pt x="591761" y="122511"/>
                  <a:pt x="583893" y="122511"/>
                </a:cubicBezTo>
                <a:lnTo>
                  <a:pt x="439465" y="122511"/>
                </a:lnTo>
                <a:cubicBezTo>
                  <a:pt x="412865" y="150235"/>
                  <a:pt x="385141" y="174775"/>
                  <a:pt x="356293" y="196130"/>
                </a:cubicBezTo>
                <a:lnTo>
                  <a:pt x="356292" y="196129"/>
                </a:lnTo>
                <a:lnTo>
                  <a:pt x="356292" y="196129"/>
                </a:lnTo>
                <a:lnTo>
                  <a:pt x="352358" y="190509"/>
                </a:lnTo>
                <a:lnTo>
                  <a:pt x="388886" y="123635"/>
                </a:lnTo>
                <a:lnTo>
                  <a:pt x="294476" y="123635"/>
                </a:lnTo>
                <a:lnTo>
                  <a:pt x="274807" y="215236"/>
                </a:lnTo>
                <a:lnTo>
                  <a:pt x="292227" y="215236"/>
                </a:lnTo>
                <a:lnTo>
                  <a:pt x="334937" y="179832"/>
                </a:lnTo>
                <a:lnTo>
                  <a:pt x="334938" y="179833"/>
                </a:lnTo>
                <a:lnTo>
                  <a:pt x="334938" y="179833"/>
                </a:lnTo>
                <a:lnTo>
                  <a:pt x="384392" y="231534"/>
                </a:lnTo>
                <a:cubicBezTo>
                  <a:pt x="379896" y="236779"/>
                  <a:pt x="371466" y="240339"/>
                  <a:pt x="359103" y="242212"/>
                </a:cubicBezTo>
                <a:cubicBezTo>
                  <a:pt x="337748" y="338122"/>
                  <a:pt x="320982" y="404904"/>
                  <a:pt x="308806" y="442556"/>
                </a:cubicBezTo>
                <a:cubicBezTo>
                  <a:pt x="296630" y="480208"/>
                  <a:pt x="283049" y="503905"/>
                  <a:pt x="268063" y="513646"/>
                </a:cubicBezTo>
                <a:cubicBezTo>
                  <a:pt x="248207" y="529381"/>
                  <a:pt x="224416" y="537249"/>
                  <a:pt x="196692" y="537249"/>
                </a:cubicBezTo>
                <a:lnTo>
                  <a:pt x="196692" y="537248"/>
                </a:lnTo>
                <a:lnTo>
                  <a:pt x="196691" y="537248"/>
                </a:lnTo>
                <a:lnTo>
                  <a:pt x="199501" y="526570"/>
                </a:lnTo>
                <a:lnTo>
                  <a:pt x="200063" y="490604"/>
                </a:lnTo>
                <a:lnTo>
                  <a:pt x="171965" y="469812"/>
                </a:lnTo>
                <a:lnTo>
                  <a:pt x="171965" y="469811"/>
                </a:lnTo>
                <a:lnTo>
                  <a:pt x="171964" y="469811"/>
                </a:lnTo>
                <a:lnTo>
                  <a:pt x="173088" y="462505"/>
                </a:lnTo>
                <a:cubicBezTo>
                  <a:pt x="192195" y="463629"/>
                  <a:pt x="205308" y="464191"/>
                  <a:pt x="212427" y="464191"/>
                </a:cubicBezTo>
                <a:cubicBezTo>
                  <a:pt x="219545" y="464191"/>
                  <a:pt x="225165" y="462505"/>
                  <a:pt x="229286" y="459133"/>
                </a:cubicBezTo>
                <a:cubicBezTo>
                  <a:pt x="236779" y="453888"/>
                  <a:pt x="245302" y="433844"/>
                  <a:pt x="254856" y="399002"/>
                </a:cubicBezTo>
                <a:cubicBezTo>
                  <a:pt x="262021" y="372870"/>
                  <a:pt x="271346" y="334831"/>
                  <a:pt x="282831" y="284886"/>
                </a:cubicBezTo>
                <a:lnTo>
                  <a:pt x="295037" y="230972"/>
                </a:lnTo>
                <a:lnTo>
                  <a:pt x="270873" y="230972"/>
                </a:lnTo>
                <a:cubicBezTo>
                  <a:pt x="238653" y="367345"/>
                  <a:pt x="175712" y="469062"/>
                  <a:pt x="82049" y="536125"/>
                </a:cubicBezTo>
                <a:lnTo>
                  <a:pt x="82048" y="536124"/>
                </a:lnTo>
                <a:lnTo>
                  <a:pt x="82048" y="536124"/>
                </a:lnTo>
                <a:lnTo>
                  <a:pt x="77553" y="531628"/>
                </a:lnTo>
                <a:cubicBezTo>
                  <a:pt x="103778" y="494538"/>
                  <a:pt x="125601" y="455855"/>
                  <a:pt x="143023" y="415580"/>
                </a:cubicBezTo>
                <a:cubicBezTo>
                  <a:pt x="160444" y="375305"/>
                  <a:pt x="174493" y="335499"/>
                  <a:pt x="185171" y="296161"/>
                </a:cubicBezTo>
                <a:cubicBezTo>
                  <a:pt x="195848" y="256822"/>
                  <a:pt x="204559" y="220856"/>
                  <a:pt x="211303" y="188261"/>
                </a:cubicBezTo>
                <a:lnTo>
                  <a:pt x="225352" y="123635"/>
                </a:lnTo>
                <a:lnTo>
                  <a:pt x="187701" y="123635"/>
                </a:lnTo>
                <a:lnTo>
                  <a:pt x="187701" y="123634"/>
                </a:lnTo>
                <a:lnTo>
                  <a:pt x="187700" y="123634"/>
                </a:lnTo>
                <a:lnTo>
                  <a:pt x="186014" y="107899"/>
                </a:lnTo>
                <a:lnTo>
                  <a:pt x="280425" y="107899"/>
                </a:lnTo>
                <a:lnTo>
                  <a:pt x="262443" y="96660"/>
                </a:lnTo>
                <a:lnTo>
                  <a:pt x="262443" y="96660"/>
                </a:lnTo>
                <a:lnTo>
                  <a:pt x="262442" y="96659"/>
                </a:lnTo>
                <a:cubicBezTo>
                  <a:pt x="264690" y="62941"/>
                  <a:pt x="260944" y="32969"/>
                  <a:pt x="251203" y="6743"/>
                </a:cubicBezTo>
                <a:lnTo>
                  <a:pt x="256261" y="3933"/>
                </a:lnTo>
                <a:cubicBezTo>
                  <a:pt x="292976" y="11801"/>
                  <a:pt x="316579" y="23228"/>
                  <a:pt x="327069" y="38214"/>
                </a:cubicBezTo>
                <a:lnTo>
                  <a:pt x="327070" y="38214"/>
                </a:lnTo>
                <a:lnTo>
                  <a:pt x="327070" y="38215"/>
                </a:lnTo>
                <a:cubicBezTo>
                  <a:pt x="334938" y="49829"/>
                  <a:pt x="337748" y="61069"/>
                  <a:pt x="335500" y="71933"/>
                </a:cubicBezTo>
                <a:cubicBezTo>
                  <a:pt x="334751" y="74931"/>
                  <a:pt x="332409" y="80644"/>
                  <a:pt x="328475" y="89074"/>
                </a:cubicBezTo>
                <a:lnTo>
                  <a:pt x="300659" y="107899"/>
                </a:lnTo>
                <a:lnTo>
                  <a:pt x="326507" y="107899"/>
                </a:lnTo>
                <a:lnTo>
                  <a:pt x="366408" y="60131"/>
                </a:lnTo>
                <a:lnTo>
                  <a:pt x="366409" y="60132"/>
                </a:lnTo>
                <a:lnTo>
                  <a:pt x="366409" y="60132"/>
                </a:lnTo>
                <a:lnTo>
                  <a:pt x="371466" y="66314"/>
                </a:lnTo>
                <a:cubicBezTo>
                  <a:pt x="374838" y="70810"/>
                  <a:pt x="378959" y="76242"/>
                  <a:pt x="383830" y="82611"/>
                </a:cubicBezTo>
                <a:lnTo>
                  <a:pt x="398440" y="102279"/>
                </a:lnTo>
                <a:close/>
                <a:moveTo>
                  <a:pt x="1424045" y="0"/>
                </a:moveTo>
                <a:lnTo>
                  <a:pt x="1530258" y="28098"/>
                </a:lnTo>
                <a:lnTo>
                  <a:pt x="1530257" y="28099"/>
                </a:lnTo>
                <a:lnTo>
                  <a:pt x="1530259" y="28099"/>
                </a:lnTo>
                <a:lnTo>
                  <a:pt x="1498226" y="41587"/>
                </a:lnTo>
                <a:lnTo>
                  <a:pt x="1576199" y="113800"/>
                </a:lnTo>
                <a:cubicBezTo>
                  <a:pt x="1611510" y="134031"/>
                  <a:pt x="1656140" y="150422"/>
                  <a:pt x="1710090" y="162972"/>
                </a:cubicBezTo>
                <a:lnTo>
                  <a:pt x="1710090" y="162973"/>
                </a:lnTo>
                <a:lnTo>
                  <a:pt x="1710091" y="162973"/>
                </a:lnTo>
                <a:lnTo>
                  <a:pt x="1707281" y="171965"/>
                </a:lnTo>
                <a:cubicBezTo>
                  <a:pt x="1689672" y="177210"/>
                  <a:pt x="1674312" y="186857"/>
                  <a:pt x="1661199" y="200907"/>
                </a:cubicBezTo>
                <a:cubicBezTo>
                  <a:pt x="1648086" y="214956"/>
                  <a:pt x="1638720" y="229661"/>
                  <a:pt x="1633100" y="245022"/>
                </a:cubicBezTo>
                <a:cubicBezTo>
                  <a:pt x="1591327" y="221044"/>
                  <a:pt x="1558311" y="192665"/>
                  <a:pt x="1534052" y="159883"/>
                </a:cubicBezTo>
                <a:lnTo>
                  <a:pt x="1534052" y="159882"/>
                </a:lnTo>
                <a:lnTo>
                  <a:pt x="1534051" y="159882"/>
                </a:lnTo>
                <a:lnTo>
                  <a:pt x="1487549" y="48331"/>
                </a:lnTo>
                <a:lnTo>
                  <a:pt x="1337502" y="174494"/>
                </a:lnTo>
                <a:cubicBezTo>
                  <a:pt x="1276059" y="213645"/>
                  <a:pt x="1214054" y="244460"/>
                  <a:pt x="1151488" y="266939"/>
                </a:cubicBezTo>
                <a:lnTo>
                  <a:pt x="1151487" y="266938"/>
                </a:lnTo>
                <a:lnTo>
                  <a:pt x="1151487" y="266938"/>
                </a:lnTo>
                <a:lnTo>
                  <a:pt x="1149801" y="260756"/>
                </a:lnTo>
                <a:cubicBezTo>
                  <a:pt x="1206373" y="227412"/>
                  <a:pt x="1260697" y="186107"/>
                  <a:pt x="1312774" y="136841"/>
                </a:cubicBezTo>
                <a:cubicBezTo>
                  <a:pt x="1364850" y="87574"/>
                  <a:pt x="1401940" y="41960"/>
                  <a:pt x="1424045" y="0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endParaRPr kumimoji="1" lang="zh-CN" altLang="en-US" sz="4400" dirty="0">
              <a:latin typeface="JiangChengXieSong 900W" panose="02020900000000000000" pitchFamily="18" charset="-122"/>
              <a:ea typeface="JiangChengXieSong 900W" panose="02020900000000000000" pitchFamily="18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/>
          <p:cNvSpPr/>
          <p:nvPr/>
        </p:nvSpPr>
        <p:spPr>
          <a:xfrm rot="5400000">
            <a:off x="5991886" y="2290754"/>
            <a:ext cx="3447163" cy="1452537"/>
          </a:xfrm>
          <a:prstGeom prst="rect">
            <a:avLst/>
          </a:prstGeom>
          <a:gradFill>
            <a:gsLst>
              <a:gs pos="0">
                <a:schemeClr val="accent4">
                  <a:alpha val="33363"/>
                </a:schemeClr>
              </a:gs>
              <a:gs pos="100000">
                <a:schemeClr val="lt1">
                  <a:alpha val="0"/>
                </a:schemeClr>
              </a:gs>
            </a:gsLst>
            <a:lin ang="108014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zh-CN" altLang="en-US">
              <a:solidFill>
                <a:srgbClr val="000000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29" name="矩形 28"/>
          <p:cNvSpPr/>
          <p:nvPr/>
        </p:nvSpPr>
        <p:spPr>
          <a:xfrm rot="5400000">
            <a:off x="4438396" y="2290753"/>
            <a:ext cx="3447162" cy="1452537"/>
          </a:xfrm>
          <a:prstGeom prst="rect">
            <a:avLst/>
          </a:prstGeom>
          <a:gradFill>
            <a:gsLst>
              <a:gs pos="0">
                <a:schemeClr val="accent4">
                  <a:alpha val="33363"/>
                </a:schemeClr>
              </a:gs>
              <a:gs pos="100000">
                <a:schemeClr val="lt1">
                  <a:alpha val="0"/>
                </a:schemeClr>
              </a:gs>
            </a:gsLst>
            <a:lin ang="108014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zh-CN" altLang="en-US">
              <a:solidFill>
                <a:srgbClr val="000000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27" name="矩形 26"/>
          <p:cNvSpPr/>
          <p:nvPr/>
        </p:nvSpPr>
        <p:spPr>
          <a:xfrm rot="5400000">
            <a:off x="1284671" y="2371415"/>
            <a:ext cx="3447162" cy="1291218"/>
          </a:xfrm>
          <a:prstGeom prst="rect">
            <a:avLst/>
          </a:prstGeom>
          <a:gradFill>
            <a:gsLst>
              <a:gs pos="0">
                <a:schemeClr val="accent4">
                  <a:alpha val="33363"/>
                </a:schemeClr>
              </a:gs>
              <a:gs pos="100000">
                <a:schemeClr val="lt1">
                  <a:alpha val="0"/>
                </a:schemeClr>
              </a:gs>
            </a:gsLst>
            <a:lin ang="108014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zh-CN" altLang="en-US">
              <a:solidFill>
                <a:srgbClr val="000000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28" name="矩形 27"/>
          <p:cNvSpPr/>
          <p:nvPr/>
        </p:nvSpPr>
        <p:spPr>
          <a:xfrm rot="5400000">
            <a:off x="2821204" y="2227053"/>
            <a:ext cx="3447162" cy="1579940"/>
          </a:xfrm>
          <a:prstGeom prst="rect">
            <a:avLst/>
          </a:prstGeom>
          <a:gradFill>
            <a:gsLst>
              <a:gs pos="0">
                <a:schemeClr val="accent4">
                  <a:alpha val="33363"/>
                </a:schemeClr>
              </a:gs>
              <a:gs pos="100000">
                <a:schemeClr val="lt1">
                  <a:alpha val="0"/>
                </a:schemeClr>
              </a:gs>
            </a:gsLst>
            <a:lin ang="108014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zh-CN" altLang="en-US">
              <a:solidFill>
                <a:srgbClr val="000000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26" name="矩形 25"/>
          <p:cNvSpPr/>
          <p:nvPr/>
        </p:nvSpPr>
        <p:spPr>
          <a:xfrm rot="5400000">
            <a:off x="-217266" y="2261646"/>
            <a:ext cx="3447162" cy="1510747"/>
          </a:xfrm>
          <a:prstGeom prst="rect">
            <a:avLst/>
          </a:prstGeom>
          <a:gradFill>
            <a:gsLst>
              <a:gs pos="0">
                <a:schemeClr val="accent4">
                  <a:alpha val="33363"/>
                </a:schemeClr>
              </a:gs>
              <a:gs pos="100000">
                <a:schemeClr val="lt1">
                  <a:alpha val="0"/>
                </a:schemeClr>
              </a:gs>
            </a:gsLst>
            <a:lin ang="10801400" scaled="0"/>
          </a:gra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endParaRPr lang="zh-CN" altLang="en-US">
              <a:solidFill>
                <a:srgbClr val="000000"/>
              </a:solidFill>
              <a:latin typeface="Arial" panose="020B0604020202020204"/>
              <a:cs typeface="Arial" panose="020B0604020202020204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2362643" y="4488520"/>
            <a:ext cx="1291220" cy="276999"/>
          </a:xfrm>
          <a:prstGeom prst="rect">
            <a:avLst/>
          </a:prstGeom>
          <a:solidFill>
            <a:srgbClr val="FF670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企业文化区</a:t>
            </a:r>
            <a:endParaRPr kumimoji="1" lang="zh-CN" altLang="en-US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517412" y="1514524"/>
            <a:ext cx="928459" cy="52777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kumimoji="1" lang="zh-CN" altLang="en-US" sz="1000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银商风采</a:t>
            </a:r>
            <a:endParaRPr kumimoji="1" lang="en-US" altLang="zh-CN" sz="1000" dirty="0">
              <a:solidFill>
                <a:schemeClr val="tx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kumimoji="1" lang="zh-CN" altLang="en-US" sz="1000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银商精神</a:t>
            </a:r>
            <a:endParaRPr kumimoji="1" lang="zh-CN" altLang="en-US" sz="1000" dirty="0">
              <a:solidFill>
                <a:schemeClr val="tx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750941" y="4488520"/>
            <a:ext cx="1504625" cy="276999"/>
          </a:xfrm>
          <a:prstGeom prst="rect">
            <a:avLst/>
          </a:prstGeom>
          <a:solidFill>
            <a:srgbClr val="FF670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签到迎宾区</a:t>
            </a:r>
            <a:endParaRPr kumimoji="1" lang="zh-CN" altLang="en-US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910783" y="1512859"/>
            <a:ext cx="1184940" cy="12202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kumimoji="1" lang="zh-CN" altLang="en-US" sz="1000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小丑杂技迎宾</a:t>
            </a:r>
            <a:endParaRPr kumimoji="1" lang="en-US" altLang="zh-CN" sz="1000" dirty="0">
              <a:solidFill>
                <a:schemeClr val="tx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kumimoji="1" lang="zh-CN" altLang="en-US" sz="1000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兵乓球签到</a:t>
            </a:r>
            <a:endParaRPr kumimoji="1" lang="en-US" altLang="zh-CN" sz="1000" dirty="0">
              <a:solidFill>
                <a:schemeClr val="tx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kumimoji="1" lang="zh-CN" altLang="en-US" sz="1000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拍立得合影</a:t>
            </a:r>
            <a:endParaRPr kumimoji="1" lang="zh-CN" altLang="en-US" sz="1000" dirty="0">
              <a:solidFill>
                <a:schemeClr val="tx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kumimoji="1" lang="zh-CN" altLang="en-US" sz="1000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入园手册领取</a:t>
            </a:r>
            <a:endParaRPr kumimoji="1" lang="zh-CN" altLang="en-US" sz="1000" dirty="0">
              <a:solidFill>
                <a:schemeClr val="tx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kumimoji="1" lang="zh-CN" altLang="en-US" sz="1000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贴心礼包领取</a:t>
            </a:r>
            <a:endParaRPr kumimoji="1" lang="en-US" altLang="zh-CN" sz="1000" dirty="0">
              <a:solidFill>
                <a:schemeClr val="tx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3754815" y="4488520"/>
            <a:ext cx="1579940" cy="276999"/>
          </a:xfrm>
          <a:prstGeom prst="rect">
            <a:avLst/>
          </a:prstGeom>
          <a:solidFill>
            <a:srgbClr val="FF670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游戏互动区</a:t>
            </a:r>
            <a:endParaRPr kumimoji="1" lang="zh-CN" altLang="en-US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000418" y="1512859"/>
            <a:ext cx="1150058" cy="28360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秋明山车神</a:t>
            </a:r>
            <a:endParaRPr lang="en-US" altLang="zh-CN" sz="1000" kern="100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kumimoji="1" lang="zh-CN" altLang="en-US" sz="1000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自由飞盘</a:t>
            </a:r>
            <a:endParaRPr lang="en-US" altLang="zh-CN" sz="1000" kern="100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妙趣萌拼</a:t>
            </a:r>
            <a:endParaRPr lang="en-US" altLang="zh-CN" sz="1000" kern="100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解压星球</a:t>
            </a:r>
            <a:endParaRPr lang="en-US" altLang="zh-CN" sz="1000" kern="100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笑掉大牙</a:t>
            </a:r>
            <a:endParaRPr lang="en-US" altLang="zh-CN" sz="1000" kern="100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kumimoji="1" lang="zh-CN" altLang="en-US" sz="1000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疯狂撞击</a:t>
            </a:r>
            <a:endParaRPr lang="en-US" altLang="zh-CN" sz="1000" kern="100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快到圈里</a:t>
            </a:r>
            <a:r>
              <a:rPr kumimoji="1" lang="zh-CN" altLang="en-US" sz="1000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来</a:t>
            </a:r>
            <a:endParaRPr kumimoji="1" lang="en-US" altLang="zh-CN" sz="1000" dirty="0">
              <a:solidFill>
                <a:schemeClr val="tx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kumimoji="1" lang="zh-CN" altLang="en-US" sz="1000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真人娃娃机</a:t>
            </a:r>
            <a:endParaRPr kumimoji="1" lang="en-US" altLang="zh-CN" sz="1000" dirty="0">
              <a:solidFill>
                <a:schemeClr val="tx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kumimoji="1" lang="zh-CN" altLang="en-US" sz="1000" dirty="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动感</a:t>
            </a:r>
            <a:r>
              <a:rPr lang="zh-CN" altLang="en-US" sz="1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棉花糖</a:t>
            </a:r>
            <a:endParaRPr lang="en-US" altLang="zh-CN" sz="1000" kern="100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森林秘境</a:t>
            </a:r>
            <a:r>
              <a:rPr lang="en-US" altLang="zh-CN" sz="1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DIY</a:t>
            </a:r>
            <a:endParaRPr lang="en-US" altLang="zh-CN" sz="1000" kern="100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帆布袋</a:t>
            </a:r>
            <a:r>
              <a:rPr lang="en-US" altLang="zh-CN" sz="1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DIY</a:t>
            </a:r>
            <a:endParaRPr lang="en-US" altLang="zh-CN" sz="1000" kern="100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我眼中的你</a:t>
            </a:r>
            <a:endParaRPr lang="zh-CN" altLang="en-US" sz="1000" kern="100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35708" y="4488520"/>
            <a:ext cx="1452538" cy="276999"/>
          </a:xfrm>
          <a:prstGeom prst="rect">
            <a:avLst/>
          </a:prstGeom>
          <a:solidFill>
            <a:srgbClr val="FF670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创意市集</a:t>
            </a:r>
            <a:endParaRPr kumimoji="1" lang="zh-CN" altLang="en-US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5655892" y="1512859"/>
            <a:ext cx="1110274" cy="1912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自制饮料</a:t>
            </a:r>
            <a:endParaRPr lang="en-US" altLang="zh-CN" sz="1000" kern="100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自制咖啡</a:t>
            </a:r>
            <a:endParaRPr lang="en-US" altLang="zh-CN" sz="1000" kern="100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自制雪糕</a:t>
            </a:r>
            <a:endParaRPr lang="en-US" altLang="zh-CN" sz="1000" kern="100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杯子蛋糕</a:t>
            </a:r>
            <a:endParaRPr lang="en-US" altLang="zh-CN" sz="1000" kern="100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手机壳</a:t>
            </a:r>
            <a:r>
              <a:rPr lang="en-US" altLang="zh-CN" sz="1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DIY</a:t>
            </a:r>
            <a:endParaRPr lang="en-US" altLang="zh-CN" sz="1000" kern="100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毛线针织</a:t>
            </a:r>
            <a:endParaRPr lang="en-US" altLang="zh-CN" sz="1000" kern="100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气球花朵</a:t>
            </a:r>
            <a:endParaRPr lang="en-US" altLang="zh-CN" sz="1000" kern="100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en-US" altLang="zh-CN" sz="1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AI</a:t>
            </a:r>
            <a:r>
              <a:rPr lang="zh-CN" altLang="en-US" sz="1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头像制作</a:t>
            </a:r>
            <a:endParaRPr lang="zh-CN" altLang="en-US" sz="1000" kern="100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7145237" y="1512859"/>
            <a:ext cx="1140459" cy="527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帐篷休息区</a:t>
            </a:r>
            <a:endParaRPr lang="en-US" altLang="zh-CN" sz="1000" kern="100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  <a:p>
            <a:pPr marL="228600" indent="-22860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1000" kern="100" dirty="0">
                <a:latin typeface="微软雅黑 Light" panose="020B0502040204020203" pitchFamily="34" charset="-122"/>
                <a:ea typeface="微软雅黑 Light" panose="020B0502040204020203" pitchFamily="34" charset="-122"/>
                <a:cs typeface="Times New Roman" panose="02020603050405020304" pitchFamily="18" charset="0"/>
              </a:rPr>
              <a:t>扭蛋机兑奖</a:t>
            </a:r>
            <a:endParaRPr lang="zh-CN" altLang="en-US" sz="1000" kern="100" dirty="0">
              <a:latin typeface="微软雅黑 Light" panose="020B0502040204020203" pitchFamily="34" charset="-122"/>
              <a:ea typeface="微软雅黑 Light" panose="020B0502040204020203" pitchFamily="34" charset="-122"/>
              <a:cs typeface="Times New Roman" panose="0202060305040502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926749" y="409731"/>
            <a:ext cx="3284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游园会区域规划</a:t>
            </a:r>
            <a:endParaRPr kumimoji="1" lang="zh-CN" altLang="en-US" sz="16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Google Shape;625;p49"/>
          <p:cNvGrpSpPr/>
          <p:nvPr/>
        </p:nvGrpSpPr>
        <p:grpSpPr>
          <a:xfrm flipH="1">
            <a:off x="186655" y="272455"/>
            <a:ext cx="1493463" cy="652099"/>
            <a:chOff x="1686538" y="1543560"/>
            <a:chExt cx="1160881" cy="506882"/>
          </a:xfrm>
        </p:grpSpPr>
        <p:sp>
          <p:nvSpPr>
            <p:cNvPr id="10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2" name="Google Shape;90;p8"/>
          <p:cNvGrpSpPr/>
          <p:nvPr/>
        </p:nvGrpSpPr>
        <p:grpSpPr>
          <a:xfrm rot="16200000" flipH="1">
            <a:off x="7892001" y="-180478"/>
            <a:ext cx="644323" cy="1580540"/>
            <a:chOff x="1039142" y="2394555"/>
            <a:chExt cx="792014" cy="1942832"/>
          </a:xfrm>
        </p:grpSpPr>
        <p:sp>
          <p:nvSpPr>
            <p:cNvPr id="13" name="Google Shape;91;p8"/>
            <p:cNvSpPr/>
            <p:nvPr/>
          </p:nvSpPr>
          <p:spPr>
            <a:xfrm rot="5400000">
              <a:off x="463726" y="2969971"/>
              <a:ext cx="1942832" cy="7920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FF6700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" name="Google Shape;92;p8"/>
            <p:cNvSpPr/>
            <p:nvPr/>
          </p:nvSpPr>
          <p:spPr>
            <a:xfrm rot="5400000" flipH="1">
              <a:off x="1039156" y="3486645"/>
              <a:ext cx="792000" cy="792000"/>
            </a:xfrm>
            <a:prstGeom prst="flowChartDelay">
              <a:avLst/>
            </a:prstGeom>
            <a:gradFill>
              <a:gsLst>
                <a:gs pos="0">
                  <a:srgbClr val="A3DEFF"/>
                </a:gs>
                <a:gs pos="100000">
                  <a:srgbClr val="001BFF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1091450" y="1060355"/>
            <a:ext cx="7022744" cy="192224"/>
          </a:xfrm>
          <a:custGeom>
            <a:avLst/>
            <a:gdLst/>
            <a:ahLst/>
            <a:cxnLst/>
            <a:rect l="l" t="t" r="r" b="b"/>
            <a:pathLst>
              <a:path w="7022744" h="192224">
                <a:moveTo>
                  <a:pt x="6472475" y="164420"/>
                </a:moveTo>
                <a:lnTo>
                  <a:pt x="6469875" y="176422"/>
                </a:lnTo>
                <a:lnTo>
                  <a:pt x="6531282" y="176422"/>
                </a:lnTo>
                <a:lnTo>
                  <a:pt x="6533883" y="164420"/>
                </a:lnTo>
                <a:close/>
                <a:moveTo>
                  <a:pt x="6476075" y="147218"/>
                </a:moveTo>
                <a:lnTo>
                  <a:pt x="6473675" y="158819"/>
                </a:lnTo>
                <a:lnTo>
                  <a:pt x="6535083" y="158819"/>
                </a:lnTo>
                <a:lnTo>
                  <a:pt x="6537483" y="147218"/>
                </a:lnTo>
                <a:close/>
                <a:moveTo>
                  <a:pt x="4763042" y="131816"/>
                </a:moveTo>
                <a:cubicBezTo>
                  <a:pt x="4785845" y="133950"/>
                  <a:pt x="4801947" y="138650"/>
                  <a:pt x="4811348" y="145918"/>
                </a:cubicBezTo>
                <a:cubicBezTo>
                  <a:pt x="4820749" y="153185"/>
                  <a:pt x="4825383" y="160820"/>
                  <a:pt x="4825250" y="168821"/>
                </a:cubicBezTo>
                <a:cubicBezTo>
                  <a:pt x="4825250" y="170688"/>
                  <a:pt x="4825050" y="172421"/>
                  <a:pt x="4824650" y="174021"/>
                </a:cubicBezTo>
                <a:cubicBezTo>
                  <a:pt x="4823583" y="179489"/>
                  <a:pt x="4820716" y="183889"/>
                  <a:pt x="4816049" y="187223"/>
                </a:cubicBezTo>
                <a:cubicBezTo>
                  <a:pt x="4812982" y="189490"/>
                  <a:pt x="4809648" y="190623"/>
                  <a:pt x="4806048" y="190623"/>
                </a:cubicBezTo>
                <a:cubicBezTo>
                  <a:pt x="4802714" y="190623"/>
                  <a:pt x="4799247" y="189690"/>
                  <a:pt x="4795646" y="187823"/>
                </a:cubicBezTo>
                <a:cubicBezTo>
                  <a:pt x="4788979" y="166354"/>
                  <a:pt x="4777577" y="148151"/>
                  <a:pt x="4761442" y="133216"/>
                </a:cubicBezTo>
                <a:close/>
                <a:moveTo>
                  <a:pt x="4713236" y="124615"/>
                </a:moveTo>
                <a:lnTo>
                  <a:pt x="4742840" y="144818"/>
                </a:lnTo>
                <a:cubicBezTo>
                  <a:pt x="4741506" y="146685"/>
                  <a:pt x="4739373" y="147618"/>
                  <a:pt x="4736439" y="147618"/>
                </a:cubicBezTo>
                <a:lnTo>
                  <a:pt x="4734639" y="147418"/>
                </a:lnTo>
                <a:cubicBezTo>
                  <a:pt x="4723437" y="156486"/>
                  <a:pt x="4709936" y="165020"/>
                  <a:pt x="4694134" y="173021"/>
                </a:cubicBezTo>
                <a:cubicBezTo>
                  <a:pt x="4678332" y="181022"/>
                  <a:pt x="4661296" y="187290"/>
                  <a:pt x="4643027" y="191823"/>
                </a:cubicBezTo>
                <a:lnTo>
                  <a:pt x="4642427" y="189823"/>
                </a:lnTo>
                <a:cubicBezTo>
                  <a:pt x="4656962" y="180889"/>
                  <a:pt x="4670531" y="170454"/>
                  <a:pt x="4683132" y="158519"/>
                </a:cubicBezTo>
                <a:cubicBezTo>
                  <a:pt x="4695734" y="146585"/>
                  <a:pt x="4705768" y="135283"/>
                  <a:pt x="4713236" y="124615"/>
                </a:cubicBezTo>
                <a:close/>
                <a:moveTo>
                  <a:pt x="1786198" y="123815"/>
                </a:moveTo>
                <a:lnTo>
                  <a:pt x="1781997" y="128216"/>
                </a:lnTo>
                <a:cubicBezTo>
                  <a:pt x="1789065" y="137283"/>
                  <a:pt x="1799066" y="144218"/>
                  <a:pt x="1812001" y="149018"/>
                </a:cubicBezTo>
                <a:cubicBezTo>
                  <a:pt x="1821735" y="141551"/>
                  <a:pt x="1830470" y="133149"/>
                  <a:pt x="1838204" y="123815"/>
                </a:cubicBezTo>
                <a:close/>
                <a:moveTo>
                  <a:pt x="6524481" y="120415"/>
                </a:moveTo>
                <a:lnTo>
                  <a:pt x="6521681" y="134016"/>
                </a:lnTo>
                <a:cubicBezTo>
                  <a:pt x="6521548" y="134683"/>
                  <a:pt x="6519381" y="135983"/>
                  <a:pt x="6515180" y="137917"/>
                </a:cubicBezTo>
                <a:cubicBezTo>
                  <a:pt x="6510980" y="139850"/>
                  <a:pt x="6505346" y="140817"/>
                  <a:pt x="6498278" y="140817"/>
                </a:cubicBezTo>
                <a:lnTo>
                  <a:pt x="6493278" y="140817"/>
                </a:lnTo>
                <a:lnTo>
                  <a:pt x="6495878" y="128416"/>
                </a:lnTo>
                <a:cubicBezTo>
                  <a:pt x="6488544" y="132016"/>
                  <a:pt x="6480409" y="135283"/>
                  <a:pt x="6471475" y="138217"/>
                </a:cubicBezTo>
                <a:lnTo>
                  <a:pt x="6480076" y="141617"/>
                </a:lnTo>
                <a:lnTo>
                  <a:pt x="6537083" y="141617"/>
                </a:lnTo>
                <a:lnTo>
                  <a:pt x="6542084" y="137217"/>
                </a:lnTo>
                <a:cubicBezTo>
                  <a:pt x="6535950" y="132549"/>
                  <a:pt x="6531082" y="126949"/>
                  <a:pt x="6527482" y="120415"/>
                </a:cubicBezTo>
                <a:close/>
                <a:moveTo>
                  <a:pt x="6356060" y="113214"/>
                </a:moveTo>
                <a:lnTo>
                  <a:pt x="6342459" y="177622"/>
                </a:lnTo>
                <a:lnTo>
                  <a:pt x="6350660" y="177622"/>
                </a:lnTo>
                <a:lnTo>
                  <a:pt x="6364261" y="113214"/>
                </a:lnTo>
                <a:close/>
                <a:moveTo>
                  <a:pt x="6327257" y="113214"/>
                </a:moveTo>
                <a:lnTo>
                  <a:pt x="6313655" y="177622"/>
                </a:lnTo>
                <a:lnTo>
                  <a:pt x="6321856" y="177622"/>
                </a:lnTo>
                <a:lnTo>
                  <a:pt x="6335458" y="113214"/>
                </a:lnTo>
                <a:close/>
                <a:moveTo>
                  <a:pt x="6298653" y="113214"/>
                </a:moveTo>
                <a:lnTo>
                  <a:pt x="6285052" y="177622"/>
                </a:lnTo>
                <a:lnTo>
                  <a:pt x="6293053" y="177622"/>
                </a:lnTo>
                <a:lnTo>
                  <a:pt x="6306654" y="113214"/>
                </a:lnTo>
                <a:close/>
                <a:moveTo>
                  <a:pt x="1591773" y="106413"/>
                </a:moveTo>
                <a:lnTo>
                  <a:pt x="1586373" y="132016"/>
                </a:lnTo>
                <a:lnTo>
                  <a:pt x="1644780" y="132016"/>
                </a:lnTo>
                <a:lnTo>
                  <a:pt x="1650181" y="106413"/>
                </a:lnTo>
                <a:close/>
                <a:moveTo>
                  <a:pt x="3384387" y="105013"/>
                </a:moveTo>
                <a:cubicBezTo>
                  <a:pt x="3404656" y="111280"/>
                  <a:pt x="3418591" y="119014"/>
                  <a:pt x="3426192" y="128216"/>
                </a:cubicBezTo>
                <a:cubicBezTo>
                  <a:pt x="3434460" y="138217"/>
                  <a:pt x="3437593" y="147951"/>
                  <a:pt x="3435593" y="157419"/>
                </a:cubicBezTo>
                <a:cubicBezTo>
                  <a:pt x="3434126" y="164220"/>
                  <a:pt x="3430726" y="169221"/>
                  <a:pt x="3425392" y="172421"/>
                </a:cubicBezTo>
                <a:cubicBezTo>
                  <a:pt x="3422992" y="173888"/>
                  <a:pt x="3420391" y="174621"/>
                  <a:pt x="3417591" y="174621"/>
                </a:cubicBezTo>
                <a:cubicBezTo>
                  <a:pt x="3413857" y="174621"/>
                  <a:pt x="3409923" y="173221"/>
                  <a:pt x="3405789" y="170421"/>
                </a:cubicBezTo>
                <a:cubicBezTo>
                  <a:pt x="3403256" y="150552"/>
                  <a:pt x="3395388" y="129149"/>
                  <a:pt x="3382187" y="106213"/>
                </a:cubicBezTo>
                <a:close/>
                <a:moveTo>
                  <a:pt x="3303177" y="103812"/>
                </a:moveTo>
                <a:lnTo>
                  <a:pt x="3334381" y="120215"/>
                </a:lnTo>
                <a:cubicBezTo>
                  <a:pt x="3332914" y="122348"/>
                  <a:pt x="3330380" y="123415"/>
                  <a:pt x="3326780" y="123415"/>
                </a:cubicBezTo>
                <a:lnTo>
                  <a:pt x="3324979" y="123415"/>
                </a:lnTo>
                <a:cubicBezTo>
                  <a:pt x="3302310" y="148885"/>
                  <a:pt x="3275240" y="167220"/>
                  <a:pt x="3243769" y="178422"/>
                </a:cubicBezTo>
                <a:lnTo>
                  <a:pt x="3242369" y="176622"/>
                </a:lnTo>
                <a:cubicBezTo>
                  <a:pt x="3252904" y="168487"/>
                  <a:pt x="3263572" y="158053"/>
                  <a:pt x="3274373" y="145318"/>
                </a:cubicBezTo>
                <a:cubicBezTo>
                  <a:pt x="3285174" y="132583"/>
                  <a:pt x="3294776" y="118748"/>
                  <a:pt x="3303177" y="103812"/>
                </a:cubicBezTo>
                <a:close/>
                <a:moveTo>
                  <a:pt x="1598375" y="75409"/>
                </a:moveTo>
                <a:lnTo>
                  <a:pt x="1592974" y="100812"/>
                </a:lnTo>
                <a:lnTo>
                  <a:pt x="1651381" y="100812"/>
                </a:lnTo>
                <a:lnTo>
                  <a:pt x="1656782" y="75409"/>
                </a:lnTo>
                <a:close/>
                <a:moveTo>
                  <a:pt x="4744640" y="60207"/>
                </a:moveTo>
                <a:lnTo>
                  <a:pt x="4733039" y="115414"/>
                </a:lnTo>
                <a:lnTo>
                  <a:pt x="4768443" y="115414"/>
                </a:lnTo>
                <a:lnTo>
                  <a:pt x="4780044" y="60207"/>
                </a:lnTo>
                <a:close/>
                <a:moveTo>
                  <a:pt x="6492277" y="55806"/>
                </a:moveTo>
                <a:lnTo>
                  <a:pt x="6488477" y="73209"/>
                </a:lnTo>
                <a:lnTo>
                  <a:pt x="6495878" y="73209"/>
                </a:lnTo>
                <a:lnTo>
                  <a:pt x="6499678" y="55806"/>
                </a:lnTo>
                <a:close/>
                <a:moveTo>
                  <a:pt x="6464874" y="55806"/>
                </a:moveTo>
                <a:lnTo>
                  <a:pt x="6463074" y="63807"/>
                </a:lnTo>
                <a:cubicBezTo>
                  <a:pt x="6462540" y="66608"/>
                  <a:pt x="6461674" y="69742"/>
                  <a:pt x="6460473" y="73209"/>
                </a:cubicBezTo>
                <a:lnTo>
                  <a:pt x="6469675" y="73209"/>
                </a:lnTo>
                <a:lnTo>
                  <a:pt x="6473475" y="55806"/>
                </a:lnTo>
                <a:close/>
                <a:moveTo>
                  <a:pt x="354844" y="54006"/>
                </a:moveTo>
                <a:cubicBezTo>
                  <a:pt x="350844" y="60140"/>
                  <a:pt x="346643" y="66008"/>
                  <a:pt x="342243" y="71608"/>
                </a:cubicBezTo>
                <a:cubicBezTo>
                  <a:pt x="342509" y="88011"/>
                  <a:pt x="344976" y="102546"/>
                  <a:pt x="349644" y="115214"/>
                </a:cubicBezTo>
                <a:cubicBezTo>
                  <a:pt x="360712" y="95745"/>
                  <a:pt x="369113" y="75342"/>
                  <a:pt x="374847" y="54006"/>
                </a:cubicBezTo>
                <a:close/>
                <a:moveTo>
                  <a:pt x="6322256" y="51206"/>
                </a:moveTo>
                <a:lnTo>
                  <a:pt x="6317056" y="76009"/>
                </a:lnTo>
                <a:lnTo>
                  <a:pt x="6362261" y="76009"/>
                </a:lnTo>
                <a:lnTo>
                  <a:pt x="6367462" y="51206"/>
                </a:lnTo>
                <a:close/>
                <a:moveTo>
                  <a:pt x="6233045" y="47405"/>
                </a:moveTo>
                <a:cubicBezTo>
                  <a:pt x="6246247" y="49672"/>
                  <a:pt x="6254781" y="53340"/>
                  <a:pt x="6258648" y="58407"/>
                </a:cubicBezTo>
                <a:cubicBezTo>
                  <a:pt x="6261982" y="62541"/>
                  <a:pt x="6263182" y="66608"/>
                  <a:pt x="6262249" y="70608"/>
                </a:cubicBezTo>
                <a:cubicBezTo>
                  <a:pt x="6262115" y="71542"/>
                  <a:pt x="6261449" y="73442"/>
                  <a:pt x="6260248" y="76309"/>
                </a:cubicBezTo>
                <a:cubicBezTo>
                  <a:pt x="6259048" y="79176"/>
                  <a:pt x="6255915" y="81543"/>
                  <a:pt x="6250847" y="83410"/>
                </a:cubicBezTo>
                <a:cubicBezTo>
                  <a:pt x="6249247" y="83943"/>
                  <a:pt x="6247714" y="84210"/>
                  <a:pt x="6246247" y="84210"/>
                </a:cubicBezTo>
                <a:cubicBezTo>
                  <a:pt x="6242780" y="84210"/>
                  <a:pt x="6239379" y="82810"/>
                  <a:pt x="6236045" y="80010"/>
                </a:cubicBezTo>
                <a:cubicBezTo>
                  <a:pt x="6237512" y="67875"/>
                  <a:pt x="6235912" y="57340"/>
                  <a:pt x="6231245" y="48406"/>
                </a:cubicBezTo>
                <a:close/>
                <a:moveTo>
                  <a:pt x="6781514" y="36404"/>
                </a:moveTo>
                <a:lnTo>
                  <a:pt x="6802116" y="59807"/>
                </a:lnTo>
                <a:cubicBezTo>
                  <a:pt x="6801183" y="60874"/>
                  <a:pt x="6800016" y="61674"/>
                  <a:pt x="6798616" y="62207"/>
                </a:cubicBezTo>
                <a:cubicBezTo>
                  <a:pt x="6797216" y="62741"/>
                  <a:pt x="6795249" y="63074"/>
                  <a:pt x="6792715" y="63207"/>
                </a:cubicBezTo>
                <a:cubicBezTo>
                  <a:pt x="6759911" y="98278"/>
                  <a:pt x="6716639" y="124015"/>
                  <a:pt x="6662899" y="140417"/>
                </a:cubicBezTo>
                <a:lnTo>
                  <a:pt x="6663899" y="141217"/>
                </a:lnTo>
                <a:cubicBezTo>
                  <a:pt x="6668966" y="146818"/>
                  <a:pt x="6677567" y="150718"/>
                  <a:pt x="6689702" y="152919"/>
                </a:cubicBezTo>
                <a:cubicBezTo>
                  <a:pt x="6701837" y="155119"/>
                  <a:pt x="6719372" y="156219"/>
                  <a:pt x="6742309" y="156219"/>
                </a:cubicBezTo>
                <a:cubicBezTo>
                  <a:pt x="6762711" y="156219"/>
                  <a:pt x="6781780" y="155619"/>
                  <a:pt x="6799516" y="154419"/>
                </a:cubicBezTo>
                <a:lnTo>
                  <a:pt x="6799116" y="156419"/>
                </a:lnTo>
                <a:cubicBezTo>
                  <a:pt x="6792315" y="158153"/>
                  <a:pt x="6786481" y="161853"/>
                  <a:pt x="6781614" y="167520"/>
                </a:cubicBezTo>
                <a:cubicBezTo>
                  <a:pt x="6776746" y="173188"/>
                  <a:pt x="6773246" y="179622"/>
                  <a:pt x="6771112" y="186823"/>
                </a:cubicBezTo>
                <a:lnTo>
                  <a:pt x="6724306" y="186823"/>
                </a:lnTo>
                <a:cubicBezTo>
                  <a:pt x="6702170" y="186823"/>
                  <a:pt x="6686702" y="183889"/>
                  <a:pt x="6677901" y="178022"/>
                </a:cubicBezTo>
                <a:cubicBezTo>
                  <a:pt x="6669100" y="172154"/>
                  <a:pt x="6662832" y="162887"/>
                  <a:pt x="6659098" y="150218"/>
                </a:cubicBezTo>
                <a:cubicBezTo>
                  <a:pt x="6658165" y="147818"/>
                  <a:pt x="6657031" y="146618"/>
                  <a:pt x="6655698" y="146618"/>
                </a:cubicBezTo>
                <a:cubicBezTo>
                  <a:pt x="6654364" y="146618"/>
                  <a:pt x="6652764" y="147885"/>
                  <a:pt x="6650897" y="150418"/>
                </a:cubicBezTo>
                <a:cubicBezTo>
                  <a:pt x="6648764" y="153485"/>
                  <a:pt x="6645630" y="157553"/>
                  <a:pt x="6641496" y="162620"/>
                </a:cubicBezTo>
                <a:cubicBezTo>
                  <a:pt x="6635895" y="169821"/>
                  <a:pt x="6630161" y="177355"/>
                  <a:pt x="6624294" y="185223"/>
                </a:cubicBezTo>
                <a:lnTo>
                  <a:pt x="6624294" y="185823"/>
                </a:lnTo>
                <a:cubicBezTo>
                  <a:pt x="6623894" y="187556"/>
                  <a:pt x="6622694" y="188890"/>
                  <a:pt x="6620693" y="189823"/>
                </a:cubicBezTo>
                <a:lnTo>
                  <a:pt x="6606892" y="155219"/>
                </a:lnTo>
                <a:lnTo>
                  <a:pt x="6628494" y="147418"/>
                </a:lnTo>
                <a:cubicBezTo>
                  <a:pt x="6635029" y="144884"/>
                  <a:pt x="6640829" y="142717"/>
                  <a:pt x="6645897" y="140917"/>
                </a:cubicBezTo>
                <a:cubicBezTo>
                  <a:pt x="6650964" y="139117"/>
                  <a:pt x="6654764" y="138217"/>
                  <a:pt x="6657298" y="138217"/>
                </a:cubicBezTo>
                <a:cubicBezTo>
                  <a:pt x="6677034" y="127949"/>
                  <a:pt x="6695970" y="115714"/>
                  <a:pt x="6714105" y="101512"/>
                </a:cubicBezTo>
                <a:cubicBezTo>
                  <a:pt x="6732241" y="87310"/>
                  <a:pt x="6747443" y="72609"/>
                  <a:pt x="6759711" y="57407"/>
                </a:cubicBezTo>
                <a:lnTo>
                  <a:pt x="6641896" y="57407"/>
                </a:lnTo>
                <a:lnTo>
                  <a:pt x="6641296" y="51806"/>
                </a:lnTo>
                <a:lnTo>
                  <a:pt x="6761111" y="51806"/>
                </a:lnTo>
                <a:close/>
                <a:moveTo>
                  <a:pt x="5221900" y="36404"/>
                </a:moveTo>
                <a:lnTo>
                  <a:pt x="5242502" y="59807"/>
                </a:lnTo>
                <a:cubicBezTo>
                  <a:pt x="5241569" y="60874"/>
                  <a:pt x="5240402" y="61674"/>
                  <a:pt x="5239002" y="62207"/>
                </a:cubicBezTo>
                <a:cubicBezTo>
                  <a:pt x="5237602" y="62741"/>
                  <a:pt x="5235635" y="63074"/>
                  <a:pt x="5233101" y="63207"/>
                </a:cubicBezTo>
                <a:cubicBezTo>
                  <a:pt x="5200297" y="98278"/>
                  <a:pt x="5157025" y="124015"/>
                  <a:pt x="5103285" y="140417"/>
                </a:cubicBezTo>
                <a:lnTo>
                  <a:pt x="5104285" y="141217"/>
                </a:lnTo>
                <a:cubicBezTo>
                  <a:pt x="5109352" y="146818"/>
                  <a:pt x="5117953" y="150718"/>
                  <a:pt x="5130088" y="152919"/>
                </a:cubicBezTo>
                <a:cubicBezTo>
                  <a:pt x="5142223" y="155119"/>
                  <a:pt x="5159758" y="156219"/>
                  <a:pt x="5182695" y="156219"/>
                </a:cubicBezTo>
                <a:cubicBezTo>
                  <a:pt x="5203097" y="156219"/>
                  <a:pt x="5222166" y="155619"/>
                  <a:pt x="5239902" y="154419"/>
                </a:cubicBezTo>
                <a:lnTo>
                  <a:pt x="5239502" y="156419"/>
                </a:lnTo>
                <a:cubicBezTo>
                  <a:pt x="5232701" y="158153"/>
                  <a:pt x="5226867" y="161853"/>
                  <a:pt x="5222000" y="167520"/>
                </a:cubicBezTo>
                <a:cubicBezTo>
                  <a:pt x="5217132" y="173188"/>
                  <a:pt x="5213632" y="179622"/>
                  <a:pt x="5211498" y="186823"/>
                </a:cubicBezTo>
                <a:lnTo>
                  <a:pt x="5164692" y="186823"/>
                </a:lnTo>
                <a:cubicBezTo>
                  <a:pt x="5142556" y="186823"/>
                  <a:pt x="5127088" y="183889"/>
                  <a:pt x="5118287" y="178022"/>
                </a:cubicBezTo>
                <a:cubicBezTo>
                  <a:pt x="5109486" y="172154"/>
                  <a:pt x="5103218" y="162887"/>
                  <a:pt x="5099484" y="150218"/>
                </a:cubicBezTo>
                <a:cubicBezTo>
                  <a:pt x="5098551" y="147818"/>
                  <a:pt x="5097417" y="146618"/>
                  <a:pt x="5096084" y="146618"/>
                </a:cubicBezTo>
                <a:cubicBezTo>
                  <a:pt x="5094750" y="146618"/>
                  <a:pt x="5093150" y="147885"/>
                  <a:pt x="5091283" y="150418"/>
                </a:cubicBezTo>
                <a:cubicBezTo>
                  <a:pt x="5089150" y="153485"/>
                  <a:pt x="5086016" y="157553"/>
                  <a:pt x="5081882" y="162620"/>
                </a:cubicBezTo>
                <a:cubicBezTo>
                  <a:pt x="5076281" y="169821"/>
                  <a:pt x="5070547" y="177355"/>
                  <a:pt x="5064680" y="185223"/>
                </a:cubicBezTo>
                <a:lnTo>
                  <a:pt x="5064680" y="185823"/>
                </a:lnTo>
                <a:cubicBezTo>
                  <a:pt x="5064280" y="187556"/>
                  <a:pt x="5063080" y="188890"/>
                  <a:pt x="5061079" y="189823"/>
                </a:cubicBezTo>
                <a:lnTo>
                  <a:pt x="5047278" y="155219"/>
                </a:lnTo>
                <a:lnTo>
                  <a:pt x="5068880" y="147418"/>
                </a:lnTo>
                <a:cubicBezTo>
                  <a:pt x="5075415" y="144884"/>
                  <a:pt x="5081215" y="142717"/>
                  <a:pt x="5086283" y="140917"/>
                </a:cubicBezTo>
                <a:cubicBezTo>
                  <a:pt x="5091350" y="139117"/>
                  <a:pt x="5095150" y="138217"/>
                  <a:pt x="5097684" y="138217"/>
                </a:cubicBezTo>
                <a:cubicBezTo>
                  <a:pt x="5117420" y="127949"/>
                  <a:pt x="5136356" y="115714"/>
                  <a:pt x="5154491" y="101512"/>
                </a:cubicBezTo>
                <a:cubicBezTo>
                  <a:pt x="5172627" y="87310"/>
                  <a:pt x="5187829" y="72609"/>
                  <a:pt x="5200097" y="57407"/>
                </a:cubicBezTo>
                <a:lnTo>
                  <a:pt x="5082282" y="57407"/>
                </a:lnTo>
                <a:lnTo>
                  <a:pt x="5081682" y="51806"/>
                </a:lnTo>
                <a:lnTo>
                  <a:pt x="5201497" y="51806"/>
                </a:lnTo>
                <a:close/>
                <a:moveTo>
                  <a:pt x="3619416" y="36404"/>
                </a:moveTo>
                <a:lnTo>
                  <a:pt x="3640019" y="59807"/>
                </a:lnTo>
                <a:cubicBezTo>
                  <a:pt x="3639085" y="60874"/>
                  <a:pt x="3637918" y="61674"/>
                  <a:pt x="3636518" y="62207"/>
                </a:cubicBezTo>
                <a:cubicBezTo>
                  <a:pt x="3635118" y="62741"/>
                  <a:pt x="3633151" y="63074"/>
                  <a:pt x="3630618" y="63207"/>
                </a:cubicBezTo>
                <a:cubicBezTo>
                  <a:pt x="3597813" y="98278"/>
                  <a:pt x="3554541" y="124015"/>
                  <a:pt x="3500801" y="140417"/>
                </a:cubicBezTo>
                <a:lnTo>
                  <a:pt x="3501801" y="141217"/>
                </a:lnTo>
                <a:cubicBezTo>
                  <a:pt x="3506869" y="146818"/>
                  <a:pt x="3515470" y="150718"/>
                  <a:pt x="3527605" y="152919"/>
                </a:cubicBezTo>
                <a:cubicBezTo>
                  <a:pt x="3539739" y="155119"/>
                  <a:pt x="3557275" y="156219"/>
                  <a:pt x="3580211" y="156219"/>
                </a:cubicBezTo>
                <a:cubicBezTo>
                  <a:pt x="3600614" y="156219"/>
                  <a:pt x="3619683" y="155619"/>
                  <a:pt x="3637418" y="154419"/>
                </a:cubicBezTo>
                <a:lnTo>
                  <a:pt x="3637018" y="156419"/>
                </a:lnTo>
                <a:cubicBezTo>
                  <a:pt x="3630218" y="158153"/>
                  <a:pt x="3624383" y="161853"/>
                  <a:pt x="3619516" y="167520"/>
                </a:cubicBezTo>
                <a:cubicBezTo>
                  <a:pt x="3614649" y="173188"/>
                  <a:pt x="3611148" y="179622"/>
                  <a:pt x="3609015" y="186823"/>
                </a:cubicBezTo>
                <a:lnTo>
                  <a:pt x="3562209" y="186823"/>
                </a:lnTo>
                <a:cubicBezTo>
                  <a:pt x="3540073" y="186823"/>
                  <a:pt x="3524604" y="183889"/>
                  <a:pt x="3515803" y="178022"/>
                </a:cubicBezTo>
                <a:cubicBezTo>
                  <a:pt x="3507002" y="172154"/>
                  <a:pt x="3500735" y="162887"/>
                  <a:pt x="3497001" y="150218"/>
                </a:cubicBezTo>
                <a:cubicBezTo>
                  <a:pt x="3496067" y="147818"/>
                  <a:pt x="3494934" y="146618"/>
                  <a:pt x="3493600" y="146618"/>
                </a:cubicBezTo>
                <a:cubicBezTo>
                  <a:pt x="3492267" y="146618"/>
                  <a:pt x="3490667" y="147885"/>
                  <a:pt x="3488800" y="150418"/>
                </a:cubicBezTo>
                <a:cubicBezTo>
                  <a:pt x="3486666" y="153485"/>
                  <a:pt x="3483532" y="157553"/>
                  <a:pt x="3479399" y="162620"/>
                </a:cubicBezTo>
                <a:cubicBezTo>
                  <a:pt x="3473798" y="169821"/>
                  <a:pt x="3468064" y="177355"/>
                  <a:pt x="3462197" y="185223"/>
                </a:cubicBezTo>
                <a:lnTo>
                  <a:pt x="3462197" y="185823"/>
                </a:lnTo>
                <a:cubicBezTo>
                  <a:pt x="3461796" y="187556"/>
                  <a:pt x="3460596" y="188890"/>
                  <a:pt x="3458596" y="189823"/>
                </a:cubicBezTo>
                <a:lnTo>
                  <a:pt x="3444794" y="155219"/>
                </a:lnTo>
                <a:lnTo>
                  <a:pt x="3466397" y="147418"/>
                </a:lnTo>
                <a:cubicBezTo>
                  <a:pt x="3472931" y="144884"/>
                  <a:pt x="3478732" y="142717"/>
                  <a:pt x="3483799" y="140917"/>
                </a:cubicBezTo>
                <a:cubicBezTo>
                  <a:pt x="3488866" y="139117"/>
                  <a:pt x="3492667" y="138217"/>
                  <a:pt x="3495201" y="138217"/>
                </a:cubicBezTo>
                <a:cubicBezTo>
                  <a:pt x="3514936" y="127949"/>
                  <a:pt x="3533872" y="115714"/>
                  <a:pt x="3552008" y="101512"/>
                </a:cubicBezTo>
                <a:cubicBezTo>
                  <a:pt x="3570143" y="87310"/>
                  <a:pt x="3585345" y="72609"/>
                  <a:pt x="3597613" y="57407"/>
                </a:cubicBezTo>
                <a:lnTo>
                  <a:pt x="3479799" y="57407"/>
                </a:lnTo>
                <a:lnTo>
                  <a:pt x="3479199" y="51806"/>
                </a:lnTo>
                <a:lnTo>
                  <a:pt x="3599014" y="51806"/>
                </a:lnTo>
                <a:close/>
                <a:moveTo>
                  <a:pt x="2082235" y="36404"/>
                </a:moveTo>
                <a:lnTo>
                  <a:pt x="2102837" y="59807"/>
                </a:lnTo>
                <a:cubicBezTo>
                  <a:pt x="2101904" y="60874"/>
                  <a:pt x="2100737" y="61674"/>
                  <a:pt x="2099337" y="62207"/>
                </a:cubicBezTo>
                <a:cubicBezTo>
                  <a:pt x="2097937" y="62741"/>
                  <a:pt x="2095970" y="63074"/>
                  <a:pt x="2093436" y="63207"/>
                </a:cubicBezTo>
                <a:cubicBezTo>
                  <a:pt x="2060632" y="98278"/>
                  <a:pt x="2017360" y="124015"/>
                  <a:pt x="1963620" y="140417"/>
                </a:cubicBezTo>
                <a:lnTo>
                  <a:pt x="1964620" y="141217"/>
                </a:lnTo>
                <a:cubicBezTo>
                  <a:pt x="1969687" y="146818"/>
                  <a:pt x="1978288" y="150718"/>
                  <a:pt x="1990424" y="152919"/>
                </a:cubicBezTo>
                <a:cubicBezTo>
                  <a:pt x="2002558" y="155119"/>
                  <a:pt x="2020094" y="156219"/>
                  <a:pt x="2043030" y="156219"/>
                </a:cubicBezTo>
                <a:cubicBezTo>
                  <a:pt x="2063433" y="156219"/>
                  <a:pt x="2082501" y="155619"/>
                  <a:pt x="2100237" y="154419"/>
                </a:cubicBezTo>
                <a:lnTo>
                  <a:pt x="2099837" y="156419"/>
                </a:lnTo>
                <a:cubicBezTo>
                  <a:pt x="2093036" y="158153"/>
                  <a:pt x="2087202" y="161853"/>
                  <a:pt x="2082335" y="167520"/>
                </a:cubicBezTo>
                <a:cubicBezTo>
                  <a:pt x="2077467" y="173188"/>
                  <a:pt x="2073967" y="179622"/>
                  <a:pt x="2071833" y="186823"/>
                </a:cubicBezTo>
                <a:lnTo>
                  <a:pt x="2025028" y="186823"/>
                </a:lnTo>
                <a:cubicBezTo>
                  <a:pt x="2002891" y="186823"/>
                  <a:pt x="1987423" y="183889"/>
                  <a:pt x="1978622" y="178022"/>
                </a:cubicBezTo>
                <a:cubicBezTo>
                  <a:pt x="1969821" y="172154"/>
                  <a:pt x="1963553" y="162887"/>
                  <a:pt x="1959819" y="150218"/>
                </a:cubicBezTo>
                <a:cubicBezTo>
                  <a:pt x="1958886" y="147818"/>
                  <a:pt x="1957753" y="146618"/>
                  <a:pt x="1956419" y="146618"/>
                </a:cubicBezTo>
                <a:cubicBezTo>
                  <a:pt x="1955085" y="146618"/>
                  <a:pt x="1953486" y="147885"/>
                  <a:pt x="1951619" y="150418"/>
                </a:cubicBezTo>
                <a:cubicBezTo>
                  <a:pt x="1949485" y="153485"/>
                  <a:pt x="1946351" y="157553"/>
                  <a:pt x="1942217" y="162620"/>
                </a:cubicBezTo>
                <a:cubicBezTo>
                  <a:pt x="1936617" y="169821"/>
                  <a:pt x="1930882" y="177355"/>
                  <a:pt x="1925015" y="185223"/>
                </a:cubicBezTo>
                <a:lnTo>
                  <a:pt x="1925015" y="185823"/>
                </a:lnTo>
                <a:cubicBezTo>
                  <a:pt x="1924615" y="187556"/>
                  <a:pt x="1923415" y="188890"/>
                  <a:pt x="1921415" y="189823"/>
                </a:cubicBezTo>
                <a:lnTo>
                  <a:pt x="1907613" y="155219"/>
                </a:lnTo>
                <a:lnTo>
                  <a:pt x="1929216" y="147418"/>
                </a:lnTo>
                <a:cubicBezTo>
                  <a:pt x="1935750" y="144884"/>
                  <a:pt x="1941551" y="142717"/>
                  <a:pt x="1946618" y="140917"/>
                </a:cubicBezTo>
                <a:cubicBezTo>
                  <a:pt x="1951685" y="139117"/>
                  <a:pt x="1955485" y="138217"/>
                  <a:pt x="1958019" y="138217"/>
                </a:cubicBezTo>
                <a:cubicBezTo>
                  <a:pt x="1977755" y="127949"/>
                  <a:pt x="1996691" y="115714"/>
                  <a:pt x="2014826" y="101512"/>
                </a:cubicBezTo>
                <a:cubicBezTo>
                  <a:pt x="2032962" y="87310"/>
                  <a:pt x="2048164" y="72609"/>
                  <a:pt x="2060432" y="57407"/>
                </a:cubicBezTo>
                <a:lnTo>
                  <a:pt x="1942618" y="57407"/>
                </a:lnTo>
                <a:lnTo>
                  <a:pt x="1942017" y="51806"/>
                </a:lnTo>
                <a:lnTo>
                  <a:pt x="2061832" y="51806"/>
                </a:lnTo>
                <a:close/>
                <a:moveTo>
                  <a:pt x="579472" y="36404"/>
                </a:moveTo>
                <a:lnTo>
                  <a:pt x="600075" y="59807"/>
                </a:lnTo>
                <a:cubicBezTo>
                  <a:pt x="599142" y="60874"/>
                  <a:pt x="597975" y="61674"/>
                  <a:pt x="596574" y="62207"/>
                </a:cubicBezTo>
                <a:cubicBezTo>
                  <a:pt x="595174" y="62741"/>
                  <a:pt x="593207" y="63074"/>
                  <a:pt x="590674" y="63207"/>
                </a:cubicBezTo>
                <a:cubicBezTo>
                  <a:pt x="557870" y="98278"/>
                  <a:pt x="514598" y="124015"/>
                  <a:pt x="460858" y="140417"/>
                </a:cubicBezTo>
                <a:lnTo>
                  <a:pt x="461858" y="141217"/>
                </a:lnTo>
                <a:cubicBezTo>
                  <a:pt x="466925" y="146818"/>
                  <a:pt x="475526" y="150718"/>
                  <a:pt x="487661" y="152919"/>
                </a:cubicBezTo>
                <a:cubicBezTo>
                  <a:pt x="499796" y="155119"/>
                  <a:pt x="517331" y="156219"/>
                  <a:pt x="540268" y="156219"/>
                </a:cubicBezTo>
                <a:cubicBezTo>
                  <a:pt x="560670" y="156219"/>
                  <a:pt x="579739" y="155619"/>
                  <a:pt x="597475" y="154419"/>
                </a:cubicBezTo>
                <a:lnTo>
                  <a:pt x="597074" y="156419"/>
                </a:lnTo>
                <a:cubicBezTo>
                  <a:pt x="590274" y="158153"/>
                  <a:pt x="584440" y="161853"/>
                  <a:pt x="579572" y="167520"/>
                </a:cubicBezTo>
                <a:cubicBezTo>
                  <a:pt x="574705" y="173188"/>
                  <a:pt x="571204" y="179622"/>
                  <a:pt x="569071" y="186823"/>
                </a:cubicBezTo>
                <a:lnTo>
                  <a:pt x="522265" y="186823"/>
                </a:lnTo>
                <a:cubicBezTo>
                  <a:pt x="500129" y="186823"/>
                  <a:pt x="484661" y="183889"/>
                  <a:pt x="475859" y="178022"/>
                </a:cubicBezTo>
                <a:cubicBezTo>
                  <a:pt x="467058" y="172154"/>
                  <a:pt x="460791" y="162887"/>
                  <a:pt x="457057" y="150218"/>
                </a:cubicBezTo>
                <a:cubicBezTo>
                  <a:pt x="456124" y="147818"/>
                  <a:pt x="454990" y="146618"/>
                  <a:pt x="453657" y="146618"/>
                </a:cubicBezTo>
                <a:cubicBezTo>
                  <a:pt x="452323" y="146618"/>
                  <a:pt x="450723" y="147885"/>
                  <a:pt x="448856" y="150418"/>
                </a:cubicBezTo>
                <a:cubicBezTo>
                  <a:pt x="446723" y="153485"/>
                  <a:pt x="443589" y="157553"/>
                  <a:pt x="439455" y="162620"/>
                </a:cubicBezTo>
                <a:cubicBezTo>
                  <a:pt x="433854" y="169821"/>
                  <a:pt x="428120" y="177355"/>
                  <a:pt x="422253" y="185223"/>
                </a:cubicBezTo>
                <a:lnTo>
                  <a:pt x="422253" y="185823"/>
                </a:lnTo>
                <a:cubicBezTo>
                  <a:pt x="421853" y="187556"/>
                  <a:pt x="420653" y="188890"/>
                  <a:pt x="418652" y="189823"/>
                </a:cubicBezTo>
                <a:lnTo>
                  <a:pt x="404851" y="155219"/>
                </a:lnTo>
                <a:lnTo>
                  <a:pt x="426453" y="147418"/>
                </a:lnTo>
                <a:cubicBezTo>
                  <a:pt x="432987" y="144884"/>
                  <a:pt x="438788" y="142717"/>
                  <a:pt x="443855" y="140917"/>
                </a:cubicBezTo>
                <a:cubicBezTo>
                  <a:pt x="448923" y="139117"/>
                  <a:pt x="452723" y="138217"/>
                  <a:pt x="455257" y="138217"/>
                </a:cubicBezTo>
                <a:cubicBezTo>
                  <a:pt x="474993" y="127949"/>
                  <a:pt x="493928" y="115714"/>
                  <a:pt x="512064" y="101512"/>
                </a:cubicBezTo>
                <a:cubicBezTo>
                  <a:pt x="530199" y="87310"/>
                  <a:pt x="545401" y="72609"/>
                  <a:pt x="557670" y="57407"/>
                </a:cubicBezTo>
                <a:lnTo>
                  <a:pt x="439855" y="57407"/>
                </a:lnTo>
                <a:lnTo>
                  <a:pt x="439255" y="51806"/>
                </a:lnTo>
                <a:lnTo>
                  <a:pt x="559070" y="51806"/>
                </a:lnTo>
                <a:close/>
                <a:moveTo>
                  <a:pt x="6292453" y="35604"/>
                </a:moveTo>
                <a:lnTo>
                  <a:pt x="6295453" y="36404"/>
                </a:lnTo>
                <a:cubicBezTo>
                  <a:pt x="6288119" y="49872"/>
                  <a:pt x="6280118" y="64974"/>
                  <a:pt x="6271450" y="81710"/>
                </a:cubicBezTo>
                <a:cubicBezTo>
                  <a:pt x="6262782" y="98445"/>
                  <a:pt x="6256915" y="110147"/>
                  <a:pt x="6253848" y="116814"/>
                </a:cubicBezTo>
                <a:cubicBezTo>
                  <a:pt x="6250381" y="124015"/>
                  <a:pt x="6247980" y="130482"/>
                  <a:pt x="6246647" y="136217"/>
                </a:cubicBezTo>
                <a:cubicBezTo>
                  <a:pt x="6245980" y="140884"/>
                  <a:pt x="6246180" y="145351"/>
                  <a:pt x="6247247" y="149618"/>
                </a:cubicBezTo>
                <a:cubicBezTo>
                  <a:pt x="6249114" y="156952"/>
                  <a:pt x="6249247" y="164153"/>
                  <a:pt x="6247647" y="171221"/>
                </a:cubicBezTo>
                <a:cubicBezTo>
                  <a:pt x="6247113" y="174021"/>
                  <a:pt x="6246513" y="176155"/>
                  <a:pt x="6245847" y="177622"/>
                </a:cubicBezTo>
                <a:lnTo>
                  <a:pt x="6259848" y="177622"/>
                </a:lnTo>
                <a:lnTo>
                  <a:pt x="6276851" y="97412"/>
                </a:lnTo>
                <a:lnTo>
                  <a:pt x="6301654" y="107613"/>
                </a:lnTo>
                <a:lnTo>
                  <a:pt x="6363461" y="107613"/>
                </a:lnTo>
                <a:lnTo>
                  <a:pt x="6377463" y="93611"/>
                </a:lnTo>
                <a:lnTo>
                  <a:pt x="6400066" y="111613"/>
                </a:lnTo>
                <a:cubicBezTo>
                  <a:pt x="6398599" y="113480"/>
                  <a:pt x="6395265" y="114881"/>
                  <a:pt x="6390065" y="115814"/>
                </a:cubicBezTo>
                <a:lnTo>
                  <a:pt x="6377663" y="174221"/>
                </a:lnTo>
                <a:lnTo>
                  <a:pt x="6387264" y="161620"/>
                </a:lnTo>
                <a:lnTo>
                  <a:pt x="6389265" y="164620"/>
                </a:lnTo>
                <a:cubicBezTo>
                  <a:pt x="6390598" y="166754"/>
                  <a:pt x="6392132" y="169221"/>
                  <a:pt x="6393865" y="172021"/>
                </a:cubicBezTo>
                <a:cubicBezTo>
                  <a:pt x="6395599" y="174821"/>
                  <a:pt x="6397066" y="177488"/>
                  <a:pt x="6398266" y="180022"/>
                </a:cubicBezTo>
                <a:cubicBezTo>
                  <a:pt x="6397199" y="182156"/>
                  <a:pt x="6395265" y="183222"/>
                  <a:pt x="6392465" y="183222"/>
                </a:cubicBezTo>
                <a:lnTo>
                  <a:pt x="6245047" y="183222"/>
                </a:lnTo>
                <a:lnTo>
                  <a:pt x="6244647" y="179622"/>
                </a:lnTo>
                <a:cubicBezTo>
                  <a:pt x="6239979" y="187090"/>
                  <a:pt x="6233512" y="190823"/>
                  <a:pt x="6225244" y="190823"/>
                </a:cubicBezTo>
                <a:cubicBezTo>
                  <a:pt x="6222710" y="190823"/>
                  <a:pt x="6220443" y="190023"/>
                  <a:pt x="6218443" y="188423"/>
                </a:cubicBezTo>
                <a:cubicBezTo>
                  <a:pt x="6216443" y="186823"/>
                  <a:pt x="6215376" y="184089"/>
                  <a:pt x="6215243" y="180222"/>
                </a:cubicBezTo>
                <a:cubicBezTo>
                  <a:pt x="6218977" y="170888"/>
                  <a:pt x="6221577" y="162553"/>
                  <a:pt x="6223044" y="155219"/>
                </a:cubicBezTo>
                <a:cubicBezTo>
                  <a:pt x="6223444" y="153619"/>
                  <a:pt x="6224044" y="150385"/>
                  <a:pt x="6224844" y="145518"/>
                </a:cubicBezTo>
                <a:cubicBezTo>
                  <a:pt x="6225644" y="140650"/>
                  <a:pt x="6224944" y="137250"/>
                  <a:pt x="6222744" y="135316"/>
                </a:cubicBezTo>
                <a:cubicBezTo>
                  <a:pt x="6220544" y="133383"/>
                  <a:pt x="6217310" y="132216"/>
                  <a:pt x="6213043" y="131816"/>
                </a:cubicBezTo>
                <a:lnTo>
                  <a:pt x="6213843" y="128216"/>
                </a:lnTo>
                <a:lnTo>
                  <a:pt x="6223044" y="128216"/>
                </a:lnTo>
                <a:cubicBezTo>
                  <a:pt x="6224644" y="128216"/>
                  <a:pt x="6225911" y="128016"/>
                  <a:pt x="6226844" y="127615"/>
                </a:cubicBezTo>
                <a:cubicBezTo>
                  <a:pt x="6228845" y="126682"/>
                  <a:pt x="6236112" y="117281"/>
                  <a:pt x="6248647" y="99412"/>
                </a:cubicBezTo>
                <a:close/>
                <a:moveTo>
                  <a:pt x="1812201" y="27803"/>
                </a:moveTo>
                <a:cubicBezTo>
                  <a:pt x="1831137" y="33004"/>
                  <a:pt x="1839538" y="40738"/>
                  <a:pt x="1837404" y="51006"/>
                </a:cubicBezTo>
                <a:cubicBezTo>
                  <a:pt x="1837137" y="52606"/>
                  <a:pt x="1835971" y="54973"/>
                  <a:pt x="1833904" y="58107"/>
                </a:cubicBezTo>
                <a:cubicBezTo>
                  <a:pt x="1831837" y="61241"/>
                  <a:pt x="1828070" y="63341"/>
                  <a:pt x="1822602" y="64408"/>
                </a:cubicBezTo>
                <a:lnTo>
                  <a:pt x="1820202" y="64608"/>
                </a:lnTo>
                <a:cubicBezTo>
                  <a:pt x="1815802" y="64608"/>
                  <a:pt x="1811735" y="62474"/>
                  <a:pt x="1808001" y="58207"/>
                </a:cubicBezTo>
                <a:cubicBezTo>
                  <a:pt x="1808934" y="55540"/>
                  <a:pt x="1809667" y="53006"/>
                  <a:pt x="1810201" y="50606"/>
                </a:cubicBezTo>
                <a:cubicBezTo>
                  <a:pt x="1811801" y="42605"/>
                  <a:pt x="1811868" y="35271"/>
                  <a:pt x="1810401" y="28603"/>
                </a:cubicBezTo>
                <a:close/>
                <a:moveTo>
                  <a:pt x="116014" y="26803"/>
                </a:moveTo>
                <a:lnTo>
                  <a:pt x="102813" y="89011"/>
                </a:lnTo>
                <a:lnTo>
                  <a:pt x="130016" y="89011"/>
                </a:lnTo>
                <a:lnTo>
                  <a:pt x="143218" y="26803"/>
                </a:lnTo>
                <a:close/>
                <a:moveTo>
                  <a:pt x="4992671" y="24403"/>
                </a:moveTo>
                <a:lnTo>
                  <a:pt x="5024275" y="27403"/>
                </a:lnTo>
                <a:cubicBezTo>
                  <a:pt x="5023608" y="30070"/>
                  <a:pt x="5021141" y="31737"/>
                  <a:pt x="5016874" y="32404"/>
                </a:cubicBezTo>
                <a:lnTo>
                  <a:pt x="4994471" y="137417"/>
                </a:lnTo>
                <a:cubicBezTo>
                  <a:pt x="4994338" y="138083"/>
                  <a:pt x="4993104" y="138984"/>
                  <a:pt x="4990771" y="140117"/>
                </a:cubicBezTo>
                <a:cubicBezTo>
                  <a:pt x="4988437" y="141251"/>
                  <a:pt x="4985537" y="142251"/>
                  <a:pt x="4982070" y="143117"/>
                </a:cubicBezTo>
                <a:cubicBezTo>
                  <a:pt x="4978602" y="143984"/>
                  <a:pt x="4975269" y="144418"/>
                  <a:pt x="4972068" y="144418"/>
                </a:cubicBezTo>
                <a:lnTo>
                  <a:pt x="4967268" y="144418"/>
                </a:lnTo>
                <a:close/>
                <a:moveTo>
                  <a:pt x="4942865" y="24203"/>
                </a:moveTo>
                <a:cubicBezTo>
                  <a:pt x="4932997" y="37138"/>
                  <a:pt x="4920995" y="49872"/>
                  <a:pt x="4906860" y="62407"/>
                </a:cubicBezTo>
                <a:lnTo>
                  <a:pt x="4918662" y="67208"/>
                </a:lnTo>
                <a:lnTo>
                  <a:pt x="4938464" y="67208"/>
                </a:lnTo>
                <a:lnTo>
                  <a:pt x="4954066" y="55006"/>
                </a:lnTo>
                <a:lnTo>
                  <a:pt x="4954266" y="55406"/>
                </a:lnTo>
                <a:cubicBezTo>
                  <a:pt x="4952399" y="43938"/>
                  <a:pt x="4948599" y="33537"/>
                  <a:pt x="4942865" y="24203"/>
                </a:cubicBezTo>
                <a:close/>
                <a:moveTo>
                  <a:pt x="6501279" y="23202"/>
                </a:moveTo>
                <a:lnTo>
                  <a:pt x="6498878" y="34604"/>
                </a:lnTo>
                <a:lnTo>
                  <a:pt x="6501679" y="34604"/>
                </a:lnTo>
                <a:lnTo>
                  <a:pt x="6512880" y="23202"/>
                </a:lnTo>
                <a:close/>
                <a:moveTo>
                  <a:pt x="6328257" y="23002"/>
                </a:moveTo>
                <a:lnTo>
                  <a:pt x="6323456" y="45605"/>
                </a:lnTo>
                <a:lnTo>
                  <a:pt x="6368662" y="45605"/>
                </a:lnTo>
                <a:lnTo>
                  <a:pt x="6373463" y="23002"/>
                </a:lnTo>
                <a:close/>
                <a:moveTo>
                  <a:pt x="3143557" y="18802"/>
                </a:moveTo>
                <a:lnTo>
                  <a:pt x="3162759" y="39604"/>
                </a:lnTo>
                <a:cubicBezTo>
                  <a:pt x="3161959" y="40805"/>
                  <a:pt x="3160926" y="41671"/>
                  <a:pt x="3159659" y="42205"/>
                </a:cubicBezTo>
                <a:cubicBezTo>
                  <a:pt x="3158392" y="42738"/>
                  <a:pt x="3156492" y="43138"/>
                  <a:pt x="3153958" y="43405"/>
                </a:cubicBezTo>
                <a:cubicBezTo>
                  <a:pt x="3147290" y="62341"/>
                  <a:pt x="3138489" y="81343"/>
                  <a:pt x="3127555" y="100412"/>
                </a:cubicBezTo>
                <a:cubicBezTo>
                  <a:pt x="3136622" y="113347"/>
                  <a:pt x="3141223" y="124815"/>
                  <a:pt x="3141356" y="134816"/>
                </a:cubicBezTo>
                <a:cubicBezTo>
                  <a:pt x="3141490" y="138283"/>
                  <a:pt x="3141223" y="141417"/>
                  <a:pt x="3140556" y="144218"/>
                </a:cubicBezTo>
                <a:cubicBezTo>
                  <a:pt x="3139490" y="149285"/>
                  <a:pt x="3137289" y="153152"/>
                  <a:pt x="3133955" y="155819"/>
                </a:cubicBezTo>
                <a:cubicBezTo>
                  <a:pt x="3131689" y="157553"/>
                  <a:pt x="3129222" y="158419"/>
                  <a:pt x="3126555" y="158419"/>
                </a:cubicBezTo>
                <a:cubicBezTo>
                  <a:pt x="3123354" y="158419"/>
                  <a:pt x="3119954" y="157086"/>
                  <a:pt x="3116353" y="154419"/>
                </a:cubicBezTo>
                <a:cubicBezTo>
                  <a:pt x="3115020" y="145884"/>
                  <a:pt x="3112553" y="137083"/>
                  <a:pt x="3108952" y="128016"/>
                </a:cubicBezTo>
                <a:cubicBezTo>
                  <a:pt x="3092151" y="150818"/>
                  <a:pt x="3070015" y="170354"/>
                  <a:pt x="3042544" y="186623"/>
                </a:cubicBezTo>
                <a:lnTo>
                  <a:pt x="3040744" y="184823"/>
                </a:lnTo>
                <a:cubicBezTo>
                  <a:pt x="3064347" y="162553"/>
                  <a:pt x="3084016" y="136217"/>
                  <a:pt x="3099751" y="105813"/>
                </a:cubicBezTo>
                <a:cubicBezTo>
                  <a:pt x="3091617" y="89011"/>
                  <a:pt x="3083083" y="73875"/>
                  <a:pt x="3074148" y="60407"/>
                </a:cubicBezTo>
                <a:lnTo>
                  <a:pt x="3076948" y="59007"/>
                </a:lnTo>
                <a:cubicBezTo>
                  <a:pt x="3090817" y="66608"/>
                  <a:pt x="3102219" y="74476"/>
                  <a:pt x="3111153" y="82610"/>
                </a:cubicBezTo>
                <a:cubicBezTo>
                  <a:pt x="3117687" y="67675"/>
                  <a:pt x="3123287" y="53006"/>
                  <a:pt x="3127955" y="38604"/>
                </a:cubicBezTo>
                <a:lnTo>
                  <a:pt x="3076348" y="38604"/>
                </a:lnTo>
                <a:lnTo>
                  <a:pt x="3075748" y="33004"/>
                </a:lnTo>
                <a:lnTo>
                  <a:pt x="3127355" y="33004"/>
                </a:lnTo>
                <a:close/>
                <a:moveTo>
                  <a:pt x="6564686" y="17802"/>
                </a:moveTo>
                <a:cubicBezTo>
                  <a:pt x="6564020" y="20869"/>
                  <a:pt x="6562686" y="24336"/>
                  <a:pt x="6560686" y="28203"/>
                </a:cubicBezTo>
                <a:cubicBezTo>
                  <a:pt x="6556019" y="37538"/>
                  <a:pt x="6546751" y="44805"/>
                  <a:pt x="6532883" y="50006"/>
                </a:cubicBezTo>
                <a:lnTo>
                  <a:pt x="6578088" y="50006"/>
                </a:lnTo>
                <a:lnTo>
                  <a:pt x="6587489" y="43005"/>
                </a:lnTo>
                <a:cubicBezTo>
                  <a:pt x="6581222" y="42872"/>
                  <a:pt x="6577555" y="41571"/>
                  <a:pt x="6576488" y="39104"/>
                </a:cubicBezTo>
                <a:cubicBezTo>
                  <a:pt x="6575421" y="36637"/>
                  <a:pt x="6575421" y="32670"/>
                  <a:pt x="6576488" y="27203"/>
                </a:cubicBezTo>
                <a:lnTo>
                  <a:pt x="6578488" y="17802"/>
                </a:lnTo>
                <a:close/>
                <a:moveTo>
                  <a:pt x="4727638" y="4200"/>
                </a:moveTo>
                <a:lnTo>
                  <a:pt x="4763242" y="7200"/>
                </a:lnTo>
                <a:cubicBezTo>
                  <a:pt x="4762709" y="8667"/>
                  <a:pt x="4761842" y="9901"/>
                  <a:pt x="4760642" y="10901"/>
                </a:cubicBezTo>
                <a:cubicBezTo>
                  <a:pt x="4759442" y="11901"/>
                  <a:pt x="4757442" y="12601"/>
                  <a:pt x="4754641" y="13001"/>
                </a:cubicBezTo>
                <a:lnTo>
                  <a:pt x="4745840" y="54606"/>
                </a:lnTo>
                <a:lnTo>
                  <a:pt x="4781245" y="54606"/>
                </a:lnTo>
                <a:lnTo>
                  <a:pt x="4792046" y="4200"/>
                </a:lnTo>
                <a:lnTo>
                  <a:pt x="4828250" y="7200"/>
                </a:lnTo>
                <a:cubicBezTo>
                  <a:pt x="4827717" y="8667"/>
                  <a:pt x="4826850" y="9901"/>
                  <a:pt x="4825650" y="10901"/>
                </a:cubicBezTo>
                <a:cubicBezTo>
                  <a:pt x="4824450" y="11901"/>
                  <a:pt x="4822383" y="12601"/>
                  <a:pt x="4819449" y="13001"/>
                </a:cubicBezTo>
                <a:lnTo>
                  <a:pt x="4810648" y="54606"/>
                </a:lnTo>
                <a:lnTo>
                  <a:pt x="4815649" y="54606"/>
                </a:lnTo>
                <a:lnTo>
                  <a:pt x="4833251" y="35804"/>
                </a:lnTo>
                <a:lnTo>
                  <a:pt x="4836651" y="39404"/>
                </a:lnTo>
                <a:cubicBezTo>
                  <a:pt x="4839052" y="41671"/>
                  <a:pt x="4841752" y="44438"/>
                  <a:pt x="4844752" y="47705"/>
                </a:cubicBezTo>
                <a:cubicBezTo>
                  <a:pt x="4847753" y="50973"/>
                  <a:pt x="4850587" y="54073"/>
                  <a:pt x="4853254" y="57007"/>
                </a:cubicBezTo>
                <a:cubicBezTo>
                  <a:pt x="4851787" y="59140"/>
                  <a:pt x="4849653" y="60207"/>
                  <a:pt x="4846853" y="60207"/>
                </a:cubicBezTo>
                <a:lnTo>
                  <a:pt x="4809448" y="60207"/>
                </a:lnTo>
                <a:lnTo>
                  <a:pt x="4797847" y="115414"/>
                </a:lnTo>
                <a:lnTo>
                  <a:pt x="4805448" y="115414"/>
                </a:lnTo>
                <a:lnTo>
                  <a:pt x="4824850" y="95411"/>
                </a:lnTo>
                <a:lnTo>
                  <a:pt x="4828851" y="99212"/>
                </a:lnTo>
                <a:cubicBezTo>
                  <a:pt x="4831384" y="101612"/>
                  <a:pt x="4834418" y="104546"/>
                  <a:pt x="4837952" y="108013"/>
                </a:cubicBezTo>
                <a:cubicBezTo>
                  <a:pt x="4841485" y="111480"/>
                  <a:pt x="4844719" y="114747"/>
                  <a:pt x="4847653" y="117814"/>
                </a:cubicBezTo>
                <a:cubicBezTo>
                  <a:pt x="4846319" y="119948"/>
                  <a:pt x="4844119" y="121015"/>
                  <a:pt x="4841052" y="121015"/>
                </a:cubicBezTo>
                <a:lnTo>
                  <a:pt x="4658629" y="121015"/>
                </a:lnTo>
                <a:lnTo>
                  <a:pt x="4658229" y="115414"/>
                </a:lnTo>
                <a:lnTo>
                  <a:pt x="4704035" y="115414"/>
                </a:lnTo>
                <a:lnTo>
                  <a:pt x="4715636" y="60207"/>
                </a:lnTo>
                <a:lnTo>
                  <a:pt x="4679032" y="60207"/>
                </a:lnTo>
                <a:lnTo>
                  <a:pt x="4678632" y="54606"/>
                </a:lnTo>
                <a:lnTo>
                  <a:pt x="4716837" y="54606"/>
                </a:lnTo>
                <a:close/>
                <a:moveTo>
                  <a:pt x="196625" y="3400"/>
                </a:moveTo>
                <a:lnTo>
                  <a:pt x="200025" y="6800"/>
                </a:lnTo>
                <a:cubicBezTo>
                  <a:pt x="202425" y="8934"/>
                  <a:pt x="205159" y="11568"/>
                  <a:pt x="208226" y="14701"/>
                </a:cubicBezTo>
                <a:cubicBezTo>
                  <a:pt x="211293" y="17835"/>
                  <a:pt x="214093" y="20802"/>
                  <a:pt x="216627" y="23602"/>
                </a:cubicBezTo>
                <a:cubicBezTo>
                  <a:pt x="215294" y="25736"/>
                  <a:pt x="213227" y="26803"/>
                  <a:pt x="210426" y="26803"/>
                </a:cubicBezTo>
                <a:lnTo>
                  <a:pt x="174222" y="26803"/>
                </a:lnTo>
                <a:lnTo>
                  <a:pt x="161020" y="89011"/>
                </a:lnTo>
                <a:lnTo>
                  <a:pt x="173422" y="89011"/>
                </a:lnTo>
                <a:lnTo>
                  <a:pt x="191424" y="67608"/>
                </a:lnTo>
                <a:lnTo>
                  <a:pt x="194824" y="71608"/>
                </a:lnTo>
                <a:cubicBezTo>
                  <a:pt x="197225" y="74275"/>
                  <a:pt x="199858" y="77443"/>
                  <a:pt x="202725" y="81110"/>
                </a:cubicBezTo>
                <a:cubicBezTo>
                  <a:pt x="205592" y="84777"/>
                  <a:pt x="208159" y="88211"/>
                  <a:pt x="210426" y="91411"/>
                </a:cubicBezTo>
                <a:cubicBezTo>
                  <a:pt x="209093" y="93545"/>
                  <a:pt x="207026" y="94611"/>
                  <a:pt x="204226" y="94611"/>
                </a:cubicBezTo>
                <a:lnTo>
                  <a:pt x="159820" y="94611"/>
                </a:lnTo>
                <a:lnTo>
                  <a:pt x="141218" y="181622"/>
                </a:lnTo>
                <a:cubicBezTo>
                  <a:pt x="141084" y="182556"/>
                  <a:pt x="138584" y="184156"/>
                  <a:pt x="133717" y="186423"/>
                </a:cubicBezTo>
                <a:cubicBezTo>
                  <a:pt x="128849" y="188690"/>
                  <a:pt x="122415" y="189823"/>
                  <a:pt x="114414" y="189823"/>
                </a:cubicBezTo>
                <a:lnTo>
                  <a:pt x="108614" y="189823"/>
                </a:lnTo>
                <a:lnTo>
                  <a:pt x="128816" y="94611"/>
                </a:lnTo>
                <a:lnTo>
                  <a:pt x="101413" y="94611"/>
                </a:lnTo>
                <a:cubicBezTo>
                  <a:pt x="98612" y="107413"/>
                  <a:pt x="93978" y="119881"/>
                  <a:pt x="87511" y="132016"/>
                </a:cubicBezTo>
                <a:cubicBezTo>
                  <a:pt x="81043" y="144151"/>
                  <a:pt x="71009" y="155319"/>
                  <a:pt x="57407" y="165520"/>
                </a:cubicBezTo>
                <a:cubicBezTo>
                  <a:pt x="43806" y="175721"/>
                  <a:pt x="24936" y="184223"/>
                  <a:pt x="800" y="191023"/>
                </a:cubicBezTo>
                <a:lnTo>
                  <a:pt x="0" y="189623"/>
                </a:lnTo>
                <a:cubicBezTo>
                  <a:pt x="22803" y="176688"/>
                  <a:pt x="39305" y="162286"/>
                  <a:pt x="49506" y="146418"/>
                </a:cubicBezTo>
                <a:cubicBezTo>
                  <a:pt x="59708" y="130549"/>
                  <a:pt x="66808" y="113280"/>
                  <a:pt x="70809" y="94611"/>
                </a:cubicBezTo>
                <a:lnTo>
                  <a:pt x="22803" y="94611"/>
                </a:lnTo>
                <a:lnTo>
                  <a:pt x="22403" y="89011"/>
                </a:lnTo>
                <a:lnTo>
                  <a:pt x="72009" y="89011"/>
                </a:lnTo>
                <a:lnTo>
                  <a:pt x="85211" y="26803"/>
                </a:lnTo>
                <a:lnTo>
                  <a:pt x="45606" y="26803"/>
                </a:lnTo>
                <a:lnTo>
                  <a:pt x="45206" y="21202"/>
                </a:lnTo>
                <a:lnTo>
                  <a:pt x="179422" y="21202"/>
                </a:lnTo>
                <a:close/>
                <a:moveTo>
                  <a:pt x="6257648" y="3000"/>
                </a:moveTo>
                <a:cubicBezTo>
                  <a:pt x="6271517" y="5267"/>
                  <a:pt x="6280584" y="9001"/>
                  <a:pt x="6284852" y="14201"/>
                </a:cubicBezTo>
                <a:cubicBezTo>
                  <a:pt x="6288585" y="18602"/>
                  <a:pt x="6289986" y="23069"/>
                  <a:pt x="6289052" y="27603"/>
                </a:cubicBezTo>
                <a:cubicBezTo>
                  <a:pt x="6288919" y="28270"/>
                  <a:pt x="6288285" y="30070"/>
                  <a:pt x="6287152" y="33004"/>
                </a:cubicBezTo>
                <a:cubicBezTo>
                  <a:pt x="6286018" y="35937"/>
                  <a:pt x="6282851" y="38404"/>
                  <a:pt x="6277651" y="40405"/>
                </a:cubicBezTo>
                <a:cubicBezTo>
                  <a:pt x="6275917" y="41071"/>
                  <a:pt x="6274250" y="41405"/>
                  <a:pt x="6272650" y="41405"/>
                </a:cubicBezTo>
                <a:cubicBezTo>
                  <a:pt x="6269183" y="41405"/>
                  <a:pt x="6265782" y="40071"/>
                  <a:pt x="6262449" y="37404"/>
                </a:cubicBezTo>
                <a:cubicBezTo>
                  <a:pt x="6262982" y="26470"/>
                  <a:pt x="6260782" y="15335"/>
                  <a:pt x="6255848" y="4000"/>
                </a:cubicBezTo>
                <a:close/>
                <a:moveTo>
                  <a:pt x="6389665" y="2800"/>
                </a:moveTo>
                <a:lnTo>
                  <a:pt x="6409667" y="21002"/>
                </a:lnTo>
                <a:cubicBezTo>
                  <a:pt x="6407800" y="23002"/>
                  <a:pt x="6404867" y="24336"/>
                  <a:pt x="6400866" y="25003"/>
                </a:cubicBezTo>
                <a:lnTo>
                  <a:pt x="6387264" y="89011"/>
                </a:lnTo>
                <a:cubicBezTo>
                  <a:pt x="6387131" y="89544"/>
                  <a:pt x="6384864" y="90644"/>
                  <a:pt x="6380464" y="92311"/>
                </a:cubicBezTo>
                <a:cubicBezTo>
                  <a:pt x="6376063" y="93978"/>
                  <a:pt x="6370329" y="94811"/>
                  <a:pt x="6363261" y="94811"/>
                </a:cubicBezTo>
                <a:lnTo>
                  <a:pt x="6358261" y="94811"/>
                </a:lnTo>
                <a:lnTo>
                  <a:pt x="6361061" y="81610"/>
                </a:lnTo>
                <a:lnTo>
                  <a:pt x="6315855" y="81610"/>
                </a:lnTo>
                <a:lnTo>
                  <a:pt x="6313855" y="91011"/>
                </a:lnTo>
                <a:cubicBezTo>
                  <a:pt x="6313588" y="91944"/>
                  <a:pt x="6311355" y="93211"/>
                  <a:pt x="6307154" y="94811"/>
                </a:cubicBezTo>
                <a:cubicBezTo>
                  <a:pt x="6302954" y="96412"/>
                  <a:pt x="6297453" y="97212"/>
                  <a:pt x="6290652" y="97212"/>
                </a:cubicBezTo>
                <a:lnTo>
                  <a:pt x="6285852" y="97212"/>
                </a:lnTo>
                <a:lnTo>
                  <a:pt x="6305054" y="6800"/>
                </a:lnTo>
                <a:lnTo>
                  <a:pt x="6331457" y="17402"/>
                </a:lnTo>
                <a:lnTo>
                  <a:pt x="6373863" y="17402"/>
                </a:lnTo>
                <a:close/>
                <a:moveTo>
                  <a:pt x="265033" y="2200"/>
                </a:moveTo>
                <a:cubicBezTo>
                  <a:pt x="279568" y="4467"/>
                  <a:pt x="289103" y="8334"/>
                  <a:pt x="293637" y="13801"/>
                </a:cubicBezTo>
                <a:cubicBezTo>
                  <a:pt x="297371" y="18469"/>
                  <a:pt x="298771" y="23002"/>
                  <a:pt x="297837" y="27403"/>
                </a:cubicBezTo>
                <a:cubicBezTo>
                  <a:pt x="297704" y="28336"/>
                  <a:pt x="297037" y="30370"/>
                  <a:pt x="295837" y="33504"/>
                </a:cubicBezTo>
                <a:cubicBezTo>
                  <a:pt x="294637" y="36637"/>
                  <a:pt x="291236" y="39271"/>
                  <a:pt x="285636" y="41405"/>
                </a:cubicBezTo>
                <a:cubicBezTo>
                  <a:pt x="283902" y="42071"/>
                  <a:pt x="282169" y="42405"/>
                  <a:pt x="280435" y="42405"/>
                </a:cubicBezTo>
                <a:cubicBezTo>
                  <a:pt x="276835" y="42405"/>
                  <a:pt x="273234" y="40938"/>
                  <a:pt x="269634" y="38004"/>
                </a:cubicBezTo>
                <a:cubicBezTo>
                  <a:pt x="270434" y="24669"/>
                  <a:pt x="268300" y="13068"/>
                  <a:pt x="263233" y="3200"/>
                </a:cubicBezTo>
                <a:close/>
                <a:moveTo>
                  <a:pt x="6925932" y="1800"/>
                </a:moveTo>
                <a:cubicBezTo>
                  <a:pt x="6934333" y="1800"/>
                  <a:pt x="6940333" y="3000"/>
                  <a:pt x="6943934" y="5400"/>
                </a:cubicBezTo>
                <a:cubicBezTo>
                  <a:pt x="6948601" y="8467"/>
                  <a:pt x="6950468" y="12201"/>
                  <a:pt x="6949535" y="16602"/>
                </a:cubicBezTo>
                <a:cubicBezTo>
                  <a:pt x="6949401" y="17002"/>
                  <a:pt x="6948934" y="18535"/>
                  <a:pt x="6948134" y="21202"/>
                </a:cubicBezTo>
                <a:cubicBezTo>
                  <a:pt x="6947334" y="23869"/>
                  <a:pt x="6944334" y="26603"/>
                  <a:pt x="6939133" y="29403"/>
                </a:cubicBezTo>
                <a:lnTo>
                  <a:pt x="6987139" y="29403"/>
                </a:lnTo>
                <a:lnTo>
                  <a:pt x="7003741" y="15601"/>
                </a:lnTo>
                <a:lnTo>
                  <a:pt x="7022744" y="38004"/>
                </a:lnTo>
                <a:cubicBezTo>
                  <a:pt x="7021677" y="38938"/>
                  <a:pt x="7020510" y="39571"/>
                  <a:pt x="7019243" y="39905"/>
                </a:cubicBezTo>
                <a:cubicBezTo>
                  <a:pt x="7017976" y="40238"/>
                  <a:pt x="7016343" y="40471"/>
                  <a:pt x="7014343" y="40605"/>
                </a:cubicBezTo>
                <a:cubicBezTo>
                  <a:pt x="7007142" y="45672"/>
                  <a:pt x="6997941" y="50739"/>
                  <a:pt x="6986739" y="55806"/>
                </a:cubicBezTo>
                <a:cubicBezTo>
                  <a:pt x="6988473" y="57407"/>
                  <a:pt x="6990073" y="59007"/>
                  <a:pt x="6991540" y="60607"/>
                </a:cubicBezTo>
                <a:cubicBezTo>
                  <a:pt x="6990473" y="62741"/>
                  <a:pt x="6988339" y="63807"/>
                  <a:pt x="6985139" y="63807"/>
                </a:cubicBezTo>
                <a:lnTo>
                  <a:pt x="6976938" y="63807"/>
                </a:lnTo>
                <a:lnTo>
                  <a:pt x="6934733" y="63807"/>
                </a:lnTo>
                <a:cubicBezTo>
                  <a:pt x="6926998" y="70208"/>
                  <a:pt x="6918131" y="76142"/>
                  <a:pt x="6908129" y="81610"/>
                </a:cubicBezTo>
                <a:cubicBezTo>
                  <a:pt x="6913997" y="87344"/>
                  <a:pt x="6918531" y="93678"/>
                  <a:pt x="6921731" y="100612"/>
                </a:cubicBezTo>
                <a:cubicBezTo>
                  <a:pt x="6932132" y="94745"/>
                  <a:pt x="6942334" y="88444"/>
                  <a:pt x="6952335" y="81710"/>
                </a:cubicBezTo>
                <a:cubicBezTo>
                  <a:pt x="6962336" y="74976"/>
                  <a:pt x="6970537" y="69008"/>
                  <a:pt x="6976938" y="63807"/>
                </a:cubicBezTo>
                <a:lnTo>
                  <a:pt x="7000341" y="87610"/>
                </a:lnTo>
                <a:cubicBezTo>
                  <a:pt x="6999274" y="88944"/>
                  <a:pt x="6997807" y="89611"/>
                  <a:pt x="6995940" y="89611"/>
                </a:cubicBezTo>
                <a:cubicBezTo>
                  <a:pt x="6994873" y="89611"/>
                  <a:pt x="6993673" y="89411"/>
                  <a:pt x="6992340" y="89011"/>
                </a:cubicBezTo>
                <a:cubicBezTo>
                  <a:pt x="6978071" y="93678"/>
                  <a:pt x="6961469" y="98078"/>
                  <a:pt x="6942534" y="102212"/>
                </a:cubicBezTo>
                <a:cubicBezTo>
                  <a:pt x="6946534" y="115547"/>
                  <a:pt x="6953735" y="126049"/>
                  <a:pt x="6964136" y="133716"/>
                </a:cubicBezTo>
                <a:cubicBezTo>
                  <a:pt x="6974538" y="141384"/>
                  <a:pt x="6986139" y="147218"/>
                  <a:pt x="6998941" y="151218"/>
                </a:cubicBezTo>
                <a:lnTo>
                  <a:pt x="6997941" y="153419"/>
                </a:lnTo>
                <a:cubicBezTo>
                  <a:pt x="6986472" y="156086"/>
                  <a:pt x="6977138" y="164287"/>
                  <a:pt x="6969937" y="178022"/>
                </a:cubicBezTo>
                <a:cubicBezTo>
                  <a:pt x="6959536" y="169887"/>
                  <a:pt x="6951602" y="159986"/>
                  <a:pt x="6946134" y="148318"/>
                </a:cubicBezTo>
                <a:cubicBezTo>
                  <a:pt x="6940667" y="136650"/>
                  <a:pt x="6937933" y="121615"/>
                  <a:pt x="6937933" y="103212"/>
                </a:cubicBezTo>
                <a:lnTo>
                  <a:pt x="6924131" y="105813"/>
                </a:lnTo>
                <a:cubicBezTo>
                  <a:pt x="6929332" y="121148"/>
                  <a:pt x="6930332" y="136350"/>
                  <a:pt x="6927132" y="151418"/>
                </a:cubicBezTo>
                <a:cubicBezTo>
                  <a:pt x="6924331" y="164753"/>
                  <a:pt x="6919664" y="174888"/>
                  <a:pt x="6913130" y="181822"/>
                </a:cubicBezTo>
                <a:cubicBezTo>
                  <a:pt x="6909530" y="185423"/>
                  <a:pt x="6904762" y="187923"/>
                  <a:pt x="6898828" y="189323"/>
                </a:cubicBezTo>
                <a:cubicBezTo>
                  <a:pt x="6892894" y="190723"/>
                  <a:pt x="6885993" y="191423"/>
                  <a:pt x="6878126" y="191423"/>
                </a:cubicBezTo>
                <a:cubicBezTo>
                  <a:pt x="6879726" y="183422"/>
                  <a:pt x="6879326" y="177488"/>
                  <a:pt x="6876925" y="173621"/>
                </a:cubicBezTo>
                <a:cubicBezTo>
                  <a:pt x="6874792" y="170287"/>
                  <a:pt x="6869725" y="167420"/>
                  <a:pt x="6861724" y="165020"/>
                </a:cubicBezTo>
                <a:lnTo>
                  <a:pt x="6862124" y="163020"/>
                </a:lnTo>
                <a:cubicBezTo>
                  <a:pt x="6873592" y="164087"/>
                  <a:pt x="6882059" y="164620"/>
                  <a:pt x="6887527" y="164620"/>
                </a:cubicBezTo>
                <a:cubicBezTo>
                  <a:pt x="6890327" y="164620"/>
                  <a:pt x="6892527" y="163887"/>
                  <a:pt x="6894128" y="162420"/>
                </a:cubicBezTo>
                <a:cubicBezTo>
                  <a:pt x="6896528" y="158953"/>
                  <a:pt x="6898728" y="153752"/>
                  <a:pt x="6900728" y="146818"/>
                </a:cubicBezTo>
                <a:cubicBezTo>
                  <a:pt x="6872858" y="160953"/>
                  <a:pt x="6841921" y="170954"/>
                  <a:pt x="6807917" y="176822"/>
                </a:cubicBezTo>
                <a:lnTo>
                  <a:pt x="6807317" y="174221"/>
                </a:lnTo>
                <a:cubicBezTo>
                  <a:pt x="6846122" y="160220"/>
                  <a:pt x="6878926" y="139884"/>
                  <a:pt x="6905729" y="113214"/>
                </a:cubicBezTo>
                <a:lnTo>
                  <a:pt x="6905729" y="111813"/>
                </a:lnTo>
                <a:cubicBezTo>
                  <a:pt x="6880393" y="125282"/>
                  <a:pt x="6852122" y="135817"/>
                  <a:pt x="6820919" y="143417"/>
                </a:cubicBezTo>
                <a:lnTo>
                  <a:pt x="6820318" y="141217"/>
                </a:lnTo>
                <a:cubicBezTo>
                  <a:pt x="6834187" y="134816"/>
                  <a:pt x="6848122" y="126649"/>
                  <a:pt x="6862124" y="116714"/>
                </a:cubicBezTo>
                <a:cubicBezTo>
                  <a:pt x="6876125" y="106780"/>
                  <a:pt x="6888194" y="96678"/>
                  <a:pt x="6898328" y="86410"/>
                </a:cubicBezTo>
                <a:cubicBezTo>
                  <a:pt x="6876859" y="96678"/>
                  <a:pt x="6853789" y="104613"/>
                  <a:pt x="6829120" y="110213"/>
                </a:cubicBezTo>
                <a:lnTo>
                  <a:pt x="6828519" y="108013"/>
                </a:lnTo>
                <a:cubicBezTo>
                  <a:pt x="6841321" y="102279"/>
                  <a:pt x="6853523" y="95445"/>
                  <a:pt x="6865124" y="87510"/>
                </a:cubicBezTo>
                <a:cubicBezTo>
                  <a:pt x="6876726" y="79576"/>
                  <a:pt x="6886860" y="71675"/>
                  <a:pt x="6895528" y="63807"/>
                </a:cubicBezTo>
                <a:lnTo>
                  <a:pt x="6861324" y="63807"/>
                </a:lnTo>
                <a:lnTo>
                  <a:pt x="6860923" y="58207"/>
                </a:lnTo>
                <a:lnTo>
                  <a:pt x="6952935" y="58207"/>
                </a:lnTo>
                <a:lnTo>
                  <a:pt x="6970737" y="40405"/>
                </a:lnTo>
                <a:lnTo>
                  <a:pt x="6974938" y="44005"/>
                </a:lnTo>
                <a:cubicBezTo>
                  <a:pt x="6977471" y="46539"/>
                  <a:pt x="6980472" y="49472"/>
                  <a:pt x="6983939" y="52806"/>
                </a:cubicBezTo>
                <a:cubicBezTo>
                  <a:pt x="6985539" y="46539"/>
                  <a:pt x="6986939" y="40605"/>
                  <a:pt x="6988139" y="35004"/>
                </a:cubicBezTo>
                <a:lnTo>
                  <a:pt x="6868524" y="35004"/>
                </a:lnTo>
                <a:cubicBezTo>
                  <a:pt x="6868391" y="37138"/>
                  <a:pt x="6868124" y="39204"/>
                  <a:pt x="6867724" y="41205"/>
                </a:cubicBezTo>
                <a:cubicBezTo>
                  <a:pt x="6866658" y="46005"/>
                  <a:pt x="6864757" y="50573"/>
                  <a:pt x="6862024" y="54906"/>
                </a:cubicBezTo>
                <a:cubicBezTo>
                  <a:pt x="6859290" y="59240"/>
                  <a:pt x="6855790" y="62541"/>
                  <a:pt x="6851522" y="64808"/>
                </a:cubicBezTo>
                <a:cubicBezTo>
                  <a:pt x="6848722" y="66274"/>
                  <a:pt x="6845988" y="67008"/>
                  <a:pt x="6843321" y="67008"/>
                </a:cubicBezTo>
                <a:cubicBezTo>
                  <a:pt x="6841988" y="67008"/>
                  <a:pt x="6840021" y="66608"/>
                  <a:pt x="6837421" y="65808"/>
                </a:cubicBezTo>
                <a:cubicBezTo>
                  <a:pt x="6834820" y="65008"/>
                  <a:pt x="6833120" y="62407"/>
                  <a:pt x="6832320" y="58007"/>
                </a:cubicBezTo>
                <a:cubicBezTo>
                  <a:pt x="6832187" y="56407"/>
                  <a:pt x="6832320" y="54873"/>
                  <a:pt x="6832720" y="53406"/>
                </a:cubicBezTo>
                <a:cubicBezTo>
                  <a:pt x="6833120" y="51006"/>
                  <a:pt x="6834354" y="48572"/>
                  <a:pt x="6836420" y="46105"/>
                </a:cubicBezTo>
                <a:cubicBezTo>
                  <a:pt x="6838487" y="43638"/>
                  <a:pt x="6841521" y="41605"/>
                  <a:pt x="6845522" y="40005"/>
                </a:cubicBezTo>
                <a:cubicBezTo>
                  <a:pt x="6849389" y="38138"/>
                  <a:pt x="6853289" y="35137"/>
                  <a:pt x="6857223" y="31003"/>
                </a:cubicBezTo>
                <a:cubicBezTo>
                  <a:pt x="6861157" y="26870"/>
                  <a:pt x="6863724" y="22269"/>
                  <a:pt x="6864924" y="17202"/>
                </a:cubicBezTo>
                <a:lnTo>
                  <a:pt x="6867324" y="17202"/>
                </a:lnTo>
                <a:cubicBezTo>
                  <a:pt x="6868124" y="21469"/>
                  <a:pt x="6868591" y="25536"/>
                  <a:pt x="6868724" y="29403"/>
                </a:cubicBezTo>
                <a:lnTo>
                  <a:pt x="6922331" y="29403"/>
                </a:lnTo>
                <a:cubicBezTo>
                  <a:pt x="6921531" y="28736"/>
                  <a:pt x="6920864" y="28336"/>
                  <a:pt x="6920331" y="28203"/>
                </a:cubicBezTo>
                <a:cubicBezTo>
                  <a:pt x="6920864" y="23269"/>
                  <a:pt x="6920398" y="18602"/>
                  <a:pt x="6918931" y="14201"/>
                </a:cubicBezTo>
                <a:cubicBezTo>
                  <a:pt x="6917464" y="9801"/>
                  <a:pt x="6915397" y="6200"/>
                  <a:pt x="6912730" y="3400"/>
                </a:cubicBezTo>
                <a:lnTo>
                  <a:pt x="6914130" y="2400"/>
                </a:lnTo>
                <a:cubicBezTo>
                  <a:pt x="6918397" y="2000"/>
                  <a:pt x="6922331" y="1800"/>
                  <a:pt x="6925932" y="1800"/>
                </a:cubicBezTo>
                <a:close/>
                <a:moveTo>
                  <a:pt x="5366318" y="1800"/>
                </a:moveTo>
                <a:cubicBezTo>
                  <a:pt x="5374719" y="1800"/>
                  <a:pt x="5380719" y="3000"/>
                  <a:pt x="5384320" y="5400"/>
                </a:cubicBezTo>
                <a:cubicBezTo>
                  <a:pt x="5388987" y="8467"/>
                  <a:pt x="5390854" y="12201"/>
                  <a:pt x="5389921" y="16602"/>
                </a:cubicBezTo>
                <a:cubicBezTo>
                  <a:pt x="5389787" y="17002"/>
                  <a:pt x="5389320" y="18535"/>
                  <a:pt x="5388520" y="21202"/>
                </a:cubicBezTo>
                <a:cubicBezTo>
                  <a:pt x="5387720" y="23869"/>
                  <a:pt x="5384720" y="26603"/>
                  <a:pt x="5379519" y="29403"/>
                </a:cubicBezTo>
                <a:lnTo>
                  <a:pt x="5427525" y="29403"/>
                </a:lnTo>
                <a:lnTo>
                  <a:pt x="5444127" y="15601"/>
                </a:lnTo>
                <a:lnTo>
                  <a:pt x="5463130" y="38004"/>
                </a:lnTo>
                <a:cubicBezTo>
                  <a:pt x="5462063" y="38938"/>
                  <a:pt x="5460896" y="39571"/>
                  <a:pt x="5459629" y="39905"/>
                </a:cubicBezTo>
                <a:cubicBezTo>
                  <a:pt x="5458362" y="40238"/>
                  <a:pt x="5456729" y="40471"/>
                  <a:pt x="5454729" y="40605"/>
                </a:cubicBezTo>
                <a:cubicBezTo>
                  <a:pt x="5447528" y="45672"/>
                  <a:pt x="5438327" y="50739"/>
                  <a:pt x="5427125" y="55806"/>
                </a:cubicBezTo>
                <a:cubicBezTo>
                  <a:pt x="5428859" y="57407"/>
                  <a:pt x="5430459" y="59007"/>
                  <a:pt x="5431926" y="60607"/>
                </a:cubicBezTo>
                <a:cubicBezTo>
                  <a:pt x="5430859" y="62741"/>
                  <a:pt x="5428725" y="63807"/>
                  <a:pt x="5425525" y="63807"/>
                </a:cubicBezTo>
                <a:lnTo>
                  <a:pt x="5417324" y="63807"/>
                </a:lnTo>
                <a:lnTo>
                  <a:pt x="5375119" y="63807"/>
                </a:lnTo>
                <a:cubicBezTo>
                  <a:pt x="5367384" y="70208"/>
                  <a:pt x="5358517" y="76142"/>
                  <a:pt x="5348515" y="81610"/>
                </a:cubicBezTo>
                <a:cubicBezTo>
                  <a:pt x="5354383" y="87344"/>
                  <a:pt x="5358917" y="93678"/>
                  <a:pt x="5362117" y="100612"/>
                </a:cubicBezTo>
                <a:cubicBezTo>
                  <a:pt x="5372518" y="94745"/>
                  <a:pt x="5382720" y="88444"/>
                  <a:pt x="5392721" y="81710"/>
                </a:cubicBezTo>
                <a:cubicBezTo>
                  <a:pt x="5402722" y="74976"/>
                  <a:pt x="5410923" y="69008"/>
                  <a:pt x="5417324" y="63807"/>
                </a:cubicBezTo>
                <a:lnTo>
                  <a:pt x="5440727" y="87610"/>
                </a:lnTo>
                <a:cubicBezTo>
                  <a:pt x="5439660" y="88944"/>
                  <a:pt x="5438193" y="89611"/>
                  <a:pt x="5436326" y="89611"/>
                </a:cubicBezTo>
                <a:cubicBezTo>
                  <a:pt x="5435259" y="89611"/>
                  <a:pt x="5434059" y="89411"/>
                  <a:pt x="5432726" y="89011"/>
                </a:cubicBezTo>
                <a:cubicBezTo>
                  <a:pt x="5418457" y="93678"/>
                  <a:pt x="5401855" y="98078"/>
                  <a:pt x="5382920" y="102212"/>
                </a:cubicBezTo>
                <a:cubicBezTo>
                  <a:pt x="5386920" y="115547"/>
                  <a:pt x="5394121" y="126049"/>
                  <a:pt x="5404522" y="133716"/>
                </a:cubicBezTo>
                <a:cubicBezTo>
                  <a:pt x="5414924" y="141384"/>
                  <a:pt x="5426525" y="147218"/>
                  <a:pt x="5439327" y="151218"/>
                </a:cubicBezTo>
                <a:lnTo>
                  <a:pt x="5438327" y="153419"/>
                </a:lnTo>
                <a:cubicBezTo>
                  <a:pt x="5426858" y="156086"/>
                  <a:pt x="5417524" y="164287"/>
                  <a:pt x="5410323" y="178022"/>
                </a:cubicBezTo>
                <a:cubicBezTo>
                  <a:pt x="5399922" y="169887"/>
                  <a:pt x="5391988" y="159986"/>
                  <a:pt x="5386520" y="148318"/>
                </a:cubicBezTo>
                <a:cubicBezTo>
                  <a:pt x="5381053" y="136650"/>
                  <a:pt x="5378319" y="121615"/>
                  <a:pt x="5378319" y="103212"/>
                </a:cubicBezTo>
                <a:lnTo>
                  <a:pt x="5364517" y="105813"/>
                </a:lnTo>
                <a:cubicBezTo>
                  <a:pt x="5369718" y="121148"/>
                  <a:pt x="5370718" y="136350"/>
                  <a:pt x="5367518" y="151418"/>
                </a:cubicBezTo>
                <a:cubicBezTo>
                  <a:pt x="5364717" y="164753"/>
                  <a:pt x="5360050" y="174888"/>
                  <a:pt x="5353516" y="181822"/>
                </a:cubicBezTo>
                <a:cubicBezTo>
                  <a:pt x="5349916" y="185423"/>
                  <a:pt x="5345148" y="187923"/>
                  <a:pt x="5339214" y="189323"/>
                </a:cubicBezTo>
                <a:cubicBezTo>
                  <a:pt x="5333280" y="190723"/>
                  <a:pt x="5326379" y="191423"/>
                  <a:pt x="5318512" y="191423"/>
                </a:cubicBezTo>
                <a:cubicBezTo>
                  <a:pt x="5320112" y="183422"/>
                  <a:pt x="5319712" y="177488"/>
                  <a:pt x="5317311" y="173621"/>
                </a:cubicBezTo>
                <a:cubicBezTo>
                  <a:pt x="5315178" y="170287"/>
                  <a:pt x="5310111" y="167420"/>
                  <a:pt x="5302110" y="165020"/>
                </a:cubicBezTo>
                <a:lnTo>
                  <a:pt x="5302510" y="163020"/>
                </a:lnTo>
                <a:cubicBezTo>
                  <a:pt x="5313978" y="164087"/>
                  <a:pt x="5322445" y="164620"/>
                  <a:pt x="5327913" y="164620"/>
                </a:cubicBezTo>
                <a:cubicBezTo>
                  <a:pt x="5330713" y="164620"/>
                  <a:pt x="5332913" y="163887"/>
                  <a:pt x="5334514" y="162420"/>
                </a:cubicBezTo>
                <a:cubicBezTo>
                  <a:pt x="5336914" y="158953"/>
                  <a:pt x="5339114" y="153752"/>
                  <a:pt x="5341114" y="146818"/>
                </a:cubicBezTo>
                <a:cubicBezTo>
                  <a:pt x="5313244" y="160953"/>
                  <a:pt x="5282307" y="170954"/>
                  <a:pt x="5248303" y="176822"/>
                </a:cubicBezTo>
                <a:lnTo>
                  <a:pt x="5247703" y="174221"/>
                </a:lnTo>
                <a:cubicBezTo>
                  <a:pt x="5286508" y="160220"/>
                  <a:pt x="5319312" y="139884"/>
                  <a:pt x="5346115" y="113214"/>
                </a:cubicBezTo>
                <a:lnTo>
                  <a:pt x="5346115" y="111813"/>
                </a:lnTo>
                <a:cubicBezTo>
                  <a:pt x="5320779" y="125282"/>
                  <a:pt x="5292508" y="135817"/>
                  <a:pt x="5261305" y="143417"/>
                </a:cubicBezTo>
                <a:lnTo>
                  <a:pt x="5260704" y="141217"/>
                </a:lnTo>
                <a:cubicBezTo>
                  <a:pt x="5274573" y="134816"/>
                  <a:pt x="5288508" y="126649"/>
                  <a:pt x="5302510" y="116714"/>
                </a:cubicBezTo>
                <a:cubicBezTo>
                  <a:pt x="5316511" y="106780"/>
                  <a:pt x="5328580" y="96678"/>
                  <a:pt x="5338714" y="86410"/>
                </a:cubicBezTo>
                <a:cubicBezTo>
                  <a:pt x="5317245" y="96678"/>
                  <a:pt x="5294175" y="104613"/>
                  <a:pt x="5269506" y="110213"/>
                </a:cubicBezTo>
                <a:lnTo>
                  <a:pt x="5268905" y="108013"/>
                </a:lnTo>
                <a:cubicBezTo>
                  <a:pt x="5281707" y="102279"/>
                  <a:pt x="5293909" y="95445"/>
                  <a:pt x="5305510" y="87510"/>
                </a:cubicBezTo>
                <a:cubicBezTo>
                  <a:pt x="5317112" y="79576"/>
                  <a:pt x="5327246" y="71675"/>
                  <a:pt x="5335914" y="63807"/>
                </a:cubicBezTo>
                <a:lnTo>
                  <a:pt x="5301710" y="63807"/>
                </a:lnTo>
                <a:lnTo>
                  <a:pt x="5301309" y="58207"/>
                </a:lnTo>
                <a:lnTo>
                  <a:pt x="5393321" y="58207"/>
                </a:lnTo>
                <a:lnTo>
                  <a:pt x="5411123" y="40405"/>
                </a:lnTo>
                <a:lnTo>
                  <a:pt x="5415324" y="44005"/>
                </a:lnTo>
                <a:cubicBezTo>
                  <a:pt x="5417857" y="46539"/>
                  <a:pt x="5420858" y="49472"/>
                  <a:pt x="5424325" y="52806"/>
                </a:cubicBezTo>
                <a:cubicBezTo>
                  <a:pt x="5425925" y="46539"/>
                  <a:pt x="5427325" y="40605"/>
                  <a:pt x="5428525" y="35004"/>
                </a:cubicBezTo>
                <a:lnTo>
                  <a:pt x="5308910" y="35004"/>
                </a:lnTo>
                <a:cubicBezTo>
                  <a:pt x="5308777" y="37138"/>
                  <a:pt x="5308510" y="39204"/>
                  <a:pt x="5308110" y="41205"/>
                </a:cubicBezTo>
                <a:cubicBezTo>
                  <a:pt x="5307044" y="46005"/>
                  <a:pt x="5305143" y="50573"/>
                  <a:pt x="5302410" y="54906"/>
                </a:cubicBezTo>
                <a:cubicBezTo>
                  <a:pt x="5299676" y="59240"/>
                  <a:pt x="5296176" y="62541"/>
                  <a:pt x="5291908" y="64808"/>
                </a:cubicBezTo>
                <a:cubicBezTo>
                  <a:pt x="5289108" y="66274"/>
                  <a:pt x="5286374" y="67008"/>
                  <a:pt x="5283707" y="67008"/>
                </a:cubicBezTo>
                <a:cubicBezTo>
                  <a:pt x="5282374" y="67008"/>
                  <a:pt x="5280407" y="66608"/>
                  <a:pt x="5277807" y="65808"/>
                </a:cubicBezTo>
                <a:cubicBezTo>
                  <a:pt x="5275206" y="65008"/>
                  <a:pt x="5273506" y="62407"/>
                  <a:pt x="5272706" y="58007"/>
                </a:cubicBezTo>
                <a:cubicBezTo>
                  <a:pt x="5272573" y="56407"/>
                  <a:pt x="5272706" y="54873"/>
                  <a:pt x="5273106" y="53406"/>
                </a:cubicBezTo>
                <a:cubicBezTo>
                  <a:pt x="5273506" y="51006"/>
                  <a:pt x="5274740" y="48572"/>
                  <a:pt x="5276806" y="46105"/>
                </a:cubicBezTo>
                <a:cubicBezTo>
                  <a:pt x="5278873" y="43638"/>
                  <a:pt x="5281907" y="41605"/>
                  <a:pt x="5285908" y="40005"/>
                </a:cubicBezTo>
                <a:cubicBezTo>
                  <a:pt x="5289775" y="38138"/>
                  <a:pt x="5293675" y="35137"/>
                  <a:pt x="5297609" y="31003"/>
                </a:cubicBezTo>
                <a:cubicBezTo>
                  <a:pt x="5301543" y="26870"/>
                  <a:pt x="5304110" y="22269"/>
                  <a:pt x="5305310" y="17202"/>
                </a:cubicBezTo>
                <a:lnTo>
                  <a:pt x="5307710" y="17202"/>
                </a:lnTo>
                <a:cubicBezTo>
                  <a:pt x="5308510" y="21469"/>
                  <a:pt x="5308977" y="25536"/>
                  <a:pt x="5309110" y="29403"/>
                </a:cubicBezTo>
                <a:lnTo>
                  <a:pt x="5362717" y="29403"/>
                </a:lnTo>
                <a:cubicBezTo>
                  <a:pt x="5361917" y="28736"/>
                  <a:pt x="5361250" y="28336"/>
                  <a:pt x="5360717" y="28203"/>
                </a:cubicBezTo>
                <a:cubicBezTo>
                  <a:pt x="5361250" y="23269"/>
                  <a:pt x="5360784" y="18602"/>
                  <a:pt x="5359317" y="14201"/>
                </a:cubicBezTo>
                <a:cubicBezTo>
                  <a:pt x="5357850" y="9801"/>
                  <a:pt x="5355783" y="6200"/>
                  <a:pt x="5353116" y="3400"/>
                </a:cubicBezTo>
                <a:lnTo>
                  <a:pt x="5354516" y="2400"/>
                </a:lnTo>
                <a:cubicBezTo>
                  <a:pt x="5358783" y="2000"/>
                  <a:pt x="5362717" y="1800"/>
                  <a:pt x="5366318" y="1800"/>
                </a:cubicBezTo>
                <a:close/>
                <a:moveTo>
                  <a:pt x="5035876" y="1800"/>
                </a:moveTo>
                <a:lnTo>
                  <a:pt x="5069681" y="5000"/>
                </a:lnTo>
                <a:cubicBezTo>
                  <a:pt x="5068880" y="8067"/>
                  <a:pt x="5066013" y="10001"/>
                  <a:pt x="5061079" y="10801"/>
                </a:cubicBezTo>
                <a:lnTo>
                  <a:pt x="5029075" y="161020"/>
                </a:lnTo>
                <a:cubicBezTo>
                  <a:pt x="5027742" y="167154"/>
                  <a:pt x="5025875" y="172354"/>
                  <a:pt x="5023475" y="176622"/>
                </a:cubicBezTo>
                <a:cubicBezTo>
                  <a:pt x="5021074" y="180889"/>
                  <a:pt x="5017107" y="184323"/>
                  <a:pt x="5011573" y="186923"/>
                </a:cubicBezTo>
                <a:cubicBezTo>
                  <a:pt x="5006039" y="189523"/>
                  <a:pt x="4998205" y="191290"/>
                  <a:pt x="4988070" y="192224"/>
                </a:cubicBezTo>
                <a:cubicBezTo>
                  <a:pt x="4989537" y="183556"/>
                  <a:pt x="4989070" y="177155"/>
                  <a:pt x="4986670" y="173021"/>
                </a:cubicBezTo>
                <a:cubicBezTo>
                  <a:pt x="4985470" y="170888"/>
                  <a:pt x="4983636" y="169054"/>
                  <a:pt x="4981170" y="167520"/>
                </a:cubicBezTo>
                <a:cubicBezTo>
                  <a:pt x="4978703" y="165987"/>
                  <a:pt x="4974802" y="164753"/>
                  <a:pt x="4969468" y="163820"/>
                </a:cubicBezTo>
                <a:lnTo>
                  <a:pt x="4970068" y="161220"/>
                </a:lnTo>
                <a:lnTo>
                  <a:pt x="4981870" y="161820"/>
                </a:lnTo>
                <a:cubicBezTo>
                  <a:pt x="4989204" y="162353"/>
                  <a:pt x="4994338" y="162620"/>
                  <a:pt x="4997272" y="162620"/>
                </a:cubicBezTo>
                <a:cubicBezTo>
                  <a:pt x="5000339" y="162620"/>
                  <a:pt x="5002072" y="161686"/>
                  <a:pt x="5002472" y="159819"/>
                </a:cubicBezTo>
                <a:lnTo>
                  <a:pt x="5002472" y="159019"/>
                </a:lnTo>
                <a:close/>
                <a:moveTo>
                  <a:pt x="3763834" y="1800"/>
                </a:moveTo>
                <a:cubicBezTo>
                  <a:pt x="3772235" y="1800"/>
                  <a:pt x="3778236" y="3000"/>
                  <a:pt x="3781837" y="5400"/>
                </a:cubicBezTo>
                <a:cubicBezTo>
                  <a:pt x="3786504" y="8467"/>
                  <a:pt x="3788371" y="12201"/>
                  <a:pt x="3787437" y="16602"/>
                </a:cubicBezTo>
                <a:cubicBezTo>
                  <a:pt x="3787304" y="17002"/>
                  <a:pt x="3786837" y="18535"/>
                  <a:pt x="3786037" y="21202"/>
                </a:cubicBezTo>
                <a:cubicBezTo>
                  <a:pt x="3785237" y="23869"/>
                  <a:pt x="3782236" y="26603"/>
                  <a:pt x="3777036" y="29403"/>
                </a:cubicBezTo>
                <a:lnTo>
                  <a:pt x="3825042" y="29403"/>
                </a:lnTo>
                <a:lnTo>
                  <a:pt x="3841644" y="15601"/>
                </a:lnTo>
                <a:lnTo>
                  <a:pt x="3860646" y="38004"/>
                </a:lnTo>
                <a:cubicBezTo>
                  <a:pt x="3859580" y="38938"/>
                  <a:pt x="3858413" y="39571"/>
                  <a:pt x="3857146" y="39905"/>
                </a:cubicBezTo>
                <a:cubicBezTo>
                  <a:pt x="3855879" y="40238"/>
                  <a:pt x="3854246" y="40471"/>
                  <a:pt x="3852245" y="40605"/>
                </a:cubicBezTo>
                <a:cubicBezTo>
                  <a:pt x="3845044" y="45672"/>
                  <a:pt x="3835843" y="50739"/>
                  <a:pt x="3824642" y="55806"/>
                </a:cubicBezTo>
                <a:cubicBezTo>
                  <a:pt x="3826375" y="57407"/>
                  <a:pt x="3827976" y="59007"/>
                  <a:pt x="3829442" y="60607"/>
                </a:cubicBezTo>
                <a:cubicBezTo>
                  <a:pt x="3828376" y="62741"/>
                  <a:pt x="3826242" y="63807"/>
                  <a:pt x="3823042" y="63807"/>
                </a:cubicBezTo>
                <a:lnTo>
                  <a:pt x="3814841" y="63807"/>
                </a:lnTo>
                <a:lnTo>
                  <a:pt x="3772635" y="63807"/>
                </a:lnTo>
                <a:cubicBezTo>
                  <a:pt x="3764901" y="70208"/>
                  <a:pt x="3756033" y="76142"/>
                  <a:pt x="3746032" y="81610"/>
                </a:cubicBezTo>
                <a:cubicBezTo>
                  <a:pt x="3751899" y="87344"/>
                  <a:pt x="3756433" y="93678"/>
                  <a:pt x="3759634" y="100612"/>
                </a:cubicBezTo>
                <a:cubicBezTo>
                  <a:pt x="3770035" y="94745"/>
                  <a:pt x="3780236" y="88444"/>
                  <a:pt x="3790238" y="81710"/>
                </a:cubicBezTo>
                <a:cubicBezTo>
                  <a:pt x="3800239" y="74976"/>
                  <a:pt x="3808440" y="69008"/>
                  <a:pt x="3814841" y="63807"/>
                </a:cubicBezTo>
                <a:lnTo>
                  <a:pt x="3838244" y="87610"/>
                </a:lnTo>
                <a:cubicBezTo>
                  <a:pt x="3837177" y="88944"/>
                  <a:pt x="3835710" y="89611"/>
                  <a:pt x="3833843" y="89611"/>
                </a:cubicBezTo>
                <a:cubicBezTo>
                  <a:pt x="3832776" y="89611"/>
                  <a:pt x="3831576" y="89411"/>
                  <a:pt x="3830243" y="89011"/>
                </a:cubicBezTo>
                <a:cubicBezTo>
                  <a:pt x="3815974" y="93678"/>
                  <a:pt x="3799372" y="98078"/>
                  <a:pt x="3780436" y="102212"/>
                </a:cubicBezTo>
                <a:cubicBezTo>
                  <a:pt x="3784437" y="115547"/>
                  <a:pt x="3791638" y="126049"/>
                  <a:pt x="3802039" y="133716"/>
                </a:cubicBezTo>
                <a:cubicBezTo>
                  <a:pt x="3812440" y="141384"/>
                  <a:pt x="3824042" y="147218"/>
                  <a:pt x="3836843" y="151218"/>
                </a:cubicBezTo>
                <a:lnTo>
                  <a:pt x="3835843" y="153419"/>
                </a:lnTo>
                <a:cubicBezTo>
                  <a:pt x="3824375" y="156086"/>
                  <a:pt x="3815041" y="164287"/>
                  <a:pt x="3807840" y="178022"/>
                </a:cubicBezTo>
                <a:cubicBezTo>
                  <a:pt x="3797438" y="169887"/>
                  <a:pt x="3789504" y="159986"/>
                  <a:pt x="3784037" y="148318"/>
                </a:cubicBezTo>
                <a:cubicBezTo>
                  <a:pt x="3778569" y="136650"/>
                  <a:pt x="3775836" y="121615"/>
                  <a:pt x="3775836" y="103212"/>
                </a:cubicBezTo>
                <a:lnTo>
                  <a:pt x="3762034" y="105813"/>
                </a:lnTo>
                <a:cubicBezTo>
                  <a:pt x="3767235" y="121148"/>
                  <a:pt x="3768235" y="136350"/>
                  <a:pt x="3765034" y="151418"/>
                </a:cubicBezTo>
                <a:cubicBezTo>
                  <a:pt x="3762234" y="164753"/>
                  <a:pt x="3757567" y="174888"/>
                  <a:pt x="3751033" y="181822"/>
                </a:cubicBezTo>
                <a:cubicBezTo>
                  <a:pt x="3747432" y="185423"/>
                  <a:pt x="3742665" y="187923"/>
                  <a:pt x="3736731" y="189323"/>
                </a:cubicBezTo>
                <a:cubicBezTo>
                  <a:pt x="3730797" y="190723"/>
                  <a:pt x="3723896" y="191423"/>
                  <a:pt x="3716028" y="191423"/>
                </a:cubicBezTo>
                <a:cubicBezTo>
                  <a:pt x="3717628" y="183422"/>
                  <a:pt x="3717228" y="177488"/>
                  <a:pt x="3714828" y="173621"/>
                </a:cubicBezTo>
                <a:cubicBezTo>
                  <a:pt x="3712694" y="170287"/>
                  <a:pt x="3707627" y="167420"/>
                  <a:pt x="3699626" y="165020"/>
                </a:cubicBezTo>
                <a:lnTo>
                  <a:pt x="3700026" y="163020"/>
                </a:lnTo>
                <a:cubicBezTo>
                  <a:pt x="3711494" y="164087"/>
                  <a:pt x="3719962" y="164620"/>
                  <a:pt x="3725429" y="164620"/>
                </a:cubicBezTo>
                <a:cubicBezTo>
                  <a:pt x="3728230" y="164620"/>
                  <a:pt x="3730430" y="163887"/>
                  <a:pt x="3732030" y="162420"/>
                </a:cubicBezTo>
                <a:cubicBezTo>
                  <a:pt x="3734431" y="158953"/>
                  <a:pt x="3736631" y="153752"/>
                  <a:pt x="3738631" y="146818"/>
                </a:cubicBezTo>
                <a:cubicBezTo>
                  <a:pt x="3710761" y="160953"/>
                  <a:pt x="3679824" y="170954"/>
                  <a:pt x="3645819" y="176822"/>
                </a:cubicBezTo>
                <a:lnTo>
                  <a:pt x="3645219" y="174221"/>
                </a:lnTo>
                <a:cubicBezTo>
                  <a:pt x="3684024" y="160220"/>
                  <a:pt x="3716828" y="139884"/>
                  <a:pt x="3743632" y="113214"/>
                </a:cubicBezTo>
                <a:lnTo>
                  <a:pt x="3743632" y="111813"/>
                </a:lnTo>
                <a:cubicBezTo>
                  <a:pt x="3718295" y="125282"/>
                  <a:pt x="3690025" y="135817"/>
                  <a:pt x="3658821" y="143417"/>
                </a:cubicBezTo>
                <a:lnTo>
                  <a:pt x="3658221" y="141217"/>
                </a:lnTo>
                <a:cubicBezTo>
                  <a:pt x="3672089" y="134816"/>
                  <a:pt x="3686025" y="126649"/>
                  <a:pt x="3700026" y="116714"/>
                </a:cubicBezTo>
                <a:cubicBezTo>
                  <a:pt x="3714028" y="106780"/>
                  <a:pt x="3726096" y="96678"/>
                  <a:pt x="3736231" y="86410"/>
                </a:cubicBezTo>
                <a:cubicBezTo>
                  <a:pt x="3714761" y="96678"/>
                  <a:pt x="3691692" y="104613"/>
                  <a:pt x="3667022" y="110213"/>
                </a:cubicBezTo>
                <a:lnTo>
                  <a:pt x="3666422" y="108013"/>
                </a:lnTo>
                <a:cubicBezTo>
                  <a:pt x="3679224" y="102279"/>
                  <a:pt x="3691425" y="95445"/>
                  <a:pt x="3703027" y="87510"/>
                </a:cubicBezTo>
                <a:cubicBezTo>
                  <a:pt x="3714628" y="79576"/>
                  <a:pt x="3724763" y="71675"/>
                  <a:pt x="3733430" y="63807"/>
                </a:cubicBezTo>
                <a:lnTo>
                  <a:pt x="3699226" y="63807"/>
                </a:lnTo>
                <a:lnTo>
                  <a:pt x="3698826" y="58207"/>
                </a:lnTo>
                <a:lnTo>
                  <a:pt x="3790838" y="58207"/>
                </a:lnTo>
                <a:lnTo>
                  <a:pt x="3808640" y="40405"/>
                </a:lnTo>
                <a:lnTo>
                  <a:pt x="3812840" y="44005"/>
                </a:lnTo>
                <a:cubicBezTo>
                  <a:pt x="3815374" y="46539"/>
                  <a:pt x="3818374" y="49472"/>
                  <a:pt x="3821841" y="52806"/>
                </a:cubicBezTo>
                <a:cubicBezTo>
                  <a:pt x="3823442" y="46539"/>
                  <a:pt x="3824842" y="40605"/>
                  <a:pt x="3826042" y="35004"/>
                </a:cubicBezTo>
                <a:lnTo>
                  <a:pt x="3706427" y="35004"/>
                </a:lnTo>
                <a:cubicBezTo>
                  <a:pt x="3706294" y="37138"/>
                  <a:pt x="3706027" y="39204"/>
                  <a:pt x="3705627" y="41205"/>
                </a:cubicBezTo>
                <a:cubicBezTo>
                  <a:pt x="3704560" y="46005"/>
                  <a:pt x="3702660" y="50573"/>
                  <a:pt x="3699926" y="54906"/>
                </a:cubicBezTo>
                <a:cubicBezTo>
                  <a:pt x="3697193" y="59240"/>
                  <a:pt x="3693692" y="62541"/>
                  <a:pt x="3689425" y="64808"/>
                </a:cubicBezTo>
                <a:cubicBezTo>
                  <a:pt x="3686625" y="66274"/>
                  <a:pt x="3683891" y="67008"/>
                  <a:pt x="3681224" y="67008"/>
                </a:cubicBezTo>
                <a:cubicBezTo>
                  <a:pt x="3679890" y="67008"/>
                  <a:pt x="3677923" y="66608"/>
                  <a:pt x="3675323" y="65808"/>
                </a:cubicBezTo>
                <a:cubicBezTo>
                  <a:pt x="3672723" y="65008"/>
                  <a:pt x="3671023" y="62407"/>
                  <a:pt x="3670222" y="58007"/>
                </a:cubicBezTo>
                <a:cubicBezTo>
                  <a:pt x="3670089" y="56407"/>
                  <a:pt x="3670222" y="54873"/>
                  <a:pt x="3670623" y="53406"/>
                </a:cubicBezTo>
                <a:cubicBezTo>
                  <a:pt x="3671023" y="51006"/>
                  <a:pt x="3672256" y="48572"/>
                  <a:pt x="3674323" y="46105"/>
                </a:cubicBezTo>
                <a:cubicBezTo>
                  <a:pt x="3676390" y="43638"/>
                  <a:pt x="3679424" y="41605"/>
                  <a:pt x="3683424" y="40005"/>
                </a:cubicBezTo>
                <a:cubicBezTo>
                  <a:pt x="3687291" y="38138"/>
                  <a:pt x="3691192" y="35137"/>
                  <a:pt x="3695126" y="31003"/>
                </a:cubicBezTo>
                <a:cubicBezTo>
                  <a:pt x="3699059" y="26870"/>
                  <a:pt x="3701626" y="22269"/>
                  <a:pt x="3702827" y="17202"/>
                </a:cubicBezTo>
                <a:lnTo>
                  <a:pt x="3705227" y="17202"/>
                </a:lnTo>
                <a:cubicBezTo>
                  <a:pt x="3706027" y="21469"/>
                  <a:pt x="3706494" y="25536"/>
                  <a:pt x="3706627" y="29403"/>
                </a:cubicBezTo>
                <a:lnTo>
                  <a:pt x="3760234" y="29403"/>
                </a:lnTo>
                <a:cubicBezTo>
                  <a:pt x="3759434" y="28736"/>
                  <a:pt x="3758767" y="28336"/>
                  <a:pt x="3758234" y="28203"/>
                </a:cubicBezTo>
                <a:cubicBezTo>
                  <a:pt x="3758767" y="23269"/>
                  <a:pt x="3758300" y="18602"/>
                  <a:pt x="3756833" y="14201"/>
                </a:cubicBezTo>
                <a:cubicBezTo>
                  <a:pt x="3755366" y="9801"/>
                  <a:pt x="3753300" y="6200"/>
                  <a:pt x="3750633" y="3400"/>
                </a:cubicBezTo>
                <a:lnTo>
                  <a:pt x="3752033" y="2400"/>
                </a:lnTo>
                <a:cubicBezTo>
                  <a:pt x="3756300" y="2000"/>
                  <a:pt x="3760234" y="1800"/>
                  <a:pt x="3763834" y="1800"/>
                </a:cubicBezTo>
                <a:close/>
                <a:moveTo>
                  <a:pt x="2226653" y="1800"/>
                </a:moveTo>
                <a:cubicBezTo>
                  <a:pt x="2235054" y="1800"/>
                  <a:pt x="2241055" y="3000"/>
                  <a:pt x="2244655" y="5400"/>
                </a:cubicBezTo>
                <a:cubicBezTo>
                  <a:pt x="2249322" y="8467"/>
                  <a:pt x="2251189" y="12201"/>
                  <a:pt x="2250256" y="16602"/>
                </a:cubicBezTo>
                <a:cubicBezTo>
                  <a:pt x="2250123" y="17002"/>
                  <a:pt x="2249656" y="18535"/>
                  <a:pt x="2248856" y="21202"/>
                </a:cubicBezTo>
                <a:cubicBezTo>
                  <a:pt x="2248056" y="23869"/>
                  <a:pt x="2245055" y="26603"/>
                  <a:pt x="2239854" y="29403"/>
                </a:cubicBezTo>
                <a:lnTo>
                  <a:pt x="2287861" y="29403"/>
                </a:lnTo>
                <a:lnTo>
                  <a:pt x="2304462" y="15601"/>
                </a:lnTo>
                <a:lnTo>
                  <a:pt x="2323465" y="38004"/>
                </a:lnTo>
                <a:cubicBezTo>
                  <a:pt x="2322398" y="38938"/>
                  <a:pt x="2321232" y="39571"/>
                  <a:pt x="2319964" y="39905"/>
                </a:cubicBezTo>
                <a:cubicBezTo>
                  <a:pt x="2318698" y="40238"/>
                  <a:pt x="2317064" y="40471"/>
                  <a:pt x="2315064" y="40605"/>
                </a:cubicBezTo>
                <a:cubicBezTo>
                  <a:pt x="2307863" y="45672"/>
                  <a:pt x="2298662" y="50739"/>
                  <a:pt x="2287460" y="55806"/>
                </a:cubicBezTo>
                <a:cubicBezTo>
                  <a:pt x="2289194" y="57407"/>
                  <a:pt x="2290794" y="59007"/>
                  <a:pt x="2292261" y="60607"/>
                </a:cubicBezTo>
                <a:cubicBezTo>
                  <a:pt x="2291194" y="62741"/>
                  <a:pt x="2289061" y="63807"/>
                  <a:pt x="2285860" y="63807"/>
                </a:cubicBezTo>
                <a:lnTo>
                  <a:pt x="2277659" y="63807"/>
                </a:lnTo>
                <a:lnTo>
                  <a:pt x="2235454" y="63807"/>
                </a:lnTo>
                <a:cubicBezTo>
                  <a:pt x="2227720" y="70208"/>
                  <a:pt x="2218852" y="76142"/>
                  <a:pt x="2208850" y="81610"/>
                </a:cubicBezTo>
                <a:cubicBezTo>
                  <a:pt x="2214718" y="87344"/>
                  <a:pt x="2219252" y="93678"/>
                  <a:pt x="2222452" y="100612"/>
                </a:cubicBezTo>
                <a:cubicBezTo>
                  <a:pt x="2232853" y="94745"/>
                  <a:pt x="2243055" y="88444"/>
                  <a:pt x="2253056" y="81710"/>
                </a:cubicBezTo>
                <a:cubicBezTo>
                  <a:pt x="2263058" y="74976"/>
                  <a:pt x="2271258" y="69008"/>
                  <a:pt x="2277659" y="63807"/>
                </a:cubicBezTo>
                <a:lnTo>
                  <a:pt x="2301062" y="87610"/>
                </a:lnTo>
                <a:cubicBezTo>
                  <a:pt x="2299995" y="88944"/>
                  <a:pt x="2298528" y="89611"/>
                  <a:pt x="2296661" y="89611"/>
                </a:cubicBezTo>
                <a:cubicBezTo>
                  <a:pt x="2295595" y="89611"/>
                  <a:pt x="2294394" y="89411"/>
                  <a:pt x="2293061" y="89011"/>
                </a:cubicBezTo>
                <a:cubicBezTo>
                  <a:pt x="2278793" y="93678"/>
                  <a:pt x="2262191" y="98078"/>
                  <a:pt x="2243255" y="102212"/>
                </a:cubicBezTo>
                <a:cubicBezTo>
                  <a:pt x="2247255" y="115547"/>
                  <a:pt x="2254456" y="126049"/>
                  <a:pt x="2264858" y="133716"/>
                </a:cubicBezTo>
                <a:cubicBezTo>
                  <a:pt x="2275259" y="141384"/>
                  <a:pt x="2286861" y="147218"/>
                  <a:pt x="2299662" y="151218"/>
                </a:cubicBezTo>
                <a:lnTo>
                  <a:pt x="2298662" y="153419"/>
                </a:lnTo>
                <a:cubicBezTo>
                  <a:pt x="2287194" y="156086"/>
                  <a:pt x="2277859" y="164287"/>
                  <a:pt x="2270658" y="178022"/>
                </a:cubicBezTo>
                <a:cubicBezTo>
                  <a:pt x="2260257" y="169887"/>
                  <a:pt x="2252323" y="159986"/>
                  <a:pt x="2246856" y="148318"/>
                </a:cubicBezTo>
                <a:cubicBezTo>
                  <a:pt x="2241388" y="136650"/>
                  <a:pt x="2238654" y="121615"/>
                  <a:pt x="2238654" y="103212"/>
                </a:cubicBezTo>
                <a:lnTo>
                  <a:pt x="2224852" y="105813"/>
                </a:lnTo>
                <a:cubicBezTo>
                  <a:pt x="2230053" y="121148"/>
                  <a:pt x="2231054" y="136350"/>
                  <a:pt x="2227853" y="151418"/>
                </a:cubicBezTo>
                <a:cubicBezTo>
                  <a:pt x="2225053" y="164753"/>
                  <a:pt x="2220385" y="174888"/>
                  <a:pt x="2213851" y="181822"/>
                </a:cubicBezTo>
                <a:cubicBezTo>
                  <a:pt x="2210251" y="185423"/>
                  <a:pt x="2205484" y="187923"/>
                  <a:pt x="2199550" y="189323"/>
                </a:cubicBezTo>
                <a:cubicBezTo>
                  <a:pt x="2193616" y="190723"/>
                  <a:pt x="2186714" y="191423"/>
                  <a:pt x="2178847" y="191423"/>
                </a:cubicBezTo>
                <a:cubicBezTo>
                  <a:pt x="2180447" y="183422"/>
                  <a:pt x="2180047" y="177488"/>
                  <a:pt x="2177647" y="173621"/>
                </a:cubicBezTo>
                <a:cubicBezTo>
                  <a:pt x="2175513" y="170287"/>
                  <a:pt x="2170446" y="167420"/>
                  <a:pt x="2162445" y="165020"/>
                </a:cubicBezTo>
                <a:lnTo>
                  <a:pt x="2162845" y="163020"/>
                </a:lnTo>
                <a:cubicBezTo>
                  <a:pt x="2174313" y="164087"/>
                  <a:pt x="2182781" y="164620"/>
                  <a:pt x="2188248" y="164620"/>
                </a:cubicBezTo>
                <a:cubicBezTo>
                  <a:pt x="2191049" y="164620"/>
                  <a:pt x="2193249" y="163887"/>
                  <a:pt x="2194849" y="162420"/>
                </a:cubicBezTo>
                <a:cubicBezTo>
                  <a:pt x="2197249" y="158953"/>
                  <a:pt x="2199449" y="153752"/>
                  <a:pt x="2201450" y="146818"/>
                </a:cubicBezTo>
                <a:cubicBezTo>
                  <a:pt x="2173579" y="160953"/>
                  <a:pt x="2142642" y="170954"/>
                  <a:pt x="2108638" y="176822"/>
                </a:cubicBezTo>
                <a:lnTo>
                  <a:pt x="2108038" y="174221"/>
                </a:lnTo>
                <a:cubicBezTo>
                  <a:pt x="2146843" y="160220"/>
                  <a:pt x="2179647" y="139884"/>
                  <a:pt x="2206450" y="113214"/>
                </a:cubicBezTo>
                <a:lnTo>
                  <a:pt x="2206450" y="111813"/>
                </a:lnTo>
                <a:cubicBezTo>
                  <a:pt x="2181114" y="125282"/>
                  <a:pt x="2152843" y="135817"/>
                  <a:pt x="2121640" y="143417"/>
                </a:cubicBezTo>
                <a:lnTo>
                  <a:pt x="2121040" y="141217"/>
                </a:lnTo>
                <a:cubicBezTo>
                  <a:pt x="2134908" y="134816"/>
                  <a:pt x="2148843" y="126649"/>
                  <a:pt x="2162845" y="116714"/>
                </a:cubicBezTo>
                <a:cubicBezTo>
                  <a:pt x="2176846" y="106780"/>
                  <a:pt x="2188915" y="96678"/>
                  <a:pt x="2199050" y="86410"/>
                </a:cubicBezTo>
                <a:cubicBezTo>
                  <a:pt x="2177580" y="96678"/>
                  <a:pt x="2154510" y="104613"/>
                  <a:pt x="2129841" y="110213"/>
                </a:cubicBezTo>
                <a:lnTo>
                  <a:pt x="2129241" y="108013"/>
                </a:lnTo>
                <a:cubicBezTo>
                  <a:pt x="2142042" y="102279"/>
                  <a:pt x="2154244" y="95445"/>
                  <a:pt x="2165845" y="87510"/>
                </a:cubicBezTo>
                <a:cubicBezTo>
                  <a:pt x="2177447" y="79576"/>
                  <a:pt x="2187581" y="71675"/>
                  <a:pt x="2196249" y="63807"/>
                </a:cubicBezTo>
                <a:lnTo>
                  <a:pt x="2162045" y="63807"/>
                </a:lnTo>
                <a:lnTo>
                  <a:pt x="2161645" y="58207"/>
                </a:lnTo>
                <a:lnTo>
                  <a:pt x="2253656" y="58207"/>
                </a:lnTo>
                <a:lnTo>
                  <a:pt x="2271458" y="40405"/>
                </a:lnTo>
                <a:lnTo>
                  <a:pt x="2275659" y="44005"/>
                </a:lnTo>
                <a:cubicBezTo>
                  <a:pt x="2278192" y="46539"/>
                  <a:pt x="2281193" y="49472"/>
                  <a:pt x="2284660" y="52806"/>
                </a:cubicBezTo>
                <a:cubicBezTo>
                  <a:pt x="2286260" y="46539"/>
                  <a:pt x="2287660" y="40605"/>
                  <a:pt x="2288861" y="35004"/>
                </a:cubicBezTo>
                <a:lnTo>
                  <a:pt x="2169246" y="35004"/>
                </a:lnTo>
                <a:cubicBezTo>
                  <a:pt x="2169112" y="37138"/>
                  <a:pt x="2168845" y="39204"/>
                  <a:pt x="2168445" y="41205"/>
                </a:cubicBezTo>
                <a:cubicBezTo>
                  <a:pt x="2167379" y="46005"/>
                  <a:pt x="2165478" y="50573"/>
                  <a:pt x="2162745" y="54906"/>
                </a:cubicBezTo>
                <a:cubicBezTo>
                  <a:pt x="2160011" y="59240"/>
                  <a:pt x="2156511" y="62541"/>
                  <a:pt x="2152244" y="64808"/>
                </a:cubicBezTo>
                <a:cubicBezTo>
                  <a:pt x="2149443" y="66274"/>
                  <a:pt x="2146709" y="67008"/>
                  <a:pt x="2144042" y="67008"/>
                </a:cubicBezTo>
                <a:cubicBezTo>
                  <a:pt x="2142709" y="67008"/>
                  <a:pt x="2140742" y="66608"/>
                  <a:pt x="2138142" y="65808"/>
                </a:cubicBezTo>
                <a:cubicBezTo>
                  <a:pt x="2135541" y="65008"/>
                  <a:pt x="2133841" y="62407"/>
                  <a:pt x="2133041" y="58007"/>
                </a:cubicBezTo>
                <a:cubicBezTo>
                  <a:pt x="2132908" y="56407"/>
                  <a:pt x="2133041" y="54873"/>
                  <a:pt x="2133441" y="53406"/>
                </a:cubicBezTo>
                <a:cubicBezTo>
                  <a:pt x="2133841" y="51006"/>
                  <a:pt x="2135075" y="48572"/>
                  <a:pt x="2137142" y="46105"/>
                </a:cubicBezTo>
                <a:cubicBezTo>
                  <a:pt x="2139208" y="43638"/>
                  <a:pt x="2142242" y="41605"/>
                  <a:pt x="2146243" y="40005"/>
                </a:cubicBezTo>
                <a:cubicBezTo>
                  <a:pt x="2150110" y="38138"/>
                  <a:pt x="2154010" y="35137"/>
                  <a:pt x="2157944" y="31003"/>
                </a:cubicBezTo>
                <a:cubicBezTo>
                  <a:pt x="2161878" y="26870"/>
                  <a:pt x="2164445" y="22269"/>
                  <a:pt x="2165645" y="17202"/>
                </a:cubicBezTo>
                <a:lnTo>
                  <a:pt x="2168046" y="17202"/>
                </a:lnTo>
                <a:cubicBezTo>
                  <a:pt x="2168846" y="21469"/>
                  <a:pt x="2169312" y="25536"/>
                  <a:pt x="2169446" y="29403"/>
                </a:cubicBezTo>
                <a:lnTo>
                  <a:pt x="2223053" y="29403"/>
                </a:lnTo>
                <a:cubicBezTo>
                  <a:pt x="2222252" y="28736"/>
                  <a:pt x="2221585" y="28336"/>
                  <a:pt x="2221052" y="28203"/>
                </a:cubicBezTo>
                <a:cubicBezTo>
                  <a:pt x="2221585" y="23269"/>
                  <a:pt x="2221119" y="18602"/>
                  <a:pt x="2219652" y="14201"/>
                </a:cubicBezTo>
                <a:cubicBezTo>
                  <a:pt x="2218185" y="9801"/>
                  <a:pt x="2216118" y="6200"/>
                  <a:pt x="2213451" y="3400"/>
                </a:cubicBezTo>
                <a:lnTo>
                  <a:pt x="2214851" y="2400"/>
                </a:lnTo>
                <a:cubicBezTo>
                  <a:pt x="2219119" y="2000"/>
                  <a:pt x="2223053" y="1800"/>
                  <a:pt x="2226653" y="1800"/>
                </a:cubicBezTo>
                <a:close/>
                <a:moveTo>
                  <a:pt x="723890" y="1800"/>
                </a:moveTo>
                <a:cubicBezTo>
                  <a:pt x="732291" y="1800"/>
                  <a:pt x="738292" y="3000"/>
                  <a:pt x="741893" y="5400"/>
                </a:cubicBezTo>
                <a:cubicBezTo>
                  <a:pt x="746560" y="8467"/>
                  <a:pt x="748427" y="12201"/>
                  <a:pt x="747493" y="16602"/>
                </a:cubicBezTo>
                <a:cubicBezTo>
                  <a:pt x="747360" y="17002"/>
                  <a:pt x="746893" y="18535"/>
                  <a:pt x="746093" y="21202"/>
                </a:cubicBezTo>
                <a:cubicBezTo>
                  <a:pt x="745293" y="23869"/>
                  <a:pt x="742293" y="26603"/>
                  <a:pt x="737092" y="29403"/>
                </a:cubicBezTo>
                <a:lnTo>
                  <a:pt x="785098" y="29403"/>
                </a:lnTo>
                <a:lnTo>
                  <a:pt x="801700" y="15601"/>
                </a:lnTo>
                <a:lnTo>
                  <a:pt x="820703" y="38004"/>
                </a:lnTo>
                <a:cubicBezTo>
                  <a:pt x="819636" y="38938"/>
                  <a:pt x="818469" y="39571"/>
                  <a:pt x="817202" y="39905"/>
                </a:cubicBezTo>
                <a:cubicBezTo>
                  <a:pt x="815935" y="40238"/>
                  <a:pt x="814302" y="40471"/>
                  <a:pt x="812301" y="40605"/>
                </a:cubicBezTo>
                <a:cubicBezTo>
                  <a:pt x="805101" y="45672"/>
                  <a:pt x="795899" y="50739"/>
                  <a:pt x="784698" y="55806"/>
                </a:cubicBezTo>
                <a:cubicBezTo>
                  <a:pt x="786432" y="57407"/>
                  <a:pt x="788032" y="59007"/>
                  <a:pt x="789499" y="60607"/>
                </a:cubicBezTo>
                <a:cubicBezTo>
                  <a:pt x="788432" y="62741"/>
                  <a:pt x="786298" y="63807"/>
                  <a:pt x="783098" y="63807"/>
                </a:cubicBezTo>
                <a:lnTo>
                  <a:pt x="774897" y="63807"/>
                </a:lnTo>
                <a:lnTo>
                  <a:pt x="732692" y="63807"/>
                </a:lnTo>
                <a:cubicBezTo>
                  <a:pt x="724957" y="70208"/>
                  <a:pt x="716089" y="76142"/>
                  <a:pt x="706088" y="81610"/>
                </a:cubicBezTo>
                <a:cubicBezTo>
                  <a:pt x="711956" y="87344"/>
                  <a:pt x="716489" y="93678"/>
                  <a:pt x="719690" y="100612"/>
                </a:cubicBezTo>
                <a:cubicBezTo>
                  <a:pt x="730091" y="94745"/>
                  <a:pt x="740292" y="88444"/>
                  <a:pt x="750294" y="81710"/>
                </a:cubicBezTo>
                <a:cubicBezTo>
                  <a:pt x="760295" y="74976"/>
                  <a:pt x="768496" y="69008"/>
                  <a:pt x="774897" y="63807"/>
                </a:cubicBezTo>
                <a:lnTo>
                  <a:pt x="798300" y="87610"/>
                </a:lnTo>
                <a:cubicBezTo>
                  <a:pt x="797233" y="88944"/>
                  <a:pt x="795766" y="89611"/>
                  <a:pt x="793899" y="89611"/>
                </a:cubicBezTo>
                <a:cubicBezTo>
                  <a:pt x="792832" y="89611"/>
                  <a:pt x="791632" y="89411"/>
                  <a:pt x="790299" y="89011"/>
                </a:cubicBezTo>
                <a:cubicBezTo>
                  <a:pt x="776030" y="93678"/>
                  <a:pt x="759428" y="98078"/>
                  <a:pt x="740493" y="102212"/>
                </a:cubicBezTo>
                <a:cubicBezTo>
                  <a:pt x="744493" y="115547"/>
                  <a:pt x="751694" y="126049"/>
                  <a:pt x="762095" y="133716"/>
                </a:cubicBezTo>
                <a:cubicBezTo>
                  <a:pt x="772497" y="141384"/>
                  <a:pt x="784098" y="147218"/>
                  <a:pt x="796900" y="151218"/>
                </a:cubicBezTo>
                <a:lnTo>
                  <a:pt x="795899" y="153419"/>
                </a:lnTo>
                <a:cubicBezTo>
                  <a:pt x="784431" y="156086"/>
                  <a:pt x="775097" y="164287"/>
                  <a:pt x="767896" y="178022"/>
                </a:cubicBezTo>
                <a:cubicBezTo>
                  <a:pt x="757495" y="169887"/>
                  <a:pt x="749560" y="159986"/>
                  <a:pt x="744093" y="148318"/>
                </a:cubicBezTo>
                <a:cubicBezTo>
                  <a:pt x="738626" y="136650"/>
                  <a:pt x="735892" y="121615"/>
                  <a:pt x="735892" y="103212"/>
                </a:cubicBezTo>
                <a:lnTo>
                  <a:pt x="722090" y="105813"/>
                </a:lnTo>
                <a:cubicBezTo>
                  <a:pt x="727291" y="121148"/>
                  <a:pt x="728291" y="136350"/>
                  <a:pt x="725091" y="151418"/>
                </a:cubicBezTo>
                <a:cubicBezTo>
                  <a:pt x="722290" y="164753"/>
                  <a:pt x="717623" y="174888"/>
                  <a:pt x="711089" y="181822"/>
                </a:cubicBezTo>
                <a:cubicBezTo>
                  <a:pt x="707488" y="185423"/>
                  <a:pt x="702721" y="187923"/>
                  <a:pt x="696787" y="189323"/>
                </a:cubicBezTo>
                <a:cubicBezTo>
                  <a:pt x="690853" y="190723"/>
                  <a:pt x="683952" y="191423"/>
                  <a:pt x="676084" y="191423"/>
                </a:cubicBezTo>
                <a:cubicBezTo>
                  <a:pt x="677685" y="183422"/>
                  <a:pt x="677285" y="177488"/>
                  <a:pt x="674884" y="173621"/>
                </a:cubicBezTo>
                <a:cubicBezTo>
                  <a:pt x="672751" y="170287"/>
                  <a:pt x="667683" y="167420"/>
                  <a:pt x="659682" y="165020"/>
                </a:cubicBezTo>
                <a:lnTo>
                  <a:pt x="660082" y="163020"/>
                </a:lnTo>
                <a:cubicBezTo>
                  <a:pt x="671551" y="164087"/>
                  <a:pt x="680018" y="164620"/>
                  <a:pt x="685486" y="164620"/>
                </a:cubicBezTo>
                <a:cubicBezTo>
                  <a:pt x="688286" y="164620"/>
                  <a:pt x="690486" y="163887"/>
                  <a:pt x="692086" y="162420"/>
                </a:cubicBezTo>
                <a:cubicBezTo>
                  <a:pt x="694487" y="158953"/>
                  <a:pt x="696687" y="153752"/>
                  <a:pt x="698687" y="146818"/>
                </a:cubicBezTo>
                <a:cubicBezTo>
                  <a:pt x="670817" y="160953"/>
                  <a:pt x="639880" y="170954"/>
                  <a:pt x="605876" y="176822"/>
                </a:cubicBezTo>
                <a:lnTo>
                  <a:pt x="605276" y="174221"/>
                </a:lnTo>
                <a:cubicBezTo>
                  <a:pt x="644081" y="160220"/>
                  <a:pt x="676884" y="139884"/>
                  <a:pt x="703688" y="113214"/>
                </a:cubicBezTo>
                <a:lnTo>
                  <a:pt x="703688" y="111813"/>
                </a:lnTo>
                <a:cubicBezTo>
                  <a:pt x="678351" y="125282"/>
                  <a:pt x="650081" y="135817"/>
                  <a:pt x="618877" y="143417"/>
                </a:cubicBezTo>
                <a:lnTo>
                  <a:pt x="618277" y="141217"/>
                </a:lnTo>
                <a:cubicBezTo>
                  <a:pt x="632146" y="134816"/>
                  <a:pt x="646081" y="126649"/>
                  <a:pt x="660082" y="116714"/>
                </a:cubicBezTo>
                <a:cubicBezTo>
                  <a:pt x="674084" y="106780"/>
                  <a:pt x="686152" y="96678"/>
                  <a:pt x="696287" y="86410"/>
                </a:cubicBezTo>
                <a:cubicBezTo>
                  <a:pt x="674818" y="96678"/>
                  <a:pt x="651748" y="104613"/>
                  <a:pt x="627078" y="110213"/>
                </a:cubicBezTo>
                <a:lnTo>
                  <a:pt x="626478" y="108013"/>
                </a:lnTo>
                <a:cubicBezTo>
                  <a:pt x="639280" y="102279"/>
                  <a:pt x="651481" y="95445"/>
                  <a:pt x="663083" y="87510"/>
                </a:cubicBezTo>
                <a:cubicBezTo>
                  <a:pt x="674684" y="79576"/>
                  <a:pt x="684819" y="71675"/>
                  <a:pt x="693487" y="63807"/>
                </a:cubicBezTo>
                <a:lnTo>
                  <a:pt x="659282" y="63807"/>
                </a:lnTo>
                <a:lnTo>
                  <a:pt x="658882" y="58207"/>
                </a:lnTo>
                <a:lnTo>
                  <a:pt x="750894" y="58207"/>
                </a:lnTo>
                <a:lnTo>
                  <a:pt x="768696" y="40405"/>
                </a:lnTo>
                <a:lnTo>
                  <a:pt x="772897" y="44005"/>
                </a:lnTo>
                <a:cubicBezTo>
                  <a:pt x="775430" y="46539"/>
                  <a:pt x="778431" y="49472"/>
                  <a:pt x="781898" y="52806"/>
                </a:cubicBezTo>
                <a:cubicBezTo>
                  <a:pt x="783498" y="46539"/>
                  <a:pt x="784898" y="40605"/>
                  <a:pt x="786098" y="35004"/>
                </a:cubicBezTo>
                <a:lnTo>
                  <a:pt x="666483" y="35004"/>
                </a:lnTo>
                <a:cubicBezTo>
                  <a:pt x="666350" y="37138"/>
                  <a:pt x="666083" y="39204"/>
                  <a:pt x="665683" y="41205"/>
                </a:cubicBezTo>
                <a:cubicBezTo>
                  <a:pt x="664616" y="46005"/>
                  <a:pt x="662716" y="50573"/>
                  <a:pt x="659982" y="54906"/>
                </a:cubicBezTo>
                <a:cubicBezTo>
                  <a:pt x="657249" y="59240"/>
                  <a:pt x="653748" y="62541"/>
                  <a:pt x="649481" y="64808"/>
                </a:cubicBezTo>
                <a:cubicBezTo>
                  <a:pt x="646681" y="66274"/>
                  <a:pt x="643947" y="67008"/>
                  <a:pt x="641280" y="67008"/>
                </a:cubicBezTo>
                <a:cubicBezTo>
                  <a:pt x="639947" y="67008"/>
                  <a:pt x="637980" y="66608"/>
                  <a:pt x="635379" y="65808"/>
                </a:cubicBezTo>
                <a:cubicBezTo>
                  <a:pt x="632779" y="65008"/>
                  <a:pt x="631079" y="62407"/>
                  <a:pt x="630279" y="58007"/>
                </a:cubicBezTo>
                <a:cubicBezTo>
                  <a:pt x="630145" y="56407"/>
                  <a:pt x="630279" y="54873"/>
                  <a:pt x="630679" y="53406"/>
                </a:cubicBezTo>
                <a:cubicBezTo>
                  <a:pt x="631079" y="51006"/>
                  <a:pt x="632312" y="48572"/>
                  <a:pt x="634379" y="46105"/>
                </a:cubicBezTo>
                <a:cubicBezTo>
                  <a:pt x="636446" y="43638"/>
                  <a:pt x="639480" y="41605"/>
                  <a:pt x="643480" y="40005"/>
                </a:cubicBezTo>
                <a:cubicBezTo>
                  <a:pt x="647348" y="38138"/>
                  <a:pt x="651248" y="35137"/>
                  <a:pt x="655182" y="31003"/>
                </a:cubicBezTo>
                <a:cubicBezTo>
                  <a:pt x="659116" y="26870"/>
                  <a:pt x="661683" y="22269"/>
                  <a:pt x="662883" y="17202"/>
                </a:cubicBezTo>
                <a:lnTo>
                  <a:pt x="665283" y="17202"/>
                </a:lnTo>
                <a:cubicBezTo>
                  <a:pt x="666083" y="21469"/>
                  <a:pt x="666550" y="25536"/>
                  <a:pt x="666683" y="29403"/>
                </a:cubicBezTo>
                <a:lnTo>
                  <a:pt x="720290" y="29403"/>
                </a:lnTo>
                <a:cubicBezTo>
                  <a:pt x="719490" y="28736"/>
                  <a:pt x="718823" y="28336"/>
                  <a:pt x="718290" y="28203"/>
                </a:cubicBezTo>
                <a:cubicBezTo>
                  <a:pt x="718823" y="23269"/>
                  <a:pt x="718356" y="18602"/>
                  <a:pt x="716889" y="14201"/>
                </a:cubicBezTo>
                <a:cubicBezTo>
                  <a:pt x="715423" y="9801"/>
                  <a:pt x="713356" y="6200"/>
                  <a:pt x="710689" y="3400"/>
                </a:cubicBezTo>
                <a:lnTo>
                  <a:pt x="712089" y="2400"/>
                </a:lnTo>
                <a:cubicBezTo>
                  <a:pt x="716356" y="2000"/>
                  <a:pt x="720290" y="1800"/>
                  <a:pt x="723890" y="1800"/>
                </a:cubicBezTo>
                <a:close/>
                <a:moveTo>
                  <a:pt x="6704104" y="1600"/>
                </a:moveTo>
                <a:cubicBezTo>
                  <a:pt x="6720773" y="3600"/>
                  <a:pt x="6731974" y="7667"/>
                  <a:pt x="6737708" y="13801"/>
                </a:cubicBezTo>
                <a:cubicBezTo>
                  <a:pt x="6742642" y="19135"/>
                  <a:pt x="6744509" y="24603"/>
                  <a:pt x="6743309" y="30203"/>
                </a:cubicBezTo>
                <a:cubicBezTo>
                  <a:pt x="6743175" y="30870"/>
                  <a:pt x="6742542" y="32937"/>
                  <a:pt x="6741409" y="36404"/>
                </a:cubicBezTo>
                <a:cubicBezTo>
                  <a:pt x="6740275" y="39871"/>
                  <a:pt x="6736708" y="42938"/>
                  <a:pt x="6730707" y="45605"/>
                </a:cubicBezTo>
                <a:cubicBezTo>
                  <a:pt x="6728440" y="46539"/>
                  <a:pt x="6726173" y="47005"/>
                  <a:pt x="6723906" y="47005"/>
                </a:cubicBezTo>
                <a:cubicBezTo>
                  <a:pt x="6720039" y="47005"/>
                  <a:pt x="6716172" y="45539"/>
                  <a:pt x="6712305" y="42605"/>
                </a:cubicBezTo>
                <a:cubicBezTo>
                  <a:pt x="6712438" y="27270"/>
                  <a:pt x="6709171" y="13935"/>
                  <a:pt x="6702504" y="2600"/>
                </a:cubicBezTo>
                <a:close/>
                <a:moveTo>
                  <a:pt x="5144490" y="1600"/>
                </a:moveTo>
                <a:cubicBezTo>
                  <a:pt x="5161159" y="3600"/>
                  <a:pt x="5172360" y="7667"/>
                  <a:pt x="5178094" y="13801"/>
                </a:cubicBezTo>
                <a:cubicBezTo>
                  <a:pt x="5183028" y="19135"/>
                  <a:pt x="5184895" y="24603"/>
                  <a:pt x="5183695" y="30203"/>
                </a:cubicBezTo>
                <a:cubicBezTo>
                  <a:pt x="5183561" y="30870"/>
                  <a:pt x="5182928" y="32937"/>
                  <a:pt x="5181795" y="36404"/>
                </a:cubicBezTo>
                <a:cubicBezTo>
                  <a:pt x="5180661" y="39871"/>
                  <a:pt x="5177094" y="42938"/>
                  <a:pt x="5171093" y="45605"/>
                </a:cubicBezTo>
                <a:cubicBezTo>
                  <a:pt x="5168826" y="46539"/>
                  <a:pt x="5166559" y="47005"/>
                  <a:pt x="5164292" y="47005"/>
                </a:cubicBezTo>
                <a:cubicBezTo>
                  <a:pt x="5160425" y="47005"/>
                  <a:pt x="5156558" y="45539"/>
                  <a:pt x="5152691" y="42605"/>
                </a:cubicBezTo>
                <a:cubicBezTo>
                  <a:pt x="5152824" y="27270"/>
                  <a:pt x="5149557" y="13935"/>
                  <a:pt x="5142890" y="2600"/>
                </a:cubicBezTo>
                <a:close/>
                <a:moveTo>
                  <a:pt x="3542006" y="1600"/>
                </a:moveTo>
                <a:cubicBezTo>
                  <a:pt x="3558675" y="3600"/>
                  <a:pt x="3569877" y="7667"/>
                  <a:pt x="3575611" y="13801"/>
                </a:cubicBezTo>
                <a:cubicBezTo>
                  <a:pt x="3580545" y="19135"/>
                  <a:pt x="3582412" y="24603"/>
                  <a:pt x="3581211" y="30203"/>
                </a:cubicBezTo>
                <a:cubicBezTo>
                  <a:pt x="3581078" y="30870"/>
                  <a:pt x="3580445" y="32937"/>
                  <a:pt x="3579311" y="36404"/>
                </a:cubicBezTo>
                <a:cubicBezTo>
                  <a:pt x="3578178" y="39871"/>
                  <a:pt x="3574611" y="42938"/>
                  <a:pt x="3568610" y="45605"/>
                </a:cubicBezTo>
                <a:cubicBezTo>
                  <a:pt x="3566343" y="46539"/>
                  <a:pt x="3564076" y="47005"/>
                  <a:pt x="3561809" y="47005"/>
                </a:cubicBezTo>
                <a:cubicBezTo>
                  <a:pt x="3557942" y="47005"/>
                  <a:pt x="3554075" y="45539"/>
                  <a:pt x="3550208" y="42605"/>
                </a:cubicBezTo>
                <a:cubicBezTo>
                  <a:pt x="3550341" y="27270"/>
                  <a:pt x="3547074" y="13935"/>
                  <a:pt x="3540406" y="2600"/>
                </a:cubicBezTo>
                <a:close/>
                <a:moveTo>
                  <a:pt x="2004825" y="1600"/>
                </a:moveTo>
                <a:cubicBezTo>
                  <a:pt x="2021494" y="3600"/>
                  <a:pt x="2032695" y="7667"/>
                  <a:pt x="2038430" y="13801"/>
                </a:cubicBezTo>
                <a:cubicBezTo>
                  <a:pt x="2043363" y="19135"/>
                  <a:pt x="2045230" y="24603"/>
                  <a:pt x="2044030" y="30203"/>
                </a:cubicBezTo>
                <a:cubicBezTo>
                  <a:pt x="2043897" y="30870"/>
                  <a:pt x="2043263" y="32937"/>
                  <a:pt x="2042130" y="36404"/>
                </a:cubicBezTo>
                <a:cubicBezTo>
                  <a:pt x="2040996" y="39871"/>
                  <a:pt x="2037429" y="42938"/>
                  <a:pt x="2031429" y="45605"/>
                </a:cubicBezTo>
                <a:cubicBezTo>
                  <a:pt x="2029161" y="46539"/>
                  <a:pt x="2026894" y="47005"/>
                  <a:pt x="2024628" y="47005"/>
                </a:cubicBezTo>
                <a:cubicBezTo>
                  <a:pt x="2020760" y="47005"/>
                  <a:pt x="2016893" y="45539"/>
                  <a:pt x="2013026" y="42605"/>
                </a:cubicBezTo>
                <a:cubicBezTo>
                  <a:pt x="2013159" y="27270"/>
                  <a:pt x="2009892" y="13935"/>
                  <a:pt x="2003225" y="2600"/>
                </a:cubicBezTo>
                <a:close/>
                <a:moveTo>
                  <a:pt x="502063" y="1600"/>
                </a:moveTo>
                <a:cubicBezTo>
                  <a:pt x="518732" y="3600"/>
                  <a:pt x="529933" y="7667"/>
                  <a:pt x="535667" y="13801"/>
                </a:cubicBezTo>
                <a:cubicBezTo>
                  <a:pt x="540601" y="19135"/>
                  <a:pt x="542468" y="24603"/>
                  <a:pt x="541268" y="30203"/>
                </a:cubicBezTo>
                <a:cubicBezTo>
                  <a:pt x="541134" y="30870"/>
                  <a:pt x="540501" y="32937"/>
                  <a:pt x="539367" y="36404"/>
                </a:cubicBezTo>
                <a:cubicBezTo>
                  <a:pt x="538234" y="39871"/>
                  <a:pt x="534667" y="42938"/>
                  <a:pt x="528666" y="45605"/>
                </a:cubicBezTo>
                <a:cubicBezTo>
                  <a:pt x="526399" y="46539"/>
                  <a:pt x="524132" y="47005"/>
                  <a:pt x="521865" y="47005"/>
                </a:cubicBezTo>
                <a:cubicBezTo>
                  <a:pt x="517998" y="47005"/>
                  <a:pt x="514131" y="45539"/>
                  <a:pt x="510264" y="42605"/>
                </a:cubicBezTo>
                <a:cubicBezTo>
                  <a:pt x="510397" y="27270"/>
                  <a:pt x="507130" y="13935"/>
                  <a:pt x="500463" y="2600"/>
                </a:cubicBezTo>
                <a:close/>
                <a:moveTo>
                  <a:pt x="348044" y="1400"/>
                </a:moveTo>
                <a:lnTo>
                  <a:pt x="385648" y="9201"/>
                </a:lnTo>
                <a:cubicBezTo>
                  <a:pt x="384448" y="12001"/>
                  <a:pt x="381514" y="13601"/>
                  <a:pt x="376847" y="14001"/>
                </a:cubicBezTo>
                <a:cubicBezTo>
                  <a:pt x="371246" y="26403"/>
                  <a:pt x="365112" y="37871"/>
                  <a:pt x="358445" y="48406"/>
                </a:cubicBezTo>
                <a:lnTo>
                  <a:pt x="382648" y="48406"/>
                </a:lnTo>
                <a:lnTo>
                  <a:pt x="400450" y="29403"/>
                </a:lnTo>
                <a:lnTo>
                  <a:pt x="404050" y="33004"/>
                </a:lnTo>
                <a:cubicBezTo>
                  <a:pt x="406317" y="35404"/>
                  <a:pt x="409051" y="38238"/>
                  <a:pt x="412252" y="41505"/>
                </a:cubicBezTo>
                <a:cubicBezTo>
                  <a:pt x="415452" y="44772"/>
                  <a:pt x="418319" y="47872"/>
                  <a:pt x="420853" y="50806"/>
                </a:cubicBezTo>
                <a:cubicBezTo>
                  <a:pt x="419786" y="52939"/>
                  <a:pt x="417719" y="54006"/>
                  <a:pt x="414652" y="54006"/>
                </a:cubicBezTo>
                <a:lnTo>
                  <a:pt x="406451" y="54006"/>
                </a:lnTo>
                <a:cubicBezTo>
                  <a:pt x="395649" y="86944"/>
                  <a:pt x="380514" y="114481"/>
                  <a:pt x="361045" y="136617"/>
                </a:cubicBezTo>
                <a:cubicBezTo>
                  <a:pt x="369713" y="148485"/>
                  <a:pt x="381514" y="158086"/>
                  <a:pt x="396449" y="165420"/>
                </a:cubicBezTo>
                <a:lnTo>
                  <a:pt x="395249" y="167420"/>
                </a:lnTo>
                <a:cubicBezTo>
                  <a:pt x="381114" y="170487"/>
                  <a:pt x="371113" y="178689"/>
                  <a:pt x="365246" y="192024"/>
                </a:cubicBezTo>
                <a:cubicBezTo>
                  <a:pt x="354311" y="182156"/>
                  <a:pt x="346643" y="169821"/>
                  <a:pt x="342243" y="155019"/>
                </a:cubicBezTo>
                <a:cubicBezTo>
                  <a:pt x="324241" y="170221"/>
                  <a:pt x="301304" y="182356"/>
                  <a:pt x="273434" y="191423"/>
                </a:cubicBezTo>
                <a:lnTo>
                  <a:pt x="272634" y="189623"/>
                </a:lnTo>
                <a:cubicBezTo>
                  <a:pt x="300238" y="173755"/>
                  <a:pt x="321907" y="154952"/>
                  <a:pt x="337642" y="133216"/>
                </a:cubicBezTo>
                <a:cubicBezTo>
                  <a:pt x="335775" y="116414"/>
                  <a:pt x="335775" y="97678"/>
                  <a:pt x="337642" y="77009"/>
                </a:cubicBezTo>
                <a:cubicBezTo>
                  <a:pt x="328841" y="87544"/>
                  <a:pt x="319107" y="96812"/>
                  <a:pt x="308439" y="104813"/>
                </a:cubicBezTo>
                <a:lnTo>
                  <a:pt x="306438" y="103612"/>
                </a:lnTo>
                <a:lnTo>
                  <a:pt x="315995" y="83939"/>
                </a:lnTo>
                <a:lnTo>
                  <a:pt x="307839" y="87410"/>
                </a:lnTo>
                <a:cubicBezTo>
                  <a:pt x="300238" y="119414"/>
                  <a:pt x="293903" y="142217"/>
                  <a:pt x="288836" y="155819"/>
                </a:cubicBezTo>
                <a:cubicBezTo>
                  <a:pt x="283769" y="169421"/>
                  <a:pt x="278168" y="178222"/>
                  <a:pt x="272034" y="182222"/>
                </a:cubicBezTo>
                <a:cubicBezTo>
                  <a:pt x="264433" y="187823"/>
                  <a:pt x="255099" y="190623"/>
                  <a:pt x="244031" y="190623"/>
                </a:cubicBezTo>
                <a:cubicBezTo>
                  <a:pt x="244830" y="186489"/>
                  <a:pt x="245397" y="182922"/>
                  <a:pt x="245731" y="179922"/>
                </a:cubicBezTo>
                <a:cubicBezTo>
                  <a:pt x="246064" y="176922"/>
                  <a:pt x="245831" y="174555"/>
                  <a:pt x="245031" y="172821"/>
                </a:cubicBezTo>
                <a:cubicBezTo>
                  <a:pt x="243564" y="168954"/>
                  <a:pt x="239630" y="166154"/>
                  <a:pt x="233229" y="164420"/>
                </a:cubicBezTo>
                <a:lnTo>
                  <a:pt x="233629" y="162020"/>
                </a:lnTo>
                <a:cubicBezTo>
                  <a:pt x="239097" y="162553"/>
                  <a:pt x="244697" y="162820"/>
                  <a:pt x="250431" y="162820"/>
                </a:cubicBezTo>
                <a:cubicBezTo>
                  <a:pt x="253232" y="162820"/>
                  <a:pt x="255432" y="162153"/>
                  <a:pt x="257032" y="160820"/>
                </a:cubicBezTo>
                <a:cubicBezTo>
                  <a:pt x="262766" y="157886"/>
                  <a:pt x="271301" y="131883"/>
                  <a:pt x="282635" y="82810"/>
                </a:cubicBezTo>
                <a:lnTo>
                  <a:pt x="268634" y="82810"/>
                </a:lnTo>
                <a:cubicBezTo>
                  <a:pt x="262900" y="103879"/>
                  <a:pt x="254632" y="123848"/>
                  <a:pt x="243831" y="142717"/>
                </a:cubicBezTo>
                <a:cubicBezTo>
                  <a:pt x="233029" y="161586"/>
                  <a:pt x="217961" y="177955"/>
                  <a:pt x="198625" y="191823"/>
                </a:cubicBezTo>
                <a:lnTo>
                  <a:pt x="197425" y="190223"/>
                </a:lnTo>
                <a:cubicBezTo>
                  <a:pt x="212760" y="169421"/>
                  <a:pt x="224228" y="146818"/>
                  <a:pt x="231829" y="122415"/>
                </a:cubicBezTo>
                <a:cubicBezTo>
                  <a:pt x="236896" y="106279"/>
                  <a:pt x="241097" y="90277"/>
                  <a:pt x="244431" y="74409"/>
                </a:cubicBezTo>
                <a:cubicBezTo>
                  <a:pt x="246297" y="66008"/>
                  <a:pt x="247898" y="57607"/>
                  <a:pt x="249231" y="49206"/>
                </a:cubicBezTo>
                <a:lnTo>
                  <a:pt x="231229" y="49206"/>
                </a:lnTo>
                <a:lnTo>
                  <a:pt x="230829" y="43605"/>
                </a:lnTo>
                <a:lnTo>
                  <a:pt x="294837" y="43605"/>
                </a:lnTo>
                <a:lnTo>
                  <a:pt x="312039" y="25603"/>
                </a:lnTo>
                <a:lnTo>
                  <a:pt x="315439" y="29003"/>
                </a:lnTo>
                <a:cubicBezTo>
                  <a:pt x="317706" y="31270"/>
                  <a:pt x="320340" y="33970"/>
                  <a:pt x="323340" y="37104"/>
                </a:cubicBezTo>
                <a:cubicBezTo>
                  <a:pt x="326341" y="40238"/>
                  <a:pt x="329041" y="43205"/>
                  <a:pt x="331441" y="46005"/>
                </a:cubicBezTo>
                <a:cubicBezTo>
                  <a:pt x="330108" y="48139"/>
                  <a:pt x="328041" y="49206"/>
                  <a:pt x="325241" y="49206"/>
                </a:cubicBezTo>
                <a:lnTo>
                  <a:pt x="277435" y="49206"/>
                </a:lnTo>
                <a:cubicBezTo>
                  <a:pt x="275301" y="58540"/>
                  <a:pt x="272901" y="67875"/>
                  <a:pt x="270234" y="77209"/>
                </a:cubicBezTo>
                <a:lnTo>
                  <a:pt x="281835" y="77209"/>
                </a:lnTo>
                <a:lnTo>
                  <a:pt x="298237" y="63807"/>
                </a:lnTo>
                <a:lnTo>
                  <a:pt x="316582" y="82732"/>
                </a:lnTo>
                <a:lnTo>
                  <a:pt x="329541" y="56057"/>
                </a:lnTo>
                <a:cubicBezTo>
                  <a:pt x="336475" y="39021"/>
                  <a:pt x="342643" y="20802"/>
                  <a:pt x="348044" y="1400"/>
                </a:cubicBezTo>
                <a:close/>
                <a:moveTo>
                  <a:pt x="6590890" y="1000"/>
                </a:moveTo>
                <a:lnTo>
                  <a:pt x="6607292" y="16602"/>
                </a:lnTo>
                <a:cubicBezTo>
                  <a:pt x="6605425" y="18068"/>
                  <a:pt x="6602958" y="19002"/>
                  <a:pt x="6599891" y="19402"/>
                </a:cubicBezTo>
                <a:cubicBezTo>
                  <a:pt x="6599091" y="23269"/>
                  <a:pt x="6598757" y="25403"/>
                  <a:pt x="6598891" y="25803"/>
                </a:cubicBezTo>
                <a:cubicBezTo>
                  <a:pt x="6599024" y="26203"/>
                  <a:pt x="6599491" y="26403"/>
                  <a:pt x="6600291" y="26403"/>
                </a:cubicBezTo>
                <a:cubicBezTo>
                  <a:pt x="6606025" y="26403"/>
                  <a:pt x="6609192" y="26369"/>
                  <a:pt x="6609792" y="26303"/>
                </a:cubicBezTo>
                <a:cubicBezTo>
                  <a:pt x="6610392" y="26236"/>
                  <a:pt x="6611826" y="25936"/>
                  <a:pt x="6614093" y="25403"/>
                </a:cubicBezTo>
                <a:lnTo>
                  <a:pt x="6615893" y="25403"/>
                </a:lnTo>
                <a:cubicBezTo>
                  <a:pt x="6618560" y="26603"/>
                  <a:pt x="6620293" y="27736"/>
                  <a:pt x="6621094" y="28803"/>
                </a:cubicBezTo>
                <a:cubicBezTo>
                  <a:pt x="6621894" y="29870"/>
                  <a:pt x="6622094" y="31270"/>
                  <a:pt x="6621694" y="33004"/>
                </a:cubicBezTo>
                <a:cubicBezTo>
                  <a:pt x="6620893" y="37004"/>
                  <a:pt x="6618627" y="39671"/>
                  <a:pt x="6614893" y="41005"/>
                </a:cubicBezTo>
                <a:cubicBezTo>
                  <a:pt x="6611159" y="42338"/>
                  <a:pt x="6605492" y="43005"/>
                  <a:pt x="6597891" y="43005"/>
                </a:cubicBezTo>
                <a:lnTo>
                  <a:pt x="6610492" y="55806"/>
                </a:lnTo>
                <a:cubicBezTo>
                  <a:pt x="6609692" y="56740"/>
                  <a:pt x="6608659" y="57407"/>
                  <a:pt x="6607392" y="57807"/>
                </a:cubicBezTo>
                <a:cubicBezTo>
                  <a:pt x="6606125" y="58207"/>
                  <a:pt x="6604358" y="58473"/>
                  <a:pt x="6602091" y="58607"/>
                </a:cubicBezTo>
                <a:cubicBezTo>
                  <a:pt x="6597557" y="62874"/>
                  <a:pt x="6592423" y="66675"/>
                  <a:pt x="6586689" y="70008"/>
                </a:cubicBezTo>
                <a:cubicBezTo>
                  <a:pt x="6597757" y="74676"/>
                  <a:pt x="6603358" y="79343"/>
                  <a:pt x="6603491" y="84010"/>
                </a:cubicBezTo>
                <a:lnTo>
                  <a:pt x="6603091" y="86410"/>
                </a:lnTo>
                <a:cubicBezTo>
                  <a:pt x="6602425" y="89877"/>
                  <a:pt x="6599891" y="92478"/>
                  <a:pt x="6595490" y="94211"/>
                </a:cubicBezTo>
                <a:cubicBezTo>
                  <a:pt x="6593223" y="95145"/>
                  <a:pt x="6591023" y="95611"/>
                  <a:pt x="6588890" y="95611"/>
                </a:cubicBezTo>
                <a:cubicBezTo>
                  <a:pt x="6585822" y="95611"/>
                  <a:pt x="6582822" y="94811"/>
                  <a:pt x="6579888" y="93211"/>
                </a:cubicBezTo>
                <a:cubicBezTo>
                  <a:pt x="6576021" y="88944"/>
                  <a:pt x="6570487" y="84543"/>
                  <a:pt x="6563286" y="80010"/>
                </a:cubicBezTo>
                <a:lnTo>
                  <a:pt x="6555885" y="82010"/>
                </a:lnTo>
                <a:lnTo>
                  <a:pt x="6573288" y="102212"/>
                </a:lnTo>
                <a:cubicBezTo>
                  <a:pt x="6571954" y="103146"/>
                  <a:pt x="6570220" y="103612"/>
                  <a:pt x="6568087" y="103612"/>
                </a:cubicBezTo>
                <a:cubicBezTo>
                  <a:pt x="6566087" y="103612"/>
                  <a:pt x="6563620" y="103146"/>
                  <a:pt x="6560686" y="102212"/>
                </a:cubicBezTo>
                <a:cubicBezTo>
                  <a:pt x="6551085" y="103412"/>
                  <a:pt x="6540150" y="104346"/>
                  <a:pt x="6527882" y="105013"/>
                </a:cubicBezTo>
                <a:lnTo>
                  <a:pt x="6525682" y="114814"/>
                </a:lnTo>
                <a:lnTo>
                  <a:pt x="6564486" y="114814"/>
                </a:lnTo>
                <a:lnTo>
                  <a:pt x="6581689" y="99612"/>
                </a:lnTo>
                <a:lnTo>
                  <a:pt x="6585489" y="102412"/>
                </a:lnTo>
                <a:cubicBezTo>
                  <a:pt x="6588023" y="104413"/>
                  <a:pt x="6591023" y="106746"/>
                  <a:pt x="6594490" y="109413"/>
                </a:cubicBezTo>
                <a:cubicBezTo>
                  <a:pt x="6597957" y="112080"/>
                  <a:pt x="6601158" y="114681"/>
                  <a:pt x="6604091" y="117214"/>
                </a:cubicBezTo>
                <a:cubicBezTo>
                  <a:pt x="6602625" y="119348"/>
                  <a:pt x="6600491" y="120415"/>
                  <a:pt x="6597691" y="120415"/>
                </a:cubicBezTo>
                <a:lnTo>
                  <a:pt x="6539083" y="120415"/>
                </a:lnTo>
                <a:cubicBezTo>
                  <a:pt x="6554952" y="125349"/>
                  <a:pt x="6573554" y="127816"/>
                  <a:pt x="6594890" y="127816"/>
                </a:cubicBezTo>
                <a:lnTo>
                  <a:pt x="6605692" y="127615"/>
                </a:lnTo>
                <a:lnTo>
                  <a:pt x="6604892" y="129816"/>
                </a:lnTo>
                <a:cubicBezTo>
                  <a:pt x="6594890" y="132883"/>
                  <a:pt x="6587423" y="140750"/>
                  <a:pt x="6582489" y="153419"/>
                </a:cubicBezTo>
                <a:cubicBezTo>
                  <a:pt x="6576355" y="152085"/>
                  <a:pt x="6570621" y="150618"/>
                  <a:pt x="6565287" y="149018"/>
                </a:cubicBezTo>
                <a:lnTo>
                  <a:pt x="6562886" y="149618"/>
                </a:lnTo>
                <a:lnTo>
                  <a:pt x="6555685" y="183622"/>
                </a:lnTo>
                <a:cubicBezTo>
                  <a:pt x="6555419" y="184156"/>
                  <a:pt x="6553985" y="184889"/>
                  <a:pt x="6551385" y="185823"/>
                </a:cubicBezTo>
                <a:cubicBezTo>
                  <a:pt x="6548784" y="186756"/>
                  <a:pt x="6545784" y="187623"/>
                  <a:pt x="6542384" y="188423"/>
                </a:cubicBezTo>
                <a:cubicBezTo>
                  <a:pt x="6538983" y="189223"/>
                  <a:pt x="6535883" y="189623"/>
                  <a:pt x="6533083" y="189623"/>
                </a:cubicBezTo>
                <a:lnTo>
                  <a:pt x="6528482" y="189623"/>
                </a:lnTo>
                <a:lnTo>
                  <a:pt x="6530082" y="182022"/>
                </a:lnTo>
                <a:lnTo>
                  <a:pt x="6468675" y="182022"/>
                </a:lnTo>
                <a:lnTo>
                  <a:pt x="6468474" y="183022"/>
                </a:lnTo>
                <a:cubicBezTo>
                  <a:pt x="6468208" y="183956"/>
                  <a:pt x="6465974" y="185489"/>
                  <a:pt x="6461774" y="187623"/>
                </a:cubicBezTo>
                <a:cubicBezTo>
                  <a:pt x="6457573" y="189757"/>
                  <a:pt x="6452139" y="190823"/>
                  <a:pt x="6445472" y="190823"/>
                </a:cubicBezTo>
                <a:lnTo>
                  <a:pt x="6440671" y="190823"/>
                </a:lnTo>
                <a:lnTo>
                  <a:pt x="6450472" y="144418"/>
                </a:lnTo>
                <a:cubicBezTo>
                  <a:pt x="6437537" y="147618"/>
                  <a:pt x="6424269" y="150152"/>
                  <a:pt x="6410667" y="152019"/>
                </a:cubicBezTo>
                <a:lnTo>
                  <a:pt x="6410067" y="149818"/>
                </a:lnTo>
                <a:cubicBezTo>
                  <a:pt x="6433270" y="141951"/>
                  <a:pt x="6452739" y="132149"/>
                  <a:pt x="6468474" y="120415"/>
                </a:cubicBezTo>
                <a:lnTo>
                  <a:pt x="6424069" y="120415"/>
                </a:lnTo>
                <a:lnTo>
                  <a:pt x="6423669" y="114814"/>
                </a:lnTo>
                <a:lnTo>
                  <a:pt x="6498678" y="114814"/>
                </a:lnTo>
                <a:lnTo>
                  <a:pt x="6500679" y="106013"/>
                </a:lnTo>
                <a:lnTo>
                  <a:pt x="6485077" y="106213"/>
                </a:lnTo>
                <a:cubicBezTo>
                  <a:pt x="6471341" y="106213"/>
                  <a:pt x="6458073" y="105813"/>
                  <a:pt x="6445272" y="105013"/>
                </a:cubicBezTo>
                <a:lnTo>
                  <a:pt x="6445472" y="101812"/>
                </a:lnTo>
                <a:cubicBezTo>
                  <a:pt x="6463474" y="100212"/>
                  <a:pt x="6482110" y="97678"/>
                  <a:pt x="6501379" y="94211"/>
                </a:cubicBezTo>
                <a:cubicBezTo>
                  <a:pt x="6520648" y="90744"/>
                  <a:pt x="6537150" y="87077"/>
                  <a:pt x="6550885" y="83210"/>
                </a:cubicBezTo>
                <a:cubicBezTo>
                  <a:pt x="6537550" y="86144"/>
                  <a:pt x="6523615" y="87811"/>
                  <a:pt x="6509080" y="88211"/>
                </a:cubicBezTo>
                <a:lnTo>
                  <a:pt x="6508680" y="85410"/>
                </a:lnTo>
                <a:cubicBezTo>
                  <a:pt x="6524148" y="82610"/>
                  <a:pt x="6538083" y="78343"/>
                  <a:pt x="6550485" y="72609"/>
                </a:cubicBezTo>
                <a:cubicBezTo>
                  <a:pt x="6543684" y="69141"/>
                  <a:pt x="6536016" y="66008"/>
                  <a:pt x="6527482" y="63207"/>
                </a:cubicBezTo>
                <a:lnTo>
                  <a:pt x="6533483" y="60007"/>
                </a:lnTo>
                <a:cubicBezTo>
                  <a:pt x="6546017" y="60940"/>
                  <a:pt x="6556619" y="62341"/>
                  <a:pt x="6565287" y="64208"/>
                </a:cubicBezTo>
                <a:cubicBezTo>
                  <a:pt x="6569020" y="61541"/>
                  <a:pt x="6572421" y="58674"/>
                  <a:pt x="6575488" y="55606"/>
                </a:cubicBezTo>
                <a:lnTo>
                  <a:pt x="6531882" y="55606"/>
                </a:lnTo>
                <a:lnTo>
                  <a:pt x="6531482" y="50606"/>
                </a:lnTo>
                <a:lnTo>
                  <a:pt x="6526482" y="52006"/>
                </a:lnTo>
                <a:lnTo>
                  <a:pt x="6525482" y="50006"/>
                </a:lnTo>
                <a:cubicBezTo>
                  <a:pt x="6531349" y="44805"/>
                  <a:pt x="6535416" y="39338"/>
                  <a:pt x="6537683" y="33604"/>
                </a:cubicBezTo>
                <a:cubicBezTo>
                  <a:pt x="6539950" y="27870"/>
                  <a:pt x="6541550" y="22802"/>
                  <a:pt x="6542484" y="18402"/>
                </a:cubicBezTo>
                <a:lnTo>
                  <a:pt x="6545684" y="3000"/>
                </a:lnTo>
                <a:lnTo>
                  <a:pt x="6569487" y="12201"/>
                </a:lnTo>
                <a:lnTo>
                  <a:pt x="6577688" y="12201"/>
                </a:lnTo>
                <a:close/>
                <a:moveTo>
                  <a:pt x="3177561" y="1000"/>
                </a:moveTo>
                <a:lnTo>
                  <a:pt x="3213765" y="9401"/>
                </a:lnTo>
                <a:cubicBezTo>
                  <a:pt x="3212699" y="12201"/>
                  <a:pt x="3209832" y="13801"/>
                  <a:pt x="3205164" y="14201"/>
                </a:cubicBezTo>
                <a:cubicBezTo>
                  <a:pt x="3200630" y="23802"/>
                  <a:pt x="3195763" y="32870"/>
                  <a:pt x="3190563" y="41405"/>
                </a:cubicBezTo>
                <a:lnTo>
                  <a:pt x="3224767" y="41405"/>
                </a:lnTo>
                <a:lnTo>
                  <a:pt x="3241969" y="27203"/>
                </a:lnTo>
                <a:lnTo>
                  <a:pt x="3261171" y="50406"/>
                </a:lnTo>
                <a:cubicBezTo>
                  <a:pt x="3259438" y="52006"/>
                  <a:pt x="3256637" y="52873"/>
                  <a:pt x="3252770" y="53006"/>
                </a:cubicBezTo>
                <a:cubicBezTo>
                  <a:pt x="3247570" y="58473"/>
                  <a:pt x="3241436" y="64374"/>
                  <a:pt x="3234368" y="70708"/>
                </a:cubicBezTo>
                <a:cubicBezTo>
                  <a:pt x="3227300" y="77042"/>
                  <a:pt x="3220500" y="82543"/>
                  <a:pt x="3213966" y="87210"/>
                </a:cubicBezTo>
                <a:lnTo>
                  <a:pt x="3212565" y="86010"/>
                </a:lnTo>
                <a:cubicBezTo>
                  <a:pt x="3217499" y="73342"/>
                  <a:pt x="3221833" y="60340"/>
                  <a:pt x="3225567" y="47005"/>
                </a:cubicBezTo>
                <a:lnTo>
                  <a:pt x="3187162" y="47005"/>
                </a:lnTo>
                <a:cubicBezTo>
                  <a:pt x="3185429" y="49806"/>
                  <a:pt x="3183628" y="52473"/>
                  <a:pt x="3181761" y="55006"/>
                </a:cubicBezTo>
                <a:lnTo>
                  <a:pt x="3215366" y="62207"/>
                </a:lnTo>
                <a:cubicBezTo>
                  <a:pt x="3213899" y="65274"/>
                  <a:pt x="3210898" y="66808"/>
                  <a:pt x="3206365" y="66808"/>
                </a:cubicBezTo>
                <a:lnTo>
                  <a:pt x="3204164" y="74409"/>
                </a:lnTo>
                <a:cubicBezTo>
                  <a:pt x="3201631" y="94811"/>
                  <a:pt x="3202897" y="111813"/>
                  <a:pt x="3207965" y="125415"/>
                </a:cubicBezTo>
                <a:cubicBezTo>
                  <a:pt x="3213032" y="139017"/>
                  <a:pt x="3223100" y="149285"/>
                  <a:pt x="3238169" y="156219"/>
                </a:cubicBezTo>
                <a:lnTo>
                  <a:pt x="3237568" y="158819"/>
                </a:lnTo>
                <a:cubicBezTo>
                  <a:pt x="3222900" y="162286"/>
                  <a:pt x="3212699" y="172821"/>
                  <a:pt x="3206965" y="190423"/>
                </a:cubicBezTo>
                <a:cubicBezTo>
                  <a:pt x="3199364" y="181622"/>
                  <a:pt x="3195130" y="168854"/>
                  <a:pt x="3194263" y="152119"/>
                </a:cubicBezTo>
                <a:cubicBezTo>
                  <a:pt x="3193396" y="135383"/>
                  <a:pt x="3194563" y="116681"/>
                  <a:pt x="3197763" y="96012"/>
                </a:cubicBezTo>
                <a:cubicBezTo>
                  <a:pt x="3193763" y="108946"/>
                  <a:pt x="3188229" y="121215"/>
                  <a:pt x="3181161" y="132816"/>
                </a:cubicBezTo>
                <a:cubicBezTo>
                  <a:pt x="3174094" y="144418"/>
                  <a:pt x="3164359" y="155152"/>
                  <a:pt x="3151958" y="165020"/>
                </a:cubicBezTo>
                <a:cubicBezTo>
                  <a:pt x="3139556" y="174888"/>
                  <a:pt x="3123221" y="183689"/>
                  <a:pt x="3102952" y="191423"/>
                </a:cubicBezTo>
                <a:lnTo>
                  <a:pt x="3101752" y="188623"/>
                </a:lnTo>
                <a:cubicBezTo>
                  <a:pt x="3119754" y="176355"/>
                  <a:pt x="3133789" y="163353"/>
                  <a:pt x="3143857" y="149618"/>
                </a:cubicBezTo>
                <a:cubicBezTo>
                  <a:pt x="3153925" y="135883"/>
                  <a:pt x="3161592" y="121348"/>
                  <a:pt x="3166860" y="106013"/>
                </a:cubicBezTo>
                <a:cubicBezTo>
                  <a:pt x="3172127" y="90678"/>
                  <a:pt x="3176561" y="74476"/>
                  <a:pt x="3180161" y="57407"/>
                </a:cubicBezTo>
                <a:cubicBezTo>
                  <a:pt x="3167226" y="75542"/>
                  <a:pt x="3152491" y="90544"/>
                  <a:pt x="3135956" y="102412"/>
                </a:cubicBezTo>
                <a:lnTo>
                  <a:pt x="3134155" y="101012"/>
                </a:lnTo>
                <a:cubicBezTo>
                  <a:pt x="3152024" y="72742"/>
                  <a:pt x="3166493" y="39404"/>
                  <a:pt x="3177561" y="1000"/>
                </a:cubicBezTo>
                <a:close/>
                <a:moveTo>
                  <a:pt x="6481276" y="800"/>
                </a:moveTo>
                <a:lnTo>
                  <a:pt x="6512080" y="3400"/>
                </a:lnTo>
                <a:cubicBezTo>
                  <a:pt x="6511146" y="6067"/>
                  <a:pt x="6508546" y="7734"/>
                  <a:pt x="6504279" y="8401"/>
                </a:cubicBezTo>
                <a:lnTo>
                  <a:pt x="6502479" y="17602"/>
                </a:lnTo>
                <a:lnTo>
                  <a:pt x="6509280" y="17602"/>
                </a:lnTo>
                <a:lnTo>
                  <a:pt x="6522081" y="4400"/>
                </a:lnTo>
                <a:lnTo>
                  <a:pt x="6524682" y="7000"/>
                </a:lnTo>
                <a:cubicBezTo>
                  <a:pt x="6526415" y="8734"/>
                  <a:pt x="6528449" y="10768"/>
                  <a:pt x="6530782" y="13101"/>
                </a:cubicBezTo>
                <a:cubicBezTo>
                  <a:pt x="6533116" y="15435"/>
                  <a:pt x="6535216" y="17735"/>
                  <a:pt x="6537083" y="20002"/>
                </a:cubicBezTo>
                <a:cubicBezTo>
                  <a:pt x="6536016" y="22136"/>
                  <a:pt x="6534083" y="23202"/>
                  <a:pt x="6531282" y="23202"/>
                </a:cubicBezTo>
                <a:lnTo>
                  <a:pt x="6516480" y="23202"/>
                </a:lnTo>
                <a:cubicBezTo>
                  <a:pt x="6523148" y="30003"/>
                  <a:pt x="6527548" y="34604"/>
                  <a:pt x="6529682" y="37004"/>
                </a:cubicBezTo>
                <a:cubicBezTo>
                  <a:pt x="6528482" y="39138"/>
                  <a:pt x="6526482" y="40205"/>
                  <a:pt x="6523681" y="40205"/>
                </a:cubicBezTo>
                <a:lnTo>
                  <a:pt x="6512680" y="40205"/>
                </a:lnTo>
                <a:lnTo>
                  <a:pt x="6529082" y="54606"/>
                </a:lnTo>
                <a:cubicBezTo>
                  <a:pt x="6527749" y="55940"/>
                  <a:pt x="6525415" y="57073"/>
                  <a:pt x="6522081" y="58007"/>
                </a:cubicBezTo>
                <a:lnTo>
                  <a:pt x="6517681" y="78009"/>
                </a:lnTo>
                <a:cubicBezTo>
                  <a:pt x="6517547" y="78543"/>
                  <a:pt x="6516280" y="79343"/>
                  <a:pt x="6513880" y="80410"/>
                </a:cubicBezTo>
                <a:cubicBezTo>
                  <a:pt x="6507879" y="82943"/>
                  <a:pt x="6502479" y="84210"/>
                  <a:pt x="6497678" y="84210"/>
                </a:cubicBezTo>
                <a:lnTo>
                  <a:pt x="6493678" y="84210"/>
                </a:lnTo>
                <a:lnTo>
                  <a:pt x="6494878" y="78809"/>
                </a:lnTo>
                <a:lnTo>
                  <a:pt x="6458473" y="78809"/>
                </a:lnTo>
                <a:cubicBezTo>
                  <a:pt x="6451939" y="93745"/>
                  <a:pt x="6439604" y="105079"/>
                  <a:pt x="6421469" y="112814"/>
                </a:cubicBezTo>
                <a:lnTo>
                  <a:pt x="6420468" y="110613"/>
                </a:lnTo>
                <a:cubicBezTo>
                  <a:pt x="6425136" y="105813"/>
                  <a:pt x="6428870" y="100712"/>
                  <a:pt x="6431670" y="95311"/>
                </a:cubicBezTo>
                <a:cubicBezTo>
                  <a:pt x="6434470" y="89911"/>
                  <a:pt x="6436637" y="84510"/>
                  <a:pt x="6438171" y="79109"/>
                </a:cubicBezTo>
                <a:cubicBezTo>
                  <a:pt x="6439704" y="73709"/>
                  <a:pt x="6440938" y="68608"/>
                  <a:pt x="6441871" y="63807"/>
                </a:cubicBezTo>
                <a:lnTo>
                  <a:pt x="6446872" y="41205"/>
                </a:lnTo>
                <a:lnTo>
                  <a:pt x="6469475" y="50206"/>
                </a:lnTo>
                <a:lnTo>
                  <a:pt x="6500879" y="50206"/>
                </a:lnTo>
                <a:lnTo>
                  <a:pt x="6501079" y="49606"/>
                </a:lnTo>
                <a:lnTo>
                  <a:pt x="6499278" y="49606"/>
                </a:lnTo>
                <a:lnTo>
                  <a:pt x="6510280" y="40205"/>
                </a:lnTo>
                <a:lnTo>
                  <a:pt x="6446472" y="40205"/>
                </a:lnTo>
                <a:lnTo>
                  <a:pt x="6446072" y="34604"/>
                </a:lnTo>
                <a:lnTo>
                  <a:pt x="6474275" y="34604"/>
                </a:lnTo>
                <a:lnTo>
                  <a:pt x="6476676" y="23202"/>
                </a:lnTo>
                <a:lnTo>
                  <a:pt x="6443671" y="23202"/>
                </a:lnTo>
                <a:lnTo>
                  <a:pt x="6443271" y="17602"/>
                </a:lnTo>
                <a:lnTo>
                  <a:pt x="6477876" y="17602"/>
                </a:lnTo>
                <a:close/>
                <a:moveTo>
                  <a:pt x="1611576" y="800"/>
                </a:moveTo>
                <a:lnTo>
                  <a:pt x="1647380" y="12401"/>
                </a:lnTo>
                <a:cubicBezTo>
                  <a:pt x="1646314" y="14935"/>
                  <a:pt x="1643513" y="16335"/>
                  <a:pt x="1638979" y="16602"/>
                </a:cubicBezTo>
                <a:cubicBezTo>
                  <a:pt x="1634979" y="22869"/>
                  <a:pt x="1630512" y="29270"/>
                  <a:pt x="1625578" y="35804"/>
                </a:cubicBezTo>
                <a:lnTo>
                  <a:pt x="1678185" y="35804"/>
                </a:lnTo>
                <a:lnTo>
                  <a:pt x="1698587" y="15802"/>
                </a:lnTo>
                <a:lnTo>
                  <a:pt x="1702787" y="19402"/>
                </a:lnTo>
                <a:cubicBezTo>
                  <a:pt x="1705588" y="21936"/>
                  <a:pt x="1708855" y="24903"/>
                  <a:pt x="1712589" y="28303"/>
                </a:cubicBezTo>
                <a:cubicBezTo>
                  <a:pt x="1716322" y="31703"/>
                  <a:pt x="1719723" y="35004"/>
                  <a:pt x="1722790" y="38204"/>
                </a:cubicBezTo>
                <a:cubicBezTo>
                  <a:pt x="1721456" y="40338"/>
                  <a:pt x="1719256" y="41405"/>
                  <a:pt x="1716189" y="41405"/>
                </a:cubicBezTo>
                <a:lnTo>
                  <a:pt x="1621177" y="41405"/>
                </a:lnTo>
                <a:cubicBezTo>
                  <a:pt x="1614110" y="50339"/>
                  <a:pt x="1606242" y="59140"/>
                  <a:pt x="1597574" y="67808"/>
                </a:cubicBezTo>
                <a:lnTo>
                  <a:pt x="1602375" y="69808"/>
                </a:lnTo>
                <a:lnTo>
                  <a:pt x="1655781" y="69808"/>
                </a:lnTo>
                <a:lnTo>
                  <a:pt x="1672184" y="54806"/>
                </a:lnTo>
                <a:lnTo>
                  <a:pt x="1694987" y="75809"/>
                </a:lnTo>
                <a:cubicBezTo>
                  <a:pt x="1693120" y="77943"/>
                  <a:pt x="1689852" y="79543"/>
                  <a:pt x="1685185" y="80610"/>
                </a:cubicBezTo>
                <a:lnTo>
                  <a:pt x="1668583" y="158619"/>
                </a:lnTo>
                <a:cubicBezTo>
                  <a:pt x="1667250" y="164887"/>
                  <a:pt x="1665316" y="170254"/>
                  <a:pt x="1662782" y="174721"/>
                </a:cubicBezTo>
                <a:cubicBezTo>
                  <a:pt x="1660249" y="179189"/>
                  <a:pt x="1656081" y="182756"/>
                  <a:pt x="1650281" y="185423"/>
                </a:cubicBezTo>
                <a:cubicBezTo>
                  <a:pt x="1644480" y="188090"/>
                  <a:pt x="1636313" y="189890"/>
                  <a:pt x="1625778" y="190823"/>
                </a:cubicBezTo>
                <a:cubicBezTo>
                  <a:pt x="1627378" y="181222"/>
                  <a:pt x="1627111" y="174288"/>
                  <a:pt x="1624978" y="170021"/>
                </a:cubicBezTo>
                <a:cubicBezTo>
                  <a:pt x="1623777" y="167754"/>
                  <a:pt x="1622011" y="165820"/>
                  <a:pt x="1619677" y="164220"/>
                </a:cubicBezTo>
                <a:cubicBezTo>
                  <a:pt x="1617343" y="162620"/>
                  <a:pt x="1613643" y="161353"/>
                  <a:pt x="1608576" y="160420"/>
                </a:cubicBezTo>
                <a:lnTo>
                  <a:pt x="1608976" y="158019"/>
                </a:lnTo>
                <a:lnTo>
                  <a:pt x="1620377" y="158619"/>
                </a:lnTo>
                <a:cubicBezTo>
                  <a:pt x="1628112" y="159019"/>
                  <a:pt x="1632979" y="159219"/>
                  <a:pt x="1634979" y="159219"/>
                </a:cubicBezTo>
                <a:cubicBezTo>
                  <a:pt x="1636579" y="159219"/>
                  <a:pt x="1637713" y="158886"/>
                  <a:pt x="1638379" y="158219"/>
                </a:cubicBezTo>
                <a:cubicBezTo>
                  <a:pt x="1639046" y="157553"/>
                  <a:pt x="1639513" y="156552"/>
                  <a:pt x="1639779" y="155219"/>
                </a:cubicBezTo>
                <a:lnTo>
                  <a:pt x="1643580" y="137617"/>
                </a:lnTo>
                <a:lnTo>
                  <a:pt x="1585173" y="137617"/>
                </a:lnTo>
                <a:lnTo>
                  <a:pt x="1575571" y="182622"/>
                </a:lnTo>
                <a:cubicBezTo>
                  <a:pt x="1575438" y="183556"/>
                  <a:pt x="1573071" y="185156"/>
                  <a:pt x="1568471" y="187423"/>
                </a:cubicBezTo>
                <a:cubicBezTo>
                  <a:pt x="1563870" y="189690"/>
                  <a:pt x="1557836" y="190823"/>
                  <a:pt x="1550369" y="190823"/>
                </a:cubicBezTo>
                <a:lnTo>
                  <a:pt x="1544968" y="190823"/>
                </a:lnTo>
                <a:lnTo>
                  <a:pt x="1565170" y="95011"/>
                </a:lnTo>
                <a:cubicBezTo>
                  <a:pt x="1550902" y="105279"/>
                  <a:pt x="1534966" y="113947"/>
                  <a:pt x="1517364" y="121015"/>
                </a:cubicBezTo>
                <a:lnTo>
                  <a:pt x="1516164" y="119214"/>
                </a:lnTo>
                <a:cubicBezTo>
                  <a:pt x="1544034" y="100012"/>
                  <a:pt x="1568437" y="74075"/>
                  <a:pt x="1589373" y="41405"/>
                </a:cubicBezTo>
                <a:lnTo>
                  <a:pt x="1537967" y="41405"/>
                </a:lnTo>
                <a:lnTo>
                  <a:pt x="1537567" y="35804"/>
                </a:lnTo>
                <a:lnTo>
                  <a:pt x="1592974" y="35804"/>
                </a:lnTo>
                <a:cubicBezTo>
                  <a:pt x="1600441" y="23536"/>
                  <a:pt x="1606642" y="11868"/>
                  <a:pt x="1611576" y="800"/>
                </a:cubicBezTo>
                <a:close/>
                <a:moveTo>
                  <a:pt x="1898212" y="600"/>
                </a:moveTo>
                <a:lnTo>
                  <a:pt x="1915414" y="24203"/>
                </a:lnTo>
                <a:cubicBezTo>
                  <a:pt x="1914080" y="25003"/>
                  <a:pt x="1912480" y="25403"/>
                  <a:pt x="1910614" y="25403"/>
                </a:cubicBezTo>
                <a:cubicBezTo>
                  <a:pt x="1908213" y="25403"/>
                  <a:pt x="1905279" y="24669"/>
                  <a:pt x="1901812" y="23202"/>
                </a:cubicBezTo>
                <a:cubicBezTo>
                  <a:pt x="1891678" y="24136"/>
                  <a:pt x="1880476" y="25003"/>
                  <a:pt x="1868208" y="25803"/>
                </a:cubicBezTo>
                <a:lnTo>
                  <a:pt x="1899412" y="35604"/>
                </a:lnTo>
                <a:cubicBezTo>
                  <a:pt x="1898212" y="38138"/>
                  <a:pt x="1895812" y="39404"/>
                  <a:pt x="1892211" y="39404"/>
                </a:cubicBezTo>
                <a:lnTo>
                  <a:pt x="1891011" y="39404"/>
                </a:lnTo>
                <a:cubicBezTo>
                  <a:pt x="1881010" y="47672"/>
                  <a:pt x="1868941" y="56340"/>
                  <a:pt x="1854807" y="65408"/>
                </a:cubicBezTo>
                <a:lnTo>
                  <a:pt x="1882610" y="65408"/>
                </a:lnTo>
                <a:lnTo>
                  <a:pt x="1899012" y="52006"/>
                </a:lnTo>
                <a:lnTo>
                  <a:pt x="1917214" y="74009"/>
                </a:lnTo>
                <a:cubicBezTo>
                  <a:pt x="1916147" y="74942"/>
                  <a:pt x="1915014" y="75576"/>
                  <a:pt x="1913814" y="75909"/>
                </a:cubicBezTo>
                <a:cubicBezTo>
                  <a:pt x="1912614" y="76242"/>
                  <a:pt x="1911013" y="76476"/>
                  <a:pt x="1909013" y="76609"/>
                </a:cubicBezTo>
                <a:cubicBezTo>
                  <a:pt x="1901145" y="81143"/>
                  <a:pt x="1892278" y="85944"/>
                  <a:pt x="1882410" y="91011"/>
                </a:cubicBezTo>
                <a:cubicBezTo>
                  <a:pt x="1885877" y="94078"/>
                  <a:pt x="1889011" y="97078"/>
                  <a:pt x="1891811" y="100012"/>
                </a:cubicBezTo>
                <a:cubicBezTo>
                  <a:pt x="1890611" y="102146"/>
                  <a:pt x="1888477" y="103212"/>
                  <a:pt x="1885410" y="103212"/>
                </a:cubicBezTo>
                <a:lnTo>
                  <a:pt x="1803000" y="103212"/>
                </a:lnTo>
                <a:cubicBezTo>
                  <a:pt x="1799133" y="108413"/>
                  <a:pt x="1795199" y="113414"/>
                  <a:pt x="1791198" y="118214"/>
                </a:cubicBezTo>
                <a:lnTo>
                  <a:pt x="1840604" y="118214"/>
                </a:lnTo>
                <a:lnTo>
                  <a:pt x="1857407" y="104413"/>
                </a:lnTo>
                <a:lnTo>
                  <a:pt x="1879810" y="125815"/>
                </a:lnTo>
                <a:cubicBezTo>
                  <a:pt x="1877943" y="127682"/>
                  <a:pt x="1874409" y="128816"/>
                  <a:pt x="1869208" y="129216"/>
                </a:cubicBezTo>
                <a:cubicBezTo>
                  <a:pt x="1860140" y="139484"/>
                  <a:pt x="1850006" y="148418"/>
                  <a:pt x="1838805" y="156019"/>
                </a:cubicBezTo>
                <a:cubicBezTo>
                  <a:pt x="1857607" y="158819"/>
                  <a:pt x="1877009" y="160220"/>
                  <a:pt x="1897012" y="160220"/>
                </a:cubicBezTo>
                <a:lnTo>
                  <a:pt x="1896411" y="162620"/>
                </a:lnTo>
                <a:cubicBezTo>
                  <a:pt x="1883610" y="166887"/>
                  <a:pt x="1874409" y="176422"/>
                  <a:pt x="1868808" y="191223"/>
                </a:cubicBezTo>
                <a:cubicBezTo>
                  <a:pt x="1845205" y="187756"/>
                  <a:pt x="1825469" y="181422"/>
                  <a:pt x="1809601" y="172221"/>
                </a:cubicBezTo>
                <a:cubicBezTo>
                  <a:pt x="1785865" y="182622"/>
                  <a:pt x="1755928" y="189090"/>
                  <a:pt x="1719789" y="191623"/>
                </a:cubicBezTo>
                <a:lnTo>
                  <a:pt x="1719389" y="189023"/>
                </a:lnTo>
                <a:cubicBezTo>
                  <a:pt x="1748460" y="182222"/>
                  <a:pt x="1773596" y="172688"/>
                  <a:pt x="1794799" y="160420"/>
                </a:cubicBezTo>
                <a:cubicBezTo>
                  <a:pt x="1787465" y="152952"/>
                  <a:pt x="1781864" y="143551"/>
                  <a:pt x="1777997" y="132216"/>
                </a:cubicBezTo>
                <a:cubicBezTo>
                  <a:pt x="1758261" y="151952"/>
                  <a:pt x="1735258" y="167287"/>
                  <a:pt x="1708988" y="178222"/>
                </a:cubicBezTo>
                <a:lnTo>
                  <a:pt x="1707988" y="176622"/>
                </a:lnTo>
                <a:cubicBezTo>
                  <a:pt x="1733991" y="158619"/>
                  <a:pt x="1755794" y="134150"/>
                  <a:pt x="1773396" y="103212"/>
                </a:cubicBezTo>
                <a:lnTo>
                  <a:pt x="1745993" y="103212"/>
                </a:lnTo>
                <a:lnTo>
                  <a:pt x="1745593" y="97612"/>
                </a:lnTo>
                <a:lnTo>
                  <a:pt x="1776397" y="97612"/>
                </a:lnTo>
                <a:cubicBezTo>
                  <a:pt x="1780931" y="89211"/>
                  <a:pt x="1784931" y="80676"/>
                  <a:pt x="1788398" y="72009"/>
                </a:cubicBezTo>
                <a:lnTo>
                  <a:pt x="1825803" y="77609"/>
                </a:lnTo>
                <a:cubicBezTo>
                  <a:pt x="1825269" y="78809"/>
                  <a:pt x="1824403" y="79709"/>
                  <a:pt x="1823202" y="80310"/>
                </a:cubicBezTo>
                <a:cubicBezTo>
                  <a:pt x="1822002" y="80910"/>
                  <a:pt x="1820002" y="81276"/>
                  <a:pt x="1817202" y="81410"/>
                </a:cubicBezTo>
                <a:cubicBezTo>
                  <a:pt x="1814001" y="87010"/>
                  <a:pt x="1810601" y="92411"/>
                  <a:pt x="1807000" y="97612"/>
                </a:cubicBezTo>
                <a:lnTo>
                  <a:pt x="1852606" y="97612"/>
                </a:lnTo>
                <a:lnTo>
                  <a:pt x="1870408" y="80210"/>
                </a:lnTo>
                <a:lnTo>
                  <a:pt x="1877009" y="86010"/>
                </a:lnTo>
                <a:cubicBezTo>
                  <a:pt x="1878343" y="82677"/>
                  <a:pt x="1879676" y="79276"/>
                  <a:pt x="1881010" y="75809"/>
                </a:cubicBezTo>
                <a:lnTo>
                  <a:pt x="1882810" y="71008"/>
                </a:lnTo>
                <a:lnTo>
                  <a:pt x="1754194" y="71008"/>
                </a:lnTo>
                <a:cubicBezTo>
                  <a:pt x="1754727" y="75142"/>
                  <a:pt x="1754660" y="79009"/>
                  <a:pt x="1753994" y="82610"/>
                </a:cubicBezTo>
                <a:cubicBezTo>
                  <a:pt x="1753594" y="84477"/>
                  <a:pt x="1752660" y="87110"/>
                  <a:pt x="1751193" y="90511"/>
                </a:cubicBezTo>
                <a:cubicBezTo>
                  <a:pt x="1749726" y="93911"/>
                  <a:pt x="1746193" y="97012"/>
                  <a:pt x="1740592" y="99812"/>
                </a:cubicBezTo>
                <a:cubicBezTo>
                  <a:pt x="1737525" y="101146"/>
                  <a:pt x="1734858" y="101812"/>
                  <a:pt x="1732591" y="101812"/>
                </a:cubicBezTo>
                <a:cubicBezTo>
                  <a:pt x="1730324" y="101812"/>
                  <a:pt x="1727924" y="100845"/>
                  <a:pt x="1725390" y="98912"/>
                </a:cubicBezTo>
                <a:cubicBezTo>
                  <a:pt x="1722856" y="96978"/>
                  <a:pt x="1722123" y="93545"/>
                  <a:pt x="1723190" y="88611"/>
                </a:cubicBezTo>
                <a:cubicBezTo>
                  <a:pt x="1724257" y="83943"/>
                  <a:pt x="1727924" y="79543"/>
                  <a:pt x="1734191" y="75409"/>
                </a:cubicBezTo>
                <a:cubicBezTo>
                  <a:pt x="1737125" y="73675"/>
                  <a:pt x="1739859" y="71142"/>
                  <a:pt x="1742392" y="67808"/>
                </a:cubicBezTo>
                <a:cubicBezTo>
                  <a:pt x="1744926" y="64474"/>
                  <a:pt x="1746593" y="60674"/>
                  <a:pt x="1747393" y="56407"/>
                </a:cubicBezTo>
                <a:lnTo>
                  <a:pt x="1749793" y="56207"/>
                </a:lnTo>
                <a:cubicBezTo>
                  <a:pt x="1751127" y="59274"/>
                  <a:pt x="1752260" y="62341"/>
                  <a:pt x="1753194" y="65408"/>
                </a:cubicBezTo>
                <a:lnTo>
                  <a:pt x="1775196" y="65408"/>
                </a:lnTo>
                <a:cubicBezTo>
                  <a:pt x="1772529" y="64741"/>
                  <a:pt x="1770063" y="63141"/>
                  <a:pt x="1767795" y="60607"/>
                </a:cubicBezTo>
                <a:lnTo>
                  <a:pt x="1768195" y="59007"/>
                </a:lnTo>
                <a:cubicBezTo>
                  <a:pt x="1770329" y="48606"/>
                  <a:pt x="1769863" y="39538"/>
                  <a:pt x="1766796" y="31803"/>
                </a:cubicBezTo>
                <a:lnTo>
                  <a:pt x="1768796" y="30803"/>
                </a:lnTo>
                <a:cubicBezTo>
                  <a:pt x="1789331" y="34671"/>
                  <a:pt x="1798466" y="41938"/>
                  <a:pt x="1796199" y="52606"/>
                </a:cubicBezTo>
                <a:cubicBezTo>
                  <a:pt x="1795933" y="53806"/>
                  <a:pt x="1795032" y="55840"/>
                  <a:pt x="1793499" y="58707"/>
                </a:cubicBezTo>
                <a:cubicBezTo>
                  <a:pt x="1791965" y="61574"/>
                  <a:pt x="1788598" y="63807"/>
                  <a:pt x="1783397" y="65408"/>
                </a:cubicBezTo>
                <a:lnTo>
                  <a:pt x="1848806" y="65408"/>
                </a:lnTo>
                <a:cubicBezTo>
                  <a:pt x="1855473" y="51273"/>
                  <a:pt x="1860807" y="38138"/>
                  <a:pt x="1864808" y="26003"/>
                </a:cubicBezTo>
                <a:cubicBezTo>
                  <a:pt x="1842271" y="27203"/>
                  <a:pt x="1819736" y="27803"/>
                  <a:pt x="1797199" y="27803"/>
                </a:cubicBezTo>
                <a:cubicBezTo>
                  <a:pt x="1782664" y="27803"/>
                  <a:pt x="1768129" y="27536"/>
                  <a:pt x="1753594" y="27003"/>
                </a:cubicBezTo>
                <a:lnTo>
                  <a:pt x="1753794" y="23802"/>
                </a:lnTo>
                <a:cubicBezTo>
                  <a:pt x="1778597" y="21536"/>
                  <a:pt x="1804400" y="18235"/>
                  <a:pt x="1831203" y="13901"/>
                </a:cubicBezTo>
                <a:cubicBezTo>
                  <a:pt x="1858007" y="9567"/>
                  <a:pt x="1880343" y="5134"/>
                  <a:pt x="1898212" y="600"/>
                </a:cubicBezTo>
                <a:close/>
                <a:moveTo>
                  <a:pt x="3428792" y="200"/>
                </a:moveTo>
                <a:lnTo>
                  <a:pt x="3448595" y="27403"/>
                </a:lnTo>
                <a:cubicBezTo>
                  <a:pt x="3447261" y="28336"/>
                  <a:pt x="3445528" y="28803"/>
                  <a:pt x="3443394" y="28803"/>
                </a:cubicBezTo>
                <a:cubicBezTo>
                  <a:pt x="3440860" y="28803"/>
                  <a:pt x="3437793" y="28070"/>
                  <a:pt x="3434193" y="26603"/>
                </a:cubicBezTo>
                <a:cubicBezTo>
                  <a:pt x="3414591" y="28470"/>
                  <a:pt x="3393121" y="29403"/>
                  <a:pt x="3369785" y="29403"/>
                </a:cubicBezTo>
                <a:cubicBezTo>
                  <a:pt x="3359250" y="29403"/>
                  <a:pt x="3348382" y="29203"/>
                  <a:pt x="3337181" y="28803"/>
                </a:cubicBezTo>
                <a:cubicBezTo>
                  <a:pt x="3328246" y="51206"/>
                  <a:pt x="3320179" y="70675"/>
                  <a:pt x="3312978" y="87210"/>
                </a:cubicBezTo>
                <a:lnTo>
                  <a:pt x="3350183" y="87210"/>
                </a:lnTo>
                <a:lnTo>
                  <a:pt x="3360784" y="37204"/>
                </a:lnTo>
                <a:lnTo>
                  <a:pt x="3396188" y="40805"/>
                </a:lnTo>
                <a:cubicBezTo>
                  <a:pt x="3395255" y="43605"/>
                  <a:pt x="3392588" y="45339"/>
                  <a:pt x="3388187" y="46005"/>
                </a:cubicBezTo>
                <a:lnTo>
                  <a:pt x="3379586" y="87210"/>
                </a:lnTo>
                <a:lnTo>
                  <a:pt x="3406189" y="87210"/>
                </a:lnTo>
                <a:lnTo>
                  <a:pt x="3426192" y="67208"/>
                </a:lnTo>
                <a:lnTo>
                  <a:pt x="3430393" y="70808"/>
                </a:lnTo>
                <a:cubicBezTo>
                  <a:pt x="3433060" y="73342"/>
                  <a:pt x="3436227" y="76342"/>
                  <a:pt x="3439894" y="79810"/>
                </a:cubicBezTo>
                <a:cubicBezTo>
                  <a:pt x="3443561" y="83277"/>
                  <a:pt x="3446928" y="86544"/>
                  <a:pt x="3449995" y="89611"/>
                </a:cubicBezTo>
                <a:cubicBezTo>
                  <a:pt x="3448661" y="91744"/>
                  <a:pt x="3446461" y="92811"/>
                  <a:pt x="3443394" y="92811"/>
                </a:cubicBezTo>
                <a:lnTo>
                  <a:pt x="3378386" y="92811"/>
                </a:lnTo>
                <a:lnTo>
                  <a:pt x="3363784" y="161020"/>
                </a:lnTo>
                <a:cubicBezTo>
                  <a:pt x="3362451" y="167154"/>
                  <a:pt x="3360484" y="172388"/>
                  <a:pt x="3357883" y="176722"/>
                </a:cubicBezTo>
                <a:cubicBezTo>
                  <a:pt x="3355283" y="181055"/>
                  <a:pt x="3351016" y="184489"/>
                  <a:pt x="3345082" y="187023"/>
                </a:cubicBezTo>
                <a:cubicBezTo>
                  <a:pt x="3339148" y="189557"/>
                  <a:pt x="3330647" y="191223"/>
                  <a:pt x="3319579" y="192024"/>
                </a:cubicBezTo>
                <a:cubicBezTo>
                  <a:pt x="3321046" y="183489"/>
                  <a:pt x="3320379" y="177222"/>
                  <a:pt x="3317578" y="173221"/>
                </a:cubicBezTo>
                <a:cubicBezTo>
                  <a:pt x="3316112" y="171354"/>
                  <a:pt x="3314045" y="169687"/>
                  <a:pt x="3311378" y="168221"/>
                </a:cubicBezTo>
                <a:cubicBezTo>
                  <a:pt x="3308711" y="166754"/>
                  <a:pt x="3304443" y="165487"/>
                  <a:pt x="3298576" y="164420"/>
                </a:cubicBezTo>
                <a:lnTo>
                  <a:pt x="3298976" y="162020"/>
                </a:lnTo>
                <a:lnTo>
                  <a:pt x="3312178" y="162820"/>
                </a:lnTo>
                <a:cubicBezTo>
                  <a:pt x="3319245" y="163353"/>
                  <a:pt x="3324913" y="163620"/>
                  <a:pt x="3329180" y="163620"/>
                </a:cubicBezTo>
                <a:cubicBezTo>
                  <a:pt x="3331047" y="163620"/>
                  <a:pt x="3332347" y="163320"/>
                  <a:pt x="3333080" y="162720"/>
                </a:cubicBezTo>
                <a:cubicBezTo>
                  <a:pt x="3333814" y="162120"/>
                  <a:pt x="3334314" y="161220"/>
                  <a:pt x="3334581" y="160020"/>
                </a:cubicBezTo>
                <a:lnTo>
                  <a:pt x="3348982" y="92811"/>
                </a:lnTo>
                <a:lnTo>
                  <a:pt x="3311578" y="92811"/>
                </a:lnTo>
                <a:lnTo>
                  <a:pt x="3300176" y="104013"/>
                </a:lnTo>
                <a:lnTo>
                  <a:pt x="3277373" y="90011"/>
                </a:lnTo>
                <a:cubicBezTo>
                  <a:pt x="3279374" y="88277"/>
                  <a:pt x="3281841" y="86610"/>
                  <a:pt x="3284774" y="85010"/>
                </a:cubicBezTo>
                <a:cubicBezTo>
                  <a:pt x="3289842" y="74476"/>
                  <a:pt x="3295176" y="62274"/>
                  <a:pt x="3300776" y="48406"/>
                </a:cubicBezTo>
                <a:cubicBezTo>
                  <a:pt x="3306377" y="34537"/>
                  <a:pt x="3310444" y="23669"/>
                  <a:pt x="3312978" y="15802"/>
                </a:cubicBezTo>
                <a:lnTo>
                  <a:pt x="3341781" y="22602"/>
                </a:lnTo>
                <a:cubicBezTo>
                  <a:pt x="3357784" y="19535"/>
                  <a:pt x="3373652" y="16002"/>
                  <a:pt x="3389387" y="12001"/>
                </a:cubicBezTo>
                <a:cubicBezTo>
                  <a:pt x="3405123" y="8001"/>
                  <a:pt x="3418258" y="4067"/>
                  <a:pt x="3428792" y="200"/>
                </a:cubicBezTo>
                <a:close/>
                <a:moveTo>
                  <a:pt x="4924262" y="0"/>
                </a:moveTo>
                <a:lnTo>
                  <a:pt x="4955866" y="14401"/>
                </a:lnTo>
                <a:cubicBezTo>
                  <a:pt x="4954533" y="16668"/>
                  <a:pt x="4952133" y="17802"/>
                  <a:pt x="4948665" y="17802"/>
                </a:cubicBezTo>
                <a:lnTo>
                  <a:pt x="4947465" y="17802"/>
                </a:lnTo>
                <a:cubicBezTo>
                  <a:pt x="4964801" y="21402"/>
                  <a:pt x="4975602" y="27003"/>
                  <a:pt x="4979869" y="34604"/>
                </a:cubicBezTo>
                <a:cubicBezTo>
                  <a:pt x="4982936" y="39804"/>
                  <a:pt x="4984003" y="44805"/>
                  <a:pt x="4983070" y="49606"/>
                </a:cubicBezTo>
                <a:cubicBezTo>
                  <a:pt x="4982536" y="51606"/>
                  <a:pt x="4981670" y="53540"/>
                  <a:pt x="4980469" y="55406"/>
                </a:cubicBezTo>
                <a:cubicBezTo>
                  <a:pt x="4976602" y="61674"/>
                  <a:pt x="4971202" y="64808"/>
                  <a:pt x="4964267" y="64808"/>
                </a:cubicBezTo>
                <a:lnTo>
                  <a:pt x="4963867" y="64808"/>
                </a:lnTo>
                <a:lnTo>
                  <a:pt x="4972468" y="73409"/>
                </a:lnTo>
                <a:cubicBezTo>
                  <a:pt x="4971002" y="75009"/>
                  <a:pt x="4968268" y="76209"/>
                  <a:pt x="4964267" y="77009"/>
                </a:cubicBezTo>
                <a:cubicBezTo>
                  <a:pt x="4960134" y="96878"/>
                  <a:pt x="4956733" y="110647"/>
                  <a:pt x="4954066" y="118314"/>
                </a:cubicBezTo>
                <a:cubicBezTo>
                  <a:pt x="4951399" y="125982"/>
                  <a:pt x="4947865" y="131083"/>
                  <a:pt x="4943465" y="133616"/>
                </a:cubicBezTo>
                <a:cubicBezTo>
                  <a:pt x="4938131" y="137350"/>
                  <a:pt x="4930063" y="139217"/>
                  <a:pt x="4919262" y="139217"/>
                </a:cubicBezTo>
                <a:cubicBezTo>
                  <a:pt x="4920862" y="132016"/>
                  <a:pt x="4920995" y="126849"/>
                  <a:pt x="4919662" y="123715"/>
                </a:cubicBezTo>
                <a:cubicBezTo>
                  <a:pt x="4918328" y="120581"/>
                  <a:pt x="4915061" y="118281"/>
                  <a:pt x="4909861" y="116814"/>
                </a:cubicBezTo>
                <a:lnTo>
                  <a:pt x="4910461" y="114414"/>
                </a:lnTo>
                <a:cubicBezTo>
                  <a:pt x="4916328" y="114814"/>
                  <a:pt x="4920729" y="115014"/>
                  <a:pt x="4923662" y="115014"/>
                </a:cubicBezTo>
                <a:cubicBezTo>
                  <a:pt x="4925929" y="115014"/>
                  <a:pt x="4927596" y="114547"/>
                  <a:pt x="4928663" y="113614"/>
                </a:cubicBezTo>
                <a:cubicBezTo>
                  <a:pt x="4929730" y="112680"/>
                  <a:pt x="4931030" y="109080"/>
                  <a:pt x="4932563" y="102812"/>
                </a:cubicBezTo>
                <a:cubicBezTo>
                  <a:pt x="4934097" y="96545"/>
                  <a:pt x="4936331" y="86544"/>
                  <a:pt x="4939264" y="72809"/>
                </a:cubicBezTo>
                <a:lnTo>
                  <a:pt x="4914661" y="72809"/>
                </a:lnTo>
                <a:lnTo>
                  <a:pt x="4897659" y="152419"/>
                </a:lnTo>
                <a:cubicBezTo>
                  <a:pt x="4897392" y="154152"/>
                  <a:pt x="4897659" y="155352"/>
                  <a:pt x="4898459" y="156019"/>
                </a:cubicBezTo>
                <a:cubicBezTo>
                  <a:pt x="4899259" y="156686"/>
                  <a:pt x="4901126" y="157019"/>
                  <a:pt x="4904060" y="157019"/>
                </a:cubicBezTo>
                <a:cubicBezTo>
                  <a:pt x="4920729" y="157019"/>
                  <a:pt x="4930797" y="156952"/>
                  <a:pt x="4934264" y="156819"/>
                </a:cubicBezTo>
                <a:cubicBezTo>
                  <a:pt x="4937064" y="156552"/>
                  <a:pt x="4939198" y="155686"/>
                  <a:pt x="4940664" y="154219"/>
                </a:cubicBezTo>
                <a:cubicBezTo>
                  <a:pt x="4944132" y="150085"/>
                  <a:pt x="4949399" y="141817"/>
                  <a:pt x="4956466" y="129416"/>
                </a:cubicBezTo>
                <a:lnTo>
                  <a:pt x="4958467" y="129416"/>
                </a:lnTo>
                <a:lnTo>
                  <a:pt x="4953666" y="155019"/>
                </a:lnTo>
                <a:cubicBezTo>
                  <a:pt x="4956866" y="156619"/>
                  <a:pt x="4958933" y="158219"/>
                  <a:pt x="4959867" y="159819"/>
                </a:cubicBezTo>
                <a:cubicBezTo>
                  <a:pt x="4960800" y="161420"/>
                  <a:pt x="4961000" y="163420"/>
                  <a:pt x="4960467" y="165820"/>
                </a:cubicBezTo>
                <a:cubicBezTo>
                  <a:pt x="4959267" y="171288"/>
                  <a:pt x="4955300" y="175221"/>
                  <a:pt x="4948565" y="177622"/>
                </a:cubicBezTo>
                <a:cubicBezTo>
                  <a:pt x="4941831" y="180022"/>
                  <a:pt x="4929930" y="181222"/>
                  <a:pt x="4912861" y="181222"/>
                </a:cubicBezTo>
                <a:lnTo>
                  <a:pt x="4893059" y="181222"/>
                </a:lnTo>
                <a:cubicBezTo>
                  <a:pt x="4881857" y="181222"/>
                  <a:pt x="4874656" y="179689"/>
                  <a:pt x="4871456" y="176622"/>
                </a:cubicBezTo>
                <a:cubicBezTo>
                  <a:pt x="4868255" y="173555"/>
                  <a:pt x="4867655" y="167487"/>
                  <a:pt x="4869656" y="158419"/>
                </a:cubicBezTo>
                <a:lnTo>
                  <a:pt x="4886658" y="78409"/>
                </a:lnTo>
                <a:cubicBezTo>
                  <a:pt x="4878523" y="84010"/>
                  <a:pt x="4869856" y="89077"/>
                  <a:pt x="4860654" y="93611"/>
                </a:cubicBezTo>
                <a:lnTo>
                  <a:pt x="4859454" y="91811"/>
                </a:lnTo>
                <a:cubicBezTo>
                  <a:pt x="4873856" y="78743"/>
                  <a:pt x="4886724" y="63741"/>
                  <a:pt x="4898059" y="46805"/>
                </a:cubicBezTo>
                <a:cubicBezTo>
                  <a:pt x="4909394" y="29870"/>
                  <a:pt x="4918128" y="14268"/>
                  <a:pt x="4924262" y="0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/>
            <a:endParaRPr kumimoji="1" lang="zh-CN" altLang="en-US" sz="1600" dirty="0">
              <a:solidFill>
                <a:schemeClr val="tx1"/>
              </a:solidFill>
              <a:latin typeface="JiangChengXieSong 900W" panose="02020900000000000000" pitchFamily="18" charset="-122"/>
              <a:ea typeface="JiangChengXieSong 900W" panose="02020900000000000000" pitchFamily="18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989199" y="4488520"/>
            <a:ext cx="1452537" cy="276999"/>
          </a:xfrm>
          <a:prstGeom prst="rect">
            <a:avLst/>
          </a:prstGeom>
          <a:solidFill>
            <a:srgbClr val="FF6701"/>
          </a:solidFill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休息区</a:t>
            </a:r>
            <a:endParaRPr kumimoji="1" lang="zh-CN" altLang="en-US" sz="105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6" name="直线连接符 35"/>
          <p:cNvCxnSpPr/>
          <p:nvPr/>
        </p:nvCxnSpPr>
        <p:spPr>
          <a:xfrm>
            <a:off x="1402544" y="1434173"/>
            <a:ext cx="207543" cy="0"/>
          </a:xfrm>
          <a:prstGeom prst="line">
            <a:avLst/>
          </a:prstGeom>
          <a:ln w="28575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线连接符 36"/>
          <p:cNvCxnSpPr/>
          <p:nvPr/>
        </p:nvCxnSpPr>
        <p:spPr>
          <a:xfrm>
            <a:off x="2882094" y="1434173"/>
            <a:ext cx="207543" cy="0"/>
          </a:xfrm>
          <a:prstGeom prst="line">
            <a:avLst/>
          </a:prstGeom>
          <a:ln w="28575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线连接符 37"/>
          <p:cNvCxnSpPr/>
          <p:nvPr/>
        </p:nvCxnSpPr>
        <p:spPr>
          <a:xfrm>
            <a:off x="4418794" y="1434173"/>
            <a:ext cx="207543" cy="0"/>
          </a:xfrm>
          <a:prstGeom prst="line">
            <a:avLst/>
          </a:prstGeom>
          <a:ln w="28575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线连接符 38"/>
          <p:cNvCxnSpPr/>
          <p:nvPr/>
        </p:nvCxnSpPr>
        <p:spPr>
          <a:xfrm>
            <a:off x="6044394" y="1434173"/>
            <a:ext cx="207543" cy="0"/>
          </a:xfrm>
          <a:prstGeom prst="line">
            <a:avLst/>
          </a:prstGeom>
          <a:ln w="28575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线连接符 39"/>
          <p:cNvCxnSpPr/>
          <p:nvPr/>
        </p:nvCxnSpPr>
        <p:spPr>
          <a:xfrm>
            <a:off x="7581094" y="1434173"/>
            <a:ext cx="207543" cy="0"/>
          </a:xfrm>
          <a:prstGeom prst="line">
            <a:avLst/>
          </a:prstGeom>
          <a:ln w="28575" cap="rnd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625;p49"/>
          <p:cNvGrpSpPr/>
          <p:nvPr/>
        </p:nvGrpSpPr>
        <p:grpSpPr>
          <a:xfrm flipH="1">
            <a:off x="175244" y="374828"/>
            <a:ext cx="845859" cy="369332"/>
            <a:chOff x="1686538" y="1543560"/>
            <a:chExt cx="1160881" cy="506882"/>
          </a:xfrm>
        </p:grpSpPr>
        <p:sp>
          <p:nvSpPr>
            <p:cNvPr id="4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44575" y="405606"/>
            <a:ext cx="162095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16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游园会活动规划</a:t>
            </a:r>
            <a:endParaRPr kumimoji="1" lang="zh-CN" altLang="en-US" sz="16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4209218" y="903533"/>
            <a:ext cx="4516034" cy="2912904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416188" y="2896966"/>
            <a:ext cx="5348301" cy="1672133"/>
            <a:chOff x="3897589" y="3609542"/>
            <a:chExt cx="3609022" cy="1128353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 rotWithShape="1">
            <a:blip r:embed="rId2" cstate="print"/>
            <a:srcRect/>
            <a:stretch>
              <a:fillRect/>
            </a:stretch>
          </p:blipFill>
          <p:spPr>
            <a:xfrm>
              <a:off x="3897589" y="3609543"/>
              <a:ext cx="1881120" cy="1128352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14082" y="3609542"/>
              <a:ext cx="1692529" cy="1128352"/>
            </a:xfrm>
            <a:prstGeom prst="rect">
              <a:avLst/>
            </a:prstGeom>
          </p:spPr>
        </p:pic>
      </p:grpSp>
      <p:grpSp>
        <p:nvGrpSpPr>
          <p:cNvPr id="17" name="Google Shape;494;p44"/>
          <p:cNvGrpSpPr/>
          <p:nvPr/>
        </p:nvGrpSpPr>
        <p:grpSpPr>
          <a:xfrm flipH="1">
            <a:off x="7283977" y="3030292"/>
            <a:ext cx="1440401" cy="801135"/>
            <a:chOff x="713224" y="3698615"/>
            <a:chExt cx="1440401" cy="801135"/>
          </a:xfrm>
        </p:grpSpPr>
        <p:grpSp>
          <p:nvGrpSpPr>
            <p:cNvPr id="18" name="Google Shape;495;p44"/>
            <p:cNvGrpSpPr/>
            <p:nvPr/>
          </p:nvGrpSpPr>
          <p:grpSpPr>
            <a:xfrm>
              <a:off x="713224" y="3698615"/>
              <a:ext cx="1440401" cy="792010"/>
              <a:chOff x="713249" y="537440"/>
              <a:chExt cx="1440401" cy="792010"/>
            </a:xfrm>
          </p:grpSpPr>
          <p:sp>
            <p:nvSpPr>
              <p:cNvPr id="20" name="Google Shape;496;p44"/>
              <p:cNvSpPr/>
              <p:nvPr/>
            </p:nvSpPr>
            <p:spPr>
              <a:xfrm>
                <a:off x="1141750" y="537450"/>
                <a:ext cx="1011900" cy="792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5"/>
                  </a:gs>
                  <a:gs pos="100000">
                    <a:schemeClr val="accent4"/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1" name="Google Shape;497;p44"/>
              <p:cNvSpPr/>
              <p:nvPr/>
            </p:nvSpPr>
            <p:spPr>
              <a:xfrm>
                <a:off x="713249" y="537440"/>
                <a:ext cx="792000" cy="792000"/>
              </a:xfrm>
              <a:prstGeom prst="flowChartDelay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sp>
          <p:nvSpPr>
            <p:cNvPr id="19" name="Google Shape;498;p44"/>
            <p:cNvSpPr/>
            <p:nvPr/>
          </p:nvSpPr>
          <p:spPr>
            <a:xfrm>
              <a:off x="925100" y="3707750"/>
              <a:ext cx="792000" cy="792000"/>
            </a:xfrm>
            <a:prstGeom prst="ellipse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30" name="Google Shape;750;p53"/>
          <p:cNvSpPr txBox="1"/>
          <p:nvPr/>
        </p:nvSpPr>
        <p:spPr>
          <a:xfrm>
            <a:off x="537851" y="867688"/>
            <a:ext cx="3671367" cy="188347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marL="342900" indent="-342900">
              <a:lnSpc>
                <a:spcPct val="2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zh-CN" altLang="en-US" b="1" i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员工家庭签到领取游乐园手册地图</a:t>
            </a:r>
            <a:endParaRPr lang="en-US" altLang="zh-CN" b="1" i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2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zh-CN" altLang="en-US" b="1" i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至各个游园会分别完成任务打卡</a:t>
            </a:r>
            <a:endParaRPr lang="en-US" altLang="zh-CN" b="1" i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2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zh-CN" altLang="en-US" b="1" i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每完成一个互动任务获得一枚印章</a:t>
            </a:r>
            <a:endParaRPr lang="en-US" altLang="zh-CN" b="1" i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20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zh-CN" altLang="en-US" b="1" i="1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集章可兑换一份小礼品</a:t>
            </a:r>
            <a:endParaRPr lang="zh-CN" altLang="en-US" b="1" i="1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816909" y="4024815"/>
            <a:ext cx="30355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GB" altLang="zh-CN" sz="2800" dirty="0">
                <a:solidFill>
                  <a:srgbClr val="FF6701">
                    <a:alpha val="35455"/>
                  </a:srgbClr>
                </a:solidFill>
                <a:latin typeface="JiangChengXieSong 900W" panose="02020900000000000000" pitchFamily="18" charset="-122"/>
                <a:ea typeface="JiangChengXieSong 900W" panose="02020900000000000000" pitchFamily="18" charset="-122"/>
              </a:rPr>
              <a:t>Carnival Rules </a:t>
            </a:r>
            <a:endParaRPr kumimoji="1" lang="zh-CN" altLang="en-US" sz="2800" dirty="0">
              <a:solidFill>
                <a:srgbClr val="FF6701">
                  <a:alpha val="35455"/>
                </a:srgbClr>
              </a:solidFill>
              <a:latin typeface="JiangChengXieSong 900W" panose="02020900000000000000" pitchFamily="18" charset="-122"/>
              <a:ea typeface="JiangChengXieSong 900W" panose="02020900000000000000" pitchFamily="18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67519" y="499615"/>
            <a:ext cx="5248113" cy="4193698"/>
          </a:xfrm>
          <a:prstGeom prst="rect">
            <a:avLst/>
          </a:prstGeom>
        </p:spPr>
      </p:pic>
      <p:grpSp>
        <p:nvGrpSpPr>
          <p:cNvPr id="3" name="Google Shape;625;p49"/>
          <p:cNvGrpSpPr/>
          <p:nvPr/>
        </p:nvGrpSpPr>
        <p:grpSpPr>
          <a:xfrm flipH="1">
            <a:off x="175244" y="374828"/>
            <a:ext cx="845859" cy="369332"/>
            <a:chOff x="1686538" y="1543560"/>
            <a:chExt cx="1160881" cy="506882"/>
          </a:xfrm>
        </p:grpSpPr>
        <p:sp>
          <p:nvSpPr>
            <p:cNvPr id="4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544575" y="405606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迎宾互动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544575" y="952191"/>
            <a:ext cx="2799987" cy="1168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u="none" strike="noStrike" dirty="0">
                <a:solidFill>
                  <a:schemeClr val="bg2">
                    <a:lumMod val="50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搞怪滑稽的小丑杂技表演，</a:t>
            </a:r>
            <a:endParaRPr lang="en-US" altLang="zh-CN" sz="1200" u="none" strike="noStrike" dirty="0">
              <a:solidFill>
                <a:schemeClr val="bg2">
                  <a:lumMod val="50000"/>
                </a:schemeClr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为大朋友、小朋友送上可爱气球，</a:t>
            </a:r>
            <a:endParaRPr kumimoji="1"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更有大型气模展示亮相，</a:t>
            </a:r>
            <a:endParaRPr kumimoji="1"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一起热闹互动。</a:t>
            </a:r>
            <a:endParaRPr kumimoji="1"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436607" y="2463114"/>
            <a:ext cx="3015050" cy="223020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324212" y="371634"/>
            <a:ext cx="1677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1" lang="zh-CN" altLang="en-US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小丑杂技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403254" y="823412"/>
            <a:ext cx="8337491" cy="3646611"/>
            <a:chOff x="403254" y="823412"/>
            <a:chExt cx="8337491" cy="3646611"/>
          </a:xfrm>
        </p:grpSpPr>
        <p:grpSp>
          <p:nvGrpSpPr>
            <p:cNvPr id="36" name="组合 35"/>
            <p:cNvGrpSpPr/>
            <p:nvPr/>
          </p:nvGrpSpPr>
          <p:grpSpPr>
            <a:xfrm>
              <a:off x="403254" y="823412"/>
              <a:ext cx="8337491" cy="3646611"/>
              <a:chOff x="538349" y="823412"/>
              <a:chExt cx="8337491" cy="3646611"/>
            </a:xfrm>
          </p:grpSpPr>
          <p:grpSp>
            <p:nvGrpSpPr>
              <p:cNvPr id="31" name="组合 30"/>
              <p:cNvGrpSpPr/>
              <p:nvPr/>
            </p:nvGrpSpPr>
            <p:grpSpPr>
              <a:xfrm>
                <a:off x="538349" y="823412"/>
                <a:ext cx="1783324" cy="3646611"/>
                <a:chOff x="538349" y="884227"/>
                <a:chExt cx="2101095" cy="4296403"/>
              </a:xfrm>
            </p:grpSpPr>
            <p:pic>
              <p:nvPicPr>
                <p:cNvPr id="19" name="图片 18"/>
                <p:cNvPicPr>
                  <a:picLocks noChangeAspect="1"/>
                </p:cNvPicPr>
                <p:nvPr/>
              </p:nvPicPr>
              <p:blipFill rotWithShape="1">
                <a:blip r:embed="rId1" cstate="print"/>
                <a:srcRect/>
                <a:stretch>
                  <a:fillRect/>
                </a:stretch>
              </p:blipFill>
              <p:spPr>
                <a:xfrm>
                  <a:off x="538349" y="2265070"/>
                  <a:ext cx="2098602" cy="2915560"/>
                </a:xfrm>
                <a:prstGeom prst="rect">
                  <a:avLst/>
                </a:prstGeom>
              </p:spPr>
            </p:pic>
            <p:pic>
              <p:nvPicPr>
                <p:cNvPr id="24" name="图片 23"/>
                <p:cNvPicPr>
                  <a:picLocks noChangeAspect="1"/>
                </p:cNvPicPr>
                <p:nvPr/>
              </p:nvPicPr>
              <p:blipFill rotWithShape="1">
                <a:blip r:embed="rId2" cstate="print"/>
                <a:srcRect/>
                <a:stretch>
                  <a:fillRect/>
                </a:stretch>
              </p:blipFill>
              <p:spPr>
                <a:xfrm>
                  <a:off x="540842" y="884227"/>
                  <a:ext cx="2098602" cy="1343307"/>
                </a:xfrm>
                <a:prstGeom prst="rect">
                  <a:avLst/>
                </a:prstGeom>
              </p:spPr>
            </p:pic>
          </p:grpSp>
          <p:pic>
            <p:nvPicPr>
              <p:cNvPr id="32" name="图片 31"/>
              <p:cNvPicPr>
                <a:picLocks noChangeAspect="1"/>
              </p:cNvPicPr>
              <p:nvPr/>
            </p:nvPicPr>
            <p:blipFill rotWithShape="1">
              <a:blip r:embed="rId3" cstate="print"/>
              <a:srcRect/>
              <a:stretch>
                <a:fillRect/>
              </a:stretch>
            </p:blipFill>
            <p:spPr>
              <a:xfrm>
                <a:off x="2371902" y="823412"/>
                <a:ext cx="3650746" cy="3646611"/>
              </a:xfrm>
              <a:prstGeom prst="rect">
                <a:avLst/>
              </a:prstGeom>
            </p:spPr>
          </p:pic>
          <p:pic>
            <p:nvPicPr>
              <p:cNvPr id="33" name="图片 32"/>
              <p:cNvPicPr>
                <a:picLocks noChangeAspect="1"/>
              </p:cNvPicPr>
              <p:nvPr/>
            </p:nvPicPr>
            <p:blipFill rotWithShape="1">
              <a:blip r:embed="rId4" cstate="print"/>
              <a:srcRect/>
              <a:stretch>
                <a:fillRect/>
              </a:stretch>
            </p:blipFill>
            <p:spPr>
              <a:xfrm>
                <a:off x="7493324" y="827051"/>
                <a:ext cx="1380402" cy="1756523"/>
              </a:xfrm>
              <a:prstGeom prst="rect">
                <a:avLst/>
              </a:prstGeom>
            </p:spPr>
          </p:pic>
          <p:pic>
            <p:nvPicPr>
              <p:cNvPr id="34" name="图片 33"/>
              <p:cNvPicPr>
                <a:picLocks noChangeAspect="1"/>
              </p:cNvPicPr>
              <p:nvPr/>
            </p:nvPicPr>
            <p:blipFill rotWithShape="1">
              <a:blip r:embed="rId5" cstate="print"/>
              <a:srcRect/>
              <a:stretch>
                <a:fillRect/>
              </a:stretch>
            </p:blipFill>
            <p:spPr>
              <a:xfrm>
                <a:off x="6072877" y="2640587"/>
                <a:ext cx="2802963" cy="1829436"/>
              </a:xfrm>
              <a:prstGeom prst="rect">
                <a:avLst/>
              </a:prstGeom>
            </p:spPr>
          </p:pic>
        </p:grpSp>
        <p:pic>
          <p:nvPicPr>
            <p:cNvPr id="37" name="图片 36"/>
            <p:cNvPicPr>
              <a:picLocks noChangeAspect="1"/>
            </p:cNvPicPr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37782" y="823413"/>
              <a:ext cx="1370217" cy="1756524"/>
            </a:xfrm>
            <a:prstGeom prst="rect">
              <a:avLst/>
            </a:prstGeom>
          </p:spPr>
        </p:pic>
      </p:grpSp>
      <p:grpSp>
        <p:nvGrpSpPr>
          <p:cNvPr id="2" name="Google Shape;625;p49"/>
          <p:cNvGrpSpPr/>
          <p:nvPr/>
        </p:nvGrpSpPr>
        <p:grpSpPr>
          <a:xfrm flipH="1">
            <a:off x="175244" y="374828"/>
            <a:ext cx="845859" cy="369332"/>
            <a:chOff x="1686538" y="1543560"/>
            <a:chExt cx="1160881" cy="506882"/>
          </a:xfrm>
        </p:grpSpPr>
        <p:sp>
          <p:nvSpPr>
            <p:cNvPr id="3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544575" y="405606"/>
            <a:ext cx="23560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游园会贴心礼包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43334" y="4549276"/>
            <a:ext cx="806231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1100" dirty="0"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入园发放贴心礼包（内容推荐：手环、拍照头饰道具、 迷你便携湿巾、帆布袋、清凉扇子）</a:t>
            </a:r>
            <a:endParaRPr lang="zh-CN" altLang="en-US" sz="1100" dirty="0"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26" name="Google Shape;494;p44"/>
          <p:cNvGrpSpPr/>
          <p:nvPr/>
        </p:nvGrpSpPr>
        <p:grpSpPr>
          <a:xfrm flipH="1">
            <a:off x="7659973" y="4108036"/>
            <a:ext cx="1304246" cy="725407"/>
            <a:chOff x="713224" y="3698615"/>
            <a:chExt cx="1440401" cy="801135"/>
          </a:xfrm>
        </p:grpSpPr>
        <p:grpSp>
          <p:nvGrpSpPr>
            <p:cNvPr id="27" name="Google Shape;495;p44"/>
            <p:cNvGrpSpPr/>
            <p:nvPr/>
          </p:nvGrpSpPr>
          <p:grpSpPr>
            <a:xfrm>
              <a:off x="713224" y="3698615"/>
              <a:ext cx="1440401" cy="792010"/>
              <a:chOff x="713249" y="537440"/>
              <a:chExt cx="1440401" cy="792010"/>
            </a:xfrm>
          </p:grpSpPr>
          <p:sp>
            <p:nvSpPr>
              <p:cNvPr id="29" name="Google Shape;496;p44"/>
              <p:cNvSpPr/>
              <p:nvPr/>
            </p:nvSpPr>
            <p:spPr>
              <a:xfrm>
                <a:off x="1141750" y="537450"/>
                <a:ext cx="1011900" cy="792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5"/>
                  </a:gs>
                  <a:gs pos="100000">
                    <a:schemeClr val="accent4"/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30" name="Google Shape;497;p44"/>
              <p:cNvSpPr/>
              <p:nvPr/>
            </p:nvSpPr>
            <p:spPr>
              <a:xfrm>
                <a:off x="713249" y="537440"/>
                <a:ext cx="792000" cy="792000"/>
              </a:xfrm>
              <a:prstGeom prst="flowChartDelay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sp>
          <p:nvSpPr>
            <p:cNvPr id="28" name="Google Shape;498;p44"/>
            <p:cNvSpPr/>
            <p:nvPr/>
          </p:nvSpPr>
          <p:spPr>
            <a:xfrm>
              <a:off x="925100" y="3707750"/>
              <a:ext cx="792000" cy="792000"/>
            </a:xfrm>
            <a:prstGeom prst="ellipse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01674" y="230793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签到迎宾区</a:t>
            </a:r>
            <a:endParaRPr kumimoji="1"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84786" y="196821"/>
            <a:ext cx="1907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1"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游园会门头</a:t>
            </a:r>
            <a:endParaRPr kumimoji="1"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01674" y="230793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签到迎宾区</a:t>
            </a:r>
            <a:endParaRPr kumimoji="1"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184786" y="196821"/>
            <a:ext cx="1907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1"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乒乓球签到</a:t>
            </a:r>
            <a:endParaRPr kumimoji="1"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1674" y="566505"/>
            <a:ext cx="8485125" cy="527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结合银联商务的 </a:t>
            </a:r>
            <a:r>
              <a:rPr kumimoji="1" lang="en-GB" altLang="zh-CN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LOGO</a:t>
            </a:r>
            <a:r>
              <a:rPr kumimoji="1"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设置成立体签到区，嘉宾在背景板或圆球上签自己的名字，然后将圆球投进立体造型中，进行签到及合影互动，</a:t>
            </a:r>
            <a:endParaRPr kumimoji="1" lang="en-US" altLang="zh-CN" sz="1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传递家庭日圆圆满满的“爱”。</a:t>
            </a:r>
            <a:endParaRPr kumimoji="1" lang="zh-CN" altLang="en-US" sz="1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201674" y="230793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签到迎宾区</a:t>
            </a:r>
            <a:endParaRPr kumimoji="1"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184786" y="196821"/>
            <a:ext cx="1907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1"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拍立得合影</a:t>
            </a:r>
            <a:endParaRPr kumimoji="1"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201674" y="566505"/>
            <a:ext cx="8485125" cy="296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0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嘉宾签到完毕，通过拍立得拍摄合影相片，粘贴在合影背板上，所以嘉宾合影完后组合成爱心型状，突出主题“我爱我家”概念。</a:t>
            </a:r>
            <a:endParaRPr kumimoji="1" lang="zh-CN" altLang="en-US" sz="10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96427" y="196821"/>
            <a:ext cx="19551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1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园区指示牌设计</a:t>
            </a:r>
            <a:endParaRPr kumimoji="1"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625;p49"/>
          <p:cNvGrpSpPr/>
          <p:nvPr/>
        </p:nvGrpSpPr>
        <p:grpSpPr>
          <a:xfrm flipH="1">
            <a:off x="175244" y="374828"/>
            <a:ext cx="845859" cy="369332"/>
            <a:chOff x="1686538" y="1543560"/>
            <a:chExt cx="1160881" cy="506882"/>
          </a:xfrm>
        </p:grpSpPr>
        <p:sp>
          <p:nvSpPr>
            <p:cNvPr id="5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44575" y="405606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企业文化展示区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833186" y="371634"/>
            <a:ext cx="1677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1" lang="zh-CN" altLang="en-US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银商风采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353628" y="1919921"/>
            <a:ext cx="8436744" cy="2788356"/>
            <a:chOff x="376330" y="1755168"/>
            <a:chExt cx="9225092" cy="304890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76330" y="1755170"/>
              <a:ext cx="4573357" cy="3048904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8064" y="1755168"/>
              <a:ext cx="4573358" cy="3048905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4572000" y="481892"/>
            <a:ext cx="4218372" cy="1389835"/>
            <a:chOff x="242618" y="778131"/>
            <a:chExt cx="6460421" cy="2128528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2618" y="778133"/>
              <a:ext cx="3192789" cy="2128526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10248" y="778131"/>
              <a:ext cx="3192791" cy="2128527"/>
            </a:xfrm>
            <a:prstGeom prst="rect">
              <a:avLst/>
            </a:prstGeom>
          </p:spPr>
        </p:pic>
      </p:grpSp>
      <p:sp>
        <p:nvSpPr>
          <p:cNvPr id="14" name="文本框 13"/>
          <p:cNvSpPr txBox="1"/>
          <p:nvPr/>
        </p:nvSpPr>
        <p:spPr>
          <a:xfrm>
            <a:off x="544575" y="965152"/>
            <a:ext cx="3705208" cy="6149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展示银商企业日常内部活动、重大事件等内容，</a:t>
            </a:r>
            <a:endParaRPr kumimoji="1"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体现银商与员工同心同路、温暖同行。</a:t>
            </a:r>
            <a:endParaRPr kumimoji="1" lang="zh-CN" altLang="en-US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3" name="Google Shape;494;p44"/>
          <p:cNvGrpSpPr/>
          <p:nvPr/>
        </p:nvGrpSpPr>
        <p:grpSpPr>
          <a:xfrm flipH="1">
            <a:off x="3410262" y="4082064"/>
            <a:ext cx="1125898" cy="626212"/>
            <a:chOff x="713224" y="3698615"/>
            <a:chExt cx="1440401" cy="801135"/>
          </a:xfrm>
        </p:grpSpPr>
        <p:grpSp>
          <p:nvGrpSpPr>
            <p:cNvPr id="15" name="Google Shape;495;p44"/>
            <p:cNvGrpSpPr/>
            <p:nvPr/>
          </p:nvGrpSpPr>
          <p:grpSpPr>
            <a:xfrm>
              <a:off x="713224" y="3698615"/>
              <a:ext cx="1440401" cy="792010"/>
              <a:chOff x="713249" y="537440"/>
              <a:chExt cx="1440401" cy="792010"/>
            </a:xfrm>
          </p:grpSpPr>
          <p:sp>
            <p:nvSpPr>
              <p:cNvPr id="17" name="Google Shape;496;p44"/>
              <p:cNvSpPr/>
              <p:nvPr/>
            </p:nvSpPr>
            <p:spPr>
              <a:xfrm>
                <a:off x="1141750" y="537450"/>
                <a:ext cx="1011900" cy="792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5"/>
                  </a:gs>
                  <a:gs pos="100000">
                    <a:schemeClr val="accent4"/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8" name="Google Shape;497;p44"/>
              <p:cNvSpPr/>
              <p:nvPr/>
            </p:nvSpPr>
            <p:spPr>
              <a:xfrm>
                <a:off x="713249" y="537440"/>
                <a:ext cx="792000" cy="792000"/>
              </a:xfrm>
              <a:prstGeom prst="flowChartDelay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sp>
          <p:nvSpPr>
            <p:cNvPr id="16" name="Google Shape;498;p44"/>
            <p:cNvSpPr/>
            <p:nvPr/>
          </p:nvSpPr>
          <p:spPr>
            <a:xfrm>
              <a:off x="925100" y="3707750"/>
              <a:ext cx="792000" cy="792000"/>
            </a:xfrm>
            <a:prstGeom prst="ellipse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9" name="Google Shape;494;p44"/>
          <p:cNvGrpSpPr/>
          <p:nvPr/>
        </p:nvGrpSpPr>
        <p:grpSpPr>
          <a:xfrm flipH="1">
            <a:off x="7892321" y="4284431"/>
            <a:ext cx="1125898" cy="626212"/>
            <a:chOff x="713224" y="3698615"/>
            <a:chExt cx="1440401" cy="801135"/>
          </a:xfrm>
        </p:grpSpPr>
        <p:grpSp>
          <p:nvGrpSpPr>
            <p:cNvPr id="20" name="Google Shape;495;p44"/>
            <p:cNvGrpSpPr/>
            <p:nvPr/>
          </p:nvGrpSpPr>
          <p:grpSpPr>
            <a:xfrm>
              <a:off x="713224" y="3698615"/>
              <a:ext cx="1440401" cy="792010"/>
              <a:chOff x="713249" y="537440"/>
              <a:chExt cx="1440401" cy="792010"/>
            </a:xfrm>
          </p:grpSpPr>
          <p:sp>
            <p:nvSpPr>
              <p:cNvPr id="22" name="Google Shape;496;p44"/>
              <p:cNvSpPr/>
              <p:nvPr/>
            </p:nvSpPr>
            <p:spPr>
              <a:xfrm>
                <a:off x="1141750" y="537450"/>
                <a:ext cx="1011900" cy="792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5"/>
                  </a:gs>
                  <a:gs pos="100000">
                    <a:schemeClr val="accent4"/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23" name="Google Shape;497;p44"/>
              <p:cNvSpPr/>
              <p:nvPr/>
            </p:nvSpPr>
            <p:spPr>
              <a:xfrm>
                <a:off x="713249" y="537440"/>
                <a:ext cx="792000" cy="792000"/>
              </a:xfrm>
              <a:prstGeom prst="flowChartDelay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sp>
          <p:nvSpPr>
            <p:cNvPr id="21" name="Google Shape;498;p44"/>
            <p:cNvSpPr/>
            <p:nvPr/>
          </p:nvSpPr>
          <p:spPr>
            <a:xfrm>
              <a:off x="925100" y="3707750"/>
              <a:ext cx="792000" cy="792000"/>
            </a:xfrm>
            <a:prstGeom prst="ellipse">
              <a:avLst/>
            </a:prstGeom>
            <a:noFill/>
            <a:ln w="1905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oogle Shape;625;p49"/>
          <p:cNvGrpSpPr/>
          <p:nvPr/>
        </p:nvGrpSpPr>
        <p:grpSpPr>
          <a:xfrm flipH="1">
            <a:off x="175244" y="374828"/>
            <a:ext cx="845859" cy="369332"/>
            <a:chOff x="1686538" y="1543560"/>
            <a:chExt cx="1160881" cy="506882"/>
          </a:xfrm>
        </p:grpSpPr>
        <p:sp>
          <p:nvSpPr>
            <p:cNvPr id="5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6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44575" y="405606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企业文化展示区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833186" y="371634"/>
            <a:ext cx="1677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1" lang="zh-CN" altLang="en-US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银商精神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44830" y="965200"/>
            <a:ext cx="4445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展示银商口号、宣传标语、领导金句等内容，</a:t>
            </a:r>
            <a:endParaRPr kumimoji="1"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体现银商企业核心文化。</a:t>
            </a:r>
            <a:endParaRPr kumimoji="1" lang="zh-CN" altLang="en-US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59909" y="1801440"/>
            <a:ext cx="4586560" cy="3042418"/>
          </a:xfrm>
          <a:prstGeom prst="rect">
            <a:avLst/>
          </a:prstGeom>
        </p:spPr>
      </p:pic>
      <p:grpSp>
        <p:nvGrpSpPr>
          <p:cNvPr id="21" name="组合 20"/>
          <p:cNvGrpSpPr/>
          <p:nvPr/>
        </p:nvGrpSpPr>
        <p:grpSpPr>
          <a:xfrm>
            <a:off x="4990013" y="415180"/>
            <a:ext cx="3857975" cy="4428679"/>
            <a:chOff x="5124994" y="634768"/>
            <a:chExt cx="3659097" cy="4200381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 rotWithShape="1">
            <a:blip r:embed="rId2" cstate="print"/>
            <a:srcRect/>
            <a:stretch>
              <a:fillRect/>
            </a:stretch>
          </p:blipFill>
          <p:spPr>
            <a:xfrm>
              <a:off x="5124994" y="2826260"/>
              <a:ext cx="3659097" cy="2008889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>
              <a:off x="5124994" y="634768"/>
              <a:ext cx="3659097" cy="215882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625;p49"/>
          <p:cNvGrpSpPr/>
          <p:nvPr/>
        </p:nvGrpSpPr>
        <p:grpSpPr>
          <a:xfrm flipH="1">
            <a:off x="175244" y="374828"/>
            <a:ext cx="845859" cy="369332"/>
            <a:chOff x="1686538" y="1543560"/>
            <a:chExt cx="1160881" cy="506882"/>
          </a:xfrm>
        </p:grpSpPr>
        <p:sp>
          <p:nvSpPr>
            <p:cNvPr id="4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44575" y="405606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游戏互动区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98521" y="371634"/>
            <a:ext cx="1907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1" lang="zh-CN" altLang="en-US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秋名山车神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Google Shape;625;p49"/>
          <p:cNvGrpSpPr/>
          <p:nvPr/>
        </p:nvGrpSpPr>
        <p:grpSpPr>
          <a:xfrm flipH="1">
            <a:off x="182704" y="3764784"/>
            <a:ext cx="2001235" cy="873810"/>
            <a:chOff x="1686538" y="1543560"/>
            <a:chExt cx="1160881" cy="506882"/>
          </a:xfrm>
        </p:grpSpPr>
        <p:sp>
          <p:nvSpPr>
            <p:cNvPr id="9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544574" y="1378713"/>
            <a:ext cx="1907895" cy="1999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u="none" strike="noStrike" dirty="0">
                <a:solidFill>
                  <a:schemeClr val="bg2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游戏规则：</a:t>
            </a:r>
            <a:endParaRPr lang="zh-CN" altLang="en-US" sz="1200" b="1" u="none" strike="noStrike" dirty="0">
              <a:solidFill>
                <a:schemeClr val="bg2">
                  <a:lumMod val="50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游戏参与者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一组两人进行接力比赛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通过骑着宝宝车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快速完成赛道的第一名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即为挑战成功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获得一枚盖章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2734973" y="892569"/>
            <a:ext cx="5741965" cy="3846406"/>
            <a:chOff x="3116099" y="951631"/>
            <a:chExt cx="5653795" cy="3787343"/>
          </a:xfrm>
        </p:grpSpPr>
        <p:grpSp>
          <p:nvGrpSpPr>
            <p:cNvPr id="15" name="组合 14"/>
            <p:cNvGrpSpPr/>
            <p:nvPr/>
          </p:nvGrpSpPr>
          <p:grpSpPr>
            <a:xfrm>
              <a:off x="3116099" y="951631"/>
              <a:ext cx="5653795" cy="3787343"/>
              <a:chOff x="3175092" y="1003251"/>
              <a:chExt cx="5653795" cy="3787343"/>
            </a:xfrm>
          </p:grpSpPr>
          <p:grpSp>
            <p:nvGrpSpPr>
              <p:cNvPr id="18" name="组合 17"/>
              <p:cNvGrpSpPr/>
              <p:nvPr/>
            </p:nvGrpSpPr>
            <p:grpSpPr>
              <a:xfrm>
                <a:off x="3175092" y="1003252"/>
                <a:ext cx="5653795" cy="3787342"/>
                <a:chOff x="3307009" y="1130539"/>
                <a:chExt cx="5502781" cy="3686181"/>
              </a:xfrm>
            </p:grpSpPr>
            <p:pic>
              <p:nvPicPr>
                <p:cNvPr id="11" name="图片 10"/>
                <p:cNvPicPr>
                  <a:picLocks noChangeAspect="1"/>
                </p:cNvPicPr>
                <p:nvPr/>
              </p:nvPicPr>
              <p:blipFill>
                <a:blip r:embed="rId1" cstate="print"/>
                <a:stretch>
                  <a:fillRect/>
                </a:stretch>
              </p:blipFill>
              <p:spPr>
                <a:xfrm>
                  <a:off x="6086243" y="3005561"/>
                  <a:ext cx="2723547" cy="1811159"/>
                </a:xfrm>
                <a:prstGeom prst="rect">
                  <a:avLst/>
                </a:prstGeom>
              </p:spPr>
            </p:pic>
            <p:pic>
              <p:nvPicPr>
                <p:cNvPr id="17" name="图片 16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>
                  <a:off x="3307009" y="1130539"/>
                  <a:ext cx="2716740" cy="1811160"/>
                </a:xfrm>
                <a:prstGeom prst="rect">
                  <a:avLst/>
                </a:prstGeom>
              </p:spPr>
            </p:pic>
          </p:grpSp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030597" y="1003251"/>
                <a:ext cx="2791297" cy="1860865"/>
              </a:xfrm>
              <a:prstGeom prst="rect">
                <a:avLst/>
              </a:prstGeom>
            </p:spPr>
          </p:pic>
        </p:grpSp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116099" y="2878112"/>
              <a:ext cx="2791291" cy="186086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625;p49"/>
          <p:cNvGrpSpPr/>
          <p:nvPr/>
        </p:nvGrpSpPr>
        <p:grpSpPr>
          <a:xfrm flipH="1">
            <a:off x="175244" y="374828"/>
            <a:ext cx="845859" cy="369332"/>
            <a:chOff x="1686538" y="1543560"/>
            <a:chExt cx="1160881" cy="506882"/>
          </a:xfrm>
        </p:grpSpPr>
        <p:sp>
          <p:nvSpPr>
            <p:cNvPr id="4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7" name="Google Shape;625;p49"/>
          <p:cNvGrpSpPr/>
          <p:nvPr/>
        </p:nvGrpSpPr>
        <p:grpSpPr>
          <a:xfrm flipH="1">
            <a:off x="182704" y="3764784"/>
            <a:ext cx="2001235" cy="873810"/>
            <a:chOff x="1686538" y="1543560"/>
            <a:chExt cx="1160881" cy="506882"/>
          </a:xfrm>
        </p:grpSpPr>
        <p:sp>
          <p:nvSpPr>
            <p:cNvPr id="13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4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5" name="文本框 14"/>
          <p:cNvSpPr txBox="1"/>
          <p:nvPr/>
        </p:nvSpPr>
        <p:spPr>
          <a:xfrm>
            <a:off x="544575" y="1473881"/>
            <a:ext cx="1715508" cy="1722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u="none" strike="noStrike" dirty="0">
                <a:solidFill>
                  <a:schemeClr val="bg2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游戏规则：</a:t>
            </a:r>
            <a:endParaRPr lang="zh-CN" altLang="en-US" sz="1200" b="1" u="none" strike="noStrike" dirty="0">
              <a:solidFill>
                <a:schemeClr val="bg2">
                  <a:lumMod val="50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游戏参与者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需要在规定的一分钟内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u="none" strike="noStrike" dirty="0">
                <a:solidFill>
                  <a:schemeClr val="bg2">
                    <a:lumMod val="50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将飞盘飞进五个圈内</a:t>
            </a:r>
            <a:endParaRPr lang="en-US" altLang="zh-CN" sz="1200" u="none" strike="noStrike" dirty="0">
              <a:solidFill>
                <a:schemeClr val="bg2">
                  <a:lumMod val="50000"/>
                </a:schemeClr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即为挑战成功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获得一枚盖章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2469666" y="875740"/>
            <a:ext cx="6270401" cy="3762851"/>
            <a:chOff x="2405168" y="838292"/>
            <a:chExt cx="6332804" cy="3800299"/>
          </a:xfrm>
        </p:grpSpPr>
        <p:grpSp>
          <p:nvGrpSpPr>
            <p:cNvPr id="11" name="组合 10"/>
            <p:cNvGrpSpPr/>
            <p:nvPr/>
          </p:nvGrpSpPr>
          <p:grpSpPr>
            <a:xfrm>
              <a:off x="2405168" y="2549468"/>
              <a:ext cx="6332804" cy="2089123"/>
              <a:chOff x="3052933" y="2360591"/>
              <a:chExt cx="7445312" cy="2456128"/>
            </a:xfrm>
          </p:grpSpPr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1" cstate="print"/>
              <a:stretch>
                <a:fillRect/>
              </a:stretch>
            </p:blipFill>
            <p:spPr>
              <a:xfrm>
                <a:off x="3052933" y="2360591"/>
                <a:ext cx="3684193" cy="2456128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6814053" y="2360591"/>
                <a:ext cx="3684192" cy="2456128"/>
              </a:xfrm>
              <a:prstGeom prst="rect">
                <a:avLst/>
              </a:prstGeom>
            </p:spPr>
          </p:pic>
        </p:grpSp>
        <p:grpSp>
          <p:nvGrpSpPr>
            <p:cNvPr id="19" name="组合 18"/>
            <p:cNvGrpSpPr/>
            <p:nvPr/>
          </p:nvGrpSpPr>
          <p:grpSpPr>
            <a:xfrm>
              <a:off x="2405168" y="838292"/>
              <a:ext cx="6332804" cy="1674464"/>
              <a:chOff x="2405168" y="958274"/>
              <a:chExt cx="5879034" cy="1554482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 rotWithShape="1">
              <a:blip r:embed="rId3" cstate="print"/>
              <a:srcRect/>
              <a:stretch>
                <a:fillRect/>
              </a:stretch>
            </p:blipFill>
            <p:spPr>
              <a:xfrm>
                <a:off x="2405168" y="958645"/>
                <a:ext cx="1096433" cy="1554111"/>
              </a:xfrm>
              <a:prstGeom prst="rect">
                <a:avLst/>
              </a:prstGeom>
            </p:spPr>
          </p:pic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3561735" y="958645"/>
                <a:ext cx="2331167" cy="1554111"/>
              </a:xfrm>
              <a:prstGeom prst="rect">
                <a:avLst/>
              </a:prstGeom>
            </p:spPr>
          </p:pic>
          <p:pic>
            <p:nvPicPr>
              <p:cNvPr id="18" name="图片 17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5953036" y="958274"/>
                <a:ext cx="2331166" cy="1554111"/>
              </a:xfrm>
              <a:prstGeom prst="rect">
                <a:avLst/>
              </a:prstGeom>
            </p:spPr>
          </p:pic>
        </p:grpSp>
      </p:grpSp>
      <p:sp>
        <p:nvSpPr>
          <p:cNvPr id="21" name="文本框 20"/>
          <p:cNvSpPr txBox="1"/>
          <p:nvPr/>
        </p:nvSpPr>
        <p:spPr>
          <a:xfrm>
            <a:off x="544575" y="405606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游戏互动区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498521" y="371634"/>
            <a:ext cx="1734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1" lang="zh-CN" altLang="en-US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自由飞盘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625;p49"/>
          <p:cNvGrpSpPr/>
          <p:nvPr/>
        </p:nvGrpSpPr>
        <p:grpSpPr>
          <a:xfrm flipH="1">
            <a:off x="175244" y="374828"/>
            <a:ext cx="845859" cy="369332"/>
            <a:chOff x="1686538" y="1543560"/>
            <a:chExt cx="1160881" cy="506882"/>
          </a:xfrm>
        </p:grpSpPr>
        <p:sp>
          <p:nvSpPr>
            <p:cNvPr id="4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352368" y="1010542"/>
            <a:ext cx="6396500" cy="3628049"/>
            <a:chOff x="397384" y="1224991"/>
            <a:chExt cx="6243258" cy="3541131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397385" y="1224991"/>
              <a:ext cx="3788739" cy="2241030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42393" y="1224991"/>
              <a:ext cx="2398249" cy="1598833"/>
            </a:xfrm>
            <a:prstGeom prst="rect">
              <a:avLst/>
            </a:prstGeom>
          </p:spPr>
        </p:pic>
        <p:grpSp>
          <p:nvGrpSpPr>
            <p:cNvPr id="22" name="组合 21"/>
            <p:cNvGrpSpPr/>
            <p:nvPr/>
          </p:nvGrpSpPr>
          <p:grpSpPr>
            <a:xfrm>
              <a:off x="397384" y="3529945"/>
              <a:ext cx="3788739" cy="1236177"/>
              <a:chOff x="397385" y="3529945"/>
              <a:chExt cx="3690466" cy="1204113"/>
            </a:xfrm>
          </p:grpSpPr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397385" y="3529945"/>
                <a:ext cx="1806169" cy="1204113"/>
              </a:xfrm>
              <a:prstGeom prst="rect">
                <a:avLst/>
              </a:prstGeom>
            </p:spPr>
          </p:pic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2278855" y="3529945"/>
                <a:ext cx="1808996" cy="1204113"/>
              </a:xfrm>
              <a:prstGeom prst="rect">
                <a:avLst/>
              </a:prstGeom>
            </p:spPr>
          </p:pic>
        </p:grpSp>
        <p:pic>
          <p:nvPicPr>
            <p:cNvPr id="23" name="图片 22"/>
            <p:cNvPicPr>
              <a:picLocks noChangeAspect="1"/>
            </p:cNvPicPr>
            <p:nvPr/>
          </p:nvPicPr>
          <p:blipFill rotWithShape="1">
            <a:blip r:embed="rId5" cstate="print"/>
            <a:srcRect/>
            <a:stretch>
              <a:fillRect/>
            </a:stretch>
          </p:blipFill>
          <p:spPr>
            <a:xfrm>
              <a:off x="4242392" y="2895411"/>
              <a:ext cx="2398249" cy="1870711"/>
            </a:xfrm>
            <a:prstGeom prst="rect">
              <a:avLst/>
            </a:prstGeom>
          </p:spPr>
        </p:pic>
      </p:grpSp>
      <p:grpSp>
        <p:nvGrpSpPr>
          <p:cNvPr id="8" name="Google Shape;625;p49"/>
          <p:cNvGrpSpPr/>
          <p:nvPr/>
        </p:nvGrpSpPr>
        <p:grpSpPr>
          <a:xfrm flipH="1">
            <a:off x="182704" y="3764784"/>
            <a:ext cx="2001235" cy="873810"/>
            <a:chOff x="1686538" y="1543560"/>
            <a:chExt cx="1160881" cy="506882"/>
          </a:xfrm>
        </p:grpSpPr>
        <p:sp>
          <p:nvSpPr>
            <p:cNvPr id="9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544575" y="1548832"/>
            <a:ext cx="1579193" cy="1722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u="none" strike="noStrike" dirty="0">
                <a:solidFill>
                  <a:schemeClr val="bg2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游戏规则：</a:t>
            </a:r>
            <a:endParaRPr lang="en-US" altLang="zh-CN" sz="1200" b="1" u="none" strike="noStrike" dirty="0">
              <a:solidFill>
                <a:schemeClr val="bg2">
                  <a:lumMod val="50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u="none" strike="noStrike" dirty="0">
                <a:solidFill>
                  <a:schemeClr val="bg2">
                    <a:lumMod val="50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在规定的时间内</a:t>
            </a:r>
            <a:endParaRPr lang="en-US" altLang="zh-CN" sz="1200" u="none" strike="noStrike" dirty="0">
              <a:solidFill>
                <a:schemeClr val="bg2">
                  <a:lumMod val="50000"/>
                </a:schemeClr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u="none" strike="noStrike" dirty="0">
                <a:solidFill>
                  <a:schemeClr val="bg2">
                    <a:lumMod val="50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将积木墙里的拼图</a:t>
            </a:r>
            <a:endParaRPr lang="en-US" altLang="zh-CN" sz="1200" u="none" strike="noStrike" dirty="0">
              <a:solidFill>
                <a:schemeClr val="bg2">
                  <a:lumMod val="50000"/>
                </a:schemeClr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u="none" strike="noStrike" dirty="0">
                <a:solidFill>
                  <a:schemeClr val="bg2">
                    <a:lumMod val="50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拼凑完整</a:t>
            </a:r>
            <a:endParaRPr lang="en-US" altLang="zh-CN" sz="1200" u="none" strike="noStrike" dirty="0">
              <a:solidFill>
                <a:schemeClr val="bg2">
                  <a:lumMod val="50000"/>
                </a:schemeClr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u="none" strike="noStrike" dirty="0">
                <a:solidFill>
                  <a:schemeClr val="bg2">
                    <a:lumMod val="50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即为挑战成功</a:t>
            </a:r>
            <a:endParaRPr lang="en-US" altLang="zh-CN" sz="1200" u="none" strike="noStrike" dirty="0">
              <a:solidFill>
                <a:schemeClr val="bg2">
                  <a:lumMod val="50000"/>
                </a:schemeClr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获得一枚盖章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44575" y="405606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游戏互动区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98521" y="371634"/>
            <a:ext cx="1677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1" lang="zh-CN" altLang="en-US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妙趣萌拼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6" name="图片 15" descr="认准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/>
          <a:stretch>
            <a:fillRect/>
          </a:stretch>
        </p:blipFill>
        <p:spPr>
          <a:xfrm>
            <a:off x="0" y="5213350"/>
            <a:ext cx="9143365" cy="760095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/>
        </p:nvGrpSpPr>
        <p:grpSpPr>
          <a:xfrm>
            <a:off x="2365326" y="907026"/>
            <a:ext cx="3367065" cy="3731565"/>
            <a:chOff x="3089238" y="405606"/>
            <a:chExt cx="4343982" cy="4814238"/>
          </a:xfrm>
        </p:grpSpPr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3089238" y="405606"/>
              <a:ext cx="4343982" cy="3111884"/>
            </a:xfrm>
            <a:prstGeom prst="rect">
              <a:avLst/>
            </a:prstGeom>
          </p:spPr>
        </p:pic>
        <p:grpSp>
          <p:nvGrpSpPr>
            <p:cNvPr id="10" name="组合 9"/>
            <p:cNvGrpSpPr/>
            <p:nvPr/>
          </p:nvGrpSpPr>
          <p:grpSpPr>
            <a:xfrm>
              <a:off x="3089238" y="3558093"/>
              <a:ext cx="4343982" cy="1661751"/>
              <a:chOff x="4401352" y="1689120"/>
              <a:chExt cx="4644998" cy="1776902"/>
            </a:xfrm>
          </p:grpSpPr>
          <p:pic>
            <p:nvPicPr>
              <p:cNvPr id="8" name="图片 7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4401352" y="1689120"/>
                <a:ext cx="1926761" cy="1776902"/>
              </a:xfrm>
              <a:prstGeom prst="rect">
                <a:avLst/>
              </a:prstGeom>
            </p:spPr>
          </p:pic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383078" y="1689120"/>
                <a:ext cx="2663272" cy="1776901"/>
              </a:xfrm>
              <a:prstGeom prst="rect">
                <a:avLst/>
              </a:prstGeom>
            </p:spPr>
          </p:pic>
        </p:grpSp>
      </p:grpSp>
      <p:grpSp>
        <p:nvGrpSpPr>
          <p:cNvPr id="3" name="Google Shape;625;p49"/>
          <p:cNvGrpSpPr/>
          <p:nvPr/>
        </p:nvGrpSpPr>
        <p:grpSpPr>
          <a:xfrm flipH="1">
            <a:off x="175244" y="374828"/>
            <a:ext cx="845859" cy="369332"/>
            <a:chOff x="1686538" y="1543560"/>
            <a:chExt cx="1160881" cy="506882"/>
          </a:xfrm>
        </p:grpSpPr>
        <p:sp>
          <p:nvSpPr>
            <p:cNvPr id="4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544575" y="1548832"/>
            <a:ext cx="1715508" cy="14459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u="none" strike="noStrike" dirty="0">
                <a:solidFill>
                  <a:schemeClr val="bg2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游戏规则：</a:t>
            </a:r>
            <a:endParaRPr lang="en-US" altLang="zh-CN" sz="1200" b="1" u="none" strike="noStrike" dirty="0">
              <a:solidFill>
                <a:schemeClr val="bg2">
                  <a:lumMod val="50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u="none" strike="noStrike" dirty="0">
                <a:solidFill>
                  <a:schemeClr val="bg2">
                    <a:lumMod val="50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在规定的时间内</a:t>
            </a:r>
            <a:endParaRPr lang="en-US" altLang="zh-CN" sz="1200" u="none" strike="noStrike" dirty="0">
              <a:solidFill>
                <a:schemeClr val="bg2">
                  <a:lumMod val="50000"/>
                </a:schemeClr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快速的踩爆头顶气球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u="none" strike="noStrike" dirty="0">
                <a:solidFill>
                  <a:schemeClr val="bg2">
                    <a:lumMod val="50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即为挑战成功</a:t>
            </a:r>
            <a:endParaRPr lang="en-US" altLang="zh-CN" sz="1200" u="none" strike="noStrike" dirty="0">
              <a:solidFill>
                <a:schemeClr val="bg2">
                  <a:lumMod val="50000"/>
                </a:schemeClr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获得一枚盖章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2" name="Google Shape;625;p49"/>
          <p:cNvGrpSpPr/>
          <p:nvPr/>
        </p:nvGrpSpPr>
        <p:grpSpPr>
          <a:xfrm flipH="1">
            <a:off x="182704" y="3764784"/>
            <a:ext cx="2001235" cy="873810"/>
            <a:chOff x="1686538" y="1543560"/>
            <a:chExt cx="1160881" cy="506882"/>
          </a:xfrm>
        </p:grpSpPr>
        <p:sp>
          <p:nvSpPr>
            <p:cNvPr id="14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772234" y="2656953"/>
            <a:ext cx="2972458" cy="1981638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5" cstate="print"/>
          <a:srcRect/>
          <a:stretch>
            <a:fillRect/>
          </a:stretch>
        </p:blipFill>
        <p:spPr>
          <a:xfrm>
            <a:off x="5772234" y="907026"/>
            <a:ext cx="2972458" cy="1720094"/>
          </a:xfrm>
          <a:prstGeom prst="rect">
            <a:avLst/>
          </a:prstGeom>
        </p:spPr>
      </p:pic>
      <p:sp>
        <p:nvSpPr>
          <p:cNvPr id="21" name="文本框 20"/>
          <p:cNvSpPr txBox="1"/>
          <p:nvPr/>
        </p:nvSpPr>
        <p:spPr>
          <a:xfrm>
            <a:off x="544575" y="405606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游戏互动区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498521" y="371634"/>
            <a:ext cx="1677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1" lang="zh-CN" altLang="en-US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解压星球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625;p49"/>
          <p:cNvGrpSpPr/>
          <p:nvPr/>
        </p:nvGrpSpPr>
        <p:grpSpPr>
          <a:xfrm flipH="1">
            <a:off x="175244" y="374828"/>
            <a:ext cx="845859" cy="369332"/>
            <a:chOff x="1686538" y="1543560"/>
            <a:chExt cx="1160881" cy="506882"/>
          </a:xfrm>
        </p:grpSpPr>
        <p:sp>
          <p:nvSpPr>
            <p:cNvPr id="4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469666" y="902702"/>
            <a:ext cx="2776048" cy="1850699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44575" y="1378713"/>
            <a:ext cx="1579193" cy="1999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u="none" strike="noStrike" dirty="0">
                <a:solidFill>
                  <a:schemeClr val="bg2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游戏规则：</a:t>
            </a:r>
            <a:endParaRPr lang="en-US" altLang="zh-CN" sz="1200" b="1" u="none" strike="noStrike" dirty="0">
              <a:solidFill>
                <a:schemeClr val="bg2">
                  <a:lumMod val="50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每人有两次机会</a:t>
            </a:r>
            <a:endParaRPr kumimoji="1"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一次两颗球</a:t>
            </a:r>
            <a:endParaRPr kumimoji="1"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需要通过两颗球</a:t>
            </a:r>
            <a:br>
              <a:rPr kumimoji="1" lang="en-US" altLang="zh-CN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</a:br>
            <a:r>
              <a:rPr kumimoji="1"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打掉小丑一整排牙齿</a:t>
            </a:r>
            <a:endParaRPr kumimoji="1"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即为挑战成功</a:t>
            </a:r>
            <a:endParaRPr kumimoji="1"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获得一枚盖章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1" name="Google Shape;625;p49"/>
          <p:cNvGrpSpPr/>
          <p:nvPr/>
        </p:nvGrpSpPr>
        <p:grpSpPr>
          <a:xfrm flipH="1">
            <a:off x="182704" y="3764784"/>
            <a:ext cx="2001235" cy="873810"/>
            <a:chOff x="1686538" y="1543560"/>
            <a:chExt cx="1160881" cy="506882"/>
          </a:xfrm>
        </p:grpSpPr>
        <p:sp>
          <p:nvSpPr>
            <p:cNvPr id="12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469666" y="2775782"/>
            <a:ext cx="2776048" cy="1850699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5293648" y="2753401"/>
            <a:ext cx="3493337" cy="1873080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 cstate="print"/>
          <a:srcRect/>
          <a:stretch>
            <a:fillRect/>
          </a:stretch>
        </p:blipFill>
        <p:spPr>
          <a:xfrm>
            <a:off x="5293648" y="902702"/>
            <a:ext cx="3493337" cy="1810575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544575" y="405606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游戏互动区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498521" y="371634"/>
            <a:ext cx="1677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1" lang="zh-CN" altLang="en-US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笑掉大牙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625;p49"/>
          <p:cNvGrpSpPr/>
          <p:nvPr/>
        </p:nvGrpSpPr>
        <p:grpSpPr>
          <a:xfrm flipH="1">
            <a:off x="175244" y="374828"/>
            <a:ext cx="845859" cy="369332"/>
            <a:chOff x="1686538" y="1543560"/>
            <a:chExt cx="1160881" cy="506882"/>
          </a:xfrm>
        </p:grpSpPr>
        <p:sp>
          <p:nvSpPr>
            <p:cNvPr id="4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544575" y="1378713"/>
            <a:ext cx="2036393" cy="1722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u="none" strike="noStrike" dirty="0">
                <a:solidFill>
                  <a:schemeClr val="bg2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游戏规则：</a:t>
            </a:r>
            <a:endParaRPr lang="en-US" altLang="zh-CN" sz="1200" b="1" u="none" strike="noStrike" dirty="0">
              <a:solidFill>
                <a:schemeClr val="bg2">
                  <a:lumMod val="50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游戏参与者</a:t>
            </a:r>
            <a:endParaRPr kumimoji="1"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在规定时间内捶打绵柱</a:t>
            </a:r>
            <a:endParaRPr kumimoji="1"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其中捶打一块整体不掉落</a:t>
            </a:r>
            <a:endParaRPr kumimoji="1"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u="none" strike="noStrike" dirty="0">
                <a:solidFill>
                  <a:schemeClr val="bg2">
                    <a:lumMod val="50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即为挑战成功</a:t>
            </a:r>
            <a:endParaRPr lang="en-US" altLang="zh-CN" sz="1200" u="none" strike="noStrike" dirty="0">
              <a:solidFill>
                <a:schemeClr val="bg2">
                  <a:lumMod val="50000"/>
                </a:schemeClr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获得一枚盖章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0" name="Google Shape;625;p49"/>
          <p:cNvGrpSpPr/>
          <p:nvPr/>
        </p:nvGrpSpPr>
        <p:grpSpPr>
          <a:xfrm flipH="1">
            <a:off x="182704" y="3764784"/>
            <a:ext cx="2001235" cy="873810"/>
            <a:chOff x="1686538" y="1543560"/>
            <a:chExt cx="1160881" cy="506882"/>
          </a:xfrm>
        </p:grpSpPr>
        <p:sp>
          <p:nvSpPr>
            <p:cNvPr id="11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492583" y="1026009"/>
            <a:ext cx="6205471" cy="3612582"/>
            <a:chOff x="2533813" y="1122745"/>
            <a:chExt cx="6205471" cy="3612582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2533813" y="1122745"/>
              <a:ext cx="2822823" cy="2183846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419837" y="1122746"/>
              <a:ext cx="3319446" cy="2183846"/>
            </a:xfrm>
            <a:prstGeom prst="rect">
              <a:avLst/>
            </a:prstGeom>
          </p:spPr>
        </p:pic>
        <p:grpSp>
          <p:nvGrpSpPr>
            <p:cNvPr id="22" name="组合 21"/>
            <p:cNvGrpSpPr/>
            <p:nvPr/>
          </p:nvGrpSpPr>
          <p:grpSpPr>
            <a:xfrm>
              <a:off x="2533814" y="3358466"/>
              <a:ext cx="6205470" cy="1376861"/>
              <a:chOff x="2551151" y="3245486"/>
              <a:chExt cx="6279431" cy="1393271"/>
            </a:xfrm>
          </p:grpSpPr>
          <p:pic>
            <p:nvPicPr>
              <p:cNvPr id="17" name="图片 16"/>
              <p:cNvPicPr>
                <a:picLocks noChangeAspect="1"/>
              </p:cNvPicPr>
              <p:nvPr/>
            </p:nvPicPr>
            <p:blipFill rotWithShape="1">
              <a:blip r:embed="rId3" cstate="print"/>
              <a:srcRect/>
              <a:stretch>
                <a:fillRect/>
              </a:stretch>
            </p:blipFill>
            <p:spPr>
              <a:xfrm>
                <a:off x="2551151" y="3245653"/>
                <a:ext cx="2542746" cy="1392937"/>
              </a:xfrm>
              <a:prstGeom prst="rect">
                <a:avLst/>
              </a:prstGeom>
            </p:spPr>
          </p:pic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5140301" y="3245653"/>
                <a:ext cx="2429833" cy="1393104"/>
              </a:xfrm>
              <a:prstGeom prst="rect">
                <a:avLst/>
              </a:prstGeom>
            </p:spPr>
          </p:pic>
          <p:pic>
            <p:nvPicPr>
              <p:cNvPr id="21" name="图片 20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7613853" y="3245486"/>
                <a:ext cx="1216729" cy="1393104"/>
              </a:xfrm>
              <a:prstGeom prst="rect">
                <a:avLst/>
              </a:prstGeom>
            </p:spPr>
          </p:pic>
        </p:grpSp>
      </p:grpSp>
      <p:sp>
        <p:nvSpPr>
          <p:cNvPr id="24" name="文本框 23"/>
          <p:cNvSpPr txBox="1"/>
          <p:nvPr/>
        </p:nvSpPr>
        <p:spPr>
          <a:xfrm>
            <a:off x="544575" y="405606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游戏互动区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498521" y="371634"/>
            <a:ext cx="16770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1" lang="zh-CN" altLang="en-US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疯狂撞击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2276929" y="1086787"/>
            <a:ext cx="6520224" cy="3551804"/>
            <a:chOff x="2401532" y="1222511"/>
            <a:chExt cx="6271067" cy="3416079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2401532" y="1222513"/>
              <a:ext cx="2170468" cy="3416077"/>
            </a:xfrm>
            <a:prstGeom prst="rect">
              <a:avLst/>
            </a:prstGeom>
          </p:spPr>
        </p:pic>
        <p:grpSp>
          <p:nvGrpSpPr>
            <p:cNvPr id="21" name="组合 20"/>
            <p:cNvGrpSpPr/>
            <p:nvPr/>
          </p:nvGrpSpPr>
          <p:grpSpPr>
            <a:xfrm>
              <a:off x="4631224" y="1222511"/>
              <a:ext cx="4041375" cy="3416077"/>
              <a:chOff x="4631224" y="1063949"/>
              <a:chExt cx="4228962" cy="3574640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4631225" y="1063949"/>
                <a:ext cx="4228960" cy="1446978"/>
                <a:chOff x="4726229" y="1063948"/>
                <a:chExt cx="4181600" cy="1430773"/>
              </a:xfrm>
            </p:grpSpPr>
            <p:pic>
              <p:nvPicPr>
                <p:cNvPr id="13" name="图片 12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>
                  <a:off x="4726229" y="1063948"/>
                  <a:ext cx="2146161" cy="1430773"/>
                </a:xfrm>
                <a:prstGeom prst="rect">
                  <a:avLst/>
                </a:prstGeom>
              </p:spPr>
            </p:pic>
            <p:pic>
              <p:nvPicPr>
                <p:cNvPr id="14" name="图片 13"/>
                <p:cNvPicPr>
                  <a:picLocks noChangeAspect="1"/>
                </p:cNvPicPr>
                <p:nvPr/>
              </p:nvPicPr>
              <p:blipFill rotWithShape="1">
                <a:blip r:embed="rId3" cstate="print"/>
                <a:srcRect/>
                <a:stretch>
                  <a:fillRect/>
                </a:stretch>
              </p:blipFill>
              <p:spPr>
                <a:xfrm>
                  <a:off x="6933670" y="1063948"/>
                  <a:ext cx="1974159" cy="1430773"/>
                </a:xfrm>
                <a:prstGeom prst="rect">
                  <a:avLst/>
                </a:prstGeom>
              </p:spPr>
            </p:pic>
          </p:grpSp>
          <p:grpSp>
            <p:nvGrpSpPr>
              <p:cNvPr id="18" name="组合 17"/>
              <p:cNvGrpSpPr/>
              <p:nvPr/>
            </p:nvGrpSpPr>
            <p:grpSpPr>
              <a:xfrm>
                <a:off x="4631224" y="2554022"/>
                <a:ext cx="4228962" cy="2084567"/>
                <a:chOff x="4726228" y="2435086"/>
                <a:chExt cx="4470249" cy="2203503"/>
              </a:xfrm>
            </p:grpSpPr>
            <p:pic>
              <p:nvPicPr>
                <p:cNvPr id="12" name="图片 11"/>
                <p:cNvPicPr>
                  <a:picLocks noChangeAspect="1"/>
                </p:cNvPicPr>
                <p:nvPr/>
              </p:nvPicPr>
              <p:blipFill>
                <a:blip r:embed="rId4" cstate="print"/>
                <a:stretch>
                  <a:fillRect/>
                </a:stretch>
              </p:blipFill>
              <p:spPr>
                <a:xfrm>
                  <a:off x="4726228" y="2435086"/>
                  <a:ext cx="1654697" cy="2203503"/>
                </a:xfrm>
                <a:prstGeom prst="rect">
                  <a:avLst/>
                </a:prstGeom>
              </p:spPr>
            </p:pic>
            <p:pic>
              <p:nvPicPr>
                <p:cNvPr id="17" name="图片 16"/>
                <p:cNvPicPr>
                  <a:picLocks noChangeAspect="1"/>
                </p:cNvPicPr>
                <p:nvPr/>
              </p:nvPicPr>
              <p:blipFill rotWithShape="1">
                <a:blip r:embed="rId5" cstate="print"/>
                <a:srcRect/>
                <a:stretch>
                  <a:fillRect/>
                </a:stretch>
              </p:blipFill>
              <p:spPr>
                <a:xfrm>
                  <a:off x="6455923" y="2435086"/>
                  <a:ext cx="2740554" cy="2203503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3" name="Google Shape;625;p49"/>
          <p:cNvGrpSpPr/>
          <p:nvPr/>
        </p:nvGrpSpPr>
        <p:grpSpPr>
          <a:xfrm flipH="1">
            <a:off x="175244" y="374828"/>
            <a:ext cx="845859" cy="369332"/>
            <a:chOff x="1686538" y="1543560"/>
            <a:chExt cx="1160881" cy="506882"/>
          </a:xfrm>
        </p:grpSpPr>
        <p:sp>
          <p:nvSpPr>
            <p:cNvPr id="4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544576" y="1378713"/>
            <a:ext cx="1671198" cy="1722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u="none" strike="noStrike" dirty="0">
                <a:solidFill>
                  <a:schemeClr val="bg2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游戏规则：</a:t>
            </a:r>
            <a:endParaRPr lang="en-US" altLang="zh-CN" sz="1200" b="1" u="none" strike="noStrike" dirty="0">
              <a:solidFill>
                <a:schemeClr val="bg2">
                  <a:lumMod val="50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游戏参与者</a:t>
            </a:r>
            <a:endParaRPr kumimoji="1"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将三个沙包丢进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规定的圈口内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u="none" strike="noStrike" dirty="0">
                <a:solidFill>
                  <a:schemeClr val="bg2">
                    <a:lumMod val="50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即为挑战成功</a:t>
            </a:r>
            <a:endParaRPr lang="en-US" altLang="zh-CN" sz="1200" u="none" strike="noStrike" dirty="0">
              <a:solidFill>
                <a:schemeClr val="bg2">
                  <a:lumMod val="50000"/>
                </a:schemeClr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获得一枚盖章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9" name="Google Shape;625;p49"/>
          <p:cNvGrpSpPr/>
          <p:nvPr/>
        </p:nvGrpSpPr>
        <p:grpSpPr>
          <a:xfrm flipH="1">
            <a:off x="182704" y="3764784"/>
            <a:ext cx="2001235" cy="873810"/>
            <a:chOff x="1686538" y="1543560"/>
            <a:chExt cx="1160881" cy="506882"/>
          </a:xfrm>
        </p:grpSpPr>
        <p:sp>
          <p:nvSpPr>
            <p:cNvPr id="10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1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544575" y="405606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游戏互动区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498521" y="371634"/>
            <a:ext cx="1947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1" lang="zh-CN" altLang="en-US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快到圈里来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625;p49"/>
          <p:cNvGrpSpPr/>
          <p:nvPr/>
        </p:nvGrpSpPr>
        <p:grpSpPr>
          <a:xfrm flipH="1">
            <a:off x="175244" y="374828"/>
            <a:ext cx="845859" cy="369332"/>
            <a:chOff x="1686538" y="1543560"/>
            <a:chExt cx="1160881" cy="506882"/>
          </a:xfrm>
        </p:grpSpPr>
        <p:sp>
          <p:nvSpPr>
            <p:cNvPr id="4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44576" y="1378713"/>
            <a:ext cx="1752660" cy="17229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u="none" strike="noStrike" dirty="0">
                <a:solidFill>
                  <a:schemeClr val="bg2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游戏规则：</a:t>
            </a:r>
            <a:endParaRPr lang="en-US" altLang="zh-CN" sz="1200" b="1" u="none" strike="noStrike" dirty="0">
              <a:solidFill>
                <a:schemeClr val="bg2">
                  <a:lumMod val="50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游戏参与者</a:t>
            </a:r>
            <a:endParaRPr kumimoji="1"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每人有一次机会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抓取娃娃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/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零食</a:t>
            </a:r>
            <a:r>
              <a:rPr lang="en-US" altLang="zh-CN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/</a:t>
            </a: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礼物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参与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即可获得一枚盖章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9" name="Google Shape;625;p49"/>
          <p:cNvGrpSpPr/>
          <p:nvPr/>
        </p:nvGrpSpPr>
        <p:grpSpPr>
          <a:xfrm flipH="1">
            <a:off x="182704" y="3764784"/>
            <a:ext cx="2001235" cy="873810"/>
            <a:chOff x="1686538" y="1543560"/>
            <a:chExt cx="1160881" cy="506882"/>
          </a:xfrm>
        </p:grpSpPr>
        <p:sp>
          <p:nvSpPr>
            <p:cNvPr id="11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7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2355757" y="987971"/>
            <a:ext cx="6394781" cy="3650620"/>
            <a:chOff x="2400727" y="905148"/>
            <a:chExt cx="6394781" cy="3650620"/>
          </a:xfrm>
        </p:grpSpPr>
        <p:grpSp>
          <p:nvGrpSpPr>
            <p:cNvPr id="26" name="组合 25"/>
            <p:cNvGrpSpPr/>
            <p:nvPr/>
          </p:nvGrpSpPr>
          <p:grpSpPr>
            <a:xfrm>
              <a:off x="6099557" y="905148"/>
              <a:ext cx="2695951" cy="3650620"/>
              <a:chOff x="6330473" y="905148"/>
              <a:chExt cx="2076905" cy="2812362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1" cstate="print"/>
              <a:stretch>
                <a:fillRect/>
              </a:stretch>
            </p:blipFill>
            <p:spPr>
              <a:xfrm>
                <a:off x="6330473" y="2332908"/>
                <a:ext cx="2076904" cy="1384602"/>
              </a:xfrm>
              <a:prstGeom prst="rect">
                <a:avLst/>
              </a:prstGeom>
            </p:spPr>
          </p:pic>
          <p:pic>
            <p:nvPicPr>
              <p:cNvPr id="24" name="图片 23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6330473" y="905148"/>
                <a:ext cx="2076905" cy="1384604"/>
              </a:xfrm>
              <a:prstGeom prst="rect">
                <a:avLst/>
              </a:prstGeom>
            </p:spPr>
          </p:pic>
        </p:grpSp>
        <p:pic>
          <p:nvPicPr>
            <p:cNvPr id="25" name="图片 24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00727" y="905148"/>
              <a:ext cx="3640309" cy="2429872"/>
            </a:xfrm>
            <a:prstGeom prst="rect">
              <a:avLst/>
            </a:prstGeom>
          </p:spPr>
        </p:pic>
        <p:grpSp>
          <p:nvGrpSpPr>
            <p:cNvPr id="28" name="组合 27"/>
            <p:cNvGrpSpPr/>
            <p:nvPr/>
          </p:nvGrpSpPr>
          <p:grpSpPr>
            <a:xfrm>
              <a:off x="2400727" y="3392310"/>
              <a:ext cx="3640309" cy="1163457"/>
              <a:chOff x="2400727" y="3392310"/>
              <a:chExt cx="3899450" cy="1246280"/>
            </a:xfrm>
          </p:grpSpPr>
          <p:pic>
            <p:nvPicPr>
              <p:cNvPr id="21" name="图片 20"/>
              <p:cNvPicPr>
                <a:picLocks noChangeAspect="1"/>
              </p:cNvPicPr>
              <p:nvPr/>
            </p:nvPicPr>
            <p:blipFill rotWithShape="1">
              <a:blip r:embed="rId4" cstate="print"/>
              <a:srcRect/>
              <a:stretch>
                <a:fillRect/>
              </a:stretch>
            </p:blipFill>
            <p:spPr>
              <a:xfrm>
                <a:off x="2400727" y="3394506"/>
                <a:ext cx="1971509" cy="1244084"/>
              </a:xfrm>
              <a:prstGeom prst="rect">
                <a:avLst/>
              </a:prstGeom>
            </p:spPr>
          </p:pic>
          <p:pic>
            <p:nvPicPr>
              <p:cNvPr id="27" name="图片 26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4430757" y="3392310"/>
                <a:ext cx="1869420" cy="1246280"/>
              </a:xfrm>
              <a:prstGeom prst="rect">
                <a:avLst/>
              </a:prstGeom>
            </p:spPr>
          </p:pic>
        </p:grpSp>
      </p:grpSp>
      <p:sp>
        <p:nvSpPr>
          <p:cNvPr id="32" name="文本框 31"/>
          <p:cNvSpPr txBox="1"/>
          <p:nvPr/>
        </p:nvSpPr>
        <p:spPr>
          <a:xfrm>
            <a:off x="544575" y="405606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游戏互动区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1498521" y="371634"/>
            <a:ext cx="1907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1" lang="zh-CN" altLang="en-US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真人娃娃机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625;p49"/>
          <p:cNvGrpSpPr/>
          <p:nvPr/>
        </p:nvGrpSpPr>
        <p:grpSpPr>
          <a:xfrm flipH="1">
            <a:off x="175244" y="374828"/>
            <a:ext cx="845859" cy="369332"/>
            <a:chOff x="1686538" y="1543560"/>
            <a:chExt cx="1160881" cy="506882"/>
          </a:xfrm>
        </p:grpSpPr>
        <p:sp>
          <p:nvSpPr>
            <p:cNvPr id="3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7" name="文本框 6"/>
          <p:cNvSpPr txBox="1"/>
          <p:nvPr/>
        </p:nvSpPr>
        <p:spPr>
          <a:xfrm>
            <a:off x="544575" y="1378713"/>
            <a:ext cx="1907895" cy="19999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u="none" strike="noStrike" dirty="0">
                <a:solidFill>
                  <a:schemeClr val="bg2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游戏规则：</a:t>
            </a:r>
            <a:endParaRPr lang="en-US" altLang="zh-CN" sz="1200" b="1" u="none" strike="noStrike" dirty="0">
              <a:solidFill>
                <a:schemeClr val="bg2">
                  <a:lumMod val="50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游戏参与者</a:t>
            </a:r>
            <a:endParaRPr kumimoji="1"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一人骑动感单车</a:t>
            </a:r>
            <a:endParaRPr kumimoji="1"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另外一人收集棉花糖</a:t>
            </a:r>
            <a:endParaRPr kumimoji="1"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kumimoji="1"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通过互相协作获取棉花糖</a:t>
            </a:r>
            <a:endParaRPr kumimoji="1"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参与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即可获得一枚盖章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8" name="Google Shape;625;p49"/>
          <p:cNvGrpSpPr/>
          <p:nvPr/>
        </p:nvGrpSpPr>
        <p:grpSpPr>
          <a:xfrm flipH="1">
            <a:off x="182704" y="3764784"/>
            <a:ext cx="2001235" cy="873810"/>
            <a:chOff x="1686538" y="1543560"/>
            <a:chExt cx="1160881" cy="506882"/>
          </a:xfrm>
        </p:grpSpPr>
        <p:sp>
          <p:nvSpPr>
            <p:cNvPr id="9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657925" y="898466"/>
            <a:ext cx="5867510" cy="3709280"/>
            <a:chOff x="2469666" y="1030940"/>
            <a:chExt cx="5657956" cy="3576806"/>
          </a:xfrm>
        </p:grpSpPr>
        <p:grpSp>
          <p:nvGrpSpPr>
            <p:cNvPr id="11" name="组合 10"/>
            <p:cNvGrpSpPr/>
            <p:nvPr/>
          </p:nvGrpSpPr>
          <p:grpSpPr>
            <a:xfrm>
              <a:off x="2469666" y="1030940"/>
              <a:ext cx="5657956" cy="2299647"/>
              <a:chOff x="367404" y="1487588"/>
              <a:chExt cx="7669333" cy="3117162"/>
            </a:xfrm>
          </p:grpSpPr>
          <p:pic>
            <p:nvPicPr>
              <p:cNvPr id="12" name="图片 11"/>
              <p:cNvPicPr>
                <a:picLocks noChangeAspect="1"/>
              </p:cNvPicPr>
              <p:nvPr/>
            </p:nvPicPr>
            <p:blipFill rotWithShape="1">
              <a:blip r:embed="rId1" cstate="print"/>
              <a:srcRect/>
              <a:stretch>
                <a:fillRect/>
              </a:stretch>
            </p:blipFill>
            <p:spPr>
              <a:xfrm>
                <a:off x="367404" y="1487589"/>
                <a:ext cx="5023471" cy="3117161"/>
              </a:xfrm>
              <a:prstGeom prst="rect">
                <a:avLst/>
              </a:prstGeom>
            </p:spPr>
          </p:pic>
          <p:pic>
            <p:nvPicPr>
              <p:cNvPr id="13" name="图片 12"/>
              <p:cNvPicPr>
                <a:picLocks noChangeAspect="1"/>
              </p:cNvPicPr>
              <p:nvPr/>
            </p:nvPicPr>
            <p:blipFill rotWithShape="1">
              <a:blip r:embed="rId2" cstate="print"/>
              <a:srcRect/>
              <a:stretch>
                <a:fillRect/>
              </a:stretch>
            </p:blipFill>
            <p:spPr>
              <a:xfrm>
                <a:off x="5443409" y="1487588"/>
                <a:ext cx="2593328" cy="3117161"/>
              </a:xfrm>
              <a:prstGeom prst="rect">
                <a:avLst/>
              </a:prstGeom>
            </p:spPr>
          </p:pic>
        </p:grpSp>
        <p:grpSp>
          <p:nvGrpSpPr>
            <p:cNvPr id="17" name="组合 16"/>
            <p:cNvGrpSpPr/>
            <p:nvPr/>
          </p:nvGrpSpPr>
          <p:grpSpPr>
            <a:xfrm>
              <a:off x="2469666" y="3381212"/>
              <a:ext cx="5657956" cy="1226534"/>
              <a:chOff x="2353640" y="3619383"/>
              <a:chExt cx="4701571" cy="1019209"/>
            </a:xfrm>
          </p:grpSpPr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2353640" y="3619384"/>
                <a:ext cx="1528812" cy="1019208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3938856" y="3619383"/>
                <a:ext cx="1528812" cy="1019208"/>
              </a:xfrm>
              <a:prstGeom prst="rect">
                <a:avLst/>
              </a:prstGeom>
            </p:spPr>
          </p:pic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5" cstate="print"/>
              <a:stretch>
                <a:fillRect/>
              </a:stretch>
            </p:blipFill>
            <p:spPr>
              <a:xfrm>
                <a:off x="5524072" y="3619383"/>
                <a:ext cx="1531139" cy="1019208"/>
              </a:xfrm>
              <a:prstGeom prst="rect">
                <a:avLst/>
              </a:prstGeom>
            </p:spPr>
          </p:pic>
        </p:grpSp>
      </p:grpSp>
      <p:sp>
        <p:nvSpPr>
          <p:cNvPr id="22" name="文本框 21"/>
          <p:cNvSpPr txBox="1"/>
          <p:nvPr/>
        </p:nvSpPr>
        <p:spPr>
          <a:xfrm>
            <a:off x="544575" y="405606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游戏互动区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1498521" y="371634"/>
            <a:ext cx="19078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1" lang="zh-CN" altLang="en-US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动感棉花糖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625;p49"/>
          <p:cNvGrpSpPr/>
          <p:nvPr/>
        </p:nvGrpSpPr>
        <p:grpSpPr>
          <a:xfrm flipH="1">
            <a:off x="175244" y="374828"/>
            <a:ext cx="845859" cy="369332"/>
            <a:chOff x="1686538" y="1543560"/>
            <a:chExt cx="1160881" cy="506882"/>
          </a:xfrm>
        </p:grpSpPr>
        <p:sp>
          <p:nvSpPr>
            <p:cNvPr id="4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44575" y="405606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游戏互动区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97581" y="371634"/>
            <a:ext cx="20858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1" lang="zh-CN" altLang="en-US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森林秘境</a:t>
            </a:r>
            <a:r>
              <a:rPr kumimoji="1" lang="en-US" altLang="zh-CN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DIY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49200" y="1286563"/>
            <a:ext cx="8460590" cy="3530159"/>
            <a:chOff x="346599" y="1207736"/>
            <a:chExt cx="8460590" cy="3530159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 cstate="print"/>
            <a:stretch>
              <a:fillRect/>
            </a:stretch>
          </p:blipFill>
          <p:spPr>
            <a:xfrm>
              <a:off x="346600" y="2981969"/>
              <a:ext cx="2450566" cy="1755925"/>
            </a:xfrm>
            <a:prstGeom prst="rect">
              <a:avLst/>
            </a:prstGeom>
            <a:ln w="28575">
              <a:noFill/>
            </a:ln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16248" y="1207736"/>
              <a:ext cx="2444217" cy="1755925"/>
            </a:xfrm>
            <a:prstGeom prst="rect">
              <a:avLst/>
            </a:prstGeom>
            <a:ln w="28575">
              <a:noFill/>
            </a:ln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16247" y="2981942"/>
              <a:ext cx="2444217" cy="1755952"/>
            </a:xfrm>
            <a:prstGeom prst="rect">
              <a:avLst/>
            </a:prstGeom>
            <a:ln w="28575">
              <a:noFill/>
            </a:ln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4" cstate="hqprint"/>
            <a:srcRect/>
            <a:stretch>
              <a:fillRect/>
            </a:stretch>
          </p:blipFill>
          <p:spPr>
            <a:xfrm>
              <a:off x="5285897" y="1207737"/>
              <a:ext cx="3521292" cy="3530158"/>
            </a:xfrm>
            <a:prstGeom prst="rect">
              <a:avLst/>
            </a:prstGeom>
            <a:ln w="28575">
              <a:noFill/>
            </a:ln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6599" y="1207736"/>
              <a:ext cx="2444217" cy="1751376"/>
            </a:xfrm>
            <a:prstGeom prst="rect">
              <a:avLst/>
            </a:prstGeom>
            <a:ln w="28575">
              <a:noFill/>
            </a:ln>
          </p:spPr>
        </p:pic>
      </p:grpSp>
      <p:sp>
        <p:nvSpPr>
          <p:cNvPr id="13" name="文本框 12"/>
          <p:cNvSpPr txBox="1"/>
          <p:nvPr/>
        </p:nvSpPr>
        <p:spPr>
          <a:xfrm>
            <a:off x="341705" y="853771"/>
            <a:ext cx="83598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u="none" strike="noStrike" dirty="0">
                <a:solidFill>
                  <a:schemeClr val="bg2">
                    <a:lumMod val="50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把大自然装进你的世界里，封存属于你的记忆，留住这一美好的瞬间，每个人都能制作出独特的森林装饰画</a:t>
            </a:r>
            <a:r>
              <a:rPr lang="zh-CN" altLang="en-US" sz="11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</a:t>
            </a:r>
            <a:r>
              <a:rPr lang="zh-CN" altLang="en-US" sz="1100" u="none" strike="noStrike" dirty="0">
                <a:solidFill>
                  <a:schemeClr val="bg2">
                    <a:lumMod val="50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参与即可获得盖章。</a:t>
            </a:r>
            <a:endParaRPr kumimoji="1" lang="zh-CN" altLang="en-US" sz="11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4" name="Google Shape;625;p49"/>
          <p:cNvGrpSpPr/>
          <p:nvPr/>
        </p:nvGrpSpPr>
        <p:grpSpPr>
          <a:xfrm>
            <a:off x="7648909" y="4309839"/>
            <a:ext cx="1160881" cy="506882"/>
            <a:chOff x="1686538" y="1543560"/>
            <a:chExt cx="1160881" cy="506882"/>
          </a:xfrm>
        </p:grpSpPr>
        <p:sp>
          <p:nvSpPr>
            <p:cNvPr id="15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349200" y="1286563"/>
            <a:ext cx="8460590" cy="3530157"/>
            <a:chOff x="459205" y="999237"/>
            <a:chExt cx="10630127" cy="4435390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4020396" y="999237"/>
              <a:ext cx="7068936" cy="4435390"/>
            </a:xfrm>
            <a:prstGeom prst="rect">
              <a:avLst/>
            </a:prstGeom>
            <a:ln w="28575">
              <a:noFill/>
            </a:ln>
          </p:spPr>
        </p:pic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9205" y="999237"/>
              <a:ext cx="3520574" cy="2201163"/>
            </a:xfrm>
            <a:prstGeom prst="rect">
              <a:avLst/>
            </a:prstGeom>
            <a:ln w="28575">
              <a:noFill/>
            </a:ln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9205" y="3234268"/>
              <a:ext cx="3520574" cy="2200359"/>
            </a:xfrm>
            <a:prstGeom prst="rect">
              <a:avLst/>
            </a:prstGeom>
            <a:ln w="28575">
              <a:noFill/>
            </a:ln>
          </p:spPr>
        </p:pic>
      </p:grpSp>
      <p:grpSp>
        <p:nvGrpSpPr>
          <p:cNvPr id="3" name="Google Shape;625;p49"/>
          <p:cNvGrpSpPr/>
          <p:nvPr/>
        </p:nvGrpSpPr>
        <p:grpSpPr>
          <a:xfrm flipH="1">
            <a:off x="175244" y="374828"/>
            <a:ext cx="845859" cy="369332"/>
            <a:chOff x="1686538" y="1543560"/>
            <a:chExt cx="1160881" cy="506882"/>
          </a:xfrm>
        </p:grpSpPr>
        <p:sp>
          <p:nvSpPr>
            <p:cNvPr id="4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44575" y="405606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游戏互动区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97581" y="371634"/>
            <a:ext cx="1854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1" lang="zh-CN" altLang="en-US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帆布袋</a:t>
            </a:r>
            <a:r>
              <a:rPr kumimoji="1" lang="en-US" altLang="zh-CN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DIY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41705" y="853771"/>
            <a:ext cx="83598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u="none" strike="noStrike" dirty="0">
                <a:solidFill>
                  <a:schemeClr val="bg2">
                    <a:lumMod val="50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发挥每个人的巧思与无限的想象力，赋予生活艺术质感，从简单创意设计开始，创作出专属风格的帆布袋</a:t>
            </a:r>
            <a:r>
              <a:rPr lang="zh-CN" altLang="en-US" sz="11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，</a:t>
            </a:r>
            <a:r>
              <a:rPr lang="zh-CN" altLang="en-US" sz="1100" u="none" strike="noStrike" dirty="0">
                <a:solidFill>
                  <a:schemeClr val="bg2">
                    <a:lumMod val="50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参与即可获得盖章。</a:t>
            </a:r>
            <a:endParaRPr lang="zh-CN" altLang="en-US" sz="1100" u="none" strike="noStrike" dirty="0">
              <a:solidFill>
                <a:schemeClr val="bg2">
                  <a:lumMod val="50000"/>
                </a:schemeClr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4" name="Google Shape;625;p49"/>
          <p:cNvGrpSpPr/>
          <p:nvPr/>
        </p:nvGrpSpPr>
        <p:grpSpPr>
          <a:xfrm>
            <a:off x="7648909" y="4309839"/>
            <a:ext cx="1160881" cy="506882"/>
            <a:chOff x="1686538" y="1543560"/>
            <a:chExt cx="1160881" cy="506882"/>
          </a:xfrm>
        </p:grpSpPr>
        <p:sp>
          <p:nvSpPr>
            <p:cNvPr id="15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5864164" y="1286562"/>
            <a:ext cx="2945625" cy="3530157"/>
          </a:xfrm>
          <a:prstGeom prst="rect">
            <a:avLst/>
          </a:prstGeom>
        </p:spPr>
      </p:pic>
      <p:grpSp>
        <p:nvGrpSpPr>
          <p:cNvPr id="3" name="Google Shape;625;p49"/>
          <p:cNvGrpSpPr/>
          <p:nvPr/>
        </p:nvGrpSpPr>
        <p:grpSpPr>
          <a:xfrm flipH="1">
            <a:off x="175244" y="374828"/>
            <a:ext cx="845859" cy="369332"/>
            <a:chOff x="1686538" y="1543560"/>
            <a:chExt cx="1160881" cy="506882"/>
          </a:xfrm>
        </p:grpSpPr>
        <p:sp>
          <p:nvSpPr>
            <p:cNvPr id="4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44575" y="405606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游戏互动区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497581" y="371634"/>
            <a:ext cx="18950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1" lang="zh-CN" altLang="en-US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我眼中的你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41705" y="853771"/>
            <a:ext cx="835985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u="none" strike="noStrike" dirty="0">
                <a:solidFill>
                  <a:schemeClr val="bg2">
                    <a:lumMod val="50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透过画布，孩子们更加直面的观察爸爸妈妈，心细的宝贝们将爸妈的皱纹都画了下来，在嬉笑声中画出爱，参与即可获得盖章。</a:t>
            </a:r>
            <a:endParaRPr lang="zh-CN" altLang="en-US" sz="1100" u="none" strike="noStrike" dirty="0">
              <a:solidFill>
                <a:schemeClr val="bg2">
                  <a:lumMod val="50000"/>
                </a:schemeClr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4" name="Google Shape;625;p49"/>
          <p:cNvGrpSpPr/>
          <p:nvPr/>
        </p:nvGrpSpPr>
        <p:grpSpPr>
          <a:xfrm>
            <a:off x="7648909" y="4309839"/>
            <a:ext cx="1160881" cy="506882"/>
            <a:chOff x="1686538" y="1543560"/>
            <a:chExt cx="1160881" cy="506882"/>
          </a:xfrm>
        </p:grpSpPr>
        <p:sp>
          <p:nvSpPr>
            <p:cNvPr id="15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7" name="图片 6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9200" y="1286563"/>
            <a:ext cx="2651301" cy="3530157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/>
          <a:srcRect t="-1"/>
          <a:stretch>
            <a:fillRect/>
          </a:stretch>
        </p:blipFill>
        <p:spPr>
          <a:xfrm>
            <a:off x="3032828" y="1286563"/>
            <a:ext cx="2769166" cy="3530157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926749" y="331697"/>
            <a:ext cx="3284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员工创意市集</a:t>
            </a:r>
            <a:endParaRPr kumimoji="1" lang="zh-CN" altLang="en-US" sz="16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41705" y="709342"/>
            <a:ext cx="84407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征集员工与家属的</a:t>
            </a:r>
            <a:r>
              <a:rPr kumimoji="1" lang="en-US" altLang="zh-CN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DIY</a:t>
            </a:r>
            <a:r>
              <a:rPr kumimoji="1"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摊位，体现员工丰富多彩的生活，营造游园会多元互动体验。</a:t>
            </a:r>
            <a:endParaRPr kumimoji="1" lang="zh-CN" altLang="en-US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271073" y="1051712"/>
            <a:ext cx="8601854" cy="3793455"/>
            <a:chOff x="271073" y="1086216"/>
            <a:chExt cx="8601854" cy="3793455"/>
          </a:xfrm>
        </p:grpSpPr>
        <p:grpSp>
          <p:nvGrpSpPr>
            <p:cNvPr id="17" name="组合 16"/>
            <p:cNvGrpSpPr/>
            <p:nvPr/>
          </p:nvGrpSpPr>
          <p:grpSpPr>
            <a:xfrm>
              <a:off x="271073" y="1086219"/>
              <a:ext cx="2846200" cy="3793452"/>
              <a:chOff x="271073" y="1086219"/>
              <a:chExt cx="2846200" cy="3793452"/>
            </a:xfrm>
          </p:grpSpPr>
          <p:pic>
            <p:nvPicPr>
              <p:cNvPr id="15" name="图片 14"/>
              <p:cNvPicPr>
                <a:picLocks noChangeAspect="1"/>
              </p:cNvPicPr>
              <p:nvPr/>
            </p:nvPicPr>
            <p:blipFill>
              <a:blip r:embed="rId1" cstate="print"/>
              <a:stretch>
                <a:fillRect/>
              </a:stretch>
            </p:blipFill>
            <p:spPr>
              <a:xfrm>
                <a:off x="271073" y="1086219"/>
                <a:ext cx="2846200" cy="3793452"/>
              </a:xfrm>
              <a:prstGeom prst="rect">
                <a:avLst/>
              </a:prstGeom>
            </p:spPr>
          </p:pic>
          <p:pic>
            <p:nvPicPr>
              <p:cNvPr id="16" name="图片 1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 flipV="1">
                <a:off x="2344189" y="4497183"/>
                <a:ext cx="773084" cy="382485"/>
              </a:xfrm>
              <a:prstGeom prst="rect">
                <a:avLst/>
              </a:prstGeom>
            </p:spPr>
          </p:pic>
        </p:grp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185153" y="1086216"/>
              <a:ext cx="2528968" cy="3793452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82001" y="2819051"/>
              <a:ext cx="3090926" cy="2060617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 rotWithShape="1">
            <a:blip r:embed="rId5" cstate="print"/>
            <a:srcRect/>
            <a:stretch>
              <a:fillRect/>
            </a:stretch>
          </p:blipFill>
          <p:spPr>
            <a:xfrm>
              <a:off x="5782001" y="1086216"/>
              <a:ext cx="3090926" cy="1689580"/>
            </a:xfrm>
            <a:prstGeom prst="rect">
              <a:avLst/>
            </a:prstGeom>
          </p:spPr>
        </p:pic>
      </p:grpSp>
      <p:grpSp>
        <p:nvGrpSpPr>
          <p:cNvPr id="22" name="Google Shape;625;p49"/>
          <p:cNvGrpSpPr/>
          <p:nvPr/>
        </p:nvGrpSpPr>
        <p:grpSpPr>
          <a:xfrm flipH="1">
            <a:off x="186655" y="272455"/>
            <a:ext cx="1493463" cy="652099"/>
            <a:chOff x="1686538" y="1543560"/>
            <a:chExt cx="1160881" cy="506882"/>
          </a:xfrm>
        </p:grpSpPr>
        <p:sp>
          <p:nvSpPr>
            <p:cNvPr id="23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4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5" name="Google Shape;90;p8"/>
          <p:cNvGrpSpPr/>
          <p:nvPr/>
        </p:nvGrpSpPr>
        <p:grpSpPr>
          <a:xfrm rot="16200000" flipH="1">
            <a:off x="7892001" y="-180478"/>
            <a:ext cx="644323" cy="1580540"/>
            <a:chOff x="1039142" y="2394555"/>
            <a:chExt cx="792014" cy="1942832"/>
          </a:xfrm>
        </p:grpSpPr>
        <p:sp>
          <p:nvSpPr>
            <p:cNvPr id="26" name="Google Shape;91;p8"/>
            <p:cNvSpPr/>
            <p:nvPr/>
          </p:nvSpPr>
          <p:spPr>
            <a:xfrm rot="5400000">
              <a:off x="463726" y="2969971"/>
              <a:ext cx="1942832" cy="7920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FF6700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7" name="Google Shape;92;p8"/>
            <p:cNvSpPr/>
            <p:nvPr/>
          </p:nvSpPr>
          <p:spPr>
            <a:xfrm rot="5400000" flipH="1">
              <a:off x="1039156" y="3486645"/>
              <a:ext cx="792000" cy="792000"/>
            </a:xfrm>
            <a:prstGeom prst="flowChartDelay">
              <a:avLst/>
            </a:prstGeom>
            <a:gradFill>
              <a:gsLst>
                <a:gs pos="0">
                  <a:srgbClr val="A3DEFF"/>
                </a:gs>
                <a:gs pos="100000">
                  <a:srgbClr val="001BFF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196770" y="290686"/>
            <a:ext cx="3502220" cy="4562127"/>
            <a:chOff x="196770" y="290686"/>
            <a:chExt cx="3502220" cy="4562127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196770" y="546099"/>
              <a:ext cx="3502220" cy="4306714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96770" y="290686"/>
              <a:ext cx="3491811" cy="1571981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3748126" y="290686"/>
            <a:ext cx="5210679" cy="4562127"/>
            <a:chOff x="3852228" y="1103870"/>
            <a:chExt cx="4299881" cy="3764692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11160" y="1103870"/>
              <a:ext cx="1740949" cy="3764692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52228" y="1103870"/>
              <a:ext cx="2509795" cy="3764692"/>
            </a:xfrm>
            <a:prstGeom prst="rect">
              <a:avLst/>
            </a:prstGeom>
          </p:spPr>
        </p:pic>
      </p:grpSp>
      <p:grpSp>
        <p:nvGrpSpPr>
          <p:cNvPr id="8" name="Google Shape;625;p49"/>
          <p:cNvGrpSpPr/>
          <p:nvPr/>
        </p:nvGrpSpPr>
        <p:grpSpPr>
          <a:xfrm flipH="1">
            <a:off x="175244" y="374828"/>
            <a:ext cx="845859" cy="369332"/>
            <a:chOff x="1686538" y="1543560"/>
            <a:chExt cx="1160881" cy="506882"/>
          </a:xfrm>
        </p:grpSpPr>
        <p:sp>
          <p:nvSpPr>
            <p:cNvPr id="9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0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1" name="文本框 10"/>
          <p:cNvSpPr txBox="1"/>
          <p:nvPr/>
        </p:nvSpPr>
        <p:spPr>
          <a:xfrm>
            <a:off x="544575" y="405606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员工创意市集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1670799" y="371634"/>
            <a:ext cx="16353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1" lang="zh-CN" altLang="en-US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自制饮料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44575" y="996379"/>
            <a:ext cx="2956507" cy="938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u="none" strike="noStrike" dirty="0">
                <a:solidFill>
                  <a:schemeClr val="bg2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市集区域玩法推荐</a:t>
            </a:r>
            <a:endParaRPr lang="en-US" altLang="zh-CN" b="1" u="none" strike="noStrike" dirty="0">
              <a:solidFill>
                <a:schemeClr val="bg2">
                  <a:lumMod val="50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u="none" strike="noStrike" dirty="0">
                <a:solidFill>
                  <a:schemeClr val="bg2">
                    <a:lumMod val="50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饮品创意</a:t>
            </a:r>
            <a:r>
              <a:rPr lang="en-US" altLang="zh-CN" sz="1200" u="none" strike="noStrike" dirty="0">
                <a:solidFill>
                  <a:schemeClr val="bg2">
                    <a:lumMod val="50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DIY</a:t>
            </a:r>
            <a:r>
              <a:rPr lang="zh-CN" altLang="en-US" sz="1200" u="none" strike="noStrike" dirty="0">
                <a:solidFill>
                  <a:schemeClr val="bg2">
                    <a:lumMod val="50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花样喝法，</a:t>
            </a:r>
            <a:endParaRPr lang="en-US" altLang="zh-CN" sz="1200" u="none" strike="noStrike" dirty="0">
              <a:solidFill>
                <a:schemeClr val="bg2">
                  <a:lumMod val="50000"/>
                </a:schemeClr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u="none" strike="noStrike" dirty="0">
                <a:solidFill>
                  <a:schemeClr val="bg2">
                    <a:lumMod val="50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解锁夏日隐藏饮品，清凉一夏。</a:t>
            </a:r>
            <a:endParaRPr kumimoji="1" lang="zh-CN" altLang="en-US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791946" y="260263"/>
            <a:ext cx="3069990" cy="462297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3437466" y="260264"/>
            <a:ext cx="2287993" cy="2059604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312691" y="2381572"/>
            <a:ext cx="5418730" cy="2501666"/>
            <a:chOff x="59129" y="2363139"/>
            <a:chExt cx="5655612" cy="261102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>
              <a:off x="59129" y="2363139"/>
              <a:ext cx="3198205" cy="2611026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4" cstate="print"/>
            <a:srcRect/>
            <a:stretch>
              <a:fillRect/>
            </a:stretch>
          </p:blipFill>
          <p:spPr>
            <a:xfrm>
              <a:off x="3320505" y="2363139"/>
              <a:ext cx="2394236" cy="2611027"/>
            </a:xfrm>
            <a:prstGeom prst="rect">
              <a:avLst/>
            </a:prstGeom>
          </p:spPr>
        </p:pic>
      </p:grpSp>
      <p:grpSp>
        <p:nvGrpSpPr>
          <p:cNvPr id="19" name="Google Shape;625;p49"/>
          <p:cNvGrpSpPr/>
          <p:nvPr/>
        </p:nvGrpSpPr>
        <p:grpSpPr>
          <a:xfrm flipH="1">
            <a:off x="175244" y="374828"/>
            <a:ext cx="845859" cy="369332"/>
            <a:chOff x="1686538" y="1543560"/>
            <a:chExt cx="1160881" cy="506882"/>
          </a:xfrm>
        </p:grpSpPr>
        <p:sp>
          <p:nvSpPr>
            <p:cNvPr id="20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1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544575" y="405606"/>
            <a:ext cx="12618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员工创意市集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670799" y="371634"/>
            <a:ext cx="1608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CN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1" lang="zh-CN" altLang="en-US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自制咖啡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544575" y="996379"/>
            <a:ext cx="2956507" cy="12150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u="none" strike="noStrike" dirty="0">
                <a:solidFill>
                  <a:schemeClr val="bg2">
                    <a:lumMod val="50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市集区域玩法推荐</a:t>
            </a:r>
            <a:endParaRPr lang="en-US" altLang="zh-CN" b="1" u="none" strike="noStrike" dirty="0">
              <a:solidFill>
                <a:schemeClr val="bg2">
                  <a:lumMod val="50000"/>
                </a:schemeClr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售卖自己烘焙的咖啡豆，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用心做一杯简单的拉花咖啡，</a:t>
            </a:r>
            <a:endParaRPr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200" u="none" strike="noStrike" dirty="0">
                <a:solidFill>
                  <a:schemeClr val="bg2">
                    <a:lumMod val="50000"/>
                  </a:schemeClr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满是诚意，体验一日咖啡店长。</a:t>
            </a:r>
            <a:endParaRPr lang="en-US" altLang="zh-CN" sz="1200" u="none" strike="noStrike" dirty="0">
              <a:solidFill>
                <a:schemeClr val="bg2">
                  <a:lumMod val="50000"/>
                </a:schemeClr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625;p49"/>
          <p:cNvGrpSpPr/>
          <p:nvPr/>
        </p:nvGrpSpPr>
        <p:grpSpPr>
          <a:xfrm flipH="1">
            <a:off x="175244" y="374828"/>
            <a:ext cx="845859" cy="369332"/>
            <a:chOff x="1686538" y="1543560"/>
            <a:chExt cx="1160881" cy="506882"/>
          </a:xfrm>
        </p:grpSpPr>
        <p:sp>
          <p:nvSpPr>
            <p:cNvPr id="3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4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2926749" y="371634"/>
            <a:ext cx="3284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员工创意市集</a:t>
            </a:r>
            <a:r>
              <a:rPr kumimoji="1" lang="en-US" altLang="zh-CN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1" lang="zh-CN" altLang="en-US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自制雪糕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296011" y="839971"/>
            <a:ext cx="8551978" cy="4008849"/>
            <a:chOff x="296011" y="893867"/>
            <a:chExt cx="8391634" cy="3933685"/>
          </a:xfrm>
        </p:grpSpPr>
        <p:grpSp>
          <p:nvGrpSpPr>
            <p:cNvPr id="17" name="组合 16"/>
            <p:cNvGrpSpPr/>
            <p:nvPr/>
          </p:nvGrpSpPr>
          <p:grpSpPr>
            <a:xfrm>
              <a:off x="3787634" y="893867"/>
              <a:ext cx="4900011" cy="3933685"/>
              <a:chOff x="3590701" y="676699"/>
              <a:chExt cx="5170527" cy="4150853"/>
            </a:xfrm>
          </p:grpSpPr>
          <p:pic>
            <p:nvPicPr>
              <p:cNvPr id="11" name="图片 10"/>
              <p:cNvPicPr>
                <a:picLocks noChangeAspect="1"/>
              </p:cNvPicPr>
              <p:nvPr/>
            </p:nvPicPr>
            <p:blipFill rotWithShape="1">
              <a:blip r:embed="rId1" cstate="print"/>
              <a:srcRect/>
              <a:stretch>
                <a:fillRect/>
              </a:stretch>
            </p:blipFill>
            <p:spPr>
              <a:xfrm>
                <a:off x="5746239" y="676699"/>
                <a:ext cx="3014989" cy="4150853"/>
              </a:xfrm>
              <a:prstGeom prst="rect">
                <a:avLst/>
              </a:prstGeom>
            </p:spPr>
          </p:pic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3590701" y="2734636"/>
                <a:ext cx="2092915" cy="2092915"/>
              </a:xfrm>
              <a:prstGeom prst="rect">
                <a:avLst/>
              </a:prstGeom>
            </p:spPr>
          </p:pic>
          <p:pic>
            <p:nvPicPr>
              <p:cNvPr id="16" name="Picture 2"/>
              <p:cNvPicPr>
                <a:picLocks noChangeAspect="1" noChangeArrowheads="1"/>
              </p:cNvPicPr>
              <p:nvPr/>
            </p:nvPicPr>
            <p:blipFill rotWithShape="1">
              <a:blip r:embed="rId3" cstate="print"/>
              <a:srcRect/>
              <a:stretch>
                <a:fillRect/>
              </a:stretch>
            </p:blipFill>
            <p:spPr bwMode="auto">
              <a:xfrm>
                <a:off x="3590701" y="676699"/>
                <a:ext cx="2096223" cy="199802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4100" name="Picture 4" descr="查看图片"/>
            <p:cNvPicPr>
              <a:picLocks noChangeAspect="1" noChangeArrowheads="1"/>
            </p:cNvPicPr>
            <p:nvPr/>
          </p:nvPicPr>
          <p:blipFill rotWithShape="1">
            <a:blip r:embed="rId4" cstate="print"/>
            <a:srcRect/>
            <a:stretch>
              <a:fillRect/>
            </a:stretch>
          </p:blipFill>
          <p:spPr bwMode="auto">
            <a:xfrm>
              <a:off x="296011" y="893867"/>
              <a:ext cx="3429000" cy="393368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6" name="Google Shape;90;p8"/>
          <p:cNvGrpSpPr/>
          <p:nvPr/>
        </p:nvGrpSpPr>
        <p:grpSpPr>
          <a:xfrm rot="16200000" flipH="1">
            <a:off x="8265595" y="53071"/>
            <a:ext cx="364928" cy="1020131"/>
            <a:chOff x="1039142" y="2394554"/>
            <a:chExt cx="792014" cy="2214022"/>
          </a:xfrm>
        </p:grpSpPr>
        <p:sp>
          <p:nvSpPr>
            <p:cNvPr id="27" name="Google Shape;91;p8"/>
            <p:cNvSpPr/>
            <p:nvPr/>
          </p:nvSpPr>
          <p:spPr>
            <a:xfrm rot="5400000">
              <a:off x="367292" y="3066404"/>
              <a:ext cx="2135700" cy="7920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FF6700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28" name="Google Shape;92;p8"/>
            <p:cNvSpPr/>
            <p:nvPr/>
          </p:nvSpPr>
          <p:spPr>
            <a:xfrm rot="5400000" flipH="1">
              <a:off x="1039156" y="3816576"/>
              <a:ext cx="792000" cy="792000"/>
            </a:xfrm>
            <a:prstGeom prst="flowChartDelay">
              <a:avLst/>
            </a:prstGeom>
            <a:gradFill>
              <a:gsLst>
                <a:gs pos="0">
                  <a:srgbClr val="A3DEFF"/>
                </a:gs>
                <a:gs pos="100000">
                  <a:srgbClr val="001BFF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308390" y="875838"/>
            <a:ext cx="8520998" cy="3970459"/>
            <a:chOff x="314658" y="861236"/>
            <a:chExt cx="8482785" cy="3952653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1" cstate="print"/>
            <a:srcRect r="-3284"/>
            <a:stretch>
              <a:fillRect/>
            </a:stretch>
          </p:blipFill>
          <p:spPr>
            <a:xfrm>
              <a:off x="314658" y="861236"/>
              <a:ext cx="2736886" cy="3952653"/>
            </a:xfrm>
            <a:prstGeom prst="rect">
              <a:avLst/>
            </a:prstGeom>
          </p:spPr>
        </p:pic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2" cstate="print"/>
            <a:srcRect/>
            <a:stretch>
              <a:fillRect/>
            </a:stretch>
          </p:blipFill>
          <p:spPr>
            <a:xfrm>
              <a:off x="3019645" y="861236"/>
              <a:ext cx="3472094" cy="3952653"/>
            </a:xfrm>
            <a:prstGeom prst="rect">
              <a:avLst/>
            </a:prstGeom>
          </p:spPr>
        </p:pic>
        <p:grpSp>
          <p:nvGrpSpPr>
            <p:cNvPr id="6" name="组合 5"/>
            <p:cNvGrpSpPr/>
            <p:nvPr/>
          </p:nvGrpSpPr>
          <p:grpSpPr>
            <a:xfrm>
              <a:off x="6541117" y="861236"/>
              <a:ext cx="2256326" cy="3952653"/>
              <a:chOff x="6353282" y="606692"/>
              <a:chExt cx="2401629" cy="4207197"/>
            </a:xfrm>
          </p:grpSpPr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6353282" y="2412260"/>
                <a:ext cx="2401629" cy="2401629"/>
              </a:xfrm>
              <a:prstGeom prst="rect">
                <a:avLst/>
              </a:prstGeom>
            </p:spPr>
          </p:pic>
          <p:pic>
            <p:nvPicPr>
              <p:cNvPr id="5" name="图片 4"/>
              <p:cNvPicPr>
                <a:picLocks noChangeAspect="1"/>
              </p:cNvPicPr>
              <p:nvPr/>
            </p:nvPicPr>
            <p:blipFill rotWithShape="1">
              <a:blip r:embed="rId4" cstate="print"/>
              <a:srcRect/>
              <a:stretch>
                <a:fillRect/>
              </a:stretch>
            </p:blipFill>
            <p:spPr>
              <a:xfrm>
                <a:off x="6353282" y="606692"/>
                <a:ext cx="2401629" cy="1767401"/>
              </a:xfrm>
              <a:prstGeom prst="rect">
                <a:avLst/>
              </a:prstGeom>
            </p:spPr>
          </p:pic>
        </p:grpSp>
      </p:grpSp>
      <p:grpSp>
        <p:nvGrpSpPr>
          <p:cNvPr id="7" name="Google Shape;625;p49"/>
          <p:cNvGrpSpPr/>
          <p:nvPr/>
        </p:nvGrpSpPr>
        <p:grpSpPr>
          <a:xfrm flipH="1">
            <a:off x="175244" y="374828"/>
            <a:ext cx="845859" cy="369332"/>
            <a:chOff x="1686538" y="1543560"/>
            <a:chExt cx="1160881" cy="506882"/>
          </a:xfrm>
        </p:grpSpPr>
        <p:sp>
          <p:nvSpPr>
            <p:cNvPr id="8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2926749" y="374827"/>
            <a:ext cx="3284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员工创意市集</a:t>
            </a:r>
            <a:r>
              <a:rPr kumimoji="1" lang="en-US" altLang="zh-CN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1" lang="zh-CN" altLang="en-US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杯子蛋糕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Google Shape;90;p8"/>
          <p:cNvGrpSpPr/>
          <p:nvPr/>
        </p:nvGrpSpPr>
        <p:grpSpPr>
          <a:xfrm rot="16200000" flipH="1">
            <a:off x="8265595" y="53071"/>
            <a:ext cx="364928" cy="1020131"/>
            <a:chOff x="1039142" y="2394554"/>
            <a:chExt cx="792014" cy="2214022"/>
          </a:xfrm>
        </p:grpSpPr>
        <p:sp>
          <p:nvSpPr>
            <p:cNvPr id="12" name="Google Shape;91;p8"/>
            <p:cNvSpPr/>
            <p:nvPr/>
          </p:nvSpPr>
          <p:spPr>
            <a:xfrm rot="5400000">
              <a:off x="367292" y="3066404"/>
              <a:ext cx="2135700" cy="7920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FF6700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" name="Google Shape;92;p8"/>
            <p:cNvSpPr/>
            <p:nvPr/>
          </p:nvSpPr>
          <p:spPr>
            <a:xfrm rot="5400000" flipH="1">
              <a:off x="1039156" y="3816576"/>
              <a:ext cx="792000" cy="792000"/>
            </a:xfrm>
            <a:prstGeom prst="flowChartDelay">
              <a:avLst/>
            </a:prstGeom>
            <a:gradFill>
              <a:gsLst>
                <a:gs pos="0">
                  <a:srgbClr val="A3DEFF"/>
                </a:gs>
                <a:gs pos="100000">
                  <a:srgbClr val="001BFF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625;p49"/>
          <p:cNvGrpSpPr/>
          <p:nvPr/>
        </p:nvGrpSpPr>
        <p:grpSpPr>
          <a:xfrm flipH="1">
            <a:off x="175244" y="374828"/>
            <a:ext cx="845859" cy="369332"/>
            <a:chOff x="1686538" y="1543560"/>
            <a:chExt cx="1160881" cy="506882"/>
          </a:xfrm>
        </p:grpSpPr>
        <p:sp>
          <p:nvSpPr>
            <p:cNvPr id="8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2926749" y="374827"/>
            <a:ext cx="32842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员工创意市集</a:t>
            </a:r>
            <a:r>
              <a:rPr kumimoji="1" lang="en-US" altLang="zh-CN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1" lang="zh-CN" altLang="en-US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手机壳</a:t>
            </a:r>
            <a:r>
              <a:rPr kumimoji="1" lang="en-US" altLang="zh-CN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DIY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Google Shape;90;p8"/>
          <p:cNvGrpSpPr/>
          <p:nvPr/>
        </p:nvGrpSpPr>
        <p:grpSpPr>
          <a:xfrm rot="16200000" flipH="1">
            <a:off x="8265595" y="53071"/>
            <a:ext cx="364928" cy="1020131"/>
            <a:chOff x="1039142" y="2394554"/>
            <a:chExt cx="792014" cy="2214022"/>
          </a:xfrm>
        </p:grpSpPr>
        <p:sp>
          <p:nvSpPr>
            <p:cNvPr id="12" name="Google Shape;91;p8"/>
            <p:cNvSpPr/>
            <p:nvPr/>
          </p:nvSpPr>
          <p:spPr>
            <a:xfrm rot="5400000">
              <a:off x="367292" y="3066404"/>
              <a:ext cx="2135700" cy="7920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FF6700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" name="Google Shape;92;p8"/>
            <p:cNvSpPr/>
            <p:nvPr/>
          </p:nvSpPr>
          <p:spPr>
            <a:xfrm rot="5400000" flipH="1">
              <a:off x="1039156" y="3816576"/>
              <a:ext cx="792000" cy="792000"/>
            </a:xfrm>
            <a:prstGeom prst="flowChartDelay">
              <a:avLst/>
            </a:prstGeom>
            <a:gradFill>
              <a:gsLst>
                <a:gs pos="0">
                  <a:srgbClr val="A3DEFF"/>
                </a:gs>
                <a:gs pos="100000">
                  <a:srgbClr val="001BFF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82458" y="871868"/>
            <a:ext cx="8572861" cy="3974428"/>
            <a:chOff x="296011" y="871868"/>
            <a:chExt cx="8572861" cy="3974428"/>
          </a:xfrm>
        </p:grpSpPr>
        <p:grpSp>
          <p:nvGrpSpPr>
            <p:cNvPr id="21" name="组合 20"/>
            <p:cNvGrpSpPr/>
            <p:nvPr/>
          </p:nvGrpSpPr>
          <p:grpSpPr>
            <a:xfrm>
              <a:off x="296011" y="871870"/>
              <a:ext cx="5858252" cy="3974426"/>
              <a:chOff x="296011" y="871870"/>
              <a:chExt cx="5858252" cy="3974426"/>
            </a:xfrm>
          </p:grpSpPr>
          <p:grpSp>
            <p:nvGrpSpPr>
              <p:cNvPr id="19" name="组合 18"/>
              <p:cNvGrpSpPr/>
              <p:nvPr/>
            </p:nvGrpSpPr>
            <p:grpSpPr>
              <a:xfrm>
                <a:off x="296011" y="871870"/>
                <a:ext cx="2936966" cy="3974426"/>
                <a:chOff x="296011" y="484302"/>
                <a:chExt cx="3223366" cy="4361994"/>
              </a:xfrm>
            </p:grpSpPr>
            <p:pic>
              <p:nvPicPr>
                <p:cNvPr id="14" name="图片 13"/>
                <p:cNvPicPr>
                  <a:picLocks noChangeAspect="1"/>
                </p:cNvPicPr>
                <p:nvPr/>
              </p:nvPicPr>
              <p:blipFill>
                <a:blip r:embed="rId1" cstate="print"/>
                <a:stretch>
                  <a:fillRect/>
                </a:stretch>
              </p:blipFill>
              <p:spPr>
                <a:xfrm>
                  <a:off x="296011" y="2695050"/>
                  <a:ext cx="3223366" cy="2151246"/>
                </a:xfrm>
                <a:prstGeom prst="rect">
                  <a:avLst/>
                </a:prstGeom>
              </p:spPr>
            </p:pic>
            <p:pic>
              <p:nvPicPr>
                <p:cNvPr id="16" name="图片 15"/>
                <p:cNvPicPr>
                  <a:picLocks noChangeAspect="1"/>
                </p:cNvPicPr>
                <p:nvPr/>
              </p:nvPicPr>
              <p:blipFill>
                <a:blip r:embed="rId2" cstate="print"/>
                <a:stretch>
                  <a:fillRect/>
                </a:stretch>
              </p:blipFill>
              <p:spPr>
                <a:xfrm>
                  <a:off x="296012" y="484302"/>
                  <a:ext cx="3223365" cy="2151246"/>
                </a:xfrm>
                <a:prstGeom prst="rect">
                  <a:avLst/>
                </a:prstGeom>
              </p:spPr>
            </p:pic>
          </p:grpSp>
          <p:pic>
            <p:nvPicPr>
              <p:cNvPr id="18" name="图片 17"/>
              <p:cNvPicPr>
                <a:picLocks noChangeAspect="1"/>
              </p:cNvPicPr>
              <p:nvPr/>
            </p:nvPicPr>
            <p:blipFill rotWithShape="1">
              <a:blip r:embed="rId3" cstate="print"/>
              <a:srcRect/>
              <a:stretch>
                <a:fillRect/>
              </a:stretch>
            </p:blipFill>
            <p:spPr>
              <a:xfrm>
                <a:off x="3309040" y="871870"/>
                <a:ext cx="2845223" cy="3974426"/>
              </a:xfrm>
              <a:prstGeom prst="rect">
                <a:avLst/>
              </a:prstGeom>
            </p:spPr>
          </p:pic>
        </p:grpSp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4" cstate="print"/>
            <a:srcRect/>
            <a:stretch>
              <a:fillRect/>
            </a:stretch>
          </p:blipFill>
          <p:spPr>
            <a:xfrm>
              <a:off x="6230326" y="871868"/>
              <a:ext cx="2638546" cy="397442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oogle Shape;625;p49"/>
          <p:cNvGrpSpPr/>
          <p:nvPr/>
        </p:nvGrpSpPr>
        <p:grpSpPr>
          <a:xfrm flipH="1">
            <a:off x="175244" y="374828"/>
            <a:ext cx="845859" cy="369332"/>
            <a:chOff x="1686538" y="1543560"/>
            <a:chExt cx="1160881" cy="506882"/>
          </a:xfrm>
        </p:grpSpPr>
        <p:sp>
          <p:nvSpPr>
            <p:cNvPr id="8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2692826" y="374827"/>
            <a:ext cx="3772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员工创意市集</a:t>
            </a:r>
            <a:r>
              <a:rPr kumimoji="1" lang="en-US" altLang="zh-CN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1" lang="zh-CN" altLang="en-US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毛线针织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Google Shape;90;p8"/>
          <p:cNvGrpSpPr/>
          <p:nvPr/>
        </p:nvGrpSpPr>
        <p:grpSpPr>
          <a:xfrm rot="16200000" flipH="1">
            <a:off x="8265595" y="53071"/>
            <a:ext cx="364928" cy="1020131"/>
            <a:chOff x="1039142" y="2394554"/>
            <a:chExt cx="792014" cy="2214022"/>
          </a:xfrm>
        </p:grpSpPr>
        <p:sp>
          <p:nvSpPr>
            <p:cNvPr id="12" name="Google Shape;91;p8"/>
            <p:cNvSpPr/>
            <p:nvPr/>
          </p:nvSpPr>
          <p:spPr>
            <a:xfrm rot="5400000">
              <a:off x="367292" y="3066404"/>
              <a:ext cx="2135700" cy="7920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FF6700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" name="Google Shape;92;p8"/>
            <p:cNvSpPr/>
            <p:nvPr/>
          </p:nvSpPr>
          <p:spPr>
            <a:xfrm rot="5400000" flipH="1">
              <a:off x="1039156" y="3816576"/>
              <a:ext cx="792000" cy="792000"/>
            </a:xfrm>
            <a:prstGeom prst="flowChartDelay">
              <a:avLst/>
            </a:prstGeom>
            <a:gradFill>
              <a:gsLst>
                <a:gs pos="0">
                  <a:srgbClr val="A3DEFF"/>
                </a:gs>
                <a:gs pos="100000">
                  <a:srgbClr val="001BFF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296012" y="871864"/>
            <a:ext cx="6263815" cy="3974427"/>
            <a:chOff x="296012" y="871864"/>
            <a:chExt cx="6263815" cy="3974427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3006291" y="871864"/>
              <a:ext cx="3553536" cy="3974427"/>
            </a:xfrm>
            <a:prstGeom prst="rect">
              <a:avLst/>
            </a:prstGeom>
          </p:spPr>
        </p:pic>
        <p:pic>
          <p:nvPicPr>
            <p:cNvPr id="4" name="图片 3"/>
            <p:cNvPicPr>
              <a:picLocks noChangeAspect="1"/>
            </p:cNvPicPr>
            <p:nvPr/>
          </p:nvPicPr>
          <p:blipFill rotWithShape="1">
            <a:blip r:embed="rId2" cstate="print"/>
            <a:srcRect/>
            <a:stretch>
              <a:fillRect/>
            </a:stretch>
          </p:blipFill>
          <p:spPr>
            <a:xfrm>
              <a:off x="296012" y="876301"/>
              <a:ext cx="2630738" cy="3969989"/>
            </a:xfrm>
            <a:prstGeom prst="rect">
              <a:avLst/>
            </a:prstGeom>
          </p:spPr>
        </p:pic>
      </p:grpSp>
      <p:grpSp>
        <p:nvGrpSpPr>
          <p:cNvPr id="25" name="组合 24"/>
          <p:cNvGrpSpPr/>
          <p:nvPr/>
        </p:nvGrpSpPr>
        <p:grpSpPr>
          <a:xfrm>
            <a:off x="6628580" y="871864"/>
            <a:ext cx="2227830" cy="3974426"/>
            <a:chOff x="6628580" y="871864"/>
            <a:chExt cx="2227830" cy="3974426"/>
          </a:xfrm>
        </p:grpSpPr>
        <p:pic>
          <p:nvPicPr>
            <p:cNvPr id="24" name="图片 23"/>
            <p:cNvPicPr>
              <a:picLocks noChangeAspect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>
            <a:xfrm>
              <a:off x="6628580" y="2882348"/>
              <a:ext cx="2227830" cy="1963942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628580" y="871864"/>
              <a:ext cx="2227830" cy="242083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625;p49"/>
          <p:cNvGrpSpPr/>
          <p:nvPr/>
        </p:nvGrpSpPr>
        <p:grpSpPr>
          <a:xfrm flipH="1">
            <a:off x="175244" y="374828"/>
            <a:ext cx="845859" cy="369332"/>
            <a:chOff x="1686538" y="1543560"/>
            <a:chExt cx="1160881" cy="506882"/>
          </a:xfrm>
        </p:grpSpPr>
        <p:sp>
          <p:nvSpPr>
            <p:cNvPr id="4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2692826" y="374827"/>
            <a:ext cx="3772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员工创意市集</a:t>
            </a:r>
            <a:r>
              <a:rPr kumimoji="1" lang="en-US" altLang="zh-CN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kumimoji="1" lang="zh-CN" altLang="en-US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气球花朵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Google Shape;90;p8"/>
          <p:cNvGrpSpPr/>
          <p:nvPr/>
        </p:nvGrpSpPr>
        <p:grpSpPr>
          <a:xfrm rot="16200000" flipH="1">
            <a:off x="8265595" y="53071"/>
            <a:ext cx="364928" cy="1020131"/>
            <a:chOff x="1039142" y="2394554"/>
            <a:chExt cx="792014" cy="2214022"/>
          </a:xfrm>
        </p:grpSpPr>
        <p:sp>
          <p:nvSpPr>
            <p:cNvPr id="8" name="Google Shape;91;p8"/>
            <p:cNvSpPr/>
            <p:nvPr/>
          </p:nvSpPr>
          <p:spPr>
            <a:xfrm rot="5400000">
              <a:off x="367292" y="3066404"/>
              <a:ext cx="2135700" cy="7920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FF6700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" name="Google Shape;92;p8"/>
            <p:cNvSpPr/>
            <p:nvPr/>
          </p:nvSpPr>
          <p:spPr>
            <a:xfrm rot="5400000" flipH="1">
              <a:off x="1039156" y="3816576"/>
              <a:ext cx="792000" cy="792000"/>
            </a:xfrm>
            <a:prstGeom prst="flowChartDelay">
              <a:avLst/>
            </a:prstGeom>
            <a:gradFill>
              <a:gsLst>
                <a:gs pos="0">
                  <a:srgbClr val="A3DEFF"/>
                </a:gs>
                <a:gs pos="100000">
                  <a:srgbClr val="001BFF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296012" y="904462"/>
            <a:ext cx="2984530" cy="3935896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2" cstate="print"/>
          <a:srcRect/>
          <a:stretch>
            <a:fillRect/>
          </a:stretch>
        </p:blipFill>
        <p:spPr>
          <a:xfrm>
            <a:off x="3169904" y="904461"/>
            <a:ext cx="2693556" cy="393589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5863460" y="904461"/>
            <a:ext cx="2953074" cy="3935896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oogle Shape;625;p49"/>
          <p:cNvGrpSpPr/>
          <p:nvPr/>
        </p:nvGrpSpPr>
        <p:grpSpPr>
          <a:xfrm flipH="1">
            <a:off x="175244" y="374828"/>
            <a:ext cx="845859" cy="369332"/>
            <a:chOff x="1686538" y="1543560"/>
            <a:chExt cx="1160881" cy="506882"/>
          </a:xfrm>
        </p:grpSpPr>
        <p:sp>
          <p:nvSpPr>
            <p:cNvPr id="4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6" name="文本框 5"/>
          <p:cNvSpPr txBox="1"/>
          <p:nvPr/>
        </p:nvSpPr>
        <p:spPr>
          <a:xfrm>
            <a:off x="2692826" y="374827"/>
            <a:ext cx="3772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员工创意市集</a:t>
            </a:r>
            <a:r>
              <a:rPr kumimoji="1" lang="en-US" altLang="zh-CN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——AI</a:t>
            </a:r>
            <a:r>
              <a:rPr kumimoji="1" lang="zh-CN" altLang="en-US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头像制作</a:t>
            </a:r>
            <a:endParaRPr kumimoji="1" lang="zh-CN" altLang="en-US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Google Shape;90;p8"/>
          <p:cNvGrpSpPr/>
          <p:nvPr/>
        </p:nvGrpSpPr>
        <p:grpSpPr>
          <a:xfrm rot="16200000" flipH="1">
            <a:off x="8265595" y="53071"/>
            <a:ext cx="364928" cy="1020131"/>
            <a:chOff x="1039142" y="2394554"/>
            <a:chExt cx="792014" cy="2214022"/>
          </a:xfrm>
        </p:grpSpPr>
        <p:sp>
          <p:nvSpPr>
            <p:cNvPr id="8" name="Google Shape;91;p8"/>
            <p:cNvSpPr/>
            <p:nvPr/>
          </p:nvSpPr>
          <p:spPr>
            <a:xfrm rot="5400000">
              <a:off x="367292" y="3066404"/>
              <a:ext cx="2135700" cy="7920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FF6700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" name="Google Shape;92;p8"/>
            <p:cNvSpPr/>
            <p:nvPr/>
          </p:nvSpPr>
          <p:spPr>
            <a:xfrm rot="5400000" flipH="1">
              <a:off x="1039156" y="3816576"/>
              <a:ext cx="792000" cy="792000"/>
            </a:xfrm>
            <a:prstGeom prst="flowChartDelay">
              <a:avLst/>
            </a:prstGeom>
            <a:gradFill>
              <a:gsLst>
                <a:gs pos="0">
                  <a:srgbClr val="A3DEFF"/>
                </a:gs>
                <a:gs pos="100000">
                  <a:srgbClr val="001BFF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0" name="文本框 9"/>
          <p:cNvSpPr txBox="1"/>
          <p:nvPr/>
        </p:nvSpPr>
        <p:spPr>
          <a:xfrm>
            <a:off x="341705" y="739159"/>
            <a:ext cx="84407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结合银商最新的</a:t>
            </a:r>
            <a:r>
              <a:rPr kumimoji="1" lang="en-US" altLang="zh-CN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AI</a:t>
            </a:r>
            <a:r>
              <a:rPr kumimoji="1"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绘画技术，为嘉宾提供</a:t>
            </a:r>
            <a:r>
              <a:rPr kumimoji="1" lang="en-US" altLang="zh-CN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AI</a:t>
            </a:r>
            <a:r>
              <a:rPr kumimoji="1"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头像生成服务。</a:t>
            </a:r>
            <a:endParaRPr kumimoji="1" lang="zh-CN" altLang="en-US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351606" y="1090047"/>
            <a:ext cx="8440787" cy="3712374"/>
            <a:chOff x="544575" y="1136812"/>
            <a:chExt cx="8257720" cy="3631859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544575" y="1142214"/>
              <a:ext cx="2494722" cy="3626457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14547" y="1142214"/>
              <a:ext cx="2041158" cy="3626457"/>
            </a:xfrm>
            <a:prstGeom prst="rect">
              <a:avLst/>
            </a:prstGeom>
          </p:spPr>
        </p:pic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26963" y="1136812"/>
              <a:ext cx="3575332" cy="363185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328839" y="1074503"/>
            <a:ext cx="8487170" cy="3759052"/>
            <a:chOff x="338778" y="1471380"/>
            <a:chExt cx="7568663" cy="3352236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38778" y="1471381"/>
              <a:ext cx="5028352" cy="3352235"/>
            </a:xfrm>
            <a:prstGeom prst="rect">
              <a:avLst/>
            </a:prstGeom>
          </p:spPr>
        </p:pic>
        <p:grpSp>
          <p:nvGrpSpPr>
            <p:cNvPr id="7" name="组合 6"/>
            <p:cNvGrpSpPr/>
            <p:nvPr/>
          </p:nvGrpSpPr>
          <p:grpSpPr>
            <a:xfrm>
              <a:off x="5427125" y="1471380"/>
              <a:ext cx="2480316" cy="3352236"/>
              <a:chOff x="5427124" y="244562"/>
              <a:chExt cx="3388037" cy="4579054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2" cstate="print"/>
              <a:stretch>
                <a:fillRect/>
              </a:stretch>
            </p:blipFill>
            <p:spPr>
              <a:xfrm>
                <a:off x="5427125" y="2562134"/>
                <a:ext cx="3388036" cy="2261482"/>
              </a:xfrm>
              <a:prstGeom prst="rect">
                <a:avLst/>
              </a:prstGeom>
            </p:spPr>
          </p:pic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5427124" y="244562"/>
                <a:ext cx="3388035" cy="2261146"/>
              </a:xfrm>
              <a:prstGeom prst="rect">
                <a:avLst/>
              </a:prstGeom>
            </p:spPr>
          </p:pic>
        </p:grpSp>
      </p:grpSp>
      <p:sp>
        <p:nvSpPr>
          <p:cNvPr id="9" name="文本框 8"/>
          <p:cNvSpPr txBox="1"/>
          <p:nvPr/>
        </p:nvSpPr>
        <p:spPr>
          <a:xfrm>
            <a:off x="2926749" y="331697"/>
            <a:ext cx="3284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休息区</a:t>
            </a:r>
            <a:endParaRPr kumimoji="1" lang="zh-CN" altLang="en-US" sz="16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Google Shape;625;p49"/>
          <p:cNvGrpSpPr/>
          <p:nvPr/>
        </p:nvGrpSpPr>
        <p:grpSpPr>
          <a:xfrm flipH="1">
            <a:off x="186655" y="272455"/>
            <a:ext cx="1493463" cy="652099"/>
            <a:chOff x="1686538" y="1543560"/>
            <a:chExt cx="1160881" cy="506882"/>
          </a:xfrm>
        </p:grpSpPr>
        <p:sp>
          <p:nvSpPr>
            <p:cNvPr id="11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3" name="Google Shape;90;p8"/>
          <p:cNvGrpSpPr/>
          <p:nvPr/>
        </p:nvGrpSpPr>
        <p:grpSpPr>
          <a:xfrm rot="16200000" flipH="1">
            <a:off x="7892001" y="-180478"/>
            <a:ext cx="644323" cy="1580540"/>
            <a:chOff x="1039142" y="2394555"/>
            <a:chExt cx="792014" cy="1942832"/>
          </a:xfrm>
        </p:grpSpPr>
        <p:sp>
          <p:nvSpPr>
            <p:cNvPr id="14" name="Google Shape;91;p8"/>
            <p:cNvSpPr/>
            <p:nvPr/>
          </p:nvSpPr>
          <p:spPr>
            <a:xfrm rot="5400000">
              <a:off x="463726" y="2969971"/>
              <a:ext cx="1942832" cy="7920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FF6700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5" name="Google Shape;92;p8"/>
            <p:cNvSpPr/>
            <p:nvPr/>
          </p:nvSpPr>
          <p:spPr>
            <a:xfrm rot="5400000" flipH="1">
              <a:off x="1039156" y="3486645"/>
              <a:ext cx="792000" cy="792000"/>
            </a:xfrm>
            <a:prstGeom prst="flowChartDelay">
              <a:avLst/>
            </a:prstGeom>
            <a:gradFill>
              <a:gsLst>
                <a:gs pos="0">
                  <a:srgbClr val="A3DEFF"/>
                </a:gs>
                <a:gs pos="100000">
                  <a:srgbClr val="001BFF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341705" y="709342"/>
            <a:ext cx="84407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园区内设置帐篷露营休闲风的桌椅，营造轻松氛围感。</a:t>
            </a:r>
            <a:endParaRPr kumimoji="1" lang="zh-CN" altLang="en-US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97384" y="1345692"/>
            <a:ext cx="8359859" cy="3399401"/>
            <a:chOff x="397384" y="1255768"/>
            <a:chExt cx="8235869" cy="3348982"/>
          </a:xfrm>
        </p:grpSpPr>
        <p:pic>
          <p:nvPicPr>
            <p:cNvPr id="10" name="图片 9"/>
            <p:cNvPicPr>
              <a:picLocks noChangeAspect="1"/>
            </p:cNvPicPr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397384" y="1255769"/>
              <a:ext cx="3103697" cy="3348981"/>
            </a:xfrm>
            <a:prstGeom prst="rect">
              <a:avLst/>
            </a:prstGeom>
          </p:spPr>
        </p:pic>
        <p:pic>
          <p:nvPicPr>
            <p:cNvPr id="1026" name="Picture 2" descr="查看图片"/>
            <p:cNvPicPr>
              <a:picLocks noChangeAspect="1" noChangeArrowheads="1"/>
            </p:cNvPicPr>
            <p:nvPr/>
          </p:nvPicPr>
          <p:blipFill rotWithShape="1">
            <a:blip r:embed="rId2" cstate="print"/>
            <a:srcRect/>
            <a:stretch>
              <a:fillRect/>
            </a:stretch>
          </p:blipFill>
          <p:spPr bwMode="auto">
            <a:xfrm>
              <a:off x="3574192" y="1255769"/>
              <a:ext cx="2309674" cy="33489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030" name="Picture 6" descr="查看图片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/>
            <a:stretch>
              <a:fillRect/>
            </a:stretch>
          </p:blipFill>
          <p:spPr bwMode="auto">
            <a:xfrm>
              <a:off x="5956976" y="1255768"/>
              <a:ext cx="2676277" cy="334898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" name="文本框 1"/>
          <p:cNvSpPr txBox="1"/>
          <p:nvPr/>
        </p:nvSpPr>
        <p:spPr>
          <a:xfrm>
            <a:off x="2926749" y="331697"/>
            <a:ext cx="3284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兑奖扭蛋机</a:t>
            </a:r>
            <a:endParaRPr kumimoji="1" lang="zh-CN" altLang="en-US" sz="16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1" name="Google Shape;625;p49"/>
          <p:cNvGrpSpPr/>
          <p:nvPr/>
        </p:nvGrpSpPr>
        <p:grpSpPr>
          <a:xfrm flipH="1">
            <a:off x="186655" y="272455"/>
            <a:ext cx="1493463" cy="652099"/>
            <a:chOff x="1686538" y="1543560"/>
            <a:chExt cx="1160881" cy="506882"/>
          </a:xfrm>
        </p:grpSpPr>
        <p:sp>
          <p:nvSpPr>
            <p:cNvPr id="12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3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4" name="Google Shape;90;p8"/>
          <p:cNvGrpSpPr/>
          <p:nvPr/>
        </p:nvGrpSpPr>
        <p:grpSpPr>
          <a:xfrm rot="16200000" flipH="1">
            <a:off x="7892001" y="-180478"/>
            <a:ext cx="644323" cy="1580540"/>
            <a:chOff x="1039142" y="2394555"/>
            <a:chExt cx="792014" cy="1942832"/>
          </a:xfrm>
        </p:grpSpPr>
        <p:sp>
          <p:nvSpPr>
            <p:cNvPr id="15" name="Google Shape;91;p8"/>
            <p:cNvSpPr/>
            <p:nvPr/>
          </p:nvSpPr>
          <p:spPr>
            <a:xfrm rot="5400000">
              <a:off x="463726" y="2969971"/>
              <a:ext cx="1942832" cy="7920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FF6700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6" name="Google Shape;92;p8"/>
            <p:cNvSpPr/>
            <p:nvPr/>
          </p:nvSpPr>
          <p:spPr>
            <a:xfrm rot="5400000" flipH="1">
              <a:off x="1039156" y="3486645"/>
              <a:ext cx="792000" cy="792000"/>
            </a:xfrm>
            <a:prstGeom prst="flowChartDelay">
              <a:avLst/>
            </a:prstGeom>
            <a:gradFill>
              <a:gsLst>
                <a:gs pos="0">
                  <a:srgbClr val="A3DEFF"/>
                </a:gs>
                <a:gs pos="100000">
                  <a:srgbClr val="001BFF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7" name="文本框 16"/>
          <p:cNvSpPr txBox="1"/>
          <p:nvPr/>
        </p:nvSpPr>
        <p:spPr>
          <a:xfrm>
            <a:off x="341705" y="709342"/>
            <a:ext cx="8440788" cy="5179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1"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休息区附近设置兑奖扭蛋机，游戏总盖章</a:t>
            </a:r>
            <a:r>
              <a:rPr kumimoji="1" lang="en-US" altLang="zh-CN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12</a:t>
            </a:r>
            <a:r>
              <a:rPr kumimoji="1"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个，</a:t>
            </a:r>
            <a:endParaRPr kumimoji="1" lang="en-US" altLang="zh-CN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  <a:p>
            <a:pPr algn="ctr">
              <a:lnSpc>
                <a:spcPct val="120000"/>
              </a:lnSpc>
            </a:pPr>
            <a:r>
              <a:rPr kumimoji="1"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获得</a:t>
            </a:r>
            <a:r>
              <a:rPr kumimoji="1" lang="en-US" altLang="zh-CN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5</a:t>
            </a:r>
            <a:r>
              <a:rPr kumimoji="1"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个盖章即可有一次扭蛋机机会，获得</a:t>
            </a:r>
            <a:r>
              <a:rPr kumimoji="1" lang="en-US" altLang="zh-CN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10</a:t>
            </a:r>
            <a:r>
              <a:rPr kumimoji="1"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个盖章即可有两次扭蛋机的机会，兑换不同小礼品。</a:t>
            </a:r>
            <a:endParaRPr kumimoji="1" lang="zh-CN" altLang="en-US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926749" y="331697"/>
            <a:ext cx="3284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小礼品推荐</a:t>
            </a:r>
            <a:endParaRPr kumimoji="1" lang="zh-CN" altLang="en-US" sz="16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Google Shape;625;p49"/>
          <p:cNvGrpSpPr/>
          <p:nvPr/>
        </p:nvGrpSpPr>
        <p:grpSpPr>
          <a:xfrm flipH="1">
            <a:off x="186655" y="272455"/>
            <a:ext cx="1493463" cy="652099"/>
            <a:chOff x="1686538" y="1543560"/>
            <a:chExt cx="1160881" cy="506882"/>
          </a:xfrm>
        </p:grpSpPr>
        <p:sp>
          <p:nvSpPr>
            <p:cNvPr id="8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9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10" name="Google Shape;90;p8"/>
          <p:cNvGrpSpPr/>
          <p:nvPr/>
        </p:nvGrpSpPr>
        <p:grpSpPr>
          <a:xfrm rot="16200000" flipH="1">
            <a:off x="7892001" y="-180478"/>
            <a:ext cx="644323" cy="1580540"/>
            <a:chOff x="1039142" y="2394555"/>
            <a:chExt cx="792014" cy="1942832"/>
          </a:xfrm>
        </p:grpSpPr>
        <p:sp>
          <p:nvSpPr>
            <p:cNvPr id="11" name="Google Shape;91;p8"/>
            <p:cNvSpPr/>
            <p:nvPr/>
          </p:nvSpPr>
          <p:spPr>
            <a:xfrm rot="5400000">
              <a:off x="463726" y="2969971"/>
              <a:ext cx="1942832" cy="7920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FF6700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12" name="Google Shape;92;p8"/>
            <p:cNvSpPr/>
            <p:nvPr/>
          </p:nvSpPr>
          <p:spPr>
            <a:xfrm rot="5400000" flipH="1">
              <a:off x="1039156" y="3486645"/>
              <a:ext cx="792000" cy="792000"/>
            </a:xfrm>
            <a:prstGeom prst="flowChartDelay">
              <a:avLst/>
            </a:prstGeom>
            <a:gradFill>
              <a:gsLst>
                <a:gs pos="0">
                  <a:srgbClr val="A3DEFF"/>
                </a:gs>
                <a:gs pos="100000">
                  <a:srgbClr val="001BFF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341705" y="709342"/>
            <a:ext cx="84407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挂脖风扇、迷你充电宝、盆栽绿植、拼搭积木</a:t>
            </a:r>
            <a:endParaRPr kumimoji="1" lang="zh-CN" altLang="en-US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351606" y="1368827"/>
            <a:ext cx="8440788" cy="2918444"/>
            <a:chOff x="645042" y="1168690"/>
            <a:chExt cx="9868443" cy="3412062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645042" y="1168691"/>
              <a:ext cx="2183219" cy="3412061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87458" y="1168690"/>
              <a:ext cx="1888097" cy="3412061"/>
            </a:xfrm>
            <a:prstGeom prst="rect">
              <a:avLst/>
            </a:prstGeom>
          </p:spPr>
        </p:pic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34752" y="1168690"/>
              <a:ext cx="2448100" cy="3412061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42049" y="1168690"/>
              <a:ext cx="3171436" cy="341206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926749" y="331697"/>
            <a:ext cx="3284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家属参观</a:t>
            </a:r>
            <a:endParaRPr kumimoji="1" lang="zh-CN" altLang="en-US" sz="1600" b="1" dirty="0"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Google Shape;625;p49"/>
          <p:cNvGrpSpPr/>
          <p:nvPr/>
        </p:nvGrpSpPr>
        <p:grpSpPr>
          <a:xfrm flipH="1">
            <a:off x="186655" y="272455"/>
            <a:ext cx="1493463" cy="652099"/>
            <a:chOff x="1686538" y="1543560"/>
            <a:chExt cx="1160881" cy="506882"/>
          </a:xfrm>
        </p:grpSpPr>
        <p:sp>
          <p:nvSpPr>
            <p:cNvPr id="4" name="Google Shape;626;p49"/>
            <p:cNvSpPr/>
            <p:nvPr/>
          </p:nvSpPr>
          <p:spPr>
            <a:xfrm rot="10800000">
              <a:off x="1686538" y="1543562"/>
              <a:ext cx="995136" cy="50688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chemeClr val="accent1"/>
                </a:gs>
                <a:gs pos="100000">
                  <a:schemeClr val="lt1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5" name="Google Shape;627;p49"/>
            <p:cNvSpPr/>
            <p:nvPr/>
          </p:nvSpPr>
          <p:spPr>
            <a:xfrm rot="10800000">
              <a:off x="2340539" y="1543560"/>
              <a:ext cx="506880" cy="506880"/>
            </a:xfrm>
            <a:prstGeom prst="flowChartDelay">
              <a:avLst/>
            </a:prstGeom>
            <a:gradFill>
              <a:gsLst>
                <a:gs pos="0">
                  <a:srgbClr val="001BFF">
                    <a:alpha val="33725"/>
                  </a:srgbClr>
                </a:gs>
                <a:gs pos="100000">
                  <a:schemeClr val="accent4"/>
                </a:gs>
              </a:gsLst>
              <a:lin ang="10800025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grpSp>
        <p:nvGrpSpPr>
          <p:cNvPr id="6" name="Google Shape;90;p8"/>
          <p:cNvGrpSpPr/>
          <p:nvPr/>
        </p:nvGrpSpPr>
        <p:grpSpPr>
          <a:xfrm rot="16200000" flipH="1">
            <a:off x="7892001" y="-180478"/>
            <a:ext cx="644323" cy="1580540"/>
            <a:chOff x="1039142" y="2394555"/>
            <a:chExt cx="792014" cy="1942832"/>
          </a:xfrm>
        </p:grpSpPr>
        <p:sp>
          <p:nvSpPr>
            <p:cNvPr id="7" name="Google Shape;91;p8"/>
            <p:cNvSpPr/>
            <p:nvPr/>
          </p:nvSpPr>
          <p:spPr>
            <a:xfrm rot="5400000">
              <a:off x="463726" y="2969971"/>
              <a:ext cx="1942832" cy="792000"/>
            </a:xfrm>
            <a:prstGeom prst="roundRect">
              <a:avLst>
                <a:gd name="adj" fmla="val 50000"/>
              </a:avLst>
            </a:prstGeom>
            <a:gradFill>
              <a:gsLst>
                <a:gs pos="0">
                  <a:srgbClr val="FFFFFF">
                    <a:alpha val="0"/>
                  </a:srgbClr>
                </a:gs>
                <a:gs pos="100000">
                  <a:srgbClr val="FF6700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  <p:sp>
          <p:nvSpPr>
            <p:cNvPr id="8" name="Google Shape;92;p8"/>
            <p:cNvSpPr/>
            <p:nvPr/>
          </p:nvSpPr>
          <p:spPr>
            <a:xfrm rot="5400000" flipH="1">
              <a:off x="1039156" y="3486645"/>
              <a:ext cx="792000" cy="792000"/>
            </a:xfrm>
            <a:prstGeom prst="flowChartDelay">
              <a:avLst/>
            </a:prstGeom>
            <a:gradFill>
              <a:gsLst>
                <a:gs pos="0">
                  <a:srgbClr val="A3DEFF"/>
                </a:gs>
                <a:gs pos="100000">
                  <a:srgbClr val="001BFF"/>
                </a:gs>
              </a:gsLst>
              <a:lin ang="10801400" scaled="0"/>
            </a:gra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341705" y="709342"/>
            <a:ext cx="84407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1200" dirty="0">
                <a:solidFill>
                  <a:schemeClr val="bg2">
                    <a:lumMod val="50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邀请员工家属进入园区工位参观、打卡，了解工作环境</a:t>
            </a:r>
            <a:endParaRPr kumimoji="1" lang="zh-CN" altLang="en-US" sz="1200" dirty="0">
              <a:solidFill>
                <a:schemeClr val="bg2">
                  <a:lumMod val="50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380402" y="1103102"/>
            <a:ext cx="8383195" cy="3655755"/>
            <a:chOff x="399884" y="1238695"/>
            <a:chExt cx="7745696" cy="3377754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 rotWithShape="1">
            <a:blip r:embed="rId1" cstate="print"/>
            <a:srcRect/>
            <a:stretch>
              <a:fillRect/>
            </a:stretch>
          </p:blipFill>
          <p:spPr>
            <a:xfrm>
              <a:off x="2813050" y="1238695"/>
              <a:ext cx="2708740" cy="2006155"/>
            </a:xfrm>
            <a:prstGeom prst="rect">
              <a:avLst/>
            </a:prstGeom>
          </p:spPr>
        </p:pic>
        <p:grpSp>
          <p:nvGrpSpPr>
            <p:cNvPr id="13" name="组合 12"/>
            <p:cNvGrpSpPr/>
            <p:nvPr/>
          </p:nvGrpSpPr>
          <p:grpSpPr>
            <a:xfrm>
              <a:off x="399884" y="1238696"/>
              <a:ext cx="2342166" cy="3377753"/>
              <a:chOff x="341705" y="1071608"/>
              <a:chExt cx="1859551" cy="2681750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 rotWithShape="1">
              <a:blip r:embed="rId2" cstate="print"/>
              <a:srcRect/>
              <a:stretch>
                <a:fillRect/>
              </a:stretch>
            </p:blipFill>
            <p:spPr>
              <a:xfrm>
                <a:off x="341706" y="2357823"/>
                <a:ext cx="1859550" cy="1395535"/>
              </a:xfrm>
              <a:prstGeom prst="rect">
                <a:avLst/>
              </a:prstGeom>
            </p:spPr>
          </p:pic>
          <p:pic>
            <p:nvPicPr>
              <p:cNvPr id="12" name="图片 11"/>
              <p:cNvPicPr>
                <a:picLocks noChangeAspect="1"/>
              </p:cNvPicPr>
              <p:nvPr/>
            </p:nvPicPr>
            <p:blipFill>
              <a:blip r:embed="rId3" cstate="print"/>
              <a:stretch>
                <a:fillRect/>
              </a:stretch>
            </p:blipFill>
            <p:spPr>
              <a:xfrm>
                <a:off x="341705" y="1071608"/>
                <a:ext cx="1859550" cy="1237978"/>
              </a:xfrm>
              <a:prstGeom prst="rect">
                <a:avLst/>
              </a:prstGeom>
            </p:spPr>
          </p:pic>
        </p:grpSp>
        <p:grpSp>
          <p:nvGrpSpPr>
            <p:cNvPr id="16" name="组合 15"/>
            <p:cNvGrpSpPr/>
            <p:nvPr/>
          </p:nvGrpSpPr>
          <p:grpSpPr>
            <a:xfrm>
              <a:off x="5592789" y="1238695"/>
              <a:ext cx="2552791" cy="3377754"/>
              <a:chOff x="6648634" y="1272502"/>
              <a:chExt cx="2266950" cy="2999540"/>
            </a:xfrm>
          </p:grpSpPr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6648634" y="1272502"/>
                <a:ext cx="2266950" cy="1525468"/>
              </a:xfrm>
              <a:prstGeom prst="rect">
                <a:avLst/>
              </a:prstGeom>
            </p:spPr>
          </p:pic>
          <p:pic>
            <p:nvPicPr>
              <p:cNvPr id="15" name="图片 14"/>
              <p:cNvPicPr>
                <a:picLocks noChangeAspect="1"/>
              </p:cNvPicPr>
              <p:nvPr/>
            </p:nvPicPr>
            <p:blipFill rotWithShape="1">
              <a:blip r:embed="rId5" cstate="print"/>
              <a:srcRect/>
              <a:stretch>
                <a:fillRect/>
              </a:stretch>
            </p:blipFill>
            <p:spPr>
              <a:xfrm>
                <a:off x="6651646" y="2846026"/>
                <a:ext cx="2263938" cy="1426016"/>
              </a:xfrm>
              <a:prstGeom prst="rect">
                <a:avLst/>
              </a:prstGeom>
            </p:spPr>
          </p:pic>
        </p:grpSp>
        <p:pic>
          <p:nvPicPr>
            <p:cNvPr id="17" name="图片 16"/>
            <p:cNvPicPr>
              <a:picLocks noChangeAspect="1"/>
            </p:cNvPicPr>
            <p:nvPr/>
          </p:nvPicPr>
          <p:blipFill rotWithShape="1">
            <a:blip r:embed="rId6" cstate="print"/>
            <a:srcRect/>
            <a:stretch>
              <a:fillRect/>
            </a:stretch>
          </p:blipFill>
          <p:spPr>
            <a:xfrm>
              <a:off x="2813048" y="3314699"/>
              <a:ext cx="2708741" cy="1301749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/>
        </p:nvGrpSpPr>
        <p:grpSpPr>
          <a:xfrm>
            <a:off x="538685" y="407426"/>
            <a:ext cx="8060400" cy="4328648"/>
            <a:chOff x="538685" y="293475"/>
            <a:chExt cx="8060400" cy="4328648"/>
          </a:xfrm>
        </p:grpSpPr>
        <p:grpSp>
          <p:nvGrpSpPr>
            <p:cNvPr id="1063" name="Google Shape;1063;p70"/>
            <p:cNvGrpSpPr/>
            <p:nvPr/>
          </p:nvGrpSpPr>
          <p:grpSpPr>
            <a:xfrm>
              <a:off x="713225" y="3311423"/>
              <a:ext cx="7717700" cy="1310700"/>
              <a:chOff x="713225" y="3311423"/>
              <a:chExt cx="7717700" cy="1310700"/>
            </a:xfrm>
          </p:grpSpPr>
          <p:sp>
            <p:nvSpPr>
              <p:cNvPr id="1064" name="Google Shape;1064;p70"/>
              <p:cNvSpPr/>
              <p:nvPr/>
            </p:nvSpPr>
            <p:spPr>
              <a:xfrm rot="10800000" flipH="1">
                <a:off x="713250" y="3479573"/>
                <a:ext cx="7717500" cy="974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65" name="Google Shape;1065;p70"/>
              <p:cNvSpPr/>
              <p:nvPr/>
            </p:nvSpPr>
            <p:spPr>
              <a:xfrm flipH="1">
                <a:off x="2598079" y="3479573"/>
                <a:ext cx="3052500" cy="9744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66" name="Google Shape;1066;p70"/>
              <p:cNvSpPr/>
              <p:nvPr/>
            </p:nvSpPr>
            <p:spPr>
              <a:xfrm rot="10800000" flipH="1">
                <a:off x="713225" y="3479573"/>
                <a:ext cx="974400" cy="974400"/>
              </a:xfrm>
              <a:prstGeom prst="flowChartDelay">
                <a:avLst/>
              </a:pr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chemeClr val="accent4"/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67" name="Google Shape;1067;p70"/>
              <p:cNvSpPr/>
              <p:nvPr/>
            </p:nvSpPr>
            <p:spPr>
              <a:xfrm rot="3600242" flipH="1">
                <a:off x="1226877" y="3487014"/>
                <a:ext cx="959517" cy="959517"/>
              </a:xfrm>
              <a:prstGeom prst="ellips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rgbClr val="FFFFFF">
                      <a:alpha val="40784"/>
                    </a:srgbClr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68" name="Google Shape;1068;p70"/>
              <p:cNvSpPr/>
              <p:nvPr/>
            </p:nvSpPr>
            <p:spPr>
              <a:xfrm rot="10800000" flipH="1">
                <a:off x="1874490" y="3486923"/>
                <a:ext cx="959700" cy="959700"/>
              </a:xfrm>
              <a:prstGeom prst="ellipse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69" name="Google Shape;1069;p70"/>
              <p:cNvSpPr/>
              <p:nvPr/>
            </p:nvSpPr>
            <p:spPr>
              <a:xfrm rot="10800000" flipH="1">
                <a:off x="5350040" y="3479573"/>
                <a:ext cx="2509800" cy="9744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2"/>
                  </a:gs>
                  <a:gs pos="100000">
                    <a:schemeClr val="accent4"/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70" name="Google Shape;1070;p70"/>
              <p:cNvSpPr/>
              <p:nvPr/>
            </p:nvSpPr>
            <p:spPr>
              <a:xfrm flipH="1">
                <a:off x="7456525" y="3479573"/>
                <a:ext cx="974400" cy="974400"/>
              </a:xfrm>
              <a:prstGeom prst="flowChartDelay">
                <a:avLst/>
              </a:pr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chemeClr val="accent4"/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71" name="Google Shape;1071;p70"/>
              <p:cNvSpPr/>
              <p:nvPr/>
            </p:nvSpPr>
            <p:spPr>
              <a:xfrm rot="10800000" flipH="1">
                <a:off x="4979272" y="3486923"/>
                <a:ext cx="959700" cy="959700"/>
              </a:xfrm>
              <a:prstGeom prst="ellipse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072" name="Google Shape;1072;p70"/>
            <p:cNvGrpSpPr/>
            <p:nvPr/>
          </p:nvGrpSpPr>
          <p:grpSpPr>
            <a:xfrm>
              <a:off x="538685" y="2307943"/>
              <a:ext cx="8060400" cy="1310700"/>
              <a:chOff x="538685" y="2307943"/>
              <a:chExt cx="8060400" cy="1310700"/>
            </a:xfrm>
          </p:grpSpPr>
          <p:sp>
            <p:nvSpPr>
              <p:cNvPr id="1073" name="Google Shape;1073;p70"/>
              <p:cNvSpPr/>
              <p:nvPr/>
            </p:nvSpPr>
            <p:spPr>
              <a:xfrm rot="10800000" flipH="1">
                <a:off x="713250" y="2476093"/>
                <a:ext cx="7717500" cy="974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74" name="Google Shape;1074;p70"/>
              <p:cNvSpPr/>
              <p:nvPr/>
            </p:nvSpPr>
            <p:spPr>
              <a:xfrm rot="10800000" flipH="1">
                <a:off x="2170700" y="2476093"/>
                <a:ext cx="2774400" cy="9744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chemeClr val="accent4"/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75" name="Google Shape;1075;p70"/>
              <p:cNvSpPr/>
              <p:nvPr/>
            </p:nvSpPr>
            <p:spPr>
              <a:xfrm rot="10800000" flipH="1">
                <a:off x="5744525" y="2476093"/>
                <a:ext cx="2509800" cy="9744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1"/>
                  </a:gs>
                  <a:gs pos="100000">
                    <a:srgbClr val="FFFFFF">
                      <a:alpha val="40784"/>
                    </a:srgbClr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76" name="Google Shape;1076;p70"/>
              <p:cNvSpPr/>
              <p:nvPr/>
            </p:nvSpPr>
            <p:spPr>
              <a:xfrm rot="-9899962" flipH="1">
                <a:off x="1415736" y="2483441"/>
                <a:ext cx="959704" cy="959704"/>
              </a:xfrm>
              <a:prstGeom prst="ellips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77" name="Google Shape;1077;p70"/>
              <p:cNvSpPr/>
              <p:nvPr/>
            </p:nvSpPr>
            <p:spPr>
              <a:xfrm rot="10800000" flipH="1">
                <a:off x="4284875" y="2476093"/>
                <a:ext cx="2509800" cy="974400"/>
              </a:xfrm>
              <a:prstGeom prst="roundRect">
                <a:avLst>
                  <a:gd name="adj" fmla="val 50000"/>
                </a:avLst>
              </a:prstGeom>
              <a:solidFill>
                <a:schemeClr val="l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78" name="Google Shape;1078;p70"/>
              <p:cNvSpPr/>
              <p:nvPr/>
            </p:nvSpPr>
            <p:spPr>
              <a:xfrm rot="3600242" flipH="1">
                <a:off x="714277" y="2483534"/>
                <a:ext cx="959517" cy="959517"/>
              </a:xfrm>
              <a:prstGeom prst="ellips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79" name="Google Shape;1079;p70"/>
              <p:cNvSpPr/>
              <p:nvPr/>
            </p:nvSpPr>
            <p:spPr>
              <a:xfrm rot="3600242" flipH="1">
                <a:off x="7463977" y="2483534"/>
                <a:ext cx="959517" cy="959517"/>
              </a:xfrm>
              <a:prstGeom prst="ellipse">
                <a:avLst/>
              </a:prstGeom>
              <a:gradFill>
                <a:gsLst>
                  <a:gs pos="0">
                    <a:srgbClr val="FF6700"/>
                  </a:gs>
                  <a:gs pos="100000">
                    <a:srgbClr val="FF6700"/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1080" name="Google Shape;1080;p70"/>
            <p:cNvGrpSpPr/>
            <p:nvPr/>
          </p:nvGrpSpPr>
          <p:grpSpPr>
            <a:xfrm>
              <a:off x="713225" y="1468859"/>
              <a:ext cx="7717700" cy="974400"/>
              <a:chOff x="713225" y="1468859"/>
              <a:chExt cx="7717700" cy="974400"/>
            </a:xfrm>
          </p:grpSpPr>
          <p:sp>
            <p:nvSpPr>
              <p:cNvPr id="1081" name="Google Shape;1081;p70"/>
              <p:cNvSpPr/>
              <p:nvPr/>
            </p:nvSpPr>
            <p:spPr>
              <a:xfrm rot="10800000" flipH="1">
                <a:off x="713250" y="1468859"/>
                <a:ext cx="7717500" cy="974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82" name="Google Shape;1082;p70"/>
              <p:cNvSpPr/>
              <p:nvPr/>
            </p:nvSpPr>
            <p:spPr>
              <a:xfrm rot="10800000" flipH="1">
                <a:off x="713225" y="1468859"/>
                <a:ext cx="974400" cy="974400"/>
              </a:xfrm>
              <a:prstGeom prst="flowChartDelay">
                <a:avLst/>
              </a:prstGeom>
              <a:gradFill flip="none" rotWithShape="1">
                <a:gsLst>
                  <a:gs pos="0">
                    <a:schemeClr val="accent1">
                      <a:lumMod val="5000"/>
                      <a:lumOff val="95000"/>
                      <a:alpha val="73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10800000" scaled="1"/>
                <a:tileRect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83" name="Google Shape;1083;p70"/>
              <p:cNvSpPr/>
              <p:nvPr/>
            </p:nvSpPr>
            <p:spPr>
              <a:xfrm rot="10800000" flipH="1">
                <a:off x="1928502" y="1468859"/>
                <a:ext cx="1835100" cy="9744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chemeClr val="accent4"/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84" name="Google Shape;1084;p70"/>
              <p:cNvSpPr/>
              <p:nvPr/>
            </p:nvSpPr>
            <p:spPr>
              <a:xfrm rot="10800000" flipH="1">
                <a:off x="2964850" y="1468859"/>
                <a:ext cx="3376200" cy="9744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3"/>
                  </a:gs>
                  <a:gs pos="100000">
                    <a:schemeClr val="accent4"/>
                  </a:gs>
                </a:gsLst>
                <a:lin ang="13500032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85" name="Google Shape;1085;p70"/>
              <p:cNvSpPr/>
              <p:nvPr/>
            </p:nvSpPr>
            <p:spPr>
              <a:xfrm rot="10800000" flipH="1">
                <a:off x="6042397" y="1476209"/>
                <a:ext cx="959700" cy="959700"/>
              </a:xfrm>
              <a:prstGeom prst="ellipse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86" name="Google Shape;1086;p70"/>
              <p:cNvSpPr/>
              <p:nvPr/>
            </p:nvSpPr>
            <p:spPr>
              <a:xfrm rot="10800000" flipH="1">
                <a:off x="6642300" y="1468859"/>
                <a:ext cx="1518000" cy="9744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chemeClr val="accent4"/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87" name="Google Shape;1087;p70"/>
              <p:cNvSpPr/>
              <p:nvPr/>
            </p:nvSpPr>
            <p:spPr>
              <a:xfrm flipH="1">
                <a:off x="7456525" y="1468859"/>
                <a:ext cx="974400" cy="974400"/>
              </a:xfrm>
              <a:prstGeom prst="flowChartDelay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88" name="Google Shape;1088;p70"/>
              <p:cNvSpPr/>
              <p:nvPr/>
            </p:nvSpPr>
            <p:spPr>
              <a:xfrm rot="10800000" flipH="1">
                <a:off x="1307890" y="1476209"/>
                <a:ext cx="959700" cy="959700"/>
              </a:xfrm>
              <a:prstGeom prst="ellipse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  <p:grpSp>
          <p:nvGrpSpPr>
            <p:cNvPr id="5" name="Google Shape;1063;p70"/>
            <p:cNvGrpSpPr/>
            <p:nvPr/>
          </p:nvGrpSpPr>
          <p:grpSpPr>
            <a:xfrm>
              <a:off x="713150" y="293475"/>
              <a:ext cx="7717700" cy="1310700"/>
              <a:chOff x="713225" y="3311423"/>
              <a:chExt cx="7717700" cy="1310700"/>
            </a:xfrm>
          </p:grpSpPr>
          <p:sp>
            <p:nvSpPr>
              <p:cNvPr id="6" name="Google Shape;1064;p70"/>
              <p:cNvSpPr/>
              <p:nvPr/>
            </p:nvSpPr>
            <p:spPr>
              <a:xfrm rot="10800000" flipH="1">
                <a:off x="713250" y="3479573"/>
                <a:ext cx="7717500" cy="974400"/>
              </a:xfrm>
              <a:prstGeom prst="rect">
                <a:avLst/>
              </a:pr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7" name="Google Shape;1065;p70"/>
              <p:cNvSpPr/>
              <p:nvPr/>
            </p:nvSpPr>
            <p:spPr>
              <a:xfrm flipH="1">
                <a:off x="2598079" y="3479573"/>
                <a:ext cx="3052500" cy="9744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1"/>
                  </a:gs>
                  <a:gs pos="100000">
                    <a:schemeClr val="accent2"/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8" name="Google Shape;1066;p70"/>
              <p:cNvSpPr/>
              <p:nvPr/>
            </p:nvSpPr>
            <p:spPr>
              <a:xfrm rot="10800000" flipH="1">
                <a:off x="713225" y="3479573"/>
                <a:ext cx="974400" cy="974400"/>
              </a:xfrm>
              <a:prstGeom prst="flowChartDelay">
                <a:avLst/>
              </a:pr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chemeClr val="accent4"/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9" name="Google Shape;1067;p70"/>
              <p:cNvSpPr/>
              <p:nvPr/>
            </p:nvSpPr>
            <p:spPr>
              <a:xfrm rot="3600242" flipH="1">
                <a:off x="1226877" y="3487014"/>
                <a:ext cx="959517" cy="959517"/>
              </a:xfrm>
              <a:prstGeom prst="ellipse">
                <a:avLst/>
              </a:prstGeom>
              <a:gradFill>
                <a:gsLst>
                  <a:gs pos="0">
                    <a:schemeClr val="accent1"/>
                  </a:gs>
                  <a:gs pos="100000">
                    <a:srgbClr val="FFFFFF">
                      <a:alpha val="40784"/>
                    </a:srgbClr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0" name="Google Shape;1068;p70"/>
              <p:cNvSpPr/>
              <p:nvPr/>
            </p:nvSpPr>
            <p:spPr>
              <a:xfrm rot="10800000" flipH="1">
                <a:off x="1874490" y="3486923"/>
                <a:ext cx="959700" cy="959700"/>
              </a:xfrm>
              <a:prstGeom prst="ellipse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1" name="Google Shape;1069;p70"/>
              <p:cNvSpPr/>
              <p:nvPr/>
            </p:nvSpPr>
            <p:spPr>
              <a:xfrm rot="10800000" flipH="1">
                <a:off x="5350040" y="3479573"/>
                <a:ext cx="2509800" cy="9744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chemeClr val="accent2"/>
                  </a:gs>
                  <a:gs pos="100000">
                    <a:schemeClr val="accent4"/>
                  </a:gs>
                </a:gsLst>
                <a:lin ang="10800025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2" name="Google Shape;1070;p70"/>
              <p:cNvSpPr/>
              <p:nvPr/>
            </p:nvSpPr>
            <p:spPr>
              <a:xfrm flipH="1">
                <a:off x="7456525" y="3479573"/>
                <a:ext cx="974400" cy="974400"/>
              </a:xfrm>
              <a:prstGeom prst="flowChartDelay">
                <a:avLst/>
              </a:prstGeom>
              <a:gradFill>
                <a:gsLst>
                  <a:gs pos="0">
                    <a:srgbClr val="FFFFFF">
                      <a:alpha val="0"/>
                    </a:srgbClr>
                  </a:gs>
                  <a:gs pos="100000">
                    <a:schemeClr val="accent4"/>
                  </a:gs>
                </a:gsLst>
                <a:lin ang="10801400" scaled="0"/>
              </a:gra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  <p:sp>
            <p:nvSpPr>
              <p:cNvPr id="13" name="Google Shape;1071;p70"/>
              <p:cNvSpPr/>
              <p:nvPr/>
            </p:nvSpPr>
            <p:spPr>
              <a:xfrm rot="10800000" flipH="1">
                <a:off x="4979272" y="3486923"/>
                <a:ext cx="959700" cy="959700"/>
              </a:xfrm>
              <a:prstGeom prst="ellipse">
                <a:avLst/>
              </a:prstGeom>
              <a:noFill/>
              <a:ln w="19050" cap="flat" cmpd="sng">
                <a:solidFill>
                  <a:schemeClr val="lt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</a:p>
            </p:txBody>
          </p:sp>
        </p:grpSp>
      </p:grpSp>
      <p:sp>
        <p:nvSpPr>
          <p:cNvPr id="2" name="文本框 1"/>
          <p:cNvSpPr txBox="1"/>
          <p:nvPr/>
        </p:nvSpPr>
        <p:spPr>
          <a:xfrm>
            <a:off x="1412603" y="1793701"/>
            <a:ext cx="6317491" cy="1371681"/>
          </a:xfrm>
          <a:custGeom>
            <a:avLst/>
            <a:gdLst/>
            <a:ahLst/>
            <a:cxnLst/>
            <a:rect l="l" t="t" r="r" b="b"/>
            <a:pathLst>
              <a:path w="6317491" h="1371681">
                <a:moveTo>
                  <a:pt x="6165666" y="1288784"/>
                </a:moveTo>
                <a:lnTo>
                  <a:pt x="6143640" y="1292058"/>
                </a:lnTo>
                <a:cubicBezTo>
                  <a:pt x="6134885" y="1293257"/>
                  <a:pt x="6128485" y="1295113"/>
                  <a:pt x="6124439" y="1297626"/>
                </a:cubicBezTo>
                <a:cubicBezTo>
                  <a:pt x="6120392" y="1300139"/>
                  <a:pt x="6117387" y="1304286"/>
                  <a:pt x="6115423" y="1310066"/>
                </a:cubicBezTo>
                <a:cubicBezTo>
                  <a:pt x="6113900" y="1314546"/>
                  <a:pt x="6114123" y="1318208"/>
                  <a:pt x="6116091" y="1321053"/>
                </a:cubicBezTo>
                <a:cubicBezTo>
                  <a:pt x="6118059" y="1323898"/>
                  <a:pt x="6121738" y="1325321"/>
                  <a:pt x="6127130" y="1325321"/>
                </a:cubicBezTo>
                <a:cubicBezTo>
                  <a:pt x="6134581" y="1325321"/>
                  <a:pt x="6141738" y="1322548"/>
                  <a:pt x="6148604" y="1317003"/>
                </a:cubicBezTo>
                <a:cubicBezTo>
                  <a:pt x="6155470" y="1311458"/>
                  <a:pt x="6160416" y="1304234"/>
                  <a:pt x="6163441" y="1295332"/>
                </a:cubicBezTo>
                <a:close/>
                <a:moveTo>
                  <a:pt x="2974791" y="1288784"/>
                </a:moveTo>
                <a:lnTo>
                  <a:pt x="2952765" y="1292058"/>
                </a:lnTo>
                <a:cubicBezTo>
                  <a:pt x="2944010" y="1293257"/>
                  <a:pt x="2937610" y="1295113"/>
                  <a:pt x="2933564" y="1297626"/>
                </a:cubicBezTo>
                <a:cubicBezTo>
                  <a:pt x="2929517" y="1300139"/>
                  <a:pt x="2926512" y="1304286"/>
                  <a:pt x="2924548" y="1310066"/>
                </a:cubicBezTo>
                <a:cubicBezTo>
                  <a:pt x="2923026" y="1314546"/>
                  <a:pt x="2923248" y="1318208"/>
                  <a:pt x="2925216" y="1321053"/>
                </a:cubicBezTo>
                <a:cubicBezTo>
                  <a:pt x="2927183" y="1323898"/>
                  <a:pt x="2930863" y="1325321"/>
                  <a:pt x="2936255" y="1325321"/>
                </a:cubicBezTo>
                <a:cubicBezTo>
                  <a:pt x="2943705" y="1325321"/>
                  <a:pt x="2950863" y="1322548"/>
                  <a:pt x="2957729" y="1317003"/>
                </a:cubicBezTo>
                <a:cubicBezTo>
                  <a:pt x="2964595" y="1311458"/>
                  <a:pt x="2969540" y="1304234"/>
                  <a:pt x="2972566" y="1295332"/>
                </a:cubicBezTo>
                <a:close/>
                <a:moveTo>
                  <a:pt x="2031817" y="1288784"/>
                </a:moveTo>
                <a:lnTo>
                  <a:pt x="2009790" y="1292058"/>
                </a:lnTo>
                <a:cubicBezTo>
                  <a:pt x="2001035" y="1293257"/>
                  <a:pt x="1994635" y="1295113"/>
                  <a:pt x="1990589" y="1297626"/>
                </a:cubicBezTo>
                <a:cubicBezTo>
                  <a:pt x="1986543" y="1300139"/>
                  <a:pt x="1983537" y="1304286"/>
                  <a:pt x="1981573" y="1310066"/>
                </a:cubicBezTo>
                <a:cubicBezTo>
                  <a:pt x="1980051" y="1314546"/>
                  <a:pt x="1980273" y="1318208"/>
                  <a:pt x="1982241" y="1321053"/>
                </a:cubicBezTo>
                <a:cubicBezTo>
                  <a:pt x="1984209" y="1323898"/>
                  <a:pt x="1987888" y="1325321"/>
                  <a:pt x="1993281" y="1325321"/>
                </a:cubicBezTo>
                <a:cubicBezTo>
                  <a:pt x="2000730" y="1325321"/>
                  <a:pt x="2007888" y="1322548"/>
                  <a:pt x="2014754" y="1317003"/>
                </a:cubicBezTo>
                <a:cubicBezTo>
                  <a:pt x="2021620" y="1311458"/>
                  <a:pt x="2026566" y="1304234"/>
                  <a:pt x="2029591" y="1295332"/>
                </a:cubicBezTo>
                <a:close/>
                <a:moveTo>
                  <a:pt x="1107891" y="1288784"/>
                </a:moveTo>
                <a:lnTo>
                  <a:pt x="1085865" y="1292058"/>
                </a:lnTo>
                <a:cubicBezTo>
                  <a:pt x="1077111" y="1293257"/>
                  <a:pt x="1070710" y="1295113"/>
                  <a:pt x="1066664" y="1297626"/>
                </a:cubicBezTo>
                <a:cubicBezTo>
                  <a:pt x="1062618" y="1300139"/>
                  <a:pt x="1059612" y="1304286"/>
                  <a:pt x="1057648" y="1310066"/>
                </a:cubicBezTo>
                <a:cubicBezTo>
                  <a:pt x="1056126" y="1314546"/>
                  <a:pt x="1056348" y="1318208"/>
                  <a:pt x="1058316" y="1321053"/>
                </a:cubicBezTo>
                <a:cubicBezTo>
                  <a:pt x="1060284" y="1323898"/>
                  <a:pt x="1063964" y="1325321"/>
                  <a:pt x="1069356" y="1325321"/>
                </a:cubicBezTo>
                <a:cubicBezTo>
                  <a:pt x="1076805" y="1325321"/>
                  <a:pt x="1083963" y="1322548"/>
                  <a:pt x="1090829" y="1317003"/>
                </a:cubicBezTo>
                <a:cubicBezTo>
                  <a:pt x="1097695" y="1311458"/>
                  <a:pt x="1102641" y="1304234"/>
                  <a:pt x="1105666" y="1295332"/>
                </a:cubicBezTo>
                <a:close/>
                <a:moveTo>
                  <a:pt x="5674156" y="1255521"/>
                </a:moveTo>
                <a:cubicBezTo>
                  <a:pt x="5666860" y="1255521"/>
                  <a:pt x="5659988" y="1257962"/>
                  <a:pt x="5653540" y="1262845"/>
                </a:cubicBezTo>
                <a:cubicBezTo>
                  <a:pt x="5647092" y="1267727"/>
                  <a:pt x="5641900" y="1274290"/>
                  <a:pt x="5637963" y="1282533"/>
                </a:cubicBezTo>
                <a:lnTo>
                  <a:pt x="5687820" y="1282533"/>
                </a:lnTo>
                <a:cubicBezTo>
                  <a:pt x="5690255" y="1274382"/>
                  <a:pt x="5690326" y="1267842"/>
                  <a:pt x="5688030" y="1262913"/>
                </a:cubicBezTo>
                <a:cubicBezTo>
                  <a:pt x="5685734" y="1257985"/>
                  <a:pt x="5681109" y="1255521"/>
                  <a:pt x="5674156" y="1255521"/>
                </a:cubicBezTo>
                <a:close/>
                <a:moveTo>
                  <a:pt x="5547652" y="1255521"/>
                </a:moveTo>
                <a:cubicBezTo>
                  <a:pt x="5538583" y="1255521"/>
                  <a:pt x="5530517" y="1258569"/>
                  <a:pt x="5523454" y="1264666"/>
                </a:cubicBezTo>
                <a:cubicBezTo>
                  <a:pt x="5516391" y="1270763"/>
                  <a:pt x="5511442" y="1277984"/>
                  <a:pt x="5508607" y="1286328"/>
                </a:cubicBezTo>
                <a:lnTo>
                  <a:pt x="5505092" y="1296672"/>
                </a:lnTo>
                <a:cubicBezTo>
                  <a:pt x="5502390" y="1304619"/>
                  <a:pt x="5502552" y="1311381"/>
                  <a:pt x="5505578" y="1316957"/>
                </a:cubicBezTo>
                <a:cubicBezTo>
                  <a:pt x="5508603" y="1322533"/>
                  <a:pt x="5514125" y="1325321"/>
                  <a:pt x="5522144" y="1325321"/>
                </a:cubicBezTo>
                <a:cubicBezTo>
                  <a:pt x="5530028" y="1325321"/>
                  <a:pt x="5537641" y="1321893"/>
                  <a:pt x="5544985" y="1315036"/>
                </a:cubicBezTo>
                <a:cubicBezTo>
                  <a:pt x="5552328" y="1308179"/>
                  <a:pt x="5557942" y="1299031"/>
                  <a:pt x="5561829" y="1287593"/>
                </a:cubicBezTo>
                <a:cubicBezTo>
                  <a:pt x="5565201" y="1277673"/>
                  <a:pt x="5565570" y="1269847"/>
                  <a:pt x="5562939" y="1264117"/>
                </a:cubicBezTo>
                <a:cubicBezTo>
                  <a:pt x="5560307" y="1258386"/>
                  <a:pt x="5555211" y="1255521"/>
                  <a:pt x="5547652" y="1255521"/>
                </a:cubicBezTo>
                <a:close/>
                <a:moveTo>
                  <a:pt x="5197906" y="1255521"/>
                </a:moveTo>
                <a:cubicBezTo>
                  <a:pt x="5190610" y="1255521"/>
                  <a:pt x="5183739" y="1257962"/>
                  <a:pt x="5177290" y="1262845"/>
                </a:cubicBezTo>
                <a:cubicBezTo>
                  <a:pt x="5170842" y="1267727"/>
                  <a:pt x="5165650" y="1274290"/>
                  <a:pt x="5161713" y="1282533"/>
                </a:cubicBezTo>
                <a:lnTo>
                  <a:pt x="5211570" y="1282533"/>
                </a:lnTo>
                <a:cubicBezTo>
                  <a:pt x="5214005" y="1274382"/>
                  <a:pt x="5214076" y="1267842"/>
                  <a:pt x="5211780" y="1262913"/>
                </a:cubicBezTo>
                <a:cubicBezTo>
                  <a:pt x="5209484" y="1257985"/>
                  <a:pt x="5204860" y="1255521"/>
                  <a:pt x="5197906" y="1255521"/>
                </a:cubicBezTo>
                <a:close/>
                <a:moveTo>
                  <a:pt x="5074081" y="1255521"/>
                </a:moveTo>
                <a:cubicBezTo>
                  <a:pt x="5066785" y="1255521"/>
                  <a:pt x="5059914" y="1257962"/>
                  <a:pt x="5053465" y="1262845"/>
                </a:cubicBezTo>
                <a:cubicBezTo>
                  <a:pt x="5047017" y="1267727"/>
                  <a:pt x="5041825" y="1274290"/>
                  <a:pt x="5037888" y="1282533"/>
                </a:cubicBezTo>
                <a:lnTo>
                  <a:pt x="5087745" y="1282533"/>
                </a:lnTo>
                <a:cubicBezTo>
                  <a:pt x="5090180" y="1274382"/>
                  <a:pt x="5090251" y="1267842"/>
                  <a:pt x="5087955" y="1262913"/>
                </a:cubicBezTo>
                <a:cubicBezTo>
                  <a:pt x="5085659" y="1257985"/>
                  <a:pt x="5081035" y="1255521"/>
                  <a:pt x="5074081" y="1255521"/>
                </a:cubicBezTo>
                <a:close/>
                <a:moveTo>
                  <a:pt x="4829407" y="1255521"/>
                </a:moveTo>
                <a:cubicBezTo>
                  <a:pt x="4820162" y="1255521"/>
                  <a:pt x="4811748" y="1258623"/>
                  <a:pt x="4804167" y="1264827"/>
                </a:cubicBezTo>
                <a:cubicBezTo>
                  <a:pt x="4796585" y="1271031"/>
                  <a:pt x="4790874" y="1279786"/>
                  <a:pt x="4787032" y="1291091"/>
                </a:cubicBezTo>
                <a:cubicBezTo>
                  <a:pt x="4783487" y="1301522"/>
                  <a:pt x="4783336" y="1309835"/>
                  <a:pt x="4786577" y="1316029"/>
                </a:cubicBezTo>
                <a:cubicBezTo>
                  <a:pt x="4789818" y="1322224"/>
                  <a:pt x="4796064" y="1325321"/>
                  <a:pt x="4805313" y="1325321"/>
                </a:cubicBezTo>
                <a:cubicBezTo>
                  <a:pt x="4814770" y="1325321"/>
                  <a:pt x="4823084" y="1322267"/>
                  <a:pt x="4830254" y="1316159"/>
                </a:cubicBezTo>
                <a:cubicBezTo>
                  <a:pt x="4837424" y="1310051"/>
                  <a:pt x="4842887" y="1301471"/>
                  <a:pt x="4846642" y="1290421"/>
                </a:cubicBezTo>
                <a:cubicBezTo>
                  <a:pt x="4850493" y="1279091"/>
                  <a:pt x="4850896" y="1270441"/>
                  <a:pt x="4847853" y="1264473"/>
                </a:cubicBezTo>
                <a:cubicBezTo>
                  <a:pt x="4844810" y="1258505"/>
                  <a:pt x="4838661" y="1255521"/>
                  <a:pt x="4829407" y="1255521"/>
                </a:cubicBezTo>
                <a:close/>
                <a:moveTo>
                  <a:pt x="4623727" y="1255521"/>
                </a:moveTo>
                <a:cubicBezTo>
                  <a:pt x="4614658" y="1255521"/>
                  <a:pt x="4606592" y="1258569"/>
                  <a:pt x="4599529" y="1264666"/>
                </a:cubicBezTo>
                <a:cubicBezTo>
                  <a:pt x="4592467" y="1270763"/>
                  <a:pt x="4587517" y="1277984"/>
                  <a:pt x="4584682" y="1286328"/>
                </a:cubicBezTo>
                <a:lnTo>
                  <a:pt x="4581167" y="1296672"/>
                </a:lnTo>
                <a:cubicBezTo>
                  <a:pt x="4578465" y="1304619"/>
                  <a:pt x="4578627" y="1311381"/>
                  <a:pt x="4581653" y="1316957"/>
                </a:cubicBezTo>
                <a:cubicBezTo>
                  <a:pt x="4584678" y="1322533"/>
                  <a:pt x="4590200" y="1325321"/>
                  <a:pt x="4598219" y="1325321"/>
                </a:cubicBezTo>
                <a:cubicBezTo>
                  <a:pt x="4606103" y="1325321"/>
                  <a:pt x="4613717" y="1321893"/>
                  <a:pt x="4621060" y="1315036"/>
                </a:cubicBezTo>
                <a:cubicBezTo>
                  <a:pt x="4628403" y="1308179"/>
                  <a:pt x="4634017" y="1299031"/>
                  <a:pt x="4637904" y="1287593"/>
                </a:cubicBezTo>
                <a:cubicBezTo>
                  <a:pt x="4641276" y="1277673"/>
                  <a:pt x="4641646" y="1269847"/>
                  <a:pt x="4639014" y="1264117"/>
                </a:cubicBezTo>
                <a:cubicBezTo>
                  <a:pt x="4636382" y="1258386"/>
                  <a:pt x="4631286" y="1255521"/>
                  <a:pt x="4623727" y="1255521"/>
                </a:cubicBezTo>
                <a:close/>
                <a:moveTo>
                  <a:pt x="4035856" y="1255521"/>
                </a:moveTo>
                <a:cubicBezTo>
                  <a:pt x="4028560" y="1255521"/>
                  <a:pt x="4021688" y="1257962"/>
                  <a:pt x="4015240" y="1262845"/>
                </a:cubicBezTo>
                <a:cubicBezTo>
                  <a:pt x="4008792" y="1267727"/>
                  <a:pt x="4003600" y="1274290"/>
                  <a:pt x="3999663" y="1282533"/>
                </a:cubicBezTo>
                <a:lnTo>
                  <a:pt x="4049520" y="1282533"/>
                </a:lnTo>
                <a:cubicBezTo>
                  <a:pt x="4051955" y="1274382"/>
                  <a:pt x="4052025" y="1267842"/>
                  <a:pt x="4049730" y="1262913"/>
                </a:cubicBezTo>
                <a:cubicBezTo>
                  <a:pt x="4047434" y="1257985"/>
                  <a:pt x="4042809" y="1255521"/>
                  <a:pt x="4035856" y="1255521"/>
                </a:cubicBezTo>
                <a:close/>
                <a:moveTo>
                  <a:pt x="3511981" y="1255521"/>
                </a:moveTo>
                <a:cubicBezTo>
                  <a:pt x="3504685" y="1255521"/>
                  <a:pt x="3497813" y="1257962"/>
                  <a:pt x="3491365" y="1262845"/>
                </a:cubicBezTo>
                <a:cubicBezTo>
                  <a:pt x="3484917" y="1267727"/>
                  <a:pt x="3479724" y="1274290"/>
                  <a:pt x="3475787" y="1282533"/>
                </a:cubicBezTo>
                <a:lnTo>
                  <a:pt x="3525645" y="1282533"/>
                </a:lnTo>
                <a:cubicBezTo>
                  <a:pt x="3528080" y="1274382"/>
                  <a:pt x="3528150" y="1267842"/>
                  <a:pt x="3525855" y="1262913"/>
                </a:cubicBezTo>
                <a:cubicBezTo>
                  <a:pt x="3523559" y="1257985"/>
                  <a:pt x="3518934" y="1255521"/>
                  <a:pt x="3511981" y="1255521"/>
                </a:cubicBezTo>
                <a:close/>
                <a:moveTo>
                  <a:pt x="2511856" y="1255521"/>
                </a:moveTo>
                <a:cubicBezTo>
                  <a:pt x="2504560" y="1255521"/>
                  <a:pt x="2497688" y="1257962"/>
                  <a:pt x="2491240" y="1262845"/>
                </a:cubicBezTo>
                <a:cubicBezTo>
                  <a:pt x="2484792" y="1267727"/>
                  <a:pt x="2479599" y="1274290"/>
                  <a:pt x="2475662" y="1282533"/>
                </a:cubicBezTo>
                <a:lnTo>
                  <a:pt x="2525520" y="1282533"/>
                </a:lnTo>
                <a:cubicBezTo>
                  <a:pt x="2527956" y="1274382"/>
                  <a:pt x="2528025" y="1267842"/>
                  <a:pt x="2525730" y="1262913"/>
                </a:cubicBezTo>
                <a:cubicBezTo>
                  <a:pt x="2523434" y="1257985"/>
                  <a:pt x="2518810" y="1255521"/>
                  <a:pt x="2511856" y="1255521"/>
                </a:cubicBezTo>
                <a:close/>
                <a:moveTo>
                  <a:pt x="1648058" y="1255521"/>
                </a:moveTo>
                <a:cubicBezTo>
                  <a:pt x="1638812" y="1255521"/>
                  <a:pt x="1630399" y="1258623"/>
                  <a:pt x="1622817" y="1264827"/>
                </a:cubicBezTo>
                <a:cubicBezTo>
                  <a:pt x="1615235" y="1271031"/>
                  <a:pt x="1609524" y="1279786"/>
                  <a:pt x="1605682" y="1291091"/>
                </a:cubicBezTo>
                <a:cubicBezTo>
                  <a:pt x="1602137" y="1301522"/>
                  <a:pt x="1601985" y="1309835"/>
                  <a:pt x="1605227" y="1316029"/>
                </a:cubicBezTo>
                <a:cubicBezTo>
                  <a:pt x="1608468" y="1322224"/>
                  <a:pt x="1614714" y="1325321"/>
                  <a:pt x="1623963" y="1325321"/>
                </a:cubicBezTo>
                <a:cubicBezTo>
                  <a:pt x="1633420" y="1325321"/>
                  <a:pt x="1641734" y="1322267"/>
                  <a:pt x="1648904" y="1316159"/>
                </a:cubicBezTo>
                <a:cubicBezTo>
                  <a:pt x="1656074" y="1310051"/>
                  <a:pt x="1661537" y="1301471"/>
                  <a:pt x="1665292" y="1290421"/>
                </a:cubicBezTo>
                <a:cubicBezTo>
                  <a:pt x="1669142" y="1279091"/>
                  <a:pt x="1669546" y="1270441"/>
                  <a:pt x="1666503" y="1264473"/>
                </a:cubicBezTo>
                <a:cubicBezTo>
                  <a:pt x="1663460" y="1258505"/>
                  <a:pt x="1657311" y="1255521"/>
                  <a:pt x="1648058" y="1255521"/>
                </a:cubicBezTo>
                <a:close/>
                <a:moveTo>
                  <a:pt x="6242705" y="1247782"/>
                </a:moveTo>
                <a:lnTo>
                  <a:pt x="6253556" y="1247782"/>
                </a:lnTo>
                <a:lnTo>
                  <a:pt x="6255635" y="1315177"/>
                </a:lnTo>
                <a:lnTo>
                  <a:pt x="6255639" y="1317838"/>
                </a:lnTo>
                <a:lnTo>
                  <a:pt x="6256762" y="1316203"/>
                </a:lnTo>
                <a:lnTo>
                  <a:pt x="6306871" y="1247782"/>
                </a:lnTo>
                <a:lnTo>
                  <a:pt x="6317491" y="1247782"/>
                </a:lnTo>
                <a:lnTo>
                  <a:pt x="6240682" y="1349878"/>
                </a:lnTo>
                <a:cubicBezTo>
                  <a:pt x="6236533" y="1356818"/>
                  <a:pt x="6231875" y="1362186"/>
                  <a:pt x="6226707" y="1365984"/>
                </a:cubicBezTo>
                <a:cubicBezTo>
                  <a:pt x="6221539" y="1369782"/>
                  <a:pt x="6215862" y="1371681"/>
                  <a:pt x="6209677" y="1371681"/>
                </a:cubicBezTo>
                <a:cubicBezTo>
                  <a:pt x="6207081" y="1371681"/>
                  <a:pt x="6204630" y="1371155"/>
                  <a:pt x="6202325" y="1370104"/>
                </a:cubicBezTo>
                <a:lnTo>
                  <a:pt x="6205683" y="1360221"/>
                </a:lnTo>
                <a:cubicBezTo>
                  <a:pt x="6208514" y="1360965"/>
                  <a:pt x="6211141" y="1361337"/>
                  <a:pt x="6213563" y="1361337"/>
                </a:cubicBezTo>
                <a:cubicBezTo>
                  <a:pt x="6219458" y="1361337"/>
                  <a:pt x="6225352" y="1357790"/>
                  <a:pt x="6231244" y="1350696"/>
                </a:cubicBezTo>
                <a:lnTo>
                  <a:pt x="6245649" y="1330865"/>
                </a:lnTo>
                <a:close/>
                <a:moveTo>
                  <a:pt x="4918730" y="1247782"/>
                </a:moveTo>
                <a:lnTo>
                  <a:pt x="4929581" y="1247782"/>
                </a:lnTo>
                <a:lnTo>
                  <a:pt x="4931660" y="1315177"/>
                </a:lnTo>
                <a:lnTo>
                  <a:pt x="4931664" y="1317838"/>
                </a:lnTo>
                <a:lnTo>
                  <a:pt x="4932787" y="1316203"/>
                </a:lnTo>
                <a:lnTo>
                  <a:pt x="4982896" y="1247782"/>
                </a:lnTo>
                <a:lnTo>
                  <a:pt x="4993516" y="1247782"/>
                </a:lnTo>
                <a:lnTo>
                  <a:pt x="4916707" y="1349878"/>
                </a:lnTo>
                <a:cubicBezTo>
                  <a:pt x="4912558" y="1356818"/>
                  <a:pt x="4907900" y="1362186"/>
                  <a:pt x="4902732" y="1365984"/>
                </a:cubicBezTo>
                <a:cubicBezTo>
                  <a:pt x="4897564" y="1369782"/>
                  <a:pt x="4891887" y="1371681"/>
                  <a:pt x="4885702" y="1371681"/>
                </a:cubicBezTo>
                <a:cubicBezTo>
                  <a:pt x="4883106" y="1371681"/>
                  <a:pt x="4880655" y="1371155"/>
                  <a:pt x="4878350" y="1370104"/>
                </a:cubicBezTo>
                <a:lnTo>
                  <a:pt x="4881708" y="1360221"/>
                </a:lnTo>
                <a:cubicBezTo>
                  <a:pt x="4884539" y="1360965"/>
                  <a:pt x="4887166" y="1361337"/>
                  <a:pt x="4889588" y="1361337"/>
                </a:cubicBezTo>
                <a:cubicBezTo>
                  <a:pt x="4895483" y="1361337"/>
                  <a:pt x="4901377" y="1357790"/>
                  <a:pt x="4907269" y="1350696"/>
                </a:cubicBezTo>
                <a:lnTo>
                  <a:pt x="4921674" y="1330865"/>
                </a:lnTo>
                <a:close/>
                <a:moveTo>
                  <a:pt x="3815839" y="1247782"/>
                </a:moveTo>
                <a:lnTo>
                  <a:pt x="3826257" y="1247782"/>
                </a:lnTo>
                <a:lnTo>
                  <a:pt x="3797275" y="1333060"/>
                </a:lnTo>
                <a:lnTo>
                  <a:pt x="3786857" y="1333060"/>
                </a:lnTo>
                <a:close/>
                <a:moveTo>
                  <a:pt x="3690005" y="1247782"/>
                </a:moveTo>
                <a:lnTo>
                  <a:pt x="3700828" y="1247782"/>
                </a:lnTo>
                <a:lnTo>
                  <a:pt x="3703089" y="1314243"/>
                </a:lnTo>
                <a:lnTo>
                  <a:pt x="3702969" y="1318237"/>
                </a:lnTo>
                <a:lnTo>
                  <a:pt x="3705269" y="1314591"/>
                </a:lnTo>
                <a:lnTo>
                  <a:pt x="3753717" y="1247782"/>
                </a:lnTo>
                <a:lnTo>
                  <a:pt x="3764344" y="1247782"/>
                </a:lnTo>
                <a:lnTo>
                  <a:pt x="3702128" y="1333060"/>
                </a:lnTo>
                <a:lnTo>
                  <a:pt x="3693250" y="1333060"/>
                </a:lnTo>
                <a:close/>
                <a:moveTo>
                  <a:pt x="2108855" y="1247782"/>
                </a:moveTo>
                <a:lnTo>
                  <a:pt x="2119706" y="1247782"/>
                </a:lnTo>
                <a:lnTo>
                  <a:pt x="2121785" y="1315177"/>
                </a:lnTo>
                <a:lnTo>
                  <a:pt x="2121790" y="1317838"/>
                </a:lnTo>
                <a:lnTo>
                  <a:pt x="2122912" y="1316203"/>
                </a:lnTo>
                <a:lnTo>
                  <a:pt x="2173021" y="1247782"/>
                </a:lnTo>
                <a:lnTo>
                  <a:pt x="2183641" y="1247782"/>
                </a:lnTo>
                <a:lnTo>
                  <a:pt x="2106831" y="1349878"/>
                </a:lnTo>
                <a:cubicBezTo>
                  <a:pt x="2102683" y="1356818"/>
                  <a:pt x="2098025" y="1362186"/>
                  <a:pt x="2092857" y="1365984"/>
                </a:cubicBezTo>
                <a:cubicBezTo>
                  <a:pt x="2087689" y="1369782"/>
                  <a:pt x="2082012" y="1371681"/>
                  <a:pt x="2075826" y="1371681"/>
                </a:cubicBezTo>
                <a:cubicBezTo>
                  <a:pt x="2073230" y="1371681"/>
                  <a:pt x="2070780" y="1371155"/>
                  <a:pt x="2068475" y="1370104"/>
                </a:cubicBezTo>
                <a:lnTo>
                  <a:pt x="2071833" y="1360221"/>
                </a:lnTo>
                <a:cubicBezTo>
                  <a:pt x="2074664" y="1360965"/>
                  <a:pt x="2077291" y="1361337"/>
                  <a:pt x="2079714" y="1361337"/>
                </a:cubicBezTo>
                <a:cubicBezTo>
                  <a:pt x="2085608" y="1361337"/>
                  <a:pt x="2091502" y="1357790"/>
                  <a:pt x="2097394" y="1350696"/>
                </a:cubicBezTo>
                <a:lnTo>
                  <a:pt x="2111799" y="1330865"/>
                </a:lnTo>
                <a:close/>
                <a:moveTo>
                  <a:pt x="1539364" y="1247782"/>
                </a:moveTo>
                <a:lnTo>
                  <a:pt x="1549782" y="1247782"/>
                </a:lnTo>
                <a:lnTo>
                  <a:pt x="1520800" y="1333060"/>
                </a:lnTo>
                <a:lnTo>
                  <a:pt x="1510382" y="1333060"/>
                </a:lnTo>
                <a:close/>
                <a:moveTo>
                  <a:pt x="872614" y="1247782"/>
                </a:moveTo>
                <a:lnTo>
                  <a:pt x="883032" y="1247782"/>
                </a:lnTo>
                <a:lnTo>
                  <a:pt x="854050" y="1333060"/>
                </a:lnTo>
                <a:lnTo>
                  <a:pt x="843632" y="1333060"/>
                </a:lnTo>
                <a:close/>
                <a:moveTo>
                  <a:pt x="3638992" y="1246145"/>
                </a:moveTo>
                <a:cubicBezTo>
                  <a:pt x="3642218" y="1246145"/>
                  <a:pt x="3645241" y="1246812"/>
                  <a:pt x="3648058" y="1248148"/>
                </a:cubicBezTo>
                <a:lnTo>
                  <a:pt x="3644542" y="1258497"/>
                </a:lnTo>
                <a:cubicBezTo>
                  <a:pt x="3641297" y="1256711"/>
                  <a:pt x="3638177" y="1255818"/>
                  <a:pt x="3635184" y="1255818"/>
                </a:cubicBezTo>
                <a:cubicBezTo>
                  <a:pt x="3629263" y="1255818"/>
                  <a:pt x="3623145" y="1258990"/>
                  <a:pt x="3616831" y="1265334"/>
                </a:cubicBezTo>
                <a:cubicBezTo>
                  <a:pt x="3610516" y="1271678"/>
                  <a:pt x="3605308" y="1280883"/>
                  <a:pt x="3601207" y="1292951"/>
                </a:cubicBezTo>
                <a:lnTo>
                  <a:pt x="3587576" y="1333060"/>
                </a:lnTo>
                <a:lnTo>
                  <a:pt x="3577307" y="1333060"/>
                </a:lnTo>
                <a:lnTo>
                  <a:pt x="3606289" y="1247782"/>
                </a:lnTo>
                <a:lnTo>
                  <a:pt x="3616558" y="1247782"/>
                </a:lnTo>
                <a:lnTo>
                  <a:pt x="3611601" y="1262368"/>
                </a:lnTo>
                <a:lnTo>
                  <a:pt x="3621986" y="1251726"/>
                </a:lnTo>
                <a:cubicBezTo>
                  <a:pt x="3627604" y="1248005"/>
                  <a:pt x="3633272" y="1246145"/>
                  <a:pt x="3638992" y="1246145"/>
                </a:cubicBezTo>
                <a:close/>
                <a:moveTo>
                  <a:pt x="2638866" y="1246145"/>
                </a:moveTo>
                <a:cubicBezTo>
                  <a:pt x="2642093" y="1246145"/>
                  <a:pt x="2645116" y="1246812"/>
                  <a:pt x="2647933" y="1248148"/>
                </a:cubicBezTo>
                <a:lnTo>
                  <a:pt x="2644417" y="1258497"/>
                </a:lnTo>
                <a:cubicBezTo>
                  <a:pt x="2641172" y="1256711"/>
                  <a:pt x="2638052" y="1255818"/>
                  <a:pt x="2635059" y="1255818"/>
                </a:cubicBezTo>
                <a:cubicBezTo>
                  <a:pt x="2629138" y="1255818"/>
                  <a:pt x="2623020" y="1258990"/>
                  <a:pt x="2616706" y="1265334"/>
                </a:cubicBezTo>
                <a:cubicBezTo>
                  <a:pt x="2610391" y="1271678"/>
                  <a:pt x="2605183" y="1280883"/>
                  <a:pt x="2601082" y="1292951"/>
                </a:cubicBezTo>
                <a:lnTo>
                  <a:pt x="2587451" y="1333060"/>
                </a:lnTo>
                <a:lnTo>
                  <a:pt x="2577182" y="1333060"/>
                </a:lnTo>
                <a:lnTo>
                  <a:pt x="2606164" y="1247782"/>
                </a:lnTo>
                <a:lnTo>
                  <a:pt x="2616433" y="1247782"/>
                </a:lnTo>
                <a:lnTo>
                  <a:pt x="2611476" y="1262368"/>
                </a:lnTo>
                <a:lnTo>
                  <a:pt x="2621861" y="1251726"/>
                </a:lnTo>
                <a:cubicBezTo>
                  <a:pt x="2627479" y="1248005"/>
                  <a:pt x="2633148" y="1246145"/>
                  <a:pt x="2638866" y="1246145"/>
                </a:cubicBezTo>
                <a:close/>
                <a:moveTo>
                  <a:pt x="6162574" y="1245772"/>
                </a:moveTo>
                <a:cubicBezTo>
                  <a:pt x="6171539" y="1245772"/>
                  <a:pt x="6177520" y="1248561"/>
                  <a:pt x="6180518" y="1254139"/>
                </a:cubicBezTo>
                <a:cubicBezTo>
                  <a:pt x="6183516" y="1259716"/>
                  <a:pt x="6183252" y="1267693"/>
                  <a:pt x="6179726" y="1278068"/>
                </a:cubicBezTo>
                <a:lnTo>
                  <a:pt x="6161038" y="1333060"/>
                </a:lnTo>
                <a:lnTo>
                  <a:pt x="6150620" y="1333060"/>
                </a:lnTo>
                <a:lnTo>
                  <a:pt x="6155362" y="1319106"/>
                </a:lnTo>
                <a:lnTo>
                  <a:pt x="6142321" y="1329807"/>
                </a:lnTo>
                <a:cubicBezTo>
                  <a:pt x="6135879" y="1333315"/>
                  <a:pt x="6129438" y="1335069"/>
                  <a:pt x="6122999" y="1335069"/>
                </a:cubicBezTo>
                <a:cubicBezTo>
                  <a:pt x="6114737" y="1335069"/>
                  <a:pt x="6108974" y="1332737"/>
                  <a:pt x="6105711" y="1328073"/>
                </a:cubicBezTo>
                <a:cubicBezTo>
                  <a:pt x="6102448" y="1323409"/>
                  <a:pt x="6102030" y="1317506"/>
                  <a:pt x="6104457" y="1310364"/>
                </a:cubicBezTo>
                <a:cubicBezTo>
                  <a:pt x="6109634" y="1295131"/>
                  <a:pt x="6122693" y="1285961"/>
                  <a:pt x="6143636" y="1282854"/>
                </a:cubicBezTo>
                <a:lnTo>
                  <a:pt x="6168908" y="1279247"/>
                </a:lnTo>
                <a:cubicBezTo>
                  <a:pt x="6174284" y="1263429"/>
                  <a:pt x="6170820" y="1255521"/>
                  <a:pt x="6158517" y="1255521"/>
                </a:cubicBezTo>
                <a:cubicBezTo>
                  <a:pt x="6149882" y="1255521"/>
                  <a:pt x="6139341" y="1259167"/>
                  <a:pt x="6126893" y="1266460"/>
                </a:cubicBezTo>
                <a:lnTo>
                  <a:pt x="6130676" y="1255332"/>
                </a:lnTo>
                <a:cubicBezTo>
                  <a:pt x="6135154" y="1252506"/>
                  <a:pt x="6140406" y="1250206"/>
                  <a:pt x="6146432" y="1248433"/>
                </a:cubicBezTo>
                <a:cubicBezTo>
                  <a:pt x="6152459" y="1246659"/>
                  <a:pt x="6157839" y="1245772"/>
                  <a:pt x="6162574" y="1245772"/>
                </a:cubicBezTo>
                <a:close/>
                <a:moveTo>
                  <a:pt x="5806502" y="1245772"/>
                </a:moveTo>
                <a:cubicBezTo>
                  <a:pt x="5815888" y="1245772"/>
                  <a:pt x="5822007" y="1248905"/>
                  <a:pt x="5824859" y="1255171"/>
                </a:cubicBezTo>
                <a:cubicBezTo>
                  <a:pt x="5827710" y="1261436"/>
                  <a:pt x="5827219" y="1270210"/>
                  <a:pt x="5823385" y="1281491"/>
                </a:cubicBezTo>
                <a:lnTo>
                  <a:pt x="5805859" y="1333060"/>
                </a:lnTo>
                <a:lnTo>
                  <a:pt x="5795441" y="1333060"/>
                </a:lnTo>
                <a:lnTo>
                  <a:pt x="5812233" y="1283649"/>
                </a:lnTo>
                <a:cubicBezTo>
                  <a:pt x="5818607" y="1264897"/>
                  <a:pt x="5815170" y="1255521"/>
                  <a:pt x="5801925" y="1255521"/>
                </a:cubicBezTo>
                <a:cubicBezTo>
                  <a:pt x="5794482" y="1255521"/>
                  <a:pt x="5787409" y="1258267"/>
                  <a:pt x="5780706" y="1263761"/>
                </a:cubicBezTo>
                <a:cubicBezTo>
                  <a:pt x="5774003" y="1269254"/>
                  <a:pt x="5769255" y="1276107"/>
                  <a:pt x="5766464" y="1284319"/>
                </a:cubicBezTo>
                <a:lnTo>
                  <a:pt x="5749900" y="1333060"/>
                </a:lnTo>
                <a:lnTo>
                  <a:pt x="5739482" y="1333060"/>
                </a:lnTo>
                <a:lnTo>
                  <a:pt x="5768464" y="1247782"/>
                </a:lnTo>
                <a:lnTo>
                  <a:pt x="5778882" y="1247782"/>
                </a:lnTo>
                <a:lnTo>
                  <a:pt x="5774818" y="1259741"/>
                </a:lnTo>
                <a:lnTo>
                  <a:pt x="5779416" y="1255316"/>
                </a:lnTo>
                <a:cubicBezTo>
                  <a:pt x="5787459" y="1248954"/>
                  <a:pt x="5796487" y="1245772"/>
                  <a:pt x="5806502" y="1245772"/>
                </a:cubicBezTo>
                <a:close/>
                <a:moveTo>
                  <a:pt x="5677766" y="1245772"/>
                </a:moveTo>
                <a:cubicBezTo>
                  <a:pt x="5688493" y="1245772"/>
                  <a:pt x="5695448" y="1249545"/>
                  <a:pt x="5698633" y="1257089"/>
                </a:cubicBezTo>
                <a:cubicBezTo>
                  <a:pt x="5701819" y="1264634"/>
                  <a:pt x="5701255" y="1274752"/>
                  <a:pt x="5696942" y="1287444"/>
                </a:cubicBezTo>
                <a:lnTo>
                  <a:pt x="5695323" y="1292207"/>
                </a:lnTo>
                <a:lnTo>
                  <a:pt x="5634378" y="1292207"/>
                </a:lnTo>
                <a:cubicBezTo>
                  <a:pt x="5630980" y="1302205"/>
                  <a:pt x="5630722" y="1310223"/>
                  <a:pt x="5633605" y="1316262"/>
                </a:cubicBezTo>
                <a:cubicBezTo>
                  <a:pt x="5636488" y="1322301"/>
                  <a:pt x="5642246" y="1325321"/>
                  <a:pt x="5650880" y="1325321"/>
                </a:cubicBezTo>
                <a:cubicBezTo>
                  <a:pt x="5659768" y="1325321"/>
                  <a:pt x="5670448" y="1321923"/>
                  <a:pt x="5682920" y="1315126"/>
                </a:cubicBezTo>
                <a:lnTo>
                  <a:pt x="5679474" y="1325268"/>
                </a:lnTo>
                <a:cubicBezTo>
                  <a:pt x="5668040" y="1331802"/>
                  <a:pt x="5656909" y="1335069"/>
                  <a:pt x="5646080" y="1335069"/>
                </a:cubicBezTo>
                <a:cubicBezTo>
                  <a:pt x="5634996" y="1335069"/>
                  <a:pt x="5627395" y="1331109"/>
                  <a:pt x="5623276" y="1323188"/>
                </a:cubicBezTo>
                <a:cubicBezTo>
                  <a:pt x="5619156" y="1315267"/>
                  <a:pt x="5619513" y="1304196"/>
                  <a:pt x="5624346" y="1289974"/>
                </a:cubicBezTo>
                <a:cubicBezTo>
                  <a:pt x="5628548" y="1277610"/>
                  <a:pt x="5635657" y="1267152"/>
                  <a:pt x="5645673" y="1258600"/>
                </a:cubicBezTo>
                <a:cubicBezTo>
                  <a:pt x="5655688" y="1250048"/>
                  <a:pt x="5666386" y="1245772"/>
                  <a:pt x="5677766" y="1245772"/>
                </a:cubicBezTo>
                <a:close/>
                <a:moveTo>
                  <a:pt x="5551932" y="1245772"/>
                </a:moveTo>
                <a:cubicBezTo>
                  <a:pt x="5562894" y="1245772"/>
                  <a:pt x="5570167" y="1249549"/>
                  <a:pt x="5573753" y="1257103"/>
                </a:cubicBezTo>
                <a:cubicBezTo>
                  <a:pt x="5577338" y="1264657"/>
                  <a:pt x="5576977" y="1274771"/>
                  <a:pt x="5572670" y="1287444"/>
                </a:cubicBezTo>
                <a:cubicBezTo>
                  <a:pt x="5567870" y="1301569"/>
                  <a:pt x="5560467" y="1313038"/>
                  <a:pt x="5550464" y="1321850"/>
                </a:cubicBezTo>
                <a:cubicBezTo>
                  <a:pt x="5540460" y="1330663"/>
                  <a:pt x="5529693" y="1335069"/>
                  <a:pt x="5518162" y="1335069"/>
                </a:cubicBezTo>
                <a:cubicBezTo>
                  <a:pt x="5508476" y="1335069"/>
                  <a:pt x="5501824" y="1331944"/>
                  <a:pt x="5498206" y="1325693"/>
                </a:cubicBezTo>
                <a:lnTo>
                  <a:pt x="5496680" y="1321424"/>
                </a:lnTo>
                <a:lnTo>
                  <a:pt x="5479852" y="1370937"/>
                </a:lnTo>
                <a:lnTo>
                  <a:pt x="5469434" y="1370937"/>
                </a:lnTo>
                <a:lnTo>
                  <a:pt x="5511289" y="1247782"/>
                </a:lnTo>
                <a:lnTo>
                  <a:pt x="5521707" y="1247782"/>
                </a:lnTo>
                <a:lnTo>
                  <a:pt x="5516718" y="1262463"/>
                </a:lnTo>
                <a:lnTo>
                  <a:pt x="5531319" y="1250955"/>
                </a:lnTo>
                <a:cubicBezTo>
                  <a:pt x="5538260" y="1247500"/>
                  <a:pt x="5545130" y="1245772"/>
                  <a:pt x="5551932" y="1245772"/>
                </a:cubicBezTo>
                <a:close/>
                <a:moveTo>
                  <a:pt x="5201516" y="1245772"/>
                </a:moveTo>
                <a:cubicBezTo>
                  <a:pt x="5212243" y="1245772"/>
                  <a:pt x="5219198" y="1249545"/>
                  <a:pt x="5222383" y="1257089"/>
                </a:cubicBezTo>
                <a:cubicBezTo>
                  <a:pt x="5225569" y="1264634"/>
                  <a:pt x="5225005" y="1274752"/>
                  <a:pt x="5220692" y="1287444"/>
                </a:cubicBezTo>
                <a:lnTo>
                  <a:pt x="5219073" y="1292207"/>
                </a:lnTo>
                <a:lnTo>
                  <a:pt x="5158128" y="1292207"/>
                </a:lnTo>
                <a:cubicBezTo>
                  <a:pt x="5154730" y="1302205"/>
                  <a:pt x="5154472" y="1310223"/>
                  <a:pt x="5157355" y="1316262"/>
                </a:cubicBezTo>
                <a:cubicBezTo>
                  <a:pt x="5160238" y="1322301"/>
                  <a:pt x="5165996" y="1325321"/>
                  <a:pt x="5174630" y="1325321"/>
                </a:cubicBezTo>
                <a:cubicBezTo>
                  <a:pt x="5183518" y="1325321"/>
                  <a:pt x="5194198" y="1321923"/>
                  <a:pt x="5206670" y="1315126"/>
                </a:cubicBezTo>
                <a:lnTo>
                  <a:pt x="5203224" y="1325268"/>
                </a:lnTo>
                <a:cubicBezTo>
                  <a:pt x="5191790" y="1331802"/>
                  <a:pt x="5180659" y="1335069"/>
                  <a:pt x="5169830" y="1335069"/>
                </a:cubicBezTo>
                <a:cubicBezTo>
                  <a:pt x="5158746" y="1335069"/>
                  <a:pt x="5151145" y="1331109"/>
                  <a:pt x="5147026" y="1323188"/>
                </a:cubicBezTo>
                <a:cubicBezTo>
                  <a:pt x="5142906" y="1315267"/>
                  <a:pt x="5143263" y="1304196"/>
                  <a:pt x="5148096" y="1289974"/>
                </a:cubicBezTo>
                <a:cubicBezTo>
                  <a:pt x="5152298" y="1277610"/>
                  <a:pt x="5159407" y="1267152"/>
                  <a:pt x="5169423" y="1258600"/>
                </a:cubicBezTo>
                <a:cubicBezTo>
                  <a:pt x="5179438" y="1250048"/>
                  <a:pt x="5190136" y="1245772"/>
                  <a:pt x="5201516" y="1245772"/>
                </a:cubicBezTo>
                <a:close/>
                <a:moveTo>
                  <a:pt x="5077691" y="1245772"/>
                </a:moveTo>
                <a:cubicBezTo>
                  <a:pt x="5088418" y="1245772"/>
                  <a:pt x="5095373" y="1249545"/>
                  <a:pt x="5098558" y="1257089"/>
                </a:cubicBezTo>
                <a:cubicBezTo>
                  <a:pt x="5101744" y="1264634"/>
                  <a:pt x="5101180" y="1274752"/>
                  <a:pt x="5096867" y="1287444"/>
                </a:cubicBezTo>
                <a:lnTo>
                  <a:pt x="5095248" y="1292207"/>
                </a:lnTo>
                <a:lnTo>
                  <a:pt x="5034303" y="1292207"/>
                </a:lnTo>
                <a:cubicBezTo>
                  <a:pt x="5030905" y="1302205"/>
                  <a:pt x="5030647" y="1310223"/>
                  <a:pt x="5033530" y="1316262"/>
                </a:cubicBezTo>
                <a:cubicBezTo>
                  <a:pt x="5036413" y="1322301"/>
                  <a:pt x="5042171" y="1325321"/>
                  <a:pt x="5050805" y="1325321"/>
                </a:cubicBezTo>
                <a:cubicBezTo>
                  <a:pt x="5059693" y="1325321"/>
                  <a:pt x="5070373" y="1321923"/>
                  <a:pt x="5082845" y="1315126"/>
                </a:cubicBezTo>
                <a:lnTo>
                  <a:pt x="5079399" y="1325268"/>
                </a:lnTo>
                <a:cubicBezTo>
                  <a:pt x="5067965" y="1331802"/>
                  <a:pt x="5056834" y="1335069"/>
                  <a:pt x="5046005" y="1335069"/>
                </a:cubicBezTo>
                <a:cubicBezTo>
                  <a:pt x="5034921" y="1335069"/>
                  <a:pt x="5027320" y="1331109"/>
                  <a:pt x="5023201" y="1323188"/>
                </a:cubicBezTo>
                <a:cubicBezTo>
                  <a:pt x="5019081" y="1315267"/>
                  <a:pt x="5019438" y="1304196"/>
                  <a:pt x="5024271" y="1289974"/>
                </a:cubicBezTo>
                <a:cubicBezTo>
                  <a:pt x="5028473" y="1277610"/>
                  <a:pt x="5035582" y="1267152"/>
                  <a:pt x="5045598" y="1258600"/>
                </a:cubicBezTo>
                <a:cubicBezTo>
                  <a:pt x="5055613" y="1250048"/>
                  <a:pt x="5066311" y="1245772"/>
                  <a:pt x="5077691" y="1245772"/>
                </a:cubicBezTo>
                <a:close/>
                <a:moveTo>
                  <a:pt x="4833018" y="1245772"/>
                </a:moveTo>
                <a:cubicBezTo>
                  <a:pt x="4845187" y="1245772"/>
                  <a:pt x="4853469" y="1249768"/>
                  <a:pt x="4857865" y="1257758"/>
                </a:cubicBezTo>
                <a:cubicBezTo>
                  <a:pt x="4862261" y="1265749"/>
                  <a:pt x="4862099" y="1276686"/>
                  <a:pt x="4857381" y="1290570"/>
                </a:cubicBezTo>
                <a:cubicBezTo>
                  <a:pt x="4852906" y="1303738"/>
                  <a:pt x="4845658" y="1314447"/>
                  <a:pt x="4835637" y="1322696"/>
                </a:cubicBezTo>
                <a:cubicBezTo>
                  <a:pt x="4825615" y="1330945"/>
                  <a:pt x="4814329" y="1335069"/>
                  <a:pt x="4801778" y="1335069"/>
                </a:cubicBezTo>
                <a:cubicBezTo>
                  <a:pt x="4789316" y="1335069"/>
                  <a:pt x="4780849" y="1330961"/>
                  <a:pt x="4776379" y="1322746"/>
                </a:cubicBezTo>
                <a:cubicBezTo>
                  <a:pt x="4771908" y="1314530"/>
                  <a:pt x="4771879" y="1303929"/>
                  <a:pt x="4776293" y="1290942"/>
                </a:cubicBezTo>
                <a:cubicBezTo>
                  <a:pt x="4781083" y="1276845"/>
                  <a:pt x="4788638" y="1265793"/>
                  <a:pt x="4798955" y="1257784"/>
                </a:cubicBezTo>
                <a:cubicBezTo>
                  <a:pt x="4809272" y="1249776"/>
                  <a:pt x="4820627" y="1245772"/>
                  <a:pt x="4833018" y="1245772"/>
                </a:cubicBezTo>
                <a:close/>
                <a:moveTo>
                  <a:pt x="4628007" y="1245772"/>
                </a:moveTo>
                <a:cubicBezTo>
                  <a:pt x="4638969" y="1245772"/>
                  <a:pt x="4646243" y="1249549"/>
                  <a:pt x="4649828" y="1257103"/>
                </a:cubicBezTo>
                <a:cubicBezTo>
                  <a:pt x="4653413" y="1264657"/>
                  <a:pt x="4653052" y="1274771"/>
                  <a:pt x="4648745" y="1287444"/>
                </a:cubicBezTo>
                <a:cubicBezTo>
                  <a:pt x="4643945" y="1301569"/>
                  <a:pt x="4636543" y="1313038"/>
                  <a:pt x="4626539" y="1321850"/>
                </a:cubicBezTo>
                <a:cubicBezTo>
                  <a:pt x="4616535" y="1330663"/>
                  <a:pt x="4605768" y="1335069"/>
                  <a:pt x="4594237" y="1335069"/>
                </a:cubicBezTo>
                <a:cubicBezTo>
                  <a:pt x="4584551" y="1335069"/>
                  <a:pt x="4577899" y="1331944"/>
                  <a:pt x="4574281" y="1325693"/>
                </a:cubicBezTo>
                <a:lnTo>
                  <a:pt x="4572755" y="1321424"/>
                </a:lnTo>
                <a:lnTo>
                  <a:pt x="4555927" y="1370937"/>
                </a:lnTo>
                <a:lnTo>
                  <a:pt x="4545509" y="1370937"/>
                </a:lnTo>
                <a:lnTo>
                  <a:pt x="4587364" y="1247782"/>
                </a:lnTo>
                <a:lnTo>
                  <a:pt x="4597782" y="1247782"/>
                </a:lnTo>
                <a:lnTo>
                  <a:pt x="4592793" y="1262463"/>
                </a:lnTo>
                <a:lnTo>
                  <a:pt x="4607394" y="1250955"/>
                </a:lnTo>
                <a:cubicBezTo>
                  <a:pt x="4614335" y="1247500"/>
                  <a:pt x="4621206" y="1245772"/>
                  <a:pt x="4628007" y="1245772"/>
                </a:cubicBezTo>
                <a:close/>
                <a:moveTo>
                  <a:pt x="4450976" y="1245772"/>
                </a:moveTo>
                <a:cubicBezTo>
                  <a:pt x="4457342" y="1245772"/>
                  <a:pt x="4462172" y="1247608"/>
                  <a:pt x="4465466" y="1251278"/>
                </a:cubicBezTo>
                <a:cubicBezTo>
                  <a:pt x="4468760" y="1254948"/>
                  <a:pt x="4469934" y="1259389"/>
                  <a:pt x="4468987" y="1264599"/>
                </a:cubicBezTo>
                <a:cubicBezTo>
                  <a:pt x="4472423" y="1258989"/>
                  <a:pt x="4477249" y="1254448"/>
                  <a:pt x="4483464" y="1250978"/>
                </a:cubicBezTo>
                <a:cubicBezTo>
                  <a:pt x="4489680" y="1247508"/>
                  <a:pt x="4495742" y="1245772"/>
                  <a:pt x="4501652" y="1245772"/>
                </a:cubicBezTo>
                <a:cubicBezTo>
                  <a:pt x="4520702" y="1245772"/>
                  <a:pt x="4526273" y="1257406"/>
                  <a:pt x="4518366" y="1280673"/>
                </a:cubicBezTo>
                <a:lnTo>
                  <a:pt x="4500562" y="1333060"/>
                </a:lnTo>
                <a:lnTo>
                  <a:pt x="4490144" y="1333060"/>
                </a:lnTo>
                <a:lnTo>
                  <a:pt x="4507468" y="1282087"/>
                </a:lnTo>
                <a:cubicBezTo>
                  <a:pt x="4510869" y="1272080"/>
                  <a:pt x="4511721" y="1265151"/>
                  <a:pt x="4510027" y="1261299"/>
                </a:cubicBezTo>
                <a:cubicBezTo>
                  <a:pt x="4508333" y="1257447"/>
                  <a:pt x="4504238" y="1255521"/>
                  <a:pt x="4497744" y="1255521"/>
                </a:cubicBezTo>
                <a:cubicBezTo>
                  <a:pt x="4491737" y="1255521"/>
                  <a:pt x="4485626" y="1258137"/>
                  <a:pt x="4479409" y="1263368"/>
                </a:cubicBezTo>
                <a:cubicBezTo>
                  <a:pt x="4473193" y="1268600"/>
                  <a:pt x="4468710" y="1275261"/>
                  <a:pt x="4465961" y="1283352"/>
                </a:cubicBezTo>
                <a:lnTo>
                  <a:pt x="4449068" y="1333060"/>
                </a:lnTo>
                <a:lnTo>
                  <a:pt x="4438650" y="1333060"/>
                </a:lnTo>
                <a:lnTo>
                  <a:pt x="4456175" y="1281491"/>
                </a:lnTo>
                <a:cubicBezTo>
                  <a:pt x="4462059" y="1264178"/>
                  <a:pt x="4458528" y="1255521"/>
                  <a:pt x="4445580" y="1255521"/>
                </a:cubicBezTo>
                <a:cubicBezTo>
                  <a:pt x="4439400" y="1255521"/>
                  <a:pt x="4433312" y="1258159"/>
                  <a:pt x="4427316" y="1263436"/>
                </a:cubicBezTo>
                <a:cubicBezTo>
                  <a:pt x="4421320" y="1268713"/>
                  <a:pt x="4416870" y="1275624"/>
                  <a:pt x="4413965" y="1284170"/>
                </a:cubicBezTo>
                <a:lnTo>
                  <a:pt x="4397350" y="1333060"/>
                </a:lnTo>
                <a:lnTo>
                  <a:pt x="4386932" y="1333060"/>
                </a:lnTo>
                <a:lnTo>
                  <a:pt x="4415914" y="1247782"/>
                </a:lnTo>
                <a:lnTo>
                  <a:pt x="4426332" y="1247782"/>
                </a:lnTo>
                <a:lnTo>
                  <a:pt x="4422685" y="1258513"/>
                </a:lnTo>
                <a:lnTo>
                  <a:pt x="4426766" y="1254604"/>
                </a:lnTo>
                <a:cubicBezTo>
                  <a:pt x="4434162" y="1248716"/>
                  <a:pt x="4442231" y="1245772"/>
                  <a:pt x="4450976" y="1245772"/>
                </a:cubicBezTo>
                <a:close/>
                <a:moveTo>
                  <a:pt x="4155031" y="1245772"/>
                </a:moveTo>
                <a:cubicBezTo>
                  <a:pt x="4162334" y="1245772"/>
                  <a:pt x="4168343" y="1247434"/>
                  <a:pt x="4173057" y="1250756"/>
                </a:cubicBezTo>
                <a:lnTo>
                  <a:pt x="4169415" y="1261474"/>
                </a:lnTo>
                <a:cubicBezTo>
                  <a:pt x="4163316" y="1257505"/>
                  <a:pt x="4157144" y="1255521"/>
                  <a:pt x="4150900" y="1255521"/>
                </a:cubicBezTo>
                <a:cubicBezTo>
                  <a:pt x="4145884" y="1255521"/>
                  <a:pt x="4141447" y="1256785"/>
                  <a:pt x="4137588" y="1259314"/>
                </a:cubicBezTo>
                <a:cubicBezTo>
                  <a:pt x="4133730" y="1261843"/>
                  <a:pt x="4131109" y="1265143"/>
                  <a:pt x="4129727" y="1269213"/>
                </a:cubicBezTo>
                <a:cubicBezTo>
                  <a:pt x="4128507" y="1272800"/>
                  <a:pt x="4128467" y="1275694"/>
                  <a:pt x="4129605" y="1277895"/>
                </a:cubicBezTo>
                <a:cubicBezTo>
                  <a:pt x="4130744" y="1280096"/>
                  <a:pt x="4134477" y="1282975"/>
                  <a:pt x="4140806" y="1286534"/>
                </a:cubicBezTo>
                <a:cubicBezTo>
                  <a:pt x="4147769" y="1289991"/>
                  <a:pt x="4152366" y="1293470"/>
                  <a:pt x="4154598" y="1296972"/>
                </a:cubicBezTo>
                <a:cubicBezTo>
                  <a:pt x="4156831" y="1300474"/>
                  <a:pt x="4156949" y="1305161"/>
                  <a:pt x="4154953" y="1311034"/>
                </a:cubicBezTo>
                <a:cubicBezTo>
                  <a:pt x="4152593" y="1317980"/>
                  <a:pt x="4148042" y="1323722"/>
                  <a:pt x="4141300" y="1328261"/>
                </a:cubicBezTo>
                <a:cubicBezTo>
                  <a:pt x="4134559" y="1332800"/>
                  <a:pt x="4126664" y="1335069"/>
                  <a:pt x="4117615" y="1335069"/>
                </a:cubicBezTo>
                <a:cubicBezTo>
                  <a:pt x="4109328" y="1335069"/>
                  <a:pt x="4102927" y="1332956"/>
                  <a:pt x="4098412" y="1328729"/>
                </a:cubicBezTo>
                <a:lnTo>
                  <a:pt x="4102201" y="1317582"/>
                </a:lnTo>
                <a:cubicBezTo>
                  <a:pt x="4105644" y="1320090"/>
                  <a:pt x="4109035" y="1322006"/>
                  <a:pt x="4112372" y="1323332"/>
                </a:cubicBezTo>
                <a:cubicBezTo>
                  <a:pt x="4115709" y="1324658"/>
                  <a:pt x="4118734" y="1325321"/>
                  <a:pt x="4121448" y="1325321"/>
                </a:cubicBezTo>
                <a:cubicBezTo>
                  <a:pt x="4133354" y="1325321"/>
                  <a:pt x="4140926" y="1320559"/>
                  <a:pt x="4144163" y="1311034"/>
                </a:cubicBezTo>
                <a:cubicBezTo>
                  <a:pt x="4145254" y="1307824"/>
                  <a:pt x="4144896" y="1305024"/>
                  <a:pt x="4143089" y="1302634"/>
                </a:cubicBezTo>
                <a:cubicBezTo>
                  <a:pt x="4141282" y="1300244"/>
                  <a:pt x="4137716" y="1297722"/>
                  <a:pt x="4132391" y="1295067"/>
                </a:cubicBezTo>
                <a:cubicBezTo>
                  <a:pt x="4125522" y="1291545"/>
                  <a:pt x="4121056" y="1287844"/>
                  <a:pt x="4118994" y="1283965"/>
                </a:cubicBezTo>
                <a:cubicBezTo>
                  <a:pt x="4116931" y="1280087"/>
                  <a:pt x="4116861" y="1275318"/>
                  <a:pt x="4118784" y="1269659"/>
                </a:cubicBezTo>
                <a:cubicBezTo>
                  <a:pt x="4121221" y="1262490"/>
                  <a:pt x="4125899" y="1256717"/>
                  <a:pt x="4132819" y="1252339"/>
                </a:cubicBezTo>
                <a:cubicBezTo>
                  <a:pt x="4139739" y="1247961"/>
                  <a:pt x="4147143" y="1245772"/>
                  <a:pt x="4155031" y="1245772"/>
                </a:cubicBezTo>
                <a:close/>
                <a:moveTo>
                  <a:pt x="4039466" y="1245772"/>
                </a:moveTo>
                <a:cubicBezTo>
                  <a:pt x="4050192" y="1245772"/>
                  <a:pt x="4057148" y="1249545"/>
                  <a:pt x="4060333" y="1257089"/>
                </a:cubicBezTo>
                <a:cubicBezTo>
                  <a:pt x="4063518" y="1264634"/>
                  <a:pt x="4062954" y="1274752"/>
                  <a:pt x="4058642" y="1287444"/>
                </a:cubicBezTo>
                <a:lnTo>
                  <a:pt x="4057023" y="1292207"/>
                </a:lnTo>
                <a:lnTo>
                  <a:pt x="3996078" y="1292207"/>
                </a:lnTo>
                <a:cubicBezTo>
                  <a:pt x="3992680" y="1302205"/>
                  <a:pt x="3992422" y="1310223"/>
                  <a:pt x="3995305" y="1316262"/>
                </a:cubicBezTo>
                <a:cubicBezTo>
                  <a:pt x="3998187" y="1322301"/>
                  <a:pt x="4003946" y="1325321"/>
                  <a:pt x="4012580" y="1325321"/>
                </a:cubicBezTo>
                <a:cubicBezTo>
                  <a:pt x="4021468" y="1325321"/>
                  <a:pt x="4032148" y="1321923"/>
                  <a:pt x="4044620" y="1315126"/>
                </a:cubicBezTo>
                <a:lnTo>
                  <a:pt x="4041174" y="1325268"/>
                </a:lnTo>
                <a:cubicBezTo>
                  <a:pt x="4029740" y="1331802"/>
                  <a:pt x="4018609" y="1335069"/>
                  <a:pt x="4007780" y="1335069"/>
                </a:cubicBezTo>
                <a:cubicBezTo>
                  <a:pt x="3996696" y="1335069"/>
                  <a:pt x="3989095" y="1331109"/>
                  <a:pt x="3984976" y="1323188"/>
                </a:cubicBezTo>
                <a:cubicBezTo>
                  <a:pt x="3980856" y="1315267"/>
                  <a:pt x="3981213" y="1304196"/>
                  <a:pt x="3986046" y="1289974"/>
                </a:cubicBezTo>
                <a:cubicBezTo>
                  <a:pt x="3990248" y="1277610"/>
                  <a:pt x="3997357" y="1267152"/>
                  <a:pt x="4007373" y="1258600"/>
                </a:cubicBezTo>
                <a:cubicBezTo>
                  <a:pt x="4017388" y="1250048"/>
                  <a:pt x="4028086" y="1245772"/>
                  <a:pt x="4039466" y="1245772"/>
                </a:cubicBezTo>
                <a:close/>
                <a:moveTo>
                  <a:pt x="3929556" y="1245772"/>
                </a:moveTo>
                <a:cubicBezTo>
                  <a:pt x="3936053" y="1245772"/>
                  <a:pt x="3942149" y="1247249"/>
                  <a:pt x="3947845" y="1250201"/>
                </a:cubicBezTo>
                <a:lnTo>
                  <a:pt x="3944192" y="1260953"/>
                </a:lnTo>
                <a:cubicBezTo>
                  <a:pt x="3938224" y="1257331"/>
                  <a:pt x="3931870" y="1255521"/>
                  <a:pt x="3925128" y="1255521"/>
                </a:cubicBezTo>
                <a:cubicBezTo>
                  <a:pt x="3915990" y="1255521"/>
                  <a:pt x="3907433" y="1258833"/>
                  <a:pt x="3899456" y="1265457"/>
                </a:cubicBezTo>
                <a:cubicBezTo>
                  <a:pt x="3891480" y="1272081"/>
                  <a:pt x="3885679" y="1280725"/>
                  <a:pt x="3882056" y="1291388"/>
                </a:cubicBezTo>
                <a:cubicBezTo>
                  <a:pt x="3878543" y="1301726"/>
                  <a:pt x="3878343" y="1309966"/>
                  <a:pt x="3881456" y="1316108"/>
                </a:cubicBezTo>
                <a:cubicBezTo>
                  <a:pt x="3884569" y="1322250"/>
                  <a:pt x="3890400" y="1325321"/>
                  <a:pt x="3898950" y="1325321"/>
                </a:cubicBezTo>
                <a:cubicBezTo>
                  <a:pt x="3906856" y="1325321"/>
                  <a:pt x="3915287" y="1323138"/>
                  <a:pt x="3924244" y="1318773"/>
                </a:cubicBezTo>
                <a:lnTo>
                  <a:pt x="3920858" y="1328737"/>
                </a:lnTo>
                <a:cubicBezTo>
                  <a:pt x="3912590" y="1332959"/>
                  <a:pt x="3904059" y="1335069"/>
                  <a:pt x="3895265" y="1335069"/>
                </a:cubicBezTo>
                <a:cubicBezTo>
                  <a:pt x="3883650" y="1335069"/>
                  <a:pt x="3875630" y="1331074"/>
                  <a:pt x="3871205" y="1323082"/>
                </a:cubicBezTo>
                <a:cubicBezTo>
                  <a:pt x="3866781" y="1315091"/>
                  <a:pt x="3866750" y="1304675"/>
                  <a:pt x="3871115" y="1291835"/>
                </a:cubicBezTo>
                <a:cubicBezTo>
                  <a:pt x="3875678" y="1278405"/>
                  <a:pt x="3883426" y="1267371"/>
                  <a:pt x="3894359" y="1258732"/>
                </a:cubicBezTo>
                <a:cubicBezTo>
                  <a:pt x="3905292" y="1250092"/>
                  <a:pt x="3917025" y="1245772"/>
                  <a:pt x="3929556" y="1245772"/>
                </a:cubicBezTo>
                <a:close/>
                <a:moveTo>
                  <a:pt x="3515591" y="1245772"/>
                </a:moveTo>
                <a:cubicBezTo>
                  <a:pt x="3526317" y="1245772"/>
                  <a:pt x="3533273" y="1249545"/>
                  <a:pt x="3536458" y="1257089"/>
                </a:cubicBezTo>
                <a:cubicBezTo>
                  <a:pt x="3539643" y="1264634"/>
                  <a:pt x="3539079" y="1274752"/>
                  <a:pt x="3534767" y="1287444"/>
                </a:cubicBezTo>
                <a:lnTo>
                  <a:pt x="3533148" y="1292207"/>
                </a:lnTo>
                <a:lnTo>
                  <a:pt x="3472203" y="1292207"/>
                </a:lnTo>
                <a:cubicBezTo>
                  <a:pt x="3468804" y="1302205"/>
                  <a:pt x="3468547" y="1310223"/>
                  <a:pt x="3471430" y="1316262"/>
                </a:cubicBezTo>
                <a:cubicBezTo>
                  <a:pt x="3474312" y="1322301"/>
                  <a:pt x="3480071" y="1325321"/>
                  <a:pt x="3488705" y="1325321"/>
                </a:cubicBezTo>
                <a:cubicBezTo>
                  <a:pt x="3497593" y="1325321"/>
                  <a:pt x="3508273" y="1321923"/>
                  <a:pt x="3520745" y="1315126"/>
                </a:cubicBezTo>
                <a:lnTo>
                  <a:pt x="3517299" y="1325268"/>
                </a:lnTo>
                <a:cubicBezTo>
                  <a:pt x="3505865" y="1331802"/>
                  <a:pt x="3494734" y="1335069"/>
                  <a:pt x="3483904" y="1335069"/>
                </a:cubicBezTo>
                <a:cubicBezTo>
                  <a:pt x="3472821" y="1335069"/>
                  <a:pt x="3465220" y="1331109"/>
                  <a:pt x="3461101" y="1323188"/>
                </a:cubicBezTo>
                <a:cubicBezTo>
                  <a:pt x="3456981" y="1315267"/>
                  <a:pt x="3457338" y="1304196"/>
                  <a:pt x="3462171" y="1289974"/>
                </a:cubicBezTo>
                <a:cubicBezTo>
                  <a:pt x="3466373" y="1277610"/>
                  <a:pt x="3473482" y="1267152"/>
                  <a:pt x="3483497" y="1258600"/>
                </a:cubicBezTo>
                <a:cubicBezTo>
                  <a:pt x="3493513" y="1250048"/>
                  <a:pt x="3504211" y="1245772"/>
                  <a:pt x="3515591" y="1245772"/>
                </a:cubicBezTo>
                <a:close/>
                <a:moveTo>
                  <a:pt x="3101402" y="1245772"/>
                </a:moveTo>
                <a:cubicBezTo>
                  <a:pt x="3110788" y="1245772"/>
                  <a:pt x="3116907" y="1248905"/>
                  <a:pt x="3119759" y="1255171"/>
                </a:cubicBezTo>
                <a:cubicBezTo>
                  <a:pt x="3122610" y="1261436"/>
                  <a:pt x="3122119" y="1270210"/>
                  <a:pt x="3118285" y="1281491"/>
                </a:cubicBezTo>
                <a:lnTo>
                  <a:pt x="3100759" y="1333060"/>
                </a:lnTo>
                <a:lnTo>
                  <a:pt x="3090341" y="1333060"/>
                </a:lnTo>
                <a:lnTo>
                  <a:pt x="3107133" y="1283649"/>
                </a:lnTo>
                <a:cubicBezTo>
                  <a:pt x="3113506" y="1264897"/>
                  <a:pt x="3110070" y="1255521"/>
                  <a:pt x="3096825" y="1255521"/>
                </a:cubicBezTo>
                <a:cubicBezTo>
                  <a:pt x="3089381" y="1255521"/>
                  <a:pt x="3082309" y="1258267"/>
                  <a:pt x="3075605" y="1263761"/>
                </a:cubicBezTo>
                <a:cubicBezTo>
                  <a:pt x="3068902" y="1269254"/>
                  <a:pt x="3064155" y="1276107"/>
                  <a:pt x="3061364" y="1284319"/>
                </a:cubicBezTo>
                <a:lnTo>
                  <a:pt x="3044800" y="1333060"/>
                </a:lnTo>
                <a:lnTo>
                  <a:pt x="3034382" y="1333060"/>
                </a:lnTo>
                <a:lnTo>
                  <a:pt x="3063364" y="1247782"/>
                </a:lnTo>
                <a:lnTo>
                  <a:pt x="3073782" y="1247782"/>
                </a:lnTo>
                <a:lnTo>
                  <a:pt x="3069717" y="1259741"/>
                </a:lnTo>
                <a:lnTo>
                  <a:pt x="3074316" y="1255316"/>
                </a:lnTo>
                <a:cubicBezTo>
                  <a:pt x="3082358" y="1248954"/>
                  <a:pt x="3091387" y="1245772"/>
                  <a:pt x="3101402" y="1245772"/>
                </a:cubicBezTo>
                <a:close/>
                <a:moveTo>
                  <a:pt x="2971698" y="1245772"/>
                </a:moveTo>
                <a:cubicBezTo>
                  <a:pt x="2980664" y="1245772"/>
                  <a:pt x="2986645" y="1248561"/>
                  <a:pt x="2989643" y="1254139"/>
                </a:cubicBezTo>
                <a:cubicBezTo>
                  <a:pt x="2992641" y="1259716"/>
                  <a:pt x="2992377" y="1267693"/>
                  <a:pt x="2988851" y="1278068"/>
                </a:cubicBezTo>
                <a:lnTo>
                  <a:pt x="2970163" y="1333060"/>
                </a:lnTo>
                <a:lnTo>
                  <a:pt x="2959745" y="1333060"/>
                </a:lnTo>
                <a:lnTo>
                  <a:pt x="2964487" y="1319106"/>
                </a:lnTo>
                <a:lnTo>
                  <a:pt x="2951446" y="1329807"/>
                </a:lnTo>
                <a:cubicBezTo>
                  <a:pt x="2945004" y="1333315"/>
                  <a:pt x="2938563" y="1335069"/>
                  <a:pt x="2932124" y="1335069"/>
                </a:cubicBezTo>
                <a:cubicBezTo>
                  <a:pt x="2923862" y="1335069"/>
                  <a:pt x="2918099" y="1332737"/>
                  <a:pt x="2914836" y="1328073"/>
                </a:cubicBezTo>
                <a:cubicBezTo>
                  <a:pt x="2911572" y="1323409"/>
                  <a:pt x="2911154" y="1317506"/>
                  <a:pt x="2913582" y="1310364"/>
                </a:cubicBezTo>
                <a:cubicBezTo>
                  <a:pt x="2918759" y="1295131"/>
                  <a:pt x="2931818" y="1285961"/>
                  <a:pt x="2952761" y="1282854"/>
                </a:cubicBezTo>
                <a:lnTo>
                  <a:pt x="2978033" y="1279247"/>
                </a:lnTo>
                <a:cubicBezTo>
                  <a:pt x="2983408" y="1263429"/>
                  <a:pt x="2979945" y="1255521"/>
                  <a:pt x="2967642" y="1255521"/>
                </a:cubicBezTo>
                <a:cubicBezTo>
                  <a:pt x="2959006" y="1255521"/>
                  <a:pt x="2948465" y="1259167"/>
                  <a:pt x="2936018" y="1266460"/>
                </a:cubicBezTo>
                <a:lnTo>
                  <a:pt x="2939800" y="1255332"/>
                </a:lnTo>
                <a:cubicBezTo>
                  <a:pt x="2944278" y="1252506"/>
                  <a:pt x="2949531" y="1250206"/>
                  <a:pt x="2955557" y="1248433"/>
                </a:cubicBezTo>
                <a:cubicBezTo>
                  <a:pt x="2961583" y="1246659"/>
                  <a:pt x="2966964" y="1245772"/>
                  <a:pt x="2971698" y="1245772"/>
                </a:cubicBezTo>
                <a:close/>
                <a:moveTo>
                  <a:pt x="2738931" y="1245772"/>
                </a:moveTo>
                <a:cubicBezTo>
                  <a:pt x="2745428" y="1245772"/>
                  <a:pt x="2751524" y="1247249"/>
                  <a:pt x="2757220" y="1250201"/>
                </a:cubicBezTo>
                <a:lnTo>
                  <a:pt x="2753566" y="1260953"/>
                </a:lnTo>
                <a:cubicBezTo>
                  <a:pt x="2747600" y="1257331"/>
                  <a:pt x="2741245" y="1255521"/>
                  <a:pt x="2734502" y="1255521"/>
                </a:cubicBezTo>
                <a:cubicBezTo>
                  <a:pt x="2725365" y="1255521"/>
                  <a:pt x="2716808" y="1258833"/>
                  <a:pt x="2708832" y="1265457"/>
                </a:cubicBezTo>
                <a:cubicBezTo>
                  <a:pt x="2700855" y="1272081"/>
                  <a:pt x="2695055" y="1280725"/>
                  <a:pt x="2691431" y="1291388"/>
                </a:cubicBezTo>
                <a:cubicBezTo>
                  <a:pt x="2687918" y="1301726"/>
                  <a:pt x="2687718" y="1309966"/>
                  <a:pt x="2690831" y="1316108"/>
                </a:cubicBezTo>
                <a:cubicBezTo>
                  <a:pt x="2693944" y="1322250"/>
                  <a:pt x="2699775" y="1325321"/>
                  <a:pt x="2708325" y="1325321"/>
                </a:cubicBezTo>
                <a:cubicBezTo>
                  <a:pt x="2716231" y="1325321"/>
                  <a:pt x="2724662" y="1323138"/>
                  <a:pt x="2733619" y="1318773"/>
                </a:cubicBezTo>
                <a:lnTo>
                  <a:pt x="2730233" y="1328737"/>
                </a:lnTo>
                <a:cubicBezTo>
                  <a:pt x="2721965" y="1332959"/>
                  <a:pt x="2713434" y="1335069"/>
                  <a:pt x="2704640" y="1335069"/>
                </a:cubicBezTo>
                <a:cubicBezTo>
                  <a:pt x="2693025" y="1335069"/>
                  <a:pt x="2685005" y="1331074"/>
                  <a:pt x="2680580" y="1323082"/>
                </a:cubicBezTo>
                <a:cubicBezTo>
                  <a:pt x="2676155" y="1315091"/>
                  <a:pt x="2676125" y="1304675"/>
                  <a:pt x="2680489" y="1291835"/>
                </a:cubicBezTo>
                <a:cubicBezTo>
                  <a:pt x="2685053" y="1278405"/>
                  <a:pt x="2692801" y="1267371"/>
                  <a:pt x="2703734" y="1258732"/>
                </a:cubicBezTo>
                <a:cubicBezTo>
                  <a:pt x="2714667" y="1250092"/>
                  <a:pt x="2726399" y="1245772"/>
                  <a:pt x="2738931" y="1245772"/>
                </a:cubicBezTo>
                <a:close/>
                <a:moveTo>
                  <a:pt x="2515466" y="1245772"/>
                </a:moveTo>
                <a:cubicBezTo>
                  <a:pt x="2526192" y="1245772"/>
                  <a:pt x="2533148" y="1249545"/>
                  <a:pt x="2536333" y="1257089"/>
                </a:cubicBezTo>
                <a:cubicBezTo>
                  <a:pt x="2539518" y="1264634"/>
                  <a:pt x="2538954" y="1274752"/>
                  <a:pt x="2534641" y="1287444"/>
                </a:cubicBezTo>
                <a:lnTo>
                  <a:pt x="2533023" y="1292207"/>
                </a:lnTo>
                <a:lnTo>
                  <a:pt x="2472078" y="1292207"/>
                </a:lnTo>
                <a:cubicBezTo>
                  <a:pt x="2468679" y="1302205"/>
                  <a:pt x="2468422" y="1310223"/>
                  <a:pt x="2471305" y="1316262"/>
                </a:cubicBezTo>
                <a:cubicBezTo>
                  <a:pt x="2474188" y="1322301"/>
                  <a:pt x="2479946" y="1325321"/>
                  <a:pt x="2488580" y="1325321"/>
                </a:cubicBezTo>
                <a:cubicBezTo>
                  <a:pt x="2497468" y="1325321"/>
                  <a:pt x="2508148" y="1321923"/>
                  <a:pt x="2520620" y="1315126"/>
                </a:cubicBezTo>
                <a:lnTo>
                  <a:pt x="2517174" y="1325268"/>
                </a:lnTo>
                <a:cubicBezTo>
                  <a:pt x="2505740" y="1331802"/>
                  <a:pt x="2494609" y="1335069"/>
                  <a:pt x="2483780" y="1335069"/>
                </a:cubicBezTo>
                <a:cubicBezTo>
                  <a:pt x="2472696" y="1335069"/>
                  <a:pt x="2465095" y="1331109"/>
                  <a:pt x="2460976" y="1323188"/>
                </a:cubicBezTo>
                <a:cubicBezTo>
                  <a:pt x="2456856" y="1315267"/>
                  <a:pt x="2457213" y="1304196"/>
                  <a:pt x="2462046" y="1289974"/>
                </a:cubicBezTo>
                <a:cubicBezTo>
                  <a:pt x="2466248" y="1277610"/>
                  <a:pt x="2473357" y="1267152"/>
                  <a:pt x="2483372" y="1258600"/>
                </a:cubicBezTo>
                <a:cubicBezTo>
                  <a:pt x="2493388" y="1250048"/>
                  <a:pt x="2504086" y="1245772"/>
                  <a:pt x="2515466" y="1245772"/>
                </a:cubicBezTo>
                <a:close/>
                <a:moveTo>
                  <a:pt x="2028724" y="1245772"/>
                </a:moveTo>
                <a:cubicBezTo>
                  <a:pt x="2037689" y="1245772"/>
                  <a:pt x="2043671" y="1248561"/>
                  <a:pt x="2046668" y="1254139"/>
                </a:cubicBezTo>
                <a:cubicBezTo>
                  <a:pt x="2049666" y="1259716"/>
                  <a:pt x="2049402" y="1267693"/>
                  <a:pt x="2045876" y="1278068"/>
                </a:cubicBezTo>
                <a:lnTo>
                  <a:pt x="2027188" y="1333060"/>
                </a:lnTo>
                <a:lnTo>
                  <a:pt x="2016770" y="1333060"/>
                </a:lnTo>
                <a:lnTo>
                  <a:pt x="2021512" y="1319106"/>
                </a:lnTo>
                <a:lnTo>
                  <a:pt x="2008472" y="1329807"/>
                </a:lnTo>
                <a:cubicBezTo>
                  <a:pt x="2002029" y="1333315"/>
                  <a:pt x="1995588" y="1335069"/>
                  <a:pt x="1989149" y="1335069"/>
                </a:cubicBezTo>
                <a:cubicBezTo>
                  <a:pt x="1980887" y="1335069"/>
                  <a:pt x="1975124" y="1332737"/>
                  <a:pt x="1971861" y="1328073"/>
                </a:cubicBezTo>
                <a:cubicBezTo>
                  <a:pt x="1968597" y="1323409"/>
                  <a:pt x="1968179" y="1317506"/>
                  <a:pt x="1970607" y="1310364"/>
                </a:cubicBezTo>
                <a:cubicBezTo>
                  <a:pt x="1975784" y="1295131"/>
                  <a:pt x="1988843" y="1285961"/>
                  <a:pt x="2009786" y="1282854"/>
                </a:cubicBezTo>
                <a:lnTo>
                  <a:pt x="2035058" y="1279247"/>
                </a:lnTo>
                <a:cubicBezTo>
                  <a:pt x="2040434" y="1263429"/>
                  <a:pt x="2036970" y="1255521"/>
                  <a:pt x="2024667" y="1255521"/>
                </a:cubicBezTo>
                <a:cubicBezTo>
                  <a:pt x="2016031" y="1255521"/>
                  <a:pt x="2005491" y="1259167"/>
                  <a:pt x="1993043" y="1266460"/>
                </a:cubicBezTo>
                <a:lnTo>
                  <a:pt x="1996825" y="1255332"/>
                </a:lnTo>
                <a:cubicBezTo>
                  <a:pt x="2001304" y="1252506"/>
                  <a:pt x="2006556" y="1250206"/>
                  <a:pt x="2012582" y="1248433"/>
                </a:cubicBezTo>
                <a:cubicBezTo>
                  <a:pt x="2018609" y="1246659"/>
                  <a:pt x="2023989" y="1245772"/>
                  <a:pt x="2028724" y="1245772"/>
                </a:cubicBezTo>
                <a:close/>
                <a:moveTo>
                  <a:pt x="1786952" y="1245772"/>
                </a:moveTo>
                <a:cubicBezTo>
                  <a:pt x="1796339" y="1245772"/>
                  <a:pt x="1802458" y="1248905"/>
                  <a:pt x="1805309" y="1255171"/>
                </a:cubicBezTo>
                <a:cubicBezTo>
                  <a:pt x="1808160" y="1261436"/>
                  <a:pt x="1807669" y="1270210"/>
                  <a:pt x="1803835" y="1281491"/>
                </a:cubicBezTo>
                <a:lnTo>
                  <a:pt x="1786309" y="1333060"/>
                </a:lnTo>
                <a:lnTo>
                  <a:pt x="1775892" y="1333060"/>
                </a:lnTo>
                <a:lnTo>
                  <a:pt x="1792683" y="1283649"/>
                </a:lnTo>
                <a:cubicBezTo>
                  <a:pt x="1799056" y="1264897"/>
                  <a:pt x="1795620" y="1255521"/>
                  <a:pt x="1782375" y="1255521"/>
                </a:cubicBezTo>
                <a:cubicBezTo>
                  <a:pt x="1774932" y="1255521"/>
                  <a:pt x="1767859" y="1258267"/>
                  <a:pt x="1761156" y="1263761"/>
                </a:cubicBezTo>
                <a:cubicBezTo>
                  <a:pt x="1754453" y="1269254"/>
                  <a:pt x="1749705" y="1276107"/>
                  <a:pt x="1746914" y="1284319"/>
                </a:cubicBezTo>
                <a:lnTo>
                  <a:pt x="1730350" y="1333060"/>
                </a:lnTo>
                <a:lnTo>
                  <a:pt x="1719932" y="1333060"/>
                </a:lnTo>
                <a:lnTo>
                  <a:pt x="1748914" y="1247782"/>
                </a:lnTo>
                <a:lnTo>
                  <a:pt x="1759332" y="1247782"/>
                </a:lnTo>
                <a:lnTo>
                  <a:pt x="1755267" y="1259741"/>
                </a:lnTo>
                <a:lnTo>
                  <a:pt x="1759866" y="1255316"/>
                </a:lnTo>
                <a:cubicBezTo>
                  <a:pt x="1767909" y="1248954"/>
                  <a:pt x="1776937" y="1245772"/>
                  <a:pt x="1786952" y="1245772"/>
                </a:cubicBezTo>
                <a:close/>
                <a:moveTo>
                  <a:pt x="1651668" y="1245772"/>
                </a:moveTo>
                <a:cubicBezTo>
                  <a:pt x="1663837" y="1245772"/>
                  <a:pt x="1672119" y="1249768"/>
                  <a:pt x="1676515" y="1257758"/>
                </a:cubicBezTo>
                <a:cubicBezTo>
                  <a:pt x="1680911" y="1265749"/>
                  <a:pt x="1680749" y="1276686"/>
                  <a:pt x="1676031" y="1290570"/>
                </a:cubicBezTo>
                <a:cubicBezTo>
                  <a:pt x="1671556" y="1303738"/>
                  <a:pt x="1664308" y="1314447"/>
                  <a:pt x="1654287" y="1322696"/>
                </a:cubicBezTo>
                <a:cubicBezTo>
                  <a:pt x="1644265" y="1330945"/>
                  <a:pt x="1632979" y="1335069"/>
                  <a:pt x="1620428" y="1335069"/>
                </a:cubicBezTo>
                <a:cubicBezTo>
                  <a:pt x="1607966" y="1335069"/>
                  <a:pt x="1599499" y="1330961"/>
                  <a:pt x="1595029" y="1322746"/>
                </a:cubicBezTo>
                <a:cubicBezTo>
                  <a:pt x="1590558" y="1314530"/>
                  <a:pt x="1590529" y="1303929"/>
                  <a:pt x="1594943" y="1290942"/>
                </a:cubicBezTo>
                <a:cubicBezTo>
                  <a:pt x="1599734" y="1276845"/>
                  <a:pt x="1607288" y="1265793"/>
                  <a:pt x="1617605" y="1257784"/>
                </a:cubicBezTo>
                <a:cubicBezTo>
                  <a:pt x="1627923" y="1249776"/>
                  <a:pt x="1639277" y="1245772"/>
                  <a:pt x="1651668" y="1245772"/>
                </a:cubicBezTo>
                <a:close/>
                <a:moveTo>
                  <a:pt x="1453577" y="1245772"/>
                </a:moveTo>
                <a:cubicBezTo>
                  <a:pt x="1462964" y="1245772"/>
                  <a:pt x="1469082" y="1248905"/>
                  <a:pt x="1471934" y="1255171"/>
                </a:cubicBezTo>
                <a:cubicBezTo>
                  <a:pt x="1474785" y="1261436"/>
                  <a:pt x="1474294" y="1270210"/>
                  <a:pt x="1470460" y="1281491"/>
                </a:cubicBezTo>
                <a:lnTo>
                  <a:pt x="1452934" y="1333060"/>
                </a:lnTo>
                <a:lnTo>
                  <a:pt x="1442517" y="1333060"/>
                </a:lnTo>
                <a:lnTo>
                  <a:pt x="1459309" y="1283649"/>
                </a:lnTo>
                <a:cubicBezTo>
                  <a:pt x="1465682" y="1264897"/>
                  <a:pt x="1462246" y="1255521"/>
                  <a:pt x="1449000" y="1255521"/>
                </a:cubicBezTo>
                <a:cubicBezTo>
                  <a:pt x="1441557" y="1255521"/>
                  <a:pt x="1434484" y="1258267"/>
                  <a:pt x="1427781" y="1263761"/>
                </a:cubicBezTo>
                <a:cubicBezTo>
                  <a:pt x="1421078" y="1269254"/>
                  <a:pt x="1416330" y="1276107"/>
                  <a:pt x="1413539" y="1284319"/>
                </a:cubicBezTo>
                <a:lnTo>
                  <a:pt x="1396975" y="1333060"/>
                </a:lnTo>
                <a:lnTo>
                  <a:pt x="1386557" y="1333060"/>
                </a:lnTo>
                <a:lnTo>
                  <a:pt x="1415539" y="1247782"/>
                </a:lnTo>
                <a:lnTo>
                  <a:pt x="1425957" y="1247782"/>
                </a:lnTo>
                <a:lnTo>
                  <a:pt x="1421892" y="1259741"/>
                </a:lnTo>
                <a:lnTo>
                  <a:pt x="1426491" y="1255316"/>
                </a:lnTo>
                <a:cubicBezTo>
                  <a:pt x="1434533" y="1248954"/>
                  <a:pt x="1443562" y="1245772"/>
                  <a:pt x="1453577" y="1245772"/>
                </a:cubicBezTo>
                <a:close/>
                <a:moveTo>
                  <a:pt x="1104799" y="1245772"/>
                </a:moveTo>
                <a:cubicBezTo>
                  <a:pt x="1113764" y="1245772"/>
                  <a:pt x="1119746" y="1248561"/>
                  <a:pt x="1122743" y="1254139"/>
                </a:cubicBezTo>
                <a:cubicBezTo>
                  <a:pt x="1125741" y="1259716"/>
                  <a:pt x="1125477" y="1267693"/>
                  <a:pt x="1121951" y="1278068"/>
                </a:cubicBezTo>
                <a:lnTo>
                  <a:pt x="1103263" y="1333060"/>
                </a:lnTo>
                <a:lnTo>
                  <a:pt x="1092845" y="1333060"/>
                </a:lnTo>
                <a:lnTo>
                  <a:pt x="1097587" y="1319106"/>
                </a:lnTo>
                <a:lnTo>
                  <a:pt x="1084547" y="1329807"/>
                </a:lnTo>
                <a:cubicBezTo>
                  <a:pt x="1078104" y="1333315"/>
                  <a:pt x="1071663" y="1335069"/>
                  <a:pt x="1065224" y="1335069"/>
                </a:cubicBezTo>
                <a:cubicBezTo>
                  <a:pt x="1056962" y="1335069"/>
                  <a:pt x="1051199" y="1332737"/>
                  <a:pt x="1047936" y="1328073"/>
                </a:cubicBezTo>
                <a:cubicBezTo>
                  <a:pt x="1044673" y="1323409"/>
                  <a:pt x="1044255" y="1317506"/>
                  <a:pt x="1046682" y="1310364"/>
                </a:cubicBezTo>
                <a:cubicBezTo>
                  <a:pt x="1051859" y="1295131"/>
                  <a:pt x="1064919" y="1285961"/>
                  <a:pt x="1085861" y="1282854"/>
                </a:cubicBezTo>
                <a:lnTo>
                  <a:pt x="1111133" y="1279247"/>
                </a:lnTo>
                <a:cubicBezTo>
                  <a:pt x="1116509" y="1263429"/>
                  <a:pt x="1113045" y="1255521"/>
                  <a:pt x="1100742" y="1255521"/>
                </a:cubicBezTo>
                <a:cubicBezTo>
                  <a:pt x="1092107" y="1255521"/>
                  <a:pt x="1081566" y="1259167"/>
                  <a:pt x="1069118" y="1266460"/>
                </a:cubicBezTo>
                <a:lnTo>
                  <a:pt x="1072901" y="1255332"/>
                </a:lnTo>
                <a:cubicBezTo>
                  <a:pt x="1077379" y="1252506"/>
                  <a:pt x="1082631" y="1250206"/>
                  <a:pt x="1088657" y="1248433"/>
                </a:cubicBezTo>
                <a:cubicBezTo>
                  <a:pt x="1094684" y="1246659"/>
                  <a:pt x="1100064" y="1245772"/>
                  <a:pt x="1104799" y="1245772"/>
                </a:cubicBezTo>
                <a:close/>
                <a:moveTo>
                  <a:pt x="986852" y="1245772"/>
                </a:moveTo>
                <a:cubicBezTo>
                  <a:pt x="996239" y="1245772"/>
                  <a:pt x="1002357" y="1248905"/>
                  <a:pt x="1005209" y="1255171"/>
                </a:cubicBezTo>
                <a:cubicBezTo>
                  <a:pt x="1008060" y="1261436"/>
                  <a:pt x="1007569" y="1270210"/>
                  <a:pt x="1003735" y="1281491"/>
                </a:cubicBezTo>
                <a:lnTo>
                  <a:pt x="986209" y="1333060"/>
                </a:lnTo>
                <a:lnTo>
                  <a:pt x="975791" y="1333060"/>
                </a:lnTo>
                <a:lnTo>
                  <a:pt x="992583" y="1283649"/>
                </a:lnTo>
                <a:cubicBezTo>
                  <a:pt x="998957" y="1264897"/>
                  <a:pt x="995520" y="1255521"/>
                  <a:pt x="982275" y="1255521"/>
                </a:cubicBezTo>
                <a:cubicBezTo>
                  <a:pt x="974832" y="1255521"/>
                  <a:pt x="967759" y="1258267"/>
                  <a:pt x="961056" y="1263761"/>
                </a:cubicBezTo>
                <a:cubicBezTo>
                  <a:pt x="954353" y="1269254"/>
                  <a:pt x="949606" y="1276107"/>
                  <a:pt x="946814" y="1284319"/>
                </a:cubicBezTo>
                <a:lnTo>
                  <a:pt x="930250" y="1333060"/>
                </a:lnTo>
                <a:lnTo>
                  <a:pt x="919832" y="1333060"/>
                </a:lnTo>
                <a:lnTo>
                  <a:pt x="948814" y="1247782"/>
                </a:lnTo>
                <a:lnTo>
                  <a:pt x="959232" y="1247782"/>
                </a:lnTo>
                <a:lnTo>
                  <a:pt x="955168" y="1259741"/>
                </a:lnTo>
                <a:lnTo>
                  <a:pt x="959766" y="1255316"/>
                </a:lnTo>
                <a:cubicBezTo>
                  <a:pt x="967808" y="1248954"/>
                  <a:pt x="976837" y="1245772"/>
                  <a:pt x="986852" y="1245772"/>
                </a:cubicBezTo>
                <a:close/>
                <a:moveTo>
                  <a:pt x="5998352" y="1225160"/>
                </a:moveTo>
                <a:lnTo>
                  <a:pt x="5965147" y="1322865"/>
                </a:lnTo>
                <a:lnTo>
                  <a:pt x="5981667" y="1322865"/>
                </a:lnTo>
                <a:cubicBezTo>
                  <a:pt x="5998340" y="1322865"/>
                  <a:pt x="6012575" y="1318570"/>
                  <a:pt x="6024372" y="1309980"/>
                </a:cubicBezTo>
                <a:cubicBezTo>
                  <a:pt x="6036170" y="1301390"/>
                  <a:pt x="6044839" y="1288942"/>
                  <a:pt x="6050380" y="1272636"/>
                </a:cubicBezTo>
                <a:cubicBezTo>
                  <a:pt x="6061137" y="1240985"/>
                  <a:pt x="6049822" y="1225160"/>
                  <a:pt x="6016435" y="1225160"/>
                </a:cubicBezTo>
                <a:close/>
                <a:moveTo>
                  <a:pt x="1893077" y="1225160"/>
                </a:moveTo>
                <a:lnTo>
                  <a:pt x="1875601" y="1276580"/>
                </a:lnTo>
                <a:lnTo>
                  <a:pt x="1890410" y="1276580"/>
                </a:lnTo>
                <a:cubicBezTo>
                  <a:pt x="1900385" y="1276580"/>
                  <a:pt x="1908735" y="1274236"/>
                  <a:pt x="1915461" y="1269548"/>
                </a:cubicBezTo>
                <a:cubicBezTo>
                  <a:pt x="1922188" y="1264861"/>
                  <a:pt x="1927018" y="1258200"/>
                  <a:pt x="1929952" y="1249568"/>
                </a:cubicBezTo>
                <a:cubicBezTo>
                  <a:pt x="1935481" y="1233296"/>
                  <a:pt x="1928796" y="1225160"/>
                  <a:pt x="1909895" y="1225160"/>
                </a:cubicBezTo>
                <a:close/>
                <a:moveTo>
                  <a:pt x="3209221" y="1223895"/>
                </a:moveTo>
                <a:lnTo>
                  <a:pt x="3201104" y="1247782"/>
                </a:lnTo>
                <a:lnTo>
                  <a:pt x="3222833" y="1247782"/>
                </a:lnTo>
                <a:lnTo>
                  <a:pt x="3219519" y="1257530"/>
                </a:lnTo>
                <a:lnTo>
                  <a:pt x="3197790" y="1257530"/>
                </a:lnTo>
                <a:lnTo>
                  <a:pt x="3179836" y="1310364"/>
                </a:lnTo>
                <a:cubicBezTo>
                  <a:pt x="3178008" y="1315741"/>
                  <a:pt x="3177489" y="1319529"/>
                  <a:pt x="3178279" y="1321727"/>
                </a:cubicBezTo>
                <a:cubicBezTo>
                  <a:pt x="3179069" y="1323924"/>
                  <a:pt x="3181350" y="1325023"/>
                  <a:pt x="3185123" y="1325023"/>
                </a:cubicBezTo>
                <a:cubicBezTo>
                  <a:pt x="3187904" y="1325023"/>
                  <a:pt x="3192061" y="1324031"/>
                  <a:pt x="3197594" y="1322047"/>
                </a:cubicBezTo>
                <a:lnTo>
                  <a:pt x="3194423" y="1331375"/>
                </a:lnTo>
                <a:cubicBezTo>
                  <a:pt x="3189003" y="1333590"/>
                  <a:pt x="3184484" y="1334697"/>
                  <a:pt x="3180867" y="1334697"/>
                </a:cubicBezTo>
                <a:cubicBezTo>
                  <a:pt x="3167721" y="1334697"/>
                  <a:pt x="3163794" y="1326909"/>
                  <a:pt x="3169089" y="1311331"/>
                </a:cubicBezTo>
                <a:lnTo>
                  <a:pt x="3187373" y="1257530"/>
                </a:lnTo>
                <a:lnTo>
                  <a:pt x="3172564" y="1257530"/>
                </a:lnTo>
                <a:lnTo>
                  <a:pt x="3175878" y="1247782"/>
                </a:lnTo>
                <a:lnTo>
                  <a:pt x="3190686" y="1247782"/>
                </a:lnTo>
                <a:lnTo>
                  <a:pt x="3197780" y="1226905"/>
                </a:lnTo>
                <a:cubicBezTo>
                  <a:pt x="3199873" y="1226182"/>
                  <a:pt x="3201628" y="1225623"/>
                  <a:pt x="3203042" y="1225230"/>
                </a:cubicBezTo>
                <a:cubicBezTo>
                  <a:pt x="3204590" y="1224799"/>
                  <a:pt x="3206650" y="1224354"/>
                  <a:pt x="3209221" y="1223895"/>
                </a:cubicBezTo>
                <a:close/>
                <a:moveTo>
                  <a:pt x="5409080" y="1223151"/>
                </a:moveTo>
                <a:cubicBezTo>
                  <a:pt x="5396160" y="1223151"/>
                  <a:pt x="5383919" y="1227841"/>
                  <a:pt x="5372358" y="1237222"/>
                </a:cubicBezTo>
                <a:cubicBezTo>
                  <a:pt x="5360796" y="1246603"/>
                  <a:pt x="5352413" y="1258953"/>
                  <a:pt x="5347207" y="1274273"/>
                </a:cubicBezTo>
                <a:cubicBezTo>
                  <a:pt x="5341931" y="1289796"/>
                  <a:pt x="5341704" y="1302098"/>
                  <a:pt x="5346525" y="1311179"/>
                </a:cubicBezTo>
                <a:cubicBezTo>
                  <a:pt x="5351345" y="1320260"/>
                  <a:pt x="5360359" y="1324800"/>
                  <a:pt x="5373567" y="1324800"/>
                </a:cubicBezTo>
                <a:cubicBezTo>
                  <a:pt x="5387366" y="1324800"/>
                  <a:pt x="5399809" y="1320304"/>
                  <a:pt x="5410899" y="1311312"/>
                </a:cubicBezTo>
                <a:cubicBezTo>
                  <a:pt x="5421988" y="1302320"/>
                  <a:pt x="5430293" y="1289701"/>
                  <a:pt x="5435814" y="1273454"/>
                </a:cubicBezTo>
                <a:cubicBezTo>
                  <a:pt x="5441212" y="1257570"/>
                  <a:pt x="5441490" y="1245215"/>
                  <a:pt x="5436647" y="1236389"/>
                </a:cubicBezTo>
                <a:cubicBezTo>
                  <a:pt x="5431804" y="1227563"/>
                  <a:pt x="5422615" y="1223151"/>
                  <a:pt x="5409080" y="1223151"/>
                </a:cubicBezTo>
                <a:close/>
                <a:moveTo>
                  <a:pt x="198412" y="1222630"/>
                </a:moveTo>
                <a:cubicBezTo>
                  <a:pt x="190214" y="1222630"/>
                  <a:pt x="182275" y="1226969"/>
                  <a:pt x="174594" y="1235647"/>
                </a:cubicBezTo>
                <a:cubicBezTo>
                  <a:pt x="166913" y="1244326"/>
                  <a:pt x="160037" y="1257598"/>
                  <a:pt x="153966" y="1275464"/>
                </a:cubicBezTo>
                <a:cubicBezTo>
                  <a:pt x="148426" y="1291763"/>
                  <a:pt x="146471" y="1304148"/>
                  <a:pt x="148100" y="1312617"/>
                </a:cubicBezTo>
                <a:cubicBezTo>
                  <a:pt x="149730" y="1321086"/>
                  <a:pt x="154570" y="1325321"/>
                  <a:pt x="162620" y="1325321"/>
                </a:cubicBezTo>
                <a:cubicBezTo>
                  <a:pt x="170554" y="1325321"/>
                  <a:pt x="178262" y="1320994"/>
                  <a:pt x="185744" y="1312340"/>
                </a:cubicBezTo>
                <a:cubicBezTo>
                  <a:pt x="193226" y="1303686"/>
                  <a:pt x="199775" y="1291096"/>
                  <a:pt x="205392" y="1274571"/>
                </a:cubicBezTo>
                <a:cubicBezTo>
                  <a:pt x="217160" y="1239943"/>
                  <a:pt x="214833" y="1222630"/>
                  <a:pt x="198412" y="1222630"/>
                </a:cubicBezTo>
                <a:close/>
                <a:moveTo>
                  <a:pt x="5990854" y="1214816"/>
                </a:moveTo>
                <a:lnTo>
                  <a:pt x="6021140" y="1214816"/>
                </a:lnTo>
                <a:cubicBezTo>
                  <a:pt x="6040714" y="1214816"/>
                  <a:pt x="6053969" y="1219739"/>
                  <a:pt x="6060902" y="1229584"/>
                </a:cubicBezTo>
                <a:cubicBezTo>
                  <a:pt x="6067836" y="1239429"/>
                  <a:pt x="6068133" y="1253680"/>
                  <a:pt x="6061793" y="1272338"/>
                </a:cubicBezTo>
                <a:cubicBezTo>
                  <a:pt x="6055695" y="1290281"/>
                  <a:pt x="6045237" y="1304886"/>
                  <a:pt x="6030418" y="1316156"/>
                </a:cubicBezTo>
                <a:cubicBezTo>
                  <a:pt x="6015598" y="1327425"/>
                  <a:pt x="5998566" y="1333060"/>
                  <a:pt x="5979318" y="1333060"/>
                </a:cubicBezTo>
                <a:lnTo>
                  <a:pt x="5950669" y="1333060"/>
                </a:lnTo>
                <a:close/>
                <a:moveTo>
                  <a:pt x="4304929" y="1214816"/>
                </a:moveTo>
                <a:lnTo>
                  <a:pt x="4361781" y="1214816"/>
                </a:lnTo>
                <a:lnTo>
                  <a:pt x="4358266" y="1225160"/>
                </a:lnTo>
                <a:lnTo>
                  <a:pt x="4312427" y="1225160"/>
                </a:lnTo>
                <a:lnTo>
                  <a:pt x="4297734" y="1268394"/>
                </a:lnTo>
                <a:lnTo>
                  <a:pt x="4340299" y="1268394"/>
                </a:lnTo>
                <a:lnTo>
                  <a:pt x="4336834" y="1278589"/>
                </a:lnTo>
                <a:lnTo>
                  <a:pt x="4294269" y="1278589"/>
                </a:lnTo>
                <a:lnTo>
                  <a:pt x="4279222" y="1322865"/>
                </a:lnTo>
                <a:lnTo>
                  <a:pt x="4327740" y="1322865"/>
                </a:lnTo>
                <a:lnTo>
                  <a:pt x="4324275" y="1333060"/>
                </a:lnTo>
                <a:lnTo>
                  <a:pt x="4264744" y="1333060"/>
                </a:lnTo>
                <a:close/>
                <a:moveTo>
                  <a:pt x="3832176" y="1214816"/>
                </a:moveTo>
                <a:cubicBezTo>
                  <a:pt x="3834186" y="1214816"/>
                  <a:pt x="3835762" y="1215490"/>
                  <a:pt x="3836903" y="1216839"/>
                </a:cubicBezTo>
                <a:cubicBezTo>
                  <a:pt x="3838044" y="1218187"/>
                  <a:pt x="3838230" y="1219993"/>
                  <a:pt x="3837461" y="1222258"/>
                </a:cubicBezTo>
                <a:cubicBezTo>
                  <a:pt x="3836737" y="1224388"/>
                  <a:pt x="3835345" y="1226210"/>
                  <a:pt x="3833285" y="1227725"/>
                </a:cubicBezTo>
                <a:cubicBezTo>
                  <a:pt x="3831225" y="1229239"/>
                  <a:pt x="3829136" y="1229997"/>
                  <a:pt x="3827017" y="1229997"/>
                </a:cubicBezTo>
                <a:cubicBezTo>
                  <a:pt x="3824957" y="1229997"/>
                  <a:pt x="3823421" y="1229277"/>
                  <a:pt x="3822410" y="1227839"/>
                </a:cubicBezTo>
                <a:cubicBezTo>
                  <a:pt x="3821399" y="1226400"/>
                  <a:pt x="3821281" y="1224540"/>
                  <a:pt x="3822057" y="1222258"/>
                </a:cubicBezTo>
                <a:cubicBezTo>
                  <a:pt x="3822795" y="1220086"/>
                  <a:pt x="3824176" y="1218302"/>
                  <a:pt x="3826199" y="1216908"/>
                </a:cubicBezTo>
                <a:cubicBezTo>
                  <a:pt x="3828223" y="1215513"/>
                  <a:pt x="3830215" y="1214816"/>
                  <a:pt x="3832176" y="1214816"/>
                </a:cubicBezTo>
                <a:close/>
                <a:moveTo>
                  <a:pt x="2323729" y="1214816"/>
                </a:moveTo>
                <a:lnTo>
                  <a:pt x="2333591" y="1214816"/>
                </a:lnTo>
                <a:lnTo>
                  <a:pt x="2345152" y="1308584"/>
                </a:lnTo>
                <a:cubicBezTo>
                  <a:pt x="2345242" y="1309150"/>
                  <a:pt x="2345296" y="1309743"/>
                  <a:pt x="2345315" y="1310364"/>
                </a:cubicBezTo>
                <a:cubicBezTo>
                  <a:pt x="2345306" y="1311661"/>
                  <a:pt x="2345320" y="1312901"/>
                  <a:pt x="2345358" y="1314081"/>
                </a:cubicBezTo>
                <a:lnTo>
                  <a:pt x="2345395" y="1314929"/>
                </a:lnTo>
                <a:lnTo>
                  <a:pt x="2346317" y="1313578"/>
                </a:lnTo>
                <a:cubicBezTo>
                  <a:pt x="2347209" y="1312300"/>
                  <a:pt x="2348509" y="1310454"/>
                  <a:pt x="2350217" y="1308038"/>
                </a:cubicBezTo>
                <a:lnTo>
                  <a:pt x="2424710" y="1214816"/>
                </a:lnTo>
                <a:lnTo>
                  <a:pt x="2434308" y="1214816"/>
                </a:lnTo>
                <a:lnTo>
                  <a:pt x="2394123" y="1333060"/>
                </a:lnTo>
                <a:lnTo>
                  <a:pt x="2383408" y="1333060"/>
                </a:lnTo>
                <a:lnTo>
                  <a:pt x="2411706" y="1249791"/>
                </a:lnTo>
                <a:cubicBezTo>
                  <a:pt x="2412054" y="1248768"/>
                  <a:pt x="2412740" y="1246966"/>
                  <a:pt x="2413766" y="1244386"/>
                </a:cubicBezTo>
                <a:lnTo>
                  <a:pt x="2415229" y="1240786"/>
                </a:lnTo>
                <a:lnTo>
                  <a:pt x="2413177" y="1243498"/>
                </a:lnTo>
                <a:lnTo>
                  <a:pt x="2341341" y="1333060"/>
                </a:lnTo>
                <a:lnTo>
                  <a:pt x="2336736" y="1333060"/>
                </a:lnTo>
                <a:lnTo>
                  <a:pt x="2326083" y="1241828"/>
                </a:lnTo>
                <a:lnTo>
                  <a:pt x="2325890" y="1239857"/>
                </a:lnTo>
                <a:lnTo>
                  <a:pt x="2323514" y="1247856"/>
                </a:lnTo>
                <a:lnTo>
                  <a:pt x="2294557" y="1333060"/>
                </a:lnTo>
                <a:lnTo>
                  <a:pt x="2283544" y="1333060"/>
                </a:lnTo>
                <a:close/>
                <a:moveTo>
                  <a:pt x="1885579" y="1214816"/>
                </a:moveTo>
                <a:lnTo>
                  <a:pt x="1914823" y="1214816"/>
                </a:lnTo>
                <a:cubicBezTo>
                  <a:pt x="1927081" y="1214816"/>
                  <a:pt x="1935524" y="1217710"/>
                  <a:pt x="1940154" y="1223498"/>
                </a:cubicBezTo>
                <a:cubicBezTo>
                  <a:pt x="1944783" y="1229285"/>
                  <a:pt x="1945237" y="1237653"/>
                  <a:pt x="1941516" y="1248600"/>
                </a:cubicBezTo>
                <a:cubicBezTo>
                  <a:pt x="1937741" y="1259708"/>
                  <a:pt x="1930982" y="1268860"/>
                  <a:pt x="1921237" y="1276055"/>
                </a:cubicBezTo>
                <a:cubicBezTo>
                  <a:pt x="1911493" y="1283251"/>
                  <a:pt x="1900104" y="1286849"/>
                  <a:pt x="1887069" y="1286849"/>
                </a:cubicBezTo>
                <a:lnTo>
                  <a:pt x="1872112" y="1286849"/>
                </a:lnTo>
                <a:lnTo>
                  <a:pt x="1856408" y="1333060"/>
                </a:lnTo>
                <a:lnTo>
                  <a:pt x="1845394" y="1333060"/>
                </a:lnTo>
                <a:close/>
                <a:moveTo>
                  <a:pt x="1555701" y="1214816"/>
                </a:moveTo>
                <a:cubicBezTo>
                  <a:pt x="1557711" y="1214816"/>
                  <a:pt x="1559287" y="1215490"/>
                  <a:pt x="1560428" y="1216839"/>
                </a:cubicBezTo>
                <a:cubicBezTo>
                  <a:pt x="1561569" y="1218187"/>
                  <a:pt x="1561755" y="1219993"/>
                  <a:pt x="1560986" y="1222258"/>
                </a:cubicBezTo>
                <a:cubicBezTo>
                  <a:pt x="1560262" y="1224388"/>
                  <a:pt x="1558870" y="1226210"/>
                  <a:pt x="1556810" y="1227725"/>
                </a:cubicBezTo>
                <a:cubicBezTo>
                  <a:pt x="1554750" y="1229239"/>
                  <a:pt x="1552661" y="1229997"/>
                  <a:pt x="1550542" y="1229997"/>
                </a:cubicBezTo>
                <a:cubicBezTo>
                  <a:pt x="1548482" y="1229997"/>
                  <a:pt x="1546946" y="1229277"/>
                  <a:pt x="1545935" y="1227839"/>
                </a:cubicBezTo>
                <a:cubicBezTo>
                  <a:pt x="1544924" y="1226400"/>
                  <a:pt x="1544806" y="1224540"/>
                  <a:pt x="1545582" y="1222258"/>
                </a:cubicBezTo>
                <a:cubicBezTo>
                  <a:pt x="1546320" y="1220086"/>
                  <a:pt x="1547701" y="1218302"/>
                  <a:pt x="1549724" y="1216908"/>
                </a:cubicBezTo>
                <a:cubicBezTo>
                  <a:pt x="1551748" y="1215513"/>
                  <a:pt x="1553740" y="1214816"/>
                  <a:pt x="1555701" y="1214816"/>
                </a:cubicBezTo>
                <a:close/>
                <a:moveTo>
                  <a:pt x="1284016" y="1214816"/>
                </a:moveTo>
                <a:lnTo>
                  <a:pt x="1294954" y="1214816"/>
                </a:lnTo>
                <a:lnTo>
                  <a:pt x="1270702" y="1286179"/>
                </a:lnTo>
                <a:cubicBezTo>
                  <a:pt x="1261952" y="1311927"/>
                  <a:pt x="1267945" y="1324800"/>
                  <a:pt x="1288682" y="1324800"/>
                </a:cubicBezTo>
                <a:cubicBezTo>
                  <a:pt x="1308724" y="1324800"/>
                  <a:pt x="1322994" y="1312299"/>
                  <a:pt x="1331491" y="1287295"/>
                </a:cubicBezTo>
                <a:lnTo>
                  <a:pt x="1356123" y="1214816"/>
                </a:lnTo>
                <a:lnTo>
                  <a:pt x="1367062" y="1214816"/>
                </a:lnTo>
                <a:lnTo>
                  <a:pt x="1343036" y="1285510"/>
                </a:lnTo>
                <a:cubicBezTo>
                  <a:pt x="1331808" y="1318549"/>
                  <a:pt x="1312006" y="1335069"/>
                  <a:pt x="1283630" y="1335069"/>
                </a:cubicBezTo>
                <a:cubicBezTo>
                  <a:pt x="1256642" y="1335069"/>
                  <a:pt x="1248560" y="1319145"/>
                  <a:pt x="1259384" y="1287295"/>
                </a:cubicBezTo>
                <a:close/>
                <a:moveTo>
                  <a:pt x="888951" y="1214816"/>
                </a:moveTo>
                <a:cubicBezTo>
                  <a:pt x="890961" y="1214816"/>
                  <a:pt x="892537" y="1215490"/>
                  <a:pt x="893678" y="1216839"/>
                </a:cubicBezTo>
                <a:cubicBezTo>
                  <a:pt x="894819" y="1218187"/>
                  <a:pt x="895005" y="1219993"/>
                  <a:pt x="894236" y="1222258"/>
                </a:cubicBezTo>
                <a:cubicBezTo>
                  <a:pt x="893512" y="1224388"/>
                  <a:pt x="892120" y="1226210"/>
                  <a:pt x="890060" y="1227725"/>
                </a:cubicBezTo>
                <a:cubicBezTo>
                  <a:pt x="888000" y="1229239"/>
                  <a:pt x="885911" y="1229997"/>
                  <a:pt x="883792" y="1229997"/>
                </a:cubicBezTo>
                <a:cubicBezTo>
                  <a:pt x="881732" y="1229997"/>
                  <a:pt x="880196" y="1229277"/>
                  <a:pt x="879185" y="1227839"/>
                </a:cubicBezTo>
                <a:cubicBezTo>
                  <a:pt x="878174" y="1226400"/>
                  <a:pt x="878056" y="1224540"/>
                  <a:pt x="878832" y="1222258"/>
                </a:cubicBezTo>
                <a:cubicBezTo>
                  <a:pt x="879570" y="1220086"/>
                  <a:pt x="880951" y="1218302"/>
                  <a:pt x="882974" y="1216908"/>
                </a:cubicBezTo>
                <a:cubicBezTo>
                  <a:pt x="884998" y="1215513"/>
                  <a:pt x="886990" y="1214816"/>
                  <a:pt x="888951" y="1214816"/>
                </a:cubicBezTo>
                <a:close/>
                <a:moveTo>
                  <a:pt x="5413909" y="1212881"/>
                </a:moveTo>
                <a:cubicBezTo>
                  <a:pt x="5429893" y="1212881"/>
                  <a:pt x="5440980" y="1218364"/>
                  <a:pt x="5447171" y="1229328"/>
                </a:cubicBezTo>
                <a:cubicBezTo>
                  <a:pt x="5453362" y="1240293"/>
                  <a:pt x="5453465" y="1254580"/>
                  <a:pt x="5447481" y="1272189"/>
                </a:cubicBezTo>
                <a:cubicBezTo>
                  <a:pt x="5440884" y="1291598"/>
                  <a:pt x="5430608" y="1306931"/>
                  <a:pt x="5416651" y="1318186"/>
                </a:cubicBezTo>
                <a:cubicBezTo>
                  <a:pt x="5402693" y="1329442"/>
                  <a:pt x="5387219" y="1335069"/>
                  <a:pt x="5370227" y="1335069"/>
                </a:cubicBezTo>
                <a:cubicBezTo>
                  <a:pt x="5353502" y="1335069"/>
                  <a:pt x="5342057" y="1329511"/>
                  <a:pt x="5335891" y="1318395"/>
                </a:cubicBezTo>
                <a:cubicBezTo>
                  <a:pt x="5329725" y="1307278"/>
                  <a:pt x="5329651" y="1292869"/>
                  <a:pt x="5335667" y="1275166"/>
                </a:cubicBezTo>
                <a:cubicBezTo>
                  <a:pt x="5342049" y="1256387"/>
                  <a:pt x="5352271" y="1241311"/>
                  <a:pt x="5366335" y="1229939"/>
                </a:cubicBezTo>
                <a:cubicBezTo>
                  <a:pt x="5380399" y="1218567"/>
                  <a:pt x="5396256" y="1212881"/>
                  <a:pt x="5413909" y="1212881"/>
                </a:cubicBezTo>
                <a:close/>
                <a:moveTo>
                  <a:pt x="3405399" y="1212881"/>
                </a:moveTo>
                <a:cubicBezTo>
                  <a:pt x="3412438" y="1212881"/>
                  <a:pt x="3419382" y="1214200"/>
                  <a:pt x="3426230" y="1216838"/>
                </a:cubicBezTo>
                <a:lnTo>
                  <a:pt x="3422542" y="1227690"/>
                </a:lnTo>
                <a:cubicBezTo>
                  <a:pt x="3415536" y="1224664"/>
                  <a:pt x="3408311" y="1223151"/>
                  <a:pt x="3400868" y="1223151"/>
                </a:cubicBezTo>
                <a:cubicBezTo>
                  <a:pt x="3393476" y="1223151"/>
                  <a:pt x="3387023" y="1224984"/>
                  <a:pt x="3381511" y="1228651"/>
                </a:cubicBezTo>
                <a:cubicBezTo>
                  <a:pt x="3375998" y="1232318"/>
                  <a:pt x="3372271" y="1237008"/>
                  <a:pt x="3370330" y="1242721"/>
                </a:cubicBezTo>
                <a:cubicBezTo>
                  <a:pt x="3368456" y="1248234"/>
                  <a:pt x="3368430" y="1252636"/>
                  <a:pt x="3370252" y="1255925"/>
                </a:cubicBezTo>
                <a:cubicBezTo>
                  <a:pt x="3372073" y="1259215"/>
                  <a:pt x="3377107" y="1263813"/>
                  <a:pt x="3385351" y="1269720"/>
                </a:cubicBezTo>
                <a:cubicBezTo>
                  <a:pt x="3394222" y="1275947"/>
                  <a:pt x="3399681" y="1281535"/>
                  <a:pt x="3401730" y="1286482"/>
                </a:cubicBezTo>
                <a:cubicBezTo>
                  <a:pt x="3403778" y="1291429"/>
                  <a:pt x="3403705" y="1297132"/>
                  <a:pt x="3401509" y="1303592"/>
                </a:cubicBezTo>
                <a:cubicBezTo>
                  <a:pt x="3398361" y="1312857"/>
                  <a:pt x="3392561" y="1320419"/>
                  <a:pt x="3384110" y="1326279"/>
                </a:cubicBezTo>
                <a:cubicBezTo>
                  <a:pt x="3375660" y="1332139"/>
                  <a:pt x="3365640" y="1335069"/>
                  <a:pt x="3354052" y="1335069"/>
                </a:cubicBezTo>
                <a:cubicBezTo>
                  <a:pt x="3349915" y="1335069"/>
                  <a:pt x="3345415" y="1334436"/>
                  <a:pt x="3340550" y="1333169"/>
                </a:cubicBezTo>
                <a:cubicBezTo>
                  <a:pt x="3335686" y="1331903"/>
                  <a:pt x="3331917" y="1330300"/>
                  <a:pt x="3329244" y="1328362"/>
                </a:cubicBezTo>
                <a:lnTo>
                  <a:pt x="3333136" y="1316912"/>
                </a:lnTo>
                <a:cubicBezTo>
                  <a:pt x="3340862" y="1322171"/>
                  <a:pt x="3348824" y="1324800"/>
                  <a:pt x="3357020" y="1324800"/>
                </a:cubicBezTo>
                <a:cubicBezTo>
                  <a:pt x="3365703" y="1324800"/>
                  <a:pt x="3372791" y="1323069"/>
                  <a:pt x="3378282" y="1319608"/>
                </a:cubicBezTo>
                <a:cubicBezTo>
                  <a:pt x="3383774" y="1316147"/>
                  <a:pt x="3387577" y="1311304"/>
                  <a:pt x="3389693" y="1305080"/>
                </a:cubicBezTo>
                <a:cubicBezTo>
                  <a:pt x="3391568" y="1299564"/>
                  <a:pt x="3391598" y="1295149"/>
                  <a:pt x="3389784" y="1291835"/>
                </a:cubicBezTo>
                <a:cubicBezTo>
                  <a:pt x="3387970" y="1288522"/>
                  <a:pt x="3382902" y="1283871"/>
                  <a:pt x="3374580" y="1277882"/>
                </a:cubicBezTo>
                <a:cubicBezTo>
                  <a:pt x="3365077" y="1270974"/>
                  <a:pt x="3359520" y="1265118"/>
                  <a:pt x="3357907" y="1260315"/>
                </a:cubicBezTo>
                <a:cubicBezTo>
                  <a:pt x="3356294" y="1255512"/>
                  <a:pt x="3356564" y="1249945"/>
                  <a:pt x="3358716" y="1243614"/>
                </a:cubicBezTo>
                <a:cubicBezTo>
                  <a:pt x="3361628" y="1235042"/>
                  <a:pt x="3367415" y="1227777"/>
                  <a:pt x="3376074" y="1221819"/>
                </a:cubicBezTo>
                <a:cubicBezTo>
                  <a:pt x="3384734" y="1215861"/>
                  <a:pt x="3394509" y="1212881"/>
                  <a:pt x="3405399" y="1212881"/>
                </a:cubicBezTo>
                <a:close/>
                <a:moveTo>
                  <a:pt x="672096" y="1212881"/>
                </a:moveTo>
                <a:cubicBezTo>
                  <a:pt x="681094" y="1212881"/>
                  <a:pt x="689531" y="1214476"/>
                  <a:pt x="697408" y="1217664"/>
                </a:cubicBezTo>
                <a:lnTo>
                  <a:pt x="693699" y="1228583"/>
                </a:lnTo>
                <a:cubicBezTo>
                  <a:pt x="685555" y="1224961"/>
                  <a:pt x="677142" y="1223151"/>
                  <a:pt x="668458" y="1223151"/>
                </a:cubicBezTo>
                <a:cubicBezTo>
                  <a:pt x="654450" y="1223151"/>
                  <a:pt x="641447" y="1227897"/>
                  <a:pt x="629449" y="1237390"/>
                </a:cubicBezTo>
                <a:cubicBezTo>
                  <a:pt x="617451" y="1246883"/>
                  <a:pt x="608752" y="1259574"/>
                  <a:pt x="603353" y="1275464"/>
                </a:cubicBezTo>
                <a:cubicBezTo>
                  <a:pt x="598135" y="1290815"/>
                  <a:pt x="598218" y="1302875"/>
                  <a:pt x="603600" y="1311645"/>
                </a:cubicBezTo>
                <a:cubicBezTo>
                  <a:pt x="608982" y="1320415"/>
                  <a:pt x="618094" y="1324800"/>
                  <a:pt x="630936" y="1324800"/>
                </a:cubicBezTo>
                <a:cubicBezTo>
                  <a:pt x="641275" y="1324800"/>
                  <a:pt x="651997" y="1322741"/>
                  <a:pt x="663099" y="1318624"/>
                </a:cubicBezTo>
                <a:lnTo>
                  <a:pt x="659652" y="1328766"/>
                </a:lnTo>
                <a:cubicBezTo>
                  <a:pt x="648096" y="1332968"/>
                  <a:pt x="637138" y="1335069"/>
                  <a:pt x="626777" y="1335069"/>
                </a:cubicBezTo>
                <a:cubicBezTo>
                  <a:pt x="610563" y="1335069"/>
                  <a:pt x="599207" y="1329626"/>
                  <a:pt x="592707" y="1318738"/>
                </a:cubicBezTo>
                <a:cubicBezTo>
                  <a:pt x="586208" y="1307851"/>
                  <a:pt x="585918" y="1293699"/>
                  <a:pt x="591837" y="1276282"/>
                </a:cubicBezTo>
                <a:cubicBezTo>
                  <a:pt x="598331" y="1257173"/>
                  <a:pt x="609068" y="1241829"/>
                  <a:pt x="624049" y="1230250"/>
                </a:cubicBezTo>
                <a:cubicBezTo>
                  <a:pt x="639028" y="1218671"/>
                  <a:pt x="655045" y="1212881"/>
                  <a:pt x="672096" y="1212881"/>
                </a:cubicBezTo>
                <a:close/>
                <a:moveTo>
                  <a:pt x="443794" y="1212881"/>
                </a:moveTo>
                <a:cubicBezTo>
                  <a:pt x="453271" y="1212881"/>
                  <a:pt x="459947" y="1215498"/>
                  <a:pt x="463823" y="1220732"/>
                </a:cubicBezTo>
                <a:cubicBezTo>
                  <a:pt x="467699" y="1225966"/>
                  <a:pt x="468188" y="1232849"/>
                  <a:pt x="465288" y="1241382"/>
                </a:cubicBezTo>
                <a:cubicBezTo>
                  <a:pt x="461115" y="1253661"/>
                  <a:pt x="453904" y="1262521"/>
                  <a:pt x="443655" y="1267963"/>
                </a:cubicBezTo>
                <a:lnTo>
                  <a:pt x="435825" y="1270954"/>
                </a:lnTo>
                <a:lnTo>
                  <a:pt x="442477" y="1273007"/>
                </a:lnTo>
                <a:cubicBezTo>
                  <a:pt x="445093" y="1274561"/>
                  <a:pt x="447207" y="1276708"/>
                  <a:pt x="448819" y="1279447"/>
                </a:cubicBezTo>
                <a:cubicBezTo>
                  <a:pt x="452041" y="1284924"/>
                  <a:pt x="452253" y="1291782"/>
                  <a:pt x="449453" y="1300020"/>
                </a:cubicBezTo>
                <a:cubicBezTo>
                  <a:pt x="445885" y="1310519"/>
                  <a:pt x="439363" y="1318985"/>
                  <a:pt x="429887" y="1325419"/>
                </a:cubicBezTo>
                <a:cubicBezTo>
                  <a:pt x="420410" y="1331852"/>
                  <a:pt x="409940" y="1335069"/>
                  <a:pt x="398474" y="1335069"/>
                </a:cubicBezTo>
                <a:cubicBezTo>
                  <a:pt x="389637" y="1335069"/>
                  <a:pt x="381661" y="1332845"/>
                  <a:pt x="374548" y="1328396"/>
                </a:cubicBezTo>
                <a:lnTo>
                  <a:pt x="378223" y="1317582"/>
                </a:lnTo>
                <a:cubicBezTo>
                  <a:pt x="386527" y="1322741"/>
                  <a:pt x="394431" y="1325321"/>
                  <a:pt x="401936" y="1325321"/>
                </a:cubicBezTo>
                <a:cubicBezTo>
                  <a:pt x="410838" y="1325321"/>
                  <a:pt x="418509" y="1323092"/>
                  <a:pt x="424950" y="1318633"/>
                </a:cubicBezTo>
                <a:cubicBezTo>
                  <a:pt x="431390" y="1314174"/>
                  <a:pt x="435835" y="1308342"/>
                  <a:pt x="438284" y="1301136"/>
                </a:cubicBezTo>
                <a:cubicBezTo>
                  <a:pt x="441009" y="1293116"/>
                  <a:pt x="440228" y="1287031"/>
                  <a:pt x="435940" y="1282880"/>
                </a:cubicBezTo>
                <a:cubicBezTo>
                  <a:pt x="431653" y="1278730"/>
                  <a:pt x="424119" y="1276654"/>
                  <a:pt x="413341" y="1276654"/>
                </a:cubicBezTo>
                <a:lnTo>
                  <a:pt x="402997" y="1276654"/>
                </a:lnTo>
                <a:lnTo>
                  <a:pt x="406310" y="1266906"/>
                </a:lnTo>
                <a:lnTo>
                  <a:pt x="415686" y="1266906"/>
                </a:lnTo>
                <a:cubicBezTo>
                  <a:pt x="425606" y="1266906"/>
                  <a:pt x="433794" y="1264854"/>
                  <a:pt x="440250" y="1260749"/>
                </a:cubicBezTo>
                <a:cubicBezTo>
                  <a:pt x="446706" y="1256644"/>
                  <a:pt x="451212" y="1250833"/>
                  <a:pt x="453766" y="1243317"/>
                </a:cubicBezTo>
                <a:cubicBezTo>
                  <a:pt x="455968" y="1236836"/>
                  <a:pt x="455886" y="1231768"/>
                  <a:pt x="453519" y="1228112"/>
                </a:cubicBezTo>
                <a:cubicBezTo>
                  <a:pt x="451151" y="1224457"/>
                  <a:pt x="446409" y="1222630"/>
                  <a:pt x="439291" y="1222630"/>
                </a:cubicBezTo>
                <a:cubicBezTo>
                  <a:pt x="432407" y="1222630"/>
                  <a:pt x="423486" y="1225160"/>
                  <a:pt x="412527" y="1230220"/>
                </a:cubicBezTo>
                <a:lnTo>
                  <a:pt x="416026" y="1219923"/>
                </a:lnTo>
                <a:cubicBezTo>
                  <a:pt x="427064" y="1215229"/>
                  <a:pt x="436320" y="1212881"/>
                  <a:pt x="443794" y="1212881"/>
                </a:cubicBezTo>
                <a:close/>
                <a:moveTo>
                  <a:pt x="324582" y="1212881"/>
                </a:moveTo>
                <a:cubicBezTo>
                  <a:pt x="329349" y="1212881"/>
                  <a:pt x="333463" y="1213631"/>
                  <a:pt x="336924" y="1215130"/>
                </a:cubicBezTo>
                <a:cubicBezTo>
                  <a:pt x="340385" y="1216628"/>
                  <a:pt x="343055" y="1218723"/>
                  <a:pt x="344936" y="1221412"/>
                </a:cubicBezTo>
                <a:cubicBezTo>
                  <a:pt x="346816" y="1224102"/>
                  <a:pt x="347862" y="1227371"/>
                  <a:pt x="348072" y="1231219"/>
                </a:cubicBezTo>
                <a:cubicBezTo>
                  <a:pt x="348283" y="1235067"/>
                  <a:pt x="347595" y="1239322"/>
                  <a:pt x="346010" y="1243986"/>
                </a:cubicBezTo>
                <a:cubicBezTo>
                  <a:pt x="344144" y="1249475"/>
                  <a:pt x="341709" y="1254337"/>
                  <a:pt x="338705" y="1258571"/>
                </a:cubicBezTo>
                <a:cubicBezTo>
                  <a:pt x="335701" y="1262805"/>
                  <a:pt x="332253" y="1266652"/>
                  <a:pt x="328360" y="1270112"/>
                </a:cubicBezTo>
                <a:cubicBezTo>
                  <a:pt x="324467" y="1273572"/>
                  <a:pt x="320276" y="1276716"/>
                  <a:pt x="315786" y="1279544"/>
                </a:cubicBezTo>
                <a:cubicBezTo>
                  <a:pt x="311296" y="1282372"/>
                  <a:pt x="306397" y="1285324"/>
                  <a:pt x="301089" y="1288400"/>
                </a:cubicBezTo>
                <a:cubicBezTo>
                  <a:pt x="294817" y="1291966"/>
                  <a:pt x="289480" y="1295133"/>
                  <a:pt x="285078" y="1297902"/>
                </a:cubicBezTo>
                <a:cubicBezTo>
                  <a:pt x="280676" y="1300672"/>
                  <a:pt x="276947" y="1303376"/>
                  <a:pt x="273891" y="1306014"/>
                </a:cubicBezTo>
                <a:cubicBezTo>
                  <a:pt x="270835" y="1308653"/>
                  <a:pt x="268381" y="1311324"/>
                  <a:pt x="266529" y="1314029"/>
                </a:cubicBezTo>
                <a:lnTo>
                  <a:pt x="262019" y="1323312"/>
                </a:lnTo>
                <a:lnTo>
                  <a:pt x="319275" y="1323312"/>
                </a:lnTo>
                <a:lnTo>
                  <a:pt x="315962" y="1333060"/>
                </a:lnTo>
                <a:lnTo>
                  <a:pt x="247650" y="1333060"/>
                </a:lnTo>
                <a:lnTo>
                  <a:pt x="249977" y="1326214"/>
                </a:lnTo>
                <a:cubicBezTo>
                  <a:pt x="251244" y="1322484"/>
                  <a:pt x="252679" y="1319134"/>
                  <a:pt x="254282" y="1316165"/>
                </a:cubicBezTo>
                <a:cubicBezTo>
                  <a:pt x="255885" y="1313195"/>
                  <a:pt x="257751" y="1310451"/>
                  <a:pt x="259879" y="1307932"/>
                </a:cubicBezTo>
                <a:cubicBezTo>
                  <a:pt x="262008" y="1305413"/>
                  <a:pt x="264362" y="1303058"/>
                  <a:pt x="266942" y="1300866"/>
                </a:cubicBezTo>
                <a:cubicBezTo>
                  <a:pt x="269522" y="1298674"/>
                  <a:pt x="272370" y="1296527"/>
                  <a:pt x="275484" y="1294424"/>
                </a:cubicBezTo>
                <a:cubicBezTo>
                  <a:pt x="278599" y="1292320"/>
                  <a:pt x="282097" y="1290123"/>
                  <a:pt x="285980" y="1287833"/>
                </a:cubicBezTo>
                <a:cubicBezTo>
                  <a:pt x="289863" y="1285543"/>
                  <a:pt x="294425" y="1282983"/>
                  <a:pt x="299668" y="1280152"/>
                </a:cubicBezTo>
                <a:cubicBezTo>
                  <a:pt x="303309" y="1277801"/>
                  <a:pt x="306996" y="1275430"/>
                  <a:pt x="310727" y="1273038"/>
                </a:cubicBezTo>
                <a:cubicBezTo>
                  <a:pt x="314458" y="1270646"/>
                  <a:pt x="317880" y="1268083"/>
                  <a:pt x="320991" y="1265349"/>
                </a:cubicBezTo>
                <a:cubicBezTo>
                  <a:pt x="324103" y="1262615"/>
                  <a:pt x="326839" y="1259624"/>
                  <a:pt x="329199" y="1256377"/>
                </a:cubicBezTo>
                <a:cubicBezTo>
                  <a:pt x="331559" y="1253130"/>
                  <a:pt x="333456" y="1249396"/>
                  <a:pt x="334890" y="1245177"/>
                </a:cubicBezTo>
                <a:cubicBezTo>
                  <a:pt x="337322" y="1238021"/>
                  <a:pt x="337238" y="1232474"/>
                  <a:pt x="334638" y="1228536"/>
                </a:cubicBezTo>
                <a:cubicBezTo>
                  <a:pt x="332039" y="1224599"/>
                  <a:pt x="327161" y="1222630"/>
                  <a:pt x="320005" y="1222630"/>
                </a:cubicBezTo>
                <a:cubicBezTo>
                  <a:pt x="315089" y="1222630"/>
                  <a:pt x="309977" y="1223713"/>
                  <a:pt x="304669" y="1225880"/>
                </a:cubicBezTo>
                <a:cubicBezTo>
                  <a:pt x="299360" y="1228047"/>
                  <a:pt x="292902" y="1231230"/>
                  <a:pt x="285294" y="1235429"/>
                </a:cubicBezTo>
                <a:lnTo>
                  <a:pt x="289003" y="1224516"/>
                </a:lnTo>
                <a:cubicBezTo>
                  <a:pt x="295202" y="1220755"/>
                  <a:pt x="301267" y="1217876"/>
                  <a:pt x="307197" y="1215878"/>
                </a:cubicBezTo>
                <a:cubicBezTo>
                  <a:pt x="313128" y="1213880"/>
                  <a:pt x="318923" y="1212881"/>
                  <a:pt x="324582" y="1212881"/>
                </a:cubicBezTo>
                <a:close/>
                <a:moveTo>
                  <a:pt x="202395" y="1212881"/>
                </a:moveTo>
                <a:cubicBezTo>
                  <a:pt x="225612" y="1212881"/>
                  <a:pt x="230359" y="1233072"/>
                  <a:pt x="216636" y="1273454"/>
                </a:cubicBezTo>
                <a:cubicBezTo>
                  <a:pt x="209887" y="1293311"/>
                  <a:pt x="201460" y="1308545"/>
                  <a:pt x="191355" y="1319155"/>
                </a:cubicBezTo>
                <a:cubicBezTo>
                  <a:pt x="181250" y="1329764"/>
                  <a:pt x="170245" y="1335069"/>
                  <a:pt x="158340" y="1335069"/>
                </a:cubicBezTo>
                <a:cubicBezTo>
                  <a:pt x="147156" y="1335069"/>
                  <a:pt x="140185" y="1330022"/>
                  <a:pt x="137425" y="1319927"/>
                </a:cubicBezTo>
                <a:cubicBezTo>
                  <a:pt x="134665" y="1309832"/>
                  <a:pt x="136497" y="1295334"/>
                  <a:pt x="142921" y="1276431"/>
                </a:cubicBezTo>
                <a:cubicBezTo>
                  <a:pt x="149996" y="1255613"/>
                  <a:pt x="158609" y="1239817"/>
                  <a:pt x="168760" y="1229043"/>
                </a:cubicBezTo>
                <a:cubicBezTo>
                  <a:pt x="178912" y="1218269"/>
                  <a:pt x="190123" y="1212881"/>
                  <a:pt x="202395" y="1212881"/>
                </a:cubicBezTo>
                <a:close/>
                <a:moveTo>
                  <a:pt x="76932" y="1212881"/>
                </a:moveTo>
                <a:cubicBezTo>
                  <a:pt x="81699" y="1212881"/>
                  <a:pt x="85812" y="1213631"/>
                  <a:pt x="89274" y="1215130"/>
                </a:cubicBezTo>
                <a:cubicBezTo>
                  <a:pt x="92734" y="1216628"/>
                  <a:pt x="95405" y="1218723"/>
                  <a:pt x="97286" y="1221412"/>
                </a:cubicBezTo>
                <a:cubicBezTo>
                  <a:pt x="99166" y="1224102"/>
                  <a:pt x="100212" y="1227371"/>
                  <a:pt x="100422" y="1231219"/>
                </a:cubicBezTo>
                <a:cubicBezTo>
                  <a:pt x="100633" y="1235067"/>
                  <a:pt x="99945" y="1239322"/>
                  <a:pt x="98360" y="1243986"/>
                </a:cubicBezTo>
                <a:cubicBezTo>
                  <a:pt x="96494" y="1249475"/>
                  <a:pt x="94059" y="1254337"/>
                  <a:pt x="91055" y="1258571"/>
                </a:cubicBezTo>
                <a:cubicBezTo>
                  <a:pt x="88051" y="1262805"/>
                  <a:pt x="84603" y="1266652"/>
                  <a:pt x="80710" y="1270112"/>
                </a:cubicBezTo>
                <a:cubicBezTo>
                  <a:pt x="76817" y="1273572"/>
                  <a:pt x="72626" y="1276716"/>
                  <a:pt x="68136" y="1279544"/>
                </a:cubicBezTo>
                <a:cubicBezTo>
                  <a:pt x="63646" y="1282372"/>
                  <a:pt x="58747" y="1285324"/>
                  <a:pt x="53439" y="1288400"/>
                </a:cubicBezTo>
                <a:cubicBezTo>
                  <a:pt x="47167" y="1291966"/>
                  <a:pt x="41830" y="1295133"/>
                  <a:pt x="37428" y="1297902"/>
                </a:cubicBezTo>
                <a:cubicBezTo>
                  <a:pt x="33026" y="1300672"/>
                  <a:pt x="29297" y="1303376"/>
                  <a:pt x="26241" y="1306014"/>
                </a:cubicBezTo>
                <a:cubicBezTo>
                  <a:pt x="23185" y="1308653"/>
                  <a:pt x="20731" y="1311324"/>
                  <a:pt x="18880" y="1314029"/>
                </a:cubicBezTo>
                <a:lnTo>
                  <a:pt x="14369" y="1323312"/>
                </a:lnTo>
                <a:lnTo>
                  <a:pt x="71624" y="1323312"/>
                </a:lnTo>
                <a:lnTo>
                  <a:pt x="68312" y="1333060"/>
                </a:lnTo>
                <a:lnTo>
                  <a:pt x="0" y="1333060"/>
                </a:lnTo>
                <a:lnTo>
                  <a:pt x="2327" y="1326214"/>
                </a:lnTo>
                <a:cubicBezTo>
                  <a:pt x="3594" y="1322484"/>
                  <a:pt x="5029" y="1319134"/>
                  <a:pt x="6632" y="1316165"/>
                </a:cubicBezTo>
                <a:cubicBezTo>
                  <a:pt x="8235" y="1313195"/>
                  <a:pt x="10101" y="1310451"/>
                  <a:pt x="12229" y="1307932"/>
                </a:cubicBezTo>
                <a:cubicBezTo>
                  <a:pt x="14358" y="1305413"/>
                  <a:pt x="16712" y="1303058"/>
                  <a:pt x="19292" y="1300866"/>
                </a:cubicBezTo>
                <a:cubicBezTo>
                  <a:pt x="21872" y="1298674"/>
                  <a:pt x="24720" y="1296527"/>
                  <a:pt x="27834" y="1294424"/>
                </a:cubicBezTo>
                <a:cubicBezTo>
                  <a:pt x="30949" y="1292320"/>
                  <a:pt x="34448" y="1290123"/>
                  <a:pt x="38330" y="1287833"/>
                </a:cubicBezTo>
                <a:cubicBezTo>
                  <a:pt x="42213" y="1285543"/>
                  <a:pt x="46775" y="1282983"/>
                  <a:pt x="52018" y="1280152"/>
                </a:cubicBezTo>
                <a:cubicBezTo>
                  <a:pt x="55659" y="1277801"/>
                  <a:pt x="59346" y="1275430"/>
                  <a:pt x="63077" y="1273038"/>
                </a:cubicBezTo>
                <a:cubicBezTo>
                  <a:pt x="66808" y="1270646"/>
                  <a:pt x="70230" y="1268083"/>
                  <a:pt x="73341" y="1265349"/>
                </a:cubicBezTo>
                <a:cubicBezTo>
                  <a:pt x="76453" y="1262615"/>
                  <a:pt x="79189" y="1259624"/>
                  <a:pt x="81549" y="1256377"/>
                </a:cubicBezTo>
                <a:cubicBezTo>
                  <a:pt x="83909" y="1253130"/>
                  <a:pt x="85806" y="1249396"/>
                  <a:pt x="87240" y="1245177"/>
                </a:cubicBezTo>
                <a:cubicBezTo>
                  <a:pt x="89672" y="1238021"/>
                  <a:pt x="89588" y="1232474"/>
                  <a:pt x="86988" y="1228536"/>
                </a:cubicBezTo>
                <a:cubicBezTo>
                  <a:pt x="84389" y="1224599"/>
                  <a:pt x="79511" y="1222630"/>
                  <a:pt x="72355" y="1222630"/>
                </a:cubicBezTo>
                <a:cubicBezTo>
                  <a:pt x="67439" y="1222630"/>
                  <a:pt x="62327" y="1223713"/>
                  <a:pt x="57019" y="1225880"/>
                </a:cubicBezTo>
                <a:cubicBezTo>
                  <a:pt x="51710" y="1228047"/>
                  <a:pt x="45252" y="1231230"/>
                  <a:pt x="37644" y="1235429"/>
                </a:cubicBezTo>
                <a:lnTo>
                  <a:pt x="41353" y="1224516"/>
                </a:lnTo>
                <a:cubicBezTo>
                  <a:pt x="47552" y="1220755"/>
                  <a:pt x="53617" y="1217876"/>
                  <a:pt x="59547" y="1215878"/>
                </a:cubicBezTo>
                <a:cubicBezTo>
                  <a:pt x="65478" y="1213880"/>
                  <a:pt x="71273" y="1212881"/>
                  <a:pt x="76932" y="1212881"/>
                </a:cubicBezTo>
                <a:close/>
                <a:moveTo>
                  <a:pt x="4734142" y="1208268"/>
                </a:moveTo>
                <a:lnTo>
                  <a:pt x="4744560" y="1208268"/>
                </a:lnTo>
                <a:lnTo>
                  <a:pt x="4702150" y="1333060"/>
                </a:lnTo>
                <a:lnTo>
                  <a:pt x="4691732" y="1333060"/>
                </a:lnTo>
                <a:close/>
                <a:moveTo>
                  <a:pt x="2829142" y="1208268"/>
                </a:moveTo>
                <a:lnTo>
                  <a:pt x="2839560" y="1208268"/>
                </a:lnTo>
                <a:lnTo>
                  <a:pt x="2822040" y="1259820"/>
                </a:lnTo>
                <a:lnTo>
                  <a:pt x="2826997" y="1255232"/>
                </a:lnTo>
                <a:cubicBezTo>
                  <a:pt x="2835201" y="1248926"/>
                  <a:pt x="2844169" y="1245772"/>
                  <a:pt x="2853901" y="1245772"/>
                </a:cubicBezTo>
                <a:cubicBezTo>
                  <a:pt x="2863276" y="1245772"/>
                  <a:pt x="2869401" y="1248805"/>
                  <a:pt x="2872276" y="1254871"/>
                </a:cubicBezTo>
                <a:cubicBezTo>
                  <a:pt x="2875151" y="1260937"/>
                  <a:pt x="2874714" y="1269488"/>
                  <a:pt x="2870964" y="1280524"/>
                </a:cubicBezTo>
                <a:lnTo>
                  <a:pt x="2853109" y="1333060"/>
                </a:lnTo>
                <a:lnTo>
                  <a:pt x="2842691" y="1333060"/>
                </a:lnTo>
                <a:lnTo>
                  <a:pt x="2859963" y="1282235"/>
                </a:lnTo>
                <a:cubicBezTo>
                  <a:pt x="2863162" y="1272826"/>
                  <a:pt x="2863825" y="1266021"/>
                  <a:pt x="2861952" y="1261821"/>
                </a:cubicBezTo>
                <a:cubicBezTo>
                  <a:pt x="2860079" y="1257621"/>
                  <a:pt x="2855646" y="1255521"/>
                  <a:pt x="2848654" y="1255521"/>
                </a:cubicBezTo>
                <a:cubicBezTo>
                  <a:pt x="2842005" y="1255521"/>
                  <a:pt x="2835267" y="1258121"/>
                  <a:pt x="2828440" y="1263321"/>
                </a:cubicBezTo>
                <a:cubicBezTo>
                  <a:pt x="2821612" y="1268522"/>
                  <a:pt x="2816510" y="1276092"/>
                  <a:pt x="2813133" y="1286030"/>
                </a:cubicBezTo>
                <a:lnTo>
                  <a:pt x="2797150" y="1333060"/>
                </a:lnTo>
                <a:lnTo>
                  <a:pt x="2786732" y="1333060"/>
                </a:lnTo>
                <a:close/>
                <a:moveTo>
                  <a:pt x="762217" y="1208268"/>
                </a:moveTo>
                <a:lnTo>
                  <a:pt x="772635" y="1208268"/>
                </a:lnTo>
                <a:lnTo>
                  <a:pt x="755115" y="1259821"/>
                </a:lnTo>
                <a:lnTo>
                  <a:pt x="760072" y="1255232"/>
                </a:lnTo>
                <a:cubicBezTo>
                  <a:pt x="768276" y="1248926"/>
                  <a:pt x="777244" y="1245772"/>
                  <a:pt x="786977" y="1245772"/>
                </a:cubicBezTo>
                <a:cubicBezTo>
                  <a:pt x="796351" y="1245772"/>
                  <a:pt x="802476" y="1248805"/>
                  <a:pt x="805351" y="1254871"/>
                </a:cubicBezTo>
                <a:cubicBezTo>
                  <a:pt x="808227" y="1260937"/>
                  <a:pt x="807789" y="1269488"/>
                  <a:pt x="804039" y="1280524"/>
                </a:cubicBezTo>
                <a:lnTo>
                  <a:pt x="786184" y="1333060"/>
                </a:lnTo>
                <a:lnTo>
                  <a:pt x="775767" y="1333060"/>
                </a:lnTo>
                <a:lnTo>
                  <a:pt x="793039" y="1282235"/>
                </a:lnTo>
                <a:cubicBezTo>
                  <a:pt x="796237" y="1272826"/>
                  <a:pt x="796900" y="1266021"/>
                  <a:pt x="795027" y="1261821"/>
                </a:cubicBezTo>
                <a:cubicBezTo>
                  <a:pt x="793154" y="1257621"/>
                  <a:pt x="788721" y="1255521"/>
                  <a:pt x="781729" y="1255521"/>
                </a:cubicBezTo>
                <a:cubicBezTo>
                  <a:pt x="775080" y="1255521"/>
                  <a:pt x="768343" y="1258121"/>
                  <a:pt x="761515" y="1263321"/>
                </a:cubicBezTo>
                <a:cubicBezTo>
                  <a:pt x="754688" y="1268522"/>
                  <a:pt x="749585" y="1276092"/>
                  <a:pt x="746208" y="1286030"/>
                </a:cubicBezTo>
                <a:lnTo>
                  <a:pt x="730225" y="1333060"/>
                </a:lnTo>
                <a:lnTo>
                  <a:pt x="719807" y="1333060"/>
                </a:lnTo>
                <a:close/>
                <a:moveTo>
                  <a:pt x="4625321" y="372390"/>
                </a:moveTo>
                <a:cubicBezTo>
                  <a:pt x="4651381" y="372390"/>
                  <a:pt x="4672412" y="379590"/>
                  <a:pt x="4688415" y="393992"/>
                </a:cubicBezTo>
                <a:cubicBezTo>
                  <a:pt x="4704416" y="408394"/>
                  <a:pt x="4712417" y="426568"/>
                  <a:pt x="4712417" y="448513"/>
                </a:cubicBezTo>
                <a:cubicBezTo>
                  <a:pt x="4712417" y="470002"/>
                  <a:pt x="4704416" y="487833"/>
                  <a:pt x="4688415" y="502006"/>
                </a:cubicBezTo>
                <a:cubicBezTo>
                  <a:pt x="4672412" y="516179"/>
                  <a:pt x="4651381" y="523266"/>
                  <a:pt x="4625321" y="523266"/>
                </a:cubicBezTo>
                <a:cubicBezTo>
                  <a:pt x="4598803" y="523266"/>
                  <a:pt x="4577544" y="516179"/>
                  <a:pt x="4561542" y="502006"/>
                </a:cubicBezTo>
                <a:cubicBezTo>
                  <a:pt x="4545539" y="487833"/>
                  <a:pt x="4537539" y="470002"/>
                  <a:pt x="4537539" y="448513"/>
                </a:cubicBezTo>
                <a:cubicBezTo>
                  <a:pt x="4537539" y="426568"/>
                  <a:pt x="4545539" y="408394"/>
                  <a:pt x="4561542" y="393992"/>
                </a:cubicBezTo>
                <a:cubicBezTo>
                  <a:pt x="4577544" y="379590"/>
                  <a:pt x="4598803" y="372390"/>
                  <a:pt x="4625321" y="372390"/>
                </a:cubicBezTo>
                <a:close/>
                <a:moveTo>
                  <a:pt x="2723902" y="194767"/>
                </a:moveTo>
                <a:lnTo>
                  <a:pt x="2680011" y="329870"/>
                </a:lnTo>
                <a:lnTo>
                  <a:pt x="2767794" y="329870"/>
                </a:lnTo>
                <a:close/>
                <a:moveTo>
                  <a:pt x="3560274" y="32233"/>
                </a:moveTo>
                <a:lnTo>
                  <a:pt x="3712521" y="32233"/>
                </a:lnTo>
                <a:lnTo>
                  <a:pt x="3712521" y="236601"/>
                </a:lnTo>
                <a:lnTo>
                  <a:pt x="3851739" y="32233"/>
                </a:lnTo>
                <a:lnTo>
                  <a:pt x="4023875" y="32233"/>
                </a:lnTo>
                <a:lnTo>
                  <a:pt x="3856539" y="264719"/>
                </a:lnTo>
                <a:lnTo>
                  <a:pt x="4034848" y="517779"/>
                </a:lnTo>
                <a:lnTo>
                  <a:pt x="3853796" y="517779"/>
                </a:lnTo>
                <a:lnTo>
                  <a:pt x="3712521" y="307239"/>
                </a:lnTo>
                <a:lnTo>
                  <a:pt x="3712521" y="517779"/>
                </a:lnTo>
                <a:lnTo>
                  <a:pt x="3560274" y="517779"/>
                </a:lnTo>
                <a:close/>
                <a:moveTo>
                  <a:pt x="3026873" y="32233"/>
                </a:moveTo>
                <a:lnTo>
                  <a:pt x="3179121" y="32233"/>
                </a:lnTo>
                <a:lnTo>
                  <a:pt x="3340284" y="280492"/>
                </a:lnTo>
                <a:lnTo>
                  <a:pt x="3340284" y="32233"/>
                </a:lnTo>
                <a:lnTo>
                  <a:pt x="3492532" y="32233"/>
                </a:lnTo>
                <a:lnTo>
                  <a:pt x="3492532" y="517779"/>
                </a:lnTo>
                <a:lnTo>
                  <a:pt x="3340284" y="517779"/>
                </a:lnTo>
                <a:lnTo>
                  <a:pt x="3179121" y="273634"/>
                </a:lnTo>
                <a:lnTo>
                  <a:pt x="3179121" y="517779"/>
                </a:lnTo>
                <a:lnTo>
                  <a:pt x="3026873" y="517779"/>
                </a:lnTo>
                <a:close/>
                <a:moveTo>
                  <a:pt x="2636806" y="32233"/>
                </a:moveTo>
                <a:lnTo>
                  <a:pt x="2812371" y="32233"/>
                </a:lnTo>
                <a:lnTo>
                  <a:pt x="2989307" y="517779"/>
                </a:lnTo>
                <a:lnTo>
                  <a:pt x="2828830" y="517779"/>
                </a:lnTo>
                <a:lnTo>
                  <a:pt x="2804827" y="444399"/>
                </a:lnTo>
                <a:lnTo>
                  <a:pt x="2642978" y="444399"/>
                </a:lnTo>
                <a:lnTo>
                  <a:pt x="2618975" y="517779"/>
                </a:lnTo>
                <a:lnTo>
                  <a:pt x="2459184" y="517779"/>
                </a:lnTo>
                <a:close/>
                <a:moveTo>
                  <a:pt x="1979124" y="32233"/>
                </a:moveTo>
                <a:lnTo>
                  <a:pt x="2131371" y="32233"/>
                </a:lnTo>
                <a:lnTo>
                  <a:pt x="2131371" y="207112"/>
                </a:lnTo>
                <a:lnTo>
                  <a:pt x="2276075" y="207112"/>
                </a:lnTo>
                <a:lnTo>
                  <a:pt x="2276075" y="32233"/>
                </a:lnTo>
                <a:lnTo>
                  <a:pt x="2428323" y="32233"/>
                </a:lnTo>
                <a:lnTo>
                  <a:pt x="2428323" y="517779"/>
                </a:lnTo>
                <a:lnTo>
                  <a:pt x="2276075" y="517779"/>
                </a:lnTo>
                <a:lnTo>
                  <a:pt x="2276075" y="328498"/>
                </a:lnTo>
                <a:lnTo>
                  <a:pt x="2131371" y="328498"/>
                </a:lnTo>
                <a:lnTo>
                  <a:pt x="2131371" y="517779"/>
                </a:lnTo>
                <a:lnTo>
                  <a:pt x="1979124" y="517779"/>
                </a:lnTo>
                <a:close/>
                <a:moveTo>
                  <a:pt x="1532592" y="32233"/>
                </a:moveTo>
                <a:lnTo>
                  <a:pt x="1941328" y="32233"/>
                </a:lnTo>
                <a:lnTo>
                  <a:pt x="1941328" y="152933"/>
                </a:lnTo>
                <a:lnTo>
                  <a:pt x="1812398" y="152933"/>
                </a:lnTo>
                <a:lnTo>
                  <a:pt x="1812398" y="517779"/>
                </a:lnTo>
                <a:lnTo>
                  <a:pt x="1660150" y="517779"/>
                </a:lnTo>
                <a:lnTo>
                  <a:pt x="1660150" y="152933"/>
                </a:lnTo>
                <a:lnTo>
                  <a:pt x="1532592" y="152933"/>
                </a:lnTo>
                <a:close/>
                <a:moveTo>
                  <a:pt x="4246759" y="24003"/>
                </a:moveTo>
                <a:cubicBezTo>
                  <a:pt x="4306195" y="24003"/>
                  <a:pt x="4353401" y="37719"/>
                  <a:pt x="4388377" y="65151"/>
                </a:cubicBezTo>
                <a:cubicBezTo>
                  <a:pt x="4423353" y="92583"/>
                  <a:pt x="4441755" y="131216"/>
                  <a:pt x="4443584" y="181051"/>
                </a:cubicBezTo>
                <a:lnTo>
                  <a:pt x="4279678" y="181051"/>
                </a:lnTo>
                <a:cubicBezTo>
                  <a:pt x="4279221" y="167335"/>
                  <a:pt x="4275791" y="157505"/>
                  <a:pt x="4269391" y="151562"/>
                </a:cubicBezTo>
                <a:cubicBezTo>
                  <a:pt x="4262990" y="145618"/>
                  <a:pt x="4255217" y="142646"/>
                  <a:pt x="4246073" y="142646"/>
                </a:cubicBezTo>
                <a:cubicBezTo>
                  <a:pt x="4239673" y="142646"/>
                  <a:pt x="4234415" y="144818"/>
                  <a:pt x="4230300" y="149162"/>
                </a:cubicBezTo>
                <a:cubicBezTo>
                  <a:pt x="4226186" y="153505"/>
                  <a:pt x="4224128" y="159563"/>
                  <a:pt x="4224128" y="167335"/>
                </a:cubicBezTo>
                <a:cubicBezTo>
                  <a:pt x="4224128" y="178308"/>
                  <a:pt x="4230186" y="187338"/>
                  <a:pt x="4242302" y="194424"/>
                </a:cubicBezTo>
                <a:cubicBezTo>
                  <a:pt x="4254418" y="201511"/>
                  <a:pt x="4273734" y="210083"/>
                  <a:pt x="4300252" y="220142"/>
                </a:cubicBezTo>
                <a:cubicBezTo>
                  <a:pt x="4330884" y="231572"/>
                  <a:pt x="4356144" y="242545"/>
                  <a:pt x="4376033" y="253060"/>
                </a:cubicBezTo>
                <a:cubicBezTo>
                  <a:pt x="4395921" y="263576"/>
                  <a:pt x="4413180" y="278206"/>
                  <a:pt x="4427810" y="296951"/>
                </a:cubicBezTo>
                <a:cubicBezTo>
                  <a:pt x="4442441" y="315697"/>
                  <a:pt x="4449756" y="339243"/>
                  <a:pt x="4449756" y="367589"/>
                </a:cubicBezTo>
                <a:cubicBezTo>
                  <a:pt x="4449756" y="397307"/>
                  <a:pt x="4442441" y="423939"/>
                  <a:pt x="4427810" y="447485"/>
                </a:cubicBezTo>
                <a:cubicBezTo>
                  <a:pt x="4413180" y="471030"/>
                  <a:pt x="4391920" y="489433"/>
                  <a:pt x="4364031" y="502692"/>
                </a:cubicBezTo>
                <a:cubicBezTo>
                  <a:pt x="4336142" y="515950"/>
                  <a:pt x="4302995" y="522580"/>
                  <a:pt x="4264590" y="522580"/>
                </a:cubicBezTo>
                <a:cubicBezTo>
                  <a:pt x="4206526" y="522580"/>
                  <a:pt x="4158634" y="508978"/>
                  <a:pt x="4120915" y="481775"/>
                </a:cubicBezTo>
                <a:cubicBezTo>
                  <a:pt x="4083196" y="454571"/>
                  <a:pt x="4062737" y="414681"/>
                  <a:pt x="4059536" y="362103"/>
                </a:cubicBezTo>
                <a:lnTo>
                  <a:pt x="4221385" y="362103"/>
                </a:lnTo>
                <a:cubicBezTo>
                  <a:pt x="4223671" y="389992"/>
                  <a:pt x="4236015" y="403936"/>
                  <a:pt x="4258418" y="403936"/>
                </a:cubicBezTo>
                <a:cubicBezTo>
                  <a:pt x="4266648" y="403936"/>
                  <a:pt x="4273620" y="401993"/>
                  <a:pt x="4279335" y="398107"/>
                </a:cubicBezTo>
                <a:cubicBezTo>
                  <a:pt x="4285049" y="394221"/>
                  <a:pt x="4287907" y="388163"/>
                  <a:pt x="4287907" y="379933"/>
                </a:cubicBezTo>
                <a:cubicBezTo>
                  <a:pt x="4287907" y="368503"/>
                  <a:pt x="4281735" y="359245"/>
                  <a:pt x="4269391" y="352158"/>
                </a:cubicBezTo>
                <a:cubicBezTo>
                  <a:pt x="4257046" y="345072"/>
                  <a:pt x="4237844" y="336957"/>
                  <a:pt x="4211784" y="327813"/>
                </a:cubicBezTo>
                <a:cubicBezTo>
                  <a:pt x="4180694" y="316840"/>
                  <a:pt x="4154977" y="306096"/>
                  <a:pt x="4134631" y="295580"/>
                </a:cubicBezTo>
                <a:cubicBezTo>
                  <a:pt x="4114286" y="285064"/>
                  <a:pt x="4096798" y="269748"/>
                  <a:pt x="4082168" y="249631"/>
                </a:cubicBezTo>
                <a:cubicBezTo>
                  <a:pt x="4067537" y="229514"/>
                  <a:pt x="4060450" y="203683"/>
                  <a:pt x="4060908" y="172136"/>
                </a:cubicBezTo>
                <a:cubicBezTo>
                  <a:pt x="4060908" y="140589"/>
                  <a:pt x="4069023" y="113729"/>
                  <a:pt x="4085254" y="91554"/>
                </a:cubicBezTo>
                <a:cubicBezTo>
                  <a:pt x="4101484" y="69380"/>
                  <a:pt x="4123658" y="52578"/>
                  <a:pt x="4151776" y="41148"/>
                </a:cubicBezTo>
                <a:cubicBezTo>
                  <a:pt x="4179894" y="29718"/>
                  <a:pt x="4211555" y="24003"/>
                  <a:pt x="4246759" y="24003"/>
                </a:cubicBezTo>
                <a:close/>
                <a:moveTo>
                  <a:pt x="4542339" y="0"/>
                </a:moveTo>
                <a:lnTo>
                  <a:pt x="4708303" y="0"/>
                </a:lnTo>
                <a:lnTo>
                  <a:pt x="4690472" y="325069"/>
                </a:lnTo>
                <a:lnTo>
                  <a:pt x="4560170" y="325069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Poppins Black"/>
              <a:buNone/>
              <a:defRPr sz="3000" b="0" i="0" u="none" strike="noStrike" cap="none">
                <a:solidFill>
                  <a:schemeClr val="dk1"/>
                </a:solidFill>
                <a:latin typeface="Poppins Black"/>
                <a:ea typeface="Poppins Black"/>
                <a:cs typeface="Poppins Black"/>
                <a:sym typeface="Poppins Black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 b="0" i="0" u="none" strike="noStrike" cap="none">
                <a:solidFill>
                  <a:schemeClr val="dk1"/>
                </a:solidFill>
                <a:latin typeface="Bebas Neue Regular"/>
                <a:ea typeface="Bebas Neue Regular"/>
                <a:cs typeface="Bebas Neue Regular"/>
                <a:sym typeface="Bebas Neue"/>
              </a:defRPr>
            </a:lvl9pPr>
          </a:lstStyle>
          <a:p>
            <a:endParaRPr lang="en-GB" sz="2800" dirty="0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1" cstate="print"/>
          <a:srcRect/>
          <a:stretch>
            <a:fillRect/>
          </a:stretch>
        </p:blipFill>
        <p:spPr>
          <a:xfrm>
            <a:off x="320129" y="297752"/>
            <a:ext cx="731156" cy="222958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7167913" y="4653623"/>
            <a:ext cx="171085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700" b="1" i="1" dirty="0">
                <a:solidFill>
                  <a:schemeClr val="tx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PROPOSED</a:t>
            </a:r>
            <a:r>
              <a:rPr lang="zh-CN" altLang="en-US" sz="700" b="1" i="1" dirty="0">
                <a:solidFill>
                  <a:schemeClr val="tx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700" b="1" i="1" dirty="0">
                <a:solidFill>
                  <a:schemeClr val="tx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BY</a:t>
            </a:r>
            <a:r>
              <a:rPr lang="zh-CN" altLang="en-US" sz="700" b="1" i="1" dirty="0">
                <a:solidFill>
                  <a:schemeClr val="tx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 </a:t>
            </a:r>
            <a:r>
              <a:rPr lang="en-US" altLang="zh-CN" sz="700" b="1" i="1" dirty="0">
                <a:solidFill>
                  <a:schemeClr val="tx1"/>
                </a:solidFill>
                <a:effectLst/>
                <a:latin typeface="微软雅黑 Light" panose="020B0502040204020203" pitchFamily="34" charset="-122"/>
                <a:ea typeface="微软雅黑 Light" panose="020B0502040204020203" pitchFamily="34" charset="-122"/>
              </a:rPr>
              <a:t>AUGO</a:t>
            </a:r>
            <a:endParaRPr lang="en-GB" altLang="zh-CN" sz="700" b="1" i="1" dirty="0">
              <a:solidFill>
                <a:schemeClr val="tx1"/>
              </a:solidFill>
              <a:effectLst/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PP_MARK_KEY" val="fc959277-b0a3-4042-8a83-5c6c4f88d2a7"/>
  <p:tag name="COMMONDATA" val="eyJoZGlkIjoiYTc2ZGZiNzZiNDVlOGViOWVmM2JhOTY0NGJkNjUyYzgifQ=="/>
  <p:tag name="commondata" val="eyJoZGlkIjoiZWNmMWUyNzZkMDVhOTIzYzAwYzM5YTA3NjRkODQ4OGUifQ=="/>
</p:tagLst>
</file>

<file path=ppt/theme/theme1.xml><?xml version="1.0" encoding="utf-8"?>
<a:theme xmlns:a="http://schemas.openxmlformats.org/drawingml/2006/main" name="ppt">
  <a:themeElements>
    <a:clrScheme name="Simple Light">
      <a:dk1>
        <a:srgbClr val="191919"/>
      </a:dk1>
      <a:lt1>
        <a:srgbClr val="FFFFFF"/>
      </a:lt1>
      <a:dk2>
        <a:srgbClr val="595959"/>
      </a:dk2>
      <a:lt2>
        <a:srgbClr val="EEEEEE"/>
      </a:lt2>
      <a:accent1>
        <a:srgbClr val="A3DEFF"/>
      </a:accent1>
      <a:accent2>
        <a:srgbClr val="001BFF"/>
      </a:accent2>
      <a:accent3>
        <a:srgbClr val="FFDEA3"/>
      </a:accent3>
      <a:accent4>
        <a:srgbClr val="FF6700"/>
      </a:accent4>
      <a:accent5>
        <a:srgbClr val="A9B2FF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2602</Words>
  <Application>WPS 演示</Application>
  <PresentationFormat>全屏显示(16:9)</PresentationFormat>
  <Paragraphs>359</Paragraphs>
  <Slides>50</Slides>
  <Notes>8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50</vt:i4>
      </vt:variant>
    </vt:vector>
  </HeadingPairs>
  <TitlesOfParts>
    <vt:vector size="66" baseType="lpstr">
      <vt:lpstr>Arial</vt:lpstr>
      <vt:lpstr>宋体</vt:lpstr>
      <vt:lpstr>Wingdings</vt:lpstr>
      <vt:lpstr>Arial</vt:lpstr>
      <vt:lpstr>Poppins Black</vt:lpstr>
      <vt:lpstr>Segoe Print</vt:lpstr>
      <vt:lpstr>Nunito</vt:lpstr>
      <vt:lpstr>Bebas Neue</vt:lpstr>
      <vt:lpstr>Bebas Neue Regular</vt:lpstr>
      <vt:lpstr>Poppins</vt:lpstr>
      <vt:lpstr>微软雅黑 Light</vt:lpstr>
      <vt:lpstr>JiangChengXieSong 900W</vt:lpstr>
      <vt:lpstr>微软雅黑</vt:lpstr>
      <vt:lpstr>Times New Roman</vt:lpstr>
      <vt:lpstr>Arial Unicode MS</vt:lpstr>
      <vt:lpstr>ppt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挖掘深度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CONTROL YOUR PRIVACY: COOKIE WAR</dc:title>
  <dc:creator/>
  <cp:lastModifiedBy>想不通的hamburger</cp:lastModifiedBy>
  <cp:revision>28</cp:revision>
  <dcterms:created xsi:type="dcterms:W3CDTF">2023-08-22T08:05:00Z</dcterms:created>
  <dcterms:modified xsi:type="dcterms:W3CDTF">2023-10-25T05:46:01Z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3A397107E4DF42FBA5197725DCC3D75C_13</vt:lpwstr>
  </property>
  <property fmtid="{D5CDD505-2E9C-101B-9397-08002B2CF9AE}" pid="3" name="KSOProductBuildVer">
    <vt:lpwstr>2052-12.1.0.15404</vt:lpwstr>
  </property>
  <property fmtid="{D5CDD505-2E9C-101B-9397-08002B2CF9AE}" pid="4" name="NXPowerLiteLastOptimized">
    <vt:lpwstr>4801659</vt:lpwstr>
  </property>
  <property fmtid="{D5CDD505-2E9C-101B-9397-08002B2CF9AE}" pid="5" name="NXPowerLiteSettings">
    <vt:lpwstr>C700052003A000</vt:lpwstr>
  </property>
  <property fmtid="{D5CDD505-2E9C-101B-9397-08002B2CF9AE}" pid="6" name="NXPowerLiteVersion">
    <vt:lpwstr>D8.0.2</vt:lpwstr>
  </property>
</Properties>
</file>