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8066" r:id="rId3"/>
    <p:sldId id="8000" r:id="rId4"/>
    <p:sldId id="7995" r:id="rId5"/>
    <p:sldId id="7996" r:id="rId6"/>
    <p:sldId id="8006" r:id="rId7"/>
    <p:sldId id="388" r:id="rId8"/>
    <p:sldId id="8045" r:id="rId9"/>
    <p:sldId id="8038" r:id="rId10"/>
    <p:sldId id="8044" r:id="rId11"/>
    <p:sldId id="389" r:id="rId12"/>
    <p:sldId id="8047" r:id="rId13"/>
    <p:sldId id="8065" r:id="rId14"/>
    <p:sldId id="390" r:id="rId15"/>
    <p:sldId id="8032" r:id="rId16"/>
    <p:sldId id="374" r:id="rId17"/>
    <p:sldId id="8029" r:id="rId19"/>
    <p:sldId id="7974" r:id="rId20"/>
    <p:sldId id="395" r:id="rId21"/>
    <p:sldId id="8034" r:id="rId22"/>
    <p:sldId id="7975" r:id="rId23"/>
    <p:sldId id="8002" r:id="rId24"/>
    <p:sldId id="8012" r:id="rId25"/>
    <p:sldId id="8016" r:id="rId26"/>
    <p:sldId id="8017" r:id="rId27"/>
    <p:sldId id="8018" r:id="rId28"/>
    <p:sldId id="8019" r:id="rId29"/>
    <p:sldId id="8020" r:id="rId30"/>
    <p:sldId id="8021" r:id="rId31"/>
    <p:sldId id="8022" r:id="rId32"/>
    <p:sldId id="8023" r:id="rId33"/>
    <p:sldId id="8036" r:id="rId34"/>
    <p:sldId id="8001" r:id="rId35"/>
    <p:sldId id="8035" r:id="rId36"/>
    <p:sldId id="8055" r:id="rId37"/>
    <p:sldId id="8056" r:id="rId38"/>
    <p:sldId id="7970" r:id="rId39"/>
    <p:sldId id="8011" r:id="rId40"/>
    <p:sldId id="377" r:id="rId41"/>
    <p:sldId id="8028" r:id="rId42"/>
    <p:sldId id="404" r:id="rId43"/>
    <p:sldId id="285" r:id="rId44"/>
    <p:sldId id="8054" r:id="rId45"/>
    <p:sldId id="331" r:id="rId46"/>
    <p:sldId id="7964" r:id="rId47"/>
    <p:sldId id="7965" r:id="rId48"/>
    <p:sldId id="8063" r:id="rId49"/>
    <p:sldId id="8059" r:id="rId50"/>
    <p:sldId id="265" r:id="rId51"/>
    <p:sldId id="7963" r:id="rId52"/>
    <p:sldId id="7962" r:id="rId53"/>
    <p:sldId id="266" r:id="rId54"/>
    <p:sldId id="267" r:id="rId55"/>
    <p:sldId id="268" r:id="rId56"/>
    <p:sldId id="402" r:id="rId57"/>
    <p:sldId id="403" r:id="rId58"/>
    <p:sldId id="7959" r:id="rId59"/>
    <p:sldId id="489" r:id="rId60"/>
    <p:sldId id="490" r:id="rId61"/>
    <p:sldId id="462" r:id="rId62"/>
    <p:sldId id="8067" r:id="rId63"/>
  </p:sldIdLst>
  <p:sldSz cx="24384000" cy="13716000"/>
  <p:notesSz cx="6858000" cy="9144000"/>
  <p:custDataLst>
    <p:tags r:id="rId67"/>
  </p:custDataLst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7765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1pPr>
    <a:lvl2pPr marL="0" marR="0" indent="0" algn="l" defTabSz="2437765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2pPr>
    <a:lvl3pPr marL="0" marR="0" indent="0" algn="l" defTabSz="2437765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3pPr>
    <a:lvl4pPr marL="0" marR="0" indent="0" algn="l" defTabSz="2437765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4pPr>
    <a:lvl5pPr marL="0" marR="0" indent="0" algn="l" defTabSz="2437765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5pPr>
    <a:lvl6pPr marL="0" marR="0" indent="0" algn="l" defTabSz="2437765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6pPr>
    <a:lvl7pPr marL="0" marR="0" indent="0" algn="l" defTabSz="2437765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7pPr>
    <a:lvl8pPr marL="0" marR="0" indent="0" algn="l" defTabSz="2437765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8pPr>
    <a:lvl9pPr marL="0" marR="0" indent="0" algn="l" defTabSz="2437765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300"/>
    <a:srgbClr val="EA512E"/>
    <a:srgbClr val="EA5331"/>
    <a:srgbClr val="E24308"/>
    <a:srgbClr val="E24305"/>
    <a:srgbClr val="646565"/>
    <a:srgbClr val="342B2A"/>
    <a:srgbClr val="383839"/>
    <a:srgbClr val="9F9F9F"/>
    <a:srgbClr val="3B40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00" autoAdjust="0"/>
    <p:restoredTop sz="94322" autoAdjust="0"/>
  </p:normalViewPr>
  <p:slideViewPr>
    <p:cSldViewPr snapToGrid="0">
      <p:cViewPr varScale="1">
        <p:scale>
          <a:sx n="61" d="100"/>
          <a:sy n="61" d="100"/>
        </p:scale>
        <p:origin x="144" y="726"/>
      </p:cViewPr>
      <p:guideLst>
        <p:guide orient="horz" pos="8221"/>
        <p:guide pos="763"/>
        <p:guide orient="horz" pos="5023"/>
        <p:guide pos="10311"/>
        <p:guide orient="horz" pos="87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-183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7" Type="http://schemas.openxmlformats.org/officeDocument/2006/relationships/tags" Target="tags/tag2.xml"/><Relationship Id="rId66" Type="http://schemas.openxmlformats.org/officeDocument/2006/relationships/tableStyles" Target="tableStyles.xml"/><Relationship Id="rId65" Type="http://schemas.openxmlformats.org/officeDocument/2006/relationships/viewProps" Target="viewProps.xml"/><Relationship Id="rId64" Type="http://schemas.openxmlformats.org/officeDocument/2006/relationships/presProps" Target="presProps.xml"/><Relationship Id="rId63" Type="http://schemas.openxmlformats.org/officeDocument/2006/relationships/slide" Target="slides/slide60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4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3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190" name="Shape 19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8000"/>
      </a:lnSpc>
      <a:defRPr sz="2200"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1pPr>
    <a:lvl2pPr indent="228600" defTabSz="457200" latinLnBrk="0">
      <a:lnSpc>
        <a:spcPct val="118000"/>
      </a:lnSpc>
      <a:defRPr sz="2200"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2pPr>
    <a:lvl3pPr indent="457200" defTabSz="457200" latinLnBrk="0">
      <a:lnSpc>
        <a:spcPct val="118000"/>
      </a:lnSpc>
      <a:defRPr sz="2200"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3pPr>
    <a:lvl4pPr indent="685800" defTabSz="457200" latinLnBrk="0">
      <a:lnSpc>
        <a:spcPct val="118000"/>
      </a:lnSpc>
      <a:defRPr sz="2200"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4pPr>
    <a:lvl5pPr indent="914400" defTabSz="457200" latinLnBrk="0">
      <a:lnSpc>
        <a:spcPct val="118000"/>
      </a:lnSpc>
      <a:defRPr sz="2200"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5pPr>
    <a:lvl6pPr indent="1143000" defTabSz="457200" latinLnBrk="0">
      <a:lnSpc>
        <a:spcPct val="118000"/>
      </a:lnSpc>
      <a:defRPr sz="2200"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6pPr>
    <a:lvl7pPr indent="1371600" defTabSz="457200" latinLnBrk="0">
      <a:lnSpc>
        <a:spcPct val="118000"/>
      </a:lnSpc>
      <a:defRPr sz="2200"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7pPr>
    <a:lvl8pPr indent="1600200" defTabSz="457200" latinLnBrk="0">
      <a:lnSpc>
        <a:spcPct val="118000"/>
      </a:lnSpc>
      <a:defRPr sz="2200"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8pPr>
    <a:lvl9pPr indent="1828800" defTabSz="457200" latinLnBrk="0">
      <a:lnSpc>
        <a:spcPct val="118000"/>
      </a:lnSpc>
      <a:defRPr sz="2200"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作者和日期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11986162"/>
            <a:ext cx="21945599" cy="605791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2850" spc="-28"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作者和日期</a:t>
            </a:r>
          </a:p>
        </p:txBody>
      </p:sp>
      <p:sp>
        <p:nvSpPr>
          <p:cNvPr id="12" name="演示文稿标题"/>
          <p:cNvSpPr txBox="1">
            <a:spLocks noGrp="1"/>
          </p:cNvSpPr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z="12800" spc="-128"/>
            </a:lvl1pPr>
          </a:lstStyle>
          <a:p>
            <a:r>
              <a:t>演示文稿标题</a:t>
            </a:r>
          </a:p>
        </p:txBody>
      </p:sp>
      <p:sp>
        <p:nvSpPr>
          <p:cNvPr id="13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7567579"/>
            <a:ext cx="21945600" cy="225059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  <a:lvl2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2pPr>
            <a:lvl3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3pPr>
            <a:lvl4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4pPr>
            <a:lvl5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5pPr>
          </a:lstStyle>
          <a:p>
            <a:r>
              <a:t>演示文稿副标题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1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照片（备选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幻灯片标题"/>
          <p:cNvSpPr txBox="1">
            <a:spLocks noGrp="1"/>
          </p:cNvSpPr>
          <p:nvPr>
            <p:ph type="title" hasCustomPrompt="1"/>
          </p:nvPr>
        </p:nvSpPr>
        <p:spPr>
          <a:xfrm>
            <a:off x="1215495" y="4585102"/>
            <a:ext cx="9757338" cy="2540001"/>
          </a:xfrm>
          <a:prstGeom prst="rect">
            <a:avLst/>
          </a:prstGeom>
        </p:spPr>
        <p:txBody>
          <a:bodyPr anchor="b"/>
          <a:lstStyle/>
          <a:p>
            <a:r>
              <a:t>幻灯片标题</a:t>
            </a:r>
          </a:p>
        </p:txBody>
      </p:sp>
      <p:sp>
        <p:nvSpPr>
          <p:cNvPr id="33" name="图像"/>
          <p:cNvSpPr>
            <a:spLocks noGrp="1"/>
          </p:cNvSpPr>
          <p:nvPr>
            <p:ph type="pic" idx="21"/>
          </p:nvPr>
        </p:nvSpPr>
        <p:spPr>
          <a:xfrm>
            <a:off x="9283700" y="1270000"/>
            <a:ext cx="167513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 dirty="0"/>
          </a:p>
        </p:txBody>
      </p:sp>
      <p:sp>
        <p:nvSpPr>
          <p:cNvPr id="34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7016750"/>
            <a:ext cx="9753600" cy="5416550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  <a:lvl2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2pPr>
            <a:lvl3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3pPr>
            <a:lvl4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4pPr>
            <a:lvl5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5pPr>
          </a:lstStyle>
          <a:p>
            <a:r>
              <a:t>幻灯片副标题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35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正文级别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4013200"/>
            <a:ext cx="21945600" cy="8487148"/>
          </a:xfrm>
          <a:prstGeom prst="rect">
            <a:avLst/>
          </a:prstGeom>
        </p:spPr>
        <p:txBody>
          <a:bodyPr numCol="2" spcCol="2558384"/>
          <a:lstStyle/>
          <a:p>
            <a:r>
              <a:t>幻灯片项目符号文本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53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、项目符号与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幻灯片标题"/>
          <p:cNvSpPr txBox="1">
            <a:spLocks noGrp="1"/>
          </p:cNvSpPr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r>
              <a:t>幻灯片标题</a:t>
            </a:r>
          </a:p>
        </p:txBody>
      </p:sp>
      <p:sp>
        <p:nvSpPr>
          <p:cNvPr id="61" name="图像"/>
          <p:cNvSpPr>
            <a:spLocks noGrp="1"/>
          </p:cNvSpPr>
          <p:nvPr>
            <p:ph type="pic" idx="21"/>
          </p:nvPr>
        </p:nvSpPr>
        <p:spPr>
          <a:xfrm>
            <a:off x="12192644" y="718588"/>
            <a:ext cx="10972801" cy="1232962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 dirty="0"/>
          </a:p>
        </p:txBody>
      </p:sp>
      <p:sp>
        <p:nvSpPr>
          <p:cNvPr id="62" name="幻灯片副标题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幻灯片副标题</a:t>
            </a:r>
          </a:p>
        </p:txBody>
      </p:sp>
      <p:sp>
        <p:nvSpPr>
          <p:cNvPr id="63" name="正文级别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r>
              <a:t>幻灯片项目符号文本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6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3880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章节标题"/>
          <p:cNvSpPr txBox="1">
            <a:spLocks noGrp="1"/>
          </p:cNvSpPr>
          <p:nvPr>
            <p:ph type="title" hasCustomPrompt="1"/>
          </p:nvPr>
        </p:nvSpPr>
        <p:spPr>
          <a:xfrm>
            <a:off x="1219200" y="3242270"/>
            <a:ext cx="21945600" cy="6604001"/>
          </a:xfrm>
          <a:prstGeom prst="rect">
            <a:avLst/>
          </a:prstGeom>
        </p:spPr>
        <p:txBody>
          <a:bodyPr anchor="ctr"/>
          <a:lstStyle>
            <a:lvl1pPr>
              <a:defRPr sz="12800" spc="0"/>
            </a:lvl1pPr>
          </a:lstStyle>
          <a:p>
            <a:r>
              <a:t>章节标题</a:t>
            </a:r>
          </a:p>
        </p:txBody>
      </p:sp>
      <p:sp>
        <p:nvSpPr>
          <p:cNvPr id="72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幻灯片标题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幻灯片标题</a:t>
            </a:r>
          </a:p>
        </p:txBody>
      </p:sp>
      <p:sp>
        <p:nvSpPr>
          <p:cNvPr id="80" name="幻灯片副标题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幻灯片副标题</a:t>
            </a:r>
          </a:p>
        </p:txBody>
      </p:sp>
      <p:sp>
        <p:nvSpPr>
          <p:cNvPr id="81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议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议程标题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议程标题</a:t>
            </a:r>
          </a:p>
        </p:txBody>
      </p:sp>
      <p:sp>
        <p:nvSpPr>
          <p:cNvPr id="89" name="正文级别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4013200"/>
            <a:ext cx="21945600" cy="838554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1pPr>
            <a:lvl2pPr marL="0" indent="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2pPr>
            <a:lvl3pPr marL="0" indent="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3pPr>
            <a:lvl4pPr marL="0" indent="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4pPr>
            <a:lvl5pPr marL="0" indent="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5pPr>
          </a:lstStyle>
          <a:p>
            <a:r>
              <a:t>议程主题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90" name="议程副标题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7115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议程副标题</a:t>
            </a:r>
          </a:p>
        </p:txBody>
      </p:sp>
      <p:sp>
        <p:nvSpPr>
          <p:cNvPr id="91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清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正文级别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3251200"/>
            <a:ext cx="21945600" cy="66040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1pPr>
            <a:lvl2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2pPr>
            <a:lvl3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3pPr>
            <a:lvl4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4pPr>
            <a:lvl5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5pPr>
          </a:lstStyle>
          <a:p>
            <a:r>
              <a:t>清单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99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显著事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事实信息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8462239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事实信息</a:t>
            </a:r>
          </a:p>
        </p:txBody>
      </p:sp>
      <p:sp>
        <p:nvSpPr>
          <p:cNvPr id="107" name="正文级别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19200" y="4214484"/>
            <a:ext cx="21945600" cy="4269708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1pPr>
            <a:lvl2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2pPr>
            <a:lvl3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3pPr>
            <a:lvl4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4pPr>
            <a:lvl5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r>
              <a:t>100%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108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引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属性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11100053"/>
            <a:ext cx="21945602" cy="832613"/>
          </a:xfrm>
          <a:prstGeom prst="rect">
            <a:avLst/>
          </a:prstGeom>
        </p:spPr>
        <p:txBody>
          <a:bodyPr anchor="ctr"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属性</a:t>
            </a:r>
          </a:p>
        </p:txBody>
      </p:sp>
      <p:sp>
        <p:nvSpPr>
          <p:cNvPr id="116" name="正文级别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19200" y="4178300"/>
            <a:ext cx="21945600" cy="4416425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1pPr>
            <a:lvl2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2pPr>
            <a:lvl3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3pPr>
            <a:lvl4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4pPr>
            <a:lvl5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r>
              <a:t>“著名引文”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117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3 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941297804_1296x1457.jpg"/>
          <p:cNvSpPr>
            <a:spLocks noGrp="1"/>
          </p:cNvSpPr>
          <p:nvPr>
            <p:ph type="pic" sz="quarter" idx="21"/>
          </p:nvPr>
        </p:nvSpPr>
        <p:spPr>
          <a:xfrm>
            <a:off x="15744825" y="5581752"/>
            <a:ext cx="7365408" cy="8280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 dirty="0"/>
          </a:p>
        </p:txBody>
      </p:sp>
      <p:sp>
        <p:nvSpPr>
          <p:cNvPr id="125" name="915009552_2264x1509.jpg"/>
          <p:cNvSpPr>
            <a:spLocks noGrp="1"/>
          </p:cNvSpPr>
          <p:nvPr>
            <p:ph type="pic" sz="quarter" idx="22"/>
          </p:nvPr>
        </p:nvSpPr>
        <p:spPr>
          <a:xfrm>
            <a:off x="15363825" y="1270000"/>
            <a:ext cx="8115300" cy="54090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 dirty="0"/>
          </a:p>
        </p:txBody>
      </p:sp>
      <p:sp>
        <p:nvSpPr>
          <p:cNvPr id="126" name="740519873_3318x2212.jpg"/>
          <p:cNvSpPr>
            <a:spLocks noGrp="1"/>
          </p:cNvSpPr>
          <p:nvPr>
            <p:ph type="pic" idx="23"/>
          </p:nvPr>
        </p:nvSpPr>
        <p:spPr>
          <a:xfrm>
            <a:off x="-635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 dirty="0"/>
          </a:p>
        </p:txBody>
      </p:sp>
      <p:sp>
        <p:nvSpPr>
          <p:cNvPr id="127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740519873_3318x2212.jpg"/>
          <p:cNvSpPr>
            <a:spLocks noGrp="1"/>
          </p:cNvSpPr>
          <p:nvPr>
            <p:ph type="pic" idx="21"/>
          </p:nvPr>
        </p:nvSpPr>
        <p:spPr>
          <a:xfrm>
            <a:off x="1270000" y="-423334"/>
            <a:ext cx="21844000" cy="145626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 dirty="0"/>
          </a:p>
        </p:txBody>
      </p:sp>
      <p:sp>
        <p:nvSpPr>
          <p:cNvPr id="135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副标题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标题文本"/>
          <p:cNvSpPr txBox="1">
            <a:spLocks noGrp="1"/>
          </p:cNvSpPr>
          <p:nvPr>
            <p:ph type="title" hasCustomPrompt="1"/>
          </p:nvPr>
        </p:nvSpPr>
        <p:spPr>
          <a:xfrm>
            <a:off x="4833937" y="2303859"/>
            <a:ext cx="14716126" cy="4643438"/>
          </a:xfrm>
          <a:prstGeom prst="rect">
            <a:avLst/>
          </a:prstGeom>
        </p:spPr>
        <p:txBody>
          <a:bodyPr lIns="71437" tIns="71437" rIns="71437" bIns="71437" anchor="b"/>
          <a:lstStyle>
            <a:lvl1pPr defTabSz="821055">
              <a:lnSpc>
                <a:spcPct val="100000"/>
              </a:lnSpc>
              <a:defRPr sz="11200" spc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标题文本</a:t>
            </a:r>
          </a:p>
        </p:txBody>
      </p:sp>
      <p:sp>
        <p:nvSpPr>
          <p:cNvPr id="150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833937" y="7072312"/>
            <a:ext cx="14716126" cy="1589485"/>
          </a:xfrm>
          <a:prstGeom prst="rect">
            <a:avLst/>
          </a:prstGeom>
        </p:spPr>
        <p:txBody>
          <a:bodyPr lIns="71437" tIns="71437" rIns="71437" bIns="71437"/>
          <a:lstStyle>
            <a:lvl1pPr marL="0" indent="0" algn="ctr" defTabSz="821055">
              <a:lnSpc>
                <a:spcPct val="100000"/>
              </a:lnSpc>
              <a:spcBef>
                <a:spcPts val="0"/>
              </a:spcBef>
              <a:buSzTx/>
              <a:buNone/>
              <a:defRPr sz="5200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lvl1pPr>
            <a:lvl2pPr marL="0" indent="0" algn="ctr" defTabSz="821055">
              <a:lnSpc>
                <a:spcPct val="100000"/>
              </a:lnSpc>
              <a:spcBef>
                <a:spcPts val="0"/>
              </a:spcBef>
              <a:buSzTx/>
              <a:buNone/>
              <a:defRPr sz="5200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lvl2pPr>
            <a:lvl3pPr marL="0" indent="0" algn="ctr" defTabSz="821055">
              <a:lnSpc>
                <a:spcPct val="100000"/>
              </a:lnSpc>
              <a:spcBef>
                <a:spcPts val="0"/>
              </a:spcBef>
              <a:buSzTx/>
              <a:buNone/>
              <a:defRPr sz="5200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lvl3pPr>
            <a:lvl4pPr marL="0" indent="0" algn="ctr" defTabSz="821055">
              <a:lnSpc>
                <a:spcPct val="100000"/>
              </a:lnSpc>
              <a:spcBef>
                <a:spcPts val="0"/>
              </a:spcBef>
              <a:buSzTx/>
              <a:buNone/>
              <a:defRPr sz="5200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lvl4pPr>
            <a:lvl5pPr marL="0" indent="0" algn="ctr" defTabSz="821055">
              <a:lnSpc>
                <a:spcPct val="100000"/>
              </a:lnSpc>
              <a:spcBef>
                <a:spcPts val="0"/>
              </a:spcBef>
              <a:buSzTx/>
              <a:buNone/>
              <a:defRPr sz="5200">
                <a:solidFill>
                  <a:srgbClr val="FFFFFF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151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</p:spPr>
        <p:txBody>
          <a:bodyPr lIns="71437" tIns="71437" rIns="71437" bIns="71437" anchor="t"/>
          <a:lstStyle>
            <a:lvl1pPr defTabSz="821055">
              <a:defRPr sz="2200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rPr/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标题和内容">
    <p:bg>
      <p:bgPr>
        <a:blipFill rotWithShape="1">
          <a:blip r:embed="rId2" cstate="email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solidFill>
                  <a:srgbClr val="2E2E2E"/>
                </a:solidFill>
                <a:latin typeface="Segoe UI Light 8"/>
                <a:ea typeface="Segoe UI Light 8"/>
                <a:cs typeface="Segoe UI Light 8"/>
                <a:sym typeface="Segoe UI Light 8"/>
              </a:defRPr>
            </a:lvl1pPr>
          </a:lstStyle>
          <a:p>
            <a:fld id="{86CB4B4D-7CA3-9044-876B-883B54F8677D}" type="slidenum">
              <a:rPr/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70935-5C8C-D547-B320-4F96D0E08E15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989220" y="12718892"/>
            <a:ext cx="405560" cy="410369"/>
          </a:xfrm>
        </p:spPr>
        <p:txBody>
          <a:bodyPr/>
          <a:lstStyle/>
          <a:p>
            <a:fld id="{D7F7E436-14D6-4044-A713-F8B5D7C0EE2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048000" y="2244726"/>
            <a:ext cx="1828800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048000" y="7204076"/>
            <a:ext cx="182880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kumimoji="1" lang="zh-CN" altLang="en-US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ACF56-E3FE-B549-9108-AE79D3B6A1E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989220" y="12718892"/>
            <a:ext cx="405560" cy="410369"/>
          </a:xfrm>
        </p:spPr>
        <p:txBody>
          <a:bodyPr/>
          <a:lstStyle/>
          <a:p>
            <a:fld id="{9839207B-32D6-6945-A05E-3FCCCFD8121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标题"/>
          <p:cNvSpPr txBox="1">
            <a:spLocks noGrp="1"/>
          </p:cNvSpPr>
          <p:nvPr>
            <p:ph type="title" hasCustomPrompt="1"/>
          </p:nvPr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>
            <a:normAutofit/>
          </a:bodyPr>
          <a:lstStyle/>
          <a:p>
            <a:r>
              <a:t>幻灯片标题</a:t>
            </a:r>
          </a:p>
        </p:txBody>
      </p:sp>
      <p:sp>
        <p:nvSpPr>
          <p:cNvPr id="3" name="正文级别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4013200"/>
            <a:ext cx="21948577" cy="8483600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>
            <a:normAutofit/>
          </a:bodyPr>
          <a:lstStyle/>
          <a:p>
            <a:r>
              <a:t>幻灯片项目符号文本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87530" y="12684760"/>
            <a:ext cx="408941" cy="4445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2000">
                <a:solidFill>
                  <a:srgbClr val="5E5E5E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fld id="{86CB4B4D-7CA3-9044-876B-883B54F8677D}" type="slidenum">
              <a:rPr/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ransition spd="med"/>
  <p:txStyles>
    <p:titleStyle>
      <a:lvl1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1pPr>
      <a:lvl2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2pPr>
      <a:lvl3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3pPr>
      <a:lvl4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4pPr>
      <a:lvl5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5pPr>
      <a:lvl6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6pPr>
      <a:lvl7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7pPr>
      <a:lvl8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8pPr>
      <a:lvl9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9pPr>
    </p:titleStyle>
    <p:bodyStyle>
      <a:lvl1pPr marL="546100" marR="0" indent="-546100" algn="l" defTabSz="2437765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1pPr>
      <a:lvl2pPr marL="1092200" marR="0" indent="-546100" algn="l" defTabSz="2437765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2pPr>
      <a:lvl3pPr marL="1638300" marR="0" indent="-546100" algn="l" defTabSz="2437765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3pPr>
      <a:lvl4pPr marL="2184400" marR="0" indent="-546100" algn="l" defTabSz="2437765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4pPr>
      <a:lvl5pPr marL="2730500" marR="0" indent="-546100" algn="l" defTabSz="2437765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5pPr>
      <a:lvl6pPr marL="3276600" marR="0" indent="-546100" algn="l" defTabSz="2437765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6pPr>
      <a:lvl7pPr marL="3822700" marR="0" indent="-546100" algn="l" defTabSz="2437765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7pPr>
      <a:lvl8pPr marL="4368800" marR="0" indent="-546100" algn="l" defTabSz="2437765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8pPr>
      <a:lvl9pPr marL="4914900" marR="0" indent="-546100" algn="l" defTabSz="2437765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.png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7.png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1.jpe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7.png"/><Relationship Id="rId1" Type="http://schemas.openxmlformats.org/officeDocument/2006/relationships/image" Target="../media/image24.jpe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7.png"/><Relationship Id="rId2" Type="http://schemas.openxmlformats.org/officeDocument/2006/relationships/image" Target="../media/image26.jpeg"/><Relationship Id="rId1" Type="http://schemas.openxmlformats.org/officeDocument/2006/relationships/image" Target="../media/image25.jpe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7.png"/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image" Target="../media/image27.jpe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7.png"/><Relationship Id="rId2" Type="http://schemas.openxmlformats.org/officeDocument/2006/relationships/image" Target="../media/image31.jpeg"/><Relationship Id="rId1" Type="http://schemas.openxmlformats.org/officeDocument/2006/relationships/image" Target="../media/image30.jpe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7.png"/><Relationship Id="rId2" Type="http://schemas.openxmlformats.org/officeDocument/2006/relationships/hyperlink" Target="https://b23.tv/Ui9RqU" TargetMode="External"/><Relationship Id="rId1" Type="http://schemas.openxmlformats.org/officeDocument/2006/relationships/image" Target="../media/image32.jpe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7.png"/><Relationship Id="rId2" Type="http://schemas.openxmlformats.org/officeDocument/2006/relationships/image" Target="../media/image34.jpeg"/><Relationship Id="rId1" Type="http://schemas.openxmlformats.org/officeDocument/2006/relationships/image" Target="../media/image3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7.png"/><Relationship Id="rId1" Type="http://schemas.openxmlformats.org/officeDocument/2006/relationships/image" Target="../media/image35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7" Type="http://schemas.openxmlformats.org/officeDocument/2006/relationships/image" Target="../media/image7.png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tags" Target="../tags/tag1.xml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7.png"/><Relationship Id="rId2" Type="http://schemas.openxmlformats.org/officeDocument/2006/relationships/image" Target="../media/image42.jpeg"/><Relationship Id="rId1" Type="http://schemas.openxmlformats.org/officeDocument/2006/relationships/image" Target="../media/image41.jpeg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7.png"/><Relationship Id="rId2" Type="http://schemas.openxmlformats.org/officeDocument/2006/relationships/image" Target="../media/image44.jpeg"/><Relationship Id="rId1" Type="http://schemas.openxmlformats.org/officeDocument/2006/relationships/image" Target="../media/image43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5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6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7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8.jpeg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microsoft.com/office/2007/relationships/hdphoto" Target="../media/image51.wdp"/><Relationship Id="rId2" Type="http://schemas.openxmlformats.org/officeDocument/2006/relationships/image" Target="../media/image50.png"/><Relationship Id="rId1" Type="http://schemas.openxmlformats.org/officeDocument/2006/relationships/image" Target="../media/image49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2.jpeg"/></Relationships>
</file>

<file path=ppt/slides/_rels/slide3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png"/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image" Target="../media/image53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6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7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4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6.xml"/><Relationship Id="rId4" Type="http://schemas.openxmlformats.org/officeDocument/2006/relationships/image" Target="../media/image7.png"/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image" Target="../media/image58.png"/></Relationships>
</file>

<file path=ppt/slides/_rels/slide4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6.xml"/><Relationship Id="rId4" Type="http://schemas.openxmlformats.org/officeDocument/2006/relationships/image" Target="../media/image63.jpeg"/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image" Target="../media/image7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64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7.png"/><Relationship Id="rId1" Type="http://schemas.openxmlformats.org/officeDocument/2006/relationships/image" Target="../media/image65.jpeg"/></Relationships>
</file>

<file path=ppt/slides/_rels/slide4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7.png"/><Relationship Id="rId2" Type="http://schemas.openxmlformats.org/officeDocument/2006/relationships/image" Target="../media/image67.jpeg"/><Relationship Id="rId1" Type="http://schemas.openxmlformats.org/officeDocument/2006/relationships/image" Target="../media/image66.jpeg"/></Relationships>
</file>

<file path=ppt/slides/_rels/slide4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70.jpeg"/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image" Target="../media/image7.png"/></Relationships>
</file>

<file path=ppt/slides/_rels/slide4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73.jpeg"/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image" Target="../media/image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7.png"/><Relationship Id="rId1" Type="http://schemas.openxmlformats.org/officeDocument/2006/relationships/image" Target="../media/image74.jpeg"/></Relationships>
</file>

<file path=ppt/slides/_rels/slide4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76.jpeg"/><Relationship Id="rId2" Type="http://schemas.openxmlformats.org/officeDocument/2006/relationships/image" Target="../media/image7.png"/><Relationship Id="rId1" Type="http://schemas.openxmlformats.org/officeDocument/2006/relationships/image" Target="../media/image75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7.png"/><Relationship Id="rId1" Type="http://schemas.openxmlformats.org/officeDocument/2006/relationships/image" Target="../media/image77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7.png"/><Relationship Id="rId1" Type="http://schemas.openxmlformats.org/officeDocument/2006/relationships/image" Target="../media/image78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7.png"/><Relationship Id="rId1" Type="http://schemas.openxmlformats.org/officeDocument/2006/relationships/image" Target="../media/image79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7.png"/><Relationship Id="rId1" Type="http://schemas.openxmlformats.org/officeDocument/2006/relationships/image" Target="../media/image80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7.png"/><Relationship Id="rId1" Type="http://schemas.openxmlformats.org/officeDocument/2006/relationships/image" Target="../media/image81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7.png"/><Relationship Id="rId1" Type="http://schemas.openxmlformats.org/officeDocument/2006/relationships/image" Target="../media/image82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7.png"/><Relationship Id="rId1" Type="http://schemas.openxmlformats.org/officeDocument/2006/relationships/image" Target="../media/image82.jpe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6.xml"/><Relationship Id="rId1" Type="http://schemas.openxmlformats.org/officeDocument/2006/relationships/image" Target="../media/image83.jpe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6.xml"/><Relationship Id="rId1" Type="http://schemas.openxmlformats.org/officeDocument/2006/relationships/image" Target="../media/image83.jpe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6.xml"/><Relationship Id="rId1" Type="http://schemas.openxmlformats.org/officeDocument/2006/relationships/image" Target="../media/image83.jpe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5999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21070111" y="0"/>
            <a:ext cx="3313889" cy="1019766"/>
            <a:chOff x="21070111" y="0"/>
            <a:chExt cx="3313889" cy="1019766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410" t="284" b="96596"/>
            <a:stretch>
              <a:fillRect/>
            </a:stretch>
          </p:blipFill>
          <p:spPr>
            <a:xfrm>
              <a:off x="21070111" y="292101"/>
              <a:ext cx="3313889" cy="619328"/>
            </a:xfrm>
            <a:prstGeom prst="rect">
              <a:avLst/>
            </a:prstGeom>
          </p:spPr>
        </p:pic>
        <p:sp>
          <p:nvSpPr>
            <p:cNvPr id="4" name="文本框 3"/>
            <p:cNvSpPr txBox="1"/>
            <p:nvPr/>
          </p:nvSpPr>
          <p:spPr>
            <a:xfrm>
              <a:off x="22326600" y="0"/>
              <a:ext cx="1549400" cy="1019766"/>
            </a:xfrm>
            <a:prstGeom prst="rect">
              <a:avLst/>
            </a:prstGeom>
            <a:noFill/>
            <a:ln w="12700" cap="flat">
              <a:noFill/>
              <a:miter lim="400000"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t">
              <a:spAutoFit/>
            </a:bodyPr>
            <a:lstStyle/>
            <a:p>
              <a:pPr marL="0" marR="0" indent="0" algn="l" defTabSz="2437765" rtl="0" fontAlgn="auto" latinLnBrk="0" hangingPunct="0">
                <a:lnSpc>
                  <a:spcPct val="90000"/>
                </a:lnSpc>
                <a:spcBef>
                  <a:spcPts val="240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en-US" altLang="zh-CN" sz="4400" b="1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Canela Text Regular"/>
                </a:rPr>
                <a:t>2023</a:t>
              </a:r>
              <a:endParaRPr kumimoji="0" lang="zh-CN" altLang="en-US" sz="44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nela Text Regular"/>
              </a:endParaRPr>
            </a:p>
          </p:txBody>
        </p:sp>
      </p:grp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620" y="1428"/>
            <a:ext cx="24391620" cy="1373616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7621" y="11508"/>
            <a:ext cx="24361003" cy="13703064"/>
          </a:xfrm>
          <a:prstGeom prst="rect">
            <a:avLst/>
          </a:prstGeom>
          <a:solidFill>
            <a:schemeClr val="tx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0"/>
            <a:ext cx="24383999" cy="1371600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文本框 33"/>
          <p:cNvSpPr txBox="1"/>
          <p:nvPr/>
        </p:nvSpPr>
        <p:spPr>
          <a:xfrm>
            <a:off x="6594475" y="5847213"/>
            <a:ext cx="11195050" cy="473039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600"/>
              </a:spcAft>
            </a:pPr>
            <a:r>
              <a:rPr lang="zh-CN" altLang="en-US" sz="2400" dirty="0">
                <a:solidFill>
                  <a:schemeClr val="bg1"/>
                </a:solidFill>
                <a:ea typeface="方正细圆简体" panose="03000509000000000000"/>
              </a:rPr>
              <a:t>15世纪大航海时代中，欧洲的船队出现在世界各处的海洋上</a:t>
            </a:r>
            <a:endParaRPr lang="zh-CN" altLang="en-US" sz="2400" dirty="0">
              <a:solidFill>
                <a:schemeClr val="bg1"/>
              </a:solidFill>
              <a:ea typeface="方正细圆简体" panose="03000509000000000000"/>
            </a:endParaRPr>
          </a:p>
          <a:p>
            <a:pPr algn="ctr" fontAlgn="auto">
              <a:spcAft>
                <a:spcPts val="600"/>
              </a:spcAft>
            </a:pPr>
            <a:r>
              <a:rPr lang="zh-CN" altLang="en-US" sz="2400" dirty="0">
                <a:solidFill>
                  <a:schemeClr val="bg1"/>
                </a:solidFill>
                <a:ea typeface="方正细圆简体" panose="03000509000000000000"/>
              </a:rPr>
              <a:t>在这些远洋探索中，欧洲人发现了许多当时不为人知的国家与地区</a:t>
            </a:r>
            <a:endParaRPr lang="zh-CN" altLang="en-US" sz="2400" dirty="0">
              <a:solidFill>
                <a:schemeClr val="bg1"/>
              </a:solidFill>
              <a:ea typeface="方正细圆简体" panose="03000509000000000000"/>
            </a:endParaRPr>
          </a:p>
          <a:p>
            <a:pPr algn="ctr" fontAlgn="auto">
              <a:spcAft>
                <a:spcPts val="600"/>
              </a:spcAft>
            </a:pPr>
            <a:r>
              <a:rPr lang="zh-CN" altLang="en-US" sz="2400" dirty="0">
                <a:solidFill>
                  <a:schemeClr val="bg1"/>
                </a:solidFill>
                <a:ea typeface="方正细圆简体" panose="03000509000000000000"/>
              </a:rPr>
              <a:t>也发掘了更多的奇珍异宝面世</a:t>
            </a:r>
            <a:endParaRPr lang="zh-CN" altLang="en-US" sz="2400" dirty="0">
              <a:solidFill>
                <a:schemeClr val="bg1"/>
              </a:solidFill>
              <a:ea typeface="方正细圆简体" panose="03000509000000000000"/>
            </a:endParaRPr>
          </a:p>
          <a:p>
            <a:pPr algn="ctr" fontAlgn="auto">
              <a:spcAft>
                <a:spcPts val="600"/>
              </a:spcAft>
            </a:pPr>
            <a:endParaRPr lang="zh-CN" altLang="en-US" sz="2400" dirty="0">
              <a:solidFill>
                <a:schemeClr val="bg1"/>
              </a:solidFill>
              <a:ea typeface="方正细圆简体" panose="03000509000000000000"/>
            </a:endParaRPr>
          </a:p>
          <a:p>
            <a:pPr algn="ctr" fontAlgn="auto">
              <a:spcAft>
                <a:spcPts val="600"/>
              </a:spcAft>
            </a:pPr>
            <a:r>
              <a:rPr lang="zh-CN" altLang="en-US" sz="2400" dirty="0">
                <a:solidFill>
                  <a:schemeClr val="bg1"/>
                </a:solidFill>
                <a:ea typeface="方正细圆简体" panose="03000509000000000000"/>
              </a:rPr>
              <a:t>在那个时期，远洋航行意味着冒险</a:t>
            </a:r>
            <a:endParaRPr lang="zh-CN" altLang="en-US" sz="2400" dirty="0">
              <a:solidFill>
                <a:schemeClr val="bg1"/>
              </a:solidFill>
              <a:ea typeface="方正细圆简体" panose="03000509000000000000"/>
            </a:endParaRPr>
          </a:p>
          <a:p>
            <a:pPr algn="ctr" fontAlgn="auto">
              <a:spcAft>
                <a:spcPts val="600"/>
              </a:spcAft>
            </a:pPr>
            <a:r>
              <a:rPr lang="zh-CN" altLang="en-US" sz="2400" dirty="0">
                <a:solidFill>
                  <a:schemeClr val="bg1"/>
                </a:solidFill>
                <a:ea typeface="方正细圆简体" panose="03000509000000000000"/>
              </a:rPr>
              <a:t>然而，无数航海先驱依旧前赴后继地踏上了征途</a:t>
            </a:r>
            <a:endParaRPr lang="zh-CN" altLang="en-US" sz="2400" dirty="0">
              <a:solidFill>
                <a:schemeClr val="bg1"/>
              </a:solidFill>
              <a:ea typeface="方正细圆简体" panose="03000509000000000000"/>
            </a:endParaRPr>
          </a:p>
          <a:p>
            <a:pPr algn="ctr" fontAlgn="auto">
              <a:spcAft>
                <a:spcPts val="600"/>
              </a:spcAft>
            </a:pPr>
            <a:r>
              <a:rPr lang="zh-CN" altLang="en-US" sz="2400" dirty="0">
                <a:solidFill>
                  <a:schemeClr val="bg1"/>
                </a:solidFill>
                <a:ea typeface="方正细圆简体" panose="03000509000000000000"/>
              </a:rPr>
              <a:t>他们的探索极大地扩展了世界的范围，也使航海文化浸润了整个世界</a:t>
            </a:r>
            <a:endParaRPr lang="zh-CN" altLang="en-US" sz="2400" dirty="0">
              <a:solidFill>
                <a:schemeClr val="bg1"/>
              </a:solidFill>
              <a:ea typeface="方正细圆简体" panose="03000509000000000000"/>
            </a:endParaRPr>
          </a:p>
        </p:txBody>
      </p:sp>
      <p:sp>
        <p:nvSpPr>
          <p:cNvPr id="5" name="文本框 3"/>
          <p:cNvSpPr txBox="1"/>
          <p:nvPr/>
        </p:nvSpPr>
        <p:spPr>
          <a:xfrm>
            <a:off x="9336764" y="3605159"/>
            <a:ext cx="5710472" cy="134190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4400" b="1" spc="600" dirty="0">
                <a:solidFill>
                  <a:schemeClr val="bg1"/>
                </a:solidFill>
                <a:latin typeface="方正细圆简体" panose="03000509000000000000"/>
                <a:ea typeface="方正细圆简体" panose="03000509000000000000"/>
                <a:cs typeface="+mn-ea"/>
                <a:sym typeface="+mn-lt"/>
              </a:rPr>
              <a:t>故事的开始</a:t>
            </a:r>
            <a:endParaRPr lang="en-US" altLang="zh-CN" sz="4400" b="1" spc="600" dirty="0">
              <a:solidFill>
                <a:schemeClr val="bg1"/>
              </a:solidFill>
              <a:latin typeface="方正细圆简体" panose="03000509000000000000"/>
              <a:ea typeface="方正细圆简体" panose="03000509000000000000"/>
              <a:cs typeface="+mn-ea"/>
              <a:sym typeface="+mn-lt"/>
            </a:endParaRPr>
          </a:p>
          <a:p>
            <a:pPr algn="ctr"/>
            <a:r>
              <a:rPr lang="zh-CN" altLang="en-US" sz="24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cs typeface="Canela Text Regular"/>
                <a:sym typeface="+mn-lt"/>
              </a:rPr>
              <a:t>The beginning of the story</a:t>
            </a:r>
            <a:endParaRPr lang="zh-CN" altLang="en-US" sz="24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  <a:cs typeface="Canela Text Regular"/>
              <a:sym typeface="+mn-lt"/>
            </a:endParaRP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/>
          <a:srcRect t="10666"/>
          <a:stretch>
            <a:fillRect/>
          </a:stretch>
        </p:blipFill>
        <p:spPr>
          <a:xfrm flipH="1">
            <a:off x="-14607" y="0"/>
            <a:ext cx="24413210" cy="13716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chemeClr val="tx1"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文本框 33"/>
          <p:cNvSpPr txBox="1"/>
          <p:nvPr/>
        </p:nvSpPr>
        <p:spPr>
          <a:xfrm>
            <a:off x="6594475" y="5786839"/>
            <a:ext cx="11195050" cy="4348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50000"/>
              </a:lnSpc>
              <a:spcAft>
                <a:spcPts val="600"/>
              </a:spcAft>
              <a:buClrTx/>
              <a:buSzTx/>
              <a:buFontTx/>
            </a:pPr>
            <a:r>
              <a:rPr lang="zh-CN" altLang="en-US" sz="2400" dirty="0">
                <a:solidFill>
                  <a:schemeClr val="bg1"/>
                </a:solidFill>
                <a:ea typeface="方正细圆简体" panose="03000509000000000000"/>
                <a:sym typeface="+mn-ea"/>
              </a:rPr>
              <a:t>金地</a:t>
            </a:r>
            <a:r>
              <a:rPr lang="zh-CN" altLang="en-US" sz="2400" dirty="0">
                <a:solidFill>
                  <a:schemeClr val="bg1"/>
                </a:solidFill>
                <a:ea typeface="方正细圆简体" panose="03000509000000000000"/>
              </a:rPr>
              <a:t>同样，传承航海文化，续写航海故事</a:t>
            </a:r>
            <a:endParaRPr lang="zh-CN" altLang="en-US" sz="2400" dirty="0">
              <a:solidFill>
                <a:schemeClr val="bg1"/>
              </a:solidFill>
              <a:ea typeface="方正细圆简体" panose="03000509000000000000"/>
            </a:endParaRPr>
          </a:p>
          <a:p>
            <a:pPr algn="ctr" fontAlgn="auto">
              <a:lnSpc>
                <a:spcPct val="150000"/>
              </a:lnSpc>
              <a:spcAft>
                <a:spcPts val="600"/>
              </a:spcAft>
              <a:buClrTx/>
              <a:buSzTx/>
              <a:buFontTx/>
            </a:pPr>
            <a:r>
              <a:rPr lang="zh-CN" altLang="en-US" sz="2400" dirty="0">
                <a:solidFill>
                  <a:schemeClr val="bg1"/>
                </a:solidFill>
                <a:ea typeface="方正细圆简体" panose="03000509000000000000"/>
              </a:rPr>
              <a:t>怀着一颗未知的心极力探索这个世界</a:t>
            </a:r>
            <a:endParaRPr lang="zh-CN" altLang="en-US" sz="2400" dirty="0">
              <a:solidFill>
                <a:schemeClr val="bg1"/>
              </a:solidFill>
              <a:ea typeface="方正细圆简体" panose="03000509000000000000"/>
            </a:endParaRPr>
          </a:p>
          <a:p>
            <a:pPr algn="ctr" fontAlgn="auto">
              <a:lnSpc>
                <a:spcPct val="150000"/>
              </a:lnSpc>
              <a:spcAft>
                <a:spcPts val="600"/>
              </a:spcAft>
              <a:buClrTx/>
              <a:buSzTx/>
              <a:buFontTx/>
            </a:pPr>
            <a:r>
              <a:rPr lang="zh-CN" altLang="en-US" sz="2400" dirty="0">
                <a:solidFill>
                  <a:schemeClr val="bg1"/>
                </a:solidFill>
                <a:ea typeface="方正细圆简体" panose="03000509000000000000"/>
              </a:rPr>
              <a:t>为每个</a:t>
            </a:r>
            <a:r>
              <a:rPr lang="zh-CN" altLang="en-US" sz="2400" dirty="0">
                <a:solidFill>
                  <a:schemeClr val="bg1"/>
                </a:solidFill>
                <a:ea typeface="方正细圆简体" panose="03000509000000000000"/>
                <a:sym typeface="+mn-ea"/>
              </a:rPr>
              <a:t>金地</a:t>
            </a:r>
            <a:r>
              <a:rPr lang="zh-CN" altLang="en-US" sz="2400" dirty="0">
                <a:solidFill>
                  <a:schemeClr val="bg1"/>
                </a:solidFill>
                <a:ea typeface="方正细圆简体" panose="03000509000000000000"/>
              </a:rPr>
              <a:t>人创造属于自己的航海梦，</a:t>
            </a:r>
            <a:endParaRPr lang="zh-CN" altLang="en-US" sz="2400" dirty="0">
              <a:solidFill>
                <a:schemeClr val="bg1"/>
              </a:solidFill>
              <a:ea typeface="方正细圆简体" panose="03000509000000000000"/>
            </a:endParaRPr>
          </a:p>
          <a:p>
            <a:pPr algn="ctr" fontAlgn="auto">
              <a:lnSpc>
                <a:spcPct val="150000"/>
              </a:lnSpc>
              <a:spcAft>
                <a:spcPts val="600"/>
              </a:spcAft>
              <a:buClrTx/>
              <a:buSzTx/>
              <a:buFontTx/>
            </a:pPr>
            <a:r>
              <a:rPr lang="zh-CN" altLang="en-US" sz="2400" dirty="0">
                <a:solidFill>
                  <a:schemeClr val="bg1"/>
                </a:solidFill>
                <a:ea typeface="方正细圆简体" panose="03000509000000000000"/>
              </a:rPr>
              <a:t>寻梦的路上你不会孤单，</a:t>
            </a:r>
            <a:r>
              <a:rPr lang="zh-CN" altLang="en-US" sz="2400" dirty="0">
                <a:solidFill>
                  <a:schemeClr val="bg1"/>
                </a:solidFill>
                <a:ea typeface="方正细圆简体" panose="03000509000000000000"/>
                <a:sym typeface="+mn-ea"/>
              </a:rPr>
              <a:t>金地</a:t>
            </a:r>
            <a:r>
              <a:rPr lang="zh-CN" altLang="en-US" sz="2400" dirty="0">
                <a:solidFill>
                  <a:schemeClr val="bg1"/>
                </a:solidFill>
                <a:ea typeface="方正细圆简体" panose="03000509000000000000"/>
              </a:rPr>
              <a:t>与你一起，开启一段启航未来的故事...</a:t>
            </a:r>
            <a:endParaRPr lang="zh-CN" altLang="en-US" sz="2400" dirty="0">
              <a:solidFill>
                <a:schemeClr val="bg1"/>
              </a:solidFill>
              <a:ea typeface="方正细圆简体" panose="03000509000000000000"/>
            </a:endParaRPr>
          </a:p>
          <a:p>
            <a:pPr algn="ctr" fontAlgn="auto">
              <a:lnSpc>
                <a:spcPct val="150000"/>
              </a:lnSpc>
              <a:spcAft>
                <a:spcPts val="600"/>
              </a:spcAft>
              <a:buClrTx/>
              <a:buSzTx/>
              <a:buFontTx/>
            </a:pPr>
            <a:r>
              <a:rPr lang="zh-CN" altLang="en-US" sz="2400" dirty="0">
                <a:solidFill>
                  <a:schemeClr val="bg1"/>
                </a:solidFill>
                <a:ea typeface="方正细圆简体" panose="03000509000000000000"/>
                <a:sym typeface="+mn-ea"/>
              </a:rPr>
              <a:t>奔跑、坚持、感恩、让我们一起探索、发现！</a:t>
            </a:r>
            <a:endParaRPr lang="zh-CN" altLang="en-US" sz="2400" dirty="0">
              <a:solidFill>
                <a:schemeClr val="bg1"/>
              </a:solidFill>
              <a:ea typeface="方正细圆简体" panose="03000509000000000000"/>
            </a:endParaRPr>
          </a:p>
        </p:txBody>
      </p:sp>
      <p:sp>
        <p:nvSpPr>
          <p:cNvPr id="8" name="文本框 3"/>
          <p:cNvSpPr txBox="1"/>
          <p:nvPr/>
        </p:nvSpPr>
        <p:spPr>
          <a:xfrm>
            <a:off x="9855200" y="3683615"/>
            <a:ext cx="4673600" cy="134190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4400" b="1" spc="600" dirty="0">
                <a:solidFill>
                  <a:schemeClr val="bg1"/>
                </a:solidFill>
                <a:ea typeface="方正细圆简体" panose="03000509000000000000"/>
                <a:cs typeface="+mn-ea"/>
                <a:sym typeface="+mn-lt"/>
              </a:rPr>
              <a:t>我们的传承</a:t>
            </a:r>
            <a:endParaRPr lang="zh-CN" altLang="en-US" sz="4400" b="1" spc="600" dirty="0">
              <a:solidFill>
                <a:schemeClr val="bg1"/>
              </a:solidFill>
              <a:ea typeface="方正细圆简体" panose="03000509000000000000"/>
              <a:cs typeface="+mn-ea"/>
              <a:sym typeface="+mn-lt"/>
            </a:endParaRPr>
          </a:p>
          <a:p>
            <a:pPr algn="ctr"/>
            <a:r>
              <a:rPr lang="zh-CN" altLang="en-US" sz="24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cs typeface="Canela Text Regular"/>
                <a:sym typeface="+mn-lt"/>
              </a:rPr>
              <a:t>Our  heritage </a:t>
            </a:r>
            <a:r>
              <a:rPr lang="en-US" altLang="zh-CN" sz="24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cs typeface="Canela Text Regular"/>
                <a:sym typeface="+mn-lt"/>
              </a:rPr>
              <a:t>about it</a:t>
            </a:r>
            <a:endParaRPr lang="zh-CN" altLang="en-US" sz="24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  <a:cs typeface="Canela Text Regular"/>
              <a:sym typeface="+mn-lt"/>
            </a:endParaRP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爱薇欧号"/>
          <p:cNvPicPr>
            <a:picLocks noChangeAspect="1"/>
          </p:cNvPicPr>
          <p:nvPr/>
        </p:nvPicPr>
        <p:blipFill>
          <a:blip r:embed="rId1"/>
          <a:srcRect l="16369" t="2848" r="7059" b="1609"/>
          <a:stretch>
            <a:fillRect/>
          </a:stretch>
        </p:blipFill>
        <p:spPr>
          <a:xfrm>
            <a:off x="0" y="-3174"/>
            <a:ext cx="24384000" cy="13715999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" y="-3175"/>
            <a:ext cx="24383999" cy="13715999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文本框 33"/>
          <p:cNvSpPr txBox="1"/>
          <p:nvPr/>
        </p:nvSpPr>
        <p:spPr>
          <a:xfrm>
            <a:off x="6594475" y="3545970"/>
            <a:ext cx="11195050" cy="6376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50000"/>
              </a:lnSpc>
              <a:spcAft>
                <a:spcPts val="600"/>
              </a:spcAft>
              <a:buClrTx/>
              <a:buSzTx/>
              <a:buFontTx/>
            </a:pPr>
            <a:r>
              <a:rPr lang="zh-CN" altLang="en-US" sz="2800" spc="600">
                <a:solidFill>
                  <a:schemeClr val="bg1"/>
                </a:solidFill>
                <a:ea typeface="方正细圆简体" panose="03000509000000000000"/>
                <a:cs typeface="+mn-ea"/>
              </a:rPr>
              <a:t>这</a:t>
            </a:r>
            <a:r>
              <a:rPr lang="zh-CN" altLang="en-US" sz="2800" spc="600" dirty="0">
                <a:solidFill>
                  <a:schemeClr val="bg1"/>
                </a:solidFill>
                <a:ea typeface="方正细圆简体" panose="03000509000000000000"/>
                <a:cs typeface="+mn-ea"/>
              </a:rPr>
              <a:t>一刻</a:t>
            </a:r>
            <a:r>
              <a:rPr lang="zh-CN" altLang="en-US" sz="2800" spc="600" dirty="0">
                <a:solidFill>
                  <a:schemeClr val="bg1"/>
                </a:solidFill>
                <a:ea typeface="方正细圆简体" panose="03000509000000000000"/>
                <a:cs typeface="+mn-ea"/>
                <a:sym typeface="+mn-ea"/>
              </a:rPr>
              <a:t>与金地一起，为了伟</a:t>
            </a:r>
            <a:r>
              <a:rPr lang="zh-CN" altLang="en-US" sz="2800" spc="600">
                <a:solidFill>
                  <a:schemeClr val="bg1"/>
                </a:solidFill>
                <a:ea typeface="方正细圆简体" panose="03000509000000000000"/>
                <a:cs typeface="+mn-ea"/>
                <a:sym typeface="+mn-ea"/>
              </a:rPr>
              <a:t>大的未来</a:t>
            </a:r>
            <a:r>
              <a:rPr lang="zh-CN" altLang="en-US" sz="2800" spc="600" dirty="0">
                <a:solidFill>
                  <a:schemeClr val="bg1"/>
                </a:solidFill>
                <a:ea typeface="方正细圆简体" panose="03000509000000000000"/>
                <a:cs typeface="+mn-ea"/>
                <a:sym typeface="+mn-ea"/>
              </a:rPr>
              <a:t>，一起远航！</a:t>
            </a:r>
            <a:endParaRPr lang="zh-CN" altLang="en-US" sz="2800" spc="600" dirty="0">
              <a:solidFill>
                <a:schemeClr val="bg1"/>
              </a:solidFill>
              <a:ea typeface="方正细圆简体" panose="03000509000000000000"/>
              <a:cs typeface="+mn-ea"/>
            </a:endParaRPr>
          </a:p>
        </p:txBody>
      </p:sp>
      <p:sp>
        <p:nvSpPr>
          <p:cNvPr id="5" name="文本框 2"/>
          <p:cNvSpPr txBox="1"/>
          <p:nvPr/>
        </p:nvSpPr>
        <p:spPr>
          <a:xfrm>
            <a:off x="6594475" y="5546773"/>
            <a:ext cx="11195050" cy="261610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50000"/>
              </a:lnSpc>
              <a:spcAft>
                <a:spcPts val="600"/>
              </a:spcAft>
              <a:buClrTx/>
              <a:buSzTx/>
              <a:buFontTx/>
            </a:pPr>
            <a:r>
              <a:rPr lang="zh-CN" altLang="en-US" sz="6600" b="1" spc="600" dirty="0">
                <a:solidFill>
                  <a:schemeClr val="bg1"/>
                </a:solidFill>
                <a:ea typeface="方正细圆简体" panose="03000509000000000000"/>
                <a:cs typeface="+mn-ea"/>
                <a:sym typeface="+mn-ea"/>
              </a:rPr>
              <a:t>新航道 共奋进 向未来</a:t>
            </a:r>
            <a:endParaRPr lang="zh-CN" altLang="en-US" sz="6600" b="1" spc="600" dirty="0">
              <a:solidFill>
                <a:schemeClr val="bg1"/>
              </a:solidFill>
              <a:ea typeface="方正细圆简体" panose="03000509000000000000"/>
              <a:cs typeface="+mn-ea"/>
              <a:sym typeface="+mn-ea"/>
            </a:endParaRPr>
          </a:p>
          <a:p>
            <a:pPr algn="ctr" defTabSz="2437765" hangingPunct="0">
              <a:lnSpc>
                <a:spcPct val="100000"/>
              </a:lnSpc>
            </a:pPr>
            <a:r>
              <a:rPr lang="en-US" altLang="zh-CN" sz="40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cs typeface="Canela Text Regular"/>
              </a:rPr>
              <a:t>N</a:t>
            </a:r>
            <a:r>
              <a:rPr lang="zh-CN" altLang="en-US" sz="40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cs typeface="Canela Text Regular"/>
              </a:rPr>
              <a:t>ew channel for the futu</a:t>
            </a:r>
            <a:r>
              <a:rPr lang="zh-CN" altLang="en-US" sz="40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cs typeface="Canela Text Regular"/>
              </a:rPr>
              <a:t>re</a:t>
            </a:r>
            <a:endParaRPr lang="en-US" altLang="zh-CN" sz="40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  <a:cs typeface="Canela Text Regular"/>
            </a:endParaRP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5999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21070111" y="0"/>
            <a:ext cx="3313889" cy="1019766"/>
            <a:chOff x="21070111" y="0"/>
            <a:chExt cx="3313889" cy="1019766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410" t="284" b="96596"/>
            <a:stretch>
              <a:fillRect/>
            </a:stretch>
          </p:blipFill>
          <p:spPr>
            <a:xfrm>
              <a:off x="21070111" y="292101"/>
              <a:ext cx="3313889" cy="619328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22326600" y="0"/>
              <a:ext cx="1549400" cy="1019766"/>
            </a:xfrm>
            <a:prstGeom prst="rect">
              <a:avLst/>
            </a:prstGeom>
            <a:noFill/>
            <a:ln w="12700" cap="flat">
              <a:noFill/>
              <a:miter lim="400000"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t">
              <a:spAutoFit/>
            </a:bodyPr>
            <a:lstStyle/>
            <a:p>
              <a:pPr marL="0" marR="0" indent="0" algn="l" defTabSz="2437765" rtl="0" fontAlgn="auto" latinLnBrk="0" hangingPunct="0">
                <a:lnSpc>
                  <a:spcPct val="90000"/>
                </a:lnSpc>
                <a:spcBef>
                  <a:spcPts val="240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en-US" altLang="zh-CN" sz="4400" b="1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Canela Text Regular"/>
                </a:rPr>
                <a:t>2023</a:t>
              </a:r>
              <a:endParaRPr kumimoji="0" lang="zh-CN" altLang="en-US" sz="44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nela Text Regular"/>
              </a:endParaRPr>
            </a:p>
          </p:txBody>
        </p:sp>
      </p:grp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5999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0" y="0"/>
            <a:ext cx="24383999" cy="13716000"/>
          </a:xfrm>
          <a:prstGeom prst="rect">
            <a:avLst/>
          </a:prstGeom>
          <a:solidFill>
            <a:schemeClr val="tx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9053207" y="4267200"/>
            <a:ext cx="4086192" cy="8788400"/>
          </a:xfrm>
          <a:custGeom>
            <a:avLst/>
            <a:gdLst>
              <a:gd name="connsiteX0" fmla="*/ 0 w 4064000"/>
              <a:gd name="connsiteY0" fmla="*/ 0 h 8788400"/>
              <a:gd name="connsiteX1" fmla="*/ 4064000 w 4064000"/>
              <a:gd name="connsiteY1" fmla="*/ 0 h 8788400"/>
              <a:gd name="connsiteX2" fmla="*/ 4064000 w 4064000"/>
              <a:gd name="connsiteY2" fmla="*/ 8788400 h 8788400"/>
              <a:gd name="connsiteX3" fmla="*/ 0 w 4064000"/>
              <a:gd name="connsiteY3" fmla="*/ 8788400 h 8788400"/>
              <a:gd name="connsiteX4" fmla="*/ 0 w 4064000"/>
              <a:gd name="connsiteY4" fmla="*/ 0 h 8788400"/>
              <a:gd name="connsiteX0-1" fmla="*/ 17379 w 4081379"/>
              <a:gd name="connsiteY0-2" fmla="*/ 0 h 8788400"/>
              <a:gd name="connsiteX1-3" fmla="*/ 4081379 w 4081379"/>
              <a:gd name="connsiteY1-4" fmla="*/ 0 h 8788400"/>
              <a:gd name="connsiteX2-5" fmla="*/ 4081379 w 4081379"/>
              <a:gd name="connsiteY2-6" fmla="*/ 8788400 h 8788400"/>
              <a:gd name="connsiteX3-7" fmla="*/ 17379 w 4081379"/>
              <a:gd name="connsiteY3-8" fmla="*/ 8788400 h 8788400"/>
              <a:gd name="connsiteX4-9" fmla="*/ 0 w 4081379"/>
              <a:gd name="connsiteY4-10" fmla="*/ 641684 h 8788400"/>
              <a:gd name="connsiteX5" fmla="*/ 17379 w 4081379"/>
              <a:gd name="connsiteY5" fmla="*/ 0 h 8788400"/>
              <a:gd name="connsiteX0-11" fmla="*/ 0 w 4081379"/>
              <a:gd name="connsiteY0-12" fmla="*/ 641684 h 8788400"/>
              <a:gd name="connsiteX1-13" fmla="*/ 17379 w 4081379"/>
              <a:gd name="connsiteY1-14" fmla="*/ 0 h 8788400"/>
              <a:gd name="connsiteX2-15" fmla="*/ 4081379 w 4081379"/>
              <a:gd name="connsiteY2-16" fmla="*/ 0 h 8788400"/>
              <a:gd name="connsiteX3-17" fmla="*/ 4081379 w 4081379"/>
              <a:gd name="connsiteY3-18" fmla="*/ 8788400 h 8788400"/>
              <a:gd name="connsiteX4-19" fmla="*/ 17379 w 4081379"/>
              <a:gd name="connsiteY4-20" fmla="*/ 8788400 h 8788400"/>
              <a:gd name="connsiteX5-21" fmla="*/ 91440 w 4081379"/>
              <a:gd name="connsiteY5-22" fmla="*/ 733124 h 8788400"/>
              <a:gd name="connsiteX0-23" fmla="*/ 0 w 4081379"/>
              <a:gd name="connsiteY0-24" fmla="*/ 641684 h 8788400"/>
              <a:gd name="connsiteX1-25" fmla="*/ 17379 w 4081379"/>
              <a:gd name="connsiteY1-26" fmla="*/ 0 h 8788400"/>
              <a:gd name="connsiteX2-27" fmla="*/ 4081379 w 4081379"/>
              <a:gd name="connsiteY2-28" fmla="*/ 0 h 8788400"/>
              <a:gd name="connsiteX3-29" fmla="*/ 4081379 w 4081379"/>
              <a:gd name="connsiteY3-30" fmla="*/ 8788400 h 8788400"/>
              <a:gd name="connsiteX4-31" fmla="*/ 17379 w 4081379"/>
              <a:gd name="connsiteY4-32" fmla="*/ 8788400 h 8788400"/>
              <a:gd name="connsiteX5-33" fmla="*/ 43313 w 4081379"/>
              <a:gd name="connsiteY5-34" fmla="*/ 2778492 h 8788400"/>
              <a:gd name="connsiteX0-35" fmla="*/ 0 w 4081379"/>
              <a:gd name="connsiteY0-36" fmla="*/ 641684 h 8788400"/>
              <a:gd name="connsiteX1-37" fmla="*/ 17379 w 4081379"/>
              <a:gd name="connsiteY1-38" fmla="*/ 0 h 8788400"/>
              <a:gd name="connsiteX2-39" fmla="*/ 4081379 w 4081379"/>
              <a:gd name="connsiteY2-40" fmla="*/ 0 h 8788400"/>
              <a:gd name="connsiteX3-41" fmla="*/ 4081379 w 4081379"/>
              <a:gd name="connsiteY3-42" fmla="*/ 8788400 h 8788400"/>
              <a:gd name="connsiteX4-43" fmla="*/ 17379 w 4081379"/>
              <a:gd name="connsiteY4-44" fmla="*/ 8788400 h 8788400"/>
              <a:gd name="connsiteX5-45" fmla="*/ 43313 w 4081379"/>
              <a:gd name="connsiteY5-46" fmla="*/ 4246345 h 8788400"/>
              <a:gd name="connsiteX0-47" fmla="*/ 4813 w 4086192"/>
              <a:gd name="connsiteY0-48" fmla="*/ 641684 h 8788400"/>
              <a:gd name="connsiteX1-49" fmla="*/ 22192 w 4086192"/>
              <a:gd name="connsiteY1-50" fmla="*/ 0 h 8788400"/>
              <a:gd name="connsiteX2-51" fmla="*/ 4086192 w 4086192"/>
              <a:gd name="connsiteY2-52" fmla="*/ 0 h 8788400"/>
              <a:gd name="connsiteX3-53" fmla="*/ 4086192 w 4086192"/>
              <a:gd name="connsiteY3-54" fmla="*/ 8788400 h 8788400"/>
              <a:gd name="connsiteX4-55" fmla="*/ 22192 w 4086192"/>
              <a:gd name="connsiteY4-56" fmla="*/ 8788400 h 8788400"/>
              <a:gd name="connsiteX5-57" fmla="*/ 0 w 4086192"/>
              <a:gd name="connsiteY5-58" fmla="*/ 4246345 h 87884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4086192" h="8788400">
                <a:moveTo>
                  <a:pt x="4813" y="641684"/>
                </a:moveTo>
                <a:lnTo>
                  <a:pt x="22192" y="0"/>
                </a:lnTo>
                <a:lnTo>
                  <a:pt x="4086192" y="0"/>
                </a:lnTo>
                <a:lnTo>
                  <a:pt x="4086192" y="8788400"/>
                </a:lnTo>
                <a:lnTo>
                  <a:pt x="22192" y="8788400"/>
                </a:lnTo>
                <a:cubicBezTo>
                  <a:pt x="16399" y="6072828"/>
                  <a:pt x="0" y="4246345"/>
                  <a:pt x="0" y="4246345"/>
                </a:cubicBezTo>
              </a:path>
            </a:pathLst>
          </a:custGeom>
          <a:noFill/>
          <a:ln w="50800" cap="flat">
            <a:solidFill>
              <a:schemeClr val="bg1"/>
            </a:solidFill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11303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Avenir Next Regular"/>
              <a:ea typeface="Avenir Next Regular"/>
              <a:cs typeface="Avenir Next Regular"/>
              <a:sym typeface="Avenir Next Regular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0964127" y="6969760"/>
            <a:ext cx="964367" cy="485140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spcFirstLastPara="1" vertOverflow="overflow" horzOverflow="overflow" vert="eaVert" wrap="square" lIns="50800" tIns="50800" rIns="50800" bIns="50800" numCol="1" spcCol="38100" rtlCol="0" anchor="t">
            <a:spAutoFit/>
          </a:bodyPr>
          <a:lstStyle/>
          <a:p>
            <a:r>
              <a:rPr lang="en-US" altLang="zh-CN" sz="4000" b="1">
                <a:solidFill>
                  <a:schemeClr val="bg1"/>
                </a:solidFill>
                <a:latin typeface="HYLiangPinXianJ" pitchFamily="18" charset="-122"/>
                <a:ea typeface="HYLiangPinXianJ" pitchFamily="18" charset="-122"/>
              </a:rPr>
              <a:t>Theme interpretation</a:t>
            </a:r>
            <a:endParaRPr kumimoji="0" lang="zh-CN" altLang="en-US" sz="4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sym typeface="Canela Text Regular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1722636" y="6959600"/>
            <a:ext cx="1518364" cy="485140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spcFirstLastPara="1" vertOverflow="overflow" horzOverflow="overflow" vert="eaVert" wrap="square" lIns="50800" tIns="50800" rIns="50800" bIns="50800" numCol="1" spcCol="38100" rtlCol="0" anchor="t">
            <a:spAutoFit/>
          </a:bodyPr>
          <a:lstStyle/>
          <a:p>
            <a:pPr marL="0" marR="0" indent="0" algn="dist" defTabSz="2437765" rtl="0" fontAlgn="auto" latinLnBrk="0" hangingPunct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8000">
                <a:solidFill>
                  <a:schemeClr val="bg1"/>
                </a:solidFill>
                <a:latin typeface="方正细圆简体" panose="03000509000000000000"/>
                <a:ea typeface="HYLiangPinXianJ" pitchFamily="18" charset="-122"/>
              </a:rPr>
              <a:t>主题诠释</a:t>
            </a:r>
            <a:endParaRPr kumimoji="0" lang="zh-CN" altLang="en-US" sz="800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方正细圆简体" panose="03000509000000000000"/>
              <a:ea typeface="HYLiangPinXianJ" pitchFamily="18" charset="-122"/>
              <a:sym typeface="Canela Text Regular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7450945" y="5075607"/>
            <a:ext cx="3133928" cy="3016964"/>
            <a:chOff x="13770560" y="5883442"/>
            <a:chExt cx="2554287" cy="3016964"/>
          </a:xfrm>
        </p:grpSpPr>
        <p:sp>
          <p:nvSpPr>
            <p:cNvPr id="16" name="文本框 15"/>
            <p:cNvSpPr txBox="1"/>
            <p:nvPr/>
          </p:nvSpPr>
          <p:spPr>
            <a:xfrm>
              <a:off x="13770560" y="5883442"/>
              <a:ext cx="2554287" cy="1518364"/>
            </a:xfrm>
            <a:prstGeom prst="rect">
              <a:avLst/>
            </a:prstGeom>
            <a:noFill/>
            <a:ln w="12700" cap="flat">
              <a:noFill/>
              <a:miter lim="400000"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t">
              <a:spAutoFit/>
            </a:bodyPr>
            <a:lstStyle/>
            <a:p>
              <a:pPr marL="0" marR="0" indent="0" algn="ctr" defTabSz="2437765" rtl="0" fontAlgn="auto" latinLnBrk="0" hangingPunct="0">
                <a:lnSpc>
                  <a:spcPct val="90000"/>
                </a:lnSpc>
                <a:spcBef>
                  <a:spcPts val="240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altLang="zh-CN" sz="8000" b="1">
                  <a:solidFill>
                    <a:schemeClr val="bg1"/>
                  </a:solidFill>
                  <a:latin typeface="HYLiangPinXianJ" pitchFamily="18" charset="-122"/>
                  <a:ea typeface="HYLiangPinXianJ" pitchFamily="18" charset="-122"/>
                </a:rPr>
                <a:t>PART</a:t>
              </a:r>
              <a:endParaRPr kumimoji="0" lang="zh-CN" altLang="en-US" sz="80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YLiangPinXianJ" pitchFamily="18" charset="-122"/>
                <a:ea typeface="HYLiangPinXianJ" pitchFamily="18" charset="-122"/>
                <a:sym typeface="Canela Text Regular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4004549" y="7382042"/>
              <a:ext cx="2028198" cy="1518364"/>
            </a:xfrm>
            <a:prstGeom prst="rect">
              <a:avLst/>
            </a:prstGeom>
            <a:noFill/>
            <a:ln w="12700" cap="flat">
              <a:noFill/>
              <a:miter lim="400000"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t">
              <a:spAutoFit/>
            </a:bodyPr>
            <a:lstStyle/>
            <a:p>
              <a:pPr marL="0" marR="0" indent="0" algn="ctr" defTabSz="2437765" rtl="0" fontAlgn="auto" latinLnBrk="0" hangingPunct="0">
                <a:lnSpc>
                  <a:spcPct val="90000"/>
                </a:lnSpc>
                <a:spcBef>
                  <a:spcPts val="240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altLang="zh-CN" sz="8000" b="1">
                  <a:solidFill>
                    <a:schemeClr val="bg1"/>
                  </a:solidFill>
                  <a:latin typeface="HYLiangPinXianJ" pitchFamily="18" charset="-122"/>
                  <a:ea typeface="HYLiangPinXianJ" pitchFamily="18" charset="-122"/>
                </a:rPr>
                <a:t>ONE</a:t>
              </a:r>
              <a:endParaRPr kumimoji="0" lang="zh-CN" altLang="en-US" sz="80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YLiangPinXianJ" pitchFamily="18" charset="-122"/>
                <a:ea typeface="HYLiangPinXianJ" pitchFamily="18" charset="-122"/>
                <a:sym typeface="Canela Text Regular"/>
              </a:endParaRPr>
            </a:p>
          </p:txBody>
        </p:sp>
      </p:grp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128636" y="780302"/>
            <a:ext cx="93309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视觉传达</a:t>
            </a:r>
            <a:r>
              <a:rPr lang="en-US" altLang="zh-CN" b="1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 </a:t>
            </a:r>
            <a:r>
              <a:rPr lang="en-US" altLang="zh-CN" sz="4265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/ </a:t>
            </a:r>
            <a:r>
              <a:rPr lang="en-US" altLang="zh-CN" sz="36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Visual communication</a:t>
            </a:r>
            <a:endParaRPr lang="zh-CN" altLang="en-US" sz="36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2149" y="472865"/>
            <a:ext cx="2444702" cy="631508"/>
          </a:xfrm>
          <a:prstGeom prst="rect">
            <a:avLst/>
          </a:prstGeom>
        </p:spPr>
      </p:pic>
      <p:grpSp>
        <p:nvGrpSpPr>
          <p:cNvPr id="30" name="组合 29"/>
          <p:cNvGrpSpPr/>
          <p:nvPr/>
        </p:nvGrpSpPr>
        <p:grpSpPr>
          <a:xfrm>
            <a:off x="-848841" y="1233632"/>
            <a:ext cx="25798362" cy="12385886"/>
            <a:chOff x="-848841" y="1364262"/>
            <a:chExt cx="25798362" cy="12385886"/>
          </a:xfrm>
        </p:grpSpPr>
        <p:grpSp>
          <p:nvGrpSpPr>
            <p:cNvPr id="22" name="组合 21"/>
            <p:cNvGrpSpPr/>
            <p:nvPr/>
          </p:nvGrpSpPr>
          <p:grpSpPr>
            <a:xfrm>
              <a:off x="-848841" y="1364262"/>
              <a:ext cx="25798362" cy="9428929"/>
              <a:chOff x="-848841" y="2017402"/>
              <a:chExt cx="25798362" cy="9428929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32137" y="4516486"/>
                <a:ext cx="12319726" cy="6929845"/>
              </a:xfrm>
              <a:prstGeom prst="rect">
                <a:avLst/>
              </a:prstGeom>
            </p:spPr>
          </p:pic>
          <p:grpSp>
            <p:nvGrpSpPr>
              <p:cNvPr id="12" name="组合 11"/>
              <p:cNvGrpSpPr/>
              <p:nvPr/>
            </p:nvGrpSpPr>
            <p:grpSpPr>
              <a:xfrm>
                <a:off x="12488092" y="2017402"/>
                <a:ext cx="2376000" cy="4536000"/>
                <a:chOff x="12409714" y="658864"/>
                <a:chExt cx="2376000" cy="4536000"/>
              </a:xfrm>
            </p:grpSpPr>
            <p:cxnSp>
              <p:nvCxnSpPr>
                <p:cNvPr id="4" name="直接连接符 3"/>
                <p:cNvCxnSpPr/>
                <p:nvPr/>
              </p:nvCxnSpPr>
              <p:spPr>
                <a:xfrm>
                  <a:off x="12409714" y="5172891"/>
                  <a:ext cx="2376000" cy="0"/>
                </a:xfrm>
                <a:prstGeom prst="line">
                  <a:avLst/>
                </a:prstGeom>
                <a:ln>
                  <a:solidFill>
                    <a:schemeClr val="bg1"/>
                  </a:solidFill>
                  <a:prstDash val="lgDashDotDot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直接连接符 9"/>
                <p:cNvCxnSpPr/>
                <p:nvPr/>
              </p:nvCxnSpPr>
              <p:spPr>
                <a:xfrm flipH="1">
                  <a:off x="14785714" y="658864"/>
                  <a:ext cx="0" cy="4536000"/>
                </a:xfrm>
                <a:prstGeom prst="line">
                  <a:avLst/>
                </a:prstGeom>
                <a:ln>
                  <a:solidFill>
                    <a:schemeClr val="bg1"/>
                  </a:solidFill>
                  <a:prstDash val="lgDashDotDot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" name="Content Placeholder 2"/>
              <p:cNvSpPr txBox="1"/>
              <p:nvPr/>
            </p:nvSpPr>
            <p:spPr>
              <a:xfrm>
                <a:off x="8229075" y="2119191"/>
                <a:ext cx="6294494" cy="298490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algn="ctr">
                  <a:defRPr sz="3200">
                    <a:solidFill>
                      <a:schemeClr val="bg1"/>
                    </a:solidFill>
                    <a:latin typeface="HYLiangPinXianJ" pitchFamily="18" charset="-122"/>
                    <a:ea typeface="HYLiangPinXianJ" pitchFamily="18" charset="-122"/>
                  </a:defRPr>
                </a:lvl1pPr>
                <a:lvl2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zh-CN" altLang="en-US" sz="2800">
                    <a:ea typeface="方正细圆简体" panose="03000509000000000000"/>
                    <a:cs typeface="Canela Text Regular"/>
                  </a:rPr>
                  <a:t>主视觉核心元素</a:t>
                </a:r>
                <a:endParaRPr lang="en-US" altLang="zh-CN" sz="2800">
                  <a:ea typeface="方正细圆简体" panose="03000509000000000000"/>
                  <a:cs typeface="Canela Text Regular"/>
                </a:endParaRPr>
              </a:p>
              <a:p>
                <a:pPr algn="r"/>
                <a:r>
                  <a:rPr lang="zh-CN" altLang="en-US" sz="2800">
                    <a:latin typeface="宋体" panose="02010600030101010101" pitchFamily="2" charset="-122"/>
                    <a:ea typeface="宋体" panose="02010600030101010101" pitchFamily="2" charset="-122"/>
                    <a:cs typeface="Canela Text Regular"/>
                  </a:rPr>
                  <a:t>“游轮”意向表达出企业归属感</a:t>
                </a:r>
                <a:endParaRPr lang="en-US" altLang="zh-CN" sz="2800">
                  <a:latin typeface="宋体" panose="02010600030101010101" pitchFamily="2" charset="-122"/>
                  <a:ea typeface="宋体" panose="02010600030101010101" pitchFamily="2" charset="-122"/>
                  <a:cs typeface="Canela Text Regular"/>
                </a:endParaRPr>
              </a:p>
              <a:p>
                <a:pPr algn="r"/>
                <a:r>
                  <a:rPr lang="zh-CN" altLang="en-US" sz="2800">
                    <a:latin typeface="宋体" panose="02010600030101010101" pitchFamily="2" charset="-122"/>
                    <a:ea typeface="方正细圆简体" panose="03000509000000000000"/>
                    <a:cs typeface="Canela Text Regular"/>
                  </a:rPr>
                  <a:t>寓意金地人携手同行、共创未来</a:t>
                </a:r>
                <a:endParaRPr lang="en-US" altLang="zh-CN" sz="2800">
                  <a:latin typeface="宋体" panose="02010600030101010101" pitchFamily="2" charset="-122"/>
                  <a:ea typeface="方正细圆简体" panose="03000509000000000000"/>
                  <a:cs typeface="Canela Text Regular"/>
                </a:endParaRPr>
              </a:p>
              <a:p>
                <a:pPr algn="r"/>
                <a:endParaRPr lang="en-US" altLang="zh-CN" sz="2800" dirty="0">
                  <a:latin typeface="宋体" panose="02010600030101010101" pitchFamily="2" charset="-122"/>
                  <a:ea typeface="宋体" panose="02010600030101010101" pitchFamily="2" charset="-122"/>
                  <a:cs typeface="Canela Text Regular"/>
                </a:endParaRPr>
              </a:p>
            </p:txBody>
          </p:sp>
          <p:grpSp>
            <p:nvGrpSpPr>
              <p:cNvPr id="14" name="组合 13"/>
              <p:cNvGrpSpPr/>
              <p:nvPr/>
            </p:nvGrpSpPr>
            <p:grpSpPr>
              <a:xfrm rot="5400000">
                <a:off x="19516898" y="5827795"/>
                <a:ext cx="1882588" cy="7224086"/>
                <a:chOff x="12409714" y="658864"/>
                <a:chExt cx="2376000" cy="4536000"/>
              </a:xfrm>
            </p:grpSpPr>
            <p:cxnSp>
              <p:nvCxnSpPr>
                <p:cNvPr id="15" name="直接连接符 14"/>
                <p:cNvCxnSpPr/>
                <p:nvPr/>
              </p:nvCxnSpPr>
              <p:spPr>
                <a:xfrm>
                  <a:off x="12409714" y="5192391"/>
                  <a:ext cx="2376000" cy="0"/>
                </a:xfrm>
                <a:prstGeom prst="line">
                  <a:avLst/>
                </a:prstGeom>
                <a:ln>
                  <a:solidFill>
                    <a:schemeClr val="bg1"/>
                  </a:solidFill>
                  <a:prstDash val="lgDashDotDot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直接连接符 15"/>
                <p:cNvCxnSpPr/>
                <p:nvPr/>
              </p:nvCxnSpPr>
              <p:spPr>
                <a:xfrm flipH="1">
                  <a:off x="14785714" y="658864"/>
                  <a:ext cx="0" cy="4536000"/>
                </a:xfrm>
                <a:prstGeom prst="line">
                  <a:avLst/>
                </a:prstGeom>
                <a:ln>
                  <a:solidFill>
                    <a:schemeClr val="bg1"/>
                  </a:solidFill>
                  <a:prstDash val="lgDashDotDot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7" name="Content Placeholder 2"/>
              <p:cNvSpPr txBox="1"/>
              <p:nvPr/>
            </p:nvSpPr>
            <p:spPr>
              <a:xfrm>
                <a:off x="18655027" y="7443870"/>
                <a:ext cx="6294494" cy="298490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algn="ctr">
                  <a:defRPr sz="3200">
                    <a:solidFill>
                      <a:schemeClr val="bg1"/>
                    </a:solidFill>
                    <a:latin typeface="HYLiangPinXianJ" pitchFamily="18" charset="-122"/>
                    <a:ea typeface="HYLiangPinXianJ" pitchFamily="18" charset="-122"/>
                  </a:defRPr>
                </a:lvl1pPr>
                <a:lvl2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zh-CN" altLang="en-US" sz="2800">
                    <a:ea typeface="方正细圆简体" panose="03000509000000000000"/>
                    <a:cs typeface="Canela Text Regular"/>
                  </a:rPr>
                  <a:t>核心色彩为海蓝渐变</a:t>
                </a:r>
                <a:endParaRPr lang="en-US" altLang="zh-CN" sz="2800">
                  <a:ea typeface="方正细圆简体" panose="03000509000000000000"/>
                  <a:cs typeface="Canela Text Regular"/>
                </a:endParaRPr>
              </a:p>
              <a:p>
                <a:pPr algn="l"/>
                <a:r>
                  <a:rPr lang="zh-CN" altLang="en-US" sz="2800">
                    <a:latin typeface="宋体" panose="02010600030101010101" pitchFamily="2" charset="-122"/>
                    <a:ea typeface="宋体" panose="02010600030101010101" pitchFamily="2" charset="-122"/>
                    <a:cs typeface="Canela Text Regular"/>
                  </a:rPr>
                  <a:t>主视觉底部线条纹意指深海波浪</a:t>
                </a:r>
                <a:endParaRPr lang="en-US" altLang="zh-CN" sz="2800">
                  <a:latin typeface="宋体" panose="02010600030101010101" pitchFamily="2" charset="-122"/>
                  <a:ea typeface="宋体" panose="02010600030101010101" pitchFamily="2" charset="-122"/>
                  <a:cs typeface="Canela Text Regular"/>
                </a:endParaRPr>
              </a:p>
              <a:p>
                <a:pPr algn="l"/>
                <a:r>
                  <a:rPr lang="zh-CN" altLang="en-US" sz="2800">
                    <a:latin typeface="宋体" panose="02010600030101010101" pitchFamily="2" charset="-122"/>
                    <a:ea typeface="宋体" panose="02010600030101010101" pitchFamily="2" charset="-122"/>
                    <a:cs typeface="Canela Text Regular"/>
                  </a:rPr>
                  <a:t>贴合整场年会“航海”主题风格</a:t>
                </a:r>
                <a:endParaRPr lang="en-US" altLang="zh-CN" sz="2800" dirty="0">
                  <a:latin typeface="宋体" panose="02010600030101010101" pitchFamily="2" charset="-122"/>
                  <a:ea typeface="宋体" panose="02010600030101010101" pitchFamily="2" charset="-122"/>
                  <a:cs typeface="Canela Text Regular"/>
                </a:endParaRPr>
              </a:p>
            </p:txBody>
          </p:sp>
          <p:sp>
            <p:nvSpPr>
              <p:cNvPr id="21" name="Content Placeholder 2"/>
              <p:cNvSpPr txBox="1"/>
              <p:nvPr/>
            </p:nvSpPr>
            <p:spPr>
              <a:xfrm>
                <a:off x="-848841" y="4743650"/>
                <a:ext cx="6294494" cy="298490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algn="ctr">
                  <a:defRPr sz="3200">
                    <a:solidFill>
                      <a:schemeClr val="bg1"/>
                    </a:solidFill>
                    <a:latin typeface="HYLiangPinXianJ" pitchFamily="18" charset="-122"/>
                    <a:ea typeface="HYLiangPinXianJ" pitchFamily="18" charset="-122"/>
                  </a:defRPr>
                </a:lvl1pPr>
                <a:lvl2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zh-CN" altLang="en-US" sz="2800">
                    <a:ea typeface="方正细圆简体" panose="03000509000000000000"/>
                    <a:cs typeface="Canela Text Regular"/>
                  </a:rPr>
                  <a:t>视觉传达为游轮航行荡起的波纹</a:t>
                </a:r>
                <a:endParaRPr lang="en-US" altLang="zh-CN" sz="2800">
                  <a:ea typeface="方正细圆简体" panose="03000509000000000000"/>
                  <a:cs typeface="Canela Text Regular"/>
                </a:endParaRPr>
              </a:p>
              <a:p>
                <a:pPr algn="r"/>
                <a:r>
                  <a:rPr lang="zh-CN" altLang="en-US" sz="2800">
                    <a:latin typeface="宋体" panose="02010600030101010101" pitchFamily="2" charset="-122"/>
                    <a:ea typeface="宋体" panose="02010600030101010101" pitchFamily="2" charset="-122"/>
                    <a:cs typeface="Canela Text Regular"/>
                  </a:rPr>
                  <a:t>整体波纹由深转浅、由暗转亮</a:t>
                </a:r>
                <a:endParaRPr lang="en-US" altLang="zh-CN" sz="2800">
                  <a:latin typeface="宋体" panose="02010600030101010101" pitchFamily="2" charset="-122"/>
                  <a:ea typeface="宋体" panose="02010600030101010101" pitchFamily="2" charset="-122"/>
                  <a:cs typeface="Canela Text Regular"/>
                </a:endParaRPr>
              </a:p>
              <a:p>
                <a:pPr algn="r"/>
                <a:r>
                  <a:rPr lang="zh-CN" altLang="en-US" sz="2800">
                    <a:latin typeface="宋体" panose="02010600030101010101" pitchFamily="2" charset="-122"/>
                    <a:ea typeface="方正细圆简体" panose="03000509000000000000"/>
                    <a:cs typeface="Canela Text Regular"/>
                  </a:rPr>
                  <a:t>表现探索未知、勇往直前的决心</a:t>
                </a:r>
                <a:endParaRPr lang="en-US" altLang="zh-CN" sz="2800">
                  <a:latin typeface="宋体" panose="02010600030101010101" pitchFamily="2" charset="-122"/>
                  <a:ea typeface="方正细圆简体" panose="03000509000000000000"/>
                  <a:cs typeface="Canela Text Regular"/>
                </a:endParaRPr>
              </a:p>
              <a:p>
                <a:pPr algn="r"/>
                <a:endParaRPr lang="en-US" altLang="zh-CN" sz="2800" dirty="0">
                  <a:latin typeface="宋体" panose="02010600030101010101" pitchFamily="2" charset="-122"/>
                  <a:ea typeface="宋体" panose="02010600030101010101" pitchFamily="2" charset="-122"/>
                  <a:cs typeface="Canela Text Regular"/>
                </a:endParaRPr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 rot="16200000">
              <a:off x="2864636" y="6109403"/>
              <a:ext cx="5648924" cy="9120924"/>
              <a:chOff x="11678404" y="11156640"/>
              <a:chExt cx="7224086" cy="1882588"/>
            </a:xfrm>
          </p:grpSpPr>
          <p:cxnSp>
            <p:nvCxnSpPr>
              <p:cNvPr id="27" name="直接连接符 26"/>
              <p:cNvCxnSpPr/>
              <p:nvPr/>
            </p:nvCxnSpPr>
            <p:spPr>
              <a:xfrm rot="5400000">
                <a:off x="10741049" y="12097934"/>
                <a:ext cx="1882588" cy="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lgDashDot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/>
              <p:cNvCxnSpPr/>
              <p:nvPr/>
            </p:nvCxnSpPr>
            <p:spPr>
              <a:xfrm rot="5400000" flipH="1">
                <a:off x="15290447" y="9427185"/>
                <a:ext cx="0" cy="7224086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lgDashDot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9" name="Content Placeholder 2"/>
            <p:cNvSpPr txBox="1"/>
            <p:nvPr/>
          </p:nvSpPr>
          <p:spPr>
            <a:xfrm>
              <a:off x="1128636" y="10765244"/>
              <a:ext cx="8814891" cy="298490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algn="ctr">
                <a:defRPr sz="3200">
                  <a:solidFill>
                    <a:schemeClr val="bg1"/>
                  </a:solidFill>
                  <a:latin typeface="HYLiangPinXianJ" pitchFamily="18" charset="-122"/>
                  <a:ea typeface="HYLiangPinXianJ" pitchFamily="18" charset="-122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2800">
                  <a:ea typeface="方正细圆简体" panose="03000509000000000000"/>
                  <a:cs typeface="Canela Text Regular"/>
                </a:rPr>
                <a:t>底部方形元素意为</a:t>
              </a:r>
              <a:r>
                <a:rPr lang="zh-CN" altLang="en-US" sz="2800">
                  <a:latin typeface="宋体" panose="02010600030101010101" pitchFamily="2" charset="-122"/>
                  <a:ea typeface="宋体" panose="02010600030101010101" pitchFamily="2" charset="-122"/>
                  <a:cs typeface="Canela Text Regular"/>
                </a:rPr>
                <a:t>新航路、新大陆</a:t>
              </a:r>
              <a:endParaRPr lang="en-US" altLang="zh-CN" sz="2800">
                <a:ea typeface="方正细圆简体" panose="03000509000000000000"/>
                <a:cs typeface="Canela Text Regular"/>
              </a:endParaRPr>
            </a:p>
            <a:p>
              <a:pPr algn="r"/>
              <a:r>
                <a:rPr lang="zh-CN" altLang="en-US" sz="2800">
                  <a:latin typeface="宋体" panose="02010600030101010101" pitchFamily="2" charset="-122"/>
                  <a:ea typeface="宋体" panose="02010600030101010101" pitchFamily="2" charset="-122"/>
                  <a:cs typeface="Canela Text Regular"/>
                </a:rPr>
                <a:t>游轮在新征途上航行</a:t>
              </a:r>
              <a:endPara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Canela Text Regular"/>
              </a:endParaRPr>
            </a:p>
            <a:p>
              <a:pPr algn="r"/>
              <a:r>
                <a:rPr lang="zh-CN" altLang="en-US" sz="2800">
                  <a:latin typeface="宋体" panose="02010600030101010101" pitchFamily="2" charset="-122"/>
                  <a:ea typeface="方正细圆简体" panose="03000509000000000000"/>
                  <a:cs typeface="Canela Text Regular"/>
                </a:rPr>
                <a:t>展示金地人不断进取、昂首前行、追寻梦想的新年愿景</a:t>
              </a:r>
              <a:endParaRPr lang="en-US" altLang="zh-CN" sz="2800">
                <a:latin typeface="宋体" panose="02010600030101010101" pitchFamily="2" charset="-122"/>
                <a:ea typeface="方正细圆简体" panose="03000509000000000000"/>
                <a:cs typeface="Canela Text Regular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597235" y="4294132"/>
            <a:ext cx="5539470" cy="1882588"/>
            <a:chOff x="11678404" y="11156640"/>
            <a:chExt cx="7224086" cy="1882588"/>
          </a:xfrm>
        </p:grpSpPr>
        <p:cxnSp>
          <p:nvCxnSpPr>
            <p:cNvPr id="23" name="直接连接符 22"/>
            <p:cNvCxnSpPr/>
            <p:nvPr/>
          </p:nvCxnSpPr>
          <p:spPr>
            <a:xfrm rot="5400000">
              <a:off x="10741049" y="12097934"/>
              <a:ext cx="1882588" cy="0"/>
            </a:xfrm>
            <a:prstGeom prst="line">
              <a:avLst/>
            </a:prstGeom>
            <a:ln>
              <a:solidFill>
                <a:schemeClr val="bg1"/>
              </a:solidFill>
              <a:prstDash val="lgDashDot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rot="5400000" flipH="1">
              <a:off x="15290447" y="9427185"/>
              <a:ext cx="0" cy="7224086"/>
            </a:xfrm>
            <a:prstGeom prst="line">
              <a:avLst/>
            </a:prstGeom>
            <a:ln>
              <a:solidFill>
                <a:schemeClr val="bg1"/>
              </a:solidFill>
              <a:prstDash val="lgDashDot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82"/>
          <a:stretch>
            <a:fillRect/>
          </a:stretch>
        </p:blipFill>
        <p:spPr>
          <a:xfrm>
            <a:off x="1" y="0"/>
            <a:ext cx="24384000" cy="1371599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390691" y="3244802"/>
            <a:ext cx="21602614" cy="9443120"/>
            <a:chOff x="1390691" y="3244802"/>
            <a:chExt cx="21602614" cy="9443120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60311" y="3244802"/>
              <a:ext cx="7063371" cy="9443120"/>
            </a:xfrm>
            <a:prstGeom prst="rect">
              <a:avLst/>
            </a:prstGeom>
          </p:spPr>
        </p:pic>
        <p:grpSp>
          <p:nvGrpSpPr>
            <p:cNvPr id="8" name="组合 7"/>
            <p:cNvGrpSpPr/>
            <p:nvPr/>
          </p:nvGrpSpPr>
          <p:grpSpPr>
            <a:xfrm>
              <a:off x="1390691" y="3244802"/>
              <a:ext cx="21602614" cy="9443120"/>
              <a:chOff x="1390691" y="3244802"/>
              <a:chExt cx="21602614" cy="9443120"/>
            </a:xfrm>
          </p:grpSpPr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929934" y="3244802"/>
                <a:ext cx="7063371" cy="9443120"/>
              </a:xfrm>
              <a:prstGeom prst="rect">
                <a:avLst/>
              </a:prstGeom>
            </p:spPr>
          </p:pic>
          <p:pic>
            <p:nvPicPr>
              <p:cNvPr id="4" name="图片 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90691" y="3244802"/>
                <a:ext cx="7063371" cy="9443120"/>
              </a:xfrm>
              <a:prstGeom prst="rect">
                <a:avLst/>
              </a:prstGeom>
            </p:spPr>
          </p:pic>
        </p:grpSp>
      </p:grpSp>
      <p:sp>
        <p:nvSpPr>
          <p:cNvPr id="6" name="文本框 5"/>
          <p:cNvSpPr txBox="1"/>
          <p:nvPr/>
        </p:nvSpPr>
        <p:spPr>
          <a:xfrm>
            <a:off x="1128636" y="780302"/>
            <a:ext cx="93309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视觉传达</a:t>
            </a:r>
            <a:r>
              <a:rPr lang="en-US" altLang="zh-CN" b="1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 </a:t>
            </a:r>
            <a:r>
              <a:rPr lang="en-US" altLang="zh-CN" sz="4265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/ </a:t>
            </a:r>
            <a:r>
              <a:rPr lang="en-US" altLang="zh-CN" sz="36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Visual communication</a:t>
            </a:r>
            <a:endParaRPr lang="zh-CN" altLang="en-US" sz="36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2149" y="472865"/>
            <a:ext cx="2444702" cy="631508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5999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0" y="0"/>
            <a:ext cx="24383999" cy="13716000"/>
          </a:xfrm>
          <a:prstGeom prst="rect">
            <a:avLst/>
          </a:prstGeom>
          <a:solidFill>
            <a:schemeClr val="tx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0925834" y="6959600"/>
            <a:ext cx="1019766" cy="4709978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spcFirstLastPara="1" vertOverflow="overflow" horzOverflow="overflow" vert="eaVert" wrap="square" lIns="50800" tIns="50800" rIns="50800" bIns="50800" numCol="1" spcCol="38100" rtlCol="0" anchor="t">
            <a:spAutoFit/>
          </a:bodyPr>
          <a:lstStyle/>
          <a:p>
            <a:pPr algn="dist"/>
            <a:r>
              <a:rPr lang="en-US" altLang="zh-CN" b="1">
                <a:solidFill>
                  <a:schemeClr val="bg1"/>
                </a:solidFill>
                <a:latin typeface="HYLiangPinXianJ" pitchFamily="18" charset="-122"/>
                <a:ea typeface="HYLiangPinXianJ" pitchFamily="18" charset="-122"/>
              </a:rPr>
              <a:t>Site planning</a:t>
            </a:r>
            <a:endParaRPr kumimoji="0" lang="zh-CN" altLang="en-US" sz="4400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Canela Text Regular"/>
              <a:ea typeface="Canela Text Regular"/>
              <a:cs typeface="Canela Text Regular"/>
              <a:sym typeface="Canela Text Regular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1722636" y="6959600"/>
            <a:ext cx="1518364" cy="485140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spcFirstLastPara="1" vertOverflow="overflow" horzOverflow="overflow" vert="eaVert" wrap="square" lIns="50800" tIns="50800" rIns="50800" bIns="50800" numCol="1" spcCol="38100" rtlCol="0" anchor="t">
            <a:spAutoFit/>
          </a:bodyPr>
          <a:lstStyle/>
          <a:p>
            <a:pPr marL="0" marR="0" indent="0" algn="dist" defTabSz="2437765" rtl="0" fontAlgn="auto" latinLnBrk="0" hangingPunct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80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YLiangPinXianJ" pitchFamily="18" charset="-122"/>
                <a:ea typeface="HYLiangPinXianJ" pitchFamily="18" charset="-122"/>
                <a:sym typeface="Canela Text Regular"/>
              </a:rPr>
              <a:t>场地规划</a:t>
            </a:r>
            <a:endParaRPr kumimoji="0" lang="zh-CN" altLang="en-US" sz="8000" b="1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HYLiangPinXianJ" pitchFamily="18" charset="-122"/>
              <a:ea typeface="HYLiangPinXianJ" pitchFamily="18" charset="-122"/>
              <a:sym typeface="Canela Text Regular"/>
            </a:endParaRPr>
          </a:p>
        </p:txBody>
      </p:sp>
      <p:sp>
        <p:nvSpPr>
          <p:cNvPr id="13" name="矩形 16"/>
          <p:cNvSpPr/>
          <p:nvPr/>
        </p:nvSpPr>
        <p:spPr>
          <a:xfrm>
            <a:off x="19053207" y="4267200"/>
            <a:ext cx="4086192" cy="8788400"/>
          </a:xfrm>
          <a:custGeom>
            <a:avLst/>
            <a:gdLst>
              <a:gd name="connsiteX0" fmla="*/ 0 w 4064000"/>
              <a:gd name="connsiteY0" fmla="*/ 0 h 8788400"/>
              <a:gd name="connsiteX1" fmla="*/ 4064000 w 4064000"/>
              <a:gd name="connsiteY1" fmla="*/ 0 h 8788400"/>
              <a:gd name="connsiteX2" fmla="*/ 4064000 w 4064000"/>
              <a:gd name="connsiteY2" fmla="*/ 8788400 h 8788400"/>
              <a:gd name="connsiteX3" fmla="*/ 0 w 4064000"/>
              <a:gd name="connsiteY3" fmla="*/ 8788400 h 8788400"/>
              <a:gd name="connsiteX4" fmla="*/ 0 w 4064000"/>
              <a:gd name="connsiteY4" fmla="*/ 0 h 8788400"/>
              <a:gd name="connsiteX0-1" fmla="*/ 17379 w 4081379"/>
              <a:gd name="connsiteY0-2" fmla="*/ 0 h 8788400"/>
              <a:gd name="connsiteX1-3" fmla="*/ 4081379 w 4081379"/>
              <a:gd name="connsiteY1-4" fmla="*/ 0 h 8788400"/>
              <a:gd name="connsiteX2-5" fmla="*/ 4081379 w 4081379"/>
              <a:gd name="connsiteY2-6" fmla="*/ 8788400 h 8788400"/>
              <a:gd name="connsiteX3-7" fmla="*/ 17379 w 4081379"/>
              <a:gd name="connsiteY3-8" fmla="*/ 8788400 h 8788400"/>
              <a:gd name="connsiteX4-9" fmla="*/ 0 w 4081379"/>
              <a:gd name="connsiteY4-10" fmla="*/ 641684 h 8788400"/>
              <a:gd name="connsiteX5" fmla="*/ 17379 w 4081379"/>
              <a:gd name="connsiteY5" fmla="*/ 0 h 8788400"/>
              <a:gd name="connsiteX0-11" fmla="*/ 0 w 4081379"/>
              <a:gd name="connsiteY0-12" fmla="*/ 641684 h 8788400"/>
              <a:gd name="connsiteX1-13" fmla="*/ 17379 w 4081379"/>
              <a:gd name="connsiteY1-14" fmla="*/ 0 h 8788400"/>
              <a:gd name="connsiteX2-15" fmla="*/ 4081379 w 4081379"/>
              <a:gd name="connsiteY2-16" fmla="*/ 0 h 8788400"/>
              <a:gd name="connsiteX3-17" fmla="*/ 4081379 w 4081379"/>
              <a:gd name="connsiteY3-18" fmla="*/ 8788400 h 8788400"/>
              <a:gd name="connsiteX4-19" fmla="*/ 17379 w 4081379"/>
              <a:gd name="connsiteY4-20" fmla="*/ 8788400 h 8788400"/>
              <a:gd name="connsiteX5-21" fmla="*/ 91440 w 4081379"/>
              <a:gd name="connsiteY5-22" fmla="*/ 733124 h 8788400"/>
              <a:gd name="connsiteX0-23" fmla="*/ 0 w 4081379"/>
              <a:gd name="connsiteY0-24" fmla="*/ 641684 h 8788400"/>
              <a:gd name="connsiteX1-25" fmla="*/ 17379 w 4081379"/>
              <a:gd name="connsiteY1-26" fmla="*/ 0 h 8788400"/>
              <a:gd name="connsiteX2-27" fmla="*/ 4081379 w 4081379"/>
              <a:gd name="connsiteY2-28" fmla="*/ 0 h 8788400"/>
              <a:gd name="connsiteX3-29" fmla="*/ 4081379 w 4081379"/>
              <a:gd name="connsiteY3-30" fmla="*/ 8788400 h 8788400"/>
              <a:gd name="connsiteX4-31" fmla="*/ 17379 w 4081379"/>
              <a:gd name="connsiteY4-32" fmla="*/ 8788400 h 8788400"/>
              <a:gd name="connsiteX5-33" fmla="*/ 43313 w 4081379"/>
              <a:gd name="connsiteY5-34" fmla="*/ 2778492 h 8788400"/>
              <a:gd name="connsiteX0-35" fmla="*/ 0 w 4081379"/>
              <a:gd name="connsiteY0-36" fmla="*/ 641684 h 8788400"/>
              <a:gd name="connsiteX1-37" fmla="*/ 17379 w 4081379"/>
              <a:gd name="connsiteY1-38" fmla="*/ 0 h 8788400"/>
              <a:gd name="connsiteX2-39" fmla="*/ 4081379 w 4081379"/>
              <a:gd name="connsiteY2-40" fmla="*/ 0 h 8788400"/>
              <a:gd name="connsiteX3-41" fmla="*/ 4081379 w 4081379"/>
              <a:gd name="connsiteY3-42" fmla="*/ 8788400 h 8788400"/>
              <a:gd name="connsiteX4-43" fmla="*/ 17379 w 4081379"/>
              <a:gd name="connsiteY4-44" fmla="*/ 8788400 h 8788400"/>
              <a:gd name="connsiteX5-45" fmla="*/ 43313 w 4081379"/>
              <a:gd name="connsiteY5-46" fmla="*/ 4246345 h 8788400"/>
              <a:gd name="connsiteX0-47" fmla="*/ 4813 w 4086192"/>
              <a:gd name="connsiteY0-48" fmla="*/ 641684 h 8788400"/>
              <a:gd name="connsiteX1-49" fmla="*/ 22192 w 4086192"/>
              <a:gd name="connsiteY1-50" fmla="*/ 0 h 8788400"/>
              <a:gd name="connsiteX2-51" fmla="*/ 4086192 w 4086192"/>
              <a:gd name="connsiteY2-52" fmla="*/ 0 h 8788400"/>
              <a:gd name="connsiteX3-53" fmla="*/ 4086192 w 4086192"/>
              <a:gd name="connsiteY3-54" fmla="*/ 8788400 h 8788400"/>
              <a:gd name="connsiteX4-55" fmla="*/ 22192 w 4086192"/>
              <a:gd name="connsiteY4-56" fmla="*/ 8788400 h 8788400"/>
              <a:gd name="connsiteX5-57" fmla="*/ 0 w 4086192"/>
              <a:gd name="connsiteY5-58" fmla="*/ 4246345 h 87884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4086192" h="8788400">
                <a:moveTo>
                  <a:pt x="4813" y="641684"/>
                </a:moveTo>
                <a:lnTo>
                  <a:pt x="22192" y="0"/>
                </a:lnTo>
                <a:lnTo>
                  <a:pt x="4086192" y="0"/>
                </a:lnTo>
                <a:lnTo>
                  <a:pt x="4086192" y="8788400"/>
                </a:lnTo>
                <a:lnTo>
                  <a:pt x="22192" y="8788400"/>
                </a:lnTo>
                <a:cubicBezTo>
                  <a:pt x="16399" y="6072828"/>
                  <a:pt x="0" y="4246345"/>
                  <a:pt x="0" y="4246345"/>
                </a:cubicBezTo>
              </a:path>
            </a:pathLst>
          </a:custGeom>
          <a:noFill/>
          <a:ln w="50800" cap="flat">
            <a:solidFill>
              <a:schemeClr val="bg1"/>
            </a:solidFill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11303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Avenir Next Regular"/>
              <a:ea typeface="Avenir Next Regular"/>
              <a:cs typeface="Avenir Next Regular"/>
              <a:sym typeface="Avenir Next Regular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7450945" y="5075607"/>
            <a:ext cx="3133928" cy="3016964"/>
            <a:chOff x="13770560" y="5883442"/>
            <a:chExt cx="2554287" cy="3016964"/>
          </a:xfrm>
        </p:grpSpPr>
        <p:sp>
          <p:nvSpPr>
            <p:cNvPr id="11" name="文本框 10"/>
            <p:cNvSpPr txBox="1"/>
            <p:nvPr/>
          </p:nvSpPr>
          <p:spPr>
            <a:xfrm>
              <a:off x="13770560" y="5883442"/>
              <a:ext cx="2554287" cy="1518364"/>
            </a:xfrm>
            <a:prstGeom prst="rect">
              <a:avLst/>
            </a:prstGeom>
            <a:noFill/>
            <a:ln w="12700" cap="flat">
              <a:noFill/>
              <a:miter lim="400000"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t">
              <a:spAutoFit/>
            </a:bodyPr>
            <a:lstStyle/>
            <a:p>
              <a:pPr marL="0" marR="0" indent="0" algn="ctr" defTabSz="2437765" rtl="0" fontAlgn="auto" latinLnBrk="0" hangingPunct="0">
                <a:lnSpc>
                  <a:spcPct val="90000"/>
                </a:lnSpc>
                <a:spcBef>
                  <a:spcPts val="240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altLang="zh-CN" sz="8000" b="1">
                  <a:solidFill>
                    <a:schemeClr val="bg1"/>
                  </a:solidFill>
                  <a:latin typeface="HYLiangPinXianJ" pitchFamily="18" charset="-122"/>
                  <a:ea typeface="HYLiangPinXianJ" pitchFamily="18" charset="-122"/>
                </a:rPr>
                <a:t>PART</a:t>
              </a:r>
              <a:endParaRPr kumimoji="0" lang="zh-CN" altLang="en-US" sz="80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YLiangPinXianJ" pitchFamily="18" charset="-122"/>
                <a:ea typeface="HYLiangPinXianJ" pitchFamily="18" charset="-122"/>
                <a:sym typeface="Canela Text Regular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4004549" y="7382042"/>
              <a:ext cx="2316030" cy="1518364"/>
            </a:xfrm>
            <a:prstGeom prst="rect">
              <a:avLst/>
            </a:prstGeom>
            <a:noFill/>
            <a:ln w="12700" cap="flat">
              <a:noFill/>
              <a:miter lim="400000"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t">
              <a:spAutoFit/>
            </a:bodyPr>
            <a:lstStyle/>
            <a:p>
              <a:pPr marL="0" marR="0" indent="0" algn="ctr" defTabSz="2437765" rtl="0" fontAlgn="auto" latinLnBrk="0" hangingPunct="0">
                <a:lnSpc>
                  <a:spcPct val="90000"/>
                </a:lnSpc>
                <a:spcBef>
                  <a:spcPts val="240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altLang="zh-CN" sz="8000" b="1" dirty="0">
                  <a:solidFill>
                    <a:schemeClr val="bg1"/>
                  </a:solidFill>
                  <a:latin typeface="HYLiangPinXianJ" pitchFamily="18" charset="-122"/>
                  <a:ea typeface="HYLiangPinXianJ" pitchFamily="18" charset="-122"/>
                </a:rPr>
                <a:t>TWO</a:t>
              </a:r>
              <a:endParaRPr kumimoji="0" lang="zh-CN" altLang="en-US" sz="80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YLiangPinXianJ" pitchFamily="18" charset="-122"/>
                <a:ea typeface="HYLiangPinXianJ" pitchFamily="18" charset="-122"/>
                <a:sym typeface="Canela Text Regular"/>
              </a:endParaRPr>
            </a:p>
          </p:txBody>
        </p:sp>
      </p:grp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153608" y="6692065"/>
            <a:ext cx="2426287" cy="660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LiangPinXianJ" pitchFamily="18" charset="-122"/>
                <a:ea typeface="HYLiangPinXianJ" pitchFamily="18" charset="-122"/>
              </a:rPr>
              <a:t>外场通道</a:t>
            </a:r>
            <a:endParaRPr lang="zh-CN" altLang="en-US" sz="40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LiangPinXianJ" pitchFamily="18" charset="-122"/>
              <a:ea typeface="HYLiangPinXianJ" pitchFamily="18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5999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0" y="0"/>
            <a:ext cx="24383999" cy="13716000"/>
          </a:xfrm>
          <a:prstGeom prst="rect">
            <a:avLst/>
          </a:prstGeom>
          <a:solidFill>
            <a:schemeClr val="tx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0925834" y="6959599"/>
            <a:ext cx="1019766" cy="4851401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spcFirstLastPara="1" vertOverflow="overflow" horzOverflow="overflow" vert="eaVert" wrap="square" lIns="50800" tIns="50800" rIns="50800" bIns="50800" numCol="1" spcCol="38100" rtlCol="0" anchor="t">
            <a:spAutoFit/>
          </a:bodyPr>
          <a:lstStyle/>
          <a:p>
            <a:pPr algn="dist"/>
            <a:r>
              <a:rPr lang="en-US" altLang="zh-CN" b="1">
                <a:solidFill>
                  <a:schemeClr val="bg1"/>
                </a:solidFill>
                <a:latin typeface="HYLiangPinXianJ" pitchFamily="18" charset="-122"/>
                <a:ea typeface="HYLiangPinXianJ" pitchFamily="18" charset="-122"/>
              </a:rPr>
              <a:t>Activity flow</a:t>
            </a:r>
            <a:endParaRPr kumimoji="0" lang="zh-CN" altLang="en-US" sz="4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anela Text Regular"/>
              <a:ea typeface="Canela Text Regular"/>
              <a:cs typeface="Canela Text Regular"/>
              <a:sym typeface="Canela Text Regular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1722636" y="6959600"/>
            <a:ext cx="1518364" cy="485140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spcFirstLastPara="1" vertOverflow="overflow" horzOverflow="overflow" vert="eaVert" wrap="square" lIns="50800" tIns="50800" rIns="50800" bIns="50800" numCol="1" spcCol="38100" rtlCol="0" anchor="t">
            <a:spAutoFit/>
          </a:bodyPr>
          <a:lstStyle/>
          <a:p>
            <a:pPr marL="0" marR="0" indent="0" algn="dist" defTabSz="2437765" rtl="0" fontAlgn="auto" latinLnBrk="0" hangingPunct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8000" b="1">
                <a:solidFill>
                  <a:schemeClr val="bg1"/>
                </a:solidFill>
                <a:latin typeface="HYLiangPinXianJ" pitchFamily="18" charset="-122"/>
                <a:ea typeface="HYLiangPinXianJ" pitchFamily="18" charset="-122"/>
              </a:rPr>
              <a:t>活动流程</a:t>
            </a:r>
            <a:endParaRPr kumimoji="0" lang="zh-CN" altLang="en-US" sz="8000" b="1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HYLiangPinXianJ" pitchFamily="18" charset="-122"/>
              <a:ea typeface="HYLiangPinXianJ" pitchFamily="18" charset="-122"/>
              <a:sym typeface="Canela Text Regular"/>
            </a:endParaRPr>
          </a:p>
        </p:txBody>
      </p:sp>
      <p:sp>
        <p:nvSpPr>
          <p:cNvPr id="13" name="矩形 16"/>
          <p:cNvSpPr/>
          <p:nvPr/>
        </p:nvSpPr>
        <p:spPr>
          <a:xfrm>
            <a:off x="19053207" y="4267200"/>
            <a:ext cx="4086192" cy="8788400"/>
          </a:xfrm>
          <a:custGeom>
            <a:avLst/>
            <a:gdLst>
              <a:gd name="connsiteX0" fmla="*/ 0 w 4064000"/>
              <a:gd name="connsiteY0" fmla="*/ 0 h 8788400"/>
              <a:gd name="connsiteX1" fmla="*/ 4064000 w 4064000"/>
              <a:gd name="connsiteY1" fmla="*/ 0 h 8788400"/>
              <a:gd name="connsiteX2" fmla="*/ 4064000 w 4064000"/>
              <a:gd name="connsiteY2" fmla="*/ 8788400 h 8788400"/>
              <a:gd name="connsiteX3" fmla="*/ 0 w 4064000"/>
              <a:gd name="connsiteY3" fmla="*/ 8788400 h 8788400"/>
              <a:gd name="connsiteX4" fmla="*/ 0 w 4064000"/>
              <a:gd name="connsiteY4" fmla="*/ 0 h 8788400"/>
              <a:gd name="connsiteX0-1" fmla="*/ 17379 w 4081379"/>
              <a:gd name="connsiteY0-2" fmla="*/ 0 h 8788400"/>
              <a:gd name="connsiteX1-3" fmla="*/ 4081379 w 4081379"/>
              <a:gd name="connsiteY1-4" fmla="*/ 0 h 8788400"/>
              <a:gd name="connsiteX2-5" fmla="*/ 4081379 w 4081379"/>
              <a:gd name="connsiteY2-6" fmla="*/ 8788400 h 8788400"/>
              <a:gd name="connsiteX3-7" fmla="*/ 17379 w 4081379"/>
              <a:gd name="connsiteY3-8" fmla="*/ 8788400 h 8788400"/>
              <a:gd name="connsiteX4-9" fmla="*/ 0 w 4081379"/>
              <a:gd name="connsiteY4-10" fmla="*/ 641684 h 8788400"/>
              <a:gd name="connsiteX5" fmla="*/ 17379 w 4081379"/>
              <a:gd name="connsiteY5" fmla="*/ 0 h 8788400"/>
              <a:gd name="connsiteX0-11" fmla="*/ 0 w 4081379"/>
              <a:gd name="connsiteY0-12" fmla="*/ 641684 h 8788400"/>
              <a:gd name="connsiteX1-13" fmla="*/ 17379 w 4081379"/>
              <a:gd name="connsiteY1-14" fmla="*/ 0 h 8788400"/>
              <a:gd name="connsiteX2-15" fmla="*/ 4081379 w 4081379"/>
              <a:gd name="connsiteY2-16" fmla="*/ 0 h 8788400"/>
              <a:gd name="connsiteX3-17" fmla="*/ 4081379 w 4081379"/>
              <a:gd name="connsiteY3-18" fmla="*/ 8788400 h 8788400"/>
              <a:gd name="connsiteX4-19" fmla="*/ 17379 w 4081379"/>
              <a:gd name="connsiteY4-20" fmla="*/ 8788400 h 8788400"/>
              <a:gd name="connsiteX5-21" fmla="*/ 91440 w 4081379"/>
              <a:gd name="connsiteY5-22" fmla="*/ 733124 h 8788400"/>
              <a:gd name="connsiteX0-23" fmla="*/ 0 w 4081379"/>
              <a:gd name="connsiteY0-24" fmla="*/ 641684 h 8788400"/>
              <a:gd name="connsiteX1-25" fmla="*/ 17379 w 4081379"/>
              <a:gd name="connsiteY1-26" fmla="*/ 0 h 8788400"/>
              <a:gd name="connsiteX2-27" fmla="*/ 4081379 w 4081379"/>
              <a:gd name="connsiteY2-28" fmla="*/ 0 h 8788400"/>
              <a:gd name="connsiteX3-29" fmla="*/ 4081379 w 4081379"/>
              <a:gd name="connsiteY3-30" fmla="*/ 8788400 h 8788400"/>
              <a:gd name="connsiteX4-31" fmla="*/ 17379 w 4081379"/>
              <a:gd name="connsiteY4-32" fmla="*/ 8788400 h 8788400"/>
              <a:gd name="connsiteX5-33" fmla="*/ 43313 w 4081379"/>
              <a:gd name="connsiteY5-34" fmla="*/ 2778492 h 8788400"/>
              <a:gd name="connsiteX0-35" fmla="*/ 0 w 4081379"/>
              <a:gd name="connsiteY0-36" fmla="*/ 641684 h 8788400"/>
              <a:gd name="connsiteX1-37" fmla="*/ 17379 w 4081379"/>
              <a:gd name="connsiteY1-38" fmla="*/ 0 h 8788400"/>
              <a:gd name="connsiteX2-39" fmla="*/ 4081379 w 4081379"/>
              <a:gd name="connsiteY2-40" fmla="*/ 0 h 8788400"/>
              <a:gd name="connsiteX3-41" fmla="*/ 4081379 w 4081379"/>
              <a:gd name="connsiteY3-42" fmla="*/ 8788400 h 8788400"/>
              <a:gd name="connsiteX4-43" fmla="*/ 17379 w 4081379"/>
              <a:gd name="connsiteY4-44" fmla="*/ 8788400 h 8788400"/>
              <a:gd name="connsiteX5-45" fmla="*/ 43313 w 4081379"/>
              <a:gd name="connsiteY5-46" fmla="*/ 4246345 h 8788400"/>
              <a:gd name="connsiteX0-47" fmla="*/ 4813 w 4086192"/>
              <a:gd name="connsiteY0-48" fmla="*/ 641684 h 8788400"/>
              <a:gd name="connsiteX1-49" fmla="*/ 22192 w 4086192"/>
              <a:gd name="connsiteY1-50" fmla="*/ 0 h 8788400"/>
              <a:gd name="connsiteX2-51" fmla="*/ 4086192 w 4086192"/>
              <a:gd name="connsiteY2-52" fmla="*/ 0 h 8788400"/>
              <a:gd name="connsiteX3-53" fmla="*/ 4086192 w 4086192"/>
              <a:gd name="connsiteY3-54" fmla="*/ 8788400 h 8788400"/>
              <a:gd name="connsiteX4-55" fmla="*/ 22192 w 4086192"/>
              <a:gd name="connsiteY4-56" fmla="*/ 8788400 h 8788400"/>
              <a:gd name="connsiteX5-57" fmla="*/ 0 w 4086192"/>
              <a:gd name="connsiteY5-58" fmla="*/ 4246345 h 87884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4086192" h="8788400">
                <a:moveTo>
                  <a:pt x="4813" y="641684"/>
                </a:moveTo>
                <a:lnTo>
                  <a:pt x="22192" y="0"/>
                </a:lnTo>
                <a:lnTo>
                  <a:pt x="4086192" y="0"/>
                </a:lnTo>
                <a:lnTo>
                  <a:pt x="4086192" y="8788400"/>
                </a:lnTo>
                <a:lnTo>
                  <a:pt x="22192" y="8788400"/>
                </a:lnTo>
                <a:cubicBezTo>
                  <a:pt x="16399" y="6072828"/>
                  <a:pt x="0" y="4246345"/>
                  <a:pt x="0" y="4246345"/>
                </a:cubicBezTo>
              </a:path>
            </a:pathLst>
          </a:custGeom>
          <a:noFill/>
          <a:ln w="50800" cap="flat">
            <a:solidFill>
              <a:schemeClr val="bg1"/>
            </a:solidFill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11303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Avenir Next Regular"/>
              <a:ea typeface="Avenir Next Regular"/>
              <a:cs typeface="Avenir Next Regular"/>
              <a:sym typeface="Avenir Next Regular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7450945" y="5075607"/>
            <a:ext cx="3133928" cy="3020893"/>
            <a:chOff x="13770560" y="5883442"/>
            <a:chExt cx="2554287" cy="3020893"/>
          </a:xfrm>
        </p:grpSpPr>
        <p:sp>
          <p:nvSpPr>
            <p:cNvPr id="11" name="文本框 10"/>
            <p:cNvSpPr txBox="1"/>
            <p:nvPr/>
          </p:nvSpPr>
          <p:spPr>
            <a:xfrm>
              <a:off x="13770560" y="5883442"/>
              <a:ext cx="2554287" cy="1518364"/>
            </a:xfrm>
            <a:prstGeom prst="rect">
              <a:avLst/>
            </a:prstGeom>
            <a:noFill/>
            <a:ln w="12700" cap="flat">
              <a:noFill/>
              <a:miter lim="400000"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t">
              <a:spAutoFit/>
            </a:bodyPr>
            <a:lstStyle/>
            <a:p>
              <a:pPr marL="0" marR="0" indent="0" algn="ctr" defTabSz="2437765" rtl="0" fontAlgn="auto" latinLnBrk="0" hangingPunct="0">
                <a:lnSpc>
                  <a:spcPct val="90000"/>
                </a:lnSpc>
                <a:spcBef>
                  <a:spcPts val="240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altLang="zh-CN" sz="8000" b="1">
                  <a:solidFill>
                    <a:schemeClr val="bg1"/>
                  </a:solidFill>
                  <a:latin typeface="HYLiangPinXianJ" pitchFamily="18" charset="-122"/>
                  <a:ea typeface="HYLiangPinXianJ" pitchFamily="18" charset="-122"/>
                </a:rPr>
                <a:t>PART</a:t>
              </a:r>
              <a:endParaRPr kumimoji="0" lang="zh-CN" altLang="en-US" sz="80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YLiangPinXianJ" pitchFamily="18" charset="-122"/>
                <a:ea typeface="HYLiangPinXianJ" pitchFamily="18" charset="-122"/>
                <a:sym typeface="Canela Text Regular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3790010" y="7385971"/>
              <a:ext cx="2515387" cy="1518364"/>
            </a:xfrm>
            <a:prstGeom prst="rect">
              <a:avLst/>
            </a:prstGeom>
            <a:noFill/>
            <a:ln w="12700" cap="flat">
              <a:noFill/>
              <a:miter lim="400000"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t">
              <a:spAutoFit/>
            </a:bodyPr>
            <a:lstStyle/>
            <a:p>
              <a:pPr marL="0" marR="0" indent="0" algn="ctr" defTabSz="2437765" rtl="0" fontAlgn="auto" latinLnBrk="0" hangingPunct="0">
                <a:lnSpc>
                  <a:spcPct val="90000"/>
                </a:lnSpc>
                <a:spcBef>
                  <a:spcPts val="240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altLang="zh-CN" sz="8000" b="1">
                  <a:solidFill>
                    <a:schemeClr val="bg1"/>
                  </a:solidFill>
                  <a:latin typeface="HYLiangPinXianJ" pitchFamily="18" charset="-122"/>
                  <a:ea typeface="HYLiangPinXianJ" pitchFamily="18" charset="-122"/>
                </a:rPr>
                <a:t>THREE</a:t>
              </a:r>
              <a:endParaRPr kumimoji="0" lang="zh-CN" altLang="en-US" sz="80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YLiangPinXianJ" pitchFamily="18" charset="-122"/>
                <a:ea typeface="HYLiangPinXianJ" pitchFamily="18" charset="-122"/>
                <a:sym typeface="Canela Text Regular"/>
              </a:endParaRPr>
            </a:p>
          </p:txBody>
        </p:sp>
      </p:grp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698046" cy="1371600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0" y="0"/>
            <a:ext cx="13698046" cy="13716000"/>
          </a:xfrm>
          <a:prstGeom prst="rect">
            <a:avLst/>
          </a:prstGeom>
          <a:solidFill>
            <a:schemeClr val="tx1">
              <a:lumMod val="95000"/>
              <a:lumOff val="5000"/>
              <a:alpha val="4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2149" y="472865"/>
            <a:ext cx="2444702" cy="631508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14772963" y="3781846"/>
            <a:ext cx="9225313" cy="85869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活动时间：</a:t>
            </a:r>
            <a:r>
              <a:rPr lang="en-US" altLang="zh-CN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2021</a:t>
            </a: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年</a:t>
            </a:r>
            <a:r>
              <a:rPr lang="en-US" altLang="zh-CN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1</a:t>
            </a: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月</a:t>
            </a:r>
            <a:r>
              <a:rPr lang="en-US" altLang="zh-CN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18</a:t>
            </a: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日，下午</a:t>
            </a:r>
            <a:r>
              <a:rPr lang="en-US" altLang="zh-CN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17:00</a:t>
            </a: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～</a:t>
            </a:r>
            <a:r>
              <a:rPr lang="en-US" altLang="zh-CN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21:00</a:t>
            </a:r>
            <a:endParaRPr lang="en-US" altLang="zh-CN" sz="280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  <a:p>
            <a:pPr>
              <a:lnSpc>
                <a:spcPct val="100000"/>
              </a:lnSpc>
            </a:pPr>
            <a:r>
              <a:rPr lang="en-US" altLang="zh-CN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17:00-17:30   </a:t>
            </a: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员工签到入场</a:t>
            </a:r>
            <a:endParaRPr lang="en-US" altLang="zh-CN" sz="280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  <a:p>
            <a:pPr>
              <a:lnSpc>
                <a:spcPct val="100000"/>
              </a:lnSpc>
            </a:pPr>
            <a:r>
              <a:rPr lang="en-US" altLang="zh-CN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17:30-17:50   </a:t>
            </a: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领导嘉宾到场就座时间</a:t>
            </a:r>
            <a:r>
              <a:rPr lang="en-US" altLang="zh-CN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 </a:t>
            </a:r>
            <a:endParaRPr lang="en-US" altLang="zh-CN" sz="280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  <a:p>
            <a:pPr>
              <a:lnSpc>
                <a:spcPct val="100000"/>
              </a:lnSpc>
            </a:pPr>
            <a:r>
              <a:rPr lang="en-US" altLang="zh-CN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17:50-18:00   </a:t>
            </a: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灯光秀，开场视频</a:t>
            </a:r>
            <a:endParaRPr lang="en-US" altLang="zh-CN" sz="280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  <a:p>
            <a:pPr>
              <a:lnSpc>
                <a:spcPct val="100000"/>
              </a:lnSpc>
            </a:pPr>
            <a:r>
              <a:rPr lang="en-US" altLang="zh-CN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18:00-18:05   </a:t>
            </a: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主持人开场词，介绍到场嘉宾</a:t>
            </a:r>
            <a:endParaRPr lang="en-US" altLang="zh-CN" sz="280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  <a:p>
            <a:pPr>
              <a:lnSpc>
                <a:spcPct val="100000"/>
              </a:lnSpc>
            </a:pPr>
            <a:r>
              <a:rPr lang="en-US" altLang="zh-CN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18:05-18:15    </a:t>
            </a: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领导致辞</a:t>
            </a:r>
            <a:endParaRPr lang="en-US" altLang="zh-CN" sz="280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  <a:p>
            <a:pPr>
              <a:lnSpc>
                <a:spcPct val="100000"/>
              </a:lnSpc>
            </a:pPr>
            <a:r>
              <a:rPr lang="en-US" altLang="zh-CN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18:15-20:00   </a:t>
            </a: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文艺汇演、互动游戏及抽奖环节</a:t>
            </a:r>
            <a:endParaRPr lang="en-US" altLang="zh-CN" sz="280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  <a:p>
            <a:pPr>
              <a:lnSpc>
                <a:spcPct val="100000"/>
              </a:lnSpc>
            </a:pPr>
            <a:r>
              <a:rPr lang="en-US" altLang="zh-CN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20:00-20:45  2020</a:t>
            </a: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优秀员工颁奖</a:t>
            </a:r>
            <a:endParaRPr lang="en-US" altLang="zh-CN" sz="280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  <a:p>
            <a:pPr>
              <a:lnSpc>
                <a:spcPct val="100000"/>
              </a:lnSpc>
            </a:pPr>
            <a:r>
              <a:rPr lang="en-US" altLang="zh-CN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20:45-20:50  Ending</a:t>
            </a: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视频</a:t>
            </a:r>
            <a:endParaRPr lang="en-US" altLang="zh-CN" sz="280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  <a:p>
            <a:pPr>
              <a:lnSpc>
                <a:spcPct val="100000"/>
              </a:lnSpc>
            </a:pPr>
            <a:r>
              <a:rPr lang="en-US" altLang="zh-CN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20:50-21:00  </a:t>
            </a: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 领导总结发言，祝酒仪式</a:t>
            </a:r>
            <a:endParaRPr lang="en-US" altLang="zh-CN" sz="280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  <a:p>
            <a:pPr>
              <a:lnSpc>
                <a:spcPct val="100000"/>
              </a:lnSpc>
            </a:pPr>
            <a:r>
              <a:rPr lang="en-US" altLang="zh-CN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21:00             </a:t>
            </a: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主持人结束词，来宾有序退场</a:t>
            </a:r>
            <a:endParaRPr lang="en-US" altLang="zh-CN" sz="280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  <a:p>
            <a:pPr>
              <a:lnSpc>
                <a:spcPct val="100000"/>
              </a:lnSpc>
            </a:pPr>
            <a:endParaRPr lang="en-US" altLang="zh-CN" sz="2400">
              <a:solidFill>
                <a:schemeClr val="bg1"/>
              </a:solidFill>
              <a:latin typeface="方正细圆简体" panose="03000509000000000000"/>
              <a:ea typeface="HYLiangPinXianJ" pitchFamily="18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772963" y="1947553"/>
            <a:ext cx="93309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活动流程</a:t>
            </a:r>
            <a:r>
              <a:rPr lang="en-US" altLang="zh-CN" b="1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 </a:t>
            </a:r>
            <a:r>
              <a:rPr lang="en-US" altLang="zh-CN" sz="4265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/ </a:t>
            </a:r>
            <a:r>
              <a:rPr lang="en-US" altLang="zh-CN" sz="36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Activity flow</a:t>
            </a:r>
            <a:endParaRPr lang="zh-CN" altLang="en-US" sz="36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screen">
            <a:grayscl/>
          </a:blip>
          <a:srcRect/>
          <a:stretch>
            <a:fillRect/>
          </a:stretch>
        </p:blipFill>
        <p:spPr>
          <a:xfrm>
            <a:off x="-1" y="-11337"/>
            <a:ext cx="24384001" cy="13727337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3640022" y="5677314"/>
            <a:ext cx="17103956" cy="1778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活动开场前</a:t>
            </a:r>
            <a:r>
              <a:rPr lang="en-US" altLang="zh-CN" sz="32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5</a:t>
            </a:r>
            <a:r>
              <a:rPr lang="zh-CN" altLang="en-US" sz="32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分钟，全场灯光调暗，让嘉宾开始进入活动氛围中</a:t>
            </a:r>
            <a:endParaRPr lang="zh-CN" altLang="en-US" sz="320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32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主持人开场预告，预告活动即将开始，邀请嘉宾就座</a:t>
            </a:r>
            <a:endParaRPr lang="zh-CN" altLang="en-US" sz="320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3"/>
          <p:cNvPicPr>
            <a:picLocks noChangeAspect="1" noChangeArrowheads="1"/>
          </p:cNvPicPr>
          <p:nvPr/>
        </p:nvPicPr>
        <p:blipFill rotWithShape="1">
          <a:blip r:embed="rId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26" b="6333"/>
          <a:stretch>
            <a:fillRect/>
          </a:stretch>
        </p:blipFill>
        <p:spPr bwMode="auto">
          <a:xfrm>
            <a:off x="1" y="0"/>
            <a:ext cx="24384003" cy="13720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矩形 12"/>
          <p:cNvSpPr/>
          <p:nvPr/>
        </p:nvSpPr>
        <p:spPr>
          <a:xfrm>
            <a:off x="5283211" y="11056705"/>
            <a:ext cx="13817579" cy="1503882"/>
          </a:xfrm>
          <a:prstGeom prst="rect">
            <a:avLst/>
          </a:prstGeom>
        </p:spPr>
        <p:txBody>
          <a:bodyPr wrap="square" lIns="209176" tIns="104589" rIns="209176" bIns="104589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32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开场倒计时 </a:t>
            </a:r>
            <a:r>
              <a:rPr lang="en-US" altLang="zh-CN" sz="32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5,4,3,2,1……</a:t>
            </a:r>
            <a:endParaRPr lang="en-US" altLang="zh-CN" sz="32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  <a:p>
            <a:pPr algn="ctr">
              <a:lnSpc>
                <a:spcPct val="10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灯光渐暗 缤纷炫丽的灯光秀作为开场表演</a:t>
            </a:r>
            <a:endParaRPr lang="en-US" altLang="zh-CN" sz="32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</p:txBody>
      </p:sp>
      <p:sp>
        <p:nvSpPr>
          <p:cNvPr id="14" name="矩形 7"/>
          <p:cNvSpPr>
            <a:spLocks noChangeArrowheads="1"/>
          </p:cNvSpPr>
          <p:nvPr/>
        </p:nvSpPr>
        <p:spPr bwMode="auto">
          <a:xfrm>
            <a:off x="9088172" y="10093397"/>
            <a:ext cx="6207656" cy="743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42504" tIns="121251" rIns="242504" bIns="121251">
            <a:spAutoFit/>
          </a:bodyPr>
          <a:lstStyle/>
          <a:p>
            <a:pPr algn="ctr">
              <a:defRPr/>
            </a:pPr>
            <a:r>
              <a:rPr lang="zh-CN" altLang="en-US" sz="3200" b="1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灯光秀 </a:t>
            </a:r>
            <a:r>
              <a:rPr lang="en-US" altLang="zh-CN" sz="36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/ Opening ceremony</a:t>
            </a:r>
            <a:endParaRPr lang="en-US" altLang="zh-CN" sz="36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0" y="0"/>
            <a:ext cx="24384000" cy="8462302"/>
            <a:chOff x="251520" y="700336"/>
            <a:chExt cx="8719156" cy="3024336"/>
          </a:xfrm>
        </p:grpSpPr>
        <p:pic>
          <p:nvPicPr>
            <p:cNvPr id="20" name="Picture 3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700336"/>
              <a:ext cx="8719156" cy="30243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1" name="KSO_Shape"/>
            <p:cNvSpPr/>
            <p:nvPr/>
          </p:nvSpPr>
          <p:spPr>
            <a:xfrm>
              <a:off x="755577" y="2716560"/>
              <a:ext cx="720080" cy="680319"/>
            </a:xfrm>
            <a:custGeom>
              <a:avLst/>
              <a:gdLst/>
              <a:ahLst/>
              <a:cxnLst/>
              <a:rect l="l" t="t" r="r" b="b"/>
              <a:pathLst>
                <a:path w="900473" h="900473">
                  <a:moveTo>
                    <a:pt x="347074" y="203047"/>
                  </a:moveTo>
                  <a:lnTo>
                    <a:pt x="692767" y="451973"/>
                  </a:lnTo>
                  <a:lnTo>
                    <a:pt x="347074" y="700898"/>
                  </a:lnTo>
                  <a:close/>
                  <a:moveTo>
                    <a:pt x="450237" y="63807"/>
                  </a:moveTo>
                  <a:cubicBezTo>
                    <a:pt x="236817" y="63807"/>
                    <a:pt x="63807" y="236817"/>
                    <a:pt x="63807" y="450237"/>
                  </a:cubicBezTo>
                  <a:cubicBezTo>
                    <a:pt x="63807" y="663656"/>
                    <a:pt x="236817" y="836666"/>
                    <a:pt x="450237" y="836666"/>
                  </a:cubicBezTo>
                  <a:cubicBezTo>
                    <a:pt x="663656" y="836666"/>
                    <a:pt x="836666" y="663656"/>
                    <a:pt x="836666" y="450237"/>
                  </a:cubicBezTo>
                  <a:cubicBezTo>
                    <a:pt x="836666" y="236817"/>
                    <a:pt x="663656" y="63807"/>
                    <a:pt x="450237" y="63807"/>
                  </a:cubicBezTo>
                  <a:close/>
                  <a:moveTo>
                    <a:pt x="450237" y="0"/>
                  </a:moveTo>
                  <a:cubicBezTo>
                    <a:pt x="698895" y="0"/>
                    <a:pt x="900473" y="201578"/>
                    <a:pt x="900473" y="450237"/>
                  </a:cubicBezTo>
                  <a:cubicBezTo>
                    <a:pt x="900473" y="698895"/>
                    <a:pt x="698895" y="900473"/>
                    <a:pt x="450237" y="900473"/>
                  </a:cubicBezTo>
                  <a:cubicBezTo>
                    <a:pt x="201578" y="900473"/>
                    <a:pt x="0" y="698895"/>
                    <a:pt x="0" y="450237"/>
                  </a:cubicBezTo>
                  <a:cubicBezTo>
                    <a:pt x="0" y="201578"/>
                    <a:pt x="201578" y="0"/>
                    <a:pt x="45023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03126" tIns="51563" rIns="103126" bIns="51563" anchor="ctr"/>
            <a:lstStyle/>
            <a:p>
              <a:pPr algn="ctr" defTabSz="779145">
                <a:defRPr/>
              </a:pPr>
              <a:endParaRPr lang="zh-CN" altLang="en-US" dirty="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1128636" y="10152866"/>
            <a:ext cx="11700614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zh-CN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1</a:t>
            </a: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、乐</a:t>
            </a:r>
            <a:r>
              <a:rPr lang="zh-CN" altLang="en-US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符缓缓起飞，并逐步飞至城市上空；</a:t>
            </a:r>
            <a:endParaRPr lang="en-US" altLang="zh-CN" sz="28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  <a:p>
            <a:pPr>
              <a:lnSpc>
                <a:spcPct val="100000"/>
              </a:lnSpc>
            </a:pPr>
            <a:r>
              <a:rPr lang="en-US" altLang="zh-CN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2</a:t>
            </a: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、画</a:t>
            </a:r>
            <a:r>
              <a:rPr lang="zh-CN" altLang="en-US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面切换至航拍镜头，用俯视角度展示总部大楼全景；</a:t>
            </a:r>
            <a:endParaRPr lang="en-US" altLang="zh-CN" sz="28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  <a:p>
            <a:pPr>
              <a:lnSpc>
                <a:spcPct val="100000"/>
              </a:lnSpc>
            </a:pPr>
            <a:r>
              <a:rPr lang="en-US" altLang="zh-CN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3</a:t>
            </a: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、乐</a:t>
            </a:r>
            <a:r>
              <a:rPr lang="zh-CN" altLang="en-US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符急速飞行，画面快速切换，展示金地品牌各项目画面；</a:t>
            </a:r>
            <a:endParaRPr lang="en-US" altLang="zh-CN" sz="28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  <a:p>
            <a:pPr>
              <a:lnSpc>
                <a:spcPct val="100000"/>
              </a:lnSpc>
            </a:pPr>
            <a:r>
              <a:rPr lang="en-US" altLang="zh-CN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4</a:t>
            </a: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、音</a:t>
            </a:r>
            <a:r>
              <a:rPr lang="zh-CN" altLang="en-US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符飘向大海，落在一艘缓缓航行的邮轮上</a:t>
            </a:r>
            <a:r>
              <a:rPr lang="en-US" altLang="zh-CN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…</a:t>
            </a:r>
            <a:endParaRPr lang="en-US" altLang="zh-CN" sz="28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128636" y="9076557"/>
            <a:ext cx="116752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cs typeface="+mn-ea"/>
              </a:rPr>
              <a:t>开场视频 </a:t>
            </a:r>
            <a:r>
              <a:rPr lang="en-US" altLang="zh-CN" sz="36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cs typeface="+mn-ea"/>
              </a:rPr>
              <a:t>/ </a:t>
            </a:r>
            <a:r>
              <a:rPr lang="en-US" altLang="zh-CN" sz="32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cs typeface="+mn-ea"/>
              </a:rPr>
              <a:t>Opening video</a:t>
            </a:r>
            <a:endParaRPr lang="zh-CN" altLang="en-US" sz="32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  <a:cs typeface="+mn-ea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15951200" y="8208963"/>
            <a:ext cx="8432800" cy="5507037"/>
            <a:chOff x="8812213" y="8939213"/>
            <a:chExt cx="8432800" cy="5507037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961562" y="8939213"/>
              <a:ext cx="5507037" cy="5507037"/>
            </a:xfrm>
            <a:prstGeom prst="rect">
              <a:avLst/>
            </a:prstGeom>
          </p:spPr>
        </p:pic>
        <p:pic>
          <p:nvPicPr>
            <p:cNvPr id="25" name="图片 24"/>
            <p:cNvPicPr>
              <a:picLocks noChangeAspect="1"/>
            </p:cNvPicPr>
            <p:nvPr/>
          </p:nvPicPr>
          <p:blipFill rotWithShape="1">
            <a:blip r:embed="rId3" cstate="screen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>
            <a:xfrm>
              <a:off x="8812213" y="9372600"/>
              <a:ext cx="8432800" cy="3054350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14"/>
          <a:stretch>
            <a:fillRect/>
          </a:stretch>
        </p:blipFill>
        <p:spPr>
          <a:xfrm>
            <a:off x="0" y="0"/>
            <a:ext cx="24384000" cy="13715999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1128636" y="780302"/>
            <a:ext cx="17214782" cy="1759429"/>
            <a:chOff x="1128636" y="780302"/>
            <a:chExt cx="17214782" cy="1759429"/>
          </a:xfrm>
        </p:grpSpPr>
        <p:sp>
          <p:nvSpPr>
            <p:cNvPr id="7" name="文本框 6"/>
            <p:cNvSpPr txBox="1"/>
            <p:nvPr/>
          </p:nvSpPr>
          <p:spPr>
            <a:xfrm>
              <a:off x="1128636" y="780302"/>
              <a:ext cx="933097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zh-CN" altLang="en-US" b="1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主持人开场</a:t>
              </a:r>
              <a:r>
                <a:rPr lang="en-US" altLang="zh-CN" b="1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 </a:t>
              </a:r>
              <a:r>
                <a:rPr lang="en-US" altLang="zh-CN" sz="4265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/ </a:t>
              </a:r>
              <a:r>
                <a:rPr lang="en-US" altLang="zh-CN" sz="360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Host opening</a:t>
              </a:r>
              <a:endParaRPr lang="zh-CN" altLang="en-US" sz="36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128636" y="2016511"/>
              <a:ext cx="1721478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zh-CN" altLang="en-US" sz="280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主持人开场词，介绍到场嘉宾领导</a:t>
              </a:r>
              <a:endParaRPr lang="zh-CN" altLang="en-US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endParaRPr>
            </a:p>
          </p:txBody>
        </p:sp>
      </p:grp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3999" cy="1371600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1128636" y="780302"/>
            <a:ext cx="17214782" cy="2498093"/>
            <a:chOff x="1128636" y="780302"/>
            <a:chExt cx="17214782" cy="2498093"/>
          </a:xfrm>
        </p:grpSpPr>
        <p:sp>
          <p:nvSpPr>
            <p:cNvPr id="6" name="文本框 5"/>
            <p:cNvSpPr txBox="1"/>
            <p:nvPr/>
          </p:nvSpPr>
          <p:spPr>
            <a:xfrm>
              <a:off x="1128636" y="780302"/>
              <a:ext cx="933097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zh-CN" altLang="en-US" b="1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领导致辞</a:t>
              </a:r>
              <a:r>
                <a:rPr lang="en-US" altLang="zh-CN" b="1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 </a:t>
              </a:r>
              <a:r>
                <a:rPr lang="en-US" altLang="zh-CN" sz="4265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/ </a:t>
              </a:r>
              <a:r>
                <a:rPr lang="en-US" altLang="zh-CN" sz="360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Leadership speech</a:t>
              </a:r>
              <a:endParaRPr lang="zh-CN" altLang="en-US" sz="36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128636" y="2016511"/>
              <a:ext cx="17214782" cy="1261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zh-CN" altLang="en-US" sz="280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开场视频的最后，邮轮缓缓驶向我们，越来越近，最后定格在屏幕中央，</a:t>
              </a:r>
              <a:endParaRPr lang="en-US" altLang="zh-CN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endParaRPr>
            </a:p>
            <a:p>
              <a:pPr>
                <a:lnSpc>
                  <a:spcPct val="100000"/>
                </a:lnSpc>
              </a:pPr>
              <a:r>
                <a:rPr lang="zh-CN" altLang="en-US" sz="280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主持人邀请领导上台致辞、宣讲企业文化及</a:t>
              </a:r>
              <a:r>
                <a:rPr lang="en-US" altLang="zh-CN" sz="280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2020</a:t>
              </a:r>
              <a:r>
                <a:rPr lang="zh-CN" altLang="en-US" sz="280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工作总结</a:t>
              </a:r>
              <a:endParaRPr lang="zh-CN" altLang="en-US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endParaRPr>
            </a:p>
          </p:txBody>
        </p:sp>
      </p:grp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" y="5374294"/>
            <a:ext cx="24384001" cy="7139924"/>
            <a:chOff x="1066798" y="4851774"/>
            <a:chExt cx="22674265" cy="6651351"/>
          </a:xfrm>
        </p:grpSpPr>
        <p:pic>
          <p:nvPicPr>
            <p:cNvPr id="11" name="Picture 3"/>
            <p:cNvPicPr>
              <a:picLocks noChangeAspect="1" noChangeArrowheads="1"/>
            </p:cNvPicPr>
            <p:nvPr/>
          </p:nvPicPr>
          <p:blipFill rotWithShape="1">
            <a:blip r:embed="rId1" cstate="screen"/>
            <a:srcRect/>
            <a:stretch>
              <a:fillRect/>
            </a:stretch>
          </p:blipFill>
          <p:spPr bwMode="auto">
            <a:xfrm>
              <a:off x="1066798" y="4851774"/>
              <a:ext cx="11149014" cy="6651351"/>
            </a:xfrm>
            <a:prstGeom prst="rect">
              <a:avLst/>
            </a:prstGeom>
            <a:noFill/>
          </p:spPr>
        </p:pic>
        <p:pic>
          <p:nvPicPr>
            <p:cNvPr id="12" name="Picture 3"/>
            <p:cNvPicPr>
              <a:picLocks noChangeAspect="1" noChangeArrowheads="1"/>
            </p:cNvPicPr>
            <p:nvPr/>
          </p:nvPicPr>
          <p:blipFill rotWithShape="1">
            <a:blip r:embed="rId2" cstate="screen"/>
            <a:srcRect/>
            <a:stretch>
              <a:fillRect/>
            </a:stretch>
          </p:blipFill>
          <p:spPr bwMode="auto">
            <a:xfrm>
              <a:off x="12215813" y="4851774"/>
              <a:ext cx="11525250" cy="6651351"/>
            </a:xfrm>
            <a:prstGeom prst="rect">
              <a:avLst/>
            </a:prstGeom>
            <a:noFill/>
          </p:spPr>
        </p:pic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2149" y="472865"/>
            <a:ext cx="2444702" cy="631508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1128635" y="780302"/>
            <a:ext cx="16771437" cy="2498093"/>
            <a:chOff x="1128636" y="780302"/>
            <a:chExt cx="17214782" cy="2498093"/>
          </a:xfrm>
        </p:grpSpPr>
        <p:sp>
          <p:nvSpPr>
            <p:cNvPr id="19" name="文本框 18"/>
            <p:cNvSpPr txBox="1"/>
            <p:nvPr/>
          </p:nvSpPr>
          <p:spPr>
            <a:xfrm>
              <a:off x="1128636" y="780302"/>
              <a:ext cx="933097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zh-CN" altLang="en-US" b="1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开场演艺</a:t>
              </a:r>
              <a:r>
                <a:rPr lang="en-US" altLang="zh-CN" b="1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 </a:t>
              </a:r>
              <a:r>
                <a:rPr lang="en-US" altLang="zh-CN" sz="4265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/ </a:t>
              </a:r>
              <a:r>
                <a:rPr lang="en-US" altLang="zh-CN" sz="360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Opening performance</a:t>
              </a:r>
              <a:endParaRPr lang="zh-CN" altLang="en-US" sz="36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128636" y="2016511"/>
              <a:ext cx="17214782" cy="1261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zh-CN" altLang="en-US" sz="280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追踪橙色聚点，情景式舞蹈演绎；</a:t>
              </a:r>
              <a:endParaRPr lang="zh-CN" altLang="en-US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endParaRPr>
            </a:p>
            <a:p>
              <a:pPr>
                <a:lnSpc>
                  <a:spcPct val="100000"/>
                </a:lnSpc>
              </a:pPr>
              <a:r>
                <a:rPr lang="zh-CN" altLang="en-US" sz="280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舞蹈的最后，手中的追光球会聚集在一起，结合屏幕进行表演</a:t>
              </a:r>
              <a:endParaRPr lang="zh-CN" altLang="en-US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endParaRPr>
            </a:p>
          </p:txBody>
        </p:sp>
      </p:grp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"/>
          <a:srcRect r="19355"/>
          <a:stretch>
            <a:fillRect/>
          </a:stretch>
        </p:blipFill>
        <p:spPr>
          <a:xfrm>
            <a:off x="1905000" y="0"/>
            <a:ext cx="16592006" cy="13716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2149" y="472865"/>
            <a:ext cx="2444702" cy="631508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1128635" y="780302"/>
            <a:ext cx="16771437" cy="2498093"/>
            <a:chOff x="1128636" y="780302"/>
            <a:chExt cx="17214782" cy="2498093"/>
          </a:xfrm>
        </p:grpSpPr>
        <p:sp>
          <p:nvSpPr>
            <p:cNvPr id="7" name="文本框 6"/>
            <p:cNvSpPr txBox="1"/>
            <p:nvPr/>
          </p:nvSpPr>
          <p:spPr>
            <a:xfrm>
              <a:off x="1128636" y="780302"/>
              <a:ext cx="933097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zh-CN" altLang="en-US" b="1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文艺汇演</a:t>
              </a:r>
              <a:r>
                <a:rPr lang="en-US" altLang="zh-CN" b="1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 </a:t>
              </a:r>
              <a:r>
                <a:rPr lang="en-US" altLang="zh-CN" sz="4265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/ </a:t>
              </a:r>
              <a:r>
                <a:rPr lang="en-US" altLang="zh-CN" sz="360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Art show</a:t>
              </a:r>
              <a:endParaRPr lang="zh-CN" altLang="en-US" sz="36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128636" y="2016511"/>
              <a:ext cx="17214782" cy="1261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zh-CN" altLang="en-US" sz="280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企业员工进行节目表演，展现金地人多才多艺的气质</a:t>
              </a:r>
              <a:endParaRPr lang="en-US" altLang="zh-CN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endParaRPr>
            </a:p>
            <a:p>
              <a:pPr>
                <a:lnSpc>
                  <a:spcPct val="100000"/>
                </a:lnSpc>
              </a:pPr>
              <a:r>
                <a:rPr lang="zh-CN" altLang="en-US" sz="280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同时也是年轻员工表现自己的好平台</a:t>
              </a:r>
              <a:endParaRPr lang="zh-CN" altLang="en-US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endParaRPr>
            </a:p>
          </p:txBody>
        </p:sp>
      </p:grp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2"/>
          <p:cNvSpPr>
            <a:spLocks noGrp="1"/>
          </p:cNvSpPr>
          <p:nvPr/>
        </p:nvSpPr>
        <p:spPr>
          <a:xfrm>
            <a:off x="1128637" y="2330721"/>
            <a:ext cx="17316118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sz="3600">
                <a:solidFill>
                  <a:srgbClr val="FF9300"/>
                </a:solidFill>
                <a:latin typeface="HYLiangPinXianJ" pitchFamily="18" charset="-122"/>
                <a:ea typeface="方正细圆简体" panose="03000509000000000000"/>
              </a:rPr>
              <a:t>《无价之姐》</a:t>
            </a:r>
            <a:endParaRPr lang="zh-CN" altLang="en-US" sz="3600">
              <a:solidFill>
                <a:srgbClr val="FF9300"/>
              </a:solidFill>
              <a:latin typeface="HYLiangPinXianJ" pitchFamily="18" charset="-122"/>
              <a:ea typeface="方正细圆简体" panose="03000509000000000000"/>
            </a:endParaRPr>
          </a:p>
          <a:p>
            <a:pPr>
              <a:lnSpc>
                <a:spcPct val="100000"/>
              </a:lnSpc>
            </a:pP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表演人数：9人 （1男8女）</a:t>
            </a:r>
            <a:endParaRPr lang="zh-CN" altLang="en-US" sz="280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  <a:p>
            <a:pPr>
              <a:lnSpc>
                <a:spcPct val="100000"/>
              </a:lnSpc>
            </a:pP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表演形式：舞蹈</a:t>
            </a:r>
            <a:endParaRPr lang="zh-CN" altLang="en-US" sz="280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核心：节奏欢快，魔性的旋律和深入人心的歌词，体现年轻人的青春活力，体现销售乘风破浪，勇于拼搏顽</a:t>
            </a:r>
            <a:r>
              <a:rPr lang="en-US" altLang="zh-CN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 </a:t>
            </a: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强不息的畚斗精神</a:t>
            </a:r>
            <a:endParaRPr lang="zh-CN" altLang="en-US" sz="280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128636" y="6404780"/>
            <a:ext cx="22126728" cy="6684203"/>
            <a:chOff x="2393" y="6699"/>
            <a:chExt cx="13821" cy="3601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2393" y="6699"/>
              <a:ext cx="6606" cy="3600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178" y="6699"/>
              <a:ext cx="7036" cy="3601"/>
            </a:xfrm>
            <a:prstGeom prst="rect">
              <a:avLst/>
            </a:prstGeom>
          </p:spPr>
        </p:pic>
      </p:grpSp>
      <p:pic>
        <p:nvPicPr>
          <p:cNvPr id="18" name="图片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2149" y="472865"/>
            <a:ext cx="2444702" cy="631508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1128635" y="780302"/>
            <a:ext cx="119777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员工节目形式推荐</a:t>
            </a:r>
            <a:r>
              <a:rPr lang="en-US" altLang="zh-CN" b="1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 </a:t>
            </a:r>
            <a:r>
              <a:rPr lang="en-US" altLang="zh-CN" sz="4265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/ </a:t>
            </a:r>
            <a:r>
              <a:rPr lang="en-US" altLang="zh-CN" sz="36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Program form recommendation</a:t>
            </a:r>
            <a:endParaRPr lang="zh-CN" altLang="en-US" sz="36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1128636" y="2330721"/>
            <a:ext cx="17294486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lnSpc>
                <a:spcPct val="100000"/>
              </a:lnSpc>
              <a:defRPr sz="4000" b="1">
                <a:solidFill>
                  <a:srgbClr val="FF9300"/>
                </a:solidFill>
                <a:latin typeface="HYLiangPinXianJ" pitchFamily="18" charset="-122"/>
                <a:ea typeface="HYLiangPinXianJ" pitchFamily="18" charset="-122"/>
              </a:defRPr>
            </a:lvl1pPr>
          </a:lstStyle>
          <a:p>
            <a:r>
              <a:rPr lang="en-US" altLang="zh-CN" sz="3600" b="0">
                <a:ea typeface="方正细圆简体" panose="03000509000000000000"/>
              </a:rPr>
              <a:t>《</a:t>
            </a:r>
            <a:r>
              <a:rPr lang="en-US" altLang="zh-CN" sz="3600" b="0" dirty="0">
                <a:ea typeface="方正细圆简体" panose="03000509000000000000"/>
              </a:rPr>
              <a:t>sunny II》 </a:t>
            </a:r>
            <a:r>
              <a:rPr lang="zh-CN" altLang="en-US" sz="3600" b="0" dirty="0">
                <a:ea typeface="方正细圆简体" panose="03000509000000000000"/>
              </a:rPr>
              <a:t>歌曲演唱</a:t>
            </a:r>
            <a:r>
              <a:rPr lang="en-US" altLang="zh-CN" sz="3600" b="0" dirty="0">
                <a:ea typeface="方正细圆简体" panose="03000509000000000000"/>
              </a:rPr>
              <a:t>+</a:t>
            </a:r>
            <a:r>
              <a:rPr lang="zh-CN" altLang="en-US" sz="3600" b="0" dirty="0">
                <a:ea typeface="方正细圆简体" panose="03000509000000000000"/>
              </a:rPr>
              <a:t>机械舞（复古</a:t>
            </a:r>
            <a:r>
              <a:rPr lang="en-US" altLang="zh-CN" sz="3600" b="0" dirty="0">
                <a:ea typeface="方正细圆简体" panose="03000509000000000000"/>
              </a:rPr>
              <a:t>disco</a:t>
            </a:r>
            <a:r>
              <a:rPr lang="zh-CN" altLang="en-US" sz="3600" b="0" dirty="0">
                <a:ea typeface="方正细圆简体" panose="03000509000000000000"/>
              </a:rPr>
              <a:t>）</a:t>
            </a:r>
            <a:endParaRPr lang="en-US" altLang="zh-CN" sz="3600" b="0" dirty="0">
              <a:ea typeface="方正细圆简体" panose="03000509000000000000"/>
            </a:endParaRPr>
          </a:p>
          <a:p>
            <a:r>
              <a:rPr lang="zh-CN" altLang="en-US" sz="2800" b="0" dirty="0">
                <a:solidFill>
                  <a:schemeClr val="bg1"/>
                </a:solidFill>
                <a:ea typeface="方正细圆简体" panose="03000509000000000000"/>
              </a:rPr>
              <a:t>表演人数：</a:t>
            </a:r>
            <a:r>
              <a:rPr lang="en-US" altLang="zh-CN" sz="2800" b="0" dirty="0">
                <a:solidFill>
                  <a:schemeClr val="bg1"/>
                </a:solidFill>
                <a:ea typeface="方正细圆简体" panose="03000509000000000000"/>
              </a:rPr>
              <a:t>5</a:t>
            </a:r>
            <a:r>
              <a:rPr lang="zh-CN" altLang="en-US" sz="2800" b="0" dirty="0">
                <a:solidFill>
                  <a:schemeClr val="bg1"/>
                </a:solidFill>
                <a:ea typeface="方正细圆简体" panose="03000509000000000000"/>
              </a:rPr>
              <a:t>人（</a:t>
            </a:r>
            <a:r>
              <a:rPr lang="en-US" altLang="zh-CN" sz="2800" b="0" dirty="0">
                <a:solidFill>
                  <a:schemeClr val="bg1"/>
                </a:solidFill>
                <a:ea typeface="方正细圆简体" panose="03000509000000000000"/>
              </a:rPr>
              <a:t>1</a:t>
            </a:r>
            <a:r>
              <a:rPr lang="zh-CN" altLang="en-US" sz="2800" b="0" dirty="0">
                <a:solidFill>
                  <a:schemeClr val="bg1"/>
                </a:solidFill>
                <a:ea typeface="方正细圆简体" panose="03000509000000000000"/>
              </a:rPr>
              <a:t>人唱歌</a:t>
            </a:r>
            <a:r>
              <a:rPr lang="en-US" altLang="zh-CN" sz="2800" b="0" dirty="0">
                <a:solidFill>
                  <a:schemeClr val="bg1"/>
                </a:solidFill>
                <a:ea typeface="方正细圆简体" panose="03000509000000000000"/>
              </a:rPr>
              <a:t>+4</a:t>
            </a:r>
            <a:r>
              <a:rPr lang="zh-CN" altLang="en-US" sz="2800" b="0" dirty="0">
                <a:solidFill>
                  <a:schemeClr val="bg1"/>
                </a:solidFill>
                <a:ea typeface="方正细圆简体" panose="03000509000000000000"/>
              </a:rPr>
              <a:t>人跳舞）</a:t>
            </a:r>
            <a:endParaRPr lang="en-US" altLang="zh-CN" sz="2800" b="0" dirty="0">
              <a:solidFill>
                <a:schemeClr val="bg1"/>
              </a:solidFill>
              <a:ea typeface="方正细圆简体" panose="03000509000000000000"/>
            </a:endParaRPr>
          </a:p>
          <a:p>
            <a:r>
              <a:rPr lang="zh-CN" altLang="en-US" sz="2800" b="0" dirty="0">
                <a:solidFill>
                  <a:schemeClr val="bg1"/>
                </a:solidFill>
                <a:ea typeface="方正细圆简体" panose="03000509000000000000"/>
              </a:rPr>
              <a:t>表演时长：</a:t>
            </a:r>
            <a:r>
              <a:rPr lang="en-US" altLang="zh-CN" sz="2800" b="0" dirty="0">
                <a:solidFill>
                  <a:schemeClr val="bg1"/>
                </a:solidFill>
                <a:ea typeface="方正细圆简体" panose="03000509000000000000"/>
              </a:rPr>
              <a:t>4</a:t>
            </a:r>
            <a:r>
              <a:rPr lang="zh-CN" altLang="en-US" sz="2800" b="0" dirty="0">
                <a:solidFill>
                  <a:schemeClr val="bg1"/>
                </a:solidFill>
                <a:ea typeface="方正细圆简体" panose="03000509000000000000"/>
              </a:rPr>
              <a:t>分</a:t>
            </a:r>
            <a:r>
              <a:rPr lang="en-US" altLang="zh-CN" sz="2800" b="0" dirty="0">
                <a:solidFill>
                  <a:schemeClr val="bg1"/>
                </a:solidFill>
                <a:ea typeface="方正细圆简体" panose="03000509000000000000"/>
              </a:rPr>
              <a:t>30</a:t>
            </a:r>
            <a:r>
              <a:rPr lang="zh-CN" altLang="en-US" sz="2800" b="0" dirty="0">
                <a:solidFill>
                  <a:schemeClr val="bg1"/>
                </a:solidFill>
                <a:ea typeface="方正细圆简体" panose="03000509000000000000"/>
              </a:rPr>
              <a:t>秒</a:t>
            </a:r>
            <a:endParaRPr lang="en-US" altLang="zh-CN" sz="2800" b="0" dirty="0">
              <a:solidFill>
                <a:schemeClr val="bg1"/>
              </a:solidFill>
              <a:ea typeface="方正细圆简体" panose="03000509000000000000"/>
            </a:endParaRPr>
          </a:p>
          <a:p>
            <a:pPr>
              <a:lnSpc>
                <a:spcPct val="150000"/>
              </a:lnSpc>
            </a:pPr>
            <a:r>
              <a:rPr lang="zh-CN" altLang="en-US" sz="2800" b="0" dirty="0">
                <a:solidFill>
                  <a:schemeClr val="bg1"/>
                </a:solidFill>
                <a:ea typeface="方正细圆简体" panose="03000509000000000000"/>
              </a:rPr>
              <a:t>节目寓意：</a:t>
            </a:r>
            <a:r>
              <a:rPr lang="en-US" altLang="zh-CN" sz="2800" b="0" dirty="0">
                <a:solidFill>
                  <a:schemeClr val="bg1"/>
                </a:solidFill>
                <a:ea typeface="方正细圆简体" panose="03000509000000000000"/>
              </a:rPr>
              <a:t>80</a:t>
            </a:r>
            <a:r>
              <a:rPr lang="zh-CN" altLang="en-US" sz="2800" b="0" dirty="0">
                <a:solidFill>
                  <a:schemeClr val="bg1"/>
                </a:solidFill>
                <a:ea typeface="方正细圆简体" panose="03000509000000000000"/>
              </a:rPr>
              <a:t>年代复古机械舞与动感电子音乐相结合的基础上，服化道及歌词上</a:t>
            </a:r>
            <a:r>
              <a:rPr lang="zh-CN" altLang="en-US" sz="2800" b="0">
                <a:solidFill>
                  <a:schemeClr val="bg1"/>
                </a:solidFill>
                <a:ea typeface="方正细圆简体" panose="03000509000000000000"/>
              </a:rPr>
              <a:t>融合地</a:t>
            </a:r>
            <a:r>
              <a:rPr lang="zh-CN" altLang="en-US" sz="2800" b="0" dirty="0">
                <a:solidFill>
                  <a:schemeClr val="bg1"/>
                </a:solidFill>
                <a:ea typeface="方正细圆简体" panose="03000509000000000000"/>
              </a:rPr>
              <a:t>域特色，给观众一种眼前一亮的感</a:t>
            </a:r>
            <a:r>
              <a:rPr lang="zh-CN" altLang="en-US" sz="2800" b="0">
                <a:solidFill>
                  <a:schemeClr val="bg1"/>
                </a:solidFill>
                <a:ea typeface="方正细圆简体" panose="03000509000000000000"/>
              </a:rPr>
              <a:t>觉，使</a:t>
            </a:r>
            <a:r>
              <a:rPr lang="zh-CN" altLang="en-US" sz="2800" b="0" dirty="0">
                <a:solidFill>
                  <a:schemeClr val="bg1"/>
                </a:solidFill>
                <a:ea typeface="方正细圆简体" panose="03000509000000000000"/>
              </a:rPr>
              <a:t>整个节目更加完整，并</a:t>
            </a:r>
            <a:r>
              <a:rPr lang="zh-CN" altLang="en-US" sz="2800" b="0">
                <a:solidFill>
                  <a:schemeClr val="bg1"/>
                </a:solidFill>
                <a:ea typeface="方正细圆简体" panose="03000509000000000000"/>
              </a:rPr>
              <a:t>体现员</a:t>
            </a:r>
            <a:r>
              <a:rPr lang="zh-CN" altLang="en-US" sz="2800" b="0" dirty="0">
                <a:solidFill>
                  <a:schemeClr val="bg1"/>
                </a:solidFill>
                <a:ea typeface="方正细圆简体" panose="03000509000000000000"/>
              </a:rPr>
              <a:t>工的精神</a:t>
            </a:r>
            <a:r>
              <a:rPr lang="zh-CN" altLang="en-US" sz="2800" b="0">
                <a:solidFill>
                  <a:schemeClr val="bg1"/>
                </a:solidFill>
                <a:ea typeface="方正细圆简体" panose="03000509000000000000"/>
              </a:rPr>
              <a:t>风貌</a:t>
            </a:r>
            <a:endParaRPr lang="zh-CN" altLang="en-US" sz="2800" b="0" dirty="0">
              <a:solidFill>
                <a:schemeClr val="bg1"/>
              </a:solidFill>
              <a:ea typeface="方正细圆简体" panose="0300050900000000000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128636" y="6609802"/>
            <a:ext cx="22126728" cy="6416618"/>
            <a:chOff x="1128636" y="6440253"/>
            <a:chExt cx="22126728" cy="5964056"/>
          </a:xfrm>
        </p:grpSpPr>
        <p:grpSp>
          <p:nvGrpSpPr>
            <p:cNvPr id="2" name="组合 1"/>
            <p:cNvGrpSpPr/>
            <p:nvPr/>
          </p:nvGrpSpPr>
          <p:grpSpPr>
            <a:xfrm>
              <a:off x="1128636" y="6440253"/>
              <a:ext cx="22126728" cy="5264066"/>
              <a:chOff x="7330892" y="10157601"/>
              <a:chExt cx="10485176" cy="2154602"/>
            </a:xfrm>
          </p:grpSpPr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14432570" y="10157601"/>
                <a:ext cx="3383498" cy="2148561"/>
              </a:xfrm>
              <a:prstGeom prst="rect">
                <a:avLst/>
              </a:prstGeom>
            </p:spPr>
          </p:pic>
          <p:pic>
            <p:nvPicPr>
              <p:cNvPr id="14" name="图片 13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0991212" y="10157601"/>
                <a:ext cx="3306909" cy="2154602"/>
              </a:xfrm>
              <a:prstGeom prst="rect">
                <a:avLst/>
              </a:prstGeom>
            </p:spPr>
          </p:pic>
          <p:pic>
            <p:nvPicPr>
              <p:cNvPr id="16" name="图片 15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330892" y="10157601"/>
                <a:ext cx="3525871" cy="2146124"/>
              </a:xfrm>
              <a:prstGeom prst="rect">
                <a:avLst/>
              </a:prstGeom>
            </p:spPr>
          </p:pic>
        </p:grpSp>
        <p:sp>
          <p:nvSpPr>
            <p:cNvPr id="18" name="文本框 17"/>
            <p:cNvSpPr txBox="1"/>
            <p:nvPr/>
          </p:nvSpPr>
          <p:spPr>
            <a:xfrm>
              <a:off x="11090920" y="11924992"/>
              <a:ext cx="2339102" cy="4462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>
                <a:defRPr sz="28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>
                  <a:latin typeface="HYLiangPinXianJ" pitchFamily="18" charset="-122"/>
                  <a:ea typeface="方正细圆简体" panose="03000509000000000000"/>
                </a:rPr>
                <a:t>表</a:t>
              </a:r>
              <a:r>
                <a:rPr lang="zh-CN" altLang="en-US" dirty="0">
                  <a:latin typeface="HYLiangPinXianJ" pitchFamily="18" charset="-122"/>
                  <a:ea typeface="方正细圆简体" panose="03000509000000000000"/>
                </a:rPr>
                <a:t>演形式示意</a:t>
              </a:r>
              <a:endParaRPr lang="zh-CN" altLang="en-US" dirty="0">
                <a:latin typeface="HYLiangPinXianJ" pitchFamily="18" charset="-122"/>
                <a:ea typeface="方正细圆简体" panose="03000509000000000000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8594494" y="11958042"/>
              <a:ext cx="2339102" cy="4462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>
                <a:defRPr sz="280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defRPr>
              </a:lvl1pPr>
            </a:lstStyle>
            <a:p>
              <a:r>
                <a:rPr lang="zh-CN" altLang="en-US"/>
                <a:t>舞</a:t>
              </a:r>
              <a:r>
                <a:rPr lang="zh-CN" altLang="en-US" dirty="0"/>
                <a:t>蹈风格示意</a:t>
              </a:r>
              <a:endParaRPr lang="zh-CN" altLang="en-US" dirty="0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3796194" y="11924992"/>
              <a:ext cx="1620957" cy="4462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歌</a:t>
              </a:r>
              <a:r>
                <a:rPr lang="zh-CN" altLang="en-US" sz="2800" dirty="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曲展示</a:t>
              </a:r>
              <a:endParaRPr lang="zh-CN" altLang="en-US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endParaRPr>
            </a:p>
          </p:txBody>
        </p:sp>
      </p:grpSp>
      <p:pic>
        <p:nvPicPr>
          <p:cNvPr id="24" name="图片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2149" y="472865"/>
            <a:ext cx="2444702" cy="631508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1128635" y="780302"/>
            <a:ext cx="119777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员工节目形式推荐</a:t>
            </a:r>
            <a:r>
              <a:rPr lang="en-US" altLang="zh-CN" b="1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 </a:t>
            </a:r>
            <a:r>
              <a:rPr lang="en-US" altLang="zh-CN" sz="4265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/ </a:t>
            </a:r>
            <a:r>
              <a:rPr lang="en-US" altLang="zh-CN" sz="36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Program form recommendation</a:t>
            </a:r>
            <a:endParaRPr lang="zh-CN" altLang="en-US" sz="36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564291" y="9469954"/>
            <a:ext cx="19021091" cy="3694535"/>
            <a:chOff x="3637408" y="9891784"/>
            <a:chExt cx="16308865" cy="3694535"/>
          </a:xfrm>
        </p:grpSpPr>
        <p:sp>
          <p:nvSpPr>
            <p:cNvPr id="14" name="平行四边形 13"/>
            <p:cNvSpPr/>
            <p:nvPr/>
          </p:nvSpPr>
          <p:spPr>
            <a:xfrm>
              <a:off x="3637408" y="9891784"/>
              <a:ext cx="4670569" cy="723900"/>
            </a:xfrm>
            <a:prstGeom prst="parallelogram">
              <a:avLst>
                <a:gd name="adj" fmla="val 38158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sz="3600" dirty="0">
                  <a:solidFill>
                    <a:srgbClr val="FF9300"/>
                  </a:solidFill>
                  <a:latin typeface="HYLiangPinXianJ" pitchFamily="18" charset="-122"/>
                  <a:ea typeface="方正细圆简体" panose="03000509000000000000"/>
                  <a:cs typeface="Canela Text Regular"/>
                </a:rPr>
                <a:t>Mojito+</a:t>
              </a:r>
              <a:r>
                <a:rPr lang="zh-CN" altLang="en-US" sz="3600" dirty="0">
                  <a:solidFill>
                    <a:srgbClr val="FF9300"/>
                  </a:solidFill>
                  <a:latin typeface="HYLiangPinXianJ" pitchFamily="18" charset="-122"/>
                  <a:ea typeface="方正细圆简体" panose="03000509000000000000"/>
                  <a:cs typeface="Canela Text Regular"/>
                </a:rPr>
                <a:t>杯子舞</a:t>
              </a:r>
              <a:endParaRPr lang="zh-CN" altLang="en-US" sz="3600" dirty="0">
                <a:solidFill>
                  <a:srgbClr val="FF9300"/>
                </a:solidFill>
                <a:latin typeface="HYLiangPinXianJ" pitchFamily="18" charset="-122"/>
                <a:ea typeface="方正细圆简体" panose="03000509000000000000"/>
                <a:cs typeface="Canela Text Regular"/>
              </a:endParaRPr>
            </a:p>
          </p:txBody>
        </p:sp>
        <p:sp>
          <p:nvSpPr>
            <p:cNvPr id="16" name="Content Placeholder 2"/>
            <p:cNvSpPr txBox="1"/>
            <p:nvPr/>
          </p:nvSpPr>
          <p:spPr>
            <a:xfrm>
              <a:off x="4172177" y="10615684"/>
              <a:ext cx="15774096" cy="297063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algn="ctr">
                <a:defRPr sz="3200">
                  <a:solidFill>
                    <a:schemeClr val="bg1"/>
                  </a:solidFill>
                  <a:latin typeface="HYLiangPinXianJ" pitchFamily="18" charset="-122"/>
                  <a:ea typeface="HYLiangPinXianJ" pitchFamily="18" charset="-122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zh-CN" altLang="en-US" sz="2800">
                  <a:ea typeface="方正细圆简体" panose="03000509000000000000"/>
                  <a:cs typeface="Canela Text Regular"/>
                </a:rPr>
                <a:t>表演人</a:t>
              </a:r>
              <a:r>
                <a:rPr lang="zh-CN" altLang="en-US" sz="2800" dirty="0">
                  <a:ea typeface="方正细圆简体" panose="03000509000000000000"/>
                  <a:cs typeface="Canela Text Regular"/>
                </a:rPr>
                <a:t>数：</a:t>
              </a:r>
              <a:r>
                <a:rPr lang="en-US" altLang="zh-CN" sz="2800" dirty="0">
                  <a:ea typeface="方正细圆简体" panose="03000509000000000000"/>
                  <a:cs typeface="Canela Text Regular"/>
                </a:rPr>
                <a:t>6</a:t>
              </a:r>
              <a:r>
                <a:rPr lang="zh-CN" altLang="en-US" sz="2800" dirty="0">
                  <a:ea typeface="方正细圆简体" panose="03000509000000000000"/>
                  <a:cs typeface="Canela Text Regular"/>
                </a:rPr>
                <a:t>人</a:t>
              </a:r>
              <a:endParaRPr lang="en-US" altLang="zh-CN" sz="2800" dirty="0">
                <a:ea typeface="方正细圆简体" panose="03000509000000000000"/>
                <a:cs typeface="Canela Text Regular"/>
              </a:endParaRPr>
            </a:p>
            <a:p>
              <a:pPr algn="l"/>
              <a:r>
                <a:rPr lang="zh-CN" altLang="en-US" sz="2800">
                  <a:ea typeface="方正细圆简体" panose="03000509000000000000"/>
                  <a:cs typeface="Canela Text Regular"/>
                </a:rPr>
                <a:t>表演时</a:t>
              </a:r>
              <a:r>
                <a:rPr lang="zh-CN" altLang="en-US" sz="2800" dirty="0">
                  <a:ea typeface="方正细圆简体" panose="03000509000000000000"/>
                  <a:cs typeface="Canela Text Regular"/>
                </a:rPr>
                <a:t>长：</a:t>
              </a:r>
              <a:r>
                <a:rPr lang="en-US" altLang="zh-CN" sz="2800" dirty="0">
                  <a:ea typeface="方正细圆简体" panose="03000509000000000000"/>
                  <a:cs typeface="Canela Text Regular"/>
                </a:rPr>
                <a:t>4</a:t>
              </a:r>
              <a:r>
                <a:rPr lang="zh-CN" altLang="en-US" sz="2800" dirty="0">
                  <a:ea typeface="方正细圆简体" panose="03000509000000000000"/>
                  <a:cs typeface="Canela Text Regular"/>
                </a:rPr>
                <a:t>分钟</a:t>
              </a:r>
              <a:r>
                <a:rPr lang="zh-CN" altLang="en-US" sz="2800">
                  <a:ea typeface="方正细圆简体" panose="03000509000000000000"/>
                  <a:cs typeface="Canela Text Regular"/>
                </a:rPr>
                <a:t>以内</a:t>
              </a:r>
              <a:endParaRPr lang="en-US" altLang="zh-CN" sz="2800">
                <a:ea typeface="方正细圆简体" panose="03000509000000000000"/>
                <a:cs typeface="Canela Text Regular"/>
              </a:endParaRPr>
            </a:p>
            <a:p>
              <a:pPr algn="l"/>
              <a:r>
                <a:rPr lang="zh-CN" altLang="en-US" sz="2800">
                  <a:ea typeface="方正细圆简体" panose="03000509000000000000"/>
                  <a:cs typeface="Canela Text Regular"/>
                </a:rPr>
                <a:t>内容：前半段</a:t>
              </a:r>
              <a:r>
                <a:rPr lang="en-US" altLang="zh-CN" sz="2800">
                  <a:ea typeface="方正细圆简体" panose="03000509000000000000"/>
                  <a:cs typeface="Canela Text Regular"/>
                </a:rPr>
                <a:t>6</a:t>
              </a:r>
              <a:r>
                <a:rPr lang="zh-CN" altLang="en-US" sz="2800">
                  <a:ea typeface="方正细圆简体" panose="03000509000000000000"/>
                  <a:cs typeface="Canela Text Regular"/>
                </a:rPr>
                <a:t>人跳</a:t>
              </a:r>
              <a:r>
                <a:rPr lang="en-US" altLang="zh-CN" sz="2800">
                  <a:ea typeface="方正细圆简体" panose="03000509000000000000"/>
                  <a:cs typeface="Canela Text Regular"/>
                </a:rPr>
                <a:t>mojito</a:t>
              </a:r>
              <a:r>
                <a:rPr lang="zh-CN" altLang="en-US" sz="2800">
                  <a:ea typeface="方正细圆简体" panose="03000509000000000000"/>
                  <a:cs typeface="Canela Text Regular"/>
                </a:rPr>
                <a:t>舞蹈，后半段灯光变暗，以</a:t>
              </a:r>
              <a:r>
                <a:rPr lang="en-US" altLang="zh-CN" sz="2800">
                  <a:ea typeface="方正细圆简体" panose="03000509000000000000"/>
                  <a:cs typeface="Canela Text Regular"/>
                </a:rPr>
                <a:t>Mojito</a:t>
              </a:r>
              <a:r>
                <a:rPr lang="zh-CN" altLang="en-US" sz="2800">
                  <a:ea typeface="方正细圆简体" panose="03000509000000000000"/>
                  <a:cs typeface="Canela Text Regular"/>
                </a:rPr>
                <a:t>音乐为背景每人 一个杯子进行杯子舞展示，并以此收尾</a:t>
              </a:r>
              <a:endParaRPr lang="en-US" altLang="zh-CN" sz="2800">
                <a:ea typeface="方正细圆简体" panose="03000509000000000000"/>
                <a:cs typeface="Canela Text Regular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187994" y="2503581"/>
            <a:ext cx="18008013" cy="6320440"/>
            <a:chOff x="2562303" y="2895471"/>
            <a:chExt cx="18008013" cy="6320440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62303" y="2895471"/>
              <a:ext cx="6320440" cy="63204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459616" y="2895471"/>
              <a:ext cx="10110700" cy="6320440"/>
            </a:xfrm>
            <a:prstGeom prst="rect">
              <a:avLst/>
            </a:prstGeom>
          </p:spPr>
        </p:pic>
      </p:grpSp>
      <p:pic>
        <p:nvPicPr>
          <p:cNvPr id="19" name="图片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2149" y="472865"/>
            <a:ext cx="2444702" cy="631508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128635" y="780302"/>
            <a:ext cx="119777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员工节目形式推荐</a:t>
            </a:r>
            <a:r>
              <a:rPr lang="en-US" altLang="zh-CN" b="1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 </a:t>
            </a:r>
            <a:r>
              <a:rPr lang="en-US" altLang="zh-CN" sz="4265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/ </a:t>
            </a:r>
            <a:r>
              <a:rPr lang="en-US" altLang="zh-CN" sz="36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Program form recommendation</a:t>
            </a:r>
            <a:endParaRPr lang="zh-CN" altLang="en-US" sz="36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https://timgsa.baidu.com/timg?image&amp;quality=80&amp;size=b9999_10000&amp;sec=1550039230668&amp;di=ecdfc5df34cd335cb72fce327cf78961&amp;imgtype=0&amp;src=http%3A%2F%2Fwww.zj-art.com%2FUpLoadFiels%2Fjpg%2F2017-12%2F20171221162601183.jp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89"/>
          <a:stretch>
            <a:fillRect/>
          </a:stretch>
        </p:blipFill>
        <p:spPr bwMode="auto">
          <a:xfrm>
            <a:off x="1" y="0"/>
            <a:ext cx="24383999" cy="137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矩形 27"/>
          <p:cNvSpPr/>
          <p:nvPr/>
        </p:nvSpPr>
        <p:spPr>
          <a:xfrm>
            <a:off x="0" y="0"/>
            <a:ext cx="24383999" cy="1371600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128636" y="3364736"/>
            <a:ext cx="22126727" cy="7632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600">
                <a:solidFill>
                  <a:srgbClr val="FF9300"/>
                </a:solidFill>
                <a:latin typeface="HYLiangPinXianJ" pitchFamily="18" charset="-122"/>
                <a:ea typeface="方正细圆简体" panose="03000509000000000000"/>
              </a:rPr>
              <a:t>《</a:t>
            </a:r>
            <a:r>
              <a:rPr lang="zh-CN" altLang="en-US" sz="3600">
                <a:solidFill>
                  <a:srgbClr val="FF9300"/>
                </a:solidFill>
                <a:latin typeface="HYLiangPinXianJ" pitchFamily="18" charset="-122"/>
                <a:ea typeface="方正细圆简体" panose="03000509000000000000"/>
              </a:rPr>
              <a:t>少年</a:t>
            </a:r>
            <a:r>
              <a:rPr lang="en-US" altLang="zh-CN" sz="3600">
                <a:solidFill>
                  <a:srgbClr val="FF9300"/>
                </a:solidFill>
                <a:latin typeface="HYLiangPinXianJ" pitchFamily="18" charset="-122"/>
                <a:ea typeface="方正细圆简体" panose="03000509000000000000"/>
              </a:rPr>
              <a:t>》</a:t>
            </a:r>
            <a:endParaRPr lang="zh-CN" altLang="zh-CN" sz="3600" dirty="0">
              <a:solidFill>
                <a:srgbClr val="FF9300"/>
              </a:solidFill>
              <a:latin typeface="HYLiangPinXianJ" pitchFamily="18" charset="-122"/>
              <a:ea typeface="方正细圆简体" panose="03000509000000000000"/>
            </a:endParaRPr>
          </a:p>
          <a:p>
            <a:pPr>
              <a:lnSpc>
                <a:spcPct val="200000"/>
              </a:lnSpc>
            </a:pP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表演</a:t>
            </a:r>
            <a:r>
              <a:rPr lang="zh-CN" altLang="zh-CN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内</a:t>
            </a:r>
            <a:r>
              <a:rPr lang="zh-CN" altLang="zh-CN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容：</a:t>
            </a:r>
            <a:r>
              <a:rPr lang="zh-CN" altLang="zh-CN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唱跳（</a:t>
            </a:r>
            <a:r>
              <a:rPr lang="en-US" altLang="zh-CN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4</a:t>
            </a:r>
            <a:r>
              <a:rPr lang="zh-CN" altLang="zh-CN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男</a:t>
            </a:r>
            <a:r>
              <a:rPr lang="en-US" altLang="zh-CN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4</a:t>
            </a:r>
            <a:r>
              <a:rPr lang="zh-CN" altLang="zh-CN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女</a:t>
            </a:r>
            <a:r>
              <a:rPr lang="en-US" altLang="zh-CN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 or 3</a:t>
            </a:r>
            <a:r>
              <a:rPr lang="zh-CN" altLang="zh-CN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男 </a:t>
            </a:r>
            <a:r>
              <a:rPr lang="en-US" altLang="zh-CN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5</a:t>
            </a:r>
            <a:r>
              <a:rPr lang="zh-CN" altLang="zh-CN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女）</a:t>
            </a:r>
            <a:endParaRPr lang="zh-CN" altLang="zh-CN" sz="28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  <a:p>
            <a:pPr>
              <a:lnSpc>
                <a:spcPct val="200000"/>
              </a:lnSpc>
            </a:pP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表演形式：</a:t>
            </a:r>
            <a:r>
              <a:rPr lang="en-US" altLang="zh-CN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3</a:t>
            </a:r>
            <a:r>
              <a:rPr lang="zh-CN" altLang="zh-CN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人唱歌 </a:t>
            </a: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、</a:t>
            </a:r>
            <a:r>
              <a:rPr lang="en-US" altLang="zh-CN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3-5</a:t>
            </a:r>
            <a:r>
              <a:rPr lang="zh-CN" altLang="zh-CN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人跳舞：跳舞部分第一部分开头根据歌词内容进行情景表演，副歌齐舞。第二部分所有表演者分配歌词，最后合唱。（结尾可</a:t>
            </a:r>
            <a:r>
              <a:rPr lang="zh-CN" altLang="zh-CN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以喊愿</a:t>
            </a:r>
            <a:r>
              <a:rPr lang="zh-CN" altLang="zh-CN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景口号等，根据实际情况调整）</a:t>
            </a:r>
            <a:endParaRPr lang="zh-CN" altLang="zh-CN" sz="28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  <a:p>
            <a:pPr>
              <a:lnSpc>
                <a:spcPct val="200000"/>
              </a:lnSpc>
            </a:pPr>
            <a:r>
              <a:rPr lang="zh-CN" altLang="zh-CN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表演人数：</a:t>
            </a:r>
            <a:r>
              <a:rPr lang="en-US" altLang="zh-CN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5-8</a:t>
            </a:r>
            <a:r>
              <a:rPr lang="zh-CN" altLang="zh-CN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人（</a:t>
            </a: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演艺可</a:t>
            </a:r>
            <a:r>
              <a:rPr lang="zh-CN" altLang="zh-CN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增</a:t>
            </a:r>
            <a:r>
              <a:rPr lang="zh-CN" altLang="zh-CN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减人员，最少不少于</a:t>
            </a:r>
            <a:r>
              <a:rPr lang="en-US" altLang="zh-CN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5</a:t>
            </a:r>
            <a:r>
              <a:rPr lang="zh-CN" altLang="zh-CN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人）</a:t>
            </a:r>
            <a:endParaRPr lang="zh-CN" altLang="zh-CN" sz="28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  <a:p>
            <a:pPr>
              <a:lnSpc>
                <a:spcPct val="200000"/>
              </a:lnSpc>
            </a:pPr>
            <a:r>
              <a:rPr lang="zh-CN" altLang="zh-CN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表演时长：</a:t>
            </a:r>
            <a:r>
              <a:rPr lang="en-US" altLang="zh-CN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4</a:t>
            </a:r>
            <a:r>
              <a:rPr lang="zh-CN" altLang="zh-CN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分</a:t>
            </a:r>
            <a:endParaRPr lang="zh-CN" altLang="zh-CN" sz="28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  <a:p>
            <a:pPr>
              <a:lnSpc>
                <a:spcPct val="200000"/>
              </a:lnSpc>
            </a:pPr>
            <a:r>
              <a:rPr lang="zh-CN" altLang="zh-CN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表演参考：</a:t>
            </a:r>
            <a:r>
              <a:rPr lang="en-US" altLang="zh-CN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hlinkClick r:id="rId2"/>
              </a:rPr>
              <a:t>https://b23.tv/Ui9RqU</a:t>
            </a:r>
            <a:r>
              <a:rPr lang="zh-CN" altLang="zh-CN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（舞蹈部分）</a:t>
            </a:r>
            <a:endParaRPr lang="zh-CN" altLang="zh-CN" sz="28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2149" y="472865"/>
            <a:ext cx="2444702" cy="631508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128635" y="780302"/>
            <a:ext cx="119777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员工节目形式推荐</a:t>
            </a:r>
            <a:r>
              <a:rPr lang="en-US" altLang="zh-CN" b="1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 </a:t>
            </a:r>
            <a:r>
              <a:rPr lang="en-US" altLang="zh-CN" sz="4265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/ </a:t>
            </a:r>
            <a:r>
              <a:rPr lang="en-US" altLang="zh-CN" sz="36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Program form recommendation</a:t>
            </a:r>
            <a:endParaRPr lang="zh-CN" altLang="en-US" sz="36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/>
          <p:nvPr/>
        </p:nvSpPr>
        <p:spPr>
          <a:xfrm>
            <a:off x="1128636" y="2197138"/>
            <a:ext cx="20872382" cy="3500845"/>
          </a:xfrm>
        </p:spPr>
        <p:txBody>
          <a:bodyPr vert="horz" wrap="square" lIns="91440" tIns="45720" rIns="91440" bIns="4572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600" b="0">
                <a:solidFill>
                  <a:srgbClr val="FF9300"/>
                </a:solidFill>
                <a:latin typeface="HYLiangPinXianJ" pitchFamily="18" charset="-122"/>
                <a:ea typeface="方正细圆简体" panose="03000509000000000000"/>
                <a:cs typeface="Canela Text Regular"/>
              </a:rPr>
              <a:t>创</a:t>
            </a:r>
            <a:r>
              <a:rPr lang="zh-CN" altLang="en-US" sz="3600" b="0" dirty="0">
                <a:solidFill>
                  <a:srgbClr val="FF9300"/>
                </a:solidFill>
                <a:latin typeface="HYLiangPinXianJ" pitchFamily="18" charset="-122"/>
                <a:ea typeface="方正细圆简体" panose="03000509000000000000"/>
                <a:cs typeface="Canela Text Regular"/>
              </a:rPr>
              <a:t>意类节目</a:t>
            </a:r>
            <a:endParaRPr lang="en-US" altLang="zh-CN" sz="3600" b="0" dirty="0">
              <a:solidFill>
                <a:srgbClr val="FF9300"/>
              </a:solidFill>
              <a:latin typeface="HYLiangPinXianJ" pitchFamily="18" charset="-122"/>
              <a:ea typeface="方正细圆简体" panose="03000509000000000000"/>
              <a:cs typeface="Canela Text Regular"/>
            </a:endParaRPr>
          </a:p>
          <a:p>
            <a:pPr>
              <a:lnSpc>
                <a:spcPct val="200000"/>
              </a:lnSpc>
            </a:pPr>
            <a:r>
              <a:rPr lang="zh-CN" altLang="en-US" sz="2800" b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cs typeface="Canela Text Regular"/>
              </a:rPr>
              <a:t>表演形式：舞蹈，爵</a:t>
            </a:r>
            <a:r>
              <a:rPr lang="zh-CN" altLang="en-US" sz="2800" b="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cs typeface="Canela Text Regular"/>
              </a:rPr>
              <a:t>士荧光舞</a:t>
            </a:r>
            <a:endParaRPr lang="en-US" altLang="zh-CN" sz="2800" b="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  <a:cs typeface="Canela Text Regular"/>
            </a:endParaRPr>
          </a:p>
          <a:p>
            <a:pPr>
              <a:lnSpc>
                <a:spcPct val="200000"/>
              </a:lnSpc>
            </a:pPr>
            <a:r>
              <a:rPr lang="zh-CN" altLang="en-US" sz="2800" b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cs typeface="Canela Text Regular"/>
              </a:rPr>
              <a:t>表演人</a:t>
            </a:r>
            <a:r>
              <a:rPr lang="zh-CN" altLang="en-US" sz="2800" b="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cs typeface="Canela Text Regular"/>
              </a:rPr>
              <a:t>数：</a:t>
            </a:r>
            <a:r>
              <a:rPr lang="en-US" altLang="zh-CN" sz="2800" b="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cs typeface="Canela Text Regular"/>
              </a:rPr>
              <a:t>5-6</a:t>
            </a:r>
            <a:r>
              <a:rPr lang="zh-CN" altLang="en-US" sz="2800" b="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cs typeface="Canela Text Regular"/>
              </a:rPr>
              <a:t>人</a:t>
            </a:r>
            <a:endParaRPr lang="en-US" altLang="zh-CN" sz="2800" b="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  <a:cs typeface="Canela Text Regular"/>
            </a:endParaRPr>
          </a:p>
          <a:p>
            <a:pPr>
              <a:lnSpc>
                <a:spcPct val="200000"/>
              </a:lnSpc>
            </a:pPr>
            <a:r>
              <a:rPr lang="zh-CN" altLang="en-US" sz="2800" b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cs typeface="Canela Text Regular"/>
              </a:rPr>
              <a:t>表演内容：</a:t>
            </a:r>
            <a:r>
              <a:rPr lang="zh-CN" altLang="en-US" sz="2800" b="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cs typeface="Canela Text Regular"/>
              </a:rPr>
              <a:t>表演者身穿发光服装，舞者利用手中的特制荧光棒及其他道具舞动产生光圈，通过舞蹈动作以及队形变化做出各种</a:t>
            </a:r>
            <a:r>
              <a:rPr lang="zh-CN" altLang="en-US" sz="2800" b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cs typeface="Canela Text Regular"/>
              </a:rPr>
              <a:t>造型</a:t>
            </a:r>
            <a:endParaRPr lang="zh-CN" altLang="en-US" sz="2800" b="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  <a:cs typeface="Canela Text Regular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128636" y="6404780"/>
            <a:ext cx="22126727" cy="6682347"/>
            <a:chOff x="6925144" y="4579849"/>
            <a:chExt cx="22126727" cy="6682347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7787589" y="4579849"/>
              <a:ext cx="11264282" cy="6682347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25144" y="4579849"/>
              <a:ext cx="10575875" cy="6682347"/>
            </a:xfrm>
            <a:prstGeom prst="rect">
              <a:avLst/>
            </a:prstGeom>
          </p:spPr>
        </p:pic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2149" y="472865"/>
            <a:ext cx="2444702" cy="631508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128635" y="780302"/>
            <a:ext cx="119777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员工节目形式推荐</a:t>
            </a:r>
            <a:r>
              <a:rPr lang="en-US" altLang="zh-CN" b="1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 </a:t>
            </a:r>
            <a:r>
              <a:rPr lang="en-US" altLang="zh-CN" sz="4265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/ </a:t>
            </a:r>
            <a:r>
              <a:rPr lang="en-US" altLang="zh-CN" sz="36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Program form recommendation</a:t>
            </a:r>
            <a:endParaRPr lang="zh-CN" altLang="en-US" sz="36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24383999" cy="13716000"/>
          </a:xfrm>
          <a:prstGeom prst="rect">
            <a:avLst/>
          </a:prstGeom>
          <a:solidFill>
            <a:schemeClr val="tx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28637" y="2833821"/>
            <a:ext cx="22008454" cy="8015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sz="3600">
                <a:solidFill>
                  <a:srgbClr val="FF9300"/>
                </a:solidFill>
                <a:latin typeface="HYLiangPinXianJ" pitchFamily="18" charset="-122"/>
                <a:ea typeface="方正细圆简体" panose="03000509000000000000"/>
              </a:rPr>
              <a:t>《</a:t>
            </a:r>
            <a:r>
              <a:rPr sz="3600" dirty="0">
                <a:solidFill>
                  <a:srgbClr val="FF9300"/>
                </a:solidFill>
                <a:latin typeface="HYLiangPinXianJ" pitchFamily="18" charset="-122"/>
                <a:ea typeface="方正细圆简体" panose="03000509000000000000"/>
              </a:rPr>
              <a:t>Yes OK!》</a:t>
            </a:r>
            <a:r>
              <a:rPr sz="3600" dirty="0" err="1">
                <a:solidFill>
                  <a:srgbClr val="FF9300"/>
                </a:solidFill>
                <a:latin typeface="HYLiangPinXianJ" pitchFamily="18" charset="-122"/>
                <a:ea typeface="方正细圆简体" panose="03000509000000000000"/>
              </a:rPr>
              <a:t>青你主题曲</a:t>
            </a:r>
            <a:endParaRPr sz="3600" dirty="0">
              <a:solidFill>
                <a:srgbClr val="FF9300"/>
              </a:solidFill>
              <a:latin typeface="HYLiangPinXianJ" pitchFamily="18" charset="-122"/>
              <a:ea typeface="方正细圆简体" panose="03000509000000000000"/>
            </a:endParaRPr>
          </a:p>
          <a:p>
            <a:pPr marL="36195" indent="457200" fontAlgn="auto">
              <a:lnSpc>
                <a:spcPct val="200000"/>
              </a:lnSpc>
              <a:buFont typeface="Arial" panose="020B0604020202020204" pitchFamily="34" charset="0"/>
              <a:buChar char="•"/>
            </a:pPr>
            <a:endParaRPr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36195" fontAlgn="auto">
              <a:lnSpc>
                <a:spcPct val="200000"/>
              </a:lnSpc>
            </a:pPr>
            <a:r>
              <a:rPr lang="zh-CN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选曲背景：</a:t>
            </a:r>
            <a:endParaRPr lang="zh-CN" sz="28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  <a:p>
            <a:pPr eaLnBrk="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sym typeface="+mn-ea"/>
              </a:rPr>
              <a:t>《Yes OK!》</a:t>
            </a:r>
            <a:r>
              <a:rPr lang="zh-CN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sym typeface="+mn-ea"/>
              </a:rPr>
              <a:t>是选秀节目《青春有你</a:t>
            </a:r>
            <a:r>
              <a:rPr lang="en-US" altLang="zh-CN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sym typeface="+mn-ea"/>
              </a:rPr>
              <a:t>2</a:t>
            </a:r>
            <a:r>
              <a:rPr lang="zh-CN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sym typeface="+mn-ea"/>
              </a:rPr>
              <a:t>》的主题曲，</a:t>
            </a:r>
            <a:r>
              <a:rPr lang="en-US" altLang="zh-CN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sym typeface="+mn-ea"/>
              </a:rPr>
              <a:t>9</a:t>
            </a:r>
            <a:r>
              <a:rPr lang="zh-CN" altLang="en-US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sym typeface="+mn-ea"/>
              </a:rPr>
              <a:t>个女孩通过不懈努力成功从</a:t>
            </a:r>
            <a:r>
              <a:rPr lang="en-US" altLang="zh-CN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sym typeface="+mn-ea"/>
              </a:rPr>
              <a:t>109</a:t>
            </a:r>
            <a:r>
              <a:rPr lang="zh-CN" altLang="en-US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sym typeface="+mn-ea"/>
              </a:rPr>
              <a:t>位选手中脱颖而出、成团</a:t>
            </a: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sym typeface="+mn-ea"/>
              </a:rPr>
              <a:t>出道，本</a:t>
            </a:r>
            <a:r>
              <a:rPr lang="zh-CN" altLang="en-US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sym typeface="+mn-ea"/>
              </a:rPr>
              <a:t>歌曲官方还有一个名字是《</a:t>
            </a:r>
            <a:r>
              <a:rPr lang="zh-CN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多远都可以到达》，选择此歌</a:t>
            </a:r>
            <a:r>
              <a:rPr lang="zh-CN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作为年</a:t>
            </a:r>
            <a:r>
              <a:rPr lang="zh-CN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会的表演曲目，能够</a:t>
            </a:r>
            <a:r>
              <a:rPr lang="zh-CN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展现</a:t>
            </a: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员工</a:t>
            </a:r>
            <a:r>
              <a:rPr lang="zh-CN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勇</a:t>
            </a:r>
            <a:r>
              <a:rPr lang="zh-CN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往直前、充满活力的精神面貌和面对指标多远都可以到达的决心！</a:t>
            </a:r>
            <a:endParaRPr lang="zh-CN" sz="28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  <a:p>
            <a:pPr eaLnBrk="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endParaRPr lang="zh-CN" sz="28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  <a:p>
            <a:pPr eaLnBrk="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表演形式：歌舞表演（配演讲</a:t>
            </a:r>
            <a:r>
              <a:rPr lang="en-US" altLang="zh-CN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+</a:t>
            </a:r>
            <a:r>
              <a:rPr lang="zh-CN" altLang="en-US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视频）</a:t>
            </a:r>
            <a:endParaRPr lang="zh-CN" altLang="en-US" sz="28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  <a:p>
            <a:pPr eaLnBrk="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28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  <a:p>
            <a:pPr eaLnBrk="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表演时长：</a:t>
            </a:r>
            <a:r>
              <a:rPr lang="en-US" altLang="zh-CN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3-5</a:t>
            </a:r>
            <a:r>
              <a:rPr lang="zh-CN" altLang="en-US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分钟</a:t>
            </a:r>
            <a:endParaRPr lang="zh-CN" altLang="en-US" sz="28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2149" y="472865"/>
            <a:ext cx="2444702" cy="631508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128635" y="780302"/>
            <a:ext cx="119777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员工节目形式推荐</a:t>
            </a:r>
            <a:r>
              <a:rPr lang="en-US" altLang="zh-CN" b="1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 </a:t>
            </a:r>
            <a:r>
              <a:rPr lang="en-US" altLang="zh-CN" sz="4265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/ </a:t>
            </a:r>
            <a:r>
              <a:rPr lang="en-US" altLang="zh-CN" sz="36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Program form recommendation</a:t>
            </a:r>
            <a:endParaRPr lang="zh-CN" altLang="en-US" sz="36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1128635" y="3360666"/>
            <a:ext cx="10536889" cy="8797291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/>
          <a:p>
            <a:pPr lvl="0">
              <a:lnSpc>
                <a:spcPct val="250000"/>
              </a:lnSpc>
              <a:spcBef>
                <a:spcPts val="200"/>
              </a:spcBef>
              <a:spcAft>
                <a:spcPts val="200"/>
              </a:spcAft>
            </a:pPr>
            <a:r>
              <a:rPr lang="zh-CN" altLang="en-US" sz="3600" dirty="0">
                <a:solidFill>
                  <a:srgbClr val="FF9300"/>
                </a:solidFill>
                <a:latin typeface="HYLiangPinXianJ" pitchFamily="18" charset="-122"/>
                <a:ea typeface="方正细圆简体" panose="03000509000000000000"/>
                <a:sym typeface="微软雅黑" panose="020B0503020204020204" pitchFamily="34" charset="-122"/>
              </a:rPr>
              <a:t>节目内容：</a:t>
            </a:r>
            <a:endParaRPr lang="zh-CN" altLang="en-US" sz="3600" dirty="0">
              <a:solidFill>
                <a:srgbClr val="FF9300"/>
              </a:solidFill>
              <a:latin typeface="HYLiangPinXianJ" pitchFamily="18" charset="-122"/>
              <a:ea typeface="方正细圆简体" panose="03000509000000000000"/>
              <a:sym typeface="微软雅黑" panose="020B0503020204020204" pitchFamily="34" charset="-122"/>
            </a:endParaRPr>
          </a:p>
          <a:p>
            <a:pPr lvl="0">
              <a:lnSpc>
                <a:spcPct val="200000"/>
              </a:lnSpc>
              <a:spcBef>
                <a:spcPts val="200"/>
              </a:spcBef>
              <a:spcAft>
                <a:spcPts val="200"/>
              </a:spcAft>
            </a:pP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sym typeface="微软雅黑" panose="020B0503020204020204" pitchFamily="34" charset="-122"/>
              </a:rPr>
              <a:t>       穿上</a:t>
            </a:r>
            <a:r>
              <a:rPr lang="en-US" altLang="zh-CN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sym typeface="微软雅黑" panose="020B0503020204020204" pitchFamily="34" charset="-122"/>
              </a:rPr>
              <a:t>IP</a:t>
            </a: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sym typeface="微软雅黑" panose="020B0503020204020204" pitchFamily="34" charset="-122"/>
              </a:rPr>
              <a:t>公仔形</a:t>
            </a:r>
            <a:r>
              <a:rPr lang="zh-CN" altLang="en-US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sym typeface="微软雅黑" panose="020B0503020204020204" pitchFamily="34" charset="-122"/>
              </a:rPr>
              <a:t>象定制的玩偶服以及其他形象玩偶服进行舞蹈串烧表演，串烧内容为</a:t>
            </a:r>
            <a:r>
              <a:rPr lang="en-US" altLang="zh-CN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sym typeface="微软雅黑" panose="020B0503020204020204" pitchFamily="34" charset="-122"/>
              </a:rPr>
              <a:t>2020</a:t>
            </a:r>
            <a:r>
              <a:rPr lang="zh-CN" altLang="en-US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sym typeface="微软雅黑" panose="020B0503020204020204" pitchFamily="34" charset="-122"/>
              </a:rPr>
              <a:t>年抖音爆红的各个舞蹈经典片段，如《螃蟹舞》、《基础舞》、《可爱摆》、《</a:t>
            </a:r>
            <a:r>
              <a:rPr lang="en-US" altLang="zh-CN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sym typeface="微软雅黑" panose="020B0503020204020204" pitchFamily="34" charset="-122"/>
              </a:rPr>
              <a:t>Abracadabra</a:t>
            </a:r>
            <a:r>
              <a:rPr lang="zh-CN" altLang="en-US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sym typeface="微软雅黑" panose="020B0503020204020204" pitchFamily="34" charset="-122"/>
              </a:rPr>
              <a:t>》等，</a:t>
            </a: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sym typeface="微软雅黑" panose="020B0503020204020204" pitchFamily="34" charset="-122"/>
              </a:rPr>
              <a:t>突出员工形</a:t>
            </a:r>
            <a:r>
              <a:rPr lang="zh-CN" altLang="en-US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sym typeface="微软雅黑" panose="020B0503020204020204" pitchFamily="34" charset="-122"/>
              </a:rPr>
              <a:t>象的同时，可瞬间引爆全场氛围！</a:t>
            </a:r>
            <a:endParaRPr lang="zh-CN" altLang="en-US" sz="28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  <a:sym typeface="微软雅黑" panose="020B0503020204020204" pitchFamily="34" charset="-122"/>
            </a:endParaRPr>
          </a:p>
          <a:p>
            <a:pPr lvl="0">
              <a:lnSpc>
                <a:spcPct val="200000"/>
              </a:lnSpc>
              <a:spcBef>
                <a:spcPts val="200"/>
              </a:spcBef>
              <a:spcAft>
                <a:spcPts val="200"/>
              </a:spcAft>
            </a:pPr>
            <a:r>
              <a:rPr lang="zh-CN" altLang="en-US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sym typeface="微软雅黑" panose="020B0503020204020204" pitchFamily="34" charset="-122"/>
              </a:rPr>
              <a:t>节目人数：</a:t>
            </a:r>
            <a:r>
              <a:rPr lang="en-US" altLang="zh-CN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sym typeface="微软雅黑" panose="020B0503020204020204" pitchFamily="34" charset="-122"/>
              </a:rPr>
              <a:t>8</a:t>
            </a:r>
            <a:r>
              <a:rPr lang="zh-CN" altLang="en-US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sym typeface="微软雅黑" panose="020B0503020204020204" pitchFamily="34" charset="-122"/>
              </a:rPr>
              <a:t>人</a:t>
            </a:r>
            <a:endParaRPr lang="zh-CN" altLang="en-US" sz="28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  <a:sym typeface="微软雅黑" panose="020B0503020204020204" pitchFamily="34" charset="-122"/>
            </a:endParaRPr>
          </a:p>
          <a:p>
            <a:pPr lvl="0">
              <a:lnSpc>
                <a:spcPct val="200000"/>
              </a:lnSpc>
              <a:spcBef>
                <a:spcPts val="200"/>
              </a:spcBef>
              <a:spcAft>
                <a:spcPts val="200"/>
              </a:spcAft>
            </a:pPr>
            <a:r>
              <a:rPr lang="zh-CN" altLang="en-US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sym typeface="微软雅黑" panose="020B0503020204020204" pitchFamily="34" charset="-122"/>
              </a:rPr>
              <a:t>节目时长：</a:t>
            </a:r>
            <a:r>
              <a:rPr lang="en-US" altLang="zh-CN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sym typeface="微软雅黑" panose="020B0503020204020204" pitchFamily="34" charset="-122"/>
              </a:rPr>
              <a:t>3</a:t>
            </a:r>
            <a:r>
              <a:rPr lang="zh-CN" altLang="en-US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sym typeface="微软雅黑" panose="020B0503020204020204" pitchFamily="34" charset="-122"/>
              </a:rPr>
              <a:t>分钟</a:t>
            </a:r>
            <a:endParaRPr lang="zh-CN" altLang="en-US" sz="28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  <a:sym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3611497" y="2770684"/>
            <a:ext cx="9744891" cy="9644743"/>
            <a:chOff x="5752465" y="1249680"/>
            <a:chExt cx="5426710" cy="5092700"/>
          </a:xfrm>
        </p:grpSpPr>
        <p:pic>
          <p:nvPicPr>
            <p:cNvPr id="8" name="图片 7" descr="u=2228850833,2143535979&amp;fm=15&amp;gp=0"/>
            <p:cNvPicPr>
              <a:picLocks noChangeAspect="1"/>
            </p:cNvPicPr>
            <p:nvPr/>
          </p:nvPicPr>
          <p:blipFill>
            <a:blip r:embed="rId2"/>
            <a:srcRect l="6449" t="7266" r="22288"/>
            <a:stretch>
              <a:fillRect/>
            </a:stretch>
          </p:blipFill>
          <p:spPr>
            <a:xfrm>
              <a:off x="5774690" y="1249680"/>
              <a:ext cx="1670685" cy="146685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9" name="图片 8" descr="u=2147271987,4258783377&amp;fm=26&amp;gp=0"/>
            <p:cNvPicPr>
              <a:picLocks noChangeAspect="1"/>
            </p:cNvPicPr>
            <p:nvPr/>
          </p:nvPicPr>
          <p:blipFill>
            <a:blip r:embed="rId3"/>
            <a:srcRect l="7078"/>
            <a:stretch>
              <a:fillRect/>
            </a:stretch>
          </p:blipFill>
          <p:spPr>
            <a:xfrm>
              <a:off x="7520305" y="1249680"/>
              <a:ext cx="1985010" cy="146685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0" name="图片 9" descr="timg (3)"/>
            <p:cNvPicPr>
              <a:picLocks noChangeAspect="1"/>
            </p:cNvPicPr>
            <p:nvPr/>
          </p:nvPicPr>
          <p:blipFill>
            <a:blip r:embed="rId4"/>
            <a:srcRect l="22603" t="49347" r="6337" b="13610"/>
            <a:stretch>
              <a:fillRect/>
            </a:stretch>
          </p:blipFill>
          <p:spPr>
            <a:xfrm>
              <a:off x="5774690" y="4456430"/>
              <a:ext cx="5404485" cy="188595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5"/>
            <a:srcRect t="18860" b="14012"/>
            <a:stretch>
              <a:fillRect/>
            </a:stretch>
          </p:blipFill>
          <p:spPr>
            <a:xfrm>
              <a:off x="5752465" y="2778760"/>
              <a:ext cx="5379720" cy="159893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2" name="图片 11" descr="timg (2)"/>
            <p:cNvPicPr>
              <a:picLocks noChangeAspect="1"/>
            </p:cNvPicPr>
            <p:nvPr/>
          </p:nvPicPr>
          <p:blipFill>
            <a:blip r:embed="rId6"/>
            <a:srcRect l="51258" t="27581"/>
            <a:stretch>
              <a:fillRect/>
            </a:stretch>
          </p:blipFill>
          <p:spPr>
            <a:xfrm>
              <a:off x="9580245" y="1249680"/>
              <a:ext cx="1552575" cy="146621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3" name="图片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2149" y="472865"/>
            <a:ext cx="2444702" cy="631508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1128635" y="780302"/>
            <a:ext cx="119777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员工节目形式推荐</a:t>
            </a:r>
            <a:r>
              <a:rPr lang="en-US" altLang="zh-CN" b="1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 </a:t>
            </a:r>
            <a:r>
              <a:rPr lang="en-US" altLang="zh-CN" sz="4265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/ </a:t>
            </a:r>
            <a:r>
              <a:rPr lang="en-US" altLang="zh-CN" sz="36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Program form recommendation</a:t>
            </a:r>
            <a:endParaRPr lang="zh-CN" altLang="en-US" sz="36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2174584" y="6609806"/>
            <a:ext cx="11080780" cy="6816957"/>
          </a:xfrm>
          <a:prstGeom prst="rect">
            <a:avLst/>
          </a:prstGeom>
        </p:spPr>
      </p:pic>
      <p:pic>
        <p:nvPicPr>
          <p:cNvPr id="9" name="Picture 2" descr="https://timgsa.baidu.com/timg?image&amp;quality=80&amp;size=b9999_10000&amp;sec=1550038964932&amp;di=450fd32f05924b7608a8d9cf69a8dc5e&amp;imgtype=0&amp;src=http%3A%2F%2Fpengyujituan.com%2Fupload%2F201602%2F80747165-6aa2-41ac-a68d-949a6f39944f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74"/>
          <a:stretch>
            <a:fillRect/>
          </a:stretch>
        </p:blipFill>
        <p:spPr bwMode="auto">
          <a:xfrm>
            <a:off x="1128635" y="6609806"/>
            <a:ext cx="10445534" cy="6816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文本框 12"/>
          <p:cNvSpPr txBox="1"/>
          <p:nvPr/>
        </p:nvSpPr>
        <p:spPr>
          <a:xfrm>
            <a:off x="1128636" y="1789634"/>
            <a:ext cx="18766491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3600" dirty="0">
                <a:solidFill>
                  <a:srgbClr val="FF9300"/>
                </a:solidFill>
                <a:latin typeface="HYLiangPinXianJ" pitchFamily="18" charset="-122"/>
                <a:ea typeface="方正细圆简体" panose="03000509000000000000"/>
              </a:rPr>
              <a:t>节目：地产人的一天</a:t>
            </a:r>
            <a:endParaRPr lang="zh-CN" altLang="en-US" sz="3600" dirty="0">
              <a:solidFill>
                <a:srgbClr val="FF9300"/>
              </a:solidFill>
              <a:latin typeface="HYLiangPinXianJ" pitchFamily="18" charset="-122"/>
              <a:ea typeface="方正细圆简体" panose="03000509000000000000"/>
            </a:endParaRPr>
          </a:p>
          <a:p>
            <a:pPr eaLnBrk="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内</a:t>
            </a: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容：情景舞</a:t>
            </a:r>
            <a:r>
              <a:rPr lang="zh-CN" altLang="en-US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台剧</a:t>
            </a:r>
            <a:endParaRPr lang="en-US" altLang="zh-CN" sz="28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  <a:p>
            <a:pPr eaLnBrk="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表演人数：</a:t>
            </a:r>
            <a:r>
              <a:rPr lang="en-US" altLang="zh-CN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5</a:t>
            </a:r>
            <a:r>
              <a:rPr lang="zh-CN" altLang="en-US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人</a:t>
            </a:r>
            <a:endParaRPr lang="en-US" altLang="zh-CN" sz="28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  <a:p>
            <a:pPr eaLnBrk="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表演时</a:t>
            </a: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长：</a:t>
            </a:r>
            <a:r>
              <a:rPr lang="en-US" altLang="zh-CN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10</a:t>
            </a: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分钟</a:t>
            </a:r>
            <a:endParaRPr lang="en-US" altLang="zh-CN" sz="28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  <a:p>
            <a:pPr eaLnBrk="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节目寓</a:t>
            </a: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意：公司里一群年轻男女，</a:t>
            </a:r>
            <a:r>
              <a:rPr lang="zh-CN" altLang="en-US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用激情澎湃的言语，妙曼灵动的英姿，演绎地产人的辛勤、劳碌、欢快与喜</a:t>
            </a: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乐！</a:t>
            </a:r>
            <a:endParaRPr lang="en-US" altLang="zh-CN" sz="28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2149" y="472865"/>
            <a:ext cx="2444702" cy="631508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128635" y="780302"/>
            <a:ext cx="119777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员工节目形式推荐</a:t>
            </a:r>
            <a:r>
              <a:rPr lang="en-US" altLang="zh-CN" b="1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 </a:t>
            </a:r>
            <a:r>
              <a:rPr lang="en-US" altLang="zh-CN" sz="4265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/ </a:t>
            </a:r>
            <a:r>
              <a:rPr lang="en-US" altLang="zh-CN" sz="36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Program form recommendation</a:t>
            </a:r>
            <a:endParaRPr lang="zh-CN" altLang="en-US" sz="36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128635" y="6557553"/>
            <a:ext cx="22127531" cy="6738581"/>
            <a:chOff x="1128635" y="6635931"/>
            <a:chExt cx="22127531" cy="6660203"/>
          </a:xfrm>
        </p:grpSpPr>
        <p:grpSp>
          <p:nvGrpSpPr>
            <p:cNvPr id="11" name="组合 10"/>
            <p:cNvGrpSpPr/>
            <p:nvPr/>
          </p:nvGrpSpPr>
          <p:grpSpPr>
            <a:xfrm>
              <a:off x="12409747" y="6635932"/>
              <a:ext cx="10846419" cy="6660202"/>
              <a:chOff x="0" y="1"/>
              <a:chExt cx="9144000" cy="5143499"/>
            </a:xfrm>
          </p:grpSpPr>
          <p:pic>
            <p:nvPicPr>
              <p:cNvPr id="12" name="图片 11"/>
              <p:cNvPicPr>
                <a:picLocks noChangeAspect="1"/>
              </p:cNvPicPr>
              <p:nvPr/>
            </p:nvPicPr>
            <p:blipFill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1531"/>
              <a:stretch>
                <a:fillRect/>
              </a:stretch>
            </p:blipFill>
            <p:spPr>
              <a:xfrm>
                <a:off x="0" y="1"/>
                <a:ext cx="9144000" cy="5143499"/>
              </a:xfrm>
              <a:prstGeom prst="rect">
                <a:avLst/>
              </a:prstGeom>
            </p:spPr>
          </p:pic>
          <p:pic>
            <p:nvPicPr>
              <p:cNvPr id="14" name="图片 13"/>
              <p:cNvPicPr>
                <a:picLocks noChangeAspect="1"/>
              </p:cNvPicPr>
              <p:nvPr/>
            </p:nvPicPr>
            <p:blipFill rotWithShape="1"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441" t="86799" r="51232"/>
              <a:stretch>
                <a:fillRect/>
              </a:stretch>
            </p:blipFill>
            <p:spPr>
              <a:xfrm>
                <a:off x="7164288" y="4659982"/>
                <a:ext cx="1979712" cy="483518"/>
              </a:xfrm>
              <a:prstGeom prst="rect">
                <a:avLst/>
              </a:prstGeom>
            </p:spPr>
          </p:pic>
        </p:grp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28635" y="6635931"/>
              <a:ext cx="10445534" cy="6660202"/>
            </a:xfrm>
            <a:prstGeom prst="rect">
              <a:avLst/>
            </a:prstGeom>
          </p:spPr>
        </p:pic>
      </p:grpSp>
      <p:sp>
        <p:nvSpPr>
          <p:cNvPr id="7" name="文本框 6"/>
          <p:cNvSpPr txBox="1"/>
          <p:nvPr/>
        </p:nvSpPr>
        <p:spPr>
          <a:xfrm>
            <a:off x="1128634" y="2134535"/>
            <a:ext cx="1407653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zh-CN" sz="3600">
                <a:solidFill>
                  <a:srgbClr val="FF9300"/>
                </a:solidFill>
                <a:latin typeface="HYLiangPinXianJ" pitchFamily="18" charset="-122"/>
                <a:ea typeface="方正细圆简体" panose="03000509000000000000"/>
              </a:rPr>
              <a:t>节目</a:t>
            </a:r>
            <a:r>
              <a:rPr lang="zh-CN" altLang="en-US" sz="3600">
                <a:solidFill>
                  <a:srgbClr val="FF9300"/>
                </a:solidFill>
                <a:latin typeface="HYLiangPinXianJ" pitchFamily="18" charset="-122"/>
                <a:ea typeface="方正细圆简体" panose="03000509000000000000"/>
              </a:rPr>
              <a:t>形式</a:t>
            </a:r>
            <a:r>
              <a:rPr lang="zh-CN" altLang="zh-CN" sz="3600">
                <a:solidFill>
                  <a:srgbClr val="FF9300"/>
                </a:solidFill>
                <a:latin typeface="HYLiangPinXianJ" pitchFamily="18" charset="-122"/>
                <a:ea typeface="方正细圆简体" panose="03000509000000000000"/>
              </a:rPr>
              <a:t>：</a:t>
            </a:r>
            <a:r>
              <a:rPr lang="zh-CN" altLang="zh-CN" sz="3600" dirty="0">
                <a:solidFill>
                  <a:srgbClr val="FF9300"/>
                </a:solidFill>
                <a:latin typeface="HYLiangPinXianJ" pitchFamily="18" charset="-122"/>
                <a:ea typeface="方正细圆简体" panose="03000509000000000000"/>
              </a:rPr>
              <a:t>脱口秀</a:t>
            </a:r>
            <a:endParaRPr lang="zh-CN" altLang="zh-CN" sz="3600" dirty="0">
              <a:solidFill>
                <a:srgbClr val="FF9300"/>
              </a:solidFill>
              <a:latin typeface="HYLiangPinXianJ" pitchFamily="18" charset="-122"/>
              <a:ea typeface="方正细圆简体" panose="03000509000000000000"/>
            </a:endParaRPr>
          </a:p>
          <a:p>
            <a:pPr eaLnBrk="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节目主题：</a:t>
            </a:r>
            <a:r>
              <a:rPr lang="en-US" altLang="zh-CN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2020 </a:t>
            </a: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金地</a:t>
            </a:r>
            <a:r>
              <a:rPr lang="zh-CN" altLang="zh-CN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众</a:t>
            </a:r>
            <a:r>
              <a:rPr lang="zh-CN" altLang="zh-CN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生相</a:t>
            </a:r>
            <a:endParaRPr lang="zh-CN" altLang="zh-CN" sz="28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  <a:p>
            <a:pPr eaLnBrk="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出演人员：暂定</a:t>
            </a:r>
            <a:r>
              <a:rPr lang="en-US" altLang="zh-CN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3</a:t>
            </a:r>
            <a:r>
              <a:rPr lang="zh-CN" altLang="zh-CN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人</a:t>
            </a:r>
            <a:endParaRPr lang="zh-CN" altLang="zh-CN" sz="28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  <a:p>
            <a:pPr eaLnBrk="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主要内容：通过幽默风趣的语言，</a:t>
            </a:r>
            <a:r>
              <a:rPr lang="zh-CN" altLang="zh-CN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体现</a:t>
            </a: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金地</a:t>
            </a:r>
            <a:r>
              <a:rPr lang="zh-CN" altLang="zh-CN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人</a:t>
            </a:r>
            <a:r>
              <a:rPr lang="zh-CN" altLang="zh-CN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迎难而上的工作态度和精神</a:t>
            </a:r>
            <a:endParaRPr lang="zh-CN" altLang="zh-CN" sz="28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2149" y="472865"/>
            <a:ext cx="2444702" cy="631508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128635" y="780302"/>
            <a:ext cx="119777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员工节目形式推荐</a:t>
            </a:r>
            <a:r>
              <a:rPr lang="en-US" altLang="zh-CN" b="1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 </a:t>
            </a:r>
            <a:r>
              <a:rPr lang="en-US" altLang="zh-CN" sz="4265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/ </a:t>
            </a:r>
            <a:r>
              <a:rPr lang="en-US" altLang="zh-CN" sz="36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Program form recommendation</a:t>
            </a:r>
            <a:endParaRPr lang="zh-CN" altLang="en-US" sz="36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95"/>
          <a:stretch>
            <a:fillRect/>
          </a:stretch>
        </p:blipFill>
        <p:spPr>
          <a:xfrm>
            <a:off x="0" y="0"/>
            <a:ext cx="24383999" cy="13715999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1" y="0"/>
            <a:ext cx="24384000" cy="13715999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128636" y="780302"/>
            <a:ext cx="9330979" cy="1759429"/>
            <a:chOff x="1128636" y="780302"/>
            <a:chExt cx="9330979" cy="1759429"/>
          </a:xfrm>
        </p:grpSpPr>
        <p:sp>
          <p:nvSpPr>
            <p:cNvPr id="14" name="文本框 13"/>
            <p:cNvSpPr txBox="1"/>
            <p:nvPr/>
          </p:nvSpPr>
          <p:spPr>
            <a:xfrm>
              <a:off x="1128636" y="780302"/>
              <a:ext cx="933097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颁奖</a:t>
              </a:r>
              <a:r>
                <a:rPr lang="zh-CN" altLang="en-US" b="1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环节</a:t>
              </a:r>
              <a:r>
                <a:rPr lang="en-US" altLang="zh-CN" b="1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 </a:t>
              </a:r>
              <a:r>
                <a:rPr lang="en-US" altLang="zh-CN" sz="4265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/ </a:t>
              </a:r>
              <a:r>
                <a:rPr lang="en-US" altLang="zh-CN" sz="360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Awards session</a:t>
              </a:r>
              <a:endParaRPr lang="zh-CN" altLang="en-US" sz="36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128636" y="2016511"/>
              <a:ext cx="67627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altLang="zh-CN" sz="280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  <a:sym typeface="+mn-ea"/>
                </a:rPr>
                <a:t>《2020</a:t>
              </a:r>
              <a:r>
                <a:rPr lang="zh-CN" altLang="en-US" sz="280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  <a:sym typeface="+mn-ea"/>
                </a:rPr>
                <a:t>金地优秀员工奖</a:t>
              </a:r>
              <a:r>
                <a:rPr lang="en-US" altLang="zh-CN" sz="280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  <a:sym typeface="+mn-ea"/>
                </a:rPr>
                <a:t>》</a:t>
              </a:r>
              <a:endParaRPr lang="zh-CN" altLang="en-US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sym typeface="+mn-ea"/>
              </a:endParaRPr>
            </a:p>
          </p:txBody>
        </p:sp>
      </p:grp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0" y="0"/>
            <a:ext cx="24384000" cy="13716000"/>
            <a:chOff x="0" y="0"/>
            <a:chExt cx="24384000" cy="1371600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24384000" cy="13716000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27" t="87650" r="70301" b="3016"/>
            <a:stretch>
              <a:fillRect/>
            </a:stretch>
          </p:blipFill>
          <p:spPr>
            <a:xfrm>
              <a:off x="21710470" y="11861074"/>
              <a:ext cx="2673530" cy="1854926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482" t="80032" r="12125" b="12540"/>
            <a:stretch>
              <a:fillRect/>
            </a:stretch>
          </p:blipFill>
          <p:spPr>
            <a:xfrm>
              <a:off x="20560936" y="11861075"/>
              <a:ext cx="1149533" cy="1358536"/>
            </a:xfrm>
            <a:prstGeom prst="rect">
              <a:avLst/>
            </a:prstGeom>
          </p:spPr>
        </p:pic>
      </p:grpSp>
      <p:sp>
        <p:nvSpPr>
          <p:cNvPr id="15" name="矩形 14"/>
          <p:cNvSpPr/>
          <p:nvPr/>
        </p:nvSpPr>
        <p:spPr>
          <a:xfrm>
            <a:off x="1" y="0"/>
            <a:ext cx="24384000" cy="1371600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128636" y="780302"/>
            <a:ext cx="9330979" cy="1759429"/>
            <a:chOff x="1128636" y="780302"/>
            <a:chExt cx="9330979" cy="1759429"/>
          </a:xfrm>
        </p:grpSpPr>
        <p:sp>
          <p:nvSpPr>
            <p:cNvPr id="13" name="文本框 12"/>
            <p:cNvSpPr txBox="1"/>
            <p:nvPr/>
          </p:nvSpPr>
          <p:spPr>
            <a:xfrm>
              <a:off x="1128636" y="780302"/>
              <a:ext cx="933097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颁奖</a:t>
              </a:r>
              <a:r>
                <a:rPr lang="zh-CN" altLang="en-US" b="1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环节</a:t>
              </a:r>
              <a:r>
                <a:rPr lang="en-US" altLang="zh-CN" b="1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 </a:t>
              </a:r>
              <a:r>
                <a:rPr lang="en-US" altLang="zh-CN" sz="4265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/ </a:t>
              </a:r>
              <a:r>
                <a:rPr lang="en-US" altLang="zh-CN" sz="360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Awards session</a:t>
              </a:r>
              <a:endParaRPr lang="zh-CN" altLang="en-US" sz="36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128636" y="2016511"/>
              <a:ext cx="67627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altLang="zh-CN" sz="280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  <a:sym typeface="+mn-ea"/>
                </a:rPr>
                <a:t>《2020</a:t>
              </a:r>
              <a:r>
                <a:rPr lang="zh-CN" altLang="en-US" sz="280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  <a:sym typeface="+mn-ea"/>
                </a:rPr>
                <a:t>金地优秀团队奖</a:t>
              </a:r>
              <a:r>
                <a:rPr lang="en-US" altLang="zh-CN" sz="280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  <a:sym typeface="+mn-ea"/>
                </a:rPr>
                <a:t>》</a:t>
              </a:r>
              <a:endParaRPr lang="zh-CN" altLang="en-US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sym typeface="+mn-ea"/>
              </a:endParaRPr>
            </a:p>
          </p:txBody>
        </p:sp>
      </p:grp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" y="0"/>
            <a:ext cx="24384000" cy="1371600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128636" y="780302"/>
            <a:ext cx="93309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抽奖环节</a:t>
            </a:r>
            <a:r>
              <a:rPr lang="en-US" altLang="zh-CN" b="1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 </a:t>
            </a:r>
            <a:r>
              <a:rPr lang="en-US" altLang="zh-CN" sz="4265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/ </a:t>
            </a:r>
            <a:r>
              <a:rPr lang="en-US" altLang="zh-CN" sz="36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Lottery session</a:t>
            </a:r>
            <a:endParaRPr lang="zh-CN" altLang="en-US" sz="36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28636" y="2016511"/>
            <a:ext cx="67627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sym typeface="+mn-ea"/>
              </a:rPr>
              <a:t>年会到场来宾、员工抽奖环节</a:t>
            </a:r>
            <a:endParaRPr lang="zh-CN" altLang="en-US" sz="28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  <a:sym typeface="+mn-ea"/>
            </a:endParaRPr>
          </a:p>
        </p:txBody>
      </p: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128636" y="780302"/>
            <a:ext cx="93309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抽奖环节</a:t>
            </a:r>
            <a:r>
              <a:rPr lang="en-US" altLang="zh-CN" b="1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 </a:t>
            </a:r>
            <a:r>
              <a:rPr lang="en-US" altLang="zh-CN" sz="4265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/ </a:t>
            </a:r>
            <a:r>
              <a:rPr lang="en-US" altLang="zh-CN" sz="36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Lottery session</a:t>
            </a:r>
            <a:endParaRPr lang="zh-CN" altLang="en-US" sz="36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28636" y="2016511"/>
            <a:ext cx="1128107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sym typeface="+mn-ea"/>
              </a:rPr>
              <a:t>到场嘉宾扫码后均可以参加，现场进行大屏幕抽奖，共设置</a:t>
            </a:r>
            <a:r>
              <a:rPr lang="en-US" altLang="zh-CN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sym typeface="+mn-ea"/>
              </a:rPr>
              <a:t>4</a:t>
            </a: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sym typeface="+mn-ea"/>
              </a:rPr>
              <a:t>轮，中奖员工将上台领奖并发表感言</a:t>
            </a:r>
            <a:endParaRPr lang="zh-CN" altLang="en-US" sz="280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  <a:sym typeface="+mn-ea"/>
            </a:endParaRPr>
          </a:p>
        </p:txBody>
      </p: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0" y="0"/>
            <a:ext cx="24384000" cy="13716000"/>
            <a:chOff x="51258" y="771888"/>
            <a:chExt cx="5394476" cy="3889200"/>
          </a:xfrm>
        </p:grpSpPr>
        <p:pic>
          <p:nvPicPr>
            <p:cNvPr id="12" name="Picture 2" descr="http://www.qianjia.com/Upload/News/20140728/images/201407281716529574.jpg"/>
            <p:cNvPicPr>
              <a:picLocks noChangeAspect="1" noChangeArrowheads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084"/>
            <a:stretch>
              <a:fillRect/>
            </a:stretch>
          </p:blipFill>
          <p:spPr bwMode="auto">
            <a:xfrm>
              <a:off x="51258" y="771888"/>
              <a:ext cx="5394476" cy="3889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8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916" b="100000" l="1187" r="100000">
                          <a14:foregroundMark x1="25816" y1="96835" x2="19585" y2="26160"/>
                          <a14:foregroundMark x1="12166" y1="39030" x2="18101" y2="21308"/>
                          <a14:foregroundMark x1="29970" y1="27637" x2="24926" y2="21308"/>
                          <a14:foregroundMark x1="30564" y1="36920" x2="31157" y2="29114"/>
                          <a14:foregroundMark x1="66172" y1="97890" x2="68843" y2="85021"/>
                          <a14:foregroundMark x1="83976" y1="98523" x2="83976" y2="84388"/>
                          <a14:foregroundMark x1="60534" y1="87342" x2="59644" y2="98945"/>
                          <a14:foregroundMark x1="56677" y1="86498" x2="55193" y2="99789"/>
                          <a14:foregroundMark x1="86944" y1="86709" x2="88131" y2="99367"/>
                          <a14:foregroundMark x1="90208" y1="89241" x2="90208" y2="99789"/>
                          <a14:foregroundMark x1="90801" y1="87342" x2="91988" y2="99156"/>
                          <a14:backgroundMark x1="62315" y1="39662" x2="68249" y2="33333"/>
                          <a14:backgroundMark x1="95846" y1="40084" x2="87834" y2="3713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468"/>
            <a:stretch>
              <a:fillRect/>
            </a:stretch>
          </p:blipFill>
          <p:spPr bwMode="auto">
            <a:xfrm>
              <a:off x="4255253" y="2120362"/>
              <a:ext cx="659769" cy="25407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4" name="矩形 13"/>
          <p:cNvSpPr/>
          <p:nvPr/>
        </p:nvSpPr>
        <p:spPr>
          <a:xfrm>
            <a:off x="1" y="0"/>
            <a:ext cx="24384000" cy="13716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128636" y="780302"/>
            <a:ext cx="93309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抽奖环节</a:t>
            </a:r>
            <a:r>
              <a:rPr lang="en-US" altLang="zh-CN" b="1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 </a:t>
            </a:r>
            <a:r>
              <a:rPr lang="en-US" altLang="zh-CN" sz="4265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/ </a:t>
            </a:r>
            <a:r>
              <a:rPr lang="en-US" altLang="zh-CN" sz="36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Lottery session</a:t>
            </a:r>
            <a:endParaRPr lang="zh-CN" altLang="en-US" sz="36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28636" y="2016511"/>
            <a:ext cx="1128107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lnSpc>
                <a:spcPct val="150000"/>
              </a:lnSpc>
              <a:defRPr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defRPr>
            </a:lvl1pPr>
          </a:lstStyle>
          <a:p>
            <a:r>
              <a:rPr lang="zh-CN" altLang="en-US">
                <a:sym typeface="+mn-ea"/>
              </a:rPr>
              <a:t>微信抽奖系统在</a:t>
            </a:r>
            <a:r>
              <a:rPr lang="en-US" altLang="zh-CN">
                <a:sym typeface="+mn-ea"/>
              </a:rPr>
              <a:t>LED</a:t>
            </a:r>
            <a:r>
              <a:rPr lang="zh-CN" altLang="en-US">
                <a:sym typeface="+mn-ea"/>
              </a:rPr>
              <a:t>滚动微信头像，由颁奖者喊停，画面定格时信息保存到后台资料库，主持人邀请颁奖领导为中奖者颁奖</a:t>
            </a:r>
            <a:endParaRPr lang="zh-CN" altLang="en-US">
              <a:sym typeface="+mn-ea"/>
            </a:endParaRPr>
          </a:p>
        </p:txBody>
      </p: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2644041" y="11774253"/>
            <a:ext cx="19095919" cy="5355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创意视频</a:t>
            </a:r>
            <a:r>
              <a:rPr lang="en-US" altLang="zh-CN" sz="32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-《</a:t>
            </a:r>
            <a:r>
              <a:rPr lang="zh-CN" altLang="en-US" sz="32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回首</a:t>
            </a:r>
            <a:r>
              <a:rPr lang="en-US" altLang="zh-CN" sz="32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2020</a:t>
            </a:r>
            <a:r>
              <a:rPr lang="zh-CN" altLang="en-US" sz="32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，我们对</a:t>
            </a:r>
            <a:r>
              <a:rPr lang="en-US" altLang="zh-CN" sz="32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2021</a:t>
            </a:r>
            <a:r>
              <a:rPr lang="zh-CN" altLang="en-US" sz="32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的远见</a:t>
            </a:r>
            <a:r>
              <a:rPr lang="en-US" altLang="zh-CN" sz="32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》 </a:t>
            </a:r>
            <a:endParaRPr lang="en-US" altLang="zh-CN" sz="3200" dirty="0">
              <a:solidFill>
                <a:schemeClr val="bg1"/>
              </a:solidFill>
              <a:latin typeface="HYLiangPinXianJ" pitchFamily="18" charset="-122"/>
              <a:ea typeface="HYLiangPinXianJ" pitchFamily="18" charset="-122"/>
            </a:endParaRPr>
          </a:p>
        </p:txBody>
      </p:sp>
      <p:sp>
        <p:nvSpPr>
          <p:cNvPr id="10" name="KSO_Shape"/>
          <p:cNvSpPr>
            <a:spLocks noChangeAspect="1"/>
          </p:cNvSpPr>
          <p:nvPr/>
        </p:nvSpPr>
        <p:spPr>
          <a:xfrm>
            <a:off x="11263372" y="5538651"/>
            <a:ext cx="1857257" cy="1755246"/>
          </a:xfrm>
          <a:custGeom>
            <a:avLst/>
            <a:gdLst/>
            <a:ahLst/>
            <a:cxnLst/>
            <a:rect l="l" t="t" r="r" b="b"/>
            <a:pathLst>
              <a:path w="900473" h="900473">
                <a:moveTo>
                  <a:pt x="347074" y="203047"/>
                </a:moveTo>
                <a:lnTo>
                  <a:pt x="692767" y="451973"/>
                </a:lnTo>
                <a:lnTo>
                  <a:pt x="347074" y="700898"/>
                </a:lnTo>
                <a:close/>
                <a:moveTo>
                  <a:pt x="450237" y="63807"/>
                </a:moveTo>
                <a:cubicBezTo>
                  <a:pt x="236817" y="63807"/>
                  <a:pt x="63807" y="236817"/>
                  <a:pt x="63807" y="450237"/>
                </a:cubicBezTo>
                <a:cubicBezTo>
                  <a:pt x="63807" y="663656"/>
                  <a:pt x="236817" y="836666"/>
                  <a:pt x="450237" y="836666"/>
                </a:cubicBezTo>
                <a:cubicBezTo>
                  <a:pt x="663656" y="836666"/>
                  <a:pt x="836666" y="663656"/>
                  <a:pt x="836666" y="450237"/>
                </a:cubicBezTo>
                <a:cubicBezTo>
                  <a:pt x="836666" y="236817"/>
                  <a:pt x="663656" y="63807"/>
                  <a:pt x="450237" y="63807"/>
                </a:cubicBezTo>
                <a:close/>
                <a:moveTo>
                  <a:pt x="450237" y="0"/>
                </a:moveTo>
                <a:cubicBezTo>
                  <a:pt x="698895" y="0"/>
                  <a:pt x="900473" y="201578"/>
                  <a:pt x="900473" y="450237"/>
                </a:cubicBezTo>
                <a:cubicBezTo>
                  <a:pt x="900473" y="698895"/>
                  <a:pt x="698895" y="900473"/>
                  <a:pt x="450237" y="900473"/>
                </a:cubicBezTo>
                <a:cubicBezTo>
                  <a:pt x="201578" y="900473"/>
                  <a:pt x="0" y="698895"/>
                  <a:pt x="0" y="450237"/>
                </a:cubicBezTo>
                <a:cubicBezTo>
                  <a:pt x="0" y="201578"/>
                  <a:pt x="201578" y="0"/>
                  <a:pt x="45023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7345" tIns="38672" rIns="77345" bIns="38672" anchor="ctr"/>
          <a:lstStyle/>
          <a:p>
            <a:pPr algn="ctr" defTabSz="584200">
              <a:defRPr/>
            </a:pPr>
            <a:endParaRPr lang="zh-CN" altLang="en-US" dirty="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11" name="TextBox 4"/>
          <p:cNvSpPr txBox="1"/>
          <p:nvPr/>
        </p:nvSpPr>
        <p:spPr>
          <a:xfrm>
            <a:off x="7384267" y="9304531"/>
            <a:ext cx="9615467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谨以此片献给我们未来的远见</a:t>
            </a:r>
            <a:endParaRPr lang="zh-CN" altLang="en-US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128635" y="780302"/>
            <a:ext cx="15017055" cy="1759429"/>
            <a:chOff x="1128635" y="780302"/>
            <a:chExt cx="15017055" cy="1759429"/>
          </a:xfrm>
        </p:grpSpPr>
        <p:sp>
          <p:nvSpPr>
            <p:cNvPr id="13" name="文本框 12"/>
            <p:cNvSpPr txBox="1"/>
            <p:nvPr/>
          </p:nvSpPr>
          <p:spPr>
            <a:xfrm>
              <a:off x="1128636" y="780302"/>
              <a:ext cx="933097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altLang="zh-CN" b="1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Ending</a:t>
              </a:r>
              <a:r>
                <a:rPr lang="zh-CN" altLang="en-US" b="1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节目</a:t>
              </a:r>
              <a:r>
                <a:rPr lang="en-US" altLang="zh-CN" b="1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 </a:t>
              </a:r>
              <a:r>
                <a:rPr lang="en-US" altLang="zh-CN" sz="4265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/ </a:t>
              </a:r>
              <a:r>
                <a:rPr lang="en-US" altLang="zh-CN" sz="360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Creative video</a:t>
              </a:r>
              <a:endParaRPr lang="zh-CN" altLang="en-US" sz="36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128635" y="2016511"/>
              <a:ext cx="1501705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zh-CN" altLang="en-US" sz="280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  <a:sym typeface="+mn-ea"/>
                </a:rPr>
                <a:t>主题视频以专访短片合成手法，带领在场嘉宾共同见证对未来的远见，激起对当下的共鸣</a:t>
              </a:r>
              <a:endParaRPr lang="zh-CN" altLang="en-US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sym typeface="+mn-ea"/>
              </a:endParaRPr>
            </a:p>
          </p:txBody>
        </p:sp>
      </p:grp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 noChangeAspect="1"/>
          </p:cNvGrpSpPr>
          <p:nvPr/>
        </p:nvGrpSpPr>
        <p:grpSpPr>
          <a:xfrm>
            <a:off x="0" y="3687629"/>
            <a:ext cx="24384000" cy="6017883"/>
            <a:chOff x="6426925" y="5255172"/>
            <a:chExt cx="9144000" cy="2240355"/>
          </a:xfrm>
        </p:grpSpPr>
        <p:grpSp>
          <p:nvGrpSpPr>
            <p:cNvPr id="9" name="组合 8"/>
            <p:cNvGrpSpPr/>
            <p:nvPr/>
          </p:nvGrpSpPr>
          <p:grpSpPr>
            <a:xfrm>
              <a:off x="6426925" y="5255172"/>
              <a:ext cx="9144000" cy="2061611"/>
              <a:chOff x="-2538" y="556319"/>
              <a:chExt cx="9852173" cy="2221276"/>
            </a:xfrm>
          </p:grpSpPr>
          <p:pic>
            <p:nvPicPr>
              <p:cNvPr id="12" name="Picture 2" descr="With Love"/>
              <p:cNvPicPr>
                <a:picLocks noChangeAspect="1" noChangeArrowheads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538" y="556320"/>
                <a:ext cx="3193407" cy="22212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" name="Picture 4" descr="宝马中国的微博_微博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90870" y="556320"/>
                <a:ext cx="3329383" cy="22212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" name="Picture 6" descr="People 5000x3334 wom...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20253" y="556319"/>
                <a:ext cx="3329382" cy="22212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5" name="TextBox 2"/>
            <p:cNvSpPr txBox="1"/>
            <p:nvPr/>
          </p:nvSpPr>
          <p:spPr>
            <a:xfrm>
              <a:off x="7332793" y="7316782"/>
              <a:ext cx="1152128" cy="17874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>
                  <a:solidFill>
                    <a:schemeClr val="tx1"/>
                  </a:solidFill>
                  <a:latin typeface="HYLiangPinXianJ" pitchFamily="18" charset="-122"/>
                  <a:ea typeface="方正细圆简体" panose="03000509000000000000"/>
                </a:rPr>
                <a:t>01 / </a:t>
              </a:r>
              <a:r>
                <a:rPr lang="zh-CN" altLang="en-US" sz="2800">
                  <a:solidFill>
                    <a:schemeClr val="tx1"/>
                  </a:solidFill>
                  <a:latin typeface="HYLiangPinXianJ" pitchFamily="18" charset="-122"/>
                  <a:ea typeface="方正细圆简体" panose="03000509000000000000"/>
                </a:rPr>
                <a:t>商</a:t>
              </a:r>
              <a:r>
                <a:rPr lang="zh-CN" altLang="en-US" sz="2800" dirty="0">
                  <a:solidFill>
                    <a:schemeClr val="tx1"/>
                  </a:solidFill>
                  <a:latin typeface="HYLiangPinXianJ" pitchFamily="18" charset="-122"/>
                  <a:ea typeface="方正细圆简体" panose="03000509000000000000"/>
                </a:rPr>
                <a:t>务情景</a:t>
              </a:r>
              <a:endParaRPr lang="zh-CN" altLang="en-US" sz="2800" dirty="0">
                <a:solidFill>
                  <a:schemeClr val="tx1"/>
                </a:solidFill>
                <a:latin typeface="HYLiangPinXianJ" pitchFamily="18" charset="-122"/>
                <a:ea typeface="方正细圆简体" panose="03000509000000000000"/>
              </a:endParaRPr>
            </a:p>
          </p:txBody>
        </p:sp>
        <p:sp>
          <p:nvSpPr>
            <p:cNvPr id="16" name="TextBox 12"/>
            <p:cNvSpPr txBox="1"/>
            <p:nvPr/>
          </p:nvSpPr>
          <p:spPr>
            <a:xfrm>
              <a:off x="10359761" y="7316782"/>
              <a:ext cx="1152128" cy="17874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>
                  <a:solidFill>
                    <a:schemeClr val="tx1"/>
                  </a:solidFill>
                  <a:latin typeface="HYLiangPinXianJ" pitchFamily="18" charset="-122"/>
                  <a:ea typeface="方正细圆简体" panose="03000509000000000000"/>
                </a:rPr>
                <a:t>02 / </a:t>
              </a:r>
              <a:r>
                <a:rPr lang="zh-CN" altLang="en-US" sz="2800">
                  <a:solidFill>
                    <a:schemeClr val="tx1"/>
                  </a:solidFill>
                  <a:latin typeface="HYLiangPinXianJ" pitchFamily="18" charset="-122"/>
                  <a:ea typeface="方正细圆简体" panose="03000509000000000000"/>
                </a:rPr>
                <a:t>生</a:t>
              </a:r>
              <a:r>
                <a:rPr lang="zh-CN" altLang="en-US" sz="2800" dirty="0">
                  <a:solidFill>
                    <a:schemeClr val="tx1"/>
                  </a:solidFill>
                  <a:latin typeface="HYLiangPinXianJ" pitchFamily="18" charset="-122"/>
                  <a:ea typeface="方正细圆简体" panose="03000509000000000000"/>
                </a:rPr>
                <a:t>活情景</a:t>
              </a:r>
              <a:endParaRPr lang="zh-CN" altLang="en-US" sz="2800" dirty="0">
                <a:solidFill>
                  <a:schemeClr val="tx1"/>
                </a:solidFill>
                <a:latin typeface="HYLiangPinXianJ" pitchFamily="18" charset="-122"/>
                <a:ea typeface="方正细圆简体" panose="03000509000000000000"/>
              </a:endParaRPr>
            </a:p>
          </p:txBody>
        </p:sp>
        <p:sp>
          <p:nvSpPr>
            <p:cNvPr id="17" name="TextBox 13"/>
            <p:cNvSpPr txBox="1"/>
            <p:nvPr/>
          </p:nvSpPr>
          <p:spPr>
            <a:xfrm>
              <a:off x="13449828" y="7316782"/>
              <a:ext cx="1152128" cy="17874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>
                  <a:solidFill>
                    <a:schemeClr val="tx1"/>
                  </a:solidFill>
                  <a:latin typeface="HYLiangPinXianJ" pitchFamily="18" charset="-122"/>
                  <a:ea typeface="方正细圆简体" panose="03000509000000000000"/>
                </a:rPr>
                <a:t>03 / </a:t>
              </a:r>
              <a:r>
                <a:rPr lang="zh-CN" altLang="en-US" sz="2800">
                  <a:solidFill>
                    <a:schemeClr val="tx1"/>
                  </a:solidFill>
                  <a:latin typeface="HYLiangPinXianJ" pitchFamily="18" charset="-122"/>
                  <a:ea typeface="方正细圆简体" panose="03000509000000000000"/>
                </a:rPr>
                <a:t>未</a:t>
              </a:r>
              <a:r>
                <a:rPr lang="zh-CN" altLang="en-US" sz="2800" dirty="0">
                  <a:solidFill>
                    <a:schemeClr val="tx1"/>
                  </a:solidFill>
                  <a:latin typeface="HYLiangPinXianJ" pitchFamily="18" charset="-122"/>
                  <a:ea typeface="方正细圆简体" panose="03000509000000000000"/>
                </a:rPr>
                <a:t>来情景</a:t>
              </a:r>
              <a:endParaRPr lang="zh-CN" altLang="en-US" sz="2800" dirty="0">
                <a:solidFill>
                  <a:schemeClr val="tx1"/>
                </a:solidFill>
                <a:latin typeface="HYLiangPinXianJ" pitchFamily="18" charset="-122"/>
                <a:ea typeface="方正细圆简体" panose="03000509000000000000"/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1984270" y="10869918"/>
            <a:ext cx="20415461" cy="187743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创意开场视频</a:t>
            </a:r>
            <a:r>
              <a:rPr lang="en-US" altLang="zh-CN" sz="32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-《</a:t>
            </a:r>
            <a:r>
              <a:rPr lang="zh-CN" altLang="en-US" sz="32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回首</a:t>
            </a:r>
            <a:r>
              <a:rPr lang="en-US" altLang="zh-CN" sz="32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2020</a:t>
            </a:r>
            <a:r>
              <a:rPr lang="zh-CN" altLang="en-US" sz="32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，我们对</a:t>
            </a:r>
            <a:r>
              <a:rPr lang="en-US" altLang="zh-CN" sz="32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2021</a:t>
            </a:r>
            <a:r>
              <a:rPr lang="zh-CN" altLang="en-US" sz="32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的远见</a:t>
            </a:r>
            <a:r>
              <a:rPr lang="en-US" altLang="zh-CN" sz="32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》</a:t>
            </a:r>
            <a:endParaRPr lang="en-US" altLang="zh-CN" sz="32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32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通过不同场景人物专访独白或写实故事，来传达</a:t>
            </a:r>
            <a:r>
              <a:rPr lang="en-US" altLang="zh-CN" sz="32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2021</a:t>
            </a:r>
            <a:r>
              <a:rPr lang="zh-CN" altLang="en-US" sz="32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金地人对于“新航道、新挑战、新未来“的前进方向的决心</a:t>
            </a:r>
            <a:endParaRPr lang="zh-CN" altLang="en-US" sz="32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2149" y="472865"/>
            <a:ext cx="2444702" cy="631508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1128636" y="780302"/>
            <a:ext cx="93309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zh-CN" b="1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Ending</a:t>
            </a:r>
            <a:r>
              <a:rPr lang="zh-CN" altLang="en-US" b="1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节目</a:t>
            </a:r>
            <a:r>
              <a:rPr lang="en-US" altLang="zh-CN" b="1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 </a:t>
            </a:r>
            <a:r>
              <a:rPr lang="en-US" altLang="zh-CN" sz="4265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/ </a:t>
            </a:r>
            <a:r>
              <a:rPr lang="en-US" altLang="zh-CN" sz="36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Creative video</a:t>
            </a:r>
            <a:endParaRPr lang="zh-CN" altLang="en-US" sz="36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</p:txBody>
      </p:sp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>
          <a:xfrm>
            <a:off x="1270" y="7620"/>
            <a:ext cx="24382730" cy="1370838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1128635" y="9924303"/>
            <a:ext cx="9330980" cy="1759429"/>
            <a:chOff x="1128635" y="780302"/>
            <a:chExt cx="9330980" cy="1759429"/>
          </a:xfrm>
        </p:grpSpPr>
        <p:sp>
          <p:nvSpPr>
            <p:cNvPr id="8" name="文本框 7"/>
            <p:cNvSpPr txBox="1"/>
            <p:nvPr/>
          </p:nvSpPr>
          <p:spPr>
            <a:xfrm>
              <a:off x="1128636" y="780302"/>
              <a:ext cx="933097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zh-CN" altLang="en-US" b="1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总结演讲</a:t>
              </a:r>
              <a:r>
                <a:rPr lang="en-US" altLang="zh-CN" b="1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 </a:t>
              </a:r>
              <a:r>
                <a:rPr lang="en-US" altLang="zh-CN" sz="4265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/ </a:t>
              </a:r>
              <a:r>
                <a:rPr lang="en-US" altLang="zh-CN" sz="360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Summarize the speech</a:t>
              </a:r>
              <a:endParaRPr lang="zh-CN" altLang="en-US" sz="36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128635" y="2016511"/>
              <a:ext cx="814599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zh-CN" altLang="en-US" sz="280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  <a:sym typeface="+mn-ea"/>
                </a:rPr>
                <a:t>领导上台做总结发言，及对于</a:t>
              </a:r>
              <a:r>
                <a:rPr lang="en-US" altLang="zh-CN" sz="280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  <a:sym typeface="+mn-ea"/>
                </a:rPr>
                <a:t>2021</a:t>
              </a:r>
              <a:r>
                <a:rPr lang="zh-CN" altLang="en-US" sz="280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  <a:sym typeface="+mn-ea"/>
                </a:rPr>
                <a:t>的发展愿景</a:t>
              </a:r>
              <a:endParaRPr lang="zh-CN" altLang="en-US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sym typeface="+mn-ea"/>
              </a:endParaRPr>
            </a:p>
          </p:txBody>
        </p:sp>
      </p:grpSp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24376371" cy="13716000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1128635" y="9924303"/>
            <a:ext cx="21234976" cy="1759429"/>
            <a:chOff x="1128635" y="780302"/>
            <a:chExt cx="13841399" cy="1759429"/>
          </a:xfrm>
        </p:grpSpPr>
        <p:sp>
          <p:nvSpPr>
            <p:cNvPr id="7" name="文本框 6"/>
            <p:cNvSpPr txBox="1"/>
            <p:nvPr/>
          </p:nvSpPr>
          <p:spPr>
            <a:xfrm>
              <a:off x="1128636" y="780302"/>
              <a:ext cx="1384139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zh-CN" altLang="en-US" b="1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活动淡出 </a:t>
              </a:r>
              <a:r>
                <a:rPr lang="en-US" altLang="zh-CN" sz="4265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/ </a:t>
              </a:r>
              <a:r>
                <a:rPr lang="en-US" altLang="zh-CN" sz="360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Activity fades out</a:t>
              </a:r>
              <a:endParaRPr lang="zh-CN" altLang="en-US" sz="36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128635" y="2016511"/>
              <a:ext cx="814599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zh-CN" altLang="en-US" sz="280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  <a:sym typeface="+mn-ea"/>
                </a:rPr>
                <a:t>主持人上台致结束词，对所有嘉宾及领导表示感谢，来宾有序退场</a:t>
              </a:r>
              <a:endParaRPr lang="zh-CN" altLang="en-US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sym typeface="+mn-ea"/>
              </a:endParaRPr>
            </a:p>
          </p:txBody>
        </p:sp>
      </p:grpSp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5999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0" y="0"/>
            <a:ext cx="24383999" cy="13716000"/>
          </a:xfrm>
          <a:prstGeom prst="rect">
            <a:avLst/>
          </a:prstGeom>
          <a:solidFill>
            <a:schemeClr val="tx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0925834" y="6731000"/>
            <a:ext cx="1019766" cy="568960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spcFirstLastPara="1" vertOverflow="overflow" horzOverflow="overflow" vert="eaVert" wrap="square" lIns="50800" tIns="50800" rIns="50800" bIns="50800" numCol="1" spcCol="38100" rtlCol="0" anchor="t">
            <a:spAutoFit/>
          </a:bodyPr>
          <a:lstStyle/>
          <a:p>
            <a:pPr algn="dist"/>
            <a:r>
              <a:rPr lang="en-US" altLang="zh-CN" b="1">
                <a:solidFill>
                  <a:schemeClr val="bg1"/>
                </a:solidFill>
                <a:latin typeface="HYLiangPinXianJ" pitchFamily="18" charset="-122"/>
                <a:ea typeface="HYLiangPinXianJ" pitchFamily="18" charset="-122"/>
              </a:rPr>
              <a:t>Execute correlation</a:t>
            </a:r>
            <a:endParaRPr kumimoji="0" lang="zh-CN" altLang="en-US" sz="4400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Canela Text Regular"/>
              <a:ea typeface="Canela Text Regular"/>
              <a:cs typeface="Canela Text Regular"/>
              <a:sym typeface="Canela Text Regular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1722636" y="6731000"/>
            <a:ext cx="1518364" cy="568960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spcFirstLastPara="1" vertOverflow="overflow" horzOverflow="overflow" vert="eaVert" wrap="square" lIns="50800" tIns="50800" rIns="50800" bIns="50800" numCol="1" spcCol="38100" rtlCol="0" anchor="t">
            <a:spAutoFit/>
          </a:bodyPr>
          <a:lstStyle/>
          <a:p>
            <a:pPr marL="0" marR="0" indent="0" algn="dist" defTabSz="2437765" rtl="0" fontAlgn="auto" latinLnBrk="0" hangingPunct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8000" b="1">
                <a:solidFill>
                  <a:schemeClr val="bg1"/>
                </a:solidFill>
                <a:latin typeface="HYLiangPinXianJ" pitchFamily="18" charset="-122"/>
                <a:ea typeface="HYLiangPinXianJ" pitchFamily="18" charset="-122"/>
              </a:rPr>
              <a:t>执行相关</a:t>
            </a:r>
            <a:endParaRPr kumimoji="0" lang="zh-CN" altLang="en-US" sz="8000" b="1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HYLiangPinXianJ" pitchFamily="18" charset="-122"/>
              <a:ea typeface="HYLiangPinXianJ" pitchFamily="18" charset="-122"/>
              <a:sym typeface="Canela Text Regular"/>
            </a:endParaRPr>
          </a:p>
        </p:txBody>
      </p:sp>
      <p:sp>
        <p:nvSpPr>
          <p:cNvPr id="13" name="矩形 16"/>
          <p:cNvSpPr/>
          <p:nvPr/>
        </p:nvSpPr>
        <p:spPr>
          <a:xfrm>
            <a:off x="19053207" y="4267200"/>
            <a:ext cx="4086192" cy="8788400"/>
          </a:xfrm>
          <a:custGeom>
            <a:avLst/>
            <a:gdLst>
              <a:gd name="connsiteX0" fmla="*/ 0 w 4064000"/>
              <a:gd name="connsiteY0" fmla="*/ 0 h 8788400"/>
              <a:gd name="connsiteX1" fmla="*/ 4064000 w 4064000"/>
              <a:gd name="connsiteY1" fmla="*/ 0 h 8788400"/>
              <a:gd name="connsiteX2" fmla="*/ 4064000 w 4064000"/>
              <a:gd name="connsiteY2" fmla="*/ 8788400 h 8788400"/>
              <a:gd name="connsiteX3" fmla="*/ 0 w 4064000"/>
              <a:gd name="connsiteY3" fmla="*/ 8788400 h 8788400"/>
              <a:gd name="connsiteX4" fmla="*/ 0 w 4064000"/>
              <a:gd name="connsiteY4" fmla="*/ 0 h 8788400"/>
              <a:gd name="connsiteX0-1" fmla="*/ 17379 w 4081379"/>
              <a:gd name="connsiteY0-2" fmla="*/ 0 h 8788400"/>
              <a:gd name="connsiteX1-3" fmla="*/ 4081379 w 4081379"/>
              <a:gd name="connsiteY1-4" fmla="*/ 0 h 8788400"/>
              <a:gd name="connsiteX2-5" fmla="*/ 4081379 w 4081379"/>
              <a:gd name="connsiteY2-6" fmla="*/ 8788400 h 8788400"/>
              <a:gd name="connsiteX3-7" fmla="*/ 17379 w 4081379"/>
              <a:gd name="connsiteY3-8" fmla="*/ 8788400 h 8788400"/>
              <a:gd name="connsiteX4-9" fmla="*/ 0 w 4081379"/>
              <a:gd name="connsiteY4-10" fmla="*/ 641684 h 8788400"/>
              <a:gd name="connsiteX5" fmla="*/ 17379 w 4081379"/>
              <a:gd name="connsiteY5" fmla="*/ 0 h 8788400"/>
              <a:gd name="connsiteX0-11" fmla="*/ 0 w 4081379"/>
              <a:gd name="connsiteY0-12" fmla="*/ 641684 h 8788400"/>
              <a:gd name="connsiteX1-13" fmla="*/ 17379 w 4081379"/>
              <a:gd name="connsiteY1-14" fmla="*/ 0 h 8788400"/>
              <a:gd name="connsiteX2-15" fmla="*/ 4081379 w 4081379"/>
              <a:gd name="connsiteY2-16" fmla="*/ 0 h 8788400"/>
              <a:gd name="connsiteX3-17" fmla="*/ 4081379 w 4081379"/>
              <a:gd name="connsiteY3-18" fmla="*/ 8788400 h 8788400"/>
              <a:gd name="connsiteX4-19" fmla="*/ 17379 w 4081379"/>
              <a:gd name="connsiteY4-20" fmla="*/ 8788400 h 8788400"/>
              <a:gd name="connsiteX5-21" fmla="*/ 91440 w 4081379"/>
              <a:gd name="connsiteY5-22" fmla="*/ 733124 h 8788400"/>
              <a:gd name="connsiteX0-23" fmla="*/ 0 w 4081379"/>
              <a:gd name="connsiteY0-24" fmla="*/ 641684 h 8788400"/>
              <a:gd name="connsiteX1-25" fmla="*/ 17379 w 4081379"/>
              <a:gd name="connsiteY1-26" fmla="*/ 0 h 8788400"/>
              <a:gd name="connsiteX2-27" fmla="*/ 4081379 w 4081379"/>
              <a:gd name="connsiteY2-28" fmla="*/ 0 h 8788400"/>
              <a:gd name="connsiteX3-29" fmla="*/ 4081379 w 4081379"/>
              <a:gd name="connsiteY3-30" fmla="*/ 8788400 h 8788400"/>
              <a:gd name="connsiteX4-31" fmla="*/ 17379 w 4081379"/>
              <a:gd name="connsiteY4-32" fmla="*/ 8788400 h 8788400"/>
              <a:gd name="connsiteX5-33" fmla="*/ 43313 w 4081379"/>
              <a:gd name="connsiteY5-34" fmla="*/ 2778492 h 8788400"/>
              <a:gd name="connsiteX0-35" fmla="*/ 0 w 4081379"/>
              <a:gd name="connsiteY0-36" fmla="*/ 641684 h 8788400"/>
              <a:gd name="connsiteX1-37" fmla="*/ 17379 w 4081379"/>
              <a:gd name="connsiteY1-38" fmla="*/ 0 h 8788400"/>
              <a:gd name="connsiteX2-39" fmla="*/ 4081379 w 4081379"/>
              <a:gd name="connsiteY2-40" fmla="*/ 0 h 8788400"/>
              <a:gd name="connsiteX3-41" fmla="*/ 4081379 w 4081379"/>
              <a:gd name="connsiteY3-42" fmla="*/ 8788400 h 8788400"/>
              <a:gd name="connsiteX4-43" fmla="*/ 17379 w 4081379"/>
              <a:gd name="connsiteY4-44" fmla="*/ 8788400 h 8788400"/>
              <a:gd name="connsiteX5-45" fmla="*/ 43313 w 4081379"/>
              <a:gd name="connsiteY5-46" fmla="*/ 4246345 h 8788400"/>
              <a:gd name="connsiteX0-47" fmla="*/ 4813 w 4086192"/>
              <a:gd name="connsiteY0-48" fmla="*/ 641684 h 8788400"/>
              <a:gd name="connsiteX1-49" fmla="*/ 22192 w 4086192"/>
              <a:gd name="connsiteY1-50" fmla="*/ 0 h 8788400"/>
              <a:gd name="connsiteX2-51" fmla="*/ 4086192 w 4086192"/>
              <a:gd name="connsiteY2-52" fmla="*/ 0 h 8788400"/>
              <a:gd name="connsiteX3-53" fmla="*/ 4086192 w 4086192"/>
              <a:gd name="connsiteY3-54" fmla="*/ 8788400 h 8788400"/>
              <a:gd name="connsiteX4-55" fmla="*/ 22192 w 4086192"/>
              <a:gd name="connsiteY4-56" fmla="*/ 8788400 h 8788400"/>
              <a:gd name="connsiteX5-57" fmla="*/ 0 w 4086192"/>
              <a:gd name="connsiteY5-58" fmla="*/ 4246345 h 87884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4086192" h="8788400">
                <a:moveTo>
                  <a:pt x="4813" y="641684"/>
                </a:moveTo>
                <a:lnTo>
                  <a:pt x="22192" y="0"/>
                </a:lnTo>
                <a:lnTo>
                  <a:pt x="4086192" y="0"/>
                </a:lnTo>
                <a:lnTo>
                  <a:pt x="4086192" y="8788400"/>
                </a:lnTo>
                <a:lnTo>
                  <a:pt x="22192" y="8788400"/>
                </a:lnTo>
                <a:cubicBezTo>
                  <a:pt x="16399" y="6072828"/>
                  <a:pt x="0" y="4246345"/>
                  <a:pt x="0" y="4246345"/>
                </a:cubicBezTo>
              </a:path>
            </a:pathLst>
          </a:custGeom>
          <a:noFill/>
          <a:ln w="50800" cap="flat">
            <a:solidFill>
              <a:schemeClr val="bg1"/>
            </a:solidFill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11303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Avenir Next Regular"/>
              <a:ea typeface="Avenir Next Regular"/>
              <a:cs typeface="Avenir Next Regular"/>
              <a:sym typeface="Avenir Next Regular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7450945" y="5075607"/>
            <a:ext cx="3133928" cy="3020893"/>
            <a:chOff x="13770560" y="5883442"/>
            <a:chExt cx="2554287" cy="3020893"/>
          </a:xfrm>
        </p:grpSpPr>
        <p:sp>
          <p:nvSpPr>
            <p:cNvPr id="11" name="文本框 10"/>
            <p:cNvSpPr txBox="1"/>
            <p:nvPr/>
          </p:nvSpPr>
          <p:spPr>
            <a:xfrm>
              <a:off x="13770560" y="5883442"/>
              <a:ext cx="2554287" cy="1518364"/>
            </a:xfrm>
            <a:prstGeom prst="rect">
              <a:avLst/>
            </a:prstGeom>
            <a:noFill/>
            <a:ln w="12700" cap="flat">
              <a:noFill/>
              <a:miter lim="400000"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t">
              <a:spAutoFit/>
            </a:bodyPr>
            <a:lstStyle/>
            <a:p>
              <a:pPr marL="0" marR="0" indent="0" algn="ctr" defTabSz="2437765" rtl="0" fontAlgn="auto" latinLnBrk="0" hangingPunct="0">
                <a:lnSpc>
                  <a:spcPct val="90000"/>
                </a:lnSpc>
                <a:spcBef>
                  <a:spcPts val="240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altLang="zh-CN" sz="8000" b="1">
                  <a:solidFill>
                    <a:schemeClr val="bg1"/>
                  </a:solidFill>
                  <a:latin typeface="HYLiangPinXianJ" pitchFamily="18" charset="-122"/>
                  <a:ea typeface="HYLiangPinXianJ" pitchFamily="18" charset="-122"/>
                </a:rPr>
                <a:t>PART</a:t>
              </a:r>
              <a:endParaRPr kumimoji="0" lang="zh-CN" altLang="en-US" sz="80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YLiangPinXianJ" pitchFamily="18" charset="-122"/>
                <a:ea typeface="HYLiangPinXianJ" pitchFamily="18" charset="-122"/>
                <a:sym typeface="Canela Text Regular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3790010" y="7385971"/>
              <a:ext cx="2515387" cy="1518364"/>
            </a:xfrm>
            <a:prstGeom prst="rect">
              <a:avLst/>
            </a:prstGeom>
            <a:noFill/>
            <a:ln w="12700" cap="flat">
              <a:noFill/>
              <a:miter lim="400000"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t">
              <a:spAutoFit/>
            </a:bodyPr>
            <a:lstStyle/>
            <a:p>
              <a:pPr marL="0" marR="0" indent="0" algn="ctr" defTabSz="2437765" rtl="0" fontAlgn="auto" latinLnBrk="0" hangingPunct="0">
                <a:lnSpc>
                  <a:spcPct val="90000"/>
                </a:lnSpc>
                <a:spcBef>
                  <a:spcPts val="240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altLang="zh-CN" sz="8000" b="1">
                  <a:solidFill>
                    <a:schemeClr val="bg1"/>
                  </a:solidFill>
                  <a:latin typeface="HYLiangPinXianJ" pitchFamily="18" charset="-122"/>
                  <a:ea typeface="HYLiangPinXianJ" pitchFamily="18" charset="-122"/>
                </a:rPr>
                <a:t>FOUR</a:t>
              </a:r>
              <a:endParaRPr kumimoji="0" lang="zh-CN" altLang="en-US" sz="80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YLiangPinXianJ" pitchFamily="18" charset="-122"/>
                <a:ea typeface="HYLiangPinXianJ" pitchFamily="18" charset="-122"/>
                <a:sym typeface="Canela Text Regular"/>
              </a:endParaRPr>
            </a:p>
          </p:txBody>
        </p:sp>
      </p:grpSp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1" cstate="screen"/>
          <a:srcRect/>
          <a:stretch>
            <a:fillRect/>
          </a:stretch>
        </p:blipFill>
        <p:spPr>
          <a:xfrm>
            <a:off x="16458582" y="8011989"/>
            <a:ext cx="6496537" cy="502776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870517" y="8011989"/>
            <a:ext cx="15302230" cy="5028616"/>
            <a:chOff x="870517" y="8011989"/>
            <a:chExt cx="15302230" cy="5028616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2" cstate="screen"/>
            <a:stretch>
              <a:fillRect/>
            </a:stretch>
          </p:blipFill>
          <p:spPr>
            <a:xfrm>
              <a:off x="8616130" y="8012845"/>
              <a:ext cx="7556617" cy="5027760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>
            <a:xfrm>
              <a:off x="870517" y="8011989"/>
              <a:ext cx="7556617" cy="5028616"/>
            </a:xfrm>
            <a:prstGeom prst="rect">
              <a:avLst/>
            </a:prstGeom>
          </p:spPr>
        </p:pic>
      </p:grpSp>
      <p:sp>
        <p:nvSpPr>
          <p:cNvPr id="140" name="object 140"/>
          <p:cNvSpPr txBox="1"/>
          <p:nvPr/>
        </p:nvSpPr>
        <p:spPr>
          <a:xfrm>
            <a:off x="394185" y="4185225"/>
            <a:ext cx="22883826" cy="2628027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816610">
              <a:lnSpc>
                <a:spcPct val="150000"/>
              </a:lnSpc>
              <a:spcBef>
                <a:spcPts val="200"/>
              </a:spcBef>
            </a:pPr>
            <a:r>
              <a:rPr lang="zh-CN" altLang="en-US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cs typeface="Canela Text Regular"/>
              </a:rPr>
              <a:t>酒店地址：沈阳市青年大街</a:t>
            </a:r>
            <a:r>
              <a:rPr lang="en-US" altLang="zh-CN" sz="2800" dirty="0">
                <a:solidFill>
                  <a:schemeClr val="bg1"/>
                </a:solidFill>
                <a:latin typeface="HYLiangPinXianJ" pitchFamily="18" charset="-122"/>
              </a:rPr>
              <a:t>374</a:t>
            </a:r>
            <a:r>
              <a:rPr lang="zh-CN" altLang="en-US" sz="2800" dirty="0">
                <a:solidFill>
                  <a:schemeClr val="bg1"/>
                </a:solidFill>
                <a:latin typeface="HYLiangPinXianJ" pitchFamily="18" charset="-122"/>
              </a:rPr>
              <a:t>号</a:t>
            </a:r>
            <a:endParaRPr lang="en-US" altLang="zh-CN" sz="2800" dirty="0">
              <a:solidFill>
                <a:schemeClr val="bg1"/>
              </a:solidFill>
              <a:latin typeface="HYLiangPinXianJ" pitchFamily="18" charset="-122"/>
            </a:endParaRPr>
          </a:p>
          <a:p>
            <a:pPr marL="816610">
              <a:lnSpc>
                <a:spcPct val="150000"/>
              </a:lnSpc>
              <a:spcBef>
                <a:spcPts val="200"/>
              </a:spcBef>
            </a:pPr>
            <a:r>
              <a:rPr lang="zh-CN" altLang="en-US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cs typeface="Canela Text Regular"/>
              </a:rPr>
              <a:t>年会场地：</a:t>
            </a:r>
            <a:r>
              <a:rPr lang="en-US" altLang="zh-CN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cs typeface="Canela Text Regular"/>
              </a:rPr>
              <a:t>6F</a:t>
            </a:r>
            <a:r>
              <a:rPr lang="zh-CN" altLang="en-US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cs typeface="Canela Text Regular"/>
              </a:rPr>
              <a:t>大宴会厅</a:t>
            </a:r>
            <a:endParaRPr lang="en-US" altLang="zh-CN" sz="28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  <a:cs typeface="Canela Text Regular"/>
            </a:endParaRPr>
          </a:p>
          <a:p>
            <a:pPr marL="816610">
              <a:lnSpc>
                <a:spcPct val="150000"/>
              </a:lnSpc>
              <a:spcBef>
                <a:spcPts val="200"/>
              </a:spcBef>
            </a:pPr>
            <a:r>
              <a:rPr lang="zh-CN" altLang="en-US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cs typeface="Canela Text Regular"/>
              </a:rPr>
              <a:t>场地情况：内场总面积</a:t>
            </a:r>
            <a:r>
              <a:rPr lang="en-US" altLang="zh-CN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cs typeface="Canela Text Regular"/>
              </a:rPr>
              <a:t>630</a:t>
            </a:r>
            <a:r>
              <a:rPr lang="zh-CN" altLang="en-US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cs typeface="Canela Text Regular"/>
              </a:rPr>
              <a:t>平方米，长为</a:t>
            </a:r>
            <a:r>
              <a:rPr lang="en-US" altLang="zh-CN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cs typeface="Canela Text Regular"/>
              </a:rPr>
              <a:t>30m</a:t>
            </a:r>
            <a:r>
              <a:rPr lang="zh-CN" altLang="en-US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cs typeface="Canela Text Regular"/>
              </a:rPr>
              <a:t>，宽为</a:t>
            </a:r>
            <a:r>
              <a:rPr lang="en-US" altLang="zh-CN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cs typeface="Canela Text Regular"/>
              </a:rPr>
              <a:t>21m</a:t>
            </a:r>
            <a:r>
              <a:rPr lang="zh-CN" altLang="en-US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cs typeface="Canela Text Regular"/>
              </a:rPr>
              <a:t>，挑高</a:t>
            </a:r>
            <a:r>
              <a:rPr lang="en-US" altLang="zh-CN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cs typeface="Canela Text Regular"/>
              </a:rPr>
              <a:t>7m</a:t>
            </a:r>
            <a:r>
              <a:rPr lang="zh-CN" altLang="en-US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cs typeface="Canela Text Regular"/>
              </a:rPr>
              <a:t>（灯下净高</a:t>
            </a:r>
            <a:r>
              <a:rPr lang="en-US" altLang="zh-CN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cs typeface="Canela Text Regular"/>
              </a:rPr>
              <a:t>5m</a:t>
            </a:r>
            <a:r>
              <a:rPr lang="zh-CN" altLang="en-US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cs typeface="Canela Text Regular"/>
              </a:rPr>
              <a:t>）</a:t>
            </a:r>
            <a:endParaRPr lang="en-US" altLang="zh-CN" sz="28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  <a:cs typeface="Canela Text Regular"/>
            </a:endParaRPr>
          </a:p>
          <a:p>
            <a:pPr marL="816610">
              <a:lnSpc>
                <a:spcPct val="150000"/>
              </a:lnSpc>
              <a:spcBef>
                <a:spcPts val="200"/>
              </a:spcBef>
            </a:pPr>
            <a:r>
              <a:rPr lang="en-US" altLang="zh-CN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cs typeface="Canela Text Regular"/>
              </a:rPr>
              <a:t>                 </a:t>
            </a:r>
            <a:r>
              <a:rPr lang="zh-CN" altLang="en-US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cs typeface="Canela Text Regular"/>
              </a:rPr>
              <a:t>外场通道约为</a:t>
            </a:r>
            <a:r>
              <a:rPr lang="en-US" altLang="zh-CN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cs typeface="Canela Text Regular"/>
              </a:rPr>
              <a:t>352.6</a:t>
            </a:r>
            <a:r>
              <a:rPr lang="zh-CN" altLang="en-US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cs typeface="Canela Text Regular"/>
              </a:rPr>
              <a:t>平方，整体通道包装长为</a:t>
            </a:r>
            <a:r>
              <a:rPr lang="en-US" altLang="zh-CN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cs typeface="Canela Text Regular"/>
              </a:rPr>
              <a:t>41m</a:t>
            </a:r>
            <a:r>
              <a:rPr lang="zh-CN" altLang="en-US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cs typeface="Canela Text Regular"/>
              </a:rPr>
              <a:t>，宽为</a:t>
            </a:r>
            <a:r>
              <a:rPr lang="en-US" altLang="zh-CN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cs typeface="Canela Text Regular"/>
              </a:rPr>
              <a:t>8.6m</a:t>
            </a:r>
            <a:r>
              <a:rPr lang="zh-CN" altLang="en-US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cs typeface="Canela Text Regular"/>
              </a:rPr>
              <a:t>，高为</a:t>
            </a:r>
            <a:r>
              <a:rPr lang="en-US" altLang="zh-CN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cs typeface="Canela Text Regular"/>
              </a:rPr>
              <a:t>3m</a:t>
            </a:r>
            <a:endParaRPr lang="en-US" altLang="zh-CN" sz="28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  <a:cs typeface="Canela Text Regular"/>
            </a:endParaRPr>
          </a:p>
        </p:txBody>
      </p:sp>
      <p:sp>
        <p:nvSpPr>
          <p:cNvPr id="141" name="object 141"/>
          <p:cNvSpPr txBox="1">
            <a:spLocks noGrp="1"/>
          </p:cNvSpPr>
          <p:nvPr/>
        </p:nvSpPr>
        <p:spPr>
          <a:xfrm>
            <a:off x="1231628" y="3093604"/>
            <a:ext cx="6867344" cy="778418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>
            <a:lvl1pPr>
              <a:defRPr sz="2500" b="1" i="0">
                <a:solidFill>
                  <a:schemeClr val="bg1"/>
                </a:solidFill>
                <a:latin typeface="微软雅黑" panose="020B0503020204020204" pitchFamily="34" charset="-122"/>
                <a:ea typeface="+mj-ea"/>
                <a:cs typeface="微软雅黑" panose="020B0503020204020204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3600" b="0" dirty="0">
                <a:solidFill>
                  <a:srgbClr val="FF9300"/>
                </a:solidFill>
                <a:latin typeface="HYLiangPinXianJ" pitchFamily="18" charset="-122"/>
                <a:ea typeface="方正细圆简体" panose="03000509000000000000"/>
                <a:cs typeface="Canela Text Regular"/>
              </a:rPr>
              <a:t>沈阳希尔顿逸林酒店</a:t>
            </a:r>
            <a:endParaRPr lang="zh-CN" altLang="en-US" sz="3600" b="0" dirty="0">
              <a:solidFill>
                <a:srgbClr val="FF9300"/>
              </a:solidFill>
              <a:latin typeface="HYLiangPinXianJ" pitchFamily="18" charset="-122"/>
              <a:ea typeface="方正细圆简体" panose="03000509000000000000"/>
              <a:cs typeface="Canela Text Regular"/>
            </a:endParaRPr>
          </a:p>
        </p:txBody>
      </p:sp>
      <p:sp>
        <p:nvSpPr>
          <p:cNvPr id="150" name="object 8"/>
          <p:cNvSpPr/>
          <p:nvPr/>
        </p:nvSpPr>
        <p:spPr>
          <a:xfrm>
            <a:off x="934239" y="2612572"/>
            <a:ext cx="22343772" cy="4702628"/>
          </a:xfrm>
          <a:custGeom>
            <a:avLst/>
            <a:gdLst/>
            <a:ahLst/>
            <a:cxnLst/>
            <a:rect l="l" t="t" r="r" b="b"/>
            <a:pathLst>
              <a:path w="11980545" h="2543810">
                <a:moveTo>
                  <a:pt x="28575" y="2529522"/>
                </a:moveTo>
                <a:lnTo>
                  <a:pt x="0" y="2529522"/>
                </a:lnTo>
                <a:lnTo>
                  <a:pt x="0" y="2415222"/>
                </a:lnTo>
                <a:lnTo>
                  <a:pt x="28575" y="2415222"/>
                </a:lnTo>
                <a:lnTo>
                  <a:pt x="28575" y="2529522"/>
                </a:lnTo>
                <a:close/>
              </a:path>
              <a:path w="11980545" h="2543810">
                <a:moveTo>
                  <a:pt x="28575" y="2329497"/>
                </a:moveTo>
                <a:lnTo>
                  <a:pt x="0" y="2329497"/>
                </a:lnTo>
                <a:lnTo>
                  <a:pt x="0" y="2215197"/>
                </a:lnTo>
                <a:lnTo>
                  <a:pt x="28575" y="2215197"/>
                </a:lnTo>
                <a:lnTo>
                  <a:pt x="28575" y="2329497"/>
                </a:lnTo>
                <a:close/>
              </a:path>
              <a:path w="11980545" h="2543810">
                <a:moveTo>
                  <a:pt x="28575" y="2129472"/>
                </a:moveTo>
                <a:lnTo>
                  <a:pt x="0" y="2129472"/>
                </a:lnTo>
                <a:lnTo>
                  <a:pt x="0" y="2015172"/>
                </a:lnTo>
                <a:lnTo>
                  <a:pt x="28575" y="2015172"/>
                </a:lnTo>
                <a:lnTo>
                  <a:pt x="28575" y="2129472"/>
                </a:lnTo>
                <a:close/>
              </a:path>
              <a:path w="11980545" h="2543810">
                <a:moveTo>
                  <a:pt x="28575" y="1929447"/>
                </a:moveTo>
                <a:lnTo>
                  <a:pt x="0" y="1929447"/>
                </a:lnTo>
                <a:lnTo>
                  <a:pt x="0" y="1815147"/>
                </a:lnTo>
                <a:lnTo>
                  <a:pt x="28575" y="1815147"/>
                </a:lnTo>
                <a:lnTo>
                  <a:pt x="28575" y="1929447"/>
                </a:lnTo>
                <a:close/>
              </a:path>
              <a:path w="11980545" h="2543810">
                <a:moveTo>
                  <a:pt x="28575" y="1729422"/>
                </a:moveTo>
                <a:lnTo>
                  <a:pt x="0" y="1729422"/>
                </a:lnTo>
                <a:lnTo>
                  <a:pt x="0" y="1615122"/>
                </a:lnTo>
                <a:lnTo>
                  <a:pt x="28575" y="1615122"/>
                </a:lnTo>
                <a:lnTo>
                  <a:pt x="28575" y="1729422"/>
                </a:lnTo>
                <a:close/>
              </a:path>
              <a:path w="11980545" h="2543810">
                <a:moveTo>
                  <a:pt x="28575" y="1529397"/>
                </a:moveTo>
                <a:lnTo>
                  <a:pt x="0" y="1529397"/>
                </a:lnTo>
                <a:lnTo>
                  <a:pt x="0" y="1415097"/>
                </a:lnTo>
                <a:lnTo>
                  <a:pt x="28575" y="1415097"/>
                </a:lnTo>
                <a:lnTo>
                  <a:pt x="28575" y="1529397"/>
                </a:lnTo>
                <a:close/>
              </a:path>
              <a:path w="11980545" h="2543810">
                <a:moveTo>
                  <a:pt x="28575" y="1329372"/>
                </a:moveTo>
                <a:lnTo>
                  <a:pt x="0" y="1329372"/>
                </a:lnTo>
                <a:lnTo>
                  <a:pt x="0" y="1215072"/>
                </a:lnTo>
                <a:lnTo>
                  <a:pt x="28575" y="1215072"/>
                </a:lnTo>
                <a:lnTo>
                  <a:pt x="28575" y="1329372"/>
                </a:lnTo>
                <a:close/>
              </a:path>
              <a:path w="11980545" h="2543810">
                <a:moveTo>
                  <a:pt x="28575" y="1129347"/>
                </a:moveTo>
                <a:lnTo>
                  <a:pt x="0" y="1129347"/>
                </a:lnTo>
                <a:lnTo>
                  <a:pt x="0" y="1015047"/>
                </a:lnTo>
                <a:lnTo>
                  <a:pt x="28575" y="1015047"/>
                </a:lnTo>
                <a:lnTo>
                  <a:pt x="28575" y="1129347"/>
                </a:lnTo>
                <a:close/>
              </a:path>
              <a:path w="11980545" h="2543810">
                <a:moveTo>
                  <a:pt x="28575" y="929322"/>
                </a:moveTo>
                <a:lnTo>
                  <a:pt x="0" y="929322"/>
                </a:lnTo>
                <a:lnTo>
                  <a:pt x="0" y="815022"/>
                </a:lnTo>
                <a:lnTo>
                  <a:pt x="28575" y="815022"/>
                </a:lnTo>
                <a:lnTo>
                  <a:pt x="28575" y="929322"/>
                </a:lnTo>
                <a:close/>
              </a:path>
              <a:path w="11980545" h="2543810">
                <a:moveTo>
                  <a:pt x="28575" y="729297"/>
                </a:moveTo>
                <a:lnTo>
                  <a:pt x="0" y="729297"/>
                </a:lnTo>
                <a:lnTo>
                  <a:pt x="0" y="614997"/>
                </a:lnTo>
                <a:lnTo>
                  <a:pt x="28575" y="614997"/>
                </a:lnTo>
                <a:lnTo>
                  <a:pt x="28575" y="729297"/>
                </a:lnTo>
                <a:close/>
              </a:path>
              <a:path w="11980545" h="2543810">
                <a:moveTo>
                  <a:pt x="28575" y="529272"/>
                </a:moveTo>
                <a:lnTo>
                  <a:pt x="0" y="529272"/>
                </a:lnTo>
                <a:lnTo>
                  <a:pt x="0" y="414972"/>
                </a:lnTo>
                <a:lnTo>
                  <a:pt x="28575" y="414972"/>
                </a:lnTo>
                <a:lnTo>
                  <a:pt x="28575" y="529272"/>
                </a:lnTo>
                <a:close/>
              </a:path>
              <a:path w="11980545" h="2543810">
                <a:moveTo>
                  <a:pt x="28575" y="329247"/>
                </a:moveTo>
                <a:lnTo>
                  <a:pt x="0" y="329247"/>
                </a:lnTo>
                <a:lnTo>
                  <a:pt x="0" y="214947"/>
                </a:lnTo>
                <a:lnTo>
                  <a:pt x="28575" y="214947"/>
                </a:lnTo>
                <a:lnTo>
                  <a:pt x="28575" y="329247"/>
                </a:lnTo>
                <a:close/>
              </a:path>
              <a:path w="11980545" h="2543810">
                <a:moveTo>
                  <a:pt x="28575" y="129222"/>
                </a:moveTo>
                <a:lnTo>
                  <a:pt x="0" y="129222"/>
                </a:lnTo>
                <a:lnTo>
                  <a:pt x="0" y="14922"/>
                </a:lnTo>
                <a:lnTo>
                  <a:pt x="28575" y="14922"/>
                </a:lnTo>
                <a:lnTo>
                  <a:pt x="28575" y="129222"/>
                </a:lnTo>
                <a:close/>
              </a:path>
              <a:path w="11980545" h="2543810">
                <a:moveTo>
                  <a:pt x="213677" y="28575"/>
                </a:moveTo>
                <a:lnTo>
                  <a:pt x="99377" y="28575"/>
                </a:lnTo>
                <a:lnTo>
                  <a:pt x="99377" y="0"/>
                </a:lnTo>
                <a:lnTo>
                  <a:pt x="213677" y="0"/>
                </a:lnTo>
                <a:lnTo>
                  <a:pt x="213677" y="28575"/>
                </a:lnTo>
                <a:close/>
              </a:path>
              <a:path w="11980545" h="2543810">
                <a:moveTo>
                  <a:pt x="413702" y="28575"/>
                </a:moveTo>
                <a:lnTo>
                  <a:pt x="299402" y="28575"/>
                </a:lnTo>
                <a:lnTo>
                  <a:pt x="299402" y="0"/>
                </a:lnTo>
                <a:lnTo>
                  <a:pt x="413702" y="0"/>
                </a:lnTo>
                <a:lnTo>
                  <a:pt x="413702" y="28575"/>
                </a:lnTo>
                <a:close/>
              </a:path>
              <a:path w="11980545" h="2543810">
                <a:moveTo>
                  <a:pt x="613727" y="28575"/>
                </a:moveTo>
                <a:lnTo>
                  <a:pt x="499427" y="28575"/>
                </a:lnTo>
                <a:lnTo>
                  <a:pt x="499427" y="0"/>
                </a:lnTo>
                <a:lnTo>
                  <a:pt x="613727" y="0"/>
                </a:lnTo>
                <a:lnTo>
                  <a:pt x="613727" y="28575"/>
                </a:lnTo>
                <a:close/>
              </a:path>
              <a:path w="11980545" h="2543810">
                <a:moveTo>
                  <a:pt x="813752" y="28575"/>
                </a:moveTo>
                <a:lnTo>
                  <a:pt x="699452" y="28575"/>
                </a:lnTo>
                <a:lnTo>
                  <a:pt x="699452" y="0"/>
                </a:lnTo>
                <a:lnTo>
                  <a:pt x="813752" y="0"/>
                </a:lnTo>
                <a:lnTo>
                  <a:pt x="813752" y="28575"/>
                </a:lnTo>
                <a:close/>
              </a:path>
              <a:path w="11980545" h="2543810">
                <a:moveTo>
                  <a:pt x="1013777" y="28575"/>
                </a:moveTo>
                <a:lnTo>
                  <a:pt x="899477" y="28575"/>
                </a:lnTo>
                <a:lnTo>
                  <a:pt x="899477" y="0"/>
                </a:lnTo>
                <a:lnTo>
                  <a:pt x="1013777" y="0"/>
                </a:lnTo>
                <a:lnTo>
                  <a:pt x="1013777" y="28575"/>
                </a:lnTo>
                <a:close/>
              </a:path>
              <a:path w="11980545" h="2543810">
                <a:moveTo>
                  <a:pt x="1213802" y="28575"/>
                </a:moveTo>
                <a:lnTo>
                  <a:pt x="1099502" y="28575"/>
                </a:lnTo>
                <a:lnTo>
                  <a:pt x="1099502" y="0"/>
                </a:lnTo>
                <a:lnTo>
                  <a:pt x="1213802" y="0"/>
                </a:lnTo>
                <a:lnTo>
                  <a:pt x="1213802" y="28575"/>
                </a:lnTo>
                <a:close/>
              </a:path>
              <a:path w="11980545" h="2543810">
                <a:moveTo>
                  <a:pt x="1413827" y="28575"/>
                </a:moveTo>
                <a:lnTo>
                  <a:pt x="1299527" y="28575"/>
                </a:lnTo>
                <a:lnTo>
                  <a:pt x="1299527" y="0"/>
                </a:lnTo>
                <a:lnTo>
                  <a:pt x="1413827" y="0"/>
                </a:lnTo>
                <a:lnTo>
                  <a:pt x="1413827" y="28575"/>
                </a:lnTo>
                <a:close/>
              </a:path>
              <a:path w="11980545" h="2543810">
                <a:moveTo>
                  <a:pt x="1613852" y="28575"/>
                </a:moveTo>
                <a:lnTo>
                  <a:pt x="1499552" y="28575"/>
                </a:lnTo>
                <a:lnTo>
                  <a:pt x="1499552" y="0"/>
                </a:lnTo>
                <a:lnTo>
                  <a:pt x="1613852" y="0"/>
                </a:lnTo>
                <a:lnTo>
                  <a:pt x="1613852" y="28575"/>
                </a:lnTo>
                <a:close/>
              </a:path>
              <a:path w="11980545" h="2543810">
                <a:moveTo>
                  <a:pt x="1813877" y="28575"/>
                </a:moveTo>
                <a:lnTo>
                  <a:pt x="1699577" y="28575"/>
                </a:lnTo>
                <a:lnTo>
                  <a:pt x="1699577" y="0"/>
                </a:lnTo>
                <a:lnTo>
                  <a:pt x="1813877" y="0"/>
                </a:lnTo>
                <a:lnTo>
                  <a:pt x="1813877" y="28575"/>
                </a:lnTo>
                <a:close/>
              </a:path>
              <a:path w="11980545" h="2543810">
                <a:moveTo>
                  <a:pt x="2013902" y="28575"/>
                </a:moveTo>
                <a:lnTo>
                  <a:pt x="1899602" y="28575"/>
                </a:lnTo>
                <a:lnTo>
                  <a:pt x="1899602" y="0"/>
                </a:lnTo>
                <a:lnTo>
                  <a:pt x="2013902" y="0"/>
                </a:lnTo>
                <a:lnTo>
                  <a:pt x="2013902" y="28575"/>
                </a:lnTo>
                <a:close/>
              </a:path>
              <a:path w="11980545" h="2543810">
                <a:moveTo>
                  <a:pt x="2213927" y="28575"/>
                </a:moveTo>
                <a:lnTo>
                  <a:pt x="2099627" y="28575"/>
                </a:lnTo>
                <a:lnTo>
                  <a:pt x="2099627" y="0"/>
                </a:lnTo>
                <a:lnTo>
                  <a:pt x="2213927" y="0"/>
                </a:lnTo>
                <a:lnTo>
                  <a:pt x="2213927" y="28575"/>
                </a:lnTo>
                <a:close/>
              </a:path>
              <a:path w="11980545" h="2543810">
                <a:moveTo>
                  <a:pt x="2413952" y="28575"/>
                </a:moveTo>
                <a:lnTo>
                  <a:pt x="2299652" y="28575"/>
                </a:lnTo>
                <a:lnTo>
                  <a:pt x="2299652" y="0"/>
                </a:lnTo>
                <a:lnTo>
                  <a:pt x="2413952" y="0"/>
                </a:lnTo>
                <a:lnTo>
                  <a:pt x="2413952" y="28575"/>
                </a:lnTo>
                <a:close/>
              </a:path>
              <a:path w="11980545" h="2543810">
                <a:moveTo>
                  <a:pt x="2613977" y="28575"/>
                </a:moveTo>
                <a:lnTo>
                  <a:pt x="2499677" y="28575"/>
                </a:lnTo>
                <a:lnTo>
                  <a:pt x="2499677" y="0"/>
                </a:lnTo>
                <a:lnTo>
                  <a:pt x="2613977" y="0"/>
                </a:lnTo>
                <a:lnTo>
                  <a:pt x="2613977" y="28575"/>
                </a:lnTo>
                <a:close/>
              </a:path>
              <a:path w="11980545" h="2543810">
                <a:moveTo>
                  <a:pt x="2814002" y="28575"/>
                </a:moveTo>
                <a:lnTo>
                  <a:pt x="2699702" y="28575"/>
                </a:lnTo>
                <a:lnTo>
                  <a:pt x="2699702" y="0"/>
                </a:lnTo>
                <a:lnTo>
                  <a:pt x="2814002" y="0"/>
                </a:lnTo>
                <a:lnTo>
                  <a:pt x="2814002" y="28575"/>
                </a:lnTo>
                <a:close/>
              </a:path>
              <a:path w="11980545" h="2543810">
                <a:moveTo>
                  <a:pt x="3014027" y="28575"/>
                </a:moveTo>
                <a:lnTo>
                  <a:pt x="2899727" y="28575"/>
                </a:lnTo>
                <a:lnTo>
                  <a:pt x="2899727" y="0"/>
                </a:lnTo>
                <a:lnTo>
                  <a:pt x="3014027" y="0"/>
                </a:lnTo>
                <a:lnTo>
                  <a:pt x="3014027" y="28575"/>
                </a:lnTo>
                <a:close/>
              </a:path>
              <a:path w="11980545" h="2543810">
                <a:moveTo>
                  <a:pt x="3214052" y="28575"/>
                </a:moveTo>
                <a:lnTo>
                  <a:pt x="3099752" y="28575"/>
                </a:lnTo>
                <a:lnTo>
                  <a:pt x="3099752" y="0"/>
                </a:lnTo>
                <a:lnTo>
                  <a:pt x="3214052" y="0"/>
                </a:lnTo>
                <a:lnTo>
                  <a:pt x="3214052" y="28575"/>
                </a:lnTo>
                <a:close/>
              </a:path>
              <a:path w="11980545" h="2543810">
                <a:moveTo>
                  <a:pt x="3414077" y="28575"/>
                </a:moveTo>
                <a:lnTo>
                  <a:pt x="3299777" y="28575"/>
                </a:lnTo>
                <a:lnTo>
                  <a:pt x="3299777" y="0"/>
                </a:lnTo>
                <a:lnTo>
                  <a:pt x="3414077" y="0"/>
                </a:lnTo>
                <a:lnTo>
                  <a:pt x="3414077" y="28575"/>
                </a:lnTo>
                <a:close/>
              </a:path>
              <a:path w="11980545" h="2543810">
                <a:moveTo>
                  <a:pt x="3614102" y="28575"/>
                </a:moveTo>
                <a:lnTo>
                  <a:pt x="3499802" y="28575"/>
                </a:lnTo>
                <a:lnTo>
                  <a:pt x="3499802" y="0"/>
                </a:lnTo>
                <a:lnTo>
                  <a:pt x="3614102" y="0"/>
                </a:lnTo>
                <a:lnTo>
                  <a:pt x="3614102" y="28575"/>
                </a:lnTo>
                <a:close/>
              </a:path>
              <a:path w="11980545" h="2543810">
                <a:moveTo>
                  <a:pt x="3814127" y="28575"/>
                </a:moveTo>
                <a:lnTo>
                  <a:pt x="3699827" y="28575"/>
                </a:lnTo>
                <a:lnTo>
                  <a:pt x="3699827" y="0"/>
                </a:lnTo>
                <a:lnTo>
                  <a:pt x="3814127" y="0"/>
                </a:lnTo>
                <a:lnTo>
                  <a:pt x="3814127" y="28575"/>
                </a:lnTo>
                <a:close/>
              </a:path>
              <a:path w="11980545" h="2543810">
                <a:moveTo>
                  <a:pt x="4014152" y="28575"/>
                </a:moveTo>
                <a:lnTo>
                  <a:pt x="3899852" y="28575"/>
                </a:lnTo>
                <a:lnTo>
                  <a:pt x="3899852" y="0"/>
                </a:lnTo>
                <a:lnTo>
                  <a:pt x="4014152" y="0"/>
                </a:lnTo>
                <a:lnTo>
                  <a:pt x="4014152" y="28575"/>
                </a:lnTo>
                <a:close/>
              </a:path>
              <a:path w="11980545" h="2543810">
                <a:moveTo>
                  <a:pt x="4214177" y="28575"/>
                </a:moveTo>
                <a:lnTo>
                  <a:pt x="4099877" y="28575"/>
                </a:lnTo>
                <a:lnTo>
                  <a:pt x="4099877" y="0"/>
                </a:lnTo>
                <a:lnTo>
                  <a:pt x="4214177" y="0"/>
                </a:lnTo>
                <a:lnTo>
                  <a:pt x="4214177" y="28575"/>
                </a:lnTo>
                <a:close/>
              </a:path>
              <a:path w="11980545" h="2543810">
                <a:moveTo>
                  <a:pt x="4414202" y="28575"/>
                </a:moveTo>
                <a:lnTo>
                  <a:pt x="4299902" y="28575"/>
                </a:lnTo>
                <a:lnTo>
                  <a:pt x="4299902" y="0"/>
                </a:lnTo>
                <a:lnTo>
                  <a:pt x="4414202" y="0"/>
                </a:lnTo>
                <a:lnTo>
                  <a:pt x="4414202" y="28575"/>
                </a:lnTo>
                <a:close/>
              </a:path>
              <a:path w="11980545" h="2543810">
                <a:moveTo>
                  <a:pt x="4614227" y="28575"/>
                </a:moveTo>
                <a:lnTo>
                  <a:pt x="4499927" y="28575"/>
                </a:lnTo>
                <a:lnTo>
                  <a:pt x="4499927" y="0"/>
                </a:lnTo>
                <a:lnTo>
                  <a:pt x="4614227" y="0"/>
                </a:lnTo>
                <a:lnTo>
                  <a:pt x="4614227" y="28575"/>
                </a:lnTo>
                <a:close/>
              </a:path>
              <a:path w="11980545" h="2543810">
                <a:moveTo>
                  <a:pt x="4814252" y="28575"/>
                </a:moveTo>
                <a:lnTo>
                  <a:pt x="4699952" y="28575"/>
                </a:lnTo>
                <a:lnTo>
                  <a:pt x="4699952" y="0"/>
                </a:lnTo>
                <a:lnTo>
                  <a:pt x="4814252" y="0"/>
                </a:lnTo>
                <a:lnTo>
                  <a:pt x="4814252" y="28575"/>
                </a:lnTo>
                <a:close/>
              </a:path>
              <a:path w="11980545" h="2543810">
                <a:moveTo>
                  <a:pt x="5014277" y="28575"/>
                </a:moveTo>
                <a:lnTo>
                  <a:pt x="4899977" y="28575"/>
                </a:lnTo>
                <a:lnTo>
                  <a:pt x="4899977" y="0"/>
                </a:lnTo>
                <a:lnTo>
                  <a:pt x="5014277" y="0"/>
                </a:lnTo>
                <a:lnTo>
                  <a:pt x="5014277" y="28575"/>
                </a:lnTo>
                <a:close/>
              </a:path>
              <a:path w="11980545" h="2543810">
                <a:moveTo>
                  <a:pt x="5214302" y="28575"/>
                </a:moveTo>
                <a:lnTo>
                  <a:pt x="5100002" y="28575"/>
                </a:lnTo>
                <a:lnTo>
                  <a:pt x="5100002" y="0"/>
                </a:lnTo>
                <a:lnTo>
                  <a:pt x="5214302" y="0"/>
                </a:lnTo>
                <a:lnTo>
                  <a:pt x="5214302" y="28575"/>
                </a:lnTo>
                <a:close/>
              </a:path>
              <a:path w="11980545" h="2543810">
                <a:moveTo>
                  <a:pt x="5414327" y="28575"/>
                </a:moveTo>
                <a:lnTo>
                  <a:pt x="5300027" y="28575"/>
                </a:lnTo>
                <a:lnTo>
                  <a:pt x="5300027" y="0"/>
                </a:lnTo>
                <a:lnTo>
                  <a:pt x="5414327" y="0"/>
                </a:lnTo>
                <a:lnTo>
                  <a:pt x="5414327" y="28575"/>
                </a:lnTo>
                <a:close/>
              </a:path>
              <a:path w="11980545" h="2543810">
                <a:moveTo>
                  <a:pt x="5614352" y="28575"/>
                </a:moveTo>
                <a:lnTo>
                  <a:pt x="5500052" y="28575"/>
                </a:lnTo>
                <a:lnTo>
                  <a:pt x="5500052" y="0"/>
                </a:lnTo>
                <a:lnTo>
                  <a:pt x="5614352" y="0"/>
                </a:lnTo>
                <a:lnTo>
                  <a:pt x="5614352" y="28575"/>
                </a:lnTo>
                <a:close/>
              </a:path>
              <a:path w="11980545" h="2543810">
                <a:moveTo>
                  <a:pt x="5814377" y="28575"/>
                </a:moveTo>
                <a:lnTo>
                  <a:pt x="5700077" y="28575"/>
                </a:lnTo>
                <a:lnTo>
                  <a:pt x="5700077" y="0"/>
                </a:lnTo>
                <a:lnTo>
                  <a:pt x="5814377" y="0"/>
                </a:lnTo>
                <a:lnTo>
                  <a:pt x="5814377" y="28575"/>
                </a:lnTo>
                <a:close/>
              </a:path>
              <a:path w="11980545" h="2543810">
                <a:moveTo>
                  <a:pt x="6014402" y="28575"/>
                </a:moveTo>
                <a:lnTo>
                  <a:pt x="5900102" y="28575"/>
                </a:lnTo>
                <a:lnTo>
                  <a:pt x="5900102" y="0"/>
                </a:lnTo>
                <a:lnTo>
                  <a:pt x="6014402" y="0"/>
                </a:lnTo>
                <a:lnTo>
                  <a:pt x="6014402" y="28575"/>
                </a:lnTo>
                <a:close/>
              </a:path>
              <a:path w="11980545" h="2543810">
                <a:moveTo>
                  <a:pt x="6214427" y="28575"/>
                </a:moveTo>
                <a:lnTo>
                  <a:pt x="6100127" y="28575"/>
                </a:lnTo>
                <a:lnTo>
                  <a:pt x="6100127" y="0"/>
                </a:lnTo>
                <a:lnTo>
                  <a:pt x="6214427" y="0"/>
                </a:lnTo>
                <a:lnTo>
                  <a:pt x="6214427" y="28575"/>
                </a:lnTo>
                <a:close/>
              </a:path>
              <a:path w="11980545" h="2543810">
                <a:moveTo>
                  <a:pt x="6414452" y="28575"/>
                </a:moveTo>
                <a:lnTo>
                  <a:pt x="6300152" y="28575"/>
                </a:lnTo>
                <a:lnTo>
                  <a:pt x="6300152" y="0"/>
                </a:lnTo>
                <a:lnTo>
                  <a:pt x="6414452" y="0"/>
                </a:lnTo>
                <a:lnTo>
                  <a:pt x="6414452" y="28575"/>
                </a:lnTo>
                <a:close/>
              </a:path>
              <a:path w="11980545" h="2543810">
                <a:moveTo>
                  <a:pt x="6614477" y="28575"/>
                </a:moveTo>
                <a:lnTo>
                  <a:pt x="6500177" y="28575"/>
                </a:lnTo>
                <a:lnTo>
                  <a:pt x="6500177" y="0"/>
                </a:lnTo>
                <a:lnTo>
                  <a:pt x="6614477" y="0"/>
                </a:lnTo>
                <a:lnTo>
                  <a:pt x="6614477" y="28575"/>
                </a:lnTo>
                <a:close/>
              </a:path>
              <a:path w="11980545" h="2543810">
                <a:moveTo>
                  <a:pt x="6814502" y="28575"/>
                </a:moveTo>
                <a:lnTo>
                  <a:pt x="6700202" y="28575"/>
                </a:lnTo>
                <a:lnTo>
                  <a:pt x="6700202" y="0"/>
                </a:lnTo>
                <a:lnTo>
                  <a:pt x="6814502" y="0"/>
                </a:lnTo>
                <a:lnTo>
                  <a:pt x="6814502" y="28575"/>
                </a:lnTo>
                <a:close/>
              </a:path>
              <a:path w="11980545" h="2543810">
                <a:moveTo>
                  <a:pt x="7014527" y="28575"/>
                </a:moveTo>
                <a:lnTo>
                  <a:pt x="6900227" y="28575"/>
                </a:lnTo>
                <a:lnTo>
                  <a:pt x="6900227" y="0"/>
                </a:lnTo>
                <a:lnTo>
                  <a:pt x="7014527" y="0"/>
                </a:lnTo>
                <a:lnTo>
                  <a:pt x="7014527" y="28575"/>
                </a:lnTo>
                <a:close/>
              </a:path>
              <a:path w="11980545" h="2543810">
                <a:moveTo>
                  <a:pt x="7214552" y="28575"/>
                </a:moveTo>
                <a:lnTo>
                  <a:pt x="7100252" y="28575"/>
                </a:lnTo>
                <a:lnTo>
                  <a:pt x="7100252" y="0"/>
                </a:lnTo>
                <a:lnTo>
                  <a:pt x="7214552" y="0"/>
                </a:lnTo>
                <a:lnTo>
                  <a:pt x="7214552" y="28575"/>
                </a:lnTo>
                <a:close/>
              </a:path>
              <a:path w="11980545" h="2543810">
                <a:moveTo>
                  <a:pt x="7414577" y="28575"/>
                </a:moveTo>
                <a:lnTo>
                  <a:pt x="7300277" y="28575"/>
                </a:lnTo>
                <a:lnTo>
                  <a:pt x="7300277" y="0"/>
                </a:lnTo>
                <a:lnTo>
                  <a:pt x="7414577" y="0"/>
                </a:lnTo>
                <a:lnTo>
                  <a:pt x="7414577" y="28575"/>
                </a:lnTo>
                <a:close/>
              </a:path>
              <a:path w="11980545" h="2543810">
                <a:moveTo>
                  <a:pt x="7614602" y="28575"/>
                </a:moveTo>
                <a:lnTo>
                  <a:pt x="7500302" y="28575"/>
                </a:lnTo>
                <a:lnTo>
                  <a:pt x="7500302" y="0"/>
                </a:lnTo>
                <a:lnTo>
                  <a:pt x="7614602" y="0"/>
                </a:lnTo>
                <a:lnTo>
                  <a:pt x="7614602" y="28575"/>
                </a:lnTo>
                <a:close/>
              </a:path>
              <a:path w="11980545" h="2543810">
                <a:moveTo>
                  <a:pt x="7814627" y="28575"/>
                </a:moveTo>
                <a:lnTo>
                  <a:pt x="7700327" y="28575"/>
                </a:lnTo>
                <a:lnTo>
                  <a:pt x="7700327" y="0"/>
                </a:lnTo>
                <a:lnTo>
                  <a:pt x="7814627" y="0"/>
                </a:lnTo>
                <a:lnTo>
                  <a:pt x="7814627" y="28575"/>
                </a:lnTo>
                <a:close/>
              </a:path>
              <a:path w="11980545" h="2543810">
                <a:moveTo>
                  <a:pt x="8014652" y="28575"/>
                </a:moveTo>
                <a:lnTo>
                  <a:pt x="7900352" y="28575"/>
                </a:lnTo>
                <a:lnTo>
                  <a:pt x="7900352" y="0"/>
                </a:lnTo>
                <a:lnTo>
                  <a:pt x="8014652" y="0"/>
                </a:lnTo>
                <a:lnTo>
                  <a:pt x="8014652" y="28575"/>
                </a:lnTo>
                <a:close/>
              </a:path>
              <a:path w="11980545" h="2543810">
                <a:moveTo>
                  <a:pt x="8214677" y="28575"/>
                </a:moveTo>
                <a:lnTo>
                  <a:pt x="8100377" y="28575"/>
                </a:lnTo>
                <a:lnTo>
                  <a:pt x="8100377" y="0"/>
                </a:lnTo>
                <a:lnTo>
                  <a:pt x="8214677" y="0"/>
                </a:lnTo>
                <a:lnTo>
                  <a:pt x="8214677" y="28575"/>
                </a:lnTo>
                <a:close/>
              </a:path>
              <a:path w="11980545" h="2543810">
                <a:moveTo>
                  <a:pt x="8414702" y="28575"/>
                </a:moveTo>
                <a:lnTo>
                  <a:pt x="8300402" y="28575"/>
                </a:lnTo>
                <a:lnTo>
                  <a:pt x="8300402" y="0"/>
                </a:lnTo>
                <a:lnTo>
                  <a:pt x="8414702" y="0"/>
                </a:lnTo>
                <a:lnTo>
                  <a:pt x="8414702" y="28575"/>
                </a:lnTo>
                <a:close/>
              </a:path>
              <a:path w="11980545" h="2543810">
                <a:moveTo>
                  <a:pt x="8614727" y="28575"/>
                </a:moveTo>
                <a:lnTo>
                  <a:pt x="8500427" y="28575"/>
                </a:lnTo>
                <a:lnTo>
                  <a:pt x="8500427" y="0"/>
                </a:lnTo>
                <a:lnTo>
                  <a:pt x="8614727" y="0"/>
                </a:lnTo>
                <a:lnTo>
                  <a:pt x="8614727" y="28575"/>
                </a:lnTo>
                <a:close/>
              </a:path>
              <a:path w="11980545" h="2543810">
                <a:moveTo>
                  <a:pt x="8814752" y="28575"/>
                </a:moveTo>
                <a:lnTo>
                  <a:pt x="8700452" y="28575"/>
                </a:lnTo>
                <a:lnTo>
                  <a:pt x="8700452" y="0"/>
                </a:lnTo>
                <a:lnTo>
                  <a:pt x="8814752" y="0"/>
                </a:lnTo>
                <a:lnTo>
                  <a:pt x="8814752" y="28575"/>
                </a:lnTo>
                <a:close/>
              </a:path>
              <a:path w="11980545" h="2543810">
                <a:moveTo>
                  <a:pt x="9014777" y="28575"/>
                </a:moveTo>
                <a:lnTo>
                  <a:pt x="8900477" y="28575"/>
                </a:lnTo>
                <a:lnTo>
                  <a:pt x="8900477" y="0"/>
                </a:lnTo>
                <a:lnTo>
                  <a:pt x="9014777" y="0"/>
                </a:lnTo>
                <a:lnTo>
                  <a:pt x="9014777" y="28575"/>
                </a:lnTo>
                <a:close/>
              </a:path>
              <a:path w="11980545" h="2543810">
                <a:moveTo>
                  <a:pt x="9214802" y="28575"/>
                </a:moveTo>
                <a:lnTo>
                  <a:pt x="9100502" y="28575"/>
                </a:lnTo>
                <a:lnTo>
                  <a:pt x="9100502" y="0"/>
                </a:lnTo>
                <a:lnTo>
                  <a:pt x="9214802" y="0"/>
                </a:lnTo>
                <a:lnTo>
                  <a:pt x="9214802" y="28575"/>
                </a:lnTo>
                <a:close/>
              </a:path>
              <a:path w="11980545" h="2543810">
                <a:moveTo>
                  <a:pt x="9414827" y="28575"/>
                </a:moveTo>
                <a:lnTo>
                  <a:pt x="9300527" y="28575"/>
                </a:lnTo>
                <a:lnTo>
                  <a:pt x="9300527" y="0"/>
                </a:lnTo>
                <a:lnTo>
                  <a:pt x="9414827" y="0"/>
                </a:lnTo>
                <a:lnTo>
                  <a:pt x="9414827" y="28575"/>
                </a:lnTo>
                <a:close/>
              </a:path>
              <a:path w="11980545" h="2543810">
                <a:moveTo>
                  <a:pt x="9614852" y="28575"/>
                </a:moveTo>
                <a:lnTo>
                  <a:pt x="9500552" y="28575"/>
                </a:lnTo>
                <a:lnTo>
                  <a:pt x="9500552" y="0"/>
                </a:lnTo>
                <a:lnTo>
                  <a:pt x="9614852" y="0"/>
                </a:lnTo>
                <a:lnTo>
                  <a:pt x="9614852" y="28575"/>
                </a:lnTo>
                <a:close/>
              </a:path>
              <a:path w="11980545" h="2543810">
                <a:moveTo>
                  <a:pt x="9814877" y="28575"/>
                </a:moveTo>
                <a:lnTo>
                  <a:pt x="9700577" y="28575"/>
                </a:lnTo>
                <a:lnTo>
                  <a:pt x="9700577" y="0"/>
                </a:lnTo>
                <a:lnTo>
                  <a:pt x="9814877" y="0"/>
                </a:lnTo>
                <a:lnTo>
                  <a:pt x="9814877" y="28575"/>
                </a:lnTo>
                <a:close/>
              </a:path>
              <a:path w="11980545" h="2543810">
                <a:moveTo>
                  <a:pt x="10014902" y="28575"/>
                </a:moveTo>
                <a:lnTo>
                  <a:pt x="9900602" y="28575"/>
                </a:lnTo>
                <a:lnTo>
                  <a:pt x="9900602" y="0"/>
                </a:lnTo>
                <a:lnTo>
                  <a:pt x="10014902" y="0"/>
                </a:lnTo>
                <a:lnTo>
                  <a:pt x="10014902" y="28575"/>
                </a:lnTo>
                <a:close/>
              </a:path>
              <a:path w="11980545" h="2543810">
                <a:moveTo>
                  <a:pt x="10214927" y="28575"/>
                </a:moveTo>
                <a:lnTo>
                  <a:pt x="10100627" y="28575"/>
                </a:lnTo>
                <a:lnTo>
                  <a:pt x="10100627" y="0"/>
                </a:lnTo>
                <a:lnTo>
                  <a:pt x="10214927" y="0"/>
                </a:lnTo>
                <a:lnTo>
                  <a:pt x="10214927" y="28575"/>
                </a:lnTo>
                <a:close/>
              </a:path>
              <a:path w="11980545" h="2543810">
                <a:moveTo>
                  <a:pt x="10414952" y="28575"/>
                </a:moveTo>
                <a:lnTo>
                  <a:pt x="10300652" y="28575"/>
                </a:lnTo>
                <a:lnTo>
                  <a:pt x="10300652" y="0"/>
                </a:lnTo>
                <a:lnTo>
                  <a:pt x="10414952" y="0"/>
                </a:lnTo>
                <a:lnTo>
                  <a:pt x="10414952" y="28575"/>
                </a:lnTo>
                <a:close/>
              </a:path>
              <a:path w="11980545" h="2543810">
                <a:moveTo>
                  <a:pt x="10614977" y="28575"/>
                </a:moveTo>
                <a:lnTo>
                  <a:pt x="10500677" y="28575"/>
                </a:lnTo>
                <a:lnTo>
                  <a:pt x="10500677" y="0"/>
                </a:lnTo>
                <a:lnTo>
                  <a:pt x="10614977" y="0"/>
                </a:lnTo>
                <a:lnTo>
                  <a:pt x="10614977" y="28575"/>
                </a:lnTo>
                <a:close/>
              </a:path>
              <a:path w="11980545" h="2543810">
                <a:moveTo>
                  <a:pt x="10815002" y="28575"/>
                </a:moveTo>
                <a:lnTo>
                  <a:pt x="10700702" y="28575"/>
                </a:lnTo>
                <a:lnTo>
                  <a:pt x="10700702" y="0"/>
                </a:lnTo>
                <a:lnTo>
                  <a:pt x="10815002" y="0"/>
                </a:lnTo>
                <a:lnTo>
                  <a:pt x="10815002" y="28575"/>
                </a:lnTo>
                <a:close/>
              </a:path>
              <a:path w="11980545" h="2543810">
                <a:moveTo>
                  <a:pt x="11015027" y="28575"/>
                </a:moveTo>
                <a:lnTo>
                  <a:pt x="10900727" y="28575"/>
                </a:lnTo>
                <a:lnTo>
                  <a:pt x="10900727" y="0"/>
                </a:lnTo>
                <a:lnTo>
                  <a:pt x="11015027" y="0"/>
                </a:lnTo>
                <a:lnTo>
                  <a:pt x="11015027" y="28575"/>
                </a:lnTo>
                <a:close/>
              </a:path>
              <a:path w="11980545" h="2543810">
                <a:moveTo>
                  <a:pt x="11215052" y="28575"/>
                </a:moveTo>
                <a:lnTo>
                  <a:pt x="11100752" y="28575"/>
                </a:lnTo>
                <a:lnTo>
                  <a:pt x="11100752" y="0"/>
                </a:lnTo>
                <a:lnTo>
                  <a:pt x="11215052" y="0"/>
                </a:lnTo>
                <a:lnTo>
                  <a:pt x="11215052" y="28575"/>
                </a:lnTo>
                <a:close/>
              </a:path>
              <a:path w="11980545" h="2543810">
                <a:moveTo>
                  <a:pt x="11415077" y="28575"/>
                </a:moveTo>
                <a:lnTo>
                  <a:pt x="11300777" y="28575"/>
                </a:lnTo>
                <a:lnTo>
                  <a:pt x="11300777" y="0"/>
                </a:lnTo>
                <a:lnTo>
                  <a:pt x="11415077" y="0"/>
                </a:lnTo>
                <a:lnTo>
                  <a:pt x="11415077" y="28575"/>
                </a:lnTo>
                <a:close/>
              </a:path>
              <a:path w="11980545" h="2543810">
                <a:moveTo>
                  <a:pt x="11615102" y="28575"/>
                </a:moveTo>
                <a:lnTo>
                  <a:pt x="11500802" y="28575"/>
                </a:lnTo>
                <a:lnTo>
                  <a:pt x="11500802" y="0"/>
                </a:lnTo>
                <a:lnTo>
                  <a:pt x="11615102" y="0"/>
                </a:lnTo>
                <a:lnTo>
                  <a:pt x="11615102" y="28575"/>
                </a:lnTo>
                <a:close/>
              </a:path>
              <a:path w="11980545" h="2543810">
                <a:moveTo>
                  <a:pt x="11815127" y="28575"/>
                </a:moveTo>
                <a:lnTo>
                  <a:pt x="11700827" y="28575"/>
                </a:lnTo>
                <a:lnTo>
                  <a:pt x="11700827" y="0"/>
                </a:lnTo>
                <a:lnTo>
                  <a:pt x="11815127" y="0"/>
                </a:lnTo>
                <a:lnTo>
                  <a:pt x="11815127" y="28575"/>
                </a:lnTo>
                <a:close/>
              </a:path>
              <a:path w="11980545" h="2543810">
                <a:moveTo>
                  <a:pt x="11951970" y="28575"/>
                </a:moveTo>
                <a:lnTo>
                  <a:pt x="11900852" y="28575"/>
                </a:lnTo>
                <a:lnTo>
                  <a:pt x="11900852" y="0"/>
                </a:lnTo>
                <a:lnTo>
                  <a:pt x="11966257" y="0"/>
                </a:lnTo>
                <a:lnTo>
                  <a:pt x="11969038" y="279"/>
                </a:lnTo>
                <a:lnTo>
                  <a:pt x="11980545" y="14287"/>
                </a:lnTo>
                <a:lnTo>
                  <a:pt x="11951970" y="14287"/>
                </a:lnTo>
                <a:lnTo>
                  <a:pt x="11951970" y="28575"/>
                </a:lnTo>
                <a:close/>
              </a:path>
              <a:path w="11980545" h="2543810">
                <a:moveTo>
                  <a:pt x="11980545" y="63182"/>
                </a:moveTo>
                <a:lnTo>
                  <a:pt x="11951970" y="63182"/>
                </a:lnTo>
                <a:lnTo>
                  <a:pt x="11951970" y="14287"/>
                </a:lnTo>
                <a:lnTo>
                  <a:pt x="11966257" y="28575"/>
                </a:lnTo>
                <a:lnTo>
                  <a:pt x="11980545" y="28575"/>
                </a:lnTo>
                <a:lnTo>
                  <a:pt x="11980545" y="63182"/>
                </a:lnTo>
                <a:close/>
              </a:path>
              <a:path w="11980545" h="2543810">
                <a:moveTo>
                  <a:pt x="11980545" y="28575"/>
                </a:moveTo>
                <a:lnTo>
                  <a:pt x="11966257" y="28575"/>
                </a:lnTo>
                <a:lnTo>
                  <a:pt x="11951970" y="14287"/>
                </a:lnTo>
                <a:lnTo>
                  <a:pt x="11980545" y="14287"/>
                </a:lnTo>
                <a:lnTo>
                  <a:pt x="11980545" y="28575"/>
                </a:lnTo>
                <a:close/>
              </a:path>
              <a:path w="11980545" h="2543810">
                <a:moveTo>
                  <a:pt x="11980545" y="263207"/>
                </a:moveTo>
                <a:lnTo>
                  <a:pt x="11951970" y="263207"/>
                </a:lnTo>
                <a:lnTo>
                  <a:pt x="11951970" y="148907"/>
                </a:lnTo>
                <a:lnTo>
                  <a:pt x="11980545" y="148907"/>
                </a:lnTo>
                <a:lnTo>
                  <a:pt x="11980545" y="263207"/>
                </a:lnTo>
                <a:close/>
              </a:path>
              <a:path w="11980545" h="2543810">
                <a:moveTo>
                  <a:pt x="11980545" y="463232"/>
                </a:moveTo>
                <a:lnTo>
                  <a:pt x="11951970" y="463232"/>
                </a:lnTo>
                <a:lnTo>
                  <a:pt x="11951970" y="348932"/>
                </a:lnTo>
                <a:lnTo>
                  <a:pt x="11980545" y="348932"/>
                </a:lnTo>
                <a:lnTo>
                  <a:pt x="11980545" y="463232"/>
                </a:lnTo>
                <a:close/>
              </a:path>
              <a:path w="11980545" h="2543810">
                <a:moveTo>
                  <a:pt x="11980545" y="663257"/>
                </a:moveTo>
                <a:lnTo>
                  <a:pt x="11951970" y="663257"/>
                </a:lnTo>
                <a:lnTo>
                  <a:pt x="11951970" y="548957"/>
                </a:lnTo>
                <a:lnTo>
                  <a:pt x="11980545" y="548957"/>
                </a:lnTo>
                <a:lnTo>
                  <a:pt x="11980545" y="663257"/>
                </a:lnTo>
                <a:close/>
              </a:path>
              <a:path w="11980545" h="2543810">
                <a:moveTo>
                  <a:pt x="11980545" y="863282"/>
                </a:moveTo>
                <a:lnTo>
                  <a:pt x="11951970" y="863282"/>
                </a:lnTo>
                <a:lnTo>
                  <a:pt x="11951970" y="748982"/>
                </a:lnTo>
                <a:lnTo>
                  <a:pt x="11980545" y="748982"/>
                </a:lnTo>
                <a:lnTo>
                  <a:pt x="11980545" y="863282"/>
                </a:lnTo>
                <a:close/>
              </a:path>
              <a:path w="11980545" h="2543810">
                <a:moveTo>
                  <a:pt x="11980545" y="1063307"/>
                </a:moveTo>
                <a:lnTo>
                  <a:pt x="11951970" y="1063307"/>
                </a:lnTo>
                <a:lnTo>
                  <a:pt x="11951970" y="949007"/>
                </a:lnTo>
                <a:lnTo>
                  <a:pt x="11980545" y="949007"/>
                </a:lnTo>
                <a:lnTo>
                  <a:pt x="11980545" y="1063307"/>
                </a:lnTo>
                <a:close/>
              </a:path>
              <a:path w="11980545" h="2543810">
                <a:moveTo>
                  <a:pt x="11980545" y="1263332"/>
                </a:moveTo>
                <a:lnTo>
                  <a:pt x="11951970" y="1263332"/>
                </a:lnTo>
                <a:lnTo>
                  <a:pt x="11951970" y="1149032"/>
                </a:lnTo>
                <a:lnTo>
                  <a:pt x="11980545" y="1149032"/>
                </a:lnTo>
                <a:lnTo>
                  <a:pt x="11980545" y="1263332"/>
                </a:lnTo>
                <a:close/>
              </a:path>
              <a:path w="11980545" h="2543810">
                <a:moveTo>
                  <a:pt x="11980545" y="1463357"/>
                </a:moveTo>
                <a:lnTo>
                  <a:pt x="11951970" y="1463357"/>
                </a:lnTo>
                <a:lnTo>
                  <a:pt x="11951970" y="1349057"/>
                </a:lnTo>
                <a:lnTo>
                  <a:pt x="11980545" y="1349057"/>
                </a:lnTo>
                <a:lnTo>
                  <a:pt x="11980545" y="1463357"/>
                </a:lnTo>
                <a:close/>
              </a:path>
              <a:path w="11980545" h="2543810">
                <a:moveTo>
                  <a:pt x="11980545" y="1663382"/>
                </a:moveTo>
                <a:lnTo>
                  <a:pt x="11951970" y="1663382"/>
                </a:lnTo>
                <a:lnTo>
                  <a:pt x="11951970" y="1549082"/>
                </a:lnTo>
                <a:lnTo>
                  <a:pt x="11980545" y="1549082"/>
                </a:lnTo>
                <a:lnTo>
                  <a:pt x="11980545" y="1663382"/>
                </a:lnTo>
                <a:close/>
              </a:path>
              <a:path w="11980545" h="2543810">
                <a:moveTo>
                  <a:pt x="11980545" y="1863407"/>
                </a:moveTo>
                <a:lnTo>
                  <a:pt x="11951970" y="1863407"/>
                </a:lnTo>
                <a:lnTo>
                  <a:pt x="11951970" y="1749107"/>
                </a:lnTo>
                <a:lnTo>
                  <a:pt x="11980545" y="1749107"/>
                </a:lnTo>
                <a:lnTo>
                  <a:pt x="11980545" y="1863407"/>
                </a:lnTo>
                <a:close/>
              </a:path>
              <a:path w="11980545" h="2543810">
                <a:moveTo>
                  <a:pt x="11980545" y="2063432"/>
                </a:moveTo>
                <a:lnTo>
                  <a:pt x="11951970" y="2063432"/>
                </a:lnTo>
                <a:lnTo>
                  <a:pt x="11951970" y="1949132"/>
                </a:lnTo>
                <a:lnTo>
                  <a:pt x="11980545" y="1949132"/>
                </a:lnTo>
                <a:lnTo>
                  <a:pt x="11980545" y="2063432"/>
                </a:lnTo>
                <a:close/>
              </a:path>
              <a:path w="11980545" h="2543810">
                <a:moveTo>
                  <a:pt x="11980545" y="2263457"/>
                </a:moveTo>
                <a:lnTo>
                  <a:pt x="11951970" y="2263457"/>
                </a:lnTo>
                <a:lnTo>
                  <a:pt x="11951970" y="2149157"/>
                </a:lnTo>
                <a:lnTo>
                  <a:pt x="11980545" y="2149157"/>
                </a:lnTo>
                <a:lnTo>
                  <a:pt x="11980545" y="2263457"/>
                </a:lnTo>
                <a:close/>
              </a:path>
              <a:path w="11980545" h="2543810">
                <a:moveTo>
                  <a:pt x="11980545" y="2463482"/>
                </a:moveTo>
                <a:lnTo>
                  <a:pt x="11951970" y="2463482"/>
                </a:lnTo>
                <a:lnTo>
                  <a:pt x="11951970" y="2349182"/>
                </a:lnTo>
                <a:lnTo>
                  <a:pt x="11980545" y="2349182"/>
                </a:lnTo>
                <a:lnTo>
                  <a:pt x="11980545" y="2463482"/>
                </a:lnTo>
                <a:close/>
              </a:path>
              <a:path w="11980545" h="2543810">
                <a:moveTo>
                  <a:pt x="11946572" y="2543810"/>
                </a:moveTo>
                <a:lnTo>
                  <a:pt x="11832272" y="2543810"/>
                </a:lnTo>
                <a:lnTo>
                  <a:pt x="11832272" y="2515235"/>
                </a:lnTo>
                <a:lnTo>
                  <a:pt x="11946572" y="2515235"/>
                </a:lnTo>
                <a:lnTo>
                  <a:pt x="11946572" y="2543810"/>
                </a:lnTo>
                <a:close/>
              </a:path>
              <a:path w="11980545" h="2543810">
                <a:moveTo>
                  <a:pt x="11746547" y="2543810"/>
                </a:moveTo>
                <a:lnTo>
                  <a:pt x="11632247" y="2543810"/>
                </a:lnTo>
                <a:lnTo>
                  <a:pt x="11632247" y="2515235"/>
                </a:lnTo>
                <a:lnTo>
                  <a:pt x="11746547" y="2515235"/>
                </a:lnTo>
                <a:lnTo>
                  <a:pt x="11746547" y="2543810"/>
                </a:lnTo>
                <a:close/>
              </a:path>
              <a:path w="11980545" h="2543810">
                <a:moveTo>
                  <a:pt x="11546522" y="2543810"/>
                </a:moveTo>
                <a:lnTo>
                  <a:pt x="11432222" y="2543810"/>
                </a:lnTo>
                <a:lnTo>
                  <a:pt x="11432222" y="2515235"/>
                </a:lnTo>
                <a:lnTo>
                  <a:pt x="11546522" y="2515235"/>
                </a:lnTo>
                <a:lnTo>
                  <a:pt x="11546522" y="2543810"/>
                </a:lnTo>
                <a:close/>
              </a:path>
              <a:path w="11980545" h="2543810">
                <a:moveTo>
                  <a:pt x="11346497" y="2543810"/>
                </a:moveTo>
                <a:lnTo>
                  <a:pt x="11232197" y="2543810"/>
                </a:lnTo>
                <a:lnTo>
                  <a:pt x="11232197" y="2515235"/>
                </a:lnTo>
                <a:lnTo>
                  <a:pt x="11346497" y="2515235"/>
                </a:lnTo>
                <a:lnTo>
                  <a:pt x="11346497" y="2543810"/>
                </a:lnTo>
                <a:close/>
              </a:path>
              <a:path w="11980545" h="2543810">
                <a:moveTo>
                  <a:pt x="11146472" y="2543810"/>
                </a:moveTo>
                <a:lnTo>
                  <a:pt x="11032172" y="2543810"/>
                </a:lnTo>
                <a:lnTo>
                  <a:pt x="11032172" y="2515235"/>
                </a:lnTo>
                <a:lnTo>
                  <a:pt x="11146472" y="2515235"/>
                </a:lnTo>
                <a:lnTo>
                  <a:pt x="11146472" y="2543810"/>
                </a:lnTo>
                <a:close/>
              </a:path>
              <a:path w="11980545" h="2543810">
                <a:moveTo>
                  <a:pt x="10946447" y="2543810"/>
                </a:moveTo>
                <a:lnTo>
                  <a:pt x="10832147" y="2543810"/>
                </a:lnTo>
                <a:lnTo>
                  <a:pt x="10832147" y="2515235"/>
                </a:lnTo>
                <a:lnTo>
                  <a:pt x="10946447" y="2515235"/>
                </a:lnTo>
                <a:lnTo>
                  <a:pt x="10946447" y="2543810"/>
                </a:lnTo>
                <a:close/>
              </a:path>
              <a:path w="11980545" h="2543810">
                <a:moveTo>
                  <a:pt x="10746422" y="2543810"/>
                </a:moveTo>
                <a:lnTo>
                  <a:pt x="10632122" y="2543810"/>
                </a:lnTo>
                <a:lnTo>
                  <a:pt x="10632122" y="2515235"/>
                </a:lnTo>
                <a:lnTo>
                  <a:pt x="10746422" y="2515235"/>
                </a:lnTo>
                <a:lnTo>
                  <a:pt x="10746422" y="2543810"/>
                </a:lnTo>
                <a:close/>
              </a:path>
              <a:path w="11980545" h="2543810">
                <a:moveTo>
                  <a:pt x="10546397" y="2543810"/>
                </a:moveTo>
                <a:lnTo>
                  <a:pt x="10432097" y="2543810"/>
                </a:lnTo>
                <a:lnTo>
                  <a:pt x="10432097" y="2515235"/>
                </a:lnTo>
                <a:lnTo>
                  <a:pt x="10546397" y="2515235"/>
                </a:lnTo>
                <a:lnTo>
                  <a:pt x="10546397" y="2543810"/>
                </a:lnTo>
                <a:close/>
              </a:path>
              <a:path w="11980545" h="2543810">
                <a:moveTo>
                  <a:pt x="10346372" y="2543810"/>
                </a:moveTo>
                <a:lnTo>
                  <a:pt x="10232072" y="2543810"/>
                </a:lnTo>
                <a:lnTo>
                  <a:pt x="10232072" y="2515235"/>
                </a:lnTo>
                <a:lnTo>
                  <a:pt x="10346372" y="2515235"/>
                </a:lnTo>
                <a:lnTo>
                  <a:pt x="10346372" y="2543810"/>
                </a:lnTo>
                <a:close/>
              </a:path>
              <a:path w="11980545" h="2543810">
                <a:moveTo>
                  <a:pt x="10146347" y="2543810"/>
                </a:moveTo>
                <a:lnTo>
                  <a:pt x="10032047" y="2543810"/>
                </a:lnTo>
                <a:lnTo>
                  <a:pt x="10032047" y="2515235"/>
                </a:lnTo>
                <a:lnTo>
                  <a:pt x="10146347" y="2515235"/>
                </a:lnTo>
                <a:lnTo>
                  <a:pt x="10146347" y="2543810"/>
                </a:lnTo>
                <a:close/>
              </a:path>
              <a:path w="11980545" h="2543810">
                <a:moveTo>
                  <a:pt x="9946322" y="2543810"/>
                </a:moveTo>
                <a:lnTo>
                  <a:pt x="9832022" y="2543810"/>
                </a:lnTo>
                <a:lnTo>
                  <a:pt x="9832022" y="2515235"/>
                </a:lnTo>
                <a:lnTo>
                  <a:pt x="9946322" y="2515235"/>
                </a:lnTo>
                <a:lnTo>
                  <a:pt x="9946322" y="2543810"/>
                </a:lnTo>
                <a:close/>
              </a:path>
              <a:path w="11980545" h="2543810">
                <a:moveTo>
                  <a:pt x="9746297" y="2543810"/>
                </a:moveTo>
                <a:lnTo>
                  <a:pt x="9631997" y="2543810"/>
                </a:lnTo>
                <a:lnTo>
                  <a:pt x="9631997" y="2515235"/>
                </a:lnTo>
                <a:lnTo>
                  <a:pt x="9746297" y="2515235"/>
                </a:lnTo>
                <a:lnTo>
                  <a:pt x="9746297" y="2543810"/>
                </a:lnTo>
                <a:close/>
              </a:path>
              <a:path w="11980545" h="2543810">
                <a:moveTo>
                  <a:pt x="9546272" y="2543810"/>
                </a:moveTo>
                <a:lnTo>
                  <a:pt x="9431972" y="2543810"/>
                </a:lnTo>
                <a:lnTo>
                  <a:pt x="9431972" y="2515235"/>
                </a:lnTo>
                <a:lnTo>
                  <a:pt x="9546272" y="2515235"/>
                </a:lnTo>
                <a:lnTo>
                  <a:pt x="9546272" y="2543810"/>
                </a:lnTo>
                <a:close/>
              </a:path>
              <a:path w="11980545" h="2543810">
                <a:moveTo>
                  <a:pt x="9346247" y="2543810"/>
                </a:moveTo>
                <a:lnTo>
                  <a:pt x="9231947" y="2543810"/>
                </a:lnTo>
                <a:lnTo>
                  <a:pt x="9231947" y="2515235"/>
                </a:lnTo>
                <a:lnTo>
                  <a:pt x="9346247" y="2515235"/>
                </a:lnTo>
                <a:lnTo>
                  <a:pt x="9346247" y="2543810"/>
                </a:lnTo>
                <a:close/>
              </a:path>
              <a:path w="11980545" h="2543810">
                <a:moveTo>
                  <a:pt x="9146222" y="2543810"/>
                </a:moveTo>
                <a:lnTo>
                  <a:pt x="9031922" y="2543810"/>
                </a:lnTo>
                <a:lnTo>
                  <a:pt x="9031922" y="2515235"/>
                </a:lnTo>
                <a:lnTo>
                  <a:pt x="9146222" y="2515235"/>
                </a:lnTo>
                <a:lnTo>
                  <a:pt x="9146222" y="2543810"/>
                </a:lnTo>
                <a:close/>
              </a:path>
              <a:path w="11980545" h="2543810">
                <a:moveTo>
                  <a:pt x="8946197" y="2543810"/>
                </a:moveTo>
                <a:lnTo>
                  <a:pt x="8831897" y="2543810"/>
                </a:lnTo>
                <a:lnTo>
                  <a:pt x="8831897" y="2515235"/>
                </a:lnTo>
                <a:lnTo>
                  <a:pt x="8946197" y="2515235"/>
                </a:lnTo>
                <a:lnTo>
                  <a:pt x="8946197" y="2543810"/>
                </a:lnTo>
                <a:close/>
              </a:path>
              <a:path w="11980545" h="2543810">
                <a:moveTo>
                  <a:pt x="8746172" y="2543810"/>
                </a:moveTo>
                <a:lnTo>
                  <a:pt x="8631872" y="2543810"/>
                </a:lnTo>
                <a:lnTo>
                  <a:pt x="8631872" y="2515235"/>
                </a:lnTo>
                <a:lnTo>
                  <a:pt x="8746172" y="2515235"/>
                </a:lnTo>
                <a:lnTo>
                  <a:pt x="8746172" y="2543810"/>
                </a:lnTo>
                <a:close/>
              </a:path>
              <a:path w="11980545" h="2543810">
                <a:moveTo>
                  <a:pt x="8546147" y="2543810"/>
                </a:moveTo>
                <a:lnTo>
                  <a:pt x="8431847" y="2543810"/>
                </a:lnTo>
                <a:lnTo>
                  <a:pt x="8431847" y="2515235"/>
                </a:lnTo>
                <a:lnTo>
                  <a:pt x="8546147" y="2515235"/>
                </a:lnTo>
                <a:lnTo>
                  <a:pt x="8546147" y="2543810"/>
                </a:lnTo>
                <a:close/>
              </a:path>
              <a:path w="11980545" h="2543810">
                <a:moveTo>
                  <a:pt x="8346122" y="2543810"/>
                </a:moveTo>
                <a:lnTo>
                  <a:pt x="8231822" y="2543810"/>
                </a:lnTo>
                <a:lnTo>
                  <a:pt x="8231822" y="2515235"/>
                </a:lnTo>
                <a:lnTo>
                  <a:pt x="8346122" y="2515235"/>
                </a:lnTo>
                <a:lnTo>
                  <a:pt x="8346122" y="2543810"/>
                </a:lnTo>
                <a:close/>
              </a:path>
              <a:path w="11980545" h="2543810">
                <a:moveTo>
                  <a:pt x="8146097" y="2543810"/>
                </a:moveTo>
                <a:lnTo>
                  <a:pt x="8031797" y="2543810"/>
                </a:lnTo>
                <a:lnTo>
                  <a:pt x="8031797" y="2515235"/>
                </a:lnTo>
                <a:lnTo>
                  <a:pt x="8146097" y="2515235"/>
                </a:lnTo>
                <a:lnTo>
                  <a:pt x="8146097" y="2543810"/>
                </a:lnTo>
                <a:close/>
              </a:path>
              <a:path w="11980545" h="2543810">
                <a:moveTo>
                  <a:pt x="7946072" y="2543810"/>
                </a:moveTo>
                <a:lnTo>
                  <a:pt x="7831772" y="2543810"/>
                </a:lnTo>
                <a:lnTo>
                  <a:pt x="7831772" y="2515235"/>
                </a:lnTo>
                <a:lnTo>
                  <a:pt x="7946072" y="2515235"/>
                </a:lnTo>
                <a:lnTo>
                  <a:pt x="7946072" y="2543810"/>
                </a:lnTo>
                <a:close/>
              </a:path>
              <a:path w="11980545" h="2543810">
                <a:moveTo>
                  <a:pt x="7746047" y="2543810"/>
                </a:moveTo>
                <a:lnTo>
                  <a:pt x="7631747" y="2543810"/>
                </a:lnTo>
                <a:lnTo>
                  <a:pt x="7631747" y="2515235"/>
                </a:lnTo>
                <a:lnTo>
                  <a:pt x="7746047" y="2515235"/>
                </a:lnTo>
                <a:lnTo>
                  <a:pt x="7746047" y="2543810"/>
                </a:lnTo>
                <a:close/>
              </a:path>
              <a:path w="11980545" h="2543810">
                <a:moveTo>
                  <a:pt x="7546022" y="2543810"/>
                </a:moveTo>
                <a:lnTo>
                  <a:pt x="7431722" y="2543810"/>
                </a:lnTo>
                <a:lnTo>
                  <a:pt x="7431722" y="2515235"/>
                </a:lnTo>
                <a:lnTo>
                  <a:pt x="7546022" y="2515235"/>
                </a:lnTo>
                <a:lnTo>
                  <a:pt x="7546022" y="2543810"/>
                </a:lnTo>
                <a:close/>
              </a:path>
              <a:path w="11980545" h="2543810">
                <a:moveTo>
                  <a:pt x="7345997" y="2543810"/>
                </a:moveTo>
                <a:lnTo>
                  <a:pt x="7231697" y="2543810"/>
                </a:lnTo>
                <a:lnTo>
                  <a:pt x="7231697" y="2515235"/>
                </a:lnTo>
                <a:lnTo>
                  <a:pt x="7345997" y="2515235"/>
                </a:lnTo>
                <a:lnTo>
                  <a:pt x="7345997" y="2543810"/>
                </a:lnTo>
                <a:close/>
              </a:path>
              <a:path w="11980545" h="2543810">
                <a:moveTo>
                  <a:pt x="7145972" y="2543810"/>
                </a:moveTo>
                <a:lnTo>
                  <a:pt x="7031672" y="2543810"/>
                </a:lnTo>
                <a:lnTo>
                  <a:pt x="7031672" y="2515235"/>
                </a:lnTo>
                <a:lnTo>
                  <a:pt x="7145972" y="2515235"/>
                </a:lnTo>
                <a:lnTo>
                  <a:pt x="7145972" y="2543810"/>
                </a:lnTo>
                <a:close/>
              </a:path>
              <a:path w="11980545" h="2543810">
                <a:moveTo>
                  <a:pt x="6945947" y="2543810"/>
                </a:moveTo>
                <a:lnTo>
                  <a:pt x="6831647" y="2543810"/>
                </a:lnTo>
                <a:lnTo>
                  <a:pt x="6831647" y="2515235"/>
                </a:lnTo>
                <a:lnTo>
                  <a:pt x="6945947" y="2515235"/>
                </a:lnTo>
                <a:lnTo>
                  <a:pt x="6945947" y="2543810"/>
                </a:lnTo>
                <a:close/>
              </a:path>
              <a:path w="11980545" h="2543810">
                <a:moveTo>
                  <a:pt x="6745922" y="2543810"/>
                </a:moveTo>
                <a:lnTo>
                  <a:pt x="6631622" y="2543810"/>
                </a:lnTo>
                <a:lnTo>
                  <a:pt x="6631622" y="2515235"/>
                </a:lnTo>
                <a:lnTo>
                  <a:pt x="6745922" y="2515235"/>
                </a:lnTo>
                <a:lnTo>
                  <a:pt x="6745922" y="2543810"/>
                </a:lnTo>
                <a:close/>
              </a:path>
              <a:path w="11980545" h="2543810">
                <a:moveTo>
                  <a:pt x="6545897" y="2543810"/>
                </a:moveTo>
                <a:lnTo>
                  <a:pt x="6431597" y="2543810"/>
                </a:lnTo>
                <a:lnTo>
                  <a:pt x="6431597" y="2515235"/>
                </a:lnTo>
                <a:lnTo>
                  <a:pt x="6545897" y="2515235"/>
                </a:lnTo>
                <a:lnTo>
                  <a:pt x="6545897" y="2543810"/>
                </a:lnTo>
                <a:close/>
              </a:path>
              <a:path w="11980545" h="2543810">
                <a:moveTo>
                  <a:pt x="6345872" y="2543810"/>
                </a:moveTo>
                <a:lnTo>
                  <a:pt x="6231572" y="2543810"/>
                </a:lnTo>
                <a:lnTo>
                  <a:pt x="6231572" y="2515235"/>
                </a:lnTo>
                <a:lnTo>
                  <a:pt x="6345872" y="2515235"/>
                </a:lnTo>
                <a:lnTo>
                  <a:pt x="6345872" y="2543810"/>
                </a:lnTo>
                <a:close/>
              </a:path>
              <a:path w="11980545" h="2543810">
                <a:moveTo>
                  <a:pt x="6145847" y="2543810"/>
                </a:moveTo>
                <a:lnTo>
                  <a:pt x="6031547" y="2543810"/>
                </a:lnTo>
                <a:lnTo>
                  <a:pt x="6031547" y="2515235"/>
                </a:lnTo>
                <a:lnTo>
                  <a:pt x="6145847" y="2515235"/>
                </a:lnTo>
                <a:lnTo>
                  <a:pt x="6145847" y="2543810"/>
                </a:lnTo>
                <a:close/>
              </a:path>
              <a:path w="11980545" h="2543810">
                <a:moveTo>
                  <a:pt x="5945822" y="2543810"/>
                </a:moveTo>
                <a:lnTo>
                  <a:pt x="5831522" y="2543810"/>
                </a:lnTo>
                <a:lnTo>
                  <a:pt x="5831522" y="2515235"/>
                </a:lnTo>
                <a:lnTo>
                  <a:pt x="5945822" y="2515235"/>
                </a:lnTo>
                <a:lnTo>
                  <a:pt x="5945822" y="2543810"/>
                </a:lnTo>
                <a:close/>
              </a:path>
              <a:path w="11980545" h="2543810">
                <a:moveTo>
                  <a:pt x="5745797" y="2543810"/>
                </a:moveTo>
                <a:lnTo>
                  <a:pt x="5631497" y="2543810"/>
                </a:lnTo>
                <a:lnTo>
                  <a:pt x="5631497" y="2515235"/>
                </a:lnTo>
                <a:lnTo>
                  <a:pt x="5745797" y="2515235"/>
                </a:lnTo>
                <a:lnTo>
                  <a:pt x="5745797" y="2543810"/>
                </a:lnTo>
                <a:close/>
              </a:path>
              <a:path w="11980545" h="2543810">
                <a:moveTo>
                  <a:pt x="5545772" y="2543810"/>
                </a:moveTo>
                <a:lnTo>
                  <a:pt x="5431472" y="2543810"/>
                </a:lnTo>
                <a:lnTo>
                  <a:pt x="5431472" y="2515235"/>
                </a:lnTo>
                <a:lnTo>
                  <a:pt x="5545772" y="2515235"/>
                </a:lnTo>
                <a:lnTo>
                  <a:pt x="5545772" y="2543810"/>
                </a:lnTo>
                <a:close/>
              </a:path>
              <a:path w="11980545" h="2543810">
                <a:moveTo>
                  <a:pt x="5345747" y="2543810"/>
                </a:moveTo>
                <a:lnTo>
                  <a:pt x="5231447" y="2543810"/>
                </a:lnTo>
                <a:lnTo>
                  <a:pt x="5231447" y="2515235"/>
                </a:lnTo>
                <a:lnTo>
                  <a:pt x="5345747" y="2515235"/>
                </a:lnTo>
                <a:lnTo>
                  <a:pt x="5345747" y="2543810"/>
                </a:lnTo>
                <a:close/>
              </a:path>
              <a:path w="11980545" h="2543810">
                <a:moveTo>
                  <a:pt x="5145722" y="2543810"/>
                </a:moveTo>
                <a:lnTo>
                  <a:pt x="5031422" y="2543810"/>
                </a:lnTo>
                <a:lnTo>
                  <a:pt x="5031422" y="2515235"/>
                </a:lnTo>
                <a:lnTo>
                  <a:pt x="5145722" y="2515235"/>
                </a:lnTo>
                <a:lnTo>
                  <a:pt x="5145722" y="2543810"/>
                </a:lnTo>
                <a:close/>
              </a:path>
              <a:path w="11980545" h="2543810">
                <a:moveTo>
                  <a:pt x="4945697" y="2543810"/>
                </a:moveTo>
                <a:lnTo>
                  <a:pt x="4831397" y="2543810"/>
                </a:lnTo>
                <a:lnTo>
                  <a:pt x="4831397" y="2515235"/>
                </a:lnTo>
                <a:lnTo>
                  <a:pt x="4945697" y="2515235"/>
                </a:lnTo>
                <a:lnTo>
                  <a:pt x="4945697" y="2543810"/>
                </a:lnTo>
                <a:close/>
              </a:path>
              <a:path w="11980545" h="2543810">
                <a:moveTo>
                  <a:pt x="4745672" y="2543810"/>
                </a:moveTo>
                <a:lnTo>
                  <a:pt x="4631372" y="2543810"/>
                </a:lnTo>
                <a:lnTo>
                  <a:pt x="4631372" y="2515235"/>
                </a:lnTo>
                <a:lnTo>
                  <a:pt x="4745672" y="2515235"/>
                </a:lnTo>
                <a:lnTo>
                  <a:pt x="4745672" y="2543810"/>
                </a:lnTo>
                <a:close/>
              </a:path>
              <a:path w="11980545" h="2543810">
                <a:moveTo>
                  <a:pt x="4545647" y="2543810"/>
                </a:moveTo>
                <a:lnTo>
                  <a:pt x="4431347" y="2543810"/>
                </a:lnTo>
                <a:lnTo>
                  <a:pt x="4431347" y="2515235"/>
                </a:lnTo>
                <a:lnTo>
                  <a:pt x="4545647" y="2515235"/>
                </a:lnTo>
                <a:lnTo>
                  <a:pt x="4545647" y="2543810"/>
                </a:lnTo>
                <a:close/>
              </a:path>
              <a:path w="11980545" h="2543810">
                <a:moveTo>
                  <a:pt x="4345622" y="2543810"/>
                </a:moveTo>
                <a:lnTo>
                  <a:pt x="4231322" y="2543810"/>
                </a:lnTo>
                <a:lnTo>
                  <a:pt x="4231322" y="2515235"/>
                </a:lnTo>
                <a:lnTo>
                  <a:pt x="4345622" y="2515235"/>
                </a:lnTo>
                <a:lnTo>
                  <a:pt x="4345622" y="2543810"/>
                </a:lnTo>
                <a:close/>
              </a:path>
              <a:path w="11980545" h="2543810">
                <a:moveTo>
                  <a:pt x="4145597" y="2543810"/>
                </a:moveTo>
                <a:lnTo>
                  <a:pt x="4031297" y="2543810"/>
                </a:lnTo>
                <a:lnTo>
                  <a:pt x="4031297" y="2515235"/>
                </a:lnTo>
                <a:lnTo>
                  <a:pt x="4145597" y="2515235"/>
                </a:lnTo>
                <a:lnTo>
                  <a:pt x="4145597" y="2543810"/>
                </a:lnTo>
                <a:close/>
              </a:path>
              <a:path w="11980545" h="2543810">
                <a:moveTo>
                  <a:pt x="3945572" y="2543810"/>
                </a:moveTo>
                <a:lnTo>
                  <a:pt x="3831272" y="2543810"/>
                </a:lnTo>
                <a:lnTo>
                  <a:pt x="3831272" y="2515235"/>
                </a:lnTo>
                <a:lnTo>
                  <a:pt x="3945572" y="2515235"/>
                </a:lnTo>
                <a:lnTo>
                  <a:pt x="3945572" y="2543810"/>
                </a:lnTo>
                <a:close/>
              </a:path>
              <a:path w="11980545" h="2543810">
                <a:moveTo>
                  <a:pt x="3745547" y="2543810"/>
                </a:moveTo>
                <a:lnTo>
                  <a:pt x="3631247" y="2543810"/>
                </a:lnTo>
                <a:lnTo>
                  <a:pt x="3631247" y="2515235"/>
                </a:lnTo>
                <a:lnTo>
                  <a:pt x="3745547" y="2515235"/>
                </a:lnTo>
                <a:lnTo>
                  <a:pt x="3745547" y="2543810"/>
                </a:lnTo>
                <a:close/>
              </a:path>
              <a:path w="11980545" h="2543810">
                <a:moveTo>
                  <a:pt x="3545522" y="2543810"/>
                </a:moveTo>
                <a:lnTo>
                  <a:pt x="3431222" y="2543810"/>
                </a:lnTo>
                <a:lnTo>
                  <a:pt x="3431222" y="2515235"/>
                </a:lnTo>
                <a:lnTo>
                  <a:pt x="3545522" y="2515235"/>
                </a:lnTo>
                <a:lnTo>
                  <a:pt x="3545522" y="2543810"/>
                </a:lnTo>
                <a:close/>
              </a:path>
              <a:path w="11980545" h="2543810">
                <a:moveTo>
                  <a:pt x="3345497" y="2543810"/>
                </a:moveTo>
                <a:lnTo>
                  <a:pt x="3231197" y="2543810"/>
                </a:lnTo>
                <a:lnTo>
                  <a:pt x="3231197" y="2515235"/>
                </a:lnTo>
                <a:lnTo>
                  <a:pt x="3345497" y="2515235"/>
                </a:lnTo>
                <a:lnTo>
                  <a:pt x="3345497" y="2543810"/>
                </a:lnTo>
                <a:close/>
              </a:path>
              <a:path w="11980545" h="2543810">
                <a:moveTo>
                  <a:pt x="3145472" y="2543810"/>
                </a:moveTo>
                <a:lnTo>
                  <a:pt x="3031172" y="2543810"/>
                </a:lnTo>
                <a:lnTo>
                  <a:pt x="3031172" y="2515235"/>
                </a:lnTo>
                <a:lnTo>
                  <a:pt x="3145472" y="2515235"/>
                </a:lnTo>
                <a:lnTo>
                  <a:pt x="3145472" y="2543810"/>
                </a:lnTo>
                <a:close/>
              </a:path>
              <a:path w="11980545" h="2543810">
                <a:moveTo>
                  <a:pt x="2945447" y="2543810"/>
                </a:moveTo>
                <a:lnTo>
                  <a:pt x="2831147" y="2543810"/>
                </a:lnTo>
                <a:lnTo>
                  <a:pt x="2831147" y="2515235"/>
                </a:lnTo>
                <a:lnTo>
                  <a:pt x="2945447" y="2515235"/>
                </a:lnTo>
                <a:lnTo>
                  <a:pt x="2945447" y="2543810"/>
                </a:lnTo>
                <a:close/>
              </a:path>
              <a:path w="11980545" h="2543810">
                <a:moveTo>
                  <a:pt x="2745422" y="2543810"/>
                </a:moveTo>
                <a:lnTo>
                  <a:pt x="2631122" y="2543810"/>
                </a:lnTo>
                <a:lnTo>
                  <a:pt x="2631122" y="2515235"/>
                </a:lnTo>
                <a:lnTo>
                  <a:pt x="2745422" y="2515235"/>
                </a:lnTo>
                <a:lnTo>
                  <a:pt x="2745422" y="2543810"/>
                </a:lnTo>
                <a:close/>
              </a:path>
              <a:path w="11980545" h="2543810">
                <a:moveTo>
                  <a:pt x="2545397" y="2543810"/>
                </a:moveTo>
                <a:lnTo>
                  <a:pt x="2431097" y="2543810"/>
                </a:lnTo>
                <a:lnTo>
                  <a:pt x="2431097" y="2515235"/>
                </a:lnTo>
                <a:lnTo>
                  <a:pt x="2545397" y="2515235"/>
                </a:lnTo>
                <a:lnTo>
                  <a:pt x="2545397" y="2543810"/>
                </a:lnTo>
                <a:close/>
              </a:path>
              <a:path w="11980545" h="2543810">
                <a:moveTo>
                  <a:pt x="2345372" y="2543810"/>
                </a:moveTo>
                <a:lnTo>
                  <a:pt x="2231072" y="2543810"/>
                </a:lnTo>
                <a:lnTo>
                  <a:pt x="2231072" y="2515235"/>
                </a:lnTo>
                <a:lnTo>
                  <a:pt x="2345372" y="2515235"/>
                </a:lnTo>
                <a:lnTo>
                  <a:pt x="2345372" y="2543810"/>
                </a:lnTo>
                <a:close/>
              </a:path>
              <a:path w="11980545" h="2543810">
                <a:moveTo>
                  <a:pt x="2145347" y="2543810"/>
                </a:moveTo>
                <a:lnTo>
                  <a:pt x="2031047" y="2543810"/>
                </a:lnTo>
                <a:lnTo>
                  <a:pt x="2031047" y="2515235"/>
                </a:lnTo>
                <a:lnTo>
                  <a:pt x="2145347" y="2515235"/>
                </a:lnTo>
                <a:lnTo>
                  <a:pt x="2145347" y="2543810"/>
                </a:lnTo>
                <a:close/>
              </a:path>
              <a:path w="11980545" h="2543810">
                <a:moveTo>
                  <a:pt x="1945322" y="2543810"/>
                </a:moveTo>
                <a:lnTo>
                  <a:pt x="1831022" y="2543810"/>
                </a:lnTo>
                <a:lnTo>
                  <a:pt x="1831022" y="2515235"/>
                </a:lnTo>
                <a:lnTo>
                  <a:pt x="1945322" y="2515235"/>
                </a:lnTo>
                <a:lnTo>
                  <a:pt x="1945322" y="2543810"/>
                </a:lnTo>
                <a:close/>
              </a:path>
              <a:path w="11980545" h="2543810">
                <a:moveTo>
                  <a:pt x="1745297" y="2543810"/>
                </a:moveTo>
                <a:lnTo>
                  <a:pt x="1630997" y="2543810"/>
                </a:lnTo>
                <a:lnTo>
                  <a:pt x="1630997" y="2515235"/>
                </a:lnTo>
                <a:lnTo>
                  <a:pt x="1745297" y="2515235"/>
                </a:lnTo>
                <a:lnTo>
                  <a:pt x="1745297" y="2543810"/>
                </a:lnTo>
                <a:close/>
              </a:path>
              <a:path w="11980545" h="2543810">
                <a:moveTo>
                  <a:pt x="1545272" y="2543810"/>
                </a:moveTo>
                <a:lnTo>
                  <a:pt x="1430972" y="2543810"/>
                </a:lnTo>
                <a:lnTo>
                  <a:pt x="1430972" y="2515235"/>
                </a:lnTo>
                <a:lnTo>
                  <a:pt x="1545272" y="2515235"/>
                </a:lnTo>
                <a:lnTo>
                  <a:pt x="1545272" y="2543810"/>
                </a:lnTo>
                <a:close/>
              </a:path>
              <a:path w="11980545" h="2543810">
                <a:moveTo>
                  <a:pt x="1345247" y="2543810"/>
                </a:moveTo>
                <a:lnTo>
                  <a:pt x="1230947" y="2543810"/>
                </a:lnTo>
                <a:lnTo>
                  <a:pt x="1230947" y="2515235"/>
                </a:lnTo>
                <a:lnTo>
                  <a:pt x="1345247" y="2515235"/>
                </a:lnTo>
                <a:lnTo>
                  <a:pt x="1345247" y="2543810"/>
                </a:lnTo>
                <a:close/>
              </a:path>
              <a:path w="11980545" h="2543810">
                <a:moveTo>
                  <a:pt x="1145222" y="2543810"/>
                </a:moveTo>
                <a:lnTo>
                  <a:pt x="1030922" y="2543810"/>
                </a:lnTo>
                <a:lnTo>
                  <a:pt x="1030922" y="2515235"/>
                </a:lnTo>
                <a:lnTo>
                  <a:pt x="1145222" y="2515235"/>
                </a:lnTo>
                <a:lnTo>
                  <a:pt x="1145222" y="2543810"/>
                </a:lnTo>
                <a:close/>
              </a:path>
              <a:path w="11980545" h="2543810">
                <a:moveTo>
                  <a:pt x="945197" y="2543810"/>
                </a:moveTo>
                <a:lnTo>
                  <a:pt x="830897" y="2543810"/>
                </a:lnTo>
                <a:lnTo>
                  <a:pt x="830897" y="2515235"/>
                </a:lnTo>
                <a:lnTo>
                  <a:pt x="945197" y="2515235"/>
                </a:lnTo>
                <a:lnTo>
                  <a:pt x="945197" y="2543810"/>
                </a:lnTo>
                <a:close/>
              </a:path>
              <a:path w="11980545" h="2543810">
                <a:moveTo>
                  <a:pt x="745172" y="2543810"/>
                </a:moveTo>
                <a:lnTo>
                  <a:pt x="630872" y="2543810"/>
                </a:lnTo>
                <a:lnTo>
                  <a:pt x="630872" y="2515235"/>
                </a:lnTo>
                <a:lnTo>
                  <a:pt x="745172" y="2515235"/>
                </a:lnTo>
                <a:lnTo>
                  <a:pt x="745172" y="2543810"/>
                </a:lnTo>
                <a:close/>
              </a:path>
              <a:path w="11980545" h="2543810">
                <a:moveTo>
                  <a:pt x="545147" y="2543810"/>
                </a:moveTo>
                <a:lnTo>
                  <a:pt x="430847" y="2543810"/>
                </a:lnTo>
                <a:lnTo>
                  <a:pt x="430847" y="2515235"/>
                </a:lnTo>
                <a:lnTo>
                  <a:pt x="545147" y="2515235"/>
                </a:lnTo>
                <a:lnTo>
                  <a:pt x="545147" y="2543810"/>
                </a:lnTo>
                <a:close/>
              </a:path>
              <a:path w="11980545" h="2543810">
                <a:moveTo>
                  <a:pt x="345122" y="2543810"/>
                </a:moveTo>
                <a:lnTo>
                  <a:pt x="230822" y="2543810"/>
                </a:lnTo>
                <a:lnTo>
                  <a:pt x="230822" y="2515235"/>
                </a:lnTo>
                <a:lnTo>
                  <a:pt x="345122" y="2515235"/>
                </a:lnTo>
                <a:lnTo>
                  <a:pt x="345122" y="2543810"/>
                </a:lnTo>
                <a:close/>
              </a:path>
              <a:path w="11980545" h="2543810">
                <a:moveTo>
                  <a:pt x="145097" y="2543810"/>
                </a:moveTo>
                <a:lnTo>
                  <a:pt x="30797" y="2543810"/>
                </a:lnTo>
                <a:lnTo>
                  <a:pt x="30797" y="2515235"/>
                </a:lnTo>
                <a:lnTo>
                  <a:pt x="145097" y="2515235"/>
                </a:lnTo>
                <a:lnTo>
                  <a:pt x="145097" y="2543810"/>
                </a:lnTo>
                <a:close/>
              </a:path>
            </a:pathLst>
          </a:cu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0" rIns="0" bIns="0" rtlCol="0"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endParaRPr sz="8800">
              <a:solidFill>
                <a:schemeClr val="bg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128636" y="780302"/>
            <a:ext cx="93309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场地推荐</a:t>
            </a:r>
            <a:r>
              <a:rPr lang="en-US" altLang="zh-CN" b="1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 </a:t>
            </a:r>
            <a:r>
              <a:rPr lang="en-US" altLang="zh-CN" sz="4265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/ </a:t>
            </a:r>
            <a:r>
              <a:rPr lang="en-US" altLang="zh-CN" sz="36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Site recommendation</a:t>
            </a:r>
            <a:endParaRPr lang="zh-CN" altLang="en-US" sz="36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2149" y="472865"/>
            <a:ext cx="2444702" cy="631508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object 140"/>
          <p:cNvSpPr txBox="1"/>
          <p:nvPr/>
        </p:nvSpPr>
        <p:spPr>
          <a:xfrm>
            <a:off x="394185" y="4105962"/>
            <a:ext cx="22883826" cy="2548518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816610">
              <a:lnSpc>
                <a:spcPct val="200000"/>
              </a:lnSpc>
              <a:spcBef>
                <a:spcPts val="200"/>
              </a:spcBef>
            </a:pPr>
            <a:r>
              <a:rPr lang="zh-CN" altLang="en-US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cs typeface="Canela Text Regular"/>
              </a:rPr>
              <a:t>酒店地址：沈阳市</a:t>
            </a:r>
            <a:r>
              <a:rPr lang="zh-CN" altLang="en-US" sz="2800" dirty="0">
                <a:solidFill>
                  <a:schemeClr val="bg1"/>
                </a:solidFill>
                <a:latin typeface="HYLiangPinXianJ" pitchFamily="18" charset="-122"/>
              </a:rPr>
              <a:t>沈河区哈尔滨路</a:t>
            </a:r>
            <a:r>
              <a:rPr lang="en-US" altLang="zh-CN" sz="2800" dirty="0">
                <a:solidFill>
                  <a:schemeClr val="bg1"/>
                </a:solidFill>
                <a:latin typeface="HYLiangPinXianJ" pitchFamily="18" charset="-122"/>
              </a:rPr>
              <a:t>99</a:t>
            </a:r>
            <a:r>
              <a:rPr lang="zh-CN" altLang="en-US" sz="2800" dirty="0">
                <a:solidFill>
                  <a:schemeClr val="bg1"/>
                </a:solidFill>
                <a:latin typeface="HYLiangPinXianJ" pitchFamily="18" charset="-122"/>
              </a:rPr>
              <a:t>号</a:t>
            </a:r>
            <a:endParaRPr lang="zh-CN" altLang="en-US" sz="2800" dirty="0">
              <a:solidFill>
                <a:schemeClr val="bg1"/>
              </a:solidFill>
              <a:latin typeface="HYLiangPinXianJ" pitchFamily="18" charset="-122"/>
            </a:endParaRPr>
          </a:p>
          <a:p>
            <a:pPr marL="816610">
              <a:lnSpc>
                <a:spcPct val="200000"/>
              </a:lnSpc>
              <a:spcBef>
                <a:spcPts val="200"/>
              </a:spcBef>
            </a:pPr>
            <a:r>
              <a:rPr lang="zh-CN" altLang="en-US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cs typeface="Canela Text Regular"/>
              </a:rPr>
              <a:t>年会场地：</a:t>
            </a:r>
            <a:r>
              <a:rPr lang="en-US" altLang="zh-CN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cs typeface="Canela Text Regular"/>
              </a:rPr>
              <a:t>3F</a:t>
            </a:r>
            <a:r>
              <a:rPr lang="zh-CN" altLang="en-US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cs typeface="Canela Text Regular"/>
              </a:rPr>
              <a:t>大宴会厅</a:t>
            </a:r>
            <a:endParaRPr lang="zh-CN" altLang="en-US" sz="28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  <a:cs typeface="Canela Text Regular"/>
            </a:endParaRPr>
          </a:p>
          <a:p>
            <a:pPr marL="816610">
              <a:lnSpc>
                <a:spcPct val="200000"/>
              </a:lnSpc>
              <a:spcBef>
                <a:spcPts val="200"/>
              </a:spcBef>
            </a:pPr>
            <a:r>
              <a:rPr lang="zh-CN" altLang="en-US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cs typeface="Canela Text Regular"/>
              </a:rPr>
              <a:t>场地情况：内场总面积</a:t>
            </a:r>
            <a:r>
              <a:rPr lang="en-US" altLang="zh-CN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cs typeface="Canela Text Regular"/>
              </a:rPr>
              <a:t>784</a:t>
            </a:r>
            <a:r>
              <a:rPr lang="zh-CN" altLang="en-US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cs typeface="Canela Text Regular"/>
              </a:rPr>
              <a:t>平方米，横向</a:t>
            </a:r>
            <a:r>
              <a:rPr lang="en-US" altLang="zh-CN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cs typeface="Canela Text Regular"/>
              </a:rPr>
              <a:t>56m</a:t>
            </a:r>
            <a:r>
              <a:rPr lang="zh-CN" altLang="en-US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cs typeface="Canela Text Regular"/>
              </a:rPr>
              <a:t>，纵向</a:t>
            </a:r>
            <a:r>
              <a:rPr lang="en-US" altLang="zh-CN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  <a:cs typeface="Canela Text Regular"/>
              </a:rPr>
              <a:t>23m</a:t>
            </a:r>
            <a:endParaRPr lang="en-US" altLang="zh-CN" sz="28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  <a:cs typeface="Canela Text Regular"/>
            </a:endParaRPr>
          </a:p>
        </p:txBody>
      </p:sp>
      <p:sp>
        <p:nvSpPr>
          <p:cNvPr id="141" name="object 141"/>
          <p:cNvSpPr txBox="1">
            <a:spLocks noGrp="1"/>
          </p:cNvSpPr>
          <p:nvPr/>
        </p:nvSpPr>
        <p:spPr>
          <a:xfrm>
            <a:off x="1231628" y="3093604"/>
            <a:ext cx="6867344" cy="778418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>
            <a:lvl1pPr>
              <a:defRPr sz="2500" b="1" i="0">
                <a:solidFill>
                  <a:schemeClr val="bg1"/>
                </a:solidFill>
                <a:latin typeface="微软雅黑" panose="020B0503020204020204" pitchFamily="34" charset="-122"/>
                <a:ea typeface="+mj-ea"/>
                <a:cs typeface="微软雅黑" panose="020B0503020204020204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3600" b="0" dirty="0">
                <a:solidFill>
                  <a:srgbClr val="FF9300"/>
                </a:solidFill>
                <a:latin typeface="HYLiangPinXianJ" pitchFamily="18" charset="-122"/>
                <a:ea typeface="方正细圆简体" panose="03000509000000000000"/>
                <a:cs typeface="Canela Text Regular"/>
              </a:rPr>
              <a:t>沈阳东北大厦酒店</a:t>
            </a:r>
            <a:endParaRPr lang="zh-CN" altLang="en-US" sz="3600" b="0" dirty="0">
              <a:solidFill>
                <a:srgbClr val="FF9300"/>
              </a:solidFill>
              <a:latin typeface="HYLiangPinXianJ" pitchFamily="18" charset="-122"/>
              <a:ea typeface="方正细圆简体" panose="03000509000000000000"/>
              <a:cs typeface="Canela Text Regular"/>
            </a:endParaRPr>
          </a:p>
        </p:txBody>
      </p:sp>
      <p:sp>
        <p:nvSpPr>
          <p:cNvPr id="150" name="object 8"/>
          <p:cNvSpPr/>
          <p:nvPr/>
        </p:nvSpPr>
        <p:spPr>
          <a:xfrm>
            <a:off x="934239" y="2612572"/>
            <a:ext cx="22343772" cy="4702628"/>
          </a:xfrm>
          <a:custGeom>
            <a:avLst/>
            <a:gdLst/>
            <a:ahLst/>
            <a:cxnLst/>
            <a:rect l="l" t="t" r="r" b="b"/>
            <a:pathLst>
              <a:path w="11980545" h="2543810">
                <a:moveTo>
                  <a:pt x="28575" y="2529522"/>
                </a:moveTo>
                <a:lnTo>
                  <a:pt x="0" y="2529522"/>
                </a:lnTo>
                <a:lnTo>
                  <a:pt x="0" y="2415222"/>
                </a:lnTo>
                <a:lnTo>
                  <a:pt x="28575" y="2415222"/>
                </a:lnTo>
                <a:lnTo>
                  <a:pt x="28575" y="2529522"/>
                </a:lnTo>
                <a:close/>
              </a:path>
              <a:path w="11980545" h="2543810">
                <a:moveTo>
                  <a:pt x="28575" y="2329497"/>
                </a:moveTo>
                <a:lnTo>
                  <a:pt x="0" y="2329497"/>
                </a:lnTo>
                <a:lnTo>
                  <a:pt x="0" y="2215197"/>
                </a:lnTo>
                <a:lnTo>
                  <a:pt x="28575" y="2215197"/>
                </a:lnTo>
                <a:lnTo>
                  <a:pt x="28575" y="2329497"/>
                </a:lnTo>
                <a:close/>
              </a:path>
              <a:path w="11980545" h="2543810">
                <a:moveTo>
                  <a:pt x="28575" y="2129472"/>
                </a:moveTo>
                <a:lnTo>
                  <a:pt x="0" y="2129472"/>
                </a:lnTo>
                <a:lnTo>
                  <a:pt x="0" y="2015172"/>
                </a:lnTo>
                <a:lnTo>
                  <a:pt x="28575" y="2015172"/>
                </a:lnTo>
                <a:lnTo>
                  <a:pt x="28575" y="2129472"/>
                </a:lnTo>
                <a:close/>
              </a:path>
              <a:path w="11980545" h="2543810">
                <a:moveTo>
                  <a:pt x="28575" y="1929447"/>
                </a:moveTo>
                <a:lnTo>
                  <a:pt x="0" y="1929447"/>
                </a:lnTo>
                <a:lnTo>
                  <a:pt x="0" y="1815147"/>
                </a:lnTo>
                <a:lnTo>
                  <a:pt x="28575" y="1815147"/>
                </a:lnTo>
                <a:lnTo>
                  <a:pt x="28575" y="1929447"/>
                </a:lnTo>
                <a:close/>
              </a:path>
              <a:path w="11980545" h="2543810">
                <a:moveTo>
                  <a:pt x="28575" y="1729422"/>
                </a:moveTo>
                <a:lnTo>
                  <a:pt x="0" y="1729422"/>
                </a:lnTo>
                <a:lnTo>
                  <a:pt x="0" y="1615122"/>
                </a:lnTo>
                <a:lnTo>
                  <a:pt x="28575" y="1615122"/>
                </a:lnTo>
                <a:lnTo>
                  <a:pt x="28575" y="1729422"/>
                </a:lnTo>
                <a:close/>
              </a:path>
              <a:path w="11980545" h="2543810">
                <a:moveTo>
                  <a:pt x="28575" y="1529397"/>
                </a:moveTo>
                <a:lnTo>
                  <a:pt x="0" y="1529397"/>
                </a:lnTo>
                <a:lnTo>
                  <a:pt x="0" y="1415097"/>
                </a:lnTo>
                <a:lnTo>
                  <a:pt x="28575" y="1415097"/>
                </a:lnTo>
                <a:lnTo>
                  <a:pt x="28575" y="1529397"/>
                </a:lnTo>
                <a:close/>
              </a:path>
              <a:path w="11980545" h="2543810">
                <a:moveTo>
                  <a:pt x="28575" y="1329372"/>
                </a:moveTo>
                <a:lnTo>
                  <a:pt x="0" y="1329372"/>
                </a:lnTo>
                <a:lnTo>
                  <a:pt x="0" y="1215072"/>
                </a:lnTo>
                <a:lnTo>
                  <a:pt x="28575" y="1215072"/>
                </a:lnTo>
                <a:lnTo>
                  <a:pt x="28575" y="1329372"/>
                </a:lnTo>
                <a:close/>
              </a:path>
              <a:path w="11980545" h="2543810">
                <a:moveTo>
                  <a:pt x="28575" y="1129347"/>
                </a:moveTo>
                <a:lnTo>
                  <a:pt x="0" y="1129347"/>
                </a:lnTo>
                <a:lnTo>
                  <a:pt x="0" y="1015047"/>
                </a:lnTo>
                <a:lnTo>
                  <a:pt x="28575" y="1015047"/>
                </a:lnTo>
                <a:lnTo>
                  <a:pt x="28575" y="1129347"/>
                </a:lnTo>
                <a:close/>
              </a:path>
              <a:path w="11980545" h="2543810">
                <a:moveTo>
                  <a:pt x="28575" y="929322"/>
                </a:moveTo>
                <a:lnTo>
                  <a:pt x="0" y="929322"/>
                </a:lnTo>
                <a:lnTo>
                  <a:pt x="0" y="815022"/>
                </a:lnTo>
                <a:lnTo>
                  <a:pt x="28575" y="815022"/>
                </a:lnTo>
                <a:lnTo>
                  <a:pt x="28575" y="929322"/>
                </a:lnTo>
                <a:close/>
              </a:path>
              <a:path w="11980545" h="2543810">
                <a:moveTo>
                  <a:pt x="28575" y="729297"/>
                </a:moveTo>
                <a:lnTo>
                  <a:pt x="0" y="729297"/>
                </a:lnTo>
                <a:lnTo>
                  <a:pt x="0" y="614997"/>
                </a:lnTo>
                <a:lnTo>
                  <a:pt x="28575" y="614997"/>
                </a:lnTo>
                <a:lnTo>
                  <a:pt x="28575" y="729297"/>
                </a:lnTo>
                <a:close/>
              </a:path>
              <a:path w="11980545" h="2543810">
                <a:moveTo>
                  <a:pt x="28575" y="529272"/>
                </a:moveTo>
                <a:lnTo>
                  <a:pt x="0" y="529272"/>
                </a:lnTo>
                <a:lnTo>
                  <a:pt x="0" y="414972"/>
                </a:lnTo>
                <a:lnTo>
                  <a:pt x="28575" y="414972"/>
                </a:lnTo>
                <a:lnTo>
                  <a:pt x="28575" y="529272"/>
                </a:lnTo>
                <a:close/>
              </a:path>
              <a:path w="11980545" h="2543810">
                <a:moveTo>
                  <a:pt x="28575" y="329247"/>
                </a:moveTo>
                <a:lnTo>
                  <a:pt x="0" y="329247"/>
                </a:lnTo>
                <a:lnTo>
                  <a:pt x="0" y="214947"/>
                </a:lnTo>
                <a:lnTo>
                  <a:pt x="28575" y="214947"/>
                </a:lnTo>
                <a:lnTo>
                  <a:pt x="28575" y="329247"/>
                </a:lnTo>
                <a:close/>
              </a:path>
              <a:path w="11980545" h="2543810">
                <a:moveTo>
                  <a:pt x="28575" y="129222"/>
                </a:moveTo>
                <a:lnTo>
                  <a:pt x="0" y="129222"/>
                </a:lnTo>
                <a:lnTo>
                  <a:pt x="0" y="14922"/>
                </a:lnTo>
                <a:lnTo>
                  <a:pt x="28575" y="14922"/>
                </a:lnTo>
                <a:lnTo>
                  <a:pt x="28575" y="129222"/>
                </a:lnTo>
                <a:close/>
              </a:path>
              <a:path w="11980545" h="2543810">
                <a:moveTo>
                  <a:pt x="213677" y="28575"/>
                </a:moveTo>
                <a:lnTo>
                  <a:pt x="99377" y="28575"/>
                </a:lnTo>
                <a:lnTo>
                  <a:pt x="99377" y="0"/>
                </a:lnTo>
                <a:lnTo>
                  <a:pt x="213677" y="0"/>
                </a:lnTo>
                <a:lnTo>
                  <a:pt x="213677" y="28575"/>
                </a:lnTo>
                <a:close/>
              </a:path>
              <a:path w="11980545" h="2543810">
                <a:moveTo>
                  <a:pt x="413702" y="28575"/>
                </a:moveTo>
                <a:lnTo>
                  <a:pt x="299402" y="28575"/>
                </a:lnTo>
                <a:lnTo>
                  <a:pt x="299402" y="0"/>
                </a:lnTo>
                <a:lnTo>
                  <a:pt x="413702" y="0"/>
                </a:lnTo>
                <a:lnTo>
                  <a:pt x="413702" y="28575"/>
                </a:lnTo>
                <a:close/>
              </a:path>
              <a:path w="11980545" h="2543810">
                <a:moveTo>
                  <a:pt x="613727" y="28575"/>
                </a:moveTo>
                <a:lnTo>
                  <a:pt x="499427" y="28575"/>
                </a:lnTo>
                <a:lnTo>
                  <a:pt x="499427" y="0"/>
                </a:lnTo>
                <a:lnTo>
                  <a:pt x="613727" y="0"/>
                </a:lnTo>
                <a:lnTo>
                  <a:pt x="613727" y="28575"/>
                </a:lnTo>
                <a:close/>
              </a:path>
              <a:path w="11980545" h="2543810">
                <a:moveTo>
                  <a:pt x="813752" y="28575"/>
                </a:moveTo>
                <a:lnTo>
                  <a:pt x="699452" y="28575"/>
                </a:lnTo>
                <a:lnTo>
                  <a:pt x="699452" y="0"/>
                </a:lnTo>
                <a:lnTo>
                  <a:pt x="813752" y="0"/>
                </a:lnTo>
                <a:lnTo>
                  <a:pt x="813752" y="28575"/>
                </a:lnTo>
                <a:close/>
              </a:path>
              <a:path w="11980545" h="2543810">
                <a:moveTo>
                  <a:pt x="1013777" y="28575"/>
                </a:moveTo>
                <a:lnTo>
                  <a:pt x="899477" y="28575"/>
                </a:lnTo>
                <a:lnTo>
                  <a:pt x="899477" y="0"/>
                </a:lnTo>
                <a:lnTo>
                  <a:pt x="1013777" y="0"/>
                </a:lnTo>
                <a:lnTo>
                  <a:pt x="1013777" y="28575"/>
                </a:lnTo>
                <a:close/>
              </a:path>
              <a:path w="11980545" h="2543810">
                <a:moveTo>
                  <a:pt x="1213802" y="28575"/>
                </a:moveTo>
                <a:lnTo>
                  <a:pt x="1099502" y="28575"/>
                </a:lnTo>
                <a:lnTo>
                  <a:pt x="1099502" y="0"/>
                </a:lnTo>
                <a:lnTo>
                  <a:pt x="1213802" y="0"/>
                </a:lnTo>
                <a:lnTo>
                  <a:pt x="1213802" y="28575"/>
                </a:lnTo>
                <a:close/>
              </a:path>
              <a:path w="11980545" h="2543810">
                <a:moveTo>
                  <a:pt x="1413827" y="28575"/>
                </a:moveTo>
                <a:lnTo>
                  <a:pt x="1299527" y="28575"/>
                </a:lnTo>
                <a:lnTo>
                  <a:pt x="1299527" y="0"/>
                </a:lnTo>
                <a:lnTo>
                  <a:pt x="1413827" y="0"/>
                </a:lnTo>
                <a:lnTo>
                  <a:pt x="1413827" y="28575"/>
                </a:lnTo>
                <a:close/>
              </a:path>
              <a:path w="11980545" h="2543810">
                <a:moveTo>
                  <a:pt x="1613852" y="28575"/>
                </a:moveTo>
                <a:lnTo>
                  <a:pt x="1499552" y="28575"/>
                </a:lnTo>
                <a:lnTo>
                  <a:pt x="1499552" y="0"/>
                </a:lnTo>
                <a:lnTo>
                  <a:pt x="1613852" y="0"/>
                </a:lnTo>
                <a:lnTo>
                  <a:pt x="1613852" y="28575"/>
                </a:lnTo>
                <a:close/>
              </a:path>
              <a:path w="11980545" h="2543810">
                <a:moveTo>
                  <a:pt x="1813877" y="28575"/>
                </a:moveTo>
                <a:lnTo>
                  <a:pt x="1699577" y="28575"/>
                </a:lnTo>
                <a:lnTo>
                  <a:pt x="1699577" y="0"/>
                </a:lnTo>
                <a:lnTo>
                  <a:pt x="1813877" y="0"/>
                </a:lnTo>
                <a:lnTo>
                  <a:pt x="1813877" y="28575"/>
                </a:lnTo>
                <a:close/>
              </a:path>
              <a:path w="11980545" h="2543810">
                <a:moveTo>
                  <a:pt x="2013902" y="28575"/>
                </a:moveTo>
                <a:lnTo>
                  <a:pt x="1899602" y="28575"/>
                </a:lnTo>
                <a:lnTo>
                  <a:pt x="1899602" y="0"/>
                </a:lnTo>
                <a:lnTo>
                  <a:pt x="2013902" y="0"/>
                </a:lnTo>
                <a:lnTo>
                  <a:pt x="2013902" y="28575"/>
                </a:lnTo>
                <a:close/>
              </a:path>
              <a:path w="11980545" h="2543810">
                <a:moveTo>
                  <a:pt x="2213927" y="28575"/>
                </a:moveTo>
                <a:lnTo>
                  <a:pt x="2099627" y="28575"/>
                </a:lnTo>
                <a:lnTo>
                  <a:pt x="2099627" y="0"/>
                </a:lnTo>
                <a:lnTo>
                  <a:pt x="2213927" y="0"/>
                </a:lnTo>
                <a:lnTo>
                  <a:pt x="2213927" y="28575"/>
                </a:lnTo>
                <a:close/>
              </a:path>
              <a:path w="11980545" h="2543810">
                <a:moveTo>
                  <a:pt x="2413952" y="28575"/>
                </a:moveTo>
                <a:lnTo>
                  <a:pt x="2299652" y="28575"/>
                </a:lnTo>
                <a:lnTo>
                  <a:pt x="2299652" y="0"/>
                </a:lnTo>
                <a:lnTo>
                  <a:pt x="2413952" y="0"/>
                </a:lnTo>
                <a:lnTo>
                  <a:pt x="2413952" y="28575"/>
                </a:lnTo>
                <a:close/>
              </a:path>
              <a:path w="11980545" h="2543810">
                <a:moveTo>
                  <a:pt x="2613977" y="28575"/>
                </a:moveTo>
                <a:lnTo>
                  <a:pt x="2499677" y="28575"/>
                </a:lnTo>
                <a:lnTo>
                  <a:pt x="2499677" y="0"/>
                </a:lnTo>
                <a:lnTo>
                  <a:pt x="2613977" y="0"/>
                </a:lnTo>
                <a:lnTo>
                  <a:pt x="2613977" y="28575"/>
                </a:lnTo>
                <a:close/>
              </a:path>
              <a:path w="11980545" h="2543810">
                <a:moveTo>
                  <a:pt x="2814002" y="28575"/>
                </a:moveTo>
                <a:lnTo>
                  <a:pt x="2699702" y="28575"/>
                </a:lnTo>
                <a:lnTo>
                  <a:pt x="2699702" y="0"/>
                </a:lnTo>
                <a:lnTo>
                  <a:pt x="2814002" y="0"/>
                </a:lnTo>
                <a:lnTo>
                  <a:pt x="2814002" y="28575"/>
                </a:lnTo>
                <a:close/>
              </a:path>
              <a:path w="11980545" h="2543810">
                <a:moveTo>
                  <a:pt x="3014027" y="28575"/>
                </a:moveTo>
                <a:lnTo>
                  <a:pt x="2899727" y="28575"/>
                </a:lnTo>
                <a:lnTo>
                  <a:pt x="2899727" y="0"/>
                </a:lnTo>
                <a:lnTo>
                  <a:pt x="3014027" y="0"/>
                </a:lnTo>
                <a:lnTo>
                  <a:pt x="3014027" y="28575"/>
                </a:lnTo>
                <a:close/>
              </a:path>
              <a:path w="11980545" h="2543810">
                <a:moveTo>
                  <a:pt x="3214052" y="28575"/>
                </a:moveTo>
                <a:lnTo>
                  <a:pt x="3099752" y="28575"/>
                </a:lnTo>
                <a:lnTo>
                  <a:pt x="3099752" y="0"/>
                </a:lnTo>
                <a:lnTo>
                  <a:pt x="3214052" y="0"/>
                </a:lnTo>
                <a:lnTo>
                  <a:pt x="3214052" y="28575"/>
                </a:lnTo>
                <a:close/>
              </a:path>
              <a:path w="11980545" h="2543810">
                <a:moveTo>
                  <a:pt x="3414077" y="28575"/>
                </a:moveTo>
                <a:lnTo>
                  <a:pt x="3299777" y="28575"/>
                </a:lnTo>
                <a:lnTo>
                  <a:pt x="3299777" y="0"/>
                </a:lnTo>
                <a:lnTo>
                  <a:pt x="3414077" y="0"/>
                </a:lnTo>
                <a:lnTo>
                  <a:pt x="3414077" y="28575"/>
                </a:lnTo>
                <a:close/>
              </a:path>
              <a:path w="11980545" h="2543810">
                <a:moveTo>
                  <a:pt x="3614102" y="28575"/>
                </a:moveTo>
                <a:lnTo>
                  <a:pt x="3499802" y="28575"/>
                </a:lnTo>
                <a:lnTo>
                  <a:pt x="3499802" y="0"/>
                </a:lnTo>
                <a:lnTo>
                  <a:pt x="3614102" y="0"/>
                </a:lnTo>
                <a:lnTo>
                  <a:pt x="3614102" y="28575"/>
                </a:lnTo>
                <a:close/>
              </a:path>
              <a:path w="11980545" h="2543810">
                <a:moveTo>
                  <a:pt x="3814127" y="28575"/>
                </a:moveTo>
                <a:lnTo>
                  <a:pt x="3699827" y="28575"/>
                </a:lnTo>
                <a:lnTo>
                  <a:pt x="3699827" y="0"/>
                </a:lnTo>
                <a:lnTo>
                  <a:pt x="3814127" y="0"/>
                </a:lnTo>
                <a:lnTo>
                  <a:pt x="3814127" y="28575"/>
                </a:lnTo>
                <a:close/>
              </a:path>
              <a:path w="11980545" h="2543810">
                <a:moveTo>
                  <a:pt x="4014152" y="28575"/>
                </a:moveTo>
                <a:lnTo>
                  <a:pt x="3899852" y="28575"/>
                </a:lnTo>
                <a:lnTo>
                  <a:pt x="3899852" y="0"/>
                </a:lnTo>
                <a:lnTo>
                  <a:pt x="4014152" y="0"/>
                </a:lnTo>
                <a:lnTo>
                  <a:pt x="4014152" y="28575"/>
                </a:lnTo>
                <a:close/>
              </a:path>
              <a:path w="11980545" h="2543810">
                <a:moveTo>
                  <a:pt x="4214177" y="28575"/>
                </a:moveTo>
                <a:lnTo>
                  <a:pt x="4099877" y="28575"/>
                </a:lnTo>
                <a:lnTo>
                  <a:pt x="4099877" y="0"/>
                </a:lnTo>
                <a:lnTo>
                  <a:pt x="4214177" y="0"/>
                </a:lnTo>
                <a:lnTo>
                  <a:pt x="4214177" y="28575"/>
                </a:lnTo>
                <a:close/>
              </a:path>
              <a:path w="11980545" h="2543810">
                <a:moveTo>
                  <a:pt x="4414202" y="28575"/>
                </a:moveTo>
                <a:lnTo>
                  <a:pt x="4299902" y="28575"/>
                </a:lnTo>
                <a:lnTo>
                  <a:pt x="4299902" y="0"/>
                </a:lnTo>
                <a:lnTo>
                  <a:pt x="4414202" y="0"/>
                </a:lnTo>
                <a:lnTo>
                  <a:pt x="4414202" y="28575"/>
                </a:lnTo>
                <a:close/>
              </a:path>
              <a:path w="11980545" h="2543810">
                <a:moveTo>
                  <a:pt x="4614227" y="28575"/>
                </a:moveTo>
                <a:lnTo>
                  <a:pt x="4499927" y="28575"/>
                </a:lnTo>
                <a:lnTo>
                  <a:pt x="4499927" y="0"/>
                </a:lnTo>
                <a:lnTo>
                  <a:pt x="4614227" y="0"/>
                </a:lnTo>
                <a:lnTo>
                  <a:pt x="4614227" y="28575"/>
                </a:lnTo>
                <a:close/>
              </a:path>
              <a:path w="11980545" h="2543810">
                <a:moveTo>
                  <a:pt x="4814252" y="28575"/>
                </a:moveTo>
                <a:lnTo>
                  <a:pt x="4699952" y="28575"/>
                </a:lnTo>
                <a:lnTo>
                  <a:pt x="4699952" y="0"/>
                </a:lnTo>
                <a:lnTo>
                  <a:pt x="4814252" y="0"/>
                </a:lnTo>
                <a:lnTo>
                  <a:pt x="4814252" y="28575"/>
                </a:lnTo>
                <a:close/>
              </a:path>
              <a:path w="11980545" h="2543810">
                <a:moveTo>
                  <a:pt x="5014277" y="28575"/>
                </a:moveTo>
                <a:lnTo>
                  <a:pt x="4899977" y="28575"/>
                </a:lnTo>
                <a:lnTo>
                  <a:pt x="4899977" y="0"/>
                </a:lnTo>
                <a:lnTo>
                  <a:pt x="5014277" y="0"/>
                </a:lnTo>
                <a:lnTo>
                  <a:pt x="5014277" y="28575"/>
                </a:lnTo>
                <a:close/>
              </a:path>
              <a:path w="11980545" h="2543810">
                <a:moveTo>
                  <a:pt x="5214302" y="28575"/>
                </a:moveTo>
                <a:lnTo>
                  <a:pt x="5100002" y="28575"/>
                </a:lnTo>
                <a:lnTo>
                  <a:pt x="5100002" y="0"/>
                </a:lnTo>
                <a:lnTo>
                  <a:pt x="5214302" y="0"/>
                </a:lnTo>
                <a:lnTo>
                  <a:pt x="5214302" y="28575"/>
                </a:lnTo>
                <a:close/>
              </a:path>
              <a:path w="11980545" h="2543810">
                <a:moveTo>
                  <a:pt x="5414327" y="28575"/>
                </a:moveTo>
                <a:lnTo>
                  <a:pt x="5300027" y="28575"/>
                </a:lnTo>
                <a:lnTo>
                  <a:pt x="5300027" y="0"/>
                </a:lnTo>
                <a:lnTo>
                  <a:pt x="5414327" y="0"/>
                </a:lnTo>
                <a:lnTo>
                  <a:pt x="5414327" y="28575"/>
                </a:lnTo>
                <a:close/>
              </a:path>
              <a:path w="11980545" h="2543810">
                <a:moveTo>
                  <a:pt x="5614352" y="28575"/>
                </a:moveTo>
                <a:lnTo>
                  <a:pt x="5500052" y="28575"/>
                </a:lnTo>
                <a:lnTo>
                  <a:pt x="5500052" y="0"/>
                </a:lnTo>
                <a:lnTo>
                  <a:pt x="5614352" y="0"/>
                </a:lnTo>
                <a:lnTo>
                  <a:pt x="5614352" y="28575"/>
                </a:lnTo>
                <a:close/>
              </a:path>
              <a:path w="11980545" h="2543810">
                <a:moveTo>
                  <a:pt x="5814377" y="28575"/>
                </a:moveTo>
                <a:lnTo>
                  <a:pt x="5700077" y="28575"/>
                </a:lnTo>
                <a:lnTo>
                  <a:pt x="5700077" y="0"/>
                </a:lnTo>
                <a:lnTo>
                  <a:pt x="5814377" y="0"/>
                </a:lnTo>
                <a:lnTo>
                  <a:pt x="5814377" y="28575"/>
                </a:lnTo>
                <a:close/>
              </a:path>
              <a:path w="11980545" h="2543810">
                <a:moveTo>
                  <a:pt x="6014402" y="28575"/>
                </a:moveTo>
                <a:lnTo>
                  <a:pt x="5900102" y="28575"/>
                </a:lnTo>
                <a:lnTo>
                  <a:pt x="5900102" y="0"/>
                </a:lnTo>
                <a:lnTo>
                  <a:pt x="6014402" y="0"/>
                </a:lnTo>
                <a:lnTo>
                  <a:pt x="6014402" y="28575"/>
                </a:lnTo>
                <a:close/>
              </a:path>
              <a:path w="11980545" h="2543810">
                <a:moveTo>
                  <a:pt x="6214427" y="28575"/>
                </a:moveTo>
                <a:lnTo>
                  <a:pt x="6100127" y="28575"/>
                </a:lnTo>
                <a:lnTo>
                  <a:pt x="6100127" y="0"/>
                </a:lnTo>
                <a:lnTo>
                  <a:pt x="6214427" y="0"/>
                </a:lnTo>
                <a:lnTo>
                  <a:pt x="6214427" y="28575"/>
                </a:lnTo>
                <a:close/>
              </a:path>
              <a:path w="11980545" h="2543810">
                <a:moveTo>
                  <a:pt x="6414452" y="28575"/>
                </a:moveTo>
                <a:lnTo>
                  <a:pt x="6300152" y="28575"/>
                </a:lnTo>
                <a:lnTo>
                  <a:pt x="6300152" y="0"/>
                </a:lnTo>
                <a:lnTo>
                  <a:pt x="6414452" y="0"/>
                </a:lnTo>
                <a:lnTo>
                  <a:pt x="6414452" y="28575"/>
                </a:lnTo>
                <a:close/>
              </a:path>
              <a:path w="11980545" h="2543810">
                <a:moveTo>
                  <a:pt x="6614477" y="28575"/>
                </a:moveTo>
                <a:lnTo>
                  <a:pt x="6500177" y="28575"/>
                </a:lnTo>
                <a:lnTo>
                  <a:pt x="6500177" y="0"/>
                </a:lnTo>
                <a:lnTo>
                  <a:pt x="6614477" y="0"/>
                </a:lnTo>
                <a:lnTo>
                  <a:pt x="6614477" y="28575"/>
                </a:lnTo>
                <a:close/>
              </a:path>
              <a:path w="11980545" h="2543810">
                <a:moveTo>
                  <a:pt x="6814502" y="28575"/>
                </a:moveTo>
                <a:lnTo>
                  <a:pt x="6700202" y="28575"/>
                </a:lnTo>
                <a:lnTo>
                  <a:pt x="6700202" y="0"/>
                </a:lnTo>
                <a:lnTo>
                  <a:pt x="6814502" y="0"/>
                </a:lnTo>
                <a:lnTo>
                  <a:pt x="6814502" y="28575"/>
                </a:lnTo>
                <a:close/>
              </a:path>
              <a:path w="11980545" h="2543810">
                <a:moveTo>
                  <a:pt x="7014527" y="28575"/>
                </a:moveTo>
                <a:lnTo>
                  <a:pt x="6900227" y="28575"/>
                </a:lnTo>
                <a:lnTo>
                  <a:pt x="6900227" y="0"/>
                </a:lnTo>
                <a:lnTo>
                  <a:pt x="7014527" y="0"/>
                </a:lnTo>
                <a:lnTo>
                  <a:pt x="7014527" y="28575"/>
                </a:lnTo>
                <a:close/>
              </a:path>
              <a:path w="11980545" h="2543810">
                <a:moveTo>
                  <a:pt x="7214552" y="28575"/>
                </a:moveTo>
                <a:lnTo>
                  <a:pt x="7100252" y="28575"/>
                </a:lnTo>
                <a:lnTo>
                  <a:pt x="7100252" y="0"/>
                </a:lnTo>
                <a:lnTo>
                  <a:pt x="7214552" y="0"/>
                </a:lnTo>
                <a:lnTo>
                  <a:pt x="7214552" y="28575"/>
                </a:lnTo>
                <a:close/>
              </a:path>
              <a:path w="11980545" h="2543810">
                <a:moveTo>
                  <a:pt x="7414577" y="28575"/>
                </a:moveTo>
                <a:lnTo>
                  <a:pt x="7300277" y="28575"/>
                </a:lnTo>
                <a:lnTo>
                  <a:pt x="7300277" y="0"/>
                </a:lnTo>
                <a:lnTo>
                  <a:pt x="7414577" y="0"/>
                </a:lnTo>
                <a:lnTo>
                  <a:pt x="7414577" y="28575"/>
                </a:lnTo>
                <a:close/>
              </a:path>
              <a:path w="11980545" h="2543810">
                <a:moveTo>
                  <a:pt x="7614602" y="28575"/>
                </a:moveTo>
                <a:lnTo>
                  <a:pt x="7500302" y="28575"/>
                </a:lnTo>
                <a:lnTo>
                  <a:pt x="7500302" y="0"/>
                </a:lnTo>
                <a:lnTo>
                  <a:pt x="7614602" y="0"/>
                </a:lnTo>
                <a:lnTo>
                  <a:pt x="7614602" y="28575"/>
                </a:lnTo>
                <a:close/>
              </a:path>
              <a:path w="11980545" h="2543810">
                <a:moveTo>
                  <a:pt x="7814627" y="28575"/>
                </a:moveTo>
                <a:lnTo>
                  <a:pt x="7700327" y="28575"/>
                </a:lnTo>
                <a:lnTo>
                  <a:pt x="7700327" y="0"/>
                </a:lnTo>
                <a:lnTo>
                  <a:pt x="7814627" y="0"/>
                </a:lnTo>
                <a:lnTo>
                  <a:pt x="7814627" y="28575"/>
                </a:lnTo>
                <a:close/>
              </a:path>
              <a:path w="11980545" h="2543810">
                <a:moveTo>
                  <a:pt x="8014652" y="28575"/>
                </a:moveTo>
                <a:lnTo>
                  <a:pt x="7900352" y="28575"/>
                </a:lnTo>
                <a:lnTo>
                  <a:pt x="7900352" y="0"/>
                </a:lnTo>
                <a:lnTo>
                  <a:pt x="8014652" y="0"/>
                </a:lnTo>
                <a:lnTo>
                  <a:pt x="8014652" y="28575"/>
                </a:lnTo>
                <a:close/>
              </a:path>
              <a:path w="11980545" h="2543810">
                <a:moveTo>
                  <a:pt x="8214677" y="28575"/>
                </a:moveTo>
                <a:lnTo>
                  <a:pt x="8100377" y="28575"/>
                </a:lnTo>
                <a:lnTo>
                  <a:pt x="8100377" y="0"/>
                </a:lnTo>
                <a:lnTo>
                  <a:pt x="8214677" y="0"/>
                </a:lnTo>
                <a:lnTo>
                  <a:pt x="8214677" y="28575"/>
                </a:lnTo>
                <a:close/>
              </a:path>
              <a:path w="11980545" h="2543810">
                <a:moveTo>
                  <a:pt x="8414702" y="28575"/>
                </a:moveTo>
                <a:lnTo>
                  <a:pt x="8300402" y="28575"/>
                </a:lnTo>
                <a:lnTo>
                  <a:pt x="8300402" y="0"/>
                </a:lnTo>
                <a:lnTo>
                  <a:pt x="8414702" y="0"/>
                </a:lnTo>
                <a:lnTo>
                  <a:pt x="8414702" y="28575"/>
                </a:lnTo>
                <a:close/>
              </a:path>
              <a:path w="11980545" h="2543810">
                <a:moveTo>
                  <a:pt x="8614727" y="28575"/>
                </a:moveTo>
                <a:lnTo>
                  <a:pt x="8500427" y="28575"/>
                </a:lnTo>
                <a:lnTo>
                  <a:pt x="8500427" y="0"/>
                </a:lnTo>
                <a:lnTo>
                  <a:pt x="8614727" y="0"/>
                </a:lnTo>
                <a:lnTo>
                  <a:pt x="8614727" y="28575"/>
                </a:lnTo>
                <a:close/>
              </a:path>
              <a:path w="11980545" h="2543810">
                <a:moveTo>
                  <a:pt x="8814752" y="28575"/>
                </a:moveTo>
                <a:lnTo>
                  <a:pt x="8700452" y="28575"/>
                </a:lnTo>
                <a:lnTo>
                  <a:pt x="8700452" y="0"/>
                </a:lnTo>
                <a:lnTo>
                  <a:pt x="8814752" y="0"/>
                </a:lnTo>
                <a:lnTo>
                  <a:pt x="8814752" y="28575"/>
                </a:lnTo>
                <a:close/>
              </a:path>
              <a:path w="11980545" h="2543810">
                <a:moveTo>
                  <a:pt x="9014777" y="28575"/>
                </a:moveTo>
                <a:lnTo>
                  <a:pt x="8900477" y="28575"/>
                </a:lnTo>
                <a:lnTo>
                  <a:pt x="8900477" y="0"/>
                </a:lnTo>
                <a:lnTo>
                  <a:pt x="9014777" y="0"/>
                </a:lnTo>
                <a:lnTo>
                  <a:pt x="9014777" y="28575"/>
                </a:lnTo>
                <a:close/>
              </a:path>
              <a:path w="11980545" h="2543810">
                <a:moveTo>
                  <a:pt x="9214802" y="28575"/>
                </a:moveTo>
                <a:lnTo>
                  <a:pt x="9100502" y="28575"/>
                </a:lnTo>
                <a:lnTo>
                  <a:pt x="9100502" y="0"/>
                </a:lnTo>
                <a:lnTo>
                  <a:pt x="9214802" y="0"/>
                </a:lnTo>
                <a:lnTo>
                  <a:pt x="9214802" y="28575"/>
                </a:lnTo>
                <a:close/>
              </a:path>
              <a:path w="11980545" h="2543810">
                <a:moveTo>
                  <a:pt x="9414827" y="28575"/>
                </a:moveTo>
                <a:lnTo>
                  <a:pt x="9300527" y="28575"/>
                </a:lnTo>
                <a:lnTo>
                  <a:pt x="9300527" y="0"/>
                </a:lnTo>
                <a:lnTo>
                  <a:pt x="9414827" y="0"/>
                </a:lnTo>
                <a:lnTo>
                  <a:pt x="9414827" y="28575"/>
                </a:lnTo>
                <a:close/>
              </a:path>
              <a:path w="11980545" h="2543810">
                <a:moveTo>
                  <a:pt x="9614852" y="28575"/>
                </a:moveTo>
                <a:lnTo>
                  <a:pt x="9500552" y="28575"/>
                </a:lnTo>
                <a:lnTo>
                  <a:pt x="9500552" y="0"/>
                </a:lnTo>
                <a:lnTo>
                  <a:pt x="9614852" y="0"/>
                </a:lnTo>
                <a:lnTo>
                  <a:pt x="9614852" y="28575"/>
                </a:lnTo>
                <a:close/>
              </a:path>
              <a:path w="11980545" h="2543810">
                <a:moveTo>
                  <a:pt x="9814877" y="28575"/>
                </a:moveTo>
                <a:lnTo>
                  <a:pt x="9700577" y="28575"/>
                </a:lnTo>
                <a:lnTo>
                  <a:pt x="9700577" y="0"/>
                </a:lnTo>
                <a:lnTo>
                  <a:pt x="9814877" y="0"/>
                </a:lnTo>
                <a:lnTo>
                  <a:pt x="9814877" y="28575"/>
                </a:lnTo>
                <a:close/>
              </a:path>
              <a:path w="11980545" h="2543810">
                <a:moveTo>
                  <a:pt x="10014902" y="28575"/>
                </a:moveTo>
                <a:lnTo>
                  <a:pt x="9900602" y="28575"/>
                </a:lnTo>
                <a:lnTo>
                  <a:pt x="9900602" y="0"/>
                </a:lnTo>
                <a:lnTo>
                  <a:pt x="10014902" y="0"/>
                </a:lnTo>
                <a:lnTo>
                  <a:pt x="10014902" y="28575"/>
                </a:lnTo>
                <a:close/>
              </a:path>
              <a:path w="11980545" h="2543810">
                <a:moveTo>
                  <a:pt x="10214927" y="28575"/>
                </a:moveTo>
                <a:lnTo>
                  <a:pt x="10100627" y="28575"/>
                </a:lnTo>
                <a:lnTo>
                  <a:pt x="10100627" y="0"/>
                </a:lnTo>
                <a:lnTo>
                  <a:pt x="10214927" y="0"/>
                </a:lnTo>
                <a:lnTo>
                  <a:pt x="10214927" y="28575"/>
                </a:lnTo>
                <a:close/>
              </a:path>
              <a:path w="11980545" h="2543810">
                <a:moveTo>
                  <a:pt x="10414952" y="28575"/>
                </a:moveTo>
                <a:lnTo>
                  <a:pt x="10300652" y="28575"/>
                </a:lnTo>
                <a:lnTo>
                  <a:pt x="10300652" y="0"/>
                </a:lnTo>
                <a:lnTo>
                  <a:pt x="10414952" y="0"/>
                </a:lnTo>
                <a:lnTo>
                  <a:pt x="10414952" y="28575"/>
                </a:lnTo>
                <a:close/>
              </a:path>
              <a:path w="11980545" h="2543810">
                <a:moveTo>
                  <a:pt x="10614977" y="28575"/>
                </a:moveTo>
                <a:lnTo>
                  <a:pt x="10500677" y="28575"/>
                </a:lnTo>
                <a:lnTo>
                  <a:pt x="10500677" y="0"/>
                </a:lnTo>
                <a:lnTo>
                  <a:pt x="10614977" y="0"/>
                </a:lnTo>
                <a:lnTo>
                  <a:pt x="10614977" y="28575"/>
                </a:lnTo>
                <a:close/>
              </a:path>
              <a:path w="11980545" h="2543810">
                <a:moveTo>
                  <a:pt x="10815002" y="28575"/>
                </a:moveTo>
                <a:lnTo>
                  <a:pt x="10700702" y="28575"/>
                </a:lnTo>
                <a:lnTo>
                  <a:pt x="10700702" y="0"/>
                </a:lnTo>
                <a:lnTo>
                  <a:pt x="10815002" y="0"/>
                </a:lnTo>
                <a:lnTo>
                  <a:pt x="10815002" y="28575"/>
                </a:lnTo>
                <a:close/>
              </a:path>
              <a:path w="11980545" h="2543810">
                <a:moveTo>
                  <a:pt x="11015027" y="28575"/>
                </a:moveTo>
                <a:lnTo>
                  <a:pt x="10900727" y="28575"/>
                </a:lnTo>
                <a:lnTo>
                  <a:pt x="10900727" y="0"/>
                </a:lnTo>
                <a:lnTo>
                  <a:pt x="11015027" y="0"/>
                </a:lnTo>
                <a:lnTo>
                  <a:pt x="11015027" y="28575"/>
                </a:lnTo>
                <a:close/>
              </a:path>
              <a:path w="11980545" h="2543810">
                <a:moveTo>
                  <a:pt x="11215052" y="28575"/>
                </a:moveTo>
                <a:lnTo>
                  <a:pt x="11100752" y="28575"/>
                </a:lnTo>
                <a:lnTo>
                  <a:pt x="11100752" y="0"/>
                </a:lnTo>
                <a:lnTo>
                  <a:pt x="11215052" y="0"/>
                </a:lnTo>
                <a:lnTo>
                  <a:pt x="11215052" y="28575"/>
                </a:lnTo>
                <a:close/>
              </a:path>
              <a:path w="11980545" h="2543810">
                <a:moveTo>
                  <a:pt x="11415077" y="28575"/>
                </a:moveTo>
                <a:lnTo>
                  <a:pt x="11300777" y="28575"/>
                </a:lnTo>
                <a:lnTo>
                  <a:pt x="11300777" y="0"/>
                </a:lnTo>
                <a:lnTo>
                  <a:pt x="11415077" y="0"/>
                </a:lnTo>
                <a:lnTo>
                  <a:pt x="11415077" y="28575"/>
                </a:lnTo>
                <a:close/>
              </a:path>
              <a:path w="11980545" h="2543810">
                <a:moveTo>
                  <a:pt x="11615102" y="28575"/>
                </a:moveTo>
                <a:lnTo>
                  <a:pt x="11500802" y="28575"/>
                </a:lnTo>
                <a:lnTo>
                  <a:pt x="11500802" y="0"/>
                </a:lnTo>
                <a:lnTo>
                  <a:pt x="11615102" y="0"/>
                </a:lnTo>
                <a:lnTo>
                  <a:pt x="11615102" y="28575"/>
                </a:lnTo>
                <a:close/>
              </a:path>
              <a:path w="11980545" h="2543810">
                <a:moveTo>
                  <a:pt x="11815127" y="28575"/>
                </a:moveTo>
                <a:lnTo>
                  <a:pt x="11700827" y="28575"/>
                </a:lnTo>
                <a:lnTo>
                  <a:pt x="11700827" y="0"/>
                </a:lnTo>
                <a:lnTo>
                  <a:pt x="11815127" y="0"/>
                </a:lnTo>
                <a:lnTo>
                  <a:pt x="11815127" y="28575"/>
                </a:lnTo>
                <a:close/>
              </a:path>
              <a:path w="11980545" h="2543810">
                <a:moveTo>
                  <a:pt x="11951970" y="28575"/>
                </a:moveTo>
                <a:lnTo>
                  <a:pt x="11900852" y="28575"/>
                </a:lnTo>
                <a:lnTo>
                  <a:pt x="11900852" y="0"/>
                </a:lnTo>
                <a:lnTo>
                  <a:pt x="11966257" y="0"/>
                </a:lnTo>
                <a:lnTo>
                  <a:pt x="11969038" y="279"/>
                </a:lnTo>
                <a:lnTo>
                  <a:pt x="11980545" y="14287"/>
                </a:lnTo>
                <a:lnTo>
                  <a:pt x="11951970" y="14287"/>
                </a:lnTo>
                <a:lnTo>
                  <a:pt x="11951970" y="28575"/>
                </a:lnTo>
                <a:close/>
              </a:path>
              <a:path w="11980545" h="2543810">
                <a:moveTo>
                  <a:pt x="11980545" y="63182"/>
                </a:moveTo>
                <a:lnTo>
                  <a:pt x="11951970" y="63182"/>
                </a:lnTo>
                <a:lnTo>
                  <a:pt x="11951970" y="14287"/>
                </a:lnTo>
                <a:lnTo>
                  <a:pt x="11966257" y="28575"/>
                </a:lnTo>
                <a:lnTo>
                  <a:pt x="11980545" y="28575"/>
                </a:lnTo>
                <a:lnTo>
                  <a:pt x="11980545" y="63182"/>
                </a:lnTo>
                <a:close/>
              </a:path>
              <a:path w="11980545" h="2543810">
                <a:moveTo>
                  <a:pt x="11980545" y="28575"/>
                </a:moveTo>
                <a:lnTo>
                  <a:pt x="11966257" y="28575"/>
                </a:lnTo>
                <a:lnTo>
                  <a:pt x="11951970" y="14287"/>
                </a:lnTo>
                <a:lnTo>
                  <a:pt x="11980545" y="14287"/>
                </a:lnTo>
                <a:lnTo>
                  <a:pt x="11980545" y="28575"/>
                </a:lnTo>
                <a:close/>
              </a:path>
              <a:path w="11980545" h="2543810">
                <a:moveTo>
                  <a:pt x="11980545" y="263207"/>
                </a:moveTo>
                <a:lnTo>
                  <a:pt x="11951970" y="263207"/>
                </a:lnTo>
                <a:lnTo>
                  <a:pt x="11951970" y="148907"/>
                </a:lnTo>
                <a:lnTo>
                  <a:pt x="11980545" y="148907"/>
                </a:lnTo>
                <a:lnTo>
                  <a:pt x="11980545" y="263207"/>
                </a:lnTo>
                <a:close/>
              </a:path>
              <a:path w="11980545" h="2543810">
                <a:moveTo>
                  <a:pt x="11980545" y="463232"/>
                </a:moveTo>
                <a:lnTo>
                  <a:pt x="11951970" y="463232"/>
                </a:lnTo>
                <a:lnTo>
                  <a:pt x="11951970" y="348932"/>
                </a:lnTo>
                <a:lnTo>
                  <a:pt x="11980545" y="348932"/>
                </a:lnTo>
                <a:lnTo>
                  <a:pt x="11980545" y="463232"/>
                </a:lnTo>
                <a:close/>
              </a:path>
              <a:path w="11980545" h="2543810">
                <a:moveTo>
                  <a:pt x="11980545" y="663257"/>
                </a:moveTo>
                <a:lnTo>
                  <a:pt x="11951970" y="663257"/>
                </a:lnTo>
                <a:lnTo>
                  <a:pt x="11951970" y="548957"/>
                </a:lnTo>
                <a:lnTo>
                  <a:pt x="11980545" y="548957"/>
                </a:lnTo>
                <a:lnTo>
                  <a:pt x="11980545" y="663257"/>
                </a:lnTo>
                <a:close/>
              </a:path>
              <a:path w="11980545" h="2543810">
                <a:moveTo>
                  <a:pt x="11980545" y="863282"/>
                </a:moveTo>
                <a:lnTo>
                  <a:pt x="11951970" y="863282"/>
                </a:lnTo>
                <a:lnTo>
                  <a:pt x="11951970" y="748982"/>
                </a:lnTo>
                <a:lnTo>
                  <a:pt x="11980545" y="748982"/>
                </a:lnTo>
                <a:lnTo>
                  <a:pt x="11980545" y="863282"/>
                </a:lnTo>
                <a:close/>
              </a:path>
              <a:path w="11980545" h="2543810">
                <a:moveTo>
                  <a:pt x="11980545" y="1063307"/>
                </a:moveTo>
                <a:lnTo>
                  <a:pt x="11951970" y="1063307"/>
                </a:lnTo>
                <a:lnTo>
                  <a:pt x="11951970" y="949007"/>
                </a:lnTo>
                <a:lnTo>
                  <a:pt x="11980545" y="949007"/>
                </a:lnTo>
                <a:lnTo>
                  <a:pt x="11980545" y="1063307"/>
                </a:lnTo>
                <a:close/>
              </a:path>
              <a:path w="11980545" h="2543810">
                <a:moveTo>
                  <a:pt x="11980545" y="1263332"/>
                </a:moveTo>
                <a:lnTo>
                  <a:pt x="11951970" y="1263332"/>
                </a:lnTo>
                <a:lnTo>
                  <a:pt x="11951970" y="1149032"/>
                </a:lnTo>
                <a:lnTo>
                  <a:pt x="11980545" y="1149032"/>
                </a:lnTo>
                <a:lnTo>
                  <a:pt x="11980545" y="1263332"/>
                </a:lnTo>
                <a:close/>
              </a:path>
              <a:path w="11980545" h="2543810">
                <a:moveTo>
                  <a:pt x="11980545" y="1463357"/>
                </a:moveTo>
                <a:lnTo>
                  <a:pt x="11951970" y="1463357"/>
                </a:lnTo>
                <a:lnTo>
                  <a:pt x="11951970" y="1349057"/>
                </a:lnTo>
                <a:lnTo>
                  <a:pt x="11980545" y="1349057"/>
                </a:lnTo>
                <a:lnTo>
                  <a:pt x="11980545" y="1463357"/>
                </a:lnTo>
                <a:close/>
              </a:path>
              <a:path w="11980545" h="2543810">
                <a:moveTo>
                  <a:pt x="11980545" y="1663382"/>
                </a:moveTo>
                <a:lnTo>
                  <a:pt x="11951970" y="1663382"/>
                </a:lnTo>
                <a:lnTo>
                  <a:pt x="11951970" y="1549082"/>
                </a:lnTo>
                <a:lnTo>
                  <a:pt x="11980545" y="1549082"/>
                </a:lnTo>
                <a:lnTo>
                  <a:pt x="11980545" y="1663382"/>
                </a:lnTo>
                <a:close/>
              </a:path>
              <a:path w="11980545" h="2543810">
                <a:moveTo>
                  <a:pt x="11980545" y="1863407"/>
                </a:moveTo>
                <a:lnTo>
                  <a:pt x="11951970" y="1863407"/>
                </a:lnTo>
                <a:lnTo>
                  <a:pt x="11951970" y="1749107"/>
                </a:lnTo>
                <a:lnTo>
                  <a:pt x="11980545" y="1749107"/>
                </a:lnTo>
                <a:lnTo>
                  <a:pt x="11980545" y="1863407"/>
                </a:lnTo>
                <a:close/>
              </a:path>
              <a:path w="11980545" h="2543810">
                <a:moveTo>
                  <a:pt x="11980545" y="2063432"/>
                </a:moveTo>
                <a:lnTo>
                  <a:pt x="11951970" y="2063432"/>
                </a:lnTo>
                <a:lnTo>
                  <a:pt x="11951970" y="1949132"/>
                </a:lnTo>
                <a:lnTo>
                  <a:pt x="11980545" y="1949132"/>
                </a:lnTo>
                <a:lnTo>
                  <a:pt x="11980545" y="2063432"/>
                </a:lnTo>
                <a:close/>
              </a:path>
              <a:path w="11980545" h="2543810">
                <a:moveTo>
                  <a:pt x="11980545" y="2263457"/>
                </a:moveTo>
                <a:lnTo>
                  <a:pt x="11951970" y="2263457"/>
                </a:lnTo>
                <a:lnTo>
                  <a:pt x="11951970" y="2149157"/>
                </a:lnTo>
                <a:lnTo>
                  <a:pt x="11980545" y="2149157"/>
                </a:lnTo>
                <a:lnTo>
                  <a:pt x="11980545" y="2263457"/>
                </a:lnTo>
                <a:close/>
              </a:path>
              <a:path w="11980545" h="2543810">
                <a:moveTo>
                  <a:pt x="11980545" y="2463482"/>
                </a:moveTo>
                <a:lnTo>
                  <a:pt x="11951970" y="2463482"/>
                </a:lnTo>
                <a:lnTo>
                  <a:pt x="11951970" y="2349182"/>
                </a:lnTo>
                <a:lnTo>
                  <a:pt x="11980545" y="2349182"/>
                </a:lnTo>
                <a:lnTo>
                  <a:pt x="11980545" y="2463482"/>
                </a:lnTo>
                <a:close/>
              </a:path>
              <a:path w="11980545" h="2543810">
                <a:moveTo>
                  <a:pt x="11946572" y="2543810"/>
                </a:moveTo>
                <a:lnTo>
                  <a:pt x="11832272" y="2543810"/>
                </a:lnTo>
                <a:lnTo>
                  <a:pt x="11832272" y="2515235"/>
                </a:lnTo>
                <a:lnTo>
                  <a:pt x="11946572" y="2515235"/>
                </a:lnTo>
                <a:lnTo>
                  <a:pt x="11946572" y="2543810"/>
                </a:lnTo>
                <a:close/>
              </a:path>
              <a:path w="11980545" h="2543810">
                <a:moveTo>
                  <a:pt x="11746547" y="2543810"/>
                </a:moveTo>
                <a:lnTo>
                  <a:pt x="11632247" y="2543810"/>
                </a:lnTo>
                <a:lnTo>
                  <a:pt x="11632247" y="2515235"/>
                </a:lnTo>
                <a:lnTo>
                  <a:pt x="11746547" y="2515235"/>
                </a:lnTo>
                <a:lnTo>
                  <a:pt x="11746547" y="2543810"/>
                </a:lnTo>
                <a:close/>
              </a:path>
              <a:path w="11980545" h="2543810">
                <a:moveTo>
                  <a:pt x="11546522" y="2543810"/>
                </a:moveTo>
                <a:lnTo>
                  <a:pt x="11432222" y="2543810"/>
                </a:lnTo>
                <a:lnTo>
                  <a:pt x="11432222" y="2515235"/>
                </a:lnTo>
                <a:lnTo>
                  <a:pt x="11546522" y="2515235"/>
                </a:lnTo>
                <a:lnTo>
                  <a:pt x="11546522" y="2543810"/>
                </a:lnTo>
                <a:close/>
              </a:path>
              <a:path w="11980545" h="2543810">
                <a:moveTo>
                  <a:pt x="11346497" y="2543810"/>
                </a:moveTo>
                <a:lnTo>
                  <a:pt x="11232197" y="2543810"/>
                </a:lnTo>
                <a:lnTo>
                  <a:pt x="11232197" y="2515235"/>
                </a:lnTo>
                <a:lnTo>
                  <a:pt x="11346497" y="2515235"/>
                </a:lnTo>
                <a:lnTo>
                  <a:pt x="11346497" y="2543810"/>
                </a:lnTo>
                <a:close/>
              </a:path>
              <a:path w="11980545" h="2543810">
                <a:moveTo>
                  <a:pt x="11146472" y="2543810"/>
                </a:moveTo>
                <a:lnTo>
                  <a:pt x="11032172" y="2543810"/>
                </a:lnTo>
                <a:lnTo>
                  <a:pt x="11032172" y="2515235"/>
                </a:lnTo>
                <a:lnTo>
                  <a:pt x="11146472" y="2515235"/>
                </a:lnTo>
                <a:lnTo>
                  <a:pt x="11146472" y="2543810"/>
                </a:lnTo>
                <a:close/>
              </a:path>
              <a:path w="11980545" h="2543810">
                <a:moveTo>
                  <a:pt x="10946447" y="2543810"/>
                </a:moveTo>
                <a:lnTo>
                  <a:pt x="10832147" y="2543810"/>
                </a:lnTo>
                <a:lnTo>
                  <a:pt x="10832147" y="2515235"/>
                </a:lnTo>
                <a:lnTo>
                  <a:pt x="10946447" y="2515235"/>
                </a:lnTo>
                <a:lnTo>
                  <a:pt x="10946447" y="2543810"/>
                </a:lnTo>
                <a:close/>
              </a:path>
              <a:path w="11980545" h="2543810">
                <a:moveTo>
                  <a:pt x="10746422" y="2543810"/>
                </a:moveTo>
                <a:lnTo>
                  <a:pt x="10632122" y="2543810"/>
                </a:lnTo>
                <a:lnTo>
                  <a:pt x="10632122" y="2515235"/>
                </a:lnTo>
                <a:lnTo>
                  <a:pt x="10746422" y="2515235"/>
                </a:lnTo>
                <a:lnTo>
                  <a:pt x="10746422" y="2543810"/>
                </a:lnTo>
                <a:close/>
              </a:path>
              <a:path w="11980545" h="2543810">
                <a:moveTo>
                  <a:pt x="10546397" y="2543810"/>
                </a:moveTo>
                <a:lnTo>
                  <a:pt x="10432097" y="2543810"/>
                </a:lnTo>
                <a:lnTo>
                  <a:pt x="10432097" y="2515235"/>
                </a:lnTo>
                <a:lnTo>
                  <a:pt x="10546397" y="2515235"/>
                </a:lnTo>
                <a:lnTo>
                  <a:pt x="10546397" y="2543810"/>
                </a:lnTo>
                <a:close/>
              </a:path>
              <a:path w="11980545" h="2543810">
                <a:moveTo>
                  <a:pt x="10346372" y="2543810"/>
                </a:moveTo>
                <a:lnTo>
                  <a:pt x="10232072" y="2543810"/>
                </a:lnTo>
                <a:lnTo>
                  <a:pt x="10232072" y="2515235"/>
                </a:lnTo>
                <a:lnTo>
                  <a:pt x="10346372" y="2515235"/>
                </a:lnTo>
                <a:lnTo>
                  <a:pt x="10346372" y="2543810"/>
                </a:lnTo>
                <a:close/>
              </a:path>
              <a:path w="11980545" h="2543810">
                <a:moveTo>
                  <a:pt x="10146347" y="2543810"/>
                </a:moveTo>
                <a:lnTo>
                  <a:pt x="10032047" y="2543810"/>
                </a:lnTo>
                <a:lnTo>
                  <a:pt x="10032047" y="2515235"/>
                </a:lnTo>
                <a:lnTo>
                  <a:pt x="10146347" y="2515235"/>
                </a:lnTo>
                <a:lnTo>
                  <a:pt x="10146347" y="2543810"/>
                </a:lnTo>
                <a:close/>
              </a:path>
              <a:path w="11980545" h="2543810">
                <a:moveTo>
                  <a:pt x="9946322" y="2543810"/>
                </a:moveTo>
                <a:lnTo>
                  <a:pt x="9832022" y="2543810"/>
                </a:lnTo>
                <a:lnTo>
                  <a:pt x="9832022" y="2515235"/>
                </a:lnTo>
                <a:lnTo>
                  <a:pt x="9946322" y="2515235"/>
                </a:lnTo>
                <a:lnTo>
                  <a:pt x="9946322" y="2543810"/>
                </a:lnTo>
                <a:close/>
              </a:path>
              <a:path w="11980545" h="2543810">
                <a:moveTo>
                  <a:pt x="9746297" y="2543810"/>
                </a:moveTo>
                <a:lnTo>
                  <a:pt x="9631997" y="2543810"/>
                </a:lnTo>
                <a:lnTo>
                  <a:pt x="9631997" y="2515235"/>
                </a:lnTo>
                <a:lnTo>
                  <a:pt x="9746297" y="2515235"/>
                </a:lnTo>
                <a:lnTo>
                  <a:pt x="9746297" y="2543810"/>
                </a:lnTo>
                <a:close/>
              </a:path>
              <a:path w="11980545" h="2543810">
                <a:moveTo>
                  <a:pt x="9546272" y="2543810"/>
                </a:moveTo>
                <a:lnTo>
                  <a:pt x="9431972" y="2543810"/>
                </a:lnTo>
                <a:lnTo>
                  <a:pt x="9431972" y="2515235"/>
                </a:lnTo>
                <a:lnTo>
                  <a:pt x="9546272" y="2515235"/>
                </a:lnTo>
                <a:lnTo>
                  <a:pt x="9546272" y="2543810"/>
                </a:lnTo>
                <a:close/>
              </a:path>
              <a:path w="11980545" h="2543810">
                <a:moveTo>
                  <a:pt x="9346247" y="2543810"/>
                </a:moveTo>
                <a:lnTo>
                  <a:pt x="9231947" y="2543810"/>
                </a:lnTo>
                <a:lnTo>
                  <a:pt x="9231947" y="2515235"/>
                </a:lnTo>
                <a:lnTo>
                  <a:pt x="9346247" y="2515235"/>
                </a:lnTo>
                <a:lnTo>
                  <a:pt x="9346247" y="2543810"/>
                </a:lnTo>
                <a:close/>
              </a:path>
              <a:path w="11980545" h="2543810">
                <a:moveTo>
                  <a:pt x="9146222" y="2543810"/>
                </a:moveTo>
                <a:lnTo>
                  <a:pt x="9031922" y="2543810"/>
                </a:lnTo>
                <a:lnTo>
                  <a:pt x="9031922" y="2515235"/>
                </a:lnTo>
                <a:lnTo>
                  <a:pt x="9146222" y="2515235"/>
                </a:lnTo>
                <a:lnTo>
                  <a:pt x="9146222" y="2543810"/>
                </a:lnTo>
                <a:close/>
              </a:path>
              <a:path w="11980545" h="2543810">
                <a:moveTo>
                  <a:pt x="8946197" y="2543810"/>
                </a:moveTo>
                <a:lnTo>
                  <a:pt x="8831897" y="2543810"/>
                </a:lnTo>
                <a:lnTo>
                  <a:pt x="8831897" y="2515235"/>
                </a:lnTo>
                <a:lnTo>
                  <a:pt x="8946197" y="2515235"/>
                </a:lnTo>
                <a:lnTo>
                  <a:pt x="8946197" y="2543810"/>
                </a:lnTo>
                <a:close/>
              </a:path>
              <a:path w="11980545" h="2543810">
                <a:moveTo>
                  <a:pt x="8746172" y="2543810"/>
                </a:moveTo>
                <a:lnTo>
                  <a:pt x="8631872" y="2543810"/>
                </a:lnTo>
                <a:lnTo>
                  <a:pt x="8631872" y="2515235"/>
                </a:lnTo>
                <a:lnTo>
                  <a:pt x="8746172" y="2515235"/>
                </a:lnTo>
                <a:lnTo>
                  <a:pt x="8746172" y="2543810"/>
                </a:lnTo>
                <a:close/>
              </a:path>
              <a:path w="11980545" h="2543810">
                <a:moveTo>
                  <a:pt x="8546147" y="2543810"/>
                </a:moveTo>
                <a:lnTo>
                  <a:pt x="8431847" y="2543810"/>
                </a:lnTo>
                <a:lnTo>
                  <a:pt x="8431847" y="2515235"/>
                </a:lnTo>
                <a:lnTo>
                  <a:pt x="8546147" y="2515235"/>
                </a:lnTo>
                <a:lnTo>
                  <a:pt x="8546147" y="2543810"/>
                </a:lnTo>
                <a:close/>
              </a:path>
              <a:path w="11980545" h="2543810">
                <a:moveTo>
                  <a:pt x="8346122" y="2543810"/>
                </a:moveTo>
                <a:lnTo>
                  <a:pt x="8231822" y="2543810"/>
                </a:lnTo>
                <a:lnTo>
                  <a:pt x="8231822" y="2515235"/>
                </a:lnTo>
                <a:lnTo>
                  <a:pt x="8346122" y="2515235"/>
                </a:lnTo>
                <a:lnTo>
                  <a:pt x="8346122" y="2543810"/>
                </a:lnTo>
                <a:close/>
              </a:path>
              <a:path w="11980545" h="2543810">
                <a:moveTo>
                  <a:pt x="8146097" y="2543810"/>
                </a:moveTo>
                <a:lnTo>
                  <a:pt x="8031797" y="2543810"/>
                </a:lnTo>
                <a:lnTo>
                  <a:pt x="8031797" y="2515235"/>
                </a:lnTo>
                <a:lnTo>
                  <a:pt x="8146097" y="2515235"/>
                </a:lnTo>
                <a:lnTo>
                  <a:pt x="8146097" y="2543810"/>
                </a:lnTo>
                <a:close/>
              </a:path>
              <a:path w="11980545" h="2543810">
                <a:moveTo>
                  <a:pt x="7946072" y="2543810"/>
                </a:moveTo>
                <a:lnTo>
                  <a:pt x="7831772" y="2543810"/>
                </a:lnTo>
                <a:lnTo>
                  <a:pt x="7831772" y="2515235"/>
                </a:lnTo>
                <a:lnTo>
                  <a:pt x="7946072" y="2515235"/>
                </a:lnTo>
                <a:lnTo>
                  <a:pt x="7946072" y="2543810"/>
                </a:lnTo>
                <a:close/>
              </a:path>
              <a:path w="11980545" h="2543810">
                <a:moveTo>
                  <a:pt x="7746047" y="2543810"/>
                </a:moveTo>
                <a:lnTo>
                  <a:pt x="7631747" y="2543810"/>
                </a:lnTo>
                <a:lnTo>
                  <a:pt x="7631747" y="2515235"/>
                </a:lnTo>
                <a:lnTo>
                  <a:pt x="7746047" y="2515235"/>
                </a:lnTo>
                <a:lnTo>
                  <a:pt x="7746047" y="2543810"/>
                </a:lnTo>
                <a:close/>
              </a:path>
              <a:path w="11980545" h="2543810">
                <a:moveTo>
                  <a:pt x="7546022" y="2543810"/>
                </a:moveTo>
                <a:lnTo>
                  <a:pt x="7431722" y="2543810"/>
                </a:lnTo>
                <a:lnTo>
                  <a:pt x="7431722" y="2515235"/>
                </a:lnTo>
                <a:lnTo>
                  <a:pt x="7546022" y="2515235"/>
                </a:lnTo>
                <a:lnTo>
                  <a:pt x="7546022" y="2543810"/>
                </a:lnTo>
                <a:close/>
              </a:path>
              <a:path w="11980545" h="2543810">
                <a:moveTo>
                  <a:pt x="7345997" y="2543810"/>
                </a:moveTo>
                <a:lnTo>
                  <a:pt x="7231697" y="2543810"/>
                </a:lnTo>
                <a:lnTo>
                  <a:pt x="7231697" y="2515235"/>
                </a:lnTo>
                <a:lnTo>
                  <a:pt x="7345997" y="2515235"/>
                </a:lnTo>
                <a:lnTo>
                  <a:pt x="7345997" y="2543810"/>
                </a:lnTo>
                <a:close/>
              </a:path>
              <a:path w="11980545" h="2543810">
                <a:moveTo>
                  <a:pt x="7145972" y="2543810"/>
                </a:moveTo>
                <a:lnTo>
                  <a:pt x="7031672" y="2543810"/>
                </a:lnTo>
                <a:lnTo>
                  <a:pt x="7031672" y="2515235"/>
                </a:lnTo>
                <a:lnTo>
                  <a:pt x="7145972" y="2515235"/>
                </a:lnTo>
                <a:lnTo>
                  <a:pt x="7145972" y="2543810"/>
                </a:lnTo>
                <a:close/>
              </a:path>
              <a:path w="11980545" h="2543810">
                <a:moveTo>
                  <a:pt x="6945947" y="2543810"/>
                </a:moveTo>
                <a:lnTo>
                  <a:pt x="6831647" y="2543810"/>
                </a:lnTo>
                <a:lnTo>
                  <a:pt x="6831647" y="2515235"/>
                </a:lnTo>
                <a:lnTo>
                  <a:pt x="6945947" y="2515235"/>
                </a:lnTo>
                <a:lnTo>
                  <a:pt x="6945947" y="2543810"/>
                </a:lnTo>
                <a:close/>
              </a:path>
              <a:path w="11980545" h="2543810">
                <a:moveTo>
                  <a:pt x="6745922" y="2543810"/>
                </a:moveTo>
                <a:lnTo>
                  <a:pt x="6631622" y="2543810"/>
                </a:lnTo>
                <a:lnTo>
                  <a:pt x="6631622" y="2515235"/>
                </a:lnTo>
                <a:lnTo>
                  <a:pt x="6745922" y="2515235"/>
                </a:lnTo>
                <a:lnTo>
                  <a:pt x="6745922" y="2543810"/>
                </a:lnTo>
                <a:close/>
              </a:path>
              <a:path w="11980545" h="2543810">
                <a:moveTo>
                  <a:pt x="6545897" y="2543810"/>
                </a:moveTo>
                <a:lnTo>
                  <a:pt x="6431597" y="2543810"/>
                </a:lnTo>
                <a:lnTo>
                  <a:pt x="6431597" y="2515235"/>
                </a:lnTo>
                <a:lnTo>
                  <a:pt x="6545897" y="2515235"/>
                </a:lnTo>
                <a:lnTo>
                  <a:pt x="6545897" y="2543810"/>
                </a:lnTo>
                <a:close/>
              </a:path>
              <a:path w="11980545" h="2543810">
                <a:moveTo>
                  <a:pt x="6345872" y="2543810"/>
                </a:moveTo>
                <a:lnTo>
                  <a:pt x="6231572" y="2543810"/>
                </a:lnTo>
                <a:lnTo>
                  <a:pt x="6231572" y="2515235"/>
                </a:lnTo>
                <a:lnTo>
                  <a:pt x="6345872" y="2515235"/>
                </a:lnTo>
                <a:lnTo>
                  <a:pt x="6345872" y="2543810"/>
                </a:lnTo>
                <a:close/>
              </a:path>
              <a:path w="11980545" h="2543810">
                <a:moveTo>
                  <a:pt x="6145847" y="2543810"/>
                </a:moveTo>
                <a:lnTo>
                  <a:pt x="6031547" y="2543810"/>
                </a:lnTo>
                <a:lnTo>
                  <a:pt x="6031547" y="2515235"/>
                </a:lnTo>
                <a:lnTo>
                  <a:pt x="6145847" y="2515235"/>
                </a:lnTo>
                <a:lnTo>
                  <a:pt x="6145847" y="2543810"/>
                </a:lnTo>
                <a:close/>
              </a:path>
              <a:path w="11980545" h="2543810">
                <a:moveTo>
                  <a:pt x="5945822" y="2543810"/>
                </a:moveTo>
                <a:lnTo>
                  <a:pt x="5831522" y="2543810"/>
                </a:lnTo>
                <a:lnTo>
                  <a:pt x="5831522" y="2515235"/>
                </a:lnTo>
                <a:lnTo>
                  <a:pt x="5945822" y="2515235"/>
                </a:lnTo>
                <a:lnTo>
                  <a:pt x="5945822" y="2543810"/>
                </a:lnTo>
                <a:close/>
              </a:path>
              <a:path w="11980545" h="2543810">
                <a:moveTo>
                  <a:pt x="5745797" y="2543810"/>
                </a:moveTo>
                <a:lnTo>
                  <a:pt x="5631497" y="2543810"/>
                </a:lnTo>
                <a:lnTo>
                  <a:pt x="5631497" y="2515235"/>
                </a:lnTo>
                <a:lnTo>
                  <a:pt x="5745797" y="2515235"/>
                </a:lnTo>
                <a:lnTo>
                  <a:pt x="5745797" y="2543810"/>
                </a:lnTo>
                <a:close/>
              </a:path>
              <a:path w="11980545" h="2543810">
                <a:moveTo>
                  <a:pt x="5545772" y="2543810"/>
                </a:moveTo>
                <a:lnTo>
                  <a:pt x="5431472" y="2543810"/>
                </a:lnTo>
                <a:lnTo>
                  <a:pt x="5431472" y="2515235"/>
                </a:lnTo>
                <a:lnTo>
                  <a:pt x="5545772" y="2515235"/>
                </a:lnTo>
                <a:lnTo>
                  <a:pt x="5545772" y="2543810"/>
                </a:lnTo>
                <a:close/>
              </a:path>
              <a:path w="11980545" h="2543810">
                <a:moveTo>
                  <a:pt x="5345747" y="2543810"/>
                </a:moveTo>
                <a:lnTo>
                  <a:pt x="5231447" y="2543810"/>
                </a:lnTo>
                <a:lnTo>
                  <a:pt x="5231447" y="2515235"/>
                </a:lnTo>
                <a:lnTo>
                  <a:pt x="5345747" y="2515235"/>
                </a:lnTo>
                <a:lnTo>
                  <a:pt x="5345747" y="2543810"/>
                </a:lnTo>
                <a:close/>
              </a:path>
              <a:path w="11980545" h="2543810">
                <a:moveTo>
                  <a:pt x="5145722" y="2543810"/>
                </a:moveTo>
                <a:lnTo>
                  <a:pt x="5031422" y="2543810"/>
                </a:lnTo>
                <a:lnTo>
                  <a:pt x="5031422" y="2515235"/>
                </a:lnTo>
                <a:lnTo>
                  <a:pt x="5145722" y="2515235"/>
                </a:lnTo>
                <a:lnTo>
                  <a:pt x="5145722" y="2543810"/>
                </a:lnTo>
                <a:close/>
              </a:path>
              <a:path w="11980545" h="2543810">
                <a:moveTo>
                  <a:pt x="4945697" y="2543810"/>
                </a:moveTo>
                <a:lnTo>
                  <a:pt x="4831397" y="2543810"/>
                </a:lnTo>
                <a:lnTo>
                  <a:pt x="4831397" y="2515235"/>
                </a:lnTo>
                <a:lnTo>
                  <a:pt x="4945697" y="2515235"/>
                </a:lnTo>
                <a:lnTo>
                  <a:pt x="4945697" y="2543810"/>
                </a:lnTo>
                <a:close/>
              </a:path>
              <a:path w="11980545" h="2543810">
                <a:moveTo>
                  <a:pt x="4745672" y="2543810"/>
                </a:moveTo>
                <a:lnTo>
                  <a:pt x="4631372" y="2543810"/>
                </a:lnTo>
                <a:lnTo>
                  <a:pt x="4631372" y="2515235"/>
                </a:lnTo>
                <a:lnTo>
                  <a:pt x="4745672" y="2515235"/>
                </a:lnTo>
                <a:lnTo>
                  <a:pt x="4745672" y="2543810"/>
                </a:lnTo>
                <a:close/>
              </a:path>
              <a:path w="11980545" h="2543810">
                <a:moveTo>
                  <a:pt x="4545647" y="2543810"/>
                </a:moveTo>
                <a:lnTo>
                  <a:pt x="4431347" y="2543810"/>
                </a:lnTo>
                <a:lnTo>
                  <a:pt x="4431347" y="2515235"/>
                </a:lnTo>
                <a:lnTo>
                  <a:pt x="4545647" y="2515235"/>
                </a:lnTo>
                <a:lnTo>
                  <a:pt x="4545647" y="2543810"/>
                </a:lnTo>
                <a:close/>
              </a:path>
              <a:path w="11980545" h="2543810">
                <a:moveTo>
                  <a:pt x="4345622" y="2543810"/>
                </a:moveTo>
                <a:lnTo>
                  <a:pt x="4231322" y="2543810"/>
                </a:lnTo>
                <a:lnTo>
                  <a:pt x="4231322" y="2515235"/>
                </a:lnTo>
                <a:lnTo>
                  <a:pt x="4345622" y="2515235"/>
                </a:lnTo>
                <a:lnTo>
                  <a:pt x="4345622" y="2543810"/>
                </a:lnTo>
                <a:close/>
              </a:path>
              <a:path w="11980545" h="2543810">
                <a:moveTo>
                  <a:pt x="4145597" y="2543810"/>
                </a:moveTo>
                <a:lnTo>
                  <a:pt x="4031297" y="2543810"/>
                </a:lnTo>
                <a:lnTo>
                  <a:pt x="4031297" y="2515235"/>
                </a:lnTo>
                <a:lnTo>
                  <a:pt x="4145597" y="2515235"/>
                </a:lnTo>
                <a:lnTo>
                  <a:pt x="4145597" y="2543810"/>
                </a:lnTo>
                <a:close/>
              </a:path>
              <a:path w="11980545" h="2543810">
                <a:moveTo>
                  <a:pt x="3945572" y="2543810"/>
                </a:moveTo>
                <a:lnTo>
                  <a:pt x="3831272" y="2543810"/>
                </a:lnTo>
                <a:lnTo>
                  <a:pt x="3831272" y="2515235"/>
                </a:lnTo>
                <a:lnTo>
                  <a:pt x="3945572" y="2515235"/>
                </a:lnTo>
                <a:lnTo>
                  <a:pt x="3945572" y="2543810"/>
                </a:lnTo>
                <a:close/>
              </a:path>
              <a:path w="11980545" h="2543810">
                <a:moveTo>
                  <a:pt x="3745547" y="2543810"/>
                </a:moveTo>
                <a:lnTo>
                  <a:pt x="3631247" y="2543810"/>
                </a:lnTo>
                <a:lnTo>
                  <a:pt x="3631247" y="2515235"/>
                </a:lnTo>
                <a:lnTo>
                  <a:pt x="3745547" y="2515235"/>
                </a:lnTo>
                <a:lnTo>
                  <a:pt x="3745547" y="2543810"/>
                </a:lnTo>
                <a:close/>
              </a:path>
              <a:path w="11980545" h="2543810">
                <a:moveTo>
                  <a:pt x="3545522" y="2543810"/>
                </a:moveTo>
                <a:lnTo>
                  <a:pt x="3431222" y="2543810"/>
                </a:lnTo>
                <a:lnTo>
                  <a:pt x="3431222" y="2515235"/>
                </a:lnTo>
                <a:lnTo>
                  <a:pt x="3545522" y="2515235"/>
                </a:lnTo>
                <a:lnTo>
                  <a:pt x="3545522" y="2543810"/>
                </a:lnTo>
                <a:close/>
              </a:path>
              <a:path w="11980545" h="2543810">
                <a:moveTo>
                  <a:pt x="3345497" y="2543810"/>
                </a:moveTo>
                <a:lnTo>
                  <a:pt x="3231197" y="2543810"/>
                </a:lnTo>
                <a:lnTo>
                  <a:pt x="3231197" y="2515235"/>
                </a:lnTo>
                <a:lnTo>
                  <a:pt x="3345497" y="2515235"/>
                </a:lnTo>
                <a:lnTo>
                  <a:pt x="3345497" y="2543810"/>
                </a:lnTo>
                <a:close/>
              </a:path>
              <a:path w="11980545" h="2543810">
                <a:moveTo>
                  <a:pt x="3145472" y="2543810"/>
                </a:moveTo>
                <a:lnTo>
                  <a:pt x="3031172" y="2543810"/>
                </a:lnTo>
                <a:lnTo>
                  <a:pt x="3031172" y="2515235"/>
                </a:lnTo>
                <a:lnTo>
                  <a:pt x="3145472" y="2515235"/>
                </a:lnTo>
                <a:lnTo>
                  <a:pt x="3145472" y="2543810"/>
                </a:lnTo>
                <a:close/>
              </a:path>
              <a:path w="11980545" h="2543810">
                <a:moveTo>
                  <a:pt x="2945447" y="2543810"/>
                </a:moveTo>
                <a:lnTo>
                  <a:pt x="2831147" y="2543810"/>
                </a:lnTo>
                <a:lnTo>
                  <a:pt x="2831147" y="2515235"/>
                </a:lnTo>
                <a:lnTo>
                  <a:pt x="2945447" y="2515235"/>
                </a:lnTo>
                <a:lnTo>
                  <a:pt x="2945447" y="2543810"/>
                </a:lnTo>
                <a:close/>
              </a:path>
              <a:path w="11980545" h="2543810">
                <a:moveTo>
                  <a:pt x="2745422" y="2543810"/>
                </a:moveTo>
                <a:lnTo>
                  <a:pt x="2631122" y="2543810"/>
                </a:lnTo>
                <a:lnTo>
                  <a:pt x="2631122" y="2515235"/>
                </a:lnTo>
                <a:lnTo>
                  <a:pt x="2745422" y="2515235"/>
                </a:lnTo>
                <a:lnTo>
                  <a:pt x="2745422" y="2543810"/>
                </a:lnTo>
                <a:close/>
              </a:path>
              <a:path w="11980545" h="2543810">
                <a:moveTo>
                  <a:pt x="2545397" y="2543810"/>
                </a:moveTo>
                <a:lnTo>
                  <a:pt x="2431097" y="2543810"/>
                </a:lnTo>
                <a:lnTo>
                  <a:pt x="2431097" y="2515235"/>
                </a:lnTo>
                <a:lnTo>
                  <a:pt x="2545397" y="2515235"/>
                </a:lnTo>
                <a:lnTo>
                  <a:pt x="2545397" y="2543810"/>
                </a:lnTo>
                <a:close/>
              </a:path>
              <a:path w="11980545" h="2543810">
                <a:moveTo>
                  <a:pt x="2345372" y="2543810"/>
                </a:moveTo>
                <a:lnTo>
                  <a:pt x="2231072" y="2543810"/>
                </a:lnTo>
                <a:lnTo>
                  <a:pt x="2231072" y="2515235"/>
                </a:lnTo>
                <a:lnTo>
                  <a:pt x="2345372" y="2515235"/>
                </a:lnTo>
                <a:lnTo>
                  <a:pt x="2345372" y="2543810"/>
                </a:lnTo>
                <a:close/>
              </a:path>
              <a:path w="11980545" h="2543810">
                <a:moveTo>
                  <a:pt x="2145347" y="2543810"/>
                </a:moveTo>
                <a:lnTo>
                  <a:pt x="2031047" y="2543810"/>
                </a:lnTo>
                <a:lnTo>
                  <a:pt x="2031047" y="2515235"/>
                </a:lnTo>
                <a:lnTo>
                  <a:pt x="2145347" y="2515235"/>
                </a:lnTo>
                <a:lnTo>
                  <a:pt x="2145347" y="2543810"/>
                </a:lnTo>
                <a:close/>
              </a:path>
              <a:path w="11980545" h="2543810">
                <a:moveTo>
                  <a:pt x="1945322" y="2543810"/>
                </a:moveTo>
                <a:lnTo>
                  <a:pt x="1831022" y="2543810"/>
                </a:lnTo>
                <a:lnTo>
                  <a:pt x="1831022" y="2515235"/>
                </a:lnTo>
                <a:lnTo>
                  <a:pt x="1945322" y="2515235"/>
                </a:lnTo>
                <a:lnTo>
                  <a:pt x="1945322" y="2543810"/>
                </a:lnTo>
                <a:close/>
              </a:path>
              <a:path w="11980545" h="2543810">
                <a:moveTo>
                  <a:pt x="1745297" y="2543810"/>
                </a:moveTo>
                <a:lnTo>
                  <a:pt x="1630997" y="2543810"/>
                </a:lnTo>
                <a:lnTo>
                  <a:pt x="1630997" y="2515235"/>
                </a:lnTo>
                <a:lnTo>
                  <a:pt x="1745297" y="2515235"/>
                </a:lnTo>
                <a:lnTo>
                  <a:pt x="1745297" y="2543810"/>
                </a:lnTo>
                <a:close/>
              </a:path>
              <a:path w="11980545" h="2543810">
                <a:moveTo>
                  <a:pt x="1545272" y="2543810"/>
                </a:moveTo>
                <a:lnTo>
                  <a:pt x="1430972" y="2543810"/>
                </a:lnTo>
                <a:lnTo>
                  <a:pt x="1430972" y="2515235"/>
                </a:lnTo>
                <a:lnTo>
                  <a:pt x="1545272" y="2515235"/>
                </a:lnTo>
                <a:lnTo>
                  <a:pt x="1545272" y="2543810"/>
                </a:lnTo>
                <a:close/>
              </a:path>
              <a:path w="11980545" h="2543810">
                <a:moveTo>
                  <a:pt x="1345247" y="2543810"/>
                </a:moveTo>
                <a:lnTo>
                  <a:pt x="1230947" y="2543810"/>
                </a:lnTo>
                <a:lnTo>
                  <a:pt x="1230947" y="2515235"/>
                </a:lnTo>
                <a:lnTo>
                  <a:pt x="1345247" y="2515235"/>
                </a:lnTo>
                <a:lnTo>
                  <a:pt x="1345247" y="2543810"/>
                </a:lnTo>
                <a:close/>
              </a:path>
              <a:path w="11980545" h="2543810">
                <a:moveTo>
                  <a:pt x="1145222" y="2543810"/>
                </a:moveTo>
                <a:lnTo>
                  <a:pt x="1030922" y="2543810"/>
                </a:lnTo>
                <a:lnTo>
                  <a:pt x="1030922" y="2515235"/>
                </a:lnTo>
                <a:lnTo>
                  <a:pt x="1145222" y="2515235"/>
                </a:lnTo>
                <a:lnTo>
                  <a:pt x="1145222" y="2543810"/>
                </a:lnTo>
                <a:close/>
              </a:path>
              <a:path w="11980545" h="2543810">
                <a:moveTo>
                  <a:pt x="945197" y="2543810"/>
                </a:moveTo>
                <a:lnTo>
                  <a:pt x="830897" y="2543810"/>
                </a:lnTo>
                <a:lnTo>
                  <a:pt x="830897" y="2515235"/>
                </a:lnTo>
                <a:lnTo>
                  <a:pt x="945197" y="2515235"/>
                </a:lnTo>
                <a:lnTo>
                  <a:pt x="945197" y="2543810"/>
                </a:lnTo>
                <a:close/>
              </a:path>
              <a:path w="11980545" h="2543810">
                <a:moveTo>
                  <a:pt x="745172" y="2543810"/>
                </a:moveTo>
                <a:lnTo>
                  <a:pt x="630872" y="2543810"/>
                </a:lnTo>
                <a:lnTo>
                  <a:pt x="630872" y="2515235"/>
                </a:lnTo>
                <a:lnTo>
                  <a:pt x="745172" y="2515235"/>
                </a:lnTo>
                <a:lnTo>
                  <a:pt x="745172" y="2543810"/>
                </a:lnTo>
                <a:close/>
              </a:path>
              <a:path w="11980545" h="2543810">
                <a:moveTo>
                  <a:pt x="545147" y="2543810"/>
                </a:moveTo>
                <a:lnTo>
                  <a:pt x="430847" y="2543810"/>
                </a:lnTo>
                <a:lnTo>
                  <a:pt x="430847" y="2515235"/>
                </a:lnTo>
                <a:lnTo>
                  <a:pt x="545147" y="2515235"/>
                </a:lnTo>
                <a:lnTo>
                  <a:pt x="545147" y="2543810"/>
                </a:lnTo>
                <a:close/>
              </a:path>
              <a:path w="11980545" h="2543810">
                <a:moveTo>
                  <a:pt x="345122" y="2543810"/>
                </a:moveTo>
                <a:lnTo>
                  <a:pt x="230822" y="2543810"/>
                </a:lnTo>
                <a:lnTo>
                  <a:pt x="230822" y="2515235"/>
                </a:lnTo>
                <a:lnTo>
                  <a:pt x="345122" y="2515235"/>
                </a:lnTo>
                <a:lnTo>
                  <a:pt x="345122" y="2543810"/>
                </a:lnTo>
                <a:close/>
              </a:path>
              <a:path w="11980545" h="2543810">
                <a:moveTo>
                  <a:pt x="145097" y="2543810"/>
                </a:moveTo>
                <a:lnTo>
                  <a:pt x="30797" y="2543810"/>
                </a:lnTo>
                <a:lnTo>
                  <a:pt x="30797" y="2515235"/>
                </a:lnTo>
                <a:lnTo>
                  <a:pt x="145097" y="2515235"/>
                </a:lnTo>
                <a:lnTo>
                  <a:pt x="145097" y="2543810"/>
                </a:lnTo>
                <a:close/>
              </a:path>
            </a:pathLst>
          </a:cu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0" rIns="0" bIns="0" rtlCol="0"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endParaRPr sz="8800">
              <a:solidFill>
                <a:schemeClr val="bg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128636" y="780302"/>
            <a:ext cx="93309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b="1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场地推荐</a:t>
            </a:r>
            <a:r>
              <a:rPr lang="en-US" altLang="zh-CN" b="1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 </a:t>
            </a:r>
            <a:r>
              <a:rPr lang="en-US" altLang="zh-CN" sz="4265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/ </a:t>
            </a:r>
            <a:r>
              <a:rPr lang="en-US" altLang="zh-CN" sz="36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Site recommendation</a:t>
            </a:r>
            <a:endParaRPr lang="zh-CN" altLang="en-US" sz="36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2149" y="472865"/>
            <a:ext cx="2444702" cy="631508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850900" y="7974013"/>
            <a:ext cx="22975458" cy="5078110"/>
            <a:chOff x="1243" y="6836"/>
            <a:chExt cx="17885" cy="3953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721" y="6836"/>
              <a:ext cx="5268" cy="3953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43" y="6836"/>
              <a:ext cx="5265" cy="3948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203" y="6836"/>
              <a:ext cx="6925" cy="3947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6"/>
          <p:cNvSpPr txBox="1"/>
          <p:nvPr/>
        </p:nvSpPr>
        <p:spPr>
          <a:xfrm>
            <a:off x="11038599" y="3305744"/>
            <a:ext cx="6595542" cy="3053656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685800" indent="-685800" algn="dist">
              <a:lnSpc>
                <a:spcPct val="150000"/>
              </a:lnSpc>
              <a:spcBef>
                <a:spcPts val="250"/>
              </a:spcBef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  <a:latin typeface="HYLiangPinXianJ" pitchFamily="18" charset="-122"/>
              </a:rPr>
              <a:t>预计直播推流</a:t>
            </a:r>
            <a:r>
              <a:rPr lang="en-US" altLang="zh-CN" dirty="0">
                <a:solidFill>
                  <a:schemeClr val="bg1"/>
                </a:solidFill>
                <a:latin typeface="HYLiangPinXianJ" pitchFamily="18" charset="-122"/>
              </a:rPr>
              <a:t>150</a:t>
            </a:r>
            <a:r>
              <a:rPr lang="zh-CN" altLang="en-US" dirty="0">
                <a:solidFill>
                  <a:schemeClr val="bg1"/>
                </a:solidFill>
                <a:latin typeface="HYLiangPinXianJ" pitchFamily="18" charset="-122"/>
              </a:rPr>
              <a:t>万</a:t>
            </a:r>
            <a:r>
              <a:rPr lang="en-US" altLang="zh-CN" dirty="0">
                <a:solidFill>
                  <a:schemeClr val="bg1"/>
                </a:solidFill>
                <a:latin typeface="HYLiangPinXianJ" pitchFamily="18" charset="-122"/>
              </a:rPr>
              <a:t>+</a:t>
            </a:r>
            <a:endParaRPr lang="en-US" altLang="zh-CN" dirty="0">
              <a:solidFill>
                <a:schemeClr val="bg1"/>
              </a:solidFill>
              <a:latin typeface="HYLiangPinXianJ" pitchFamily="18" charset="-122"/>
            </a:endParaRPr>
          </a:p>
          <a:p>
            <a:pPr marL="685800" indent="-685800" algn="dist">
              <a:lnSpc>
                <a:spcPct val="150000"/>
              </a:lnSpc>
              <a:spcBef>
                <a:spcPts val="25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HYLiangPinXianJ" pitchFamily="18" charset="-122"/>
              </a:rPr>
              <a:t>预计直播留言</a:t>
            </a:r>
            <a:r>
              <a:rPr lang="en-US" altLang="zh-CN" dirty="0">
                <a:solidFill>
                  <a:schemeClr val="bg1"/>
                </a:solidFill>
                <a:latin typeface="HYLiangPinXianJ" pitchFamily="18" charset="-122"/>
              </a:rPr>
              <a:t>3</a:t>
            </a:r>
            <a:r>
              <a:rPr lang="zh-CN" altLang="en-US" dirty="0">
                <a:solidFill>
                  <a:schemeClr val="bg1"/>
                </a:solidFill>
                <a:latin typeface="HYLiangPinXianJ" pitchFamily="18" charset="-122"/>
              </a:rPr>
              <a:t>万</a:t>
            </a:r>
            <a:r>
              <a:rPr lang="en-US" altLang="zh-CN" dirty="0">
                <a:solidFill>
                  <a:schemeClr val="bg1"/>
                </a:solidFill>
                <a:latin typeface="HYLiangPinXianJ" pitchFamily="18" charset="-122"/>
              </a:rPr>
              <a:t>+</a:t>
            </a:r>
            <a:endParaRPr lang="en-US" altLang="zh-CN" dirty="0">
              <a:solidFill>
                <a:schemeClr val="bg1"/>
              </a:solidFill>
              <a:latin typeface="HYLiangPinXianJ" pitchFamily="18" charset="-122"/>
            </a:endParaRPr>
          </a:p>
          <a:p>
            <a:pPr marL="685800" indent="-685800" algn="dist">
              <a:lnSpc>
                <a:spcPct val="150000"/>
              </a:lnSpc>
              <a:spcBef>
                <a:spcPts val="25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HYLiangPinXianJ" pitchFamily="18" charset="-122"/>
              </a:rPr>
              <a:t>预计直播点赞量</a:t>
            </a:r>
            <a:r>
              <a:rPr lang="en-US" altLang="zh-CN" dirty="0">
                <a:solidFill>
                  <a:schemeClr val="bg1"/>
                </a:solidFill>
                <a:latin typeface="HYLiangPinXianJ" pitchFamily="18" charset="-122"/>
              </a:rPr>
              <a:t>5</a:t>
            </a:r>
            <a:r>
              <a:rPr lang="zh-CN" altLang="en-US" dirty="0">
                <a:solidFill>
                  <a:schemeClr val="bg1"/>
                </a:solidFill>
                <a:latin typeface="HYLiangPinXianJ" pitchFamily="18" charset="-122"/>
              </a:rPr>
              <a:t>万</a:t>
            </a:r>
            <a:r>
              <a:rPr lang="en-US" altLang="zh-CN" dirty="0">
                <a:solidFill>
                  <a:schemeClr val="bg1"/>
                </a:solidFill>
                <a:latin typeface="HYLiangPinXianJ" pitchFamily="18" charset="-122"/>
              </a:rPr>
              <a:t>+</a:t>
            </a:r>
            <a:endParaRPr dirty="0">
              <a:solidFill>
                <a:schemeClr val="bg1"/>
              </a:solidFill>
              <a:latin typeface="HYLiangPinXianJ" pitchFamily="18" charset="-122"/>
            </a:endParaRPr>
          </a:p>
        </p:txBody>
      </p:sp>
      <p:sp>
        <p:nvSpPr>
          <p:cNvPr id="33" name="object 6"/>
          <p:cNvSpPr txBox="1"/>
          <p:nvPr/>
        </p:nvSpPr>
        <p:spPr>
          <a:xfrm>
            <a:off x="1895435" y="3634489"/>
            <a:ext cx="6998588" cy="709168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685800" indent="-685800" algn="dist">
              <a:lnSpc>
                <a:spcPct val="100000"/>
              </a:lnSpc>
              <a:spcBef>
                <a:spcPts val="250"/>
              </a:spcBef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  <a:latin typeface="HYLiangPinXianJ" pitchFamily="18" charset="-122"/>
              </a:rPr>
              <a:t>推荐采用微直播互动平台</a:t>
            </a:r>
            <a:endParaRPr dirty="0">
              <a:solidFill>
                <a:schemeClr val="bg1"/>
              </a:solidFill>
              <a:latin typeface="HYLiangPinXianJ" pitchFamily="18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1211263" y="8398120"/>
            <a:ext cx="17249980" cy="4755830"/>
          </a:xfrm>
          <a:prstGeom prst="rect">
            <a:avLst/>
          </a:prstGeom>
        </p:spPr>
      </p:pic>
      <p:sp>
        <p:nvSpPr>
          <p:cNvPr id="30" name="object 6"/>
          <p:cNvSpPr txBox="1"/>
          <p:nvPr/>
        </p:nvSpPr>
        <p:spPr>
          <a:xfrm>
            <a:off x="1895435" y="5335389"/>
            <a:ext cx="6998588" cy="709168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685800" indent="-685800" algn="dist">
              <a:lnSpc>
                <a:spcPct val="100000"/>
              </a:lnSpc>
              <a:spcBef>
                <a:spcPts val="250"/>
              </a:spcBef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  <a:latin typeface="HYLiangPinXianJ" pitchFamily="18" charset="-122"/>
              </a:rPr>
              <a:t>功能齐全，互动性强</a:t>
            </a:r>
            <a:endParaRPr dirty="0">
              <a:solidFill>
                <a:schemeClr val="bg1"/>
              </a:solidFill>
              <a:latin typeface="HYLiangPinXianJ" pitchFamily="18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87825" y="697510"/>
            <a:ext cx="954780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b="1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直播平台推荐</a:t>
            </a:r>
            <a:r>
              <a:rPr lang="en-US" altLang="zh-CN" sz="54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/ </a:t>
            </a:r>
            <a:r>
              <a:rPr lang="en-US" altLang="zh-CN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Site recommendation</a:t>
            </a:r>
            <a:endParaRPr lang="zh-CN" altLang="en-US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</p:txBody>
      </p:sp>
      <p:sp>
        <p:nvSpPr>
          <p:cNvPr id="20" name="object 8"/>
          <p:cNvSpPr/>
          <p:nvPr/>
        </p:nvSpPr>
        <p:spPr>
          <a:xfrm>
            <a:off x="934239" y="2612572"/>
            <a:ext cx="22343772" cy="4702628"/>
          </a:xfrm>
          <a:custGeom>
            <a:avLst/>
            <a:gdLst/>
            <a:ahLst/>
            <a:cxnLst/>
            <a:rect l="l" t="t" r="r" b="b"/>
            <a:pathLst>
              <a:path w="11980545" h="2543810">
                <a:moveTo>
                  <a:pt x="28575" y="2529522"/>
                </a:moveTo>
                <a:lnTo>
                  <a:pt x="0" y="2529522"/>
                </a:lnTo>
                <a:lnTo>
                  <a:pt x="0" y="2415222"/>
                </a:lnTo>
                <a:lnTo>
                  <a:pt x="28575" y="2415222"/>
                </a:lnTo>
                <a:lnTo>
                  <a:pt x="28575" y="2529522"/>
                </a:lnTo>
                <a:close/>
              </a:path>
              <a:path w="11980545" h="2543810">
                <a:moveTo>
                  <a:pt x="28575" y="2329497"/>
                </a:moveTo>
                <a:lnTo>
                  <a:pt x="0" y="2329497"/>
                </a:lnTo>
                <a:lnTo>
                  <a:pt x="0" y="2215197"/>
                </a:lnTo>
                <a:lnTo>
                  <a:pt x="28575" y="2215197"/>
                </a:lnTo>
                <a:lnTo>
                  <a:pt x="28575" y="2329497"/>
                </a:lnTo>
                <a:close/>
              </a:path>
              <a:path w="11980545" h="2543810">
                <a:moveTo>
                  <a:pt x="28575" y="2129472"/>
                </a:moveTo>
                <a:lnTo>
                  <a:pt x="0" y="2129472"/>
                </a:lnTo>
                <a:lnTo>
                  <a:pt x="0" y="2015172"/>
                </a:lnTo>
                <a:lnTo>
                  <a:pt x="28575" y="2015172"/>
                </a:lnTo>
                <a:lnTo>
                  <a:pt x="28575" y="2129472"/>
                </a:lnTo>
                <a:close/>
              </a:path>
              <a:path w="11980545" h="2543810">
                <a:moveTo>
                  <a:pt x="28575" y="1929447"/>
                </a:moveTo>
                <a:lnTo>
                  <a:pt x="0" y="1929447"/>
                </a:lnTo>
                <a:lnTo>
                  <a:pt x="0" y="1815147"/>
                </a:lnTo>
                <a:lnTo>
                  <a:pt x="28575" y="1815147"/>
                </a:lnTo>
                <a:lnTo>
                  <a:pt x="28575" y="1929447"/>
                </a:lnTo>
                <a:close/>
              </a:path>
              <a:path w="11980545" h="2543810">
                <a:moveTo>
                  <a:pt x="28575" y="1729422"/>
                </a:moveTo>
                <a:lnTo>
                  <a:pt x="0" y="1729422"/>
                </a:lnTo>
                <a:lnTo>
                  <a:pt x="0" y="1615122"/>
                </a:lnTo>
                <a:lnTo>
                  <a:pt x="28575" y="1615122"/>
                </a:lnTo>
                <a:lnTo>
                  <a:pt x="28575" y="1729422"/>
                </a:lnTo>
                <a:close/>
              </a:path>
              <a:path w="11980545" h="2543810">
                <a:moveTo>
                  <a:pt x="28575" y="1529397"/>
                </a:moveTo>
                <a:lnTo>
                  <a:pt x="0" y="1529397"/>
                </a:lnTo>
                <a:lnTo>
                  <a:pt x="0" y="1415097"/>
                </a:lnTo>
                <a:lnTo>
                  <a:pt x="28575" y="1415097"/>
                </a:lnTo>
                <a:lnTo>
                  <a:pt x="28575" y="1529397"/>
                </a:lnTo>
                <a:close/>
              </a:path>
              <a:path w="11980545" h="2543810">
                <a:moveTo>
                  <a:pt x="28575" y="1329372"/>
                </a:moveTo>
                <a:lnTo>
                  <a:pt x="0" y="1329372"/>
                </a:lnTo>
                <a:lnTo>
                  <a:pt x="0" y="1215072"/>
                </a:lnTo>
                <a:lnTo>
                  <a:pt x="28575" y="1215072"/>
                </a:lnTo>
                <a:lnTo>
                  <a:pt x="28575" y="1329372"/>
                </a:lnTo>
                <a:close/>
              </a:path>
              <a:path w="11980545" h="2543810">
                <a:moveTo>
                  <a:pt x="28575" y="1129347"/>
                </a:moveTo>
                <a:lnTo>
                  <a:pt x="0" y="1129347"/>
                </a:lnTo>
                <a:lnTo>
                  <a:pt x="0" y="1015047"/>
                </a:lnTo>
                <a:lnTo>
                  <a:pt x="28575" y="1015047"/>
                </a:lnTo>
                <a:lnTo>
                  <a:pt x="28575" y="1129347"/>
                </a:lnTo>
                <a:close/>
              </a:path>
              <a:path w="11980545" h="2543810">
                <a:moveTo>
                  <a:pt x="28575" y="929322"/>
                </a:moveTo>
                <a:lnTo>
                  <a:pt x="0" y="929322"/>
                </a:lnTo>
                <a:lnTo>
                  <a:pt x="0" y="815022"/>
                </a:lnTo>
                <a:lnTo>
                  <a:pt x="28575" y="815022"/>
                </a:lnTo>
                <a:lnTo>
                  <a:pt x="28575" y="929322"/>
                </a:lnTo>
                <a:close/>
              </a:path>
              <a:path w="11980545" h="2543810">
                <a:moveTo>
                  <a:pt x="28575" y="729297"/>
                </a:moveTo>
                <a:lnTo>
                  <a:pt x="0" y="729297"/>
                </a:lnTo>
                <a:lnTo>
                  <a:pt x="0" y="614997"/>
                </a:lnTo>
                <a:lnTo>
                  <a:pt x="28575" y="614997"/>
                </a:lnTo>
                <a:lnTo>
                  <a:pt x="28575" y="729297"/>
                </a:lnTo>
                <a:close/>
              </a:path>
              <a:path w="11980545" h="2543810">
                <a:moveTo>
                  <a:pt x="28575" y="529272"/>
                </a:moveTo>
                <a:lnTo>
                  <a:pt x="0" y="529272"/>
                </a:lnTo>
                <a:lnTo>
                  <a:pt x="0" y="414972"/>
                </a:lnTo>
                <a:lnTo>
                  <a:pt x="28575" y="414972"/>
                </a:lnTo>
                <a:lnTo>
                  <a:pt x="28575" y="529272"/>
                </a:lnTo>
                <a:close/>
              </a:path>
              <a:path w="11980545" h="2543810">
                <a:moveTo>
                  <a:pt x="28575" y="329247"/>
                </a:moveTo>
                <a:lnTo>
                  <a:pt x="0" y="329247"/>
                </a:lnTo>
                <a:lnTo>
                  <a:pt x="0" y="214947"/>
                </a:lnTo>
                <a:lnTo>
                  <a:pt x="28575" y="214947"/>
                </a:lnTo>
                <a:lnTo>
                  <a:pt x="28575" y="329247"/>
                </a:lnTo>
                <a:close/>
              </a:path>
              <a:path w="11980545" h="2543810">
                <a:moveTo>
                  <a:pt x="28575" y="129222"/>
                </a:moveTo>
                <a:lnTo>
                  <a:pt x="0" y="129222"/>
                </a:lnTo>
                <a:lnTo>
                  <a:pt x="0" y="14922"/>
                </a:lnTo>
                <a:lnTo>
                  <a:pt x="28575" y="14922"/>
                </a:lnTo>
                <a:lnTo>
                  <a:pt x="28575" y="129222"/>
                </a:lnTo>
                <a:close/>
              </a:path>
              <a:path w="11980545" h="2543810">
                <a:moveTo>
                  <a:pt x="213677" y="28575"/>
                </a:moveTo>
                <a:lnTo>
                  <a:pt x="99377" y="28575"/>
                </a:lnTo>
                <a:lnTo>
                  <a:pt x="99377" y="0"/>
                </a:lnTo>
                <a:lnTo>
                  <a:pt x="213677" y="0"/>
                </a:lnTo>
                <a:lnTo>
                  <a:pt x="213677" y="28575"/>
                </a:lnTo>
                <a:close/>
              </a:path>
              <a:path w="11980545" h="2543810">
                <a:moveTo>
                  <a:pt x="413702" y="28575"/>
                </a:moveTo>
                <a:lnTo>
                  <a:pt x="299402" y="28575"/>
                </a:lnTo>
                <a:lnTo>
                  <a:pt x="299402" y="0"/>
                </a:lnTo>
                <a:lnTo>
                  <a:pt x="413702" y="0"/>
                </a:lnTo>
                <a:lnTo>
                  <a:pt x="413702" y="28575"/>
                </a:lnTo>
                <a:close/>
              </a:path>
              <a:path w="11980545" h="2543810">
                <a:moveTo>
                  <a:pt x="613727" y="28575"/>
                </a:moveTo>
                <a:lnTo>
                  <a:pt x="499427" y="28575"/>
                </a:lnTo>
                <a:lnTo>
                  <a:pt x="499427" y="0"/>
                </a:lnTo>
                <a:lnTo>
                  <a:pt x="613727" y="0"/>
                </a:lnTo>
                <a:lnTo>
                  <a:pt x="613727" y="28575"/>
                </a:lnTo>
                <a:close/>
              </a:path>
              <a:path w="11980545" h="2543810">
                <a:moveTo>
                  <a:pt x="813752" y="28575"/>
                </a:moveTo>
                <a:lnTo>
                  <a:pt x="699452" y="28575"/>
                </a:lnTo>
                <a:lnTo>
                  <a:pt x="699452" y="0"/>
                </a:lnTo>
                <a:lnTo>
                  <a:pt x="813752" y="0"/>
                </a:lnTo>
                <a:lnTo>
                  <a:pt x="813752" y="28575"/>
                </a:lnTo>
                <a:close/>
              </a:path>
              <a:path w="11980545" h="2543810">
                <a:moveTo>
                  <a:pt x="1013777" y="28575"/>
                </a:moveTo>
                <a:lnTo>
                  <a:pt x="899477" y="28575"/>
                </a:lnTo>
                <a:lnTo>
                  <a:pt x="899477" y="0"/>
                </a:lnTo>
                <a:lnTo>
                  <a:pt x="1013777" y="0"/>
                </a:lnTo>
                <a:lnTo>
                  <a:pt x="1013777" y="28575"/>
                </a:lnTo>
                <a:close/>
              </a:path>
              <a:path w="11980545" h="2543810">
                <a:moveTo>
                  <a:pt x="1213802" y="28575"/>
                </a:moveTo>
                <a:lnTo>
                  <a:pt x="1099502" y="28575"/>
                </a:lnTo>
                <a:lnTo>
                  <a:pt x="1099502" y="0"/>
                </a:lnTo>
                <a:lnTo>
                  <a:pt x="1213802" y="0"/>
                </a:lnTo>
                <a:lnTo>
                  <a:pt x="1213802" y="28575"/>
                </a:lnTo>
                <a:close/>
              </a:path>
              <a:path w="11980545" h="2543810">
                <a:moveTo>
                  <a:pt x="1413827" y="28575"/>
                </a:moveTo>
                <a:lnTo>
                  <a:pt x="1299527" y="28575"/>
                </a:lnTo>
                <a:lnTo>
                  <a:pt x="1299527" y="0"/>
                </a:lnTo>
                <a:lnTo>
                  <a:pt x="1413827" y="0"/>
                </a:lnTo>
                <a:lnTo>
                  <a:pt x="1413827" y="28575"/>
                </a:lnTo>
                <a:close/>
              </a:path>
              <a:path w="11980545" h="2543810">
                <a:moveTo>
                  <a:pt x="1613852" y="28575"/>
                </a:moveTo>
                <a:lnTo>
                  <a:pt x="1499552" y="28575"/>
                </a:lnTo>
                <a:lnTo>
                  <a:pt x="1499552" y="0"/>
                </a:lnTo>
                <a:lnTo>
                  <a:pt x="1613852" y="0"/>
                </a:lnTo>
                <a:lnTo>
                  <a:pt x="1613852" y="28575"/>
                </a:lnTo>
                <a:close/>
              </a:path>
              <a:path w="11980545" h="2543810">
                <a:moveTo>
                  <a:pt x="1813877" y="28575"/>
                </a:moveTo>
                <a:lnTo>
                  <a:pt x="1699577" y="28575"/>
                </a:lnTo>
                <a:lnTo>
                  <a:pt x="1699577" y="0"/>
                </a:lnTo>
                <a:lnTo>
                  <a:pt x="1813877" y="0"/>
                </a:lnTo>
                <a:lnTo>
                  <a:pt x="1813877" y="28575"/>
                </a:lnTo>
                <a:close/>
              </a:path>
              <a:path w="11980545" h="2543810">
                <a:moveTo>
                  <a:pt x="2013902" y="28575"/>
                </a:moveTo>
                <a:lnTo>
                  <a:pt x="1899602" y="28575"/>
                </a:lnTo>
                <a:lnTo>
                  <a:pt x="1899602" y="0"/>
                </a:lnTo>
                <a:lnTo>
                  <a:pt x="2013902" y="0"/>
                </a:lnTo>
                <a:lnTo>
                  <a:pt x="2013902" y="28575"/>
                </a:lnTo>
                <a:close/>
              </a:path>
              <a:path w="11980545" h="2543810">
                <a:moveTo>
                  <a:pt x="2213927" y="28575"/>
                </a:moveTo>
                <a:lnTo>
                  <a:pt x="2099627" y="28575"/>
                </a:lnTo>
                <a:lnTo>
                  <a:pt x="2099627" y="0"/>
                </a:lnTo>
                <a:lnTo>
                  <a:pt x="2213927" y="0"/>
                </a:lnTo>
                <a:lnTo>
                  <a:pt x="2213927" y="28575"/>
                </a:lnTo>
                <a:close/>
              </a:path>
              <a:path w="11980545" h="2543810">
                <a:moveTo>
                  <a:pt x="2413952" y="28575"/>
                </a:moveTo>
                <a:lnTo>
                  <a:pt x="2299652" y="28575"/>
                </a:lnTo>
                <a:lnTo>
                  <a:pt x="2299652" y="0"/>
                </a:lnTo>
                <a:lnTo>
                  <a:pt x="2413952" y="0"/>
                </a:lnTo>
                <a:lnTo>
                  <a:pt x="2413952" y="28575"/>
                </a:lnTo>
                <a:close/>
              </a:path>
              <a:path w="11980545" h="2543810">
                <a:moveTo>
                  <a:pt x="2613977" y="28575"/>
                </a:moveTo>
                <a:lnTo>
                  <a:pt x="2499677" y="28575"/>
                </a:lnTo>
                <a:lnTo>
                  <a:pt x="2499677" y="0"/>
                </a:lnTo>
                <a:lnTo>
                  <a:pt x="2613977" y="0"/>
                </a:lnTo>
                <a:lnTo>
                  <a:pt x="2613977" y="28575"/>
                </a:lnTo>
                <a:close/>
              </a:path>
              <a:path w="11980545" h="2543810">
                <a:moveTo>
                  <a:pt x="2814002" y="28575"/>
                </a:moveTo>
                <a:lnTo>
                  <a:pt x="2699702" y="28575"/>
                </a:lnTo>
                <a:lnTo>
                  <a:pt x="2699702" y="0"/>
                </a:lnTo>
                <a:lnTo>
                  <a:pt x="2814002" y="0"/>
                </a:lnTo>
                <a:lnTo>
                  <a:pt x="2814002" y="28575"/>
                </a:lnTo>
                <a:close/>
              </a:path>
              <a:path w="11980545" h="2543810">
                <a:moveTo>
                  <a:pt x="3014027" y="28575"/>
                </a:moveTo>
                <a:lnTo>
                  <a:pt x="2899727" y="28575"/>
                </a:lnTo>
                <a:lnTo>
                  <a:pt x="2899727" y="0"/>
                </a:lnTo>
                <a:lnTo>
                  <a:pt x="3014027" y="0"/>
                </a:lnTo>
                <a:lnTo>
                  <a:pt x="3014027" y="28575"/>
                </a:lnTo>
                <a:close/>
              </a:path>
              <a:path w="11980545" h="2543810">
                <a:moveTo>
                  <a:pt x="3214052" y="28575"/>
                </a:moveTo>
                <a:lnTo>
                  <a:pt x="3099752" y="28575"/>
                </a:lnTo>
                <a:lnTo>
                  <a:pt x="3099752" y="0"/>
                </a:lnTo>
                <a:lnTo>
                  <a:pt x="3214052" y="0"/>
                </a:lnTo>
                <a:lnTo>
                  <a:pt x="3214052" y="28575"/>
                </a:lnTo>
                <a:close/>
              </a:path>
              <a:path w="11980545" h="2543810">
                <a:moveTo>
                  <a:pt x="3414077" y="28575"/>
                </a:moveTo>
                <a:lnTo>
                  <a:pt x="3299777" y="28575"/>
                </a:lnTo>
                <a:lnTo>
                  <a:pt x="3299777" y="0"/>
                </a:lnTo>
                <a:lnTo>
                  <a:pt x="3414077" y="0"/>
                </a:lnTo>
                <a:lnTo>
                  <a:pt x="3414077" y="28575"/>
                </a:lnTo>
                <a:close/>
              </a:path>
              <a:path w="11980545" h="2543810">
                <a:moveTo>
                  <a:pt x="3614102" y="28575"/>
                </a:moveTo>
                <a:lnTo>
                  <a:pt x="3499802" y="28575"/>
                </a:lnTo>
                <a:lnTo>
                  <a:pt x="3499802" y="0"/>
                </a:lnTo>
                <a:lnTo>
                  <a:pt x="3614102" y="0"/>
                </a:lnTo>
                <a:lnTo>
                  <a:pt x="3614102" y="28575"/>
                </a:lnTo>
                <a:close/>
              </a:path>
              <a:path w="11980545" h="2543810">
                <a:moveTo>
                  <a:pt x="3814127" y="28575"/>
                </a:moveTo>
                <a:lnTo>
                  <a:pt x="3699827" y="28575"/>
                </a:lnTo>
                <a:lnTo>
                  <a:pt x="3699827" y="0"/>
                </a:lnTo>
                <a:lnTo>
                  <a:pt x="3814127" y="0"/>
                </a:lnTo>
                <a:lnTo>
                  <a:pt x="3814127" y="28575"/>
                </a:lnTo>
                <a:close/>
              </a:path>
              <a:path w="11980545" h="2543810">
                <a:moveTo>
                  <a:pt x="4014152" y="28575"/>
                </a:moveTo>
                <a:lnTo>
                  <a:pt x="3899852" y="28575"/>
                </a:lnTo>
                <a:lnTo>
                  <a:pt x="3899852" y="0"/>
                </a:lnTo>
                <a:lnTo>
                  <a:pt x="4014152" y="0"/>
                </a:lnTo>
                <a:lnTo>
                  <a:pt x="4014152" y="28575"/>
                </a:lnTo>
                <a:close/>
              </a:path>
              <a:path w="11980545" h="2543810">
                <a:moveTo>
                  <a:pt x="4214177" y="28575"/>
                </a:moveTo>
                <a:lnTo>
                  <a:pt x="4099877" y="28575"/>
                </a:lnTo>
                <a:lnTo>
                  <a:pt x="4099877" y="0"/>
                </a:lnTo>
                <a:lnTo>
                  <a:pt x="4214177" y="0"/>
                </a:lnTo>
                <a:lnTo>
                  <a:pt x="4214177" y="28575"/>
                </a:lnTo>
                <a:close/>
              </a:path>
              <a:path w="11980545" h="2543810">
                <a:moveTo>
                  <a:pt x="4414202" y="28575"/>
                </a:moveTo>
                <a:lnTo>
                  <a:pt x="4299902" y="28575"/>
                </a:lnTo>
                <a:lnTo>
                  <a:pt x="4299902" y="0"/>
                </a:lnTo>
                <a:lnTo>
                  <a:pt x="4414202" y="0"/>
                </a:lnTo>
                <a:lnTo>
                  <a:pt x="4414202" y="28575"/>
                </a:lnTo>
                <a:close/>
              </a:path>
              <a:path w="11980545" h="2543810">
                <a:moveTo>
                  <a:pt x="4614227" y="28575"/>
                </a:moveTo>
                <a:lnTo>
                  <a:pt x="4499927" y="28575"/>
                </a:lnTo>
                <a:lnTo>
                  <a:pt x="4499927" y="0"/>
                </a:lnTo>
                <a:lnTo>
                  <a:pt x="4614227" y="0"/>
                </a:lnTo>
                <a:lnTo>
                  <a:pt x="4614227" y="28575"/>
                </a:lnTo>
                <a:close/>
              </a:path>
              <a:path w="11980545" h="2543810">
                <a:moveTo>
                  <a:pt x="4814252" y="28575"/>
                </a:moveTo>
                <a:lnTo>
                  <a:pt x="4699952" y="28575"/>
                </a:lnTo>
                <a:lnTo>
                  <a:pt x="4699952" y="0"/>
                </a:lnTo>
                <a:lnTo>
                  <a:pt x="4814252" y="0"/>
                </a:lnTo>
                <a:lnTo>
                  <a:pt x="4814252" y="28575"/>
                </a:lnTo>
                <a:close/>
              </a:path>
              <a:path w="11980545" h="2543810">
                <a:moveTo>
                  <a:pt x="5014277" y="28575"/>
                </a:moveTo>
                <a:lnTo>
                  <a:pt x="4899977" y="28575"/>
                </a:lnTo>
                <a:lnTo>
                  <a:pt x="4899977" y="0"/>
                </a:lnTo>
                <a:lnTo>
                  <a:pt x="5014277" y="0"/>
                </a:lnTo>
                <a:lnTo>
                  <a:pt x="5014277" y="28575"/>
                </a:lnTo>
                <a:close/>
              </a:path>
              <a:path w="11980545" h="2543810">
                <a:moveTo>
                  <a:pt x="5214302" y="28575"/>
                </a:moveTo>
                <a:lnTo>
                  <a:pt x="5100002" y="28575"/>
                </a:lnTo>
                <a:lnTo>
                  <a:pt x="5100002" y="0"/>
                </a:lnTo>
                <a:lnTo>
                  <a:pt x="5214302" y="0"/>
                </a:lnTo>
                <a:lnTo>
                  <a:pt x="5214302" y="28575"/>
                </a:lnTo>
                <a:close/>
              </a:path>
              <a:path w="11980545" h="2543810">
                <a:moveTo>
                  <a:pt x="5414327" y="28575"/>
                </a:moveTo>
                <a:lnTo>
                  <a:pt x="5300027" y="28575"/>
                </a:lnTo>
                <a:lnTo>
                  <a:pt x="5300027" y="0"/>
                </a:lnTo>
                <a:lnTo>
                  <a:pt x="5414327" y="0"/>
                </a:lnTo>
                <a:lnTo>
                  <a:pt x="5414327" y="28575"/>
                </a:lnTo>
                <a:close/>
              </a:path>
              <a:path w="11980545" h="2543810">
                <a:moveTo>
                  <a:pt x="5614352" y="28575"/>
                </a:moveTo>
                <a:lnTo>
                  <a:pt x="5500052" y="28575"/>
                </a:lnTo>
                <a:lnTo>
                  <a:pt x="5500052" y="0"/>
                </a:lnTo>
                <a:lnTo>
                  <a:pt x="5614352" y="0"/>
                </a:lnTo>
                <a:lnTo>
                  <a:pt x="5614352" y="28575"/>
                </a:lnTo>
                <a:close/>
              </a:path>
              <a:path w="11980545" h="2543810">
                <a:moveTo>
                  <a:pt x="5814377" y="28575"/>
                </a:moveTo>
                <a:lnTo>
                  <a:pt x="5700077" y="28575"/>
                </a:lnTo>
                <a:lnTo>
                  <a:pt x="5700077" y="0"/>
                </a:lnTo>
                <a:lnTo>
                  <a:pt x="5814377" y="0"/>
                </a:lnTo>
                <a:lnTo>
                  <a:pt x="5814377" y="28575"/>
                </a:lnTo>
                <a:close/>
              </a:path>
              <a:path w="11980545" h="2543810">
                <a:moveTo>
                  <a:pt x="6014402" y="28575"/>
                </a:moveTo>
                <a:lnTo>
                  <a:pt x="5900102" y="28575"/>
                </a:lnTo>
                <a:lnTo>
                  <a:pt x="5900102" y="0"/>
                </a:lnTo>
                <a:lnTo>
                  <a:pt x="6014402" y="0"/>
                </a:lnTo>
                <a:lnTo>
                  <a:pt x="6014402" y="28575"/>
                </a:lnTo>
                <a:close/>
              </a:path>
              <a:path w="11980545" h="2543810">
                <a:moveTo>
                  <a:pt x="6214427" y="28575"/>
                </a:moveTo>
                <a:lnTo>
                  <a:pt x="6100127" y="28575"/>
                </a:lnTo>
                <a:lnTo>
                  <a:pt x="6100127" y="0"/>
                </a:lnTo>
                <a:lnTo>
                  <a:pt x="6214427" y="0"/>
                </a:lnTo>
                <a:lnTo>
                  <a:pt x="6214427" y="28575"/>
                </a:lnTo>
                <a:close/>
              </a:path>
              <a:path w="11980545" h="2543810">
                <a:moveTo>
                  <a:pt x="6414452" y="28575"/>
                </a:moveTo>
                <a:lnTo>
                  <a:pt x="6300152" y="28575"/>
                </a:lnTo>
                <a:lnTo>
                  <a:pt x="6300152" y="0"/>
                </a:lnTo>
                <a:lnTo>
                  <a:pt x="6414452" y="0"/>
                </a:lnTo>
                <a:lnTo>
                  <a:pt x="6414452" y="28575"/>
                </a:lnTo>
                <a:close/>
              </a:path>
              <a:path w="11980545" h="2543810">
                <a:moveTo>
                  <a:pt x="6614477" y="28575"/>
                </a:moveTo>
                <a:lnTo>
                  <a:pt x="6500177" y="28575"/>
                </a:lnTo>
                <a:lnTo>
                  <a:pt x="6500177" y="0"/>
                </a:lnTo>
                <a:lnTo>
                  <a:pt x="6614477" y="0"/>
                </a:lnTo>
                <a:lnTo>
                  <a:pt x="6614477" y="28575"/>
                </a:lnTo>
                <a:close/>
              </a:path>
              <a:path w="11980545" h="2543810">
                <a:moveTo>
                  <a:pt x="6814502" y="28575"/>
                </a:moveTo>
                <a:lnTo>
                  <a:pt x="6700202" y="28575"/>
                </a:lnTo>
                <a:lnTo>
                  <a:pt x="6700202" y="0"/>
                </a:lnTo>
                <a:lnTo>
                  <a:pt x="6814502" y="0"/>
                </a:lnTo>
                <a:lnTo>
                  <a:pt x="6814502" y="28575"/>
                </a:lnTo>
                <a:close/>
              </a:path>
              <a:path w="11980545" h="2543810">
                <a:moveTo>
                  <a:pt x="7014527" y="28575"/>
                </a:moveTo>
                <a:lnTo>
                  <a:pt x="6900227" y="28575"/>
                </a:lnTo>
                <a:lnTo>
                  <a:pt x="6900227" y="0"/>
                </a:lnTo>
                <a:lnTo>
                  <a:pt x="7014527" y="0"/>
                </a:lnTo>
                <a:lnTo>
                  <a:pt x="7014527" y="28575"/>
                </a:lnTo>
                <a:close/>
              </a:path>
              <a:path w="11980545" h="2543810">
                <a:moveTo>
                  <a:pt x="7214552" y="28575"/>
                </a:moveTo>
                <a:lnTo>
                  <a:pt x="7100252" y="28575"/>
                </a:lnTo>
                <a:lnTo>
                  <a:pt x="7100252" y="0"/>
                </a:lnTo>
                <a:lnTo>
                  <a:pt x="7214552" y="0"/>
                </a:lnTo>
                <a:lnTo>
                  <a:pt x="7214552" y="28575"/>
                </a:lnTo>
                <a:close/>
              </a:path>
              <a:path w="11980545" h="2543810">
                <a:moveTo>
                  <a:pt x="7414577" y="28575"/>
                </a:moveTo>
                <a:lnTo>
                  <a:pt x="7300277" y="28575"/>
                </a:lnTo>
                <a:lnTo>
                  <a:pt x="7300277" y="0"/>
                </a:lnTo>
                <a:lnTo>
                  <a:pt x="7414577" y="0"/>
                </a:lnTo>
                <a:lnTo>
                  <a:pt x="7414577" y="28575"/>
                </a:lnTo>
                <a:close/>
              </a:path>
              <a:path w="11980545" h="2543810">
                <a:moveTo>
                  <a:pt x="7614602" y="28575"/>
                </a:moveTo>
                <a:lnTo>
                  <a:pt x="7500302" y="28575"/>
                </a:lnTo>
                <a:lnTo>
                  <a:pt x="7500302" y="0"/>
                </a:lnTo>
                <a:lnTo>
                  <a:pt x="7614602" y="0"/>
                </a:lnTo>
                <a:lnTo>
                  <a:pt x="7614602" y="28575"/>
                </a:lnTo>
                <a:close/>
              </a:path>
              <a:path w="11980545" h="2543810">
                <a:moveTo>
                  <a:pt x="7814627" y="28575"/>
                </a:moveTo>
                <a:lnTo>
                  <a:pt x="7700327" y="28575"/>
                </a:lnTo>
                <a:lnTo>
                  <a:pt x="7700327" y="0"/>
                </a:lnTo>
                <a:lnTo>
                  <a:pt x="7814627" y="0"/>
                </a:lnTo>
                <a:lnTo>
                  <a:pt x="7814627" y="28575"/>
                </a:lnTo>
                <a:close/>
              </a:path>
              <a:path w="11980545" h="2543810">
                <a:moveTo>
                  <a:pt x="8014652" y="28575"/>
                </a:moveTo>
                <a:lnTo>
                  <a:pt x="7900352" y="28575"/>
                </a:lnTo>
                <a:lnTo>
                  <a:pt x="7900352" y="0"/>
                </a:lnTo>
                <a:lnTo>
                  <a:pt x="8014652" y="0"/>
                </a:lnTo>
                <a:lnTo>
                  <a:pt x="8014652" y="28575"/>
                </a:lnTo>
                <a:close/>
              </a:path>
              <a:path w="11980545" h="2543810">
                <a:moveTo>
                  <a:pt x="8214677" y="28575"/>
                </a:moveTo>
                <a:lnTo>
                  <a:pt x="8100377" y="28575"/>
                </a:lnTo>
                <a:lnTo>
                  <a:pt x="8100377" y="0"/>
                </a:lnTo>
                <a:lnTo>
                  <a:pt x="8214677" y="0"/>
                </a:lnTo>
                <a:lnTo>
                  <a:pt x="8214677" y="28575"/>
                </a:lnTo>
                <a:close/>
              </a:path>
              <a:path w="11980545" h="2543810">
                <a:moveTo>
                  <a:pt x="8414702" y="28575"/>
                </a:moveTo>
                <a:lnTo>
                  <a:pt x="8300402" y="28575"/>
                </a:lnTo>
                <a:lnTo>
                  <a:pt x="8300402" y="0"/>
                </a:lnTo>
                <a:lnTo>
                  <a:pt x="8414702" y="0"/>
                </a:lnTo>
                <a:lnTo>
                  <a:pt x="8414702" y="28575"/>
                </a:lnTo>
                <a:close/>
              </a:path>
              <a:path w="11980545" h="2543810">
                <a:moveTo>
                  <a:pt x="8614727" y="28575"/>
                </a:moveTo>
                <a:lnTo>
                  <a:pt x="8500427" y="28575"/>
                </a:lnTo>
                <a:lnTo>
                  <a:pt x="8500427" y="0"/>
                </a:lnTo>
                <a:lnTo>
                  <a:pt x="8614727" y="0"/>
                </a:lnTo>
                <a:lnTo>
                  <a:pt x="8614727" y="28575"/>
                </a:lnTo>
                <a:close/>
              </a:path>
              <a:path w="11980545" h="2543810">
                <a:moveTo>
                  <a:pt x="8814752" y="28575"/>
                </a:moveTo>
                <a:lnTo>
                  <a:pt x="8700452" y="28575"/>
                </a:lnTo>
                <a:lnTo>
                  <a:pt x="8700452" y="0"/>
                </a:lnTo>
                <a:lnTo>
                  <a:pt x="8814752" y="0"/>
                </a:lnTo>
                <a:lnTo>
                  <a:pt x="8814752" y="28575"/>
                </a:lnTo>
                <a:close/>
              </a:path>
              <a:path w="11980545" h="2543810">
                <a:moveTo>
                  <a:pt x="9014777" y="28575"/>
                </a:moveTo>
                <a:lnTo>
                  <a:pt x="8900477" y="28575"/>
                </a:lnTo>
                <a:lnTo>
                  <a:pt x="8900477" y="0"/>
                </a:lnTo>
                <a:lnTo>
                  <a:pt x="9014777" y="0"/>
                </a:lnTo>
                <a:lnTo>
                  <a:pt x="9014777" y="28575"/>
                </a:lnTo>
                <a:close/>
              </a:path>
              <a:path w="11980545" h="2543810">
                <a:moveTo>
                  <a:pt x="9214802" y="28575"/>
                </a:moveTo>
                <a:lnTo>
                  <a:pt x="9100502" y="28575"/>
                </a:lnTo>
                <a:lnTo>
                  <a:pt x="9100502" y="0"/>
                </a:lnTo>
                <a:lnTo>
                  <a:pt x="9214802" y="0"/>
                </a:lnTo>
                <a:lnTo>
                  <a:pt x="9214802" y="28575"/>
                </a:lnTo>
                <a:close/>
              </a:path>
              <a:path w="11980545" h="2543810">
                <a:moveTo>
                  <a:pt x="9414827" y="28575"/>
                </a:moveTo>
                <a:lnTo>
                  <a:pt x="9300527" y="28575"/>
                </a:lnTo>
                <a:lnTo>
                  <a:pt x="9300527" y="0"/>
                </a:lnTo>
                <a:lnTo>
                  <a:pt x="9414827" y="0"/>
                </a:lnTo>
                <a:lnTo>
                  <a:pt x="9414827" y="28575"/>
                </a:lnTo>
                <a:close/>
              </a:path>
              <a:path w="11980545" h="2543810">
                <a:moveTo>
                  <a:pt x="9614852" y="28575"/>
                </a:moveTo>
                <a:lnTo>
                  <a:pt x="9500552" y="28575"/>
                </a:lnTo>
                <a:lnTo>
                  <a:pt x="9500552" y="0"/>
                </a:lnTo>
                <a:lnTo>
                  <a:pt x="9614852" y="0"/>
                </a:lnTo>
                <a:lnTo>
                  <a:pt x="9614852" y="28575"/>
                </a:lnTo>
                <a:close/>
              </a:path>
              <a:path w="11980545" h="2543810">
                <a:moveTo>
                  <a:pt x="9814877" y="28575"/>
                </a:moveTo>
                <a:lnTo>
                  <a:pt x="9700577" y="28575"/>
                </a:lnTo>
                <a:lnTo>
                  <a:pt x="9700577" y="0"/>
                </a:lnTo>
                <a:lnTo>
                  <a:pt x="9814877" y="0"/>
                </a:lnTo>
                <a:lnTo>
                  <a:pt x="9814877" y="28575"/>
                </a:lnTo>
                <a:close/>
              </a:path>
              <a:path w="11980545" h="2543810">
                <a:moveTo>
                  <a:pt x="10014902" y="28575"/>
                </a:moveTo>
                <a:lnTo>
                  <a:pt x="9900602" y="28575"/>
                </a:lnTo>
                <a:lnTo>
                  <a:pt x="9900602" y="0"/>
                </a:lnTo>
                <a:lnTo>
                  <a:pt x="10014902" y="0"/>
                </a:lnTo>
                <a:lnTo>
                  <a:pt x="10014902" y="28575"/>
                </a:lnTo>
                <a:close/>
              </a:path>
              <a:path w="11980545" h="2543810">
                <a:moveTo>
                  <a:pt x="10214927" y="28575"/>
                </a:moveTo>
                <a:lnTo>
                  <a:pt x="10100627" y="28575"/>
                </a:lnTo>
                <a:lnTo>
                  <a:pt x="10100627" y="0"/>
                </a:lnTo>
                <a:lnTo>
                  <a:pt x="10214927" y="0"/>
                </a:lnTo>
                <a:lnTo>
                  <a:pt x="10214927" y="28575"/>
                </a:lnTo>
                <a:close/>
              </a:path>
              <a:path w="11980545" h="2543810">
                <a:moveTo>
                  <a:pt x="10414952" y="28575"/>
                </a:moveTo>
                <a:lnTo>
                  <a:pt x="10300652" y="28575"/>
                </a:lnTo>
                <a:lnTo>
                  <a:pt x="10300652" y="0"/>
                </a:lnTo>
                <a:lnTo>
                  <a:pt x="10414952" y="0"/>
                </a:lnTo>
                <a:lnTo>
                  <a:pt x="10414952" y="28575"/>
                </a:lnTo>
                <a:close/>
              </a:path>
              <a:path w="11980545" h="2543810">
                <a:moveTo>
                  <a:pt x="10614977" y="28575"/>
                </a:moveTo>
                <a:lnTo>
                  <a:pt x="10500677" y="28575"/>
                </a:lnTo>
                <a:lnTo>
                  <a:pt x="10500677" y="0"/>
                </a:lnTo>
                <a:lnTo>
                  <a:pt x="10614977" y="0"/>
                </a:lnTo>
                <a:lnTo>
                  <a:pt x="10614977" y="28575"/>
                </a:lnTo>
                <a:close/>
              </a:path>
              <a:path w="11980545" h="2543810">
                <a:moveTo>
                  <a:pt x="10815002" y="28575"/>
                </a:moveTo>
                <a:lnTo>
                  <a:pt x="10700702" y="28575"/>
                </a:lnTo>
                <a:lnTo>
                  <a:pt x="10700702" y="0"/>
                </a:lnTo>
                <a:lnTo>
                  <a:pt x="10815002" y="0"/>
                </a:lnTo>
                <a:lnTo>
                  <a:pt x="10815002" y="28575"/>
                </a:lnTo>
                <a:close/>
              </a:path>
              <a:path w="11980545" h="2543810">
                <a:moveTo>
                  <a:pt x="11015027" y="28575"/>
                </a:moveTo>
                <a:lnTo>
                  <a:pt x="10900727" y="28575"/>
                </a:lnTo>
                <a:lnTo>
                  <a:pt x="10900727" y="0"/>
                </a:lnTo>
                <a:lnTo>
                  <a:pt x="11015027" y="0"/>
                </a:lnTo>
                <a:lnTo>
                  <a:pt x="11015027" y="28575"/>
                </a:lnTo>
                <a:close/>
              </a:path>
              <a:path w="11980545" h="2543810">
                <a:moveTo>
                  <a:pt x="11215052" y="28575"/>
                </a:moveTo>
                <a:lnTo>
                  <a:pt x="11100752" y="28575"/>
                </a:lnTo>
                <a:lnTo>
                  <a:pt x="11100752" y="0"/>
                </a:lnTo>
                <a:lnTo>
                  <a:pt x="11215052" y="0"/>
                </a:lnTo>
                <a:lnTo>
                  <a:pt x="11215052" y="28575"/>
                </a:lnTo>
                <a:close/>
              </a:path>
              <a:path w="11980545" h="2543810">
                <a:moveTo>
                  <a:pt x="11415077" y="28575"/>
                </a:moveTo>
                <a:lnTo>
                  <a:pt x="11300777" y="28575"/>
                </a:lnTo>
                <a:lnTo>
                  <a:pt x="11300777" y="0"/>
                </a:lnTo>
                <a:lnTo>
                  <a:pt x="11415077" y="0"/>
                </a:lnTo>
                <a:lnTo>
                  <a:pt x="11415077" y="28575"/>
                </a:lnTo>
                <a:close/>
              </a:path>
              <a:path w="11980545" h="2543810">
                <a:moveTo>
                  <a:pt x="11615102" y="28575"/>
                </a:moveTo>
                <a:lnTo>
                  <a:pt x="11500802" y="28575"/>
                </a:lnTo>
                <a:lnTo>
                  <a:pt x="11500802" y="0"/>
                </a:lnTo>
                <a:lnTo>
                  <a:pt x="11615102" y="0"/>
                </a:lnTo>
                <a:lnTo>
                  <a:pt x="11615102" y="28575"/>
                </a:lnTo>
                <a:close/>
              </a:path>
              <a:path w="11980545" h="2543810">
                <a:moveTo>
                  <a:pt x="11815127" y="28575"/>
                </a:moveTo>
                <a:lnTo>
                  <a:pt x="11700827" y="28575"/>
                </a:lnTo>
                <a:lnTo>
                  <a:pt x="11700827" y="0"/>
                </a:lnTo>
                <a:lnTo>
                  <a:pt x="11815127" y="0"/>
                </a:lnTo>
                <a:lnTo>
                  <a:pt x="11815127" y="28575"/>
                </a:lnTo>
                <a:close/>
              </a:path>
              <a:path w="11980545" h="2543810">
                <a:moveTo>
                  <a:pt x="11951970" y="28575"/>
                </a:moveTo>
                <a:lnTo>
                  <a:pt x="11900852" y="28575"/>
                </a:lnTo>
                <a:lnTo>
                  <a:pt x="11900852" y="0"/>
                </a:lnTo>
                <a:lnTo>
                  <a:pt x="11966257" y="0"/>
                </a:lnTo>
                <a:lnTo>
                  <a:pt x="11969038" y="279"/>
                </a:lnTo>
                <a:lnTo>
                  <a:pt x="11980545" y="14287"/>
                </a:lnTo>
                <a:lnTo>
                  <a:pt x="11951970" y="14287"/>
                </a:lnTo>
                <a:lnTo>
                  <a:pt x="11951970" y="28575"/>
                </a:lnTo>
                <a:close/>
              </a:path>
              <a:path w="11980545" h="2543810">
                <a:moveTo>
                  <a:pt x="11980545" y="63182"/>
                </a:moveTo>
                <a:lnTo>
                  <a:pt x="11951970" y="63182"/>
                </a:lnTo>
                <a:lnTo>
                  <a:pt x="11951970" y="14287"/>
                </a:lnTo>
                <a:lnTo>
                  <a:pt x="11966257" y="28575"/>
                </a:lnTo>
                <a:lnTo>
                  <a:pt x="11980545" y="28575"/>
                </a:lnTo>
                <a:lnTo>
                  <a:pt x="11980545" y="63182"/>
                </a:lnTo>
                <a:close/>
              </a:path>
              <a:path w="11980545" h="2543810">
                <a:moveTo>
                  <a:pt x="11980545" y="28575"/>
                </a:moveTo>
                <a:lnTo>
                  <a:pt x="11966257" y="28575"/>
                </a:lnTo>
                <a:lnTo>
                  <a:pt x="11951970" y="14287"/>
                </a:lnTo>
                <a:lnTo>
                  <a:pt x="11980545" y="14287"/>
                </a:lnTo>
                <a:lnTo>
                  <a:pt x="11980545" y="28575"/>
                </a:lnTo>
                <a:close/>
              </a:path>
              <a:path w="11980545" h="2543810">
                <a:moveTo>
                  <a:pt x="11980545" y="263207"/>
                </a:moveTo>
                <a:lnTo>
                  <a:pt x="11951970" y="263207"/>
                </a:lnTo>
                <a:lnTo>
                  <a:pt x="11951970" y="148907"/>
                </a:lnTo>
                <a:lnTo>
                  <a:pt x="11980545" y="148907"/>
                </a:lnTo>
                <a:lnTo>
                  <a:pt x="11980545" y="263207"/>
                </a:lnTo>
                <a:close/>
              </a:path>
              <a:path w="11980545" h="2543810">
                <a:moveTo>
                  <a:pt x="11980545" y="463232"/>
                </a:moveTo>
                <a:lnTo>
                  <a:pt x="11951970" y="463232"/>
                </a:lnTo>
                <a:lnTo>
                  <a:pt x="11951970" y="348932"/>
                </a:lnTo>
                <a:lnTo>
                  <a:pt x="11980545" y="348932"/>
                </a:lnTo>
                <a:lnTo>
                  <a:pt x="11980545" y="463232"/>
                </a:lnTo>
                <a:close/>
              </a:path>
              <a:path w="11980545" h="2543810">
                <a:moveTo>
                  <a:pt x="11980545" y="663257"/>
                </a:moveTo>
                <a:lnTo>
                  <a:pt x="11951970" y="663257"/>
                </a:lnTo>
                <a:lnTo>
                  <a:pt x="11951970" y="548957"/>
                </a:lnTo>
                <a:lnTo>
                  <a:pt x="11980545" y="548957"/>
                </a:lnTo>
                <a:lnTo>
                  <a:pt x="11980545" y="663257"/>
                </a:lnTo>
                <a:close/>
              </a:path>
              <a:path w="11980545" h="2543810">
                <a:moveTo>
                  <a:pt x="11980545" y="863282"/>
                </a:moveTo>
                <a:lnTo>
                  <a:pt x="11951970" y="863282"/>
                </a:lnTo>
                <a:lnTo>
                  <a:pt x="11951970" y="748982"/>
                </a:lnTo>
                <a:lnTo>
                  <a:pt x="11980545" y="748982"/>
                </a:lnTo>
                <a:lnTo>
                  <a:pt x="11980545" y="863282"/>
                </a:lnTo>
                <a:close/>
              </a:path>
              <a:path w="11980545" h="2543810">
                <a:moveTo>
                  <a:pt x="11980545" y="1063307"/>
                </a:moveTo>
                <a:lnTo>
                  <a:pt x="11951970" y="1063307"/>
                </a:lnTo>
                <a:lnTo>
                  <a:pt x="11951970" y="949007"/>
                </a:lnTo>
                <a:lnTo>
                  <a:pt x="11980545" y="949007"/>
                </a:lnTo>
                <a:lnTo>
                  <a:pt x="11980545" y="1063307"/>
                </a:lnTo>
                <a:close/>
              </a:path>
              <a:path w="11980545" h="2543810">
                <a:moveTo>
                  <a:pt x="11980545" y="1263332"/>
                </a:moveTo>
                <a:lnTo>
                  <a:pt x="11951970" y="1263332"/>
                </a:lnTo>
                <a:lnTo>
                  <a:pt x="11951970" y="1149032"/>
                </a:lnTo>
                <a:lnTo>
                  <a:pt x="11980545" y="1149032"/>
                </a:lnTo>
                <a:lnTo>
                  <a:pt x="11980545" y="1263332"/>
                </a:lnTo>
                <a:close/>
              </a:path>
              <a:path w="11980545" h="2543810">
                <a:moveTo>
                  <a:pt x="11980545" y="1463357"/>
                </a:moveTo>
                <a:lnTo>
                  <a:pt x="11951970" y="1463357"/>
                </a:lnTo>
                <a:lnTo>
                  <a:pt x="11951970" y="1349057"/>
                </a:lnTo>
                <a:lnTo>
                  <a:pt x="11980545" y="1349057"/>
                </a:lnTo>
                <a:lnTo>
                  <a:pt x="11980545" y="1463357"/>
                </a:lnTo>
                <a:close/>
              </a:path>
              <a:path w="11980545" h="2543810">
                <a:moveTo>
                  <a:pt x="11980545" y="1663382"/>
                </a:moveTo>
                <a:lnTo>
                  <a:pt x="11951970" y="1663382"/>
                </a:lnTo>
                <a:lnTo>
                  <a:pt x="11951970" y="1549082"/>
                </a:lnTo>
                <a:lnTo>
                  <a:pt x="11980545" y="1549082"/>
                </a:lnTo>
                <a:lnTo>
                  <a:pt x="11980545" y="1663382"/>
                </a:lnTo>
                <a:close/>
              </a:path>
              <a:path w="11980545" h="2543810">
                <a:moveTo>
                  <a:pt x="11980545" y="1863407"/>
                </a:moveTo>
                <a:lnTo>
                  <a:pt x="11951970" y="1863407"/>
                </a:lnTo>
                <a:lnTo>
                  <a:pt x="11951970" y="1749107"/>
                </a:lnTo>
                <a:lnTo>
                  <a:pt x="11980545" y="1749107"/>
                </a:lnTo>
                <a:lnTo>
                  <a:pt x="11980545" y="1863407"/>
                </a:lnTo>
                <a:close/>
              </a:path>
              <a:path w="11980545" h="2543810">
                <a:moveTo>
                  <a:pt x="11980545" y="2063432"/>
                </a:moveTo>
                <a:lnTo>
                  <a:pt x="11951970" y="2063432"/>
                </a:lnTo>
                <a:lnTo>
                  <a:pt x="11951970" y="1949132"/>
                </a:lnTo>
                <a:lnTo>
                  <a:pt x="11980545" y="1949132"/>
                </a:lnTo>
                <a:lnTo>
                  <a:pt x="11980545" y="2063432"/>
                </a:lnTo>
                <a:close/>
              </a:path>
              <a:path w="11980545" h="2543810">
                <a:moveTo>
                  <a:pt x="11980545" y="2263457"/>
                </a:moveTo>
                <a:lnTo>
                  <a:pt x="11951970" y="2263457"/>
                </a:lnTo>
                <a:lnTo>
                  <a:pt x="11951970" y="2149157"/>
                </a:lnTo>
                <a:lnTo>
                  <a:pt x="11980545" y="2149157"/>
                </a:lnTo>
                <a:lnTo>
                  <a:pt x="11980545" y="2263457"/>
                </a:lnTo>
                <a:close/>
              </a:path>
              <a:path w="11980545" h="2543810">
                <a:moveTo>
                  <a:pt x="11980545" y="2463482"/>
                </a:moveTo>
                <a:lnTo>
                  <a:pt x="11951970" y="2463482"/>
                </a:lnTo>
                <a:lnTo>
                  <a:pt x="11951970" y="2349182"/>
                </a:lnTo>
                <a:lnTo>
                  <a:pt x="11980545" y="2349182"/>
                </a:lnTo>
                <a:lnTo>
                  <a:pt x="11980545" y="2463482"/>
                </a:lnTo>
                <a:close/>
              </a:path>
              <a:path w="11980545" h="2543810">
                <a:moveTo>
                  <a:pt x="11946572" y="2543810"/>
                </a:moveTo>
                <a:lnTo>
                  <a:pt x="11832272" y="2543810"/>
                </a:lnTo>
                <a:lnTo>
                  <a:pt x="11832272" y="2515235"/>
                </a:lnTo>
                <a:lnTo>
                  <a:pt x="11946572" y="2515235"/>
                </a:lnTo>
                <a:lnTo>
                  <a:pt x="11946572" y="2543810"/>
                </a:lnTo>
                <a:close/>
              </a:path>
              <a:path w="11980545" h="2543810">
                <a:moveTo>
                  <a:pt x="11746547" y="2543810"/>
                </a:moveTo>
                <a:lnTo>
                  <a:pt x="11632247" y="2543810"/>
                </a:lnTo>
                <a:lnTo>
                  <a:pt x="11632247" y="2515235"/>
                </a:lnTo>
                <a:lnTo>
                  <a:pt x="11746547" y="2515235"/>
                </a:lnTo>
                <a:lnTo>
                  <a:pt x="11746547" y="2543810"/>
                </a:lnTo>
                <a:close/>
              </a:path>
              <a:path w="11980545" h="2543810">
                <a:moveTo>
                  <a:pt x="11546522" y="2543810"/>
                </a:moveTo>
                <a:lnTo>
                  <a:pt x="11432222" y="2543810"/>
                </a:lnTo>
                <a:lnTo>
                  <a:pt x="11432222" y="2515235"/>
                </a:lnTo>
                <a:lnTo>
                  <a:pt x="11546522" y="2515235"/>
                </a:lnTo>
                <a:lnTo>
                  <a:pt x="11546522" y="2543810"/>
                </a:lnTo>
                <a:close/>
              </a:path>
              <a:path w="11980545" h="2543810">
                <a:moveTo>
                  <a:pt x="11346497" y="2543810"/>
                </a:moveTo>
                <a:lnTo>
                  <a:pt x="11232197" y="2543810"/>
                </a:lnTo>
                <a:lnTo>
                  <a:pt x="11232197" y="2515235"/>
                </a:lnTo>
                <a:lnTo>
                  <a:pt x="11346497" y="2515235"/>
                </a:lnTo>
                <a:lnTo>
                  <a:pt x="11346497" y="2543810"/>
                </a:lnTo>
                <a:close/>
              </a:path>
              <a:path w="11980545" h="2543810">
                <a:moveTo>
                  <a:pt x="11146472" y="2543810"/>
                </a:moveTo>
                <a:lnTo>
                  <a:pt x="11032172" y="2543810"/>
                </a:lnTo>
                <a:lnTo>
                  <a:pt x="11032172" y="2515235"/>
                </a:lnTo>
                <a:lnTo>
                  <a:pt x="11146472" y="2515235"/>
                </a:lnTo>
                <a:lnTo>
                  <a:pt x="11146472" y="2543810"/>
                </a:lnTo>
                <a:close/>
              </a:path>
              <a:path w="11980545" h="2543810">
                <a:moveTo>
                  <a:pt x="10946447" y="2543810"/>
                </a:moveTo>
                <a:lnTo>
                  <a:pt x="10832147" y="2543810"/>
                </a:lnTo>
                <a:lnTo>
                  <a:pt x="10832147" y="2515235"/>
                </a:lnTo>
                <a:lnTo>
                  <a:pt x="10946447" y="2515235"/>
                </a:lnTo>
                <a:lnTo>
                  <a:pt x="10946447" y="2543810"/>
                </a:lnTo>
                <a:close/>
              </a:path>
              <a:path w="11980545" h="2543810">
                <a:moveTo>
                  <a:pt x="10746422" y="2543810"/>
                </a:moveTo>
                <a:lnTo>
                  <a:pt x="10632122" y="2543810"/>
                </a:lnTo>
                <a:lnTo>
                  <a:pt x="10632122" y="2515235"/>
                </a:lnTo>
                <a:lnTo>
                  <a:pt x="10746422" y="2515235"/>
                </a:lnTo>
                <a:lnTo>
                  <a:pt x="10746422" y="2543810"/>
                </a:lnTo>
                <a:close/>
              </a:path>
              <a:path w="11980545" h="2543810">
                <a:moveTo>
                  <a:pt x="10546397" y="2543810"/>
                </a:moveTo>
                <a:lnTo>
                  <a:pt x="10432097" y="2543810"/>
                </a:lnTo>
                <a:lnTo>
                  <a:pt x="10432097" y="2515235"/>
                </a:lnTo>
                <a:lnTo>
                  <a:pt x="10546397" y="2515235"/>
                </a:lnTo>
                <a:lnTo>
                  <a:pt x="10546397" y="2543810"/>
                </a:lnTo>
                <a:close/>
              </a:path>
              <a:path w="11980545" h="2543810">
                <a:moveTo>
                  <a:pt x="10346372" y="2543810"/>
                </a:moveTo>
                <a:lnTo>
                  <a:pt x="10232072" y="2543810"/>
                </a:lnTo>
                <a:lnTo>
                  <a:pt x="10232072" y="2515235"/>
                </a:lnTo>
                <a:lnTo>
                  <a:pt x="10346372" y="2515235"/>
                </a:lnTo>
                <a:lnTo>
                  <a:pt x="10346372" y="2543810"/>
                </a:lnTo>
                <a:close/>
              </a:path>
              <a:path w="11980545" h="2543810">
                <a:moveTo>
                  <a:pt x="10146347" y="2543810"/>
                </a:moveTo>
                <a:lnTo>
                  <a:pt x="10032047" y="2543810"/>
                </a:lnTo>
                <a:lnTo>
                  <a:pt x="10032047" y="2515235"/>
                </a:lnTo>
                <a:lnTo>
                  <a:pt x="10146347" y="2515235"/>
                </a:lnTo>
                <a:lnTo>
                  <a:pt x="10146347" y="2543810"/>
                </a:lnTo>
                <a:close/>
              </a:path>
              <a:path w="11980545" h="2543810">
                <a:moveTo>
                  <a:pt x="9946322" y="2543810"/>
                </a:moveTo>
                <a:lnTo>
                  <a:pt x="9832022" y="2543810"/>
                </a:lnTo>
                <a:lnTo>
                  <a:pt x="9832022" y="2515235"/>
                </a:lnTo>
                <a:lnTo>
                  <a:pt x="9946322" y="2515235"/>
                </a:lnTo>
                <a:lnTo>
                  <a:pt x="9946322" y="2543810"/>
                </a:lnTo>
                <a:close/>
              </a:path>
              <a:path w="11980545" h="2543810">
                <a:moveTo>
                  <a:pt x="9746297" y="2543810"/>
                </a:moveTo>
                <a:lnTo>
                  <a:pt x="9631997" y="2543810"/>
                </a:lnTo>
                <a:lnTo>
                  <a:pt x="9631997" y="2515235"/>
                </a:lnTo>
                <a:lnTo>
                  <a:pt x="9746297" y="2515235"/>
                </a:lnTo>
                <a:lnTo>
                  <a:pt x="9746297" y="2543810"/>
                </a:lnTo>
                <a:close/>
              </a:path>
              <a:path w="11980545" h="2543810">
                <a:moveTo>
                  <a:pt x="9546272" y="2543810"/>
                </a:moveTo>
                <a:lnTo>
                  <a:pt x="9431972" y="2543810"/>
                </a:lnTo>
                <a:lnTo>
                  <a:pt x="9431972" y="2515235"/>
                </a:lnTo>
                <a:lnTo>
                  <a:pt x="9546272" y="2515235"/>
                </a:lnTo>
                <a:lnTo>
                  <a:pt x="9546272" y="2543810"/>
                </a:lnTo>
                <a:close/>
              </a:path>
              <a:path w="11980545" h="2543810">
                <a:moveTo>
                  <a:pt x="9346247" y="2543810"/>
                </a:moveTo>
                <a:lnTo>
                  <a:pt x="9231947" y="2543810"/>
                </a:lnTo>
                <a:lnTo>
                  <a:pt x="9231947" y="2515235"/>
                </a:lnTo>
                <a:lnTo>
                  <a:pt x="9346247" y="2515235"/>
                </a:lnTo>
                <a:lnTo>
                  <a:pt x="9346247" y="2543810"/>
                </a:lnTo>
                <a:close/>
              </a:path>
              <a:path w="11980545" h="2543810">
                <a:moveTo>
                  <a:pt x="9146222" y="2543810"/>
                </a:moveTo>
                <a:lnTo>
                  <a:pt x="9031922" y="2543810"/>
                </a:lnTo>
                <a:lnTo>
                  <a:pt x="9031922" y="2515235"/>
                </a:lnTo>
                <a:lnTo>
                  <a:pt x="9146222" y="2515235"/>
                </a:lnTo>
                <a:lnTo>
                  <a:pt x="9146222" y="2543810"/>
                </a:lnTo>
                <a:close/>
              </a:path>
              <a:path w="11980545" h="2543810">
                <a:moveTo>
                  <a:pt x="8946197" y="2543810"/>
                </a:moveTo>
                <a:lnTo>
                  <a:pt x="8831897" y="2543810"/>
                </a:lnTo>
                <a:lnTo>
                  <a:pt x="8831897" y="2515235"/>
                </a:lnTo>
                <a:lnTo>
                  <a:pt x="8946197" y="2515235"/>
                </a:lnTo>
                <a:lnTo>
                  <a:pt x="8946197" y="2543810"/>
                </a:lnTo>
                <a:close/>
              </a:path>
              <a:path w="11980545" h="2543810">
                <a:moveTo>
                  <a:pt x="8746172" y="2543810"/>
                </a:moveTo>
                <a:lnTo>
                  <a:pt x="8631872" y="2543810"/>
                </a:lnTo>
                <a:lnTo>
                  <a:pt x="8631872" y="2515235"/>
                </a:lnTo>
                <a:lnTo>
                  <a:pt x="8746172" y="2515235"/>
                </a:lnTo>
                <a:lnTo>
                  <a:pt x="8746172" y="2543810"/>
                </a:lnTo>
                <a:close/>
              </a:path>
              <a:path w="11980545" h="2543810">
                <a:moveTo>
                  <a:pt x="8546147" y="2543810"/>
                </a:moveTo>
                <a:lnTo>
                  <a:pt x="8431847" y="2543810"/>
                </a:lnTo>
                <a:lnTo>
                  <a:pt x="8431847" y="2515235"/>
                </a:lnTo>
                <a:lnTo>
                  <a:pt x="8546147" y="2515235"/>
                </a:lnTo>
                <a:lnTo>
                  <a:pt x="8546147" y="2543810"/>
                </a:lnTo>
                <a:close/>
              </a:path>
              <a:path w="11980545" h="2543810">
                <a:moveTo>
                  <a:pt x="8346122" y="2543810"/>
                </a:moveTo>
                <a:lnTo>
                  <a:pt x="8231822" y="2543810"/>
                </a:lnTo>
                <a:lnTo>
                  <a:pt x="8231822" y="2515235"/>
                </a:lnTo>
                <a:lnTo>
                  <a:pt x="8346122" y="2515235"/>
                </a:lnTo>
                <a:lnTo>
                  <a:pt x="8346122" y="2543810"/>
                </a:lnTo>
                <a:close/>
              </a:path>
              <a:path w="11980545" h="2543810">
                <a:moveTo>
                  <a:pt x="8146097" y="2543810"/>
                </a:moveTo>
                <a:lnTo>
                  <a:pt x="8031797" y="2543810"/>
                </a:lnTo>
                <a:lnTo>
                  <a:pt x="8031797" y="2515235"/>
                </a:lnTo>
                <a:lnTo>
                  <a:pt x="8146097" y="2515235"/>
                </a:lnTo>
                <a:lnTo>
                  <a:pt x="8146097" y="2543810"/>
                </a:lnTo>
                <a:close/>
              </a:path>
              <a:path w="11980545" h="2543810">
                <a:moveTo>
                  <a:pt x="7946072" y="2543810"/>
                </a:moveTo>
                <a:lnTo>
                  <a:pt x="7831772" y="2543810"/>
                </a:lnTo>
                <a:lnTo>
                  <a:pt x="7831772" y="2515235"/>
                </a:lnTo>
                <a:lnTo>
                  <a:pt x="7946072" y="2515235"/>
                </a:lnTo>
                <a:lnTo>
                  <a:pt x="7946072" y="2543810"/>
                </a:lnTo>
                <a:close/>
              </a:path>
              <a:path w="11980545" h="2543810">
                <a:moveTo>
                  <a:pt x="7746047" y="2543810"/>
                </a:moveTo>
                <a:lnTo>
                  <a:pt x="7631747" y="2543810"/>
                </a:lnTo>
                <a:lnTo>
                  <a:pt x="7631747" y="2515235"/>
                </a:lnTo>
                <a:lnTo>
                  <a:pt x="7746047" y="2515235"/>
                </a:lnTo>
                <a:lnTo>
                  <a:pt x="7746047" y="2543810"/>
                </a:lnTo>
                <a:close/>
              </a:path>
              <a:path w="11980545" h="2543810">
                <a:moveTo>
                  <a:pt x="7546022" y="2543810"/>
                </a:moveTo>
                <a:lnTo>
                  <a:pt x="7431722" y="2543810"/>
                </a:lnTo>
                <a:lnTo>
                  <a:pt x="7431722" y="2515235"/>
                </a:lnTo>
                <a:lnTo>
                  <a:pt x="7546022" y="2515235"/>
                </a:lnTo>
                <a:lnTo>
                  <a:pt x="7546022" y="2543810"/>
                </a:lnTo>
                <a:close/>
              </a:path>
              <a:path w="11980545" h="2543810">
                <a:moveTo>
                  <a:pt x="7345997" y="2543810"/>
                </a:moveTo>
                <a:lnTo>
                  <a:pt x="7231697" y="2543810"/>
                </a:lnTo>
                <a:lnTo>
                  <a:pt x="7231697" y="2515235"/>
                </a:lnTo>
                <a:lnTo>
                  <a:pt x="7345997" y="2515235"/>
                </a:lnTo>
                <a:lnTo>
                  <a:pt x="7345997" y="2543810"/>
                </a:lnTo>
                <a:close/>
              </a:path>
              <a:path w="11980545" h="2543810">
                <a:moveTo>
                  <a:pt x="7145972" y="2543810"/>
                </a:moveTo>
                <a:lnTo>
                  <a:pt x="7031672" y="2543810"/>
                </a:lnTo>
                <a:lnTo>
                  <a:pt x="7031672" y="2515235"/>
                </a:lnTo>
                <a:lnTo>
                  <a:pt x="7145972" y="2515235"/>
                </a:lnTo>
                <a:lnTo>
                  <a:pt x="7145972" y="2543810"/>
                </a:lnTo>
                <a:close/>
              </a:path>
              <a:path w="11980545" h="2543810">
                <a:moveTo>
                  <a:pt x="6945947" y="2543810"/>
                </a:moveTo>
                <a:lnTo>
                  <a:pt x="6831647" y="2543810"/>
                </a:lnTo>
                <a:lnTo>
                  <a:pt x="6831647" y="2515235"/>
                </a:lnTo>
                <a:lnTo>
                  <a:pt x="6945947" y="2515235"/>
                </a:lnTo>
                <a:lnTo>
                  <a:pt x="6945947" y="2543810"/>
                </a:lnTo>
                <a:close/>
              </a:path>
              <a:path w="11980545" h="2543810">
                <a:moveTo>
                  <a:pt x="6745922" y="2543810"/>
                </a:moveTo>
                <a:lnTo>
                  <a:pt x="6631622" y="2543810"/>
                </a:lnTo>
                <a:lnTo>
                  <a:pt x="6631622" y="2515235"/>
                </a:lnTo>
                <a:lnTo>
                  <a:pt x="6745922" y="2515235"/>
                </a:lnTo>
                <a:lnTo>
                  <a:pt x="6745922" y="2543810"/>
                </a:lnTo>
                <a:close/>
              </a:path>
              <a:path w="11980545" h="2543810">
                <a:moveTo>
                  <a:pt x="6545897" y="2543810"/>
                </a:moveTo>
                <a:lnTo>
                  <a:pt x="6431597" y="2543810"/>
                </a:lnTo>
                <a:lnTo>
                  <a:pt x="6431597" y="2515235"/>
                </a:lnTo>
                <a:lnTo>
                  <a:pt x="6545897" y="2515235"/>
                </a:lnTo>
                <a:lnTo>
                  <a:pt x="6545897" y="2543810"/>
                </a:lnTo>
                <a:close/>
              </a:path>
              <a:path w="11980545" h="2543810">
                <a:moveTo>
                  <a:pt x="6345872" y="2543810"/>
                </a:moveTo>
                <a:lnTo>
                  <a:pt x="6231572" y="2543810"/>
                </a:lnTo>
                <a:lnTo>
                  <a:pt x="6231572" y="2515235"/>
                </a:lnTo>
                <a:lnTo>
                  <a:pt x="6345872" y="2515235"/>
                </a:lnTo>
                <a:lnTo>
                  <a:pt x="6345872" y="2543810"/>
                </a:lnTo>
                <a:close/>
              </a:path>
              <a:path w="11980545" h="2543810">
                <a:moveTo>
                  <a:pt x="6145847" y="2543810"/>
                </a:moveTo>
                <a:lnTo>
                  <a:pt x="6031547" y="2543810"/>
                </a:lnTo>
                <a:lnTo>
                  <a:pt x="6031547" y="2515235"/>
                </a:lnTo>
                <a:lnTo>
                  <a:pt x="6145847" y="2515235"/>
                </a:lnTo>
                <a:lnTo>
                  <a:pt x="6145847" y="2543810"/>
                </a:lnTo>
                <a:close/>
              </a:path>
              <a:path w="11980545" h="2543810">
                <a:moveTo>
                  <a:pt x="5945822" y="2543810"/>
                </a:moveTo>
                <a:lnTo>
                  <a:pt x="5831522" y="2543810"/>
                </a:lnTo>
                <a:lnTo>
                  <a:pt x="5831522" y="2515235"/>
                </a:lnTo>
                <a:lnTo>
                  <a:pt x="5945822" y="2515235"/>
                </a:lnTo>
                <a:lnTo>
                  <a:pt x="5945822" y="2543810"/>
                </a:lnTo>
                <a:close/>
              </a:path>
              <a:path w="11980545" h="2543810">
                <a:moveTo>
                  <a:pt x="5745797" y="2543810"/>
                </a:moveTo>
                <a:lnTo>
                  <a:pt x="5631497" y="2543810"/>
                </a:lnTo>
                <a:lnTo>
                  <a:pt x="5631497" y="2515235"/>
                </a:lnTo>
                <a:lnTo>
                  <a:pt x="5745797" y="2515235"/>
                </a:lnTo>
                <a:lnTo>
                  <a:pt x="5745797" y="2543810"/>
                </a:lnTo>
                <a:close/>
              </a:path>
              <a:path w="11980545" h="2543810">
                <a:moveTo>
                  <a:pt x="5545772" y="2543810"/>
                </a:moveTo>
                <a:lnTo>
                  <a:pt x="5431472" y="2543810"/>
                </a:lnTo>
                <a:lnTo>
                  <a:pt x="5431472" y="2515235"/>
                </a:lnTo>
                <a:lnTo>
                  <a:pt x="5545772" y="2515235"/>
                </a:lnTo>
                <a:lnTo>
                  <a:pt x="5545772" y="2543810"/>
                </a:lnTo>
                <a:close/>
              </a:path>
              <a:path w="11980545" h="2543810">
                <a:moveTo>
                  <a:pt x="5345747" y="2543810"/>
                </a:moveTo>
                <a:lnTo>
                  <a:pt x="5231447" y="2543810"/>
                </a:lnTo>
                <a:lnTo>
                  <a:pt x="5231447" y="2515235"/>
                </a:lnTo>
                <a:lnTo>
                  <a:pt x="5345747" y="2515235"/>
                </a:lnTo>
                <a:lnTo>
                  <a:pt x="5345747" y="2543810"/>
                </a:lnTo>
                <a:close/>
              </a:path>
              <a:path w="11980545" h="2543810">
                <a:moveTo>
                  <a:pt x="5145722" y="2543810"/>
                </a:moveTo>
                <a:lnTo>
                  <a:pt x="5031422" y="2543810"/>
                </a:lnTo>
                <a:lnTo>
                  <a:pt x="5031422" y="2515235"/>
                </a:lnTo>
                <a:lnTo>
                  <a:pt x="5145722" y="2515235"/>
                </a:lnTo>
                <a:lnTo>
                  <a:pt x="5145722" y="2543810"/>
                </a:lnTo>
                <a:close/>
              </a:path>
              <a:path w="11980545" h="2543810">
                <a:moveTo>
                  <a:pt x="4945697" y="2543810"/>
                </a:moveTo>
                <a:lnTo>
                  <a:pt x="4831397" y="2543810"/>
                </a:lnTo>
                <a:lnTo>
                  <a:pt x="4831397" y="2515235"/>
                </a:lnTo>
                <a:lnTo>
                  <a:pt x="4945697" y="2515235"/>
                </a:lnTo>
                <a:lnTo>
                  <a:pt x="4945697" y="2543810"/>
                </a:lnTo>
                <a:close/>
              </a:path>
              <a:path w="11980545" h="2543810">
                <a:moveTo>
                  <a:pt x="4745672" y="2543810"/>
                </a:moveTo>
                <a:lnTo>
                  <a:pt x="4631372" y="2543810"/>
                </a:lnTo>
                <a:lnTo>
                  <a:pt x="4631372" y="2515235"/>
                </a:lnTo>
                <a:lnTo>
                  <a:pt x="4745672" y="2515235"/>
                </a:lnTo>
                <a:lnTo>
                  <a:pt x="4745672" y="2543810"/>
                </a:lnTo>
                <a:close/>
              </a:path>
              <a:path w="11980545" h="2543810">
                <a:moveTo>
                  <a:pt x="4545647" y="2543810"/>
                </a:moveTo>
                <a:lnTo>
                  <a:pt x="4431347" y="2543810"/>
                </a:lnTo>
                <a:lnTo>
                  <a:pt x="4431347" y="2515235"/>
                </a:lnTo>
                <a:lnTo>
                  <a:pt x="4545647" y="2515235"/>
                </a:lnTo>
                <a:lnTo>
                  <a:pt x="4545647" y="2543810"/>
                </a:lnTo>
                <a:close/>
              </a:path>
              <a:path w="11980545" h="2543810">
                <a:moveTo>
                  <a:pt x="4345622" y="2543810"/>
                </a:moveTo>
                <a:lnTo>
                  <a:pt x="4231322" y="2543810"/>
                </a:lnTo>
                <a:lnTo>
                  <a:pt x="4231322" y="2515235"/>
                </a:lnTo>
                <a:lnTo>
                  <a:pt x="4345622" y="2515235"/>
                </a:lnTo>
                <a:lnTo>
                  <a:pt x="4345622" y="2543810"/>
                </a:lnTo>
                <a:close/>
              </a:path>
              <a:path w="11980545" h="2543810">
                <a:moveTo>
                  <a:pt x="4145597" y="2543810"/>
                </a:moveTo>
                <a:lnTo>
                  <a:pt x="4031297" y="2543810"/>
                </a:lnTo>
                <a:lnTo>
                  <a:pt x="4031297" y="2515235"/>
                </a:lnTo>
                <a:lnTo>
                  <a:pt x="4145597" y="2515235"/>
                </a:lnTo>
                <a:lnTo>
                  <a:pt x="4145597" y="2543810"/>
                </a:lnTo>
                <a:close/>
              </a:path>
              <a:path w="11980545" h="2543810">
                <a:moveTo>
                  <a:pt x="3945572" y="2543810"/>
                </a:moveTo>
                <a:lnTo>
                  <a:pt x="3831272" y="2543810"/>
                </a:lnTo>
                <a:lnTo>
                  <a:pt x="3831272" y="2515235"/>
                </a:lnTo>
                <a:lnTo>
                  <a:pt x="3945572" y="2515235"/>
                </a:lnTo>
                <a:lnTo>
                  <a:pt x="3945572" y="2543810"/>
                </a:lnTo>
                <a:close/>
              </a:path>
              <a:path w="11980545" h="2543810">
                <a:moveTo>
                  <a:pt x="3745547" y="2543810"/>
                </a:moveTo>
                <a:lnTo>
                  <a:pt x="3631247" y="2543810"/>
                </a:lnTo>
                <a:lnTo>
                  <a:pt x="3631247" y="2515235"/>
                </a:lnTo>
                <a:lnTo>
                  <a:pt x="3745547" y="2515235"/>
                </a:lnTo>
                <a:lnTo>
                  <a:pt x="3745547" y="2543810"/>
                </a:lnTo>
                <a:close/>
              </a:path>
              <a:path w="11980545" h="2543810">
                <a:moveTo>
                  <a:pt x="3545522" y="2543810"/>
                </a:moveTo>
                <a:lnTo>
                  <a:pt x="3431222" y="2543810"/>
                </a:lnTo>
                <a:lnTo>
                  <a:pt x="3431222" y="2515235"/>
                </a:lnTo>
                <a:lnTo>
                  <a:pt x="3545522" y="2515235"/>
                </a:lnTo>
                <a:lnTo>
                  <a:pt x="3545522" y="2543810"/>
                </a:lnTo>
                <a:close/>
              </a:path>
              <a:path w="11980545" h="2543810">
                <a:moveTo>
                  <a:pt x="3345497" y="2543810"/>
                </a:moveTo>
                <a:lnTo>
                  <a:pt x="3231197" y="2543810"/>
                </a:lnTo>
                <a:lnTo>
                  <a:pt x="3231197" y="2515235"/>
                </a:lnTo>
                <a:lnTo>
                  <a:pt x="3345497" y="2515235"/>
                </a:lnTo>
                <a:lnTo>
                  <a:pt x="3345497" y="2543810"/>
                </a:lnTo>
                <a:close/>
              </a:path>
              <a:path w="11980545" h="2543810">
                <a:moveTo>
                  <a:pt x="3145472" y="2543810"/>
                </a:moveTo>
                <a:lnTo>
                  <a:pt x="3031172" y="2543810"/>
                </a:lnTo>
                <a:lnTo>
                  <a:pt x="3031172" y="2515235"/>
                </a:lnTo>
                <a:lnTo>
                  <a:pt x="3145472" y="2515235"/>
                </a:lnTo>
                <a:lnTo>
                  <a:pt x="3145472" y="2543810"/>
                </a:lnTo>
                <a:close/>
              </a:path>
              <a:path w="11980545" h="2543810">
                <a:moveTo>
                  <a:pt x="2945447" y="2543810"/>
                </a:moveTo>
                <a:lnTo>
                  <a:pt x="2831147" y="2543810"/>
                </a:lnTo>
                <a:lnTo>
                  <a:pt x="2831147" y="2515235"/>
                </a:lnTo>
                <a:lnTo>
                  <a:pt x="2945447" y="2515235"/>
                </a:lnTo>
                <a:lnTo>
                  <a:pt x="2945447" y="2543810"/>
                </a:lnTo>
                <a:close/>
              </a:path>
              <a:path w="11980545" h="2543810">
                <a:moveTo>
                  <a:pt x="2745422" y="2543810"/>
                </a:moveTo>
                <a:lnTo>
                  <a:pt x="2631122" y="2543810"/>
                </a:lnTo>
                <a:lnTo>
                  <a:pt x="2631122" y="2515235"/>
                </a:lnTo>
                <a:lnTo>
                  <a:pt x="2745422" y="2515235"/>
                </a:lnTo>
                <a:lnTo>
                  <a:pt x="2745422" y="2543810"/>
                </a:lnTo>
                <a:close/>
              </a:path>
              <a:path w="11980545" h="2543810">
                <a:moveTo>
                  <a:pt x="2545397" y="2543810"/>
                </a:moveTo>
                <a:lnTo>
                  <a:pt x="2431097" y="2543810"/>
                </a:lnTo>
                <a:lnTo>
                  <a:pt x="2431097" y="2515235"/>
                </a:lnTo>
                <a:lnTo>
                  <a:pt x="2545397" y="2515235"/>
                </a:lnTo>
                <a:lnTo>
                  <a:pt x="2545397" y="2543810"/>
                </a:lnTo>
                <a:close/>
              </a:path>
              <a:path w="11980545" h="2543810">
                <a:moveTo>
                  <a:pt x="2345372" y="2543810"/>
                </a:moveTo>
                <a:lnTo>
                  <a:pt x="2231072" y="2543810"/>
                </a:lnTo>
                <a:lnTo>
                  <a:pt x="2231072" y="2515235"/>
                </a:lnTo>
                <a:lnTo>
                  <a:pt x="2345372" y="2515235"/>
                </a:lnTo>
                <a:lnTo>
                  <a:pt x="2345372" y="2543810"/>
                </a:lnTo>
                <a:close/>
              </a:path>
              <a:path w="11980545" h="2543810">
                <a:moveTo>
                  <a:pt x="2145347" y="2543810"/>
                </a:moveTo>
                <a:lnTo>
                  <a:pt x="2031047" y="2543810"/>
                </a:lnTo>
                <a:lnTo>
                  <a:pt x="2031047" y="2515235"/>
                </a:lnTo>
                <a:lnTo>
                  <a:pt x="2145347" y="2515235"/>
                </a:lnTo>
                <a:lnTo>
                  <a:pt x="2145347" y="2543810"/>
                </a:lnTo>
                <a:close/>
              </a:path>
              <a:path w="11980545" h="2543810">
                <a:moveTo>
                  <a:pt x="1945322" y="2543810"/>
                </a:moveTo>
                <a:lnTo>
                  <a:pt x="1831022" y="2543810"/>
                </a:lnTo>
                <a:lnTo>
                  <a:pt x="1831022" y="2515235"/>
                </a:lnTo>
                <a:lnTo>
                  <a:pt x="1945322" y="2515235"/>
                </a:lnTo>
                <a:lnTo>
                  <a:pt x="1945322" y="2543810"/>
                </a:lnTo>
                <a:close/>
              </a:path>
              <a:path w="11980545" h="2543810">
                <a:moveTo>
                  <a:pt x="1745297" y="2543810"/>
                </a:moveTo>
                <a:lnTo>
                  <a:pt x="1630997" y="2543810"/>
                </a:lnTo>
                <a:lnTo>
                  <a:pt x="1630997" y="2515235"/>
                </a:lnTo>
                <a:lnTo>
                  <a:pt x="1745297" y="2515235"/>
                </a:lnTo>
                <a:lnTo>
                  <a:pt x="1745297" y="2543810"/>
                </a:lnTo>
                <a:close/>
              </a:path>
              <a:path w="11980545" h="2543810">
                <a:moveTo>
                  <a:pt x="1545272" y="2543810"/>
                </a:moveTo>
                <a:lnTo>
                  <a:pt x="1430972" y="2543810"/>
                </a:lnTo>
                <a:lnTo>
                  <a:pt x="1430972" y="2515235"/>
                </a:lnTo>
                <a:lnTo>
                  <a:pt x="1545272" y="2515235"/>
                </a:lnTo>
                <a:lnTo>
                  <a:pt x="1545272" y="2543810"/>
                </a:lnTo>
                <a:close/>
              </a:path>
              <a:path w="11980545" h="2543810">
                <a:moveTo>
                  <a:pt x="1345247" y="2543810"/>
                </a:moveTo>
                <a:lnTo>
                  <a:pt x="1230947" y="2543810"/>
                </a:lnTo>
                <a:lnTo>
                  <a:pt x="1230947" y="2515235"/>
                </a:lnTo>
                <a:lnTo>
                  <a:pt x="1345247" y="2515235"/>
                </a:lnTo>
                <a:lnTo>
                  <a:pt x="1345247" y="2543810"/>
                </a:lnTo>
                <a:close/>
              </a:path>
              <a:path w="11980545" h="2543810">
                <a:moveTo>
                  <a:pt x="1145222" y="2543810"/>
                </a:moveTo>
                <a:lnTo>
                  <a:pt x="1030922" y="2543810"/>
                </a:lnTo>
                <a:lnTo>
                  <a:pt x="1030922" y="2515235"/>
                </a:lnTo>
                <a:lnTo>
                  <a:pt x="1145222" y="2515235"/>
                </a:lnTo>
                <a:lnTo>
                  <a:pt x="1145222" y="2543810"/>
                </a:lnTo>
                <a:close/>
              </a:path>
              <a:path w="11980545" h="2543810">
                <a:moveTo>
                  <a:pt x="945197" y="2543810"/>
                </a:moveTo>
                <a:lnTo>
                  <a:pt x="830897" y="2543810"/>
                </a:lnTo>
                <a:lnTo>
                  <a:pt x="830897" y="2515235"/>
                </a:lnTo>
                <a:lnTo>
                  <a:pt x="945197" y="2515235"/>
                </a:lnTo>
                <a:lnTo>
                  <a:pt x="945197" y="2543810"/>
                </a:lnTo>
                <a:close/>
              </a:path>
              <a:path w="11980545" h="2543810">
                <a:moveTo>
                  <a:pt x="745172" y="2543810"/>
                </a:moveTo>
                <a:lnTo>
                  <a:pt x="630872" y="2543810"/>
                </a:lnTo>
                <a:lnTo>
                  <a:pt x="630872" y="2515235"/>
                </a:lnTo>
                <a:lnTo>
                  <a:pt x="745172" y="2515235"/>
                </a:lnTo>
                <a:lnTo>
                  <a:pt x="745172" y="2543810"/>
                </a:lnTo>
                <a:close/>
              </a:path>
              <a:path w="11980545" h="2543810">
                <a:moveTo>
                  <a:pt x="545147" y="2543810"/>
                </a:moveTo>
                <a:lnTo>
                  <a:pt x="430847" y="2543810"/>
                </a:lnTo>
                <a:lnTo>
                  <a:pt x="430847" y="2515235"/>
                </a:lnTo>
                <a:lnTo>
                  <a:pt x="545147" y="2515235"/>
                </a:lnTo>
                <a:lnTo>
                  <a:pt x="545147" y="2543810"/>
                </a:lnTo>
                <a:close/>
              </a:path>
              <a:path w="11980545" h="2543810">
                <a:moveTo>
                  <a:pt x="345122" y="2543810"/>
                </a:moveTo>
                <a:lnTo>
                  <a:pt x="230822" y="2543810"/>
                </a:lnTo>
                <a:lnTo>
                  <a:pt x="230822" y="2515235"/>
                </a:lnTo>
                <a:lnTo>
                  <a:pt x="345122" y="2515235"/>
                </a:lnTo>
                <a:lnTo>
                  <a:pt x="345122" y="2543810"/>
                </a:lnTo>
                <a:close/>
              </a:path>
              <a:path w="11980545" h="2543810">
                <a:moveTo>
                  <a:pt x="145097" y="2543810"/>
                </a:moveTo>
                <a:lnTo>
                  <a:pt x="30797" y="2543810"/>
                </a:lnTo>
                <a:lnTo>
                  <a:pt x="30797" y="2515235"/>
                </a:lnTo>
                <a:lnTo>
                  <a:pt x="145097" y="2515235"/>
                </a:lnTo>
                <a:lnTo>
                  <a:pt x="145097" y="2543810"/>
                </a:lnTo>
                <a:close/>
              </a:path>
            </a:pathLst>
          </a:cu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lIns="0" tIns="0" rIns="0" bIns="0" rtlCol="0"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endParaRPr sz="88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11103429" y="2293510"/>
            <a:ext cx="12112171" cy="1053349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128636" y="4301309"/>
            <a:ext cx="12376861" cy="5998978"/>
            <a:chOff x="1329232" y="3987800"/>
            <a:chExt cx="12376861" cy="5998978"/>
          </a:xfrm>
        </p:grpSpPr>
        <p:grpSp>
          <p:nvGrpSpPr>
            <p:cNvPr id="5" name="组合 4"/>
            <p:cNvGrpSpPr/>
            <p:nvPr/>
          </p:nvGrpSpPr>
          <p:grpSpPr>
            <a:xfrm>
              <a:off x="1329232" y="3987800"/>
              <a:ext cx="12376861" cy="5998978"/>
              <a:chOff x="-4035160" y="-745849"/>
              <a:chExt cx="12376861" cy="5998978"/>
            </a:xfrm>
          </p:grpSpPr>
          <p:grpSp>
            <p:nvGrpSpPr>
              <p:cNvPr id="14" name="组合 13"/>
              <p:cNvGrpSpPr/>
              <p:nvPr/>
            </p:nvGrpSpPr>
            <p:grpSpPr>
              <a:xfrm>
                <a:off x="-4035160" y="2779402"/>
                <a:ext cx="12376861" cy="2473727"/>
                <a:chOff x="-4035160" y="2366809"/>
                <a:chExt cx="12376861" cy="2473727"/>
              </a:xfrm>
            </p:grpSpPr>
            <p:grpSp>
              <p:nvGrpSpPr>
                <p:cNvPr id="15" name="组合 14"/>
                <p:cNvGrpSpPr/>
                <p:nvPr/>
              </p:nvGrpSpPr>
              <p:grpSpPr>
                <a:xfrm>
                  <a:off x="-4035159" y="2366809"/>
                  <a:ext cx="12376860" cy="2473727"/>
                  <a:chOff x="-1342714" y="582614"/>
                  <a:chExt cx="8826955" cy="2473727"/>
                </a:xfrm>
              </p:grpSpPr>
              <p:sp>
                <p:nvSpPr>
                  <p:cNvPr id="17" name="object 44"/>
                  <p:cNvSpPr txBox="1"/>
                  <p:nvPr/>
                </p:nvSpPr>
                <p:spPr>
                  <a:xfrm>
                    <a:off x="-1338538" y="582614"/>
                    <a:ext cx="7471233" cy="73866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 marL="0" marR="0" indent="0" algn="l" defTabSz="914400" rtl="0" fontAlgn="auto" latinLnBrk="1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 kumimoji="0" sz="1800" b="0" i="0" u="none" strike="noStrike" cap="none" spc="0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Tx/>
                      </a:defRPr>
                    </a:defPPr>
                    <a:lvl1pPr marL="571500" indent="-571500">
                      <a:lnSpc>
                        <a:spcPct val="150000"/>
                      </a:lnSpc>
                      <a:buSzPct val="80000"/>
                      <a:buFont typeface="Wingdings" panose="05000000000000000000" pitchFamily="2" charset="2"/>
                      <a:buChar char="Ø"/>
                      <a:defRPr sz="2800">
                        <a:solidFill>
                          <a:schemeClr val="bg1"/>
                        </a:solidFill>
                        <a:latin typeface="HYLiangPinXianJ" pitchFamily="18" charset="-122"/>
                        <a:ea typeface="方正细圆简体" panose="03000509000000000000"/>
                      </a:defRPr>
                    </a:lvl1pPr>
                  </a:lstStyle>
                  <a:p>
                    <a:r>
                      <a:rPr lang="en-US" altLang="zh-CN" dirty="0"/>
                      <a:t>《</a:t>
                    </a:r>
                    <a:r>
                      <a:rPr lang="zh-CN" altLang="en-US" dirty="0"/>
                      <a:t>感动沈阳</a:t>
                    </a:r>
                    <a:r>
                      <a:rPr lang="en-US" altLang="zh-CN" dirty="0"/>
                      <a:t>》</a:t>
                    </a:r>
                    <a:r>
                      <a:rPr lang="zh-CN" altLang="en-US" dirty="0"/>
                      <a:t>颁奖典礼主持人</a:t>
                    </a:r>
                    <a:endParaRPr lang="en-US" altLang="zh-CN" dirty="0"/>
                  </a:p>
                </p:txBody>
              </p:sp>
              <p:sp>
                <p:nvSpPr>
                  <p:cNvPr id="18" name="object 45"/>
                  <p:cNvSpPr txBox="1"/>
                  <p:nvPr/>
                </p:nvSpPr>
                <p:spPr>
                  <a:xfrm>
                    <a:off x="-1342714" y="2317677"/>
                    <a:ext cx="8826955" cy="73866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 marL="0" marR="0" indent="0" algn="l" defTabSz="914400" rtl="0" fontAlgn="auto" latinLnBrk="1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 kumimoji="0" sz="1800" b="0" i="0" u="none" strike="noStrike" cap="none" spc="0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Tx/>
                      </a:defRPr>
                    </a:defPPr>
                    <a:lvl1pPr marL="571500" indent="-571500">
                      <a:lnSpc>
                        <a:spcPct val="150000"/>
                      </a:lnSpc>
                      <a:buSzPct val="80000"/>
                      <a:buFont typeface="Wingdings" panose="05000000000000000000" pitchFamily="2" charset="2"/>
                      <a:buChar char="Ø"/>
                      <a:defRPr sz="2800">
                        <a:solidFill>
                          <a:schemeClr val="bg1"/>
                        </a:solidFill>
                        <a:latin typeface="HYLiangPinXianJ" pitchFamily="18" charset="-122"/>
                        <a:ea typeface="方正细圆简体" panose="03000509000000000000"/>
                      </a:defRPr>
                    </a:lvl1pPr>
                  </a:lstStyle>
                  <a:p>
                    <a:r>
                      <a:rPr lang="zh-CN" altLang="en-US" dirty="0"/>
                      <a:t>市政协庆祝新中国成立</a:t>
                    </a:r>
                    <a:r>
                      <a:rPr lang="en-US" altLang="zh-CN" dirty="0"/>
                      <a:t>70</a:t>
                    </a:r>
                    <a:r>
                      <a:rPr lang="zh-CN" altLang="en-US" dirty="0"/>
                      <a:t>周年晚会主持人</a:t>
                    </a:r>
                    <a:endParaRPr lang="en-US" altLang="zh-CN" dirty="0"/>
                  </a:p>
                </p:txBody>
              </p:sp>
            </p:grpSp>
            <p:sp>
              <p:nvSpPr>
                <p:cNvPr id="16" name="object 15"/>
                <p:cNvSpPr txBox="1"/>
                <p:nvPr/>
              </p:nvSpPr>
              <p:spPr>
                <a:xfrm>
                  <a:off x="-4035160" y="3234146"/>
                  <a:ext cx="9130383" cy="7386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571500" indent="-571500">
                    <a:lnSpc>
                      <a:spcPct val="150000"/>
                    </a:lnSpc>
                    <a:buSzPct val="80000"/>
                    <a:buFont typeface="Wingdings" panose="05000000000000000000" pitchFamily="2" charset="2"/>
                    <a:buChar char="Ø"/>
                    <a:defRPr sz="2800">
                      <a:solidFill>
                        <a:schemeClr val="bg1"/>
                      </a:solidFill>
                      <a:latin typeface="HYLiangPinXianJ" pitchFamily="18" charset="-122"/>
                      <a:ea typeface="方正细圆简体" panose="03000509000000000000"/>
                    </a:defRPr>
                  </a:lvl1pPr>
                </a:lstStyle>
                <a:p>
                  <a:r>
                    <a:rPr lang="zh-CN" altLang="en-US" dirty="0"/>
                    <a:t>沈阳万象城周年庆典主持人</a:t>
                  </a:r>
                  <a:endParaRPr dirty="0"/>
                </a:p>
              </p:txBody>
            </p:sp>
          </p:grpSp>
          <p:sp>
            <p:nvSpPr>
              <p:cNvPr id="9" name="文本框 8"/>
              <p:cNvSpPr txBox="1"/>
              <p:nvPr/>
            </p:nvSpPr>
            <p:spPr>
              <a:xfrm>
                <a:off x="-4029304" y="-745849"/>
                <a:ext cx="9383712" cy="25605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571500" indent="-571500">
                  <a:lnSpc>
                    <a:spcPct val="150000"/>
                  </a:lnSpc>
                  <a:buSzPct val="80000"/>
                  <a:buFont typeface="Wingdings" panose="05000000000000000000" pitchFamily="2" charset="2"/>
                  <a:buChar char="Ø"/>
                </a:pPr>
                <a:r>
                  <a:rPr lang="zh-CN" altLang="en-US" sz="2800" dirty="0">
                    <a:solidFill>
                      <a:schemeClr val="bg1"/>
                    </a:solidFill>
                    <a:latin typeface="HYLiangPinXianJ" pitchFamily="18" charset="-122"/>
                    <a:ea typeface="方正细圆简体" panose="03000509000000000000"/>
                  </a:rPr>
                  <a:t>身高：</a:t>
                </a:r>
                <a:r>
                  <a:rPr lang="en-US" altLang="zh-CN" sz="2800" dirty="0">
                    <a:solidFill>
                      <a:schemeClr val="bg1"/>
                    </a:solidFill>
                    <a:latin typeface="HYLiangPinXianJ" pitchFamily="18" charset="-122"/>
                    <a:ea typeface="方正细圆简体" panose="03000509000000000000"/>
                  </a:rPr>
                  <a:t>180cm</a:t>
                </a:r>
                <a:endParaRPr lang="en-US" altLang="zh-CN" sz="2800" dirty="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endParaRPr>
              </a:p>
              <a:p>
                <a:pPr marL="571500" indent="-571500">
                  <a:lnSpc>
                    <a:spcPct val="150000"/>
                  </a:lnSpc>
                  <a:buSzPct val="80000"/>
                  <a:buFont typeface="Wingdings" panose="05000000000000000000" pitchFamily="2" charset="2"/>
                  <a:buChar char="Ø"/>
                </a:pPr>
                <a:r>
                  <a:rPr lang="zh-CN" altLang="en-US" sz="2800" dirty="0">
                    <a:solidFill>
                      <a:schemeClr val="bg1"/>
                    </a:solidFill>
                    <a:latin typeface="HYLiangPinXianJ" pitchFamily="18" charset="-122"/>
                    <a:ea typeface="方正细圆简体" panose="03000509000000000000"/>
                  </a:rPr>
                  <a:t>姓名：张强</a:t>
                </a:r>
                <a:endParaRPr lang="en-US" altLang="zh-CN" sz="2800" dirty="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endParaRPr>
              </a:p>
              <a:p>
                <a:pPr marL="571500" indent="-571500">
                  <a:lnSpc>
                    <a:spcPct val="150000"/>
                  </a:lnSpc>
                  <a:buSzPct val="80000"/>
                  <a:buFont typeface="Wingdings" panose="05000000000000000000" pitchFamily="2" charset="2"/>
                  <a:buChar char="Ø"/>
                </a:pPr>
                <a:r>
                  <a:rPr lang="zh-CN" altLang="en-US" sz="2800" dirty="0">
                    <a:solidFill>
                      <a:schemeClr val="bg1"/>
                    </a:solidFill>
                    <a:latin typeface="HYLiangPinXianJ" pitchFamily="18" charset="-122"/>
                    <a:ea typeface="方正细圆简体" panose="03000509000000000000"/>
                  </a:rPr>
                  <a:t>主持经历（数百场商业及政府活动主持经历）</a:t>
                </a:r>
                <a:endParaRPr lang="en-US" altLang="zh-CN" sz="2800" dirty="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endParaRPr>
              </a:p>
            </p:txBody>
          </p:sp>
        </p:grpSp>
        <p:sp>
          <p:nvSpPr>
            <p:cNvPr id="28" name="object 44"/>
            <p:cNvSpPr txBox="1"/>
            <p:nvPr/>
          </p:nvSpPr>
          <p:spPr>
            <a:xfrm>
              <a:off x="1365480" y="6682557"/>
              <a:ext cx="1047591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571500" indent="-571500">
                <a:lnSpc>
                  <a:spcPct val="150000"/>
                </a:lnSpc>
                <a:buSzPct val="80000"/>
                <a:buFont typeface="Wingdings" panose="05000000000000000000" pitchFamily="2" charset="2"/>
                <a:buChar char="Ø"/>
                <a:defRPr sz="280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defRPr>
              </a:lvl1pPr>
            </a:lstStyle>
            <a:p>
              <a:r>
                <a:rPr lang="zh-CN" altLang="en-US" dirty="0"/>
                <a:t>沈阳广播电视台新闻节目主持人</a:t>
              </a:r>
              <a:endParaRPr lang="en-US" altLang="zh-CN" dirty="0"/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1128636" y="780302"/>
            <a:ext cx="93309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主持人推荐</a:t>
            </a:r>
            <a:r>
              <a:rPr lang="en-US" altLang="zh-CN" b="1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 </a:t>
            </a:r>
            <a:r>
              <a:rPr lang="en-US" altLang="zh-CN" sz="4265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/ </a:t>
            </a:r>
            <a:r>
              <a:rPr lang="en-US" altLang="zh-CN" sz="36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Recommended by the host</a:t>
            </a:r>
            <a:endParaRPr lang="zh-CN" altLang="en-US" sz="36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2149" y="472865"/>
            <a:ext cx="2444702" cy="631508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>
            <a:grpSpLocks noChangeAspect="1"/>
          </p:cNvGrpSpPr>
          <p:nvPr/>
        </p:nvGrpSpPr>
        <p:grpSpPr>
          <a:xfrm>
            <a:off x="11108024" y="3279144"/>
            <a:ext cx="12107575" cy="9143274"/>
            <a:chOff x="12228513" y="2789238"/>
            <a:chExt cx="13270184" cy="10021241"/>
          </a:xfrm>
        </p:grpSpPr>
        <p:sp>
          <p:nvSpPr>
            <p:cNvPr id="19" name="object 5"/>
            <p:cNvSpPr/>
            <p:nvPr/>
          </p:nvSpPr>
          <p:spPr>
            <a:xfrm>
              <a:off x="12228513" y="2789238"/>
              <a:ext cx="6364287" cy="10021241"/>
            </a:xfrm>
            <a:prstGeom prst="rect">
              <a:avLst/>
            </a:prstGeom>
            <a:blipFill>
              <a:blip r:embed="rId1" cstate="screen"/>
              <a:stretch>
                <a:fillRect b="2"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0" name="object 3"/>
            <p:cNvSpPr/>
            <p:nvPr/>
          </p:nvSpPr>
          <p:spPr>
            <a:xfrm>
              <a:off x="18597967" y="2789238"/>
              <a:ext cx="6900730" cy="10021241"/>
            </a:xfrm>
            <a:prstGeom prst="rect">
              <a:avLst/>
            </a:prstGeom>
            <a:blipFill>
              <a:blip r:embed="rId2" cstate="screen"/>
              <a:stretch>
                <a:fillRect b="1"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128636" y="4365732"/>
            <a:ext cx="12376860" cy="6970098"/>
            <a:chOff x="1346200" y="3556000"/>
            <a:chExt cx="12376860" cy="6970098"/>
          </a:xfrm>
        </p:grpSpPr>
        <p:grpSp>
          <p:nvGrpSpPr>
            <p:cNvPr id="21" name="组合 20"/>
            <p:cNvGrpSpPr/>
            <p:nvPr/>
          </p:nvGrpSpPr>
          <p:grpSpPr>
            <a:xfrm>
              <a:off x="1346200" y="3556000"/>
              <a:ext cx="12376860" cy="6970098"/>
              <a:chOff x="-3597504" y="16151"/>
              <a:chExt cx="12376860" cy="6970098"/>
            </a:xfrm>
          </p:grpSpPr>
          <p:grpSp>
            <p:nvGrpSpPr>
              <p:cNvPr id="22" name="组合 21"/>
              <p:cNvGrpSpPr/>
              <p:nvPr/>
            </p:nvGrpSpPr>
            <p:grpSpPr>
              <a:xfrm>
                <a:off x="-3597504" y="2789009"/>
                <a:ext cx="12376860" cy="4197240"/>
                <a:chOff x="-3597504" y="2331812"/>
                <a:chExt cx="12376860" cy="4197240"/>
              </a:xfrm>
            </p:grpSpPr>
            <p:sp>
              <p:nvSpPr>
                <p:cNvPr id="24" name="object 14"/>
                <p:cNvSpPr txBox="1"/>
                <p:nvPr/>
              </p:nvSpPr>
              <p:spPr>
                <a:xfrm>
                  <a:off x="-3597504" y="5790388"/>
                  <a:ext cx="8720302" cy="7386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571500" indent="-571500">
                    <a:lnSpc>
                      <a:spcPct val="150000"/>
                    </a:lnSpc>
                    <a:buSzPct val="80000"/>
                    <a:buFont typeface="Wingdings" panose="05000000000000000000" pitchFamily="2" charset="2"/>
                    <a:buChar char="Ø"/>
                    <a:defRPr sz="2800">
                      <a:solidFill>
                        <a:schemeClr val="bg1"/>
                      </a:solidFill>
                      <a:latin typeface="HYLiangPinXianJ" pitchFamily="18" charset="-122"/>
                      <a:ea typeface="方正细圆简体" panose="03000509000000000000"/>
                    </a:defRPr>
                  </a:lvl1pPr>
                </a:lstStyle>
                <a:p>
                  <a:r>
                    <a:rPr lang="zh-CN" altLang="en-US" dirty="0"/>
                    <a:t>盛京龙城发布会主持人</a:t>
                  </a:r>
                  <a:endParaRPr lang="zh-CN" altLang="en-US" dirty="0"/>
                </a:p>
              </p:txBody>
            </p:sp>
            <p:grpSp>
              <p:nvGrpSpPr>
                <p:cNvPr id="25" name="组合 24"/>
                <p:cNvGrpSpPr/>
                <p:nvPr/>
              </p:nvGrpSpPr>
              <p:grpSpPr>
                <a:xfrm>
                  <a:off x="-3597504" y="2331812"/>
                  <a:ext cx="12376860" cy="3332596"/>
                  <a:chOff x="-3597504" y="2376416"/>
                  <a:chExt cx="12376860" cy="3332596"/>
                </a:xfrm>
              </p:grpSpPr>
              <p:grpSp>
                <p:nvGrpSpPr>
                  <p:cNvPr id="26" name="组合 25"/>
                  <p:cNvGrpSpPr/>
                  <p:nvPr/>
                </p:nvGrpSpPr>
                <p:grpSpPr>
                  <a:xfrm>
                    <a:off x="-3597504" y="2376416"/>
                    <a:ext cx="12376860" cy="1603308"/>
                    <a:chOff x="-1030588" y="592221"/>
                    <a:chExt cx="8826955" cy="1603308"/>
                  </a:xfrm>
                </p:grpSpPr>
                <p:sp>
                  <p:nvSpPr>
                    <p:cNvPr id="28" name="object 44"/>
                    <p:cNvSpPr txBox="1"/>
                    <p:nvPr/>
                  </p:nvSpPr>
                  <p:spPr>
                    <a:xfrm>
                      <a:off x="-1030588" y="592221"/>
                      <a:ext cx="7471233" cy="73866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>
                      <a:defPPr marL="0" marR="0" indent="0" algn="l" defTabSz="914400" rtl="0" fontAlgn="auto" latinLnBrk="1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kumimoji="0" sz="1800" b="0" i="0" u="none" strike="noStrike" cap="none" spc="0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</a:defRPr>
                      </a:defPPr>
                      <a:lvl1pPr marL="571500" indent="-571500">
                        <a:lnSpc>
                          <a:spcPct val="150000"/>
                        </a:lnSpc>
                        <a:buSzPct val="80000"/>
                        <a:buFont typeface="Wingdings" panose="05000000000000000000" pitchFamily="2" charset="2"/>
                        <a:buChar char="Ø"/>
                        <a:defRPr sz="2800">
                          <a:solidFill>
                            <a:schemeClr val="bg1"/>
                          </a:solidFill>
                          <a:latin typeface="HYLiangPinXianJ" pitchFamily="18" charset="-122"/>
                          <a:ea typeface="方正细圆简体" panose="03000509000000000000"/>
                        </a:defRPr>
                      </a:lvl1pPr>
                    </a:lstStyle>
                    <a:p>
                      <a:r>
                        <a:rPr lang="zh-CN" altLang="en-US"/>
                        <a:t>沈</a:t>
                      </a:r>
                      <a:r>
                        <a:rPr lang="zh-CN" altLang="en-US" dirty="0"/>
                        <a:t>阳</a:t>
                      </a:r>
                      <a:r>
                        <a:rPr lang="en-GB" altLang="zh-CN" dirty="0"/>
                        <a:t>K11</a:t>
                      </a:r>
                      <a:r>
                        <a:rPr lang="zh-CN" altLang="en-US" dirty="0"/>
                        <a:t>运动休闲集合店主持人</a:t>
                      </a:r>
                      <a:endParaRPr lang="zh-CN" altLang="en-US" dirty="0"/>
                    </a:p>
                  </p:txBody>
                </p:sp>
                <p:sp>
                  <p:nvSpPr>
                    <p:cNvPr id="29" name="object 45"/>
                    <p:cNvSpPr txBox="1"/>
                    <p:nvPr/>
                  </p:nvSpPr>
                  <p:spPr>
                    <a:xfrm>
                      <a:off x="-1030588" y="1456865"/>
                      <a:ext cx="8826955" cy="73866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>
                      <a:defPPr marL="0" marR="0" indent="0" algn="l" defTabSz="914400" rtl="0" fontAlgn="auto" latinLnBrk="1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kumimoji="0" sz="1800" b="0" i="0" u="none" strike="noStrike" cap="none" spc="0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</a:defRPr>
                      </a:defPPr>
                      <a:lvl1pPr marL="571500" indent="-571500">
                        <a:lnSpc>
                          <a:spcPct val="150000"/>
                        </a:lnSpc>
                        <a:buSzPct val="80000"/>
                        <a:buFont typeface="Wingdings" panose="05000000000000000000" pitchFamily="2" charset="2"/>
                        <a:buChar char="Ø"/>
                        <a:defRPr sz="2800">
                          <a:solidFill>
                            <a:schemeClr val="bg1"/>
                          </a:solidFill>
                          <a:latin typeface="HYLiangPinXianJ" pitchFamily="18" charset="-122"/>
                          <a:ea typeface="方正细圆简体" panose="03000509000000000000"/>
                        </a:defRPr>
                      </a:lvl1pPr>
                    </a:lstStyle>
                    <a:p>
                      <a:r>
                        <a:rPr lang="zh-CN" altLang="en-US" dirty="0"/>
                        <a:t>歌手归来群星演唱会主持人</a:t>
                      </a:r>
                      <a:endParaRPr lang="zh-CN" altLang="en-US" dirty="0"/>
                    </a:p>
                  </p:txBody>
                </p:sp>
              </p:grpSp>
              <p:sp>
                <p:nvSpPr>
                  <p:cNvPr id="27" name="object 15"/>
                  <p:cNvSpPr txBox="1"/>
                  <p:nvPr/>
                </p:nvSpPr>
                <p:spPr>
                  <a:xfrm>
                    <a:off x="-3597504" y="4970348"/>
                    <a:ext cx="9130383" cy="73866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 marL="0" marR="0" indent="0" algn="l" defTabSz="914400" rtl="0" fontAlgn="auto" latinLnBrk="1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 kumimoji="0" sz="1800" b="0" i="0" u="none" strike="noStrike" cap="none" spc="0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Tx/>
                      </a:defRPr>
                    </a:defPPr>
                    <a:lvl1pPr marL="571500" indent="-571500">
                      <a:lnSpc>
                        <a:spcPct val="150000"/>
                      </a:lnSpc>
                      <a:buSzPct val="80000"/>
                      <a:buFont typeface="Wingdings" panose="05000000000000000000" pitchFamily="2" charset="2"/>
                      <a:buChar char="Ø"/>
                      <a:defRPr sz="2800">
                        <a:solidFill>
                          <a:schemeClr val="bg1"/>
                        </a:solidFill>
                        <a:latin typeface="HYLiangPinXianJ" pitchFamily="18" charset="-122"/>
                        <a:ea typeface="方正细圆简体" panose="03000509000000000000"/>
                      </a:defRPr>
                    </a:lvl1pPr>
                  </a:lstStyle>
                  <a:p>
                    <a:r>
                      <a:rPr lang="en-US" altLang="zh-CN" dirty="0"/>
                      <a:t>2019</a:t>
                    </a:r>
                    <a:r>
                      <a:rPr lang="zh-CN" altLang="en-US" dirty="0"/>
                      <a:t>中国内衣文化周开幕式主持人</a:t>
                    </a:r>
                    <a:endParaRPr lang="zh-CN" altLang="en-US" dirty="0"/>
                  </a:p>
                </p:txBody>
              </p:sp>
            </p:grpSp>
          </p:grpSp>
          <p:sp>
            <p:nvSpPr>
              <p:cNvPr id="23" name="文本框 22"/>
              <p:cNvSpPr txBox="1"/>
              <p:nvPr/>
            </p:nvSpPr>
            <p:spPr>
              <a:xfrm>
                <a:off x="-3597504" y="16151"/>
                <a:ext cx="9804400" cy="26468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571500" indent="-571500">
                  <a:lnSpc>
                    <a:spcPct val="150000"/>
                  </a:lnSpc>
                  <a:buSzPct val="80000"/>
                  <a:buFont typeface="Wingdings" panose="05000000000000000000" pitchFamily="2" charset="2"/>
                  <a:buChar char="Ø"/>
                  <a:defRPr sz="2800">
                    <a:solidFill>
                      <a:schemeClr val="bg1"/>
                    </a:solidFill>
                    <a:latin typeface="HYLiangPinXianJ" pitchFamily="18" charset="-122"/>
                    <a:ea typeface="方正细圆简体" panose="03000509000000000000"/>
                  </a:defRPr>
                </a:lvl1pPr>
              </a:lstStyle>
              <a:p>
                <a:r>
                  <a:rPr lang="zh-CN" altLang="en-US" dirty="0"/>
                  <a:t>身高：</a:t>
                </a:r>
                <a:r>
                  <a:rPr lang="en-US" altLang="zh-CN" dirty="0"/>
                  <a:t>175cm</a:t>
                </a:r>
                <a:endParaRPr lang="en-US" altLang="zh-CN" dirty="0"/>
              </a:p>
              <a:p>
                <a:r>
                  <a:rPr lang="zh-CN" altLang="en-US" dirty="0"/>
                  <a:t>姓名：张山茗</a:t>
                </a:r>
                <a:endParaRPr lang="en-US" altLang="zh-CN" dirty="0"/>
              </a:p>
              <a:p>
                <a:r>
                  <a:rPr lang="zh-CN" altLang="en-US" dirty="0"/>
                  <a:t>主持经历（数百场商业活动主持经历）</a:t>
                </a:r>
                <a:endParaRPr lang="en-US" altLang="zh-CN" dirty="0"/>
              </a:p>
            </p:txBody>
          </p:sp>
        </p:grpSp>
        <p:sp>
          <p:nvSpPr>
            <p:cNvPr id="30" name="object 45"/>
            <p:cNvSpPr txBox="1"/>
            <p:nvPr/>
          </p:nvSpPr>
          <p:spPr>
            <a:xfrm>
              <a:off x="1346200" y="8058146"/>
              <a:ext cx="1237686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571500" indent="-571500">
                <a:lnSpc>
                  <a:spcPct val="150000"/>
                </a:lnSpc>
                <a:buSzPct val="80000"/>
                <a:buFont typeface="Wingdings" panose="05000000000000000000" pitchFamily="2" charset="2"/>
                <a:buChar char="Ø"/>
                <a:defRPr sz="280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defRPr>
              </a:lvl1pPr>
            </a:lstStyle>
            <a:p>
              <a:r>
                <a:rPr lang="zh-CN" altLang="en-US" dirty="0"/>
                <a:t>君悦酒店五周年晚宴主持人</a:t>
              </a:r>
              <a:endParaRPr lang="zh-CN" altLang="en-US" dirty="0"/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1128636" y="780302"/>
            <a:ext cx="93309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主持人推荐</a:t>
            </a:r>
            <a:r>
              <a:rPr lang="en-US" altLang="zh-CN" b="1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 </a:t>
            </a:r>
            <a:r>
              <a:rPr lang="en-US" altLang="zh-CN" sz="4265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/ </a:t>
            </a:r>
            <a:r>
              <a:rPr lang="en-US" altLang="zh-CN" sz="36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Recommended by the host</a:t>
            </a:r>
            <a:endParaRPr lang="zh-CN" altLang="en-US" sz="36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2149" y="472865"/>
            <a:ext cx="2444702" cy="631508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7911062" y="11956198"/>
            <a:ext cx="856187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抽奖环节奖品推荐</a:t>
            </a:r>
            <a:endParaRPr lang="zh-CN" altLang="en-US" sz="28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128636" y="780302"/>
            <a:ext cx="93309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执行相关</a:t>
            </a:r>
            <a:r>
              <a:rPr lang="en-US" altLang="zh-CN" b="1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 </a:t>
            </a:r>
            <a:r>
              <a:rPr lang="en-US" altLang="zh-CN" sz="4265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/ </a:t>
            </a:r>
            <a:r>
              <a:rPr lang="en-US" altLang="zh-CN" sz="36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Execute correlation</a:t>
            </a:r>
            <a:endParaRPr lang="zh-CN" altLang="en-US" sz="36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2149" y="472865"/>
            <a:ext cx="2444702" cy="631508"/>
          </a:xfrm>
          <a:prstGeom prst="rect">
            <a:avLst/>
          </a:prstGeom>
        </p:spPr>
      </p:pic>
      <p:grpSp>
        <p:nvGrpSpPr>
          <p:cNvPr id="6" name="组合 5"/>
          <p:cNvGrpSpPr>
            <a:grpSpLocks noChangeAspect="1"/>
          </p:cNvGrpSpPr>
          <p:nvPr/>
        </p:nvGrpSpPr>
        <p:grpSpPr>
          <a:xfrm>
            <a:off x="1420900" y="3840479"/>
            <a:ext cx="21542201" cy="6580018"/>
            <a:chOff x="1420899" y="3840479"/>
            <a:chExt cx="22666113" cy="6923314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18" t="16529" r="28533" b="36054"/>
            <a:stretch>
              <a:fillRect/>
            </a:stretch>
          </p:blipFill>
          <p:spPr>
            <a:xfrm>
              <a:off x="18841244" y="3840479"/>
              <a:ext cx="5245768" cy="6923314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3786" b="23642"/>
            <a:stretch>
              <a:fillRect/>
            </a:stretch>
          </p:blipFill>
          <p:spPr>
            <a:xfrm>
              <a:off x="1420899" y="3840479"/>
              <a:ext cx="11994335" cy="6923314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66" b="25848"/>
            <a:stretch>
              <a:fillRect/>
            </a:stretch>
          </p:blipFill>
          <p:spPr>
            <a:xfrm>
              <a:off x="13415234" y="3840479"/>
              <a:ext cx="5426010" cy="6923314"/>
            </a:xfrm>
            <a:prstGeom prst="rect">
              <a:avLst/>
            </a:prstGeom>
          </p:spPr>
        </p:pic>
      </p:grpSp>
      <p:sp>
        <p:nvSpPr>
          <p:cNvPr id="20" name="矩形 19"/>
          <p:cNvSpPr/>
          <p:nvPr/>
        </p:nvSpPr>
        <p:spPr>
          <a:xfrm>
            <a:off x="2839756" y="10632651"/>
            <a:ext cx="856187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HUAWEI Mate 30 Pro 5G  ¥7399</a:t>
            </a:r>
            <a:endParaRPr lang="zh-CN" altLang="en-US" sz="28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1118030" y="10632651"/>
            <a:ext cx="856187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小米电动滑板车  </a:t>
            </a:r>
            <a:r>
              <a:rPr lang="en-US" altLang="zh-CN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¥1999</a:t>
            </a:r>
            <a:endParaRPr lang="zh-CN" altLang="en-US" sz="28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6189336" y="10589466"/>
            <a:ext cx="856187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小米空气净化器</a:t>
            </a:r>
            <a:r>
              <a:rPr lang="en-US" altLang="zh-CN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3</a:t>
            </a: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  </a:t>
            </a:r>
            <a:r>
              <a:rPr lang="en-US" altLang="zh-CN" sz="2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¥899</a:t>
            </a:r>
            <a:endParaRPr lang="zh-CN" altLang="en-US" sz="28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</p:txBody>
      </p:sp>
    </p:spTree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128636" y="780302"/>
            <a:ext cx="93309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执行相关</a:t>
            </a:r>
            <a:r>
              <a:rPr lang="en-US" altLang="zh-CN" b="1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 </a:t>
            </a:r>
            <a:r>
              <a:rPr lang="en-US" altLang="zh-CN" sz="4265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/ </a:t>
            </a:r>
            <a:r>
              <a:rPr lang="en-US" altLang="zh-CN" sz="36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Execute correlation</a:t>
            </a:r>
            <a:endParaRPr lang="zh-CN" altLang="en-US" sz="36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2149" y="472865"/>
            <a:ext cx="2444702" cy="631508"/>
          </a:xfrm>
          <a:prstGeom prst="rect">
            <a:avLst/>
          </a:prstGeom>
        </p:spPr>
      </p:pic>
      <p:grpSp>
        <p:nvGrpSpPr>
          <p:cNvPr id="15" name="组合 14"/>
          <p:cNvGrpSpPr>
            <a:grpSpLocks noChangeAspect="1"/>
          </p:cNvGrpSpPr>
          <p:nvPr/>
        </p:nvGrpSpPr>
        <p:grpSpPr>
          <a:xfrm>
            <a:off x="1420900" y="3840479"/>
            <a:ext cx="21542201" cy="6923314"/>
            <a:chOff x="1906815" y="4232366"/>
            <a:chExt cx="18380877" cy="5852160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611178" y="4232366"/>
              <a:ext cx="5893968" cy="5852160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985749" y="4232366"/>
              <a:ext cx="4301943" cy="5852160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333" b="26476"/>
            <a:stretch>
              <a:fillRect/>
            </a:stretch>
          </p:blipFill>
          <p:spPr>
            <a:xfrm>
              <a:off x="1906815" y="4232366"/>
              <a:ext cx="7223760" cy="5852160"/>
            </a:xfrm>
            <a:prstGeom prst="rect">
              <a:avLst/>
            </a:prstGeom>
          </p:spPr>
        </p:pic>
      </p:grpSp>
      <p:sp>
        <p:nvSpPr>
          <p:cNvPr id="19" name="矩形 18"/>
          <p:cNvSpPr/>
          <p:nvPr/>
        </p:nvSpPr>
        <p:spPr>
          <a:xfrm>
            <a:off x="7911062" y="11930072"/>
            <a:ext cx="856187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颁奖奖杯形式推荐</a:t>
            </a:r>
            <a:endParaRPr lang="zh-CN" altLang="en-US" sz="28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</p:txBody>
      </p:sp>
    </p:spTree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s://timgsa.baidu.com/timg?image&amp;quality=80&amp;size=b9999_10000&amp;sec=1533828691040&amp;di=c6e8095a73d85b08edae9e5e6438ec3e&amp;imgtype=0&amp;src=http%3A%2F%2Fimgsrc.baidu.com%2Fimage%2Fc0%253Dshijue1%252C0%252C0%252C294%252C40%2Fsign%3Dff554d23093b5bb5aada28bd5ebabf4c%2Fc8ea15ce36d3d5396161434b3087e950342ab0de.jpg"/>
          <p:cNvPicPr>
            <a:picLocks noChangeAspect="1" noChangeArrowheads="1"/>
          </p:cNvPicPr>
          <p:nvPr/>
        </p:nvPicPr>
        <p:blipFill>
          <a:blip r:embed="rId1" cstate="hqprint"/>
          <a:srcRect/>
          <a:stretch>
            <a:fillRect/>
          </a:stretch>
        </p:blipFill>
        <p:spPr bwMode="auto">
          <a:xfrm>
            <a:off x="1397000" y="4013200"/>
            <a:ext cx="11226800" cy="7086600"/>
          </a:xfrm>
          <a:prstGeom prst="rect">
            <a:avLst/>
          </a:prstGeom>
          <a:noFill/>
        </p:spPr>
      </p:pic>
      <p:sp>
        <p:nvSpPr>
          <p:cNvPr id="5" name="三角形 4"/>
          <p:cNvSpPr/>
          <p:nvPr/>
        </p:nvSpPr>
        <p:spPr>
          <a:xfrm rot="5400000">
            <a:off x="6804526" y="7188200"/>
            <a:ext cx="711200" cy="613103"/>
          </a:xfrm>
          <a:prstGeom prst="triangle">
            <a:avLst/>
          </a:prstGeom>
          <a:noFill/>
          <a:ln w="50800" cap="flat">
            <a:solidFill>
              <a:schemeClr val="bg1">
                <a:lumMod val="85000"/>
              </a:schemeClr>
            </a:solidFill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11303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Avenir Next Regular"/>
              <a:ea typeface="Avenir Next Regular"/>
              <a:cs typeface="Avenir Next Regular"/>
              <a:sym typeface="Avenir Next Regular"/>
            </a:endParaRPr>
          </a:p>
        </p:txBody>
      </p:sp>
      <p:sp>
        <p:nvSpPr>
          <p:cNvPr id="142" name="TextBox 5"/>
          <p:cNvSpPr txBox="1"/>
          <p:nvPr/>
        </p:nvSpPr>
        <p:spPr>
          <a:xfrm>
            <a:off x="1295400" y="2482355"/>
            <a:ext cx="5568619" cy="84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335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[</a:t>
            </a:r>
            <a:r>
              <a:rPr lang="zh-CN" altLang="en-US" sz="4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活动出片</a:t>
            </a:r>
            <a:r>
              <a:rPr lang="en-US" altLang="zh-CN" sz="5335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]</a:t>
            </a:r>
            <a:endParaRPr lang="zh-CN" altLang="en-US" sz="5335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</p:txBody>
      </p:sp>
      <p:sp>
        <p:nvSpPr>
          <p:cNvPr id="144" name="矩形 143"/>
          <p:cNvSpPr/>
          <p:nvPr/>
        </p:nvSpPr>
        <p:spPr>
          <a:xfrm>
            <a:off x="13050264" y="5708650"/>
            <a:ext cx="10436753" cy="30726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1970" indent="-497840">
              <a:lnSpc>
                <a:spcPct val="200000"/>
              </a:lnSpc>
              <a:spcBef>
                <a:spcPts val="185"/>
              </a:spcBef>
              <a:buFont typeface="Wingdings" panose="05000000000000000000" pitchFamily="2" charset="2"/>
              <a:buChar char="Ø"/>
            </a:pPr>
            <a:r>
              <a:rPr lang="zh-CN" altLang="en-US" sz="32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摄影师全程录制视频，记录下年会的精彩瞬间，活动结束后，将精彩镜头进行精剪；</a:t>
            </a:r>
            <a:endParaRPr lang="en-US" altLang="zh-CN" sz="32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  <a:p>
            <a:pPr marL="521970" indent="-497840">
              <a:lnSpc>
                <a:spcPct val="200000"/>
              </a:lnSpc>
              <a:spcBef>
                <a:spcPts val="185"/>
              </a:spcBef>
              <a:buFont typeface="Wingdings" panose="05000000000000000000" pitchFamily="2" charset="2"/>
              <a:buChar char="Ø"/>
            </a:pPr>
            <a:r>
              <a:rPr lang="zh-CN" altLang="en-US" sz="32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制作成宣传短片，及时进行有效传播及释放</a:t>
            </a:r>
            <a:endParaRPr lang="en-US" altLang="zh-CN" sz="32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128636" y="780302"/>
            <a:ext cx="93309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执行相关</a:t>
            </a:r>
            <a:r>
              <a:rPr lang="en-US" altLang="zh-CN" b="1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 </a:t>
            </a:r>
            <a:r>
              <a:rPr lang="en-US" altLang="zh-CN" sz="4265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/ </a:t>
            </a:r>
            <a:r>
              <a:rPr lang="en-US" altLang="zh-CN" sz="36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Execute correlation</a:t>
            </a:r>
            <a:endParaRPr lang="zh-CN" altLang="en-US" sz="36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2149" y="472865"/>
            <a:ext cx="2444702" cy="631508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11"/>
          <p:cNvSpPr txBox="1"/>
          <p:nvPr/>
        </p:nvSpPr>
        <p:spPr>
          <a:xfrm>
            <a:off x="13045687" y="4959116"/>
            <a:ext cx="8747513" cy="393960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584200" marR="5080" indent="-571500">
              <a:lnSpc>
                <a:spcPct val="200000"/>
              </a:lnSpc>
              <a:spcBef>
                <a:spcPts val="50"/>
              </a:spcBef>
              <a:buSzPct val="80000"/>
              <a:buFont typeface="Wingdings" panose="05000000000000000000" pitchFamily="2" charset="2"/>
              <a:buChar char="Ø"/>
              <a:tabLst>
                <a:tab pos="297815" algn="l"/>
              </a:tabLst>
            </a:pPr>
            <a:r>
              <a:rPr sz="32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专业直播平台现场实时更新活动照片；  </a:t>
            </a:r>
            <a:endParaRPr lang="en-US" sz="32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  <a:p>
            <a:pPr marL="584200" marR="5080" indent="-571500">
              <a:lnSpc>
                <a:spcPct val="200000"/>
              </a:lnSpc>
              <a:spcBef>
                <a:spcPts val="50"/>
              </a:spcBef>
              <a:buSzPct val="80000"/>
              <a:buFont typeface="Wingdings" panose="05000000000000000000" pitchFamily="2" charset="2"/>
              <a:buChar char="Ø"/>
              <a:tabLst>
                <a:tab pos="297815" algn="l"/>
              </a:tabLst>
            </a:pPr>
            <a:r>
              <a:rPr sz="32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扫描二维码进入页面即可及时观看；  </a:t>
            </a:r>
            <a:endParaRPr lang="en-US" sz="32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  <a:p>
            <a:pPr marL="584200" marR="5080" indent="-571500">
              <a:lnSpc>
                <a:spcPct val="200000"/>
              </a:lnSpc>
              <a:spcBef>
                <a:spcPts val="50"/>
              </a:spcBef>
              <a:buSzPct val="80000"/>
              <a:buFont typeface="Wingdings" panose="05000000000000000000" pitchFamily="2" charset="2"/>
              <a:buChar char="Ø"/>
              <a:tabLst>
                <a:tab pos="297815" algn="l"/>
              </a:tabLst>
            </a:pPr>
            <a:r>
              <a:rPr sz="32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云端存储、数码修片；</a:t>
            </a:r>
            <a:endParaRPr sz="32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  <a:p>
            <a:pPr marL="584200" indent="-571500">
              <a:lnSpc>
                <a:spcPct val="200000"/>
              </a:lnSpc>
              <a:spcBef>
                <a:spcPts val="980"/>
              </a:spcBef>
              <a:buSzPct val="80000"/>
              <a:buFont typeface="Wingdings" panose="05000000000000000000" pitchFamily="2" charset="2"/>
              <a:buChar char="Ø"/>
              <a:tabLst>
                <a:tab pos="297815" algn="l"/>
              </a:tabLst>
            </a:pPr>
            <a:r>
              <a:rPr sz="32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更专业</a:t>
            </a:r>
            <a:r>
              <a:rPr sz="32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、更及时</a:t>
            </a:r>
            <a:endParaRPr sz="32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</p:txBody>
      </p:sp>
      <p:sp>
        <p:nvSpPr>
          <p:cNvPr id="142" name="TextBox 5"/>
          <p:cNvSpPr txBox="1"/>
          <p:nvPr/>
        </p:nvSpPr>
        <p:spPr>
          <a:xfrm>
            <a:off x="1270000" y="2482355"/>
            <a:ext cx="5568619" cy="84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335" dirty="0">
                <a:solidFill>
                  <a:schemeClr val="bg1"/>
                </a:solidFill>
                <a:latin typeface="HYLiangPinXianJ" pitchFamily="18" charset="-122"/>
                <a:ea typeface="HYLiangPinXianJ" pitchFamily="18" charset="-122"/>
              </a:rPr>
              <a:t>[</a:t>
            </a:r>
            <a:r>
              <a:rPr lang="zh-CN" altLang="en-US" sz="4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照片直播</a:t>
            </a:r>
            <a:r>
              <a:rPr lang="en-US" altLang="zh-CN" sz="5335" dirty="0">
                <a:solidFill>
                  <a:schemeClr val="bg1"/>
                </a:solidFill>
                <a:latin typeface="HYLiangPinXianJ" pitchFamily="18" charset="-122"/>
                <a:ea typeface="HYLiangPinXianJ" pitchFamily="18" charset="-122"/>
              </a:rPr>
              <a:t>]</a:t>
            </a:r>
            <a:endParaRPr lang="zh-CN" altLang="en-US" sz="5335">
              <a:solidFill>
                <a:schemeClr val="bg1"/>
              </a:solidFill>
              <a:latin typeface="HYLiangPinXianJ" pitchFamily="18" charset="-122"/>
              <a:ea typeface="HYLiangPinXianJ" pitchFamily="18" charset="-122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 bwMode="auto">
          <a:xfrm>
            <a:off x="1462088" y="4013200"/>
            <a:ext cx="10693400" cy="7021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1128636" y="780302"/>
            <a:ext cx="93309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执行相关</a:t>
            </a:r>
            <a:r>
              <a:rPr lang="en-US" altLang="zh-CN" b="1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 </a:t>
            </a:r>
            <a:r>
              <a:rPr lang="en-US" altLang="zh-CN" sz="4265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/ </a:t>
            </a:r>
            <a:r>
              <a:rPr lang="en-US" altLang="zh-CN" sz="36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Execute correlation</a:t>
            </a:r>
            <a:endParaRPr lang="zh-CN" altLang="en-US" sz="36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2149" y="472865"/>
            <a:ext cx="2444702" cy="631508"/>
          </a:xfrm>
          <a:prstGeom prst="rect">
            <a:avLst/>
          </a:prstGeom>
        </p:spPr>
      </p:pic>
      <p:pic>
        <p:nvPicPr>
          <p:cNvPr id="7" name="图片 6" descr="图片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15200" y="4013200"/>
            <a:ext cx="4840288" cy="7021513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498601" y="4121149"/>
            <a:ext cx="21715589" cy="6913565"/>
            <a:chOff x="573757" y="1427627"/>
            <a:chExt cx="8143346" cy="2592587"/>
          </a:xfrm>
        </p:grpSpPr>
        <p:pic>
          <p:nvPicPr>
            <p:cNvPr id="2" name="Picture 3"/>
            <p:cNvPicPr>
              <a:picLocks noChangeAspect="1" noChangeArrowheads="1"/>
            </p:cNvPicPr>
            <p:nvPr/>
          </p:nvPicPr>
          <p:blipFill rotWithShape="1">
            <a:blip r:embed="rId1" cstate="screen"/>
            <a:srcRect/>
            <a:stretch>
              <a:fillRect/>
            </a:stretch>
          </p:blipFill>
          <p:spPr bwMode="auto">
            <a:xfrm>
              <a:off x="573757" y="1427627"/>
              <a:ext cx="4023717" cy="2592587"/>
            </a:xfrm>
            <a:prstGeom prst="rect">
              <a:avLst/>
            </a:prstGeom>
            <a:noFill/>
          </p:spPr>
        </p:pic>
        <p:sp>
          <p:nvSpPr>
            <p:cNvPr id="7" name="TextBox 6"/>
            <p:cNvSpPr txBox="1"/>
            <p:nvPr/>
          </p:nvSpPr>
          <p:spPr>
            <a:xfrm>
              <a:off x="4773091" y="1699766"/>
              <a:ext cx="3944012" cy="1682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762000" indent="-762000">
                <a:lnSpc>
                  <a:spcPct val="200000"/>
                </a:lnSpc>
                <a:buFont typeface="Wingdings" panose="05000000000000000000" pitchFamily="2" charset="2"/>
                <a:buChar char="Ø"/>
              </a:pPr>
              <a:r>
                <a:rPr lang="zh-CN" altLang="en-US" sz="320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安排专用停车区域，专人协调车辆进出；</a:t>
              </a:r>
              <a:endParaRPr lang="zh-CN" altLang="en-US" sz="32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endParaRPr>
            </a:p>
            <a:p>
              <a:pPr marL="762000" indent="-762000">
                <a:lnSpc>
                  <a:spcPct val="200000"/>
                </a:lnSpc>
                <a:buFont typeface="Wingdings" panose="05000000000000000000" pitchFamily="2" charset="2"/>
                <a:buChar char="Ø"/>
              </a:pPr>
              <a:r>
                <a:rPr lang="zh-CN" altLang="en-US" sz="320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安排礼仪引领客户进入签到，并享用茶歇；</a:t>
              </a:r>
              <a:endParaRPr lang="en-US" altLang="zh-CN" sz="32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endParaRPr>
            </a:p>
            <a:p>
              <a:pPr marL="762000" indent="-762000">
                <a:lnSpc>
                  <a:spcPct val="200000"/>
                </a:lnSpc>
                <a:buFont typeface="Wingdings" panose="05000000000000000000" pitchFamily="2" charset="2"/>
                <a:buChar char="Ø"/>
              </a:pPr>
              <a:r>
                <a:rPr lang="zh-CN" altLang="en-US" sz="320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从会场入口处开始至内场，沿途摆放指示牌， 并在重要场点安排礼仪进行指引工作</a:t>
              </a:r>
              <a:endParaRPr lang="zh-CN" altLang="en-US" sz="32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endParaRPr>
            </a:p>
          </p:txBody>
        </p:sp>
      </p:grpSp>
      <p:sp>
        <p:nvSpPr>
          <p:cNvPr id="8" name="TextBox 5"/>
          <p:cNvSpPr txBox="1"/>
          <p:nvPr/>
        </p:nvSpPr>
        <p:spPr>
          <a:xfrm>
            <a:off x="1295400" y="2482355"/>
            <a:ext cx="5568619" cy="84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335" dirty="0">
                <a:solidFill>
                  <a:schemeClr val="bg1"/>
                </a:solidFill>
                <a:latin typeface="HYLiangPinXianJ" pitchFamily="18" charset="-122"/>
                <a:ea typeface="HYLiangPinXianJ" pitchFamily="18" charset="-122"/>
              </a:rPr>
              <a:t>[</a:t>
            </a:r>
            <a:r>
              <a:rPr lang="zh-CN" altLang="en-US" sz="4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嘉宾接待</a:t>
            </a:r>
            <a:r>
              <a:rPr lang="en-US" altLang="zh-CN" sz="5335">
                <a:solidFill>
                  <a:schemeClr val="bg1"/>
                </a:solidFill>
                <a:latin typeface="HYLiangPinXianJ" pitchFamily="18" charset="-122"/>
                <a:ea typeface="HYLiangPinXianJ" pitchFamily="18" charset="-122"/>
              </a:rPr>
              <a:t>]</a:t>
            </a:r>
            <a:endParaRPr lang="zh-CN" altLang="en-US" sz="5335">
              <a:solidFill>
                <a:schemeClr val="bg1"/>
              </a:solidFill>
              <a:latin typeface="HYLiangPinXianJ" pitchFamily="18" charset="-122"/>
              <a:ea typeface="HYLiangPinXianJ" pitchFamily="18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28636" y="780302"/>
            <a:ext cx="93309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执行相关</a:t>
            </a:r>
            <a:r>
              <a:rPr lang="en-US" altLang="zh-CN" b="1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 </a:t>
            </a:r>
            <a:r>
              <a:rPr lang="en-US" altLang="zh-CN" sz="4265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/ </a:t>
            </a:r>
            <a:r>
              <a:rPr lang="en-US" altLang="zh-CN" sz="36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Execute correlation</a:t>
            </a:r>
            <a:endParaRPr lang="zh-CN" altLang="en-US" sz="36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2149" y="472865"/>
            <a:ext cx="2444702" cy="631508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498599" y="4072453"/>
            <a:ext cx="21857789" cy="7010960"/>
            <a:chOff x="417628" y="1578844"/>
            <a:chExt cx="8196671" cy="2629109"/>
          </a:xfrm>
        </p:grpSpPr>
        <p:pic>
          <p:nvPicPr>
            <p:cNvPr id="2" name="Picture 3"/>
            <p:cNvPicPr>
              <a:picLocks noChangeAspect="1" noChangeArrowheads="1"/>
            </p:cNvPicPr>
            <p:nvPr/>
          </p:nvPicPr>
          <p:blipFill rotWithShape="1">
            <a:blip r:embed="rId1" cstate="screen"/>
            <a:srcRect/>
            <a:stretch>
              <a:fillRect/>
            </a:stretch>
          </p:blipFill>
          <p:spPr bwMode="auto">
            <a:xfrm>
              <a:off x="417628" y="1597106"/>
              <a:ext cx="4023718" cy="2592585"/>
            </a:xfrm>
            <a:prstGeom prst="rect">
              <a:avLst/>
            </a:prstGeom>
            <a:noFill/>
          </p:spPr>
        </p:pic>
        <p:sp>
          <p:nvSpPr>
            <p:cNvPr id="8" name="TextBox 7"/>
            <p:cNvSpPr txBox="1"/>
            <p:nvPr/>
          </p:nvSpPr>
          <p:spPr>
            <a:xfrm>
              <a:off x="4564082" y="1578844"/>
              <a:ext cx="4050217" cy="2629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zh-CN" altLang="en-US" sz="320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培训活动执行手册内容、熟悉各岗位负责人；</a:t>
              </a:r>
              <a:endParaRPr lang="zh-CN" altLang="en-US" sz="32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endParaRPr>
            </a:p>
            <a:p>
              <a:pPr marL="457200" indent="-457200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zh-CN" altLang="en-US" sz="320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理解客户概况、活动主旨、活动流程安排及内容；</a:t>
              </a:r>
              <a:endParaRPr lang="zh-CN" altLang="en-US" sz="32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endParaRPr>
            </a:p>
            <a:p>
              <a:pPr marL="457200" indent="-457200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zh-CN" altLang="en-US" sz="320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熟悉场地，培训后接受考核，并实景彩排；</a:t>
              </a:r>
              <a:endParaRPr lang="zh-CN" altLang="en-US" sz="32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endParaRPr>
            </a:p>
            <a:p>
              <a:pPr marL="457200" indent="-457200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zh-CN" altLang="en-US" sz="320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明确责任与岗位重要性；</a:t>
              </a:r>
              <a:endParaRPr lang="zh-CN" altLang="en-US" sz="32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endParaRPr>
            </a:p>
            <a:p>
              <a:pPr marL="457200" indent="-457200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zh-CN" altLang="en-US" sz="320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摄影及摄像人员；</a:t>
              </a:r>
              <a:endParaRPr lang="zh-CN" altLang="en-US" sz="32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endParaRPr>
            </a:p>
            <a:p>
              <a:pPr marL="457200" indent="-457200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zh-CN" altLang="en-US" sz="320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熟悉活动现场分布、了解拍摄流程及要求；</a:t>
              </a:r>
              <a:endParaRPr lang="zh-CN" altLang="en-US" sz="32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endParaRPr>
            </a:p>
            <a:p>
              <a:pPr marL="457200" indent="-457200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zh-CN" altLang="en-US" sz="320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根据摆台方式确认固定位置及走场位置</a:t>
              </a:r>
              <a:endParaRPr lang="zh-CN" altLang="en-US" sz="32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95400" y="2482355"/>
            <a:ext cx="5568619" cy="84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335" dirty="0">
                <a:solidFill>
                  <a:schemeClr val="bg1"/>
                </a:solidFill>
                <a:latin typeface="HYLiangPinXianJ" pitchFamily="18" charset="-122"/>
                <a:ea typeface="HYLiangPinXianJ" pitchFamily="18" charset="-122"/>
              </a:rPr>
              <a:t>[</a:t>
            </a:r>
            <a:r>
              <a:rPr lang="zh-CN" altLang="en-US" sz="4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工作人员</a:t>
            </a:r>
            <a:r>
              <a:rPr lang="en-US" altLang="zh-CN" sz="5335" dirty="0">
                <a:solidFill>
                  <a:schemeClr val="bg1"/>
                </a:solidFill>
                <a:latin typeface="HYLiangPinXianJ" pitchFamily="18" charset="-122"/>
                <a:ea typeface="HYLiangPinXianJ" pitchFamily="18" charset="-122"/>
              </a:rPr>
              <a:t>]</a:t>
            </a:r>
            <a:endParaRPr lang="zh-CN" altLang="en-US" sz="5335">
              <a:solidFill>
                <a:schemeClr val="bg1"/>
              </a:solidFill>
              <a:latin typeface="HYLiangPinXianJ" pitchFamily="18" charset="-122"/>
              <a:ea typeface="HYLiangPinXianJ" pitchFamily="18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128636" y="780302"/>
            <a:ext cx="93309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执行相关</a:t>
            </a:r>
            <a:r>
              <a:rPr lang="en-US" altLang="zh-CN" b="1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 </a:t>
            </a:r>
            <a:r>
              <a:rPr lang="en-US" altLang="zh-CN" sz="4265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/ </a:t>
            </a:r>
            <a:r>
              <a:rPr lang="en-US" altLang="zh-CN" sz="36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Execute correlation</a:t>
            </a:r>
            <a:endParaRPr lang="zh-CN" altLang="en-US" sz="36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2149" y="472865"/>
            <a:ext cx="2444702" cy="631508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320800" y="2482355"/>
            <a:ext cx="23063200" cy="8552358"/>
            <a:chOff x="492125" y="1111190"/>
            <a:chExt cx="8648700" cy="3207135"/>
          </a:xfrm>
        </p:grpSpPr>
        <p:pic>
          <p:nvPicPr>
            <p:cNvPr id="2" name="Picture 3"/>
            <p:cNvPicPr>
              <a:picLocks noChangeAspect="1" noChangeArrowheads="1"/>
            </p:cNvPicPr>
            <p:nvPr/>
          </p:nvPicPr>
          <p:blipFill rotWithShape="1">
            <a:blip r:embed="rId1" cstate="screen"/>
            <a:srcRect/>
            <a:stretch>
              <a:fillRect/>
            </a:stretch>
          </p:blipFill>
          <p:spPr bwMode="auto">
            <a:xfrm>
              <a:off x="558800" y="1725738"/>
              <a:ext cx="4023717" cy="2592587"/>
            </a:xfrm>
            <a:prstGeom prst="rect">
              <a:avLst/>
            </a:prstGeom>
            <a:noFill/>
          </p:spPr>
        </p:pic>
        <p:sp>
          <p:nvSpPr>
            <p:cNvPr id="5" name="TextBox 1"/>
            <p:cNvSpPr txBox="1"/>
            <p:nvPr/>
          </p:nvSpPr>
          <p:spPr>
            <a:xfrm>
              <a:off x="4831214" y="1715689"/>
              <a:ext cx="4309611" cy="2602636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 marL="457200" indent="-457200" algn="just">
                <a:lnSpc>
                  <a:spcPct val="100000"/>
                </a:lnSpc>
                <a:buFont typeface="Wingdings" panose="05000000000000000000" pitchFamily="2" charset="2"/>
                <a:buChar char="Ø"/>
              </a:pPr>
              <a:r>
                <a:rPr lang="en-US" altLang="zh-CN" sz="3200" dirty="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提前进场，以便留出充足的彩排时间；</a:t>
              </a:r>
              <a:endParaRPr lang="en-US" altLang="zh-CN" sz="32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endParaRPr>
            </a:p>
            <a:p>
              <a:pPr marL="457200" indent="-457200" algn="just">
                <a:lnSpc>
                  <a:spcPct val="100000"/>
                </a:lnSpc>
                <a:buFont typeface="Wingdings" panose="05000000000000000000" pitchFamily="2" charset="2"/>
                <a:buChar char="Ø"/>
              </a:pPr>
              <a:r>
                <a:rPr lang="en-US" altLang="zh-CN" sz="3200" dirty="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现场搭建材料按场地安全措施需要选择防火涂质</a:t>
              </a:r>
              <a:r>
                <a:rPr lang="zh-CN" altLang="en-US" sz="3200" dirty="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；</a:t>
              </a:r>
              <a:endParaRPr lang="en-US" altLang="zh-CN" sz="32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endParaRPr>
            </a:p>
            <a:p>
              <a:pPr marL="457200" indent="-457200" algn="just">
                <a:lnSpc>
                  <a:spcPct val="100000"/>
                </a:lnSpc>
                <a:buFont typeface="Wingdings" panose="05000000000000000000" pitchFamily="2" charset="2"/>
                <a:buChar char="Ø"/>
              </a:pPr>
              <a:r>
                <a:rPr lang="en-US" altLang="zh-CN" sz="3200" dirty="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现场座位的摆放将注意留出足够的安全通道；</a:t>
              </a:r>
              <a:endParaRPr lang="en-US" altLang="zh-CN" sz="32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endParaRPr>
            </a:p>
            <a:p>
              <a:pPr marL="457200" indent="-457200" algn="just">
                <a:lnSpc>
                  <a:spcPct val="100000"/>
                </a:lnSpc>
                <a:buFont typeface="Wingdings" panose="05000000000000000000" pitchFamily="2" charset="2"/>
                <a:buChar char="Ø"/>
              </a:pPr>
              <a:r>
                <a:rPr lang="en-US" altLang="zh-CN" sz="3200" dirty="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经客户验收，如有变更及时更改；</a:t>
              </a:r>
              <a:endParaRPr lang="en-US" altLang="zh-CN" sz="32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endParaRPr>
            </a:p>
            <a:p>
              <a:pPr marL="457200" indent="-457200" algn="just">
                <a:lnSpc>
                  <a:spcPct val="100000"/>
                </a:lnSpc>
                <a:buFont typeface="Wingdings" panose="05000000000000000000" pitchFamily="2" charset="2"/>
                <a:buChar char="Ø"/>
              </a:pPr>
              <a:r>
                <a:rPr lang="en-US" altLang="zh-CN" sz="3200" dirty="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空场拍摄留做备案；</a:t>
              </a:r>
              <a:endParaRPr lang="en-US" altLang="zh-CN" sz="32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endParaRPr>
            </a:p>
            <a:p>
              <a:pPr marL="457200" indent="-457200" algn="just">
                <a:lnSpc>
                  <a:spcPct val="100000"/>
                </a:lnSpc>
                <a:buFont typeface="Wingdings" panose="05000000000000000000" pitchFamily="2" charset="2"/>
                <a:buChar char="Ø"/>
              </a:pPr>
              <a:r>
                <a:rPr lang="en-US" altLang="zh-CN" sz="3200" dirty="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再次提醒所有人员到场彩排；</a:t>
              </a:r>
              <a:endParaRPr lang="en-US" altLang="zh-CN" sz="32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endParaRPr>
            </a:p>
            <a:p>
              <a:pPr marL="457200" indent="-457200" algn="just">
                <a:lnSpc>
                  <a:spcPct val="100000"/>
                </a:lnSpc>
                <a:buFont typeface="Wingdings" panose="05000000000000000000" pitchFamily="2" charset="2"/>
                <a:buChar char="Ø"/>
              </a:pPr>
              <a:r>
                <a:rPr lang="en-US" altLang="zh-CN" sz="3200" dirty="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与场地方再次强调各环节配合工作；</a:t>
              </a:r>
              <a:endParaRPr lang="en-US" altLang="zh-CN" sz="32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endParaRPr>
            </a:p>
            <a:p>
              <a:pPr marL="457200" indent="-457200" algn="just">
                <a:lnSpc>
                  <a:spcPct val="100000"/>
                </a:lnSpc>
                <a:buFont typeface="Wingdings" panose="05000000000000000000" pitchFamily="2" charset="2"/>
                <a:buChar char="Ø"/>
              </a:pPr>
              <a:r>
                <a:rPr lang="en-US" altLang="zh-CN" sz="3200" dirty="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整理物资入库（储藏室）；</a:t>
              </a:r>
              <a:endParaRPr lang="en-US" altLang="zh-CN" sz="32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endParaRPr>
            </a:p>
            <a:p>
              <a:pPr marL="457200" indent="-457200" algn="just">
                <a:lnSpc>
                  <a:spcPct val="100000"/>
                </a:lnSpc>
                <a:buFont typeface="Wingdings" panose="05000000000000000000" pitchFamily="2" charset="2"/>
                <a:buChar char="Ø"/>
              </a:pPr>
              <a:r>
                <a:rPr lang="en-US" altLang="zh-CN" sz="320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重审各岗位职责</a:t>
              </a:r>
              <a:endParaRPr lang="en-US" altLang="zh-CN" sz="32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92125" y="1111190"/>
              <a:ext cx="2088232" cy="3186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335" dirty="0">
                  <a:solidFill>
                    <a:schemeClr val="bg1"/>
                  </a:solidFill>
                  <a:latin typeface="HYLiangPinXianJ" pitchFamily="18" charset="-122"/>
                  <a:ea typeface="HYLiangPinXianJ" pitchFamily="18" charset="-122"/>
                </a:rPr>
                <a:t>[</a:t>
              </a:r>
              <a:r>
                <a:rPr lang="zh-CN" altLang="en-US" sz="480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场地搭建</a:t>
              </a:r>
              <a:r>
                <a:rPr lang="en-US" altLang="zh-CN" sz="5335" dirty="0">
                  <a:solidFill>
                    <a:schemeClr val="bg1"/>
                  </a:solidFill>
                  <a:latin typeface="HYLiangPinXianJ" pitchFamily="18" charset="-122"/>
                  <a:ea typeface="HYLiangPinXianJ" pitchFamily="18" charset="-122"/>
                </a:rPr>
                <a:t>]</a:t>
              </a:r>
              <a:endParaRPr lang="zh-CN" altLang="en-US" sz="5335">
                <a:solidFill>
                  <a:schemeClr val="bg1"/>
                </a:solidFill>
                <a:latin typeface="HYLiangPinXianJ" pitchFamily="18" charset="-122"/>
                <a:ea typeface="HYLiangPinXianJ" pitchFamily="18" charset="-122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1128636" y="780302"/>
            <a:ext cx="93309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执行相关</a:t>
            </a:r>
            <a:r>
              <a:rPr lang="en-US" altLang="zh-CN" b="1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 </a:t>
            </a:r>
            <a:r>
              <a:rPr lang="en-US" altLang="zh-CN" sz="4265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/ </a:t>
            </a:r>
            <a:r>
              <a:rPr lang="en-US" altLang="zh-CN" sz="36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Execute correlation</a:t>
            </a:r>
            <a:endParaRPr lang="zh-CN" altLang="en-US" sz="36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2149" y="472865"/>
            <a:ext cx="2444702" cy="631508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5872" y="4206251"/>
            <a:ext cx="10726928" cy="6766549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2753789" y="3789229"/>
            <a:ext cx="11073062" cy="7101994"/>
            <a:chOff x="4772025" y="1784090"/>
            <a:chExt cx="4152398" cy="2663248"/>
          </a:xfrm>
        </p:grpSpPr>
        <p:sp>
          <p:nvSpPr>
            <p:cNvPr id="5" name="TextBox 1"/>
            <p:cNvSpPr txBox="1"/>
            <p:nvPr/>
          </p:nvSpPr>
          <p:spPr>
            <a:xfrm>
              <a:off x="4772025" y="1784090"/>
              <a:ext cx="4152398" cy="57823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 marL="762000" indent="-762000" algn="just">
                <a:buFont typeface="Wingdings" panose="05000000000000000000" pitchFamily="2" charset="2"/>
                <a:buChar char="Ø"/>
              </a:pPr>
              <a:r>
                <a:rPr lang="en-US" altLang="zh-CN" sz="3600" dirty="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内部人员先熟悉流程，以便提高与客户预约时间内高效完成彩排， 主要调试现场的音、视频及灯光配合的效果</a:t>
              </a:r>
              <a:r>
                <a:rPr lang="zh-CN" altLang="en-US" sz="3600" dirty="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；</a:t>
              </a:r>
              <a:endParaRPr lang="en-US" altLang="zh-CN" sz="36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endParaRPr>
            </a:p>
          </p:txBody>
        </p:sp>
        <p:sp>
          <p:nvSpPr>
            <p:cNvPr id="7" name="TextBox 1"/>
            <p:cNvSpPr txBox="1"/>
            <p:nvPr/>
          </p:nvSpPr>
          <p:spPr>
            <a:xfrm>
              <a:off x="4772025" y="2401008"/>
              <a:ext cx="4152398" cy="2046330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 marL="762000" indent="-762000" algn="just">
                <a:buFont typeface="Wingdings" panose="05000000000000000000" pitchFamily="2" charset="2"/>
                <a:buChar char="Ø"/>
              </a:pPr>
              <a:r>
                <a:rPr lang="en-US" altLang="zh-CN" sz="3600" dirty="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专人带领主持人及发言领导熟悉场地及演讲配合设施，如确认演讲内容、选择麦克风类形等</a:t>
              </a:r>
              <a:r>
                <a:rPr lang="zh-CN" altLang="en-US" sz="3600" dirty="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；</a:t>
              </a:r>
              <a:endParaRPr lang="en-US" altLang="zh-CN" sz="36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endParaRPr>
            </a:p>
            <a:p>
              <a:pPr marL="762000" indent="-762000" algn="just">
                <a:buFont typeface="Wingdings" panose="05000000000000000000" pitchFamily="2" charset="2"/>
                <a:buChar char="Ø"/>
              </a:pPr>
              <a:r>
                <a:rPr lang="en-US" altLang="zh-CN" sz="3600" dirty="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正式彩排，严格按彩排流程至各岗位配合天衣无缝</a:t>
              </a:r>
              <a:r>
                <a:rPr lang="zh-CN" altLang="en-US" sz="3600" dirty="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，</a:t>
              </a:r>
              <a:r>
                <a:rPr lang="en-US" altLang="zh-CN" sz="3600" dirty="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随时与客户提出的各环节问题进行沟通</a:t>
              </a:r>
              <a:r>
                <a:rPr lang="zh-CN" altLang="en-US" sz="3600" dirty="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；</a:t>
              </a:r>
              <a:endParaRPr lang="en-US" altLang="zh-CN" sz="36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endParaRPr>
            </a:p>
            <a:p>
              <a:pPr marL="762000" indent="-762000">
                <a:buFont typeface="Wingdings" panose="05000000000000000000" pitchFamily="2" charset="2"/>
                <a:buChar char="Ø"/>
              </a:pPr>
              <a:r>
                <a:rPr lang="en-US" altLang="zh-CN" sz="3600" dirty="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有细节修改，则各岗位同时强调</a:t>
              </a:r>
              <a:r>
                <a:rPr lang="zh-CN" altLang="en-US" sz="3600" dirty="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，</a:t>
              </a:r>
              <a:r>
                <a:rPr lang="en-US" altLang="zh-CN" sz="3600" dirty="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并再次彩排；对活动发布环节做重点彩排，保证活动正式发布环节</a:t>
              </a:r>
              <a:r>
                <a:rPr lang="zh-CN" altLang="en-US" sz="3600" dirty="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一次性</a:t>
              </a:r>
              <a:r>
                <a:rPr lang="en-US" altLang="zh-CN" sz="3600" dirty="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成功</a:t>
              </a:r>
              <a:r>
                <a:rPr lang="zh-CN" altLang="en-US" sz="3600" dirty="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，</a:t>
              </a:r>
              <a:r>
                <a:rPr lang="en-US" altLang="zh-CN" sz="3600" dirty="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以达到预期的轰动效果</a:t>
              </a:r>
              <a:r>
                <a:rPr lang="zh-CN" altLang="en-US" sz="3600" dirty="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；</a:t>
              </a:r>
              <a:endParaRPr lang="en-US" altLang="zh-CN" sz="36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endParaRPr>
            </a:p>
            <a:p>
              <a:pPr marL="762000" indent="-762000" algn="just">
                <a:buFont typeface="Wingdings" panose="05000000000000000000" pitchFamily="2" charset="2"/>
                <a:buChar char="Ø"/>
              </a:pPr>
              <a:r>
                <a:rPr lang="en-US" altLang="zh-CN" sz="3600" dirty="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最后提醒各岗位人员活动正式开始前的上岗时间</a:t>
              </a:r>
              <a:r>
                <a:rPr lang="en-US" altLang="zh-CN" sz="360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，要求主要人员留下紧急联系方式与紧急联系人姓名</a:t>
              </a:r>
              <a:endParaRPr lang="en-US" altLang="zh-CN" sz="36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endParaRPr>
            </a:p>
          </p:txBody>
        </p:sp>
      </p:grpSp>
      <p:sp>
        <p:nvSpPr>
          <p:cNvPr id="10" name="TextBox 5"/>
          <p:cNvSpPr txBox="1"/>
          <p:nvPr/>
        </p:nvSpPr>
        <p:spPr>
          <a:xfrm>
            <a:off x="1320800" y="2482355"/>
            <a:ext cx="5568619" cy="84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335" dirty="0">
                <a:solidFill>
                  <a:schemeClr val="bg1"/>
                </a:solidFill>
                <a:latin typeface="HYLiangPinXianJ" pitchFamily="18" charset="-122"/>
                <a:ea typeface="HYLiangPinXianJ" pitchFamily="18" charset="-122"/>
              </a:rPr>
              <a:t>[</a:t>
            </a:r>
            <a:r>
              <a:rPr lang="zh-CN" altLang="en-US" sz="4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活动彩排</a:t>
            </a:r>
            <a:r>
              <a:rPr lang="en-US" altLang="zh-CN" sz="5335" dirty="0">
                <a:solidFill>
                  <a:schemeClr val="bg1"/>
                </a:solidFill>
                <a:latin typeface="HYLiangPinXianJ" pitchFamily="18" charset="-122"/>
                <a:ea typeface="HYLiangPinXianJ" pitchFamily="18" charset="-122"/>
              </a:rPr>
              <a:t>]</a:t>
            </a:r>
            <a:endParaRPr lang="zh-CN" altLang="en-US" sz="5335">
              <a:solidFill>
                <a:schemeClr val="bg1"/>
              </a:solidFill>
              <a:latin typeface="HYLiangPinXianJ" pitchFamily="18" charset="-122"/>
              <a:ea typeface="HYLiangPinXianJ" pitchFamily="18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128636" y="780302"/>
            <a:ext cx="93309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执行相关</a:t>
            </a:r>
            <a:r>
              <a:rPr lang="en-US" altLang="zh-CN" b="1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 </a:t>
            </a:r>
            <a:r>
              <a:rPr lang="en-US" altLang="zh-CN" sz="4265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/ </a:t>
            </a:r>
            <a:r>
              <a:rPr lang="en-US" altLang="zh-CN" sz="36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Execute correlation</a:t>
            </a:r>
            <a:endParaRPr lang="zh-CN" altLang="en-US" sz="36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2149" y="472865"/>
            <a:ext cx="2444702" cy="631508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498599" y="4121151"/>
            <a:ext cx="22086725" cy="6913563"/>
            <a:chOff x="561974" y="1661020"/>
            <a:chExt cx="8282522" cy="2592586"/>
          </a:xfrm>
        </p:grpSpPr>
        <p:pic>
          <p:nvPicPr>
            <p:cNvPr id="2" name="Picture 3"/>
            <p:cNvPicPr>
              <a:picLocks noChangeAspect="1" noChangeArrowheads="1"/>
            </p:cNvPicPr>
            <p:nvPr/>
          </p:nvPicPr>
          <p:blipFill rotWithShape="1">
            <a:blip r:embed="rId1" cstate="screen"/>
            <a:srcRect/>
            <a:stretch>
              <a:fillRect/>
            </a:stretch>
          </p:blipFill>
          <p:spPr bwMode="auto">
            <a:xfrm>
              <a:off x="561974" y="1661020"/>
              <a:ext cx="4112617" cy="2592586"/>
            </a:xfrm>
            <a:prstGeom prst="rect">
              <a:avLst/>
            </a:prstGeom>
            <a:noFill/>
          </p:spPr>
        </p:pic>
        <p:sp>
          <p:nvSpPr>
            <p:cNvPr id="5" name="TextBox 1"/>
            <p:cNvSpPr txBox="1"/>
            <p:nvPr/>
          </p:nvSpPr>
          <p:spPr>
            <a:xfrm>
              <a:off x="4796603" y="1852203"/>
              <a:ext cx="4047893" cy="1979388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 marL="762000" indent="-762000">
                <a:lnSpc>
                  <a:spcPct val="200000"/>
                </a:lnSpc>
                <a:buFont typeface="Wingdings" panose="05000000000000000000" pitchFamily="2" charset="2"/>
                <a:buChar char="Ø"/>
              </a:pPr>
              <a:r>
                <a:rPr lang="en-US" altLang="zh-CN" sz="3200" dirty="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在各主要出入口、沿途参观的现场、主会场内安排数名工作人员，以应对可能出现的突发事件</a:t>
              </a:r>
              <a:r>
                <a:rPr lang="zh-CN" altLang="en-US" sz="3200" dirty="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；</a:t>
              </a:r>
              <a:endParaRPr lang="en-US" altLang="zh-CN" sz="32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endParaRPr>
            </a:p>
            <a:p>
              <a:pPr marL="762000" indent="-762000">
                <a:lnSpc>
                  <a:spcPct val="200000"/>
                </a:lnSpc>
                <a:buFont typeface="Wingdings" panose="05000000000000000000" pitchFamily="2" charset="2"/>
                <a:buChar char="Ø"/>
              </a:pPr>
              <a:r>
                <a:rPr lang="en-US" altLang="zh-CN" sz="3200" dirty="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可能在活动开始前出现停车拥堵等情况</a:t>
              </a:r>
              <a:r>
                <a:rPr lang="zh-CN" altLang="en-US" sz="3200" dirty="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，</a:t>
              </a:r>
              <a:r>
                <a:rPr lang="en-US" altLang="zh-CN" sz="3200" dirty="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我们会在路口放置停车指示牌，并事先协调安排空位</a:t>
              </a:r>
              <a:r>
                <a:rPr lang="en-US" altLang="zh-CN" sz="320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，当天安排工作人员在现场进行引导分流</a:t>
              </a:r>
              <a:endParaRPr lang="en-US" altLang="zh-CN" sz="32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endParaRPr>
            </a:p>
          </p:txBody>
        </p:sp>
      </p:grpSp>
      <p:sp>
        <p:nvSpPr>
          <p:cNvPr id="7" name="TextBox 5"/>
          <p:cNvSpPr txBox="1"/>
          <p:nvPr/>
        </p:nvSpPr>
        <p:spPr>
          <a:xfrm>
            <a:off x="1320800" y="2482355"/>
            <a:ext cx="5568619" cy="84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335" dirty="0">
                <a:solidFill>
                  <a:schemeClr val="bg1"/>
                </a:solidFill>
                <a:latin typeface="HYLiangPinXianJ" pitchFamily="18" charset="-122"/>
                <a:ea typeface="HYLiangPinXianJ" pitchFamily="18" charset="-122"/>
              </a:rPr>
              <a:t>[</a:t>
            </a:r>
            <a:r>
              <a:rPr lang="zh-CN" altLang="en-US" sz="4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活动准备</a:t>
            </a:r>
            <a:r>
              <a:rPr lang="en-US" altLang="zh-CN" sz="5335" dirty="0">
                <a:solidFill>
                  <a:schemeClr val="bg1"/>
                </a:solidFill>
                <a:latin typeface="HYLiangPinXianJ" pitchFamily="18" charset="-122"/>
                <a:ea typeface="HYLiangPinXianJ" pitchFamily="18" charset="-122"/>
              </a:rPr>
              <a:t>]</a:t>
            </a:r>
            <a:endParaRPr lang="zh-CN" altLang="en-US" sz="5335">
              <a:solidFill>
                <a:schemeClr val="bg1"/>
              </a:solidFill>
              <a:latin typeface="HYLiangPinXianJ" pitchFamily="18" charset="-122"/>
              <a:ea typeface="HYLiangPinXianJ" pitchFamily="18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28636" y="780302"/>
            <a:ext cx="93309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执行相关</a:t>
            </a:r>
            <a:r>
              <a:rPr lang="en-US" altLang="zh-CN" b="1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 </a:t>
            </a:r>
            <a:r>
              <a:rPr lang="en-US" altLang="zh-CN" sz="4265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/ </a:t>
            </a:r>
            <a:r>
              <a:rPr lang="en-US" altLang="zh-CN" sz="36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Execute correlation</a:t>
            </a:r>
            <a:endParaRPr lang="zh-CN" altLang="en-US" sz="36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2149" y="472865"/>
            <a:ext cx="2444702" cy="631508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2829768" y="4174947"/>
            <a:ext cx="11554232" cy="6805969"/>
            <a:chOff x="5014899" y="1668013"/>
            <a:chExt cx="4227518" cy="2552238"/>
          </a:xfrm>
        </p:grpSpPr>
        <p:sp>
          <p:nvSpPr>
            <p:cNvPr id="5" name="TextBox 1"/>
            <p:cNvSpPr txBox="1"/>
            <p:nvPr/>
          </p:nvSpPr>
          <p:spPr>
            <a:xfrm>
              <a:off x="5035550" y="1668013"/>
              <a:ext cx="4140192" cy="112992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 marL="457200" indent="-457200">
                <a:buFont typeface="Wingdings" panose="05000000000000000000" pitchFamily="2" charset="2"/>
                <a:buChar char="Ø"/>
              </a:pPr>
              <a:r>
                <a:rPr lang="zh-CN" altLang="en-US" sz="3200" dirty="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活动安全保卫</a:t>
              </a:r>
              <a:endParaRPr lang="en-US" altLang="zh-CN" sz="32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3200" dirty="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事先要对活动场馆进行安全检查，发现安全隐患</a:t>
              </a:r>
              <a:r>
                <a:rPr lang="en-US" altLang="zh-CN" sz="320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，及时整改</a:t>
              </a:r>
              <a:r>
                <a:rPr lang="zh-CN" altLang="en-US" sz="320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，</a:t>
              </a:r>
              <a:r>
                <a:rPr lang="en-US" altLang="zh-CN" sz="320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制订详细</a:t>
              </a:r>
              <a:r>
                <a:rPr lang="en-US" altLang="zh-CN" sz="3200" dirty="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、可行的安全保卫实施方案，确保各项活动安全有序的进行</a:t>
              </a:r>
              <a:r>
                <a:rPr lang="zh-CN" altLang="en-US" sz="3200" dirty="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。</a:t>
              </a:r>
              <a:endParaRPr lang="en-US" altLang="zh-CN" sz="32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endParaRPr>
            </a:p>
          </p:txBody>
        </p:sp>
        <p:sp>
          <p:nvSpPr>
            <p:cNvPr id="6" name="TextBox 1"/>
            <p:cNvSpPr txBox="1"/>
            <p:nvPr/>
          </p:nvSpPr>
          <p:spPr>
            <a:xfrm>
              <a:off x="5014899" y="3090326"/>
              <a:ext cx="4227518" cy="112992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 marL="457200" indent="-457200">
                <a:buFont typeface="Wingdings" panose="05000000000000000000" pitchFamily="2" charset="2"/>
                <a:buChar char="Ø"/>
              </a:pPr>
              <a:r>
                <a:rPr lang="zh-CN" altLang="en-US" sz="320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交通安全保卫</a:t>
              </a:r>
              <a:endParaRPr lang="en-US" altLang="zh-CN" sz="32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3200" dirty="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事先要对场地进行实地勘察，结合“畅通工程”制订科学、合理、高效的交通保卫方案。负责各活动场馆车辆的停放、调度指挥</a:t>
              </a:r>
              <a:r>
                <a:rPr lang="en-US" altLang="zh-CN" sz="3200">
                  <a:solidFill>
                    <a:schemeClr val="bg1"/>
                  </a:solidFill>
                  <a:latin typeface="HYLiangPinXianJ" pitchFamily="18" charset="-122"/>
                  <a:ea typeface="方正细圆简体" panose="03000509000000000000"/>
                </a:rPr>
                <a:t>，保障车辆进出有序</a:t>
              </a:r>
              <a:endParaRPr lang="en-US" altLang="zh-CN" sz="32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endParaRPr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1498600" y="4121150"/>
            <a:ext cx="10729914" cy="6913564"/>
          </a:xfrm>
          <a:prstGeom prst="rect">
            <a:avLst/>
          </a:prstGeom>
        </p:spPr>
      </p:pic>
      <p:sp>
        <p:nvSpPr>
          <p:cNvPr id="10" name="TextBox 5"/>
          <p:cNvSpPr txBox="1"/>
          <p:nvPr/>
        </p:nvSpPr>
        <p:spPr>
          <a:xfrm>
            <a:off x="1320800" y="2482355"/>
            <a:ext cx="5568619" cy="84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335" dirty="0">
                <a:solidFill>
                  <a:schemeClr val="bg1"/>
                </a:solidFill>
                <a:latin typeface="HYLiangPinXianJ" pitchFamily="18" charset="-122"/>
                <a:ea typeface="HYLiangPinXianJ" pitchFamily="18" charset="-122"/>
              </a:rPr>
              <a:t>[</a:t>
            </a:r>
            <a:r>
              <a:rPr lang="zh-CN" altLang="en-US" sz="4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安全保障一</a:t>
            </a:r>
            <a:r>
              <a:rPr lang="en-US" altLang="zh-CN" sz="5335" dirty="0">
                <a:solidFill>
                  <a:schemeClr val="bg1"/>
                </a:solidFill>
                <a:latin typeface="HYLiangPinXianJ" pitchFamily="18" charset="-122"/>
                <a:ea typeface="HYLiangPinXianJ" pitchFamily="18" charset="-122"/>
              </a:rPr>
              <a:t>]</a:t>
            </a:r>
            <a:endParaRPr lang="zh-CN" altLang="en-US" sz="5335">
              <a:solidFill>
                <a:schemeClr val="bg1"/>
              </a:solidFill>
              <a:latin typeface="HYLiangPinXianJ" pitchFamily="18" charset="-122"/>
              <a:ea typeface="HYLiangPinXianJ" pitchFamily="18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128636" y="780302"/>
            <a:ext cx="93309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执行相关</a:t>
            </a:r>
            <a:r>
              <a:rPr lang="en-US" altLang="zh-CN" b="1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 </a:t>
            </a:r>
            <a:r>
              <a:rPr lang="en-US" altLang="zh-CN" sz="4265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/ </a:t>
            </a:r>
            <a:r>
              <a:rPr lang="en-US" altLang="zh-CN" sz="36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Execute correlation</a:t>
            </a:r>
            <a:endParaRPr lang="zh-CN" altLang="en-US" sz="36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2149" y="472865"/>
            <a:ext cx="2444702" cy="631508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"/>
          <p:cNvSpPr txBox="1"/>
          <p:nvPr/>
        </p:nvSpPr>
        <p:spPr>
          <a:xfrm>
            <a:off x="12660312" y="3990522"/>
            <a:ext cx="11781384" cy="7063472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32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活动场馆保卫</a:t>
            </a:r>
            <a:endParaRPr lang="en-US" altLang="zh-CN" sz="32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  <a:p>
            <a:pPr>
              <a:lnSpc>
                <a:spcPct val="150000"/>
              </a:lnSpc>
            </a:pPr>
            <a:r>
              <a:rPr lang="en-US" altLang="zh-CN" sz="32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布场期间，做好布场人员入馆管理工作</a:t>
            </a:r>
            <a:r>
              <a:rPr lang="zh-CN" altLang="en-US" sz="32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；</a:t>
            </a:r>
            <a:endParaRPr lang="en-US" altLang="zh-CN" sz="32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  <a:p>
            <a:pPr>
              <a:lnSpc>
                <a:spcPct val="150000"/>
              </a:lnSpc>
            </a:pPr>
            <a:r>
              <a:rPr lang="en-US" altLang="zh-CN" sz="32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确保演职人员在布场/彩排期间的物品运输与水电、特装的安全</a:t>
            </a:r>
            <a:r>
              <a:rPr lang="zh-CN" altLang="en-US" sz="32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；</a:t>
            </a:r>
            <a:endParaRPr lang="en-US" altLang="zh-CN" sz="32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活动期间，保卫人员对场馆实行定点巡查制；</a:t>
            </a:r>
            <a:endParaRPr lang="en-US" altLang="zh-CN" sz="32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确保观众与重要嘉宾的人身安全；</a:t>
            </a:r>
            <a:endParaRPr lang="zh-CN" altLang="en-US" sz="32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撤馆期间，做好物料运输与保卫工作，有序、安全地撤离场馆；</a:t>
            </a:r>
            <a:endParaRPr lang="en-US" altLang="zh-CN" sz="32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消防安全，制订消防安全制度，事先做好消防安全检查</a:t>
            </a:r>
            <a:r>
              <a:rPr lang="zh-CN" altLang="en-US" sz="32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工作</a:t>
            </a:r>
            <a:endParaRPr lang="zh-CN" altLang="en-US" sz="32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1498600" y="4121150"/>
            <a:ext cx="10729914" cy="6913564"/>
          </a:xfrm>
          <a:prstGeom prst="rect">
            <a:avLst/>
          </a:prstGeom>
        </p:spPr>
      </p:pic>
      <p:sp>
        <p:nvSpPr>
          <p:cNvPr id="10" name="TextBox 5"/>
          <p:cNvSpPr txBox="1"/>
          <p:nvPr/>
        </p:nvSpPr>
        <p:spPr>
          <a:xfrm>
            <a:off x="1320800" y="2482355"/>
            <a:ext cx="5568619" cy="84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335" dirty="0">
                <a:solidFill>
                  <a:schemeClr val="bg1"/>
                </a:solidFill>
                <a:latin typeface="HYLiangPinXianJ" pitchFamily="18" charset="-122"/>
                <a:ea typeface="HYLiangPinXianJ" pitchFamily="18" charset="-122"/>
              </a:rPr>
              <a:t>[</a:t>
            </a:r>
            <a:r>
              <a:rPr lang="zh-CN" altLang="en-US" sz="48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安全保障二</a:t>
            </a:r>
            <a:r>
              <a:rPr lang="en-US" altLang="zh-CN" sz="5335" dirty="0">
                <a:solidFill>
                  <a:schemeClr val="bg1"/>
                </a:solidFill>
                <a:latin typeface="HYLiangPinXianJ" pitchFamily="18" charset="-122"/>
                <a:ea typeface="HYLiangPinXianJ" pitchFamily="18" charset="-122"/>
              </a:rPr>
              <a:t>]</a:t>
            </a:r>
            <a:endParaRPr lang="zh-CN" altLang="en-US" sz="5335">
              <a:solidFill>
                <a:schemeClr val="bg1"/>
              </a:solidFill>
              <a:latin typeface="HYLiangPinXianJ" pitchFamily="18" charset="-122"/>
              <a:ea typeface="HYLiangPinXianJ" pitchFamily="18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28636" y="780302"/>
            <a:ext cx="93309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b="1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执行相关</a:t>
            </a:r>
            <a:r>
              <a:rPr lang="en-US" altLang="zh-CN" b="1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 </a:t>
            </a:r>
            <a:r>
              <a:rPr lang="en-US" altLang="zh-CN" sz="4265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/ </a:t>
            </a:r>
            <a:r>
              <a:rPr lang="en-US" altLang="zh-CN" sz="3600">
                <a:solidFill>
                  <a:schemeClr val="bg1"/>
                </a:solidFill>
                <a:latin typeface="HYLiangPinXianJ" pitchFamily="18" charset="-122"/>
                <a:ea typeface="方正细圆简体" panose="03000509000000000000"/>
              </a:rPr>
              <a:t>Execute correlation</a:t>
            </a:r>
            <a:endParaRPr lang="zh-CN" altLang="en-US" sz="3600" dirty="0">
              <a:solidFill>
                <a:schemeClr val="bg1"/>
              </a:solidFill>
              <a:latin typeface="HYLiangPinXianJ" pitchFamily="18" charset="-122"/>
              <a:ea typeface="方正细圆简体" panose="0300050900000000000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2149" y="472865"/>
            <a:ext cx="2444702" cy="631508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-55686"/>
            <a:ext cx="24384000" cy="13771686"/>
            <a:chOff x="0" y="-1"/>
            <a:chExt cx="12192000" cy="6885843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1" cstate="screen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p:blipFill>
          <p:spPr>
            <a:xfrm>
              <a:off x="0" y="-1"/>
              <a:ext cx="12192000" cy="6885843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tx1"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800" hangingPunct="1">
                <a:lnSpc>
                  <a:spcPct val="100000"/>
                </a:lnSpc>
                <a:spcBef>
                  <a:spcPts val="0"/>
                </a:spcBef>
                <a:defRPr/>
              </a:pPr>
              <a:endParaRPr lang="zh-CN" altLang="en-US" sz="3600" kern="120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sp>
        <p:nvSpPr>
          <p:cNvPr id="86018" name="矩形 6"/>
          <p:cNvSpPr>
            <a:spLocks noChangeArrowheads="1"/>
          </p:cNvSpPr>
          <p:nvPr/>
        </p:nvSpPr>
        <p:spPr bwMode="auto">
          <a:xfrm>
            <a:off x="513770" y="2081831"/>
            <a:ext cx="21939829" cy="1142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20364" tIns="110184" rIns="220364" bIns="110184">
            <a:spAutoFit/>
          </a:bodyPr>
          <a:lstStyle>
            <a:lvl1pPr defTabSz="11684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1684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1684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1684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1684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168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168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168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168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71905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lang="zh-CN" altLang="en-US" sz="3200">
                <a:solidFill>
                  <a:schemeClr val="bg1"/>
                </a:solidFill>
                <a:latin typeface="HYLiangPinXianJ" pitchFamily="18" charset="-122"/>
                <a:ea typeface="HYLiangPinXianJ" pitchFamily="18" charset="-122"/>
                <a:sym typeface="+mn-lt"/>
              </a:rPr>
              <a:t>突发事件应急指挥部：</a:t>
            </a:r>
            <a:endParaRPr lang="zh-CN" altLang="en-US" sz="3200">
              <a:solidFill>
                <a:schemeClr val="bg1"/>
              </a:solidFill>
              <a:latin typeface="HYLiangPinXianJ" pitchFamily="18" charset="-122"/>
              <a:ea typeface="HYLiangPinXianJ" pitchFamily="18" charset="-122"/>
              <a:sym typeface="+mn-lt"/>
            </a:endParaRPr>
          </a:p>
          <a:p>
            <a:pPr defTabSz="1271905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HYLiangPinXianJ" pitchFamily="18" charset="-122"/>
                <a:sym typeface="+mn-lt"/>
              </a:rPr>
              <a:t>总体协调、安排、组织各项安全应急工作，迅速处理突发事件的应急救援工作。具体工作内容如下：</a:t>
            </a:r>
            <a:endParaRPr lang="en-US" altLang="zh-CN" sz="2800" dirty="0">
              <a:solidFill>
                <a:schemeClr val="bg1"/>
              </a:solidFill>
              <a:latin typeface="HYLiangPinXianJ" pitchFamily="18" charset="-122"/>
              <a:ea typeface="HYLiangPinXianJ" pitchFamily="18" charset="-122"/>
              <a:sym typeface="+mn-lt"/>
            </a:endParaRPr>
          </a:p>
          <a:p>
            <a:pPr defTabSz="1271905" hangingPunct="1">
              <a:lnSpc>
                <a:spcPct val="100000"/>
              </a:lnSpc>
              <a:spcBef>
                <a:spcPts val="0"/>
              </a:spcBef>
              <a:defRPr/>
            </a:pPr>
            <a:endParaRPr lang="en-US" altLang="zh-CN" sz="2800" dirty="0">
              <a:solidFill>
                <a:schemeClr val="bg1"/>
              </a:solidFill>
              <a:latin typeface="HYLiangPinXianJ" pitchFamily="18" charset="-122"/>
              <a:ea typeface="HYLiangPinXianJ" pitchFamily="18" charset="-122"/>
              <a:sym typeface="+mn-lt"/>
            </a:endParaRPr>
          </a:p>
          <a:p>
            <a:pPr defTabSz="1271905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lang="zh-CN" altLang="en-US" sz="3200">
                <a:solidFill>
                  <a:schemeClr val="bg1"/>
                </a:solidFill>
                <a:latin typeface="HYLiangPinXianJ" pitchFamily="18" charset="-122"/>
                <a:ea typeface="HYLiangPinXianJ" pitchFamily="18" charset="-122"/>
                <a:sym typeface="+mn-lt"/>
              </a:rPr>
              <a:t>安全保卫应急组：</a:t>
            </a:r>
            <a:endParaRPr lang="zh-CN" altLang="en-US" sz="3200">
              <a:solidFill>
                <a:schemeClr val="bg1"/>
              </a:solidFill>
              <a:latin typeface="HYLiangPinXianJ" pitchFamily="18" charset="-122"/>
              <a:ea typeface="HYLiangPinXianJ" pitchFamily="18" charset="-122"/>
              <a:sym typeface="+mn-lt"/>
            </a:endParaRPr>
          </a:p>
          <a:p>
            <a:pPr defTabSz="1271905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HYLiangPinXianJ" pitchFamily="18" charset="-122"/>
                <a:sym typeface="+mn-lt"/>
              </a:rPr>
              <a:t>:负责提前到场，配合突发事件应急指挥部工作；负责演出现场、舞台四周、演员休息室、嘉宾席的安全防控；负责提前清场，严禁无关人员演出前滞留演出现场；负责门禁、现场查验，防止有与演出不相干的人员等外来人员进场；保证现场良好的演出秩序，严防寻衅滋事情况发生；如遇突发事件，积极配合其他工作小组开展工作。</a:t>
            </a:r>
            <a:endParaRPr lang="en-US" altLang="zh-CN" sz="2800" dirty="0">
              <a:solidFill>
                <a:schemeClr val="bg1"/>
              </a:solidFill>
              <a:latin typeface="HYLiangPinXianJ" pitchFamily="18" charset="-122"/>
              <a:ea typeface="HYLiangPinXianJ" pitchFamily="18" charset="-122"/>
              <a:sym typeface="+mn-lt"/>
            </a:endParaRPr>
          </a:p>
          <a:p>
            <a:pPr defTabSz="1271905" hangingPunct="1">
              <a:lnSpc>
                <a:spcPct val="100000"/>
              </a:lnSpc>
              <a:spcBef>
                <a:spcPts val="0"/>
              </a:spcBef>
              <a:defRPr/>
            </a:pPr>
            <a:endParaRPr lang="en-US" altLang="zh-CN" sz="2800" dirty="0">
              <a:solidFill>
                <a:schemeClr val="bg1"/>
              </a:solidFill>
              <a:latin typeface="HYLiangPinXianJ" pitchFamily="18" charset="-122"/>
              <a:ea typeface="HYLiangPinXianJ" pitchFamily="18" charset="-122"/>
              <a:sym typeface="+mn-lt"/>
            </a:endParaRPr>
          </a:p>
          <a:p>
            <a:pPr defTabSz="1271905" hangingPunct="1">
              <a:lnSpc>
                <a:spcPct val="100000"/>
              </a:lnSpc>
              <a:spcBef>
                <a:spcPts val="0"/>
              </a:spcBef>
              <a:defRPr/>
            </a:pPr>
            <a:endParaRPr lang="en-US" altLang="zh-CN" sz="2800" dirty="0">
              <a:solidFill>
                <a:schemeClr val="bg1"/>
              </a:solidFill>
              <a:latin typeface="HYLiangPinXianJ" pitchFamily="18" charset="-122"/>
              <a:ea typeface="HYLiangPinXianJ" pitchFamily="18" charset="-122"/>
              <a:sym typeface="+mn-lt"/>
            </a:endParaRPr>
          </a:p>
          <a:p>
            <a:pPr defTabSz="1271905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lang="zh-CN" altLang="en-US" sz="3200">
                <a:solidFill>
                  <a:schemeClr val="bg1"/>
                </a:solidFill>
                <a:latin typeface="HYLiangPinXianJ" pitchFamily="18" charset="-122"/>
                <a:ea typeface="HYLiangPinXianJ" pitchFamily="18" charset="-122"/>
                <a:sym typeface="+mn-lt"/>
              </a:rPr>
              <a:t>医疗救护应急组：</a:t>
            </a:r>
            <a:endParaRPr lang="zh-CN" altLang="en-US" sz="3200">
              <a:solidFill>
                <a:schemeClr val="bg1"/>
              </a:solidFill>
              <a:latin typeface="HYLiangPinXianJ" pitchFamily="18" charset="-122"/>
              <a:ea typeface="HYLiangPinXianJ" pitchFamily="18" charset="-122"/>
              <a:sym typeface="+mn-lt"/>
            </a:endParaRPr>
          </a:p>
          <a:p>
            <a:pPr defTabSz="1271905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HYLiangPinXianJ" pitchFamily="18" charset="-122"/>
                <a:sym typeface="+mn-lt"/>
              </a:rPr>
              <a:t>负责现场一般医疗药品、器材、器具的配备；现场安排指定人员、担架，进行医疗救护备用；如遇突发事故，应及时救助，必要时送医务室治疗或拨打</a:t>
            </a:r>
            <a:r>
              <a:rPr lang="en-US" altLang="zh-CN" sz="2800" dirty="0">
                <a:solidFill>
                  <a:schemeClr val="bg1"/>
                </a:solidFill>
                <a:latin typeface="HYLiangPinXianJ" pitchFamily="18" charset="-122"/>
                <a:ea typeface="HYLiangPinXianJ" pitchFamily="18" charset="-122"/>
                <a:sym typeface="+mn-lt"/>
              </a:rPr>
              <a:t>120</a:t>
            </a: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HYLiangPinXianJ" pitchFamily="18" charset="-122"/>
                <a:sym typeface="+mn-lt"/>
              </a:rPr>
              <a:t>。</a:t>
            </a:r>
            <a:endParaRPr lang="en-US" altLang="zh-CN" sz="2800" dirty="0">
              <a:solidFill>
                <a:schemeClr val="bg1"/>
              </a:solidFill>
              <a:latin typeface="HYLiangPinXianJ" pitchFamily="18" charset="-122"/>
              <a:ea typeface="HYLiangPinXianJ" pitchFamily="18" charset="-122"/>
              <a:sym typeface="+mn-lt"/>
            </a:endParaRPr>
          </a:p>
          <a:p>
            <a:pPr defTabSz="1271905" hangingPunct="1">
              <a:lnSpc>
                <a:spcPct val="100000"/>
              </a:lnSpc>
              <a:spcBef>
                <a:spcPts val="0"/>
              </a:spcBef>
              <a:defRPr/>
            </a:pPr>
            <a:endParaRPr lang="en-US" altLang="zh-CN" sz="3200" dirty="0">
              <a:solidFill>
                <a:schemeClr val="bg1"/>
              </a:solidFill>
              <a:latin typeface="HYLiangPinXianJ" pitchFamily="18" charset="-122"/>
              <a:ea typeface="HYLiangPinXianJ" pitchFamily="18" charset="-122"/>
              <a:sym typeface="+mn-lt"/>
            </a:endParaRPr>
          </a:p>
          <a:p>
            <a:pPr defTabSz="1271905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lang="zh-CN" altLang="en-US" sz="3200">
                <a:solidFill>
                  <a:schemeClr val="bg1"/>
                </a:solidFill>
                <a:latin typeface="HYLiangPinXianJ" pitchFamily="18" charset="-122"/>
                <a:ea typeface="HYLiangPinXianJ" pitchFamily="18" charset="-122"/>
                <a:sym typeface="+mn-lt"/>
              </a:rPr>
              <a:t>消防安全应急组：</a:t>
            </a:r>
            <a:endParaRPr lang="zh-CN" altLang="en-US" sz="3200">
              <a:solidFill>
                <a:schemeClr val="bg1"/>
              </a:solidFill>
              <a:latin typeface="HYLiangPinXianJ" pitchFamily="18" charset="-122"/>
              <a:ea typeface="HYLiangPinXianJ" pitchFamily="18" charset="-122"/>
              <a:sym typeface="+mn-lt"/>
            </a:endParaRPr>
          </a:p>
          <a:p>
            <a:pPr defTabSz="1271905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HYLiangPinXianJ" pitchFamily="18" charset="-122"/>
                <a:sym typeface="+mn-lt"/>
              </a:rPr>
              <a:t>:负责演出开始前的消防安全培训及预演练；负责演出现场及周边场地消防器材的提前布置；演出舞台、演员更衣室的消防安全，及废弃物的及时合理处理；负责演出现场秩序，严禁吸烟、玩火；紧急情况下演出现场电源的切断与现场消防应急处置。</a:t>
            </a:r>
            <a:endParaRPr lang="zh-CN" altLang="en-US" sz="2800">
              <a:solidFill>
                <a:schemeClr val="bg1"/>
              </a:solidFill>
              <a:latin typeface="HYLiangPinXianJ" pitchFamily="18" charset="-122"/>
              <a:ea typeface="HYLiangPinXianJ" pitchFamily="18" charset="-122"/>
              <a:sym typeface="+mn-lt"/>
            </a:endParaRPr>
          </a:p>
          <a:p>
            <a:pPr defTabSz="1271905" hangingPunct="1">
              <a:lnSpc>
                <a:spcPct val="100000"/>
              </a:lnSpc>
              <a:spcBef>
                <a:spcPts val="0"/>
              </a:spcBef>
              <a:defRPr/>
            </a:pPr>
            <a:endParaRPr lang="en-US" altLang="zh-CN" sz="2800" dirty="0">
              <a:solidFill>
                <a:schemeClr val="bg1"/>
              </a:solidFill>
              <a:latin typeface="HYLiangPinXianJ" pitchFamily="18" charset="-122"/>
              <a:ea typeface="HYLiangPinXianJ" pitchFamily="18" charset="-122"/>
              <a:sym typeface="+mn-lt"/>
            </a:endParaRPr>
          </a:p>
          <a:p>
            <a:pPr defTabSz="1271905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lang="zh-CN" altLang="en-US" sz="3200">
                <a:solidFill>
                  <a:schemeClr val="bg1"/>
                </a:solidFill>
                <a:latin typeface="HYLiangPinXianJ" pitchFamily="18" charset="-122"/>
                <a:ea typeface="HYLiangPinXianJ" pitchFamily="18" charset="-122"/>
                <a:sym typeface="+mn-lt"/>
              </a:rPr>
              <a:t>紧急疏散应急组：</a:t>
            </a:r>
            <a:endParaRPr lang="zh-CN" altLang="en-US" sz="3200">
              <a:solidFill>
                <a:schemeClr val="bg1"/>
              </a:solidFill>
              <a:latin typeface="HYLiangPinXianJ" pitchFamily="18" charset="-122"/>
              <a:ea typeface="HYLiangPinXianJ" pitchFamily="18" charset="-122"/>
              <a:sym typeface="+mn-lt"/>
            </a:endParaRPr>
          </a:p>
          <a:p>
            <a:pPr defTabSz="1271905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HYLiangPinXianJ" pitchFamily="18" charset="-122"/>
                <a:sym typeface="+mn-lt"/>
              </a:rPr>
              <a:t>负责演出现场疏散出口选定；负责紧急疏散标识的制定与放置；负责舞台、嘉宾席、高台等紧急疏散设施的安全检查；负责准备哨子、扩音喇叭、应急照明灯等紧急提醒器材并查看其有效性；负责保持疏散通道畅通，防止人员拥堵情况的发生，及紧急情况下人员情绪的稳定、防止踩踏事件发生；紧急情况下可任意征调其他工作小组的人员。</a:t>
            </a:r>
            <a:endParaRPr lang="en-US" altLang="zh-CN" sz="2800" dirty="0">
              <a:solidFill>
                <a:schemeClr val="bg1"/>
              </a:solidFill>
              <a:latin typeface="HYLiangPinXianJ" pitchFamily="18" charset="-122"/>
              <a:ea typeface="HYLiangPinXianJ" pitchFamily="18" charset="-122"/>
              <a:sym typeface="+mn-lt"/>
            </a:endParaRPr>
          </a:p>
          <a:p>
            <a:pPr defTabSz="1271905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v"/>
              <a:defRPr/>
            </a:pPr>
            <a:endParaRPr lang="zh-CN" altLang="en-US" sz="2800">
              <a:solidFill>
                <a:schemeClr val="bg1"/>
              </a:solidFill>
              <a:latin typeface="HYLiangPinXianJ" pitchFamily="18" charset="-122"/>
              <a:ea typeface="HYLiangPinXianJ" pitchFamily="18" charset="-122"/>
              <a:sym typeface="+mn-lt"/>
            </a:endParaRPr>
          </a:p>
          <a:p>
            <a:pPr defTabSz="1271905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lang="zh-CN" altLang="en-US" sz="3200">
                <a:solidFill>
                  <a:schemeClr val="bg1"/>
                </a:solidFill>
                <a:latin typeface="HYLiangPinXianJ" pitchFamily="18" charset="-122"/>
                <a:ea typeface="HYLiangPinXianJ" pitchFamily="18" charset="-122"/>
                <a:sym typeface="+mn-lt"/>
              </a:rPr>
              <a:t>舞台、幕后突发情况处理组：</a:t>
            </a:r>
            <a:endParaRPr lang="zh-CN" altLang="en-US" sz="3200">
              <a:solidFill>
                <a:schemeClr val="bg1"/>
              </a:solidFill>
              <a:latin typeface="HYLiangPinXianJ" pitchFamily="18" charset="-122"/>
              <a:ea typeface="HYLiangPinXianJ" pitchFamily="18" charset="-122"/>
              <a:sym typeface="+mn-lt"/>
            </a:endParaRPr>
          </a:p>
          <a:p>
            <a:pPr defTabSz="1271905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HYLiangPinXianJ" pitchFamily="18" charset="-122"/>
                <a:sym typeface="+mn-lt"/>
              </a:rPr>
              <a:t>负责舞台、幕后等演员适当调度；处理舞台设施、幕后情况的突发事件。负责设备的流通、灯光调配的对讲。负责演员的点到和通知上台和跟主持人沟通传达。</a:t>
            </a:r>
            <a:endParaRPr lang="zh-CN" altLang="en-US" sz="2800">
              <a:solidFill>
                <a:schemeClr val="bg1"/>
              </a:solidFill>
              <a:latin typeface="HYLiangPinXianJ" pitchFamily="18" charset="-122"/>
              <a:ea typeface="HYLiangPinXianJ" pitchFamily="18" charset="-122"/>
              <a:sym typeface="+mn-lt"/>
            </a:endParaRPr>
          </a:p>
        </p:txBody>
      </p:sp>
      <p:sp>
        <p:nvSpPr>
          <p:cNvPr id="24" name="TextBox 11"/>
          <p:cNvSpPr>
            <a:spLocks noChangeArrowheads="1"/>
          </p:cNvSpPr>
          <p:nvPr/>
        </p:nvSpPr>
        <p:spPr bwMode="auto">
          <a:xfrm>
            <a:off x="487464" y="1067848"/>
            <a:ext cx="7691336" cy="1043194"/>
          </a:xfrm>
          <a:prstGeom prst="rect">
            <a:avLst/>
          </a:prstGeom>
          <a:noFill/>
          <a:ln>
            <a:noFill/>
          </a:ln>
        </p:spPr>
        <p:txBody>
          <a:bodyPr wrap="square" lIns="220364" tIns="110184" rIns="220364" bIns="110184">
            <a:spAutoFit/>
          </a:bodyPr>
          <a:lstStyle/>
          <a:p>
            <a:pPr defTabSz="2253615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lang="zh-CN" altLang="en-US" sz="5335">
                <a:solidFill>
                  <a:srgbClr val="FF9300"/>
                </a:solidFill>
                <a:latin typeface="HYLiangPinXianJ" pitchFamily="18" charset="-122"/>
                <a:ea typeface="HYLiangPinXianJ" pitchFamily="18" charset="-122"/>
                <a:sym typeface="+mn-lt"/>
              </a:rPr>
              <a:t>应急预案组织机构划分</a:t>
            </a:r>
            <a:endParaRPr lang="zh-CN" altLang="en-US" sz="5335">
              <a:solidFill>
                <a:srgbClr val="FF9300"/>
              </a:solidFill>
              <a:latin typeface="HYLiangPinXianJ" pitchFamily="18" charset="-122"/>
              <a:ea typeface="HYLiangPinXianJ" pitchFamily="18" charset="-122"/>
              <a:sym typeface="+mn-lt"/>
            </a:endParaRPr>
          </a:p>
        </p:txBody>
      </p:sp>
    </p:spTree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0" y="-55686"/>
            <a:ext cx="24384000" cy="13771686"/>
            <a:chOff x="0" y="-1"/>
            <a:chExt cx="12192000" cy="6885843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1" cstate="screen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p:blipFill>
          <p:spPr>
            <a:xfrm>
              <a:off x="0" y="-1"/>
              <a:ext cx="12192000" cy="6885843"/>
            </a:xfrm>
            <a:prstGeom prst="rect">
              <a:avLst/>
            </a:prstGeom>
          </p:spPr>
        </p:pic>
        <p:sp>
          <p:nvSpPr>
            <p:cNvPr id="11" name="矩形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tx1"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800" hangingPunct="1">
                <a:lnSpc>
                  <a:spcPct val="100000"/>
                </a:lnSpc>
                <a:spcBef>
                  <a:spcPts val="0"/>
                </a:spcBef>
                <a:defRPr/>
              </a:pPr>
              <a:endParaRPr lang="zh-CN" altLang="en-US" sz="3600" kern="120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sp>
        <p:nvSpPr>
          <p:cNvPr id="87043" name="矩形 6"/>
          <p:cNvSpPr>
            <a:spLocks noChangeArrowheads="1"/>
          </p:cNvSpPr>
          <p:nvPr/>
        </p:nvSpPr>
        <p:spPr bwMode="auto">
          <a:xfrm>
            <a:off x="483420" y="2040445"/>
            <a:ext cx="17652179" cy="2753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20364" tIns="110184" rIns="220364" bIns="110184">
            <a:spAutoFit/>
          </a:bodyPr>
          <a:lstStyle>
            <a:lvl1pPr defTabSz="11684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1684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1684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1684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1684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168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168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168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168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71905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HYLiangPinXianJ" pitchFamily="18" charset="-122"/>
                <a:sym typeface="+mn-lt"/>
              </a:rPr>
              <a:t>在来宾区周围及主要通道处安排工作人员及保安，有序入场和退场，出现紧急情况，立即组织人员疏散；</a:t>
            </a:r>
            <a:endParaRPr lang="zh-CN" altLang="en-US" sz="2800">
              <a:solidFill>
                <a:schemeClr val="bg1"/>
              </a:solidFill>
              <a:latin typeface="HYLiangPinXianJ" pitchFamily="18" charset="-122"/>
              <a:ea typeface="HYLiangPinXianJ" pitchFamily="18" charset="-122"/>
              <a:sym typeface="+mn-lt"/>
            </a:endParaRPr>
          </a:p>
          <a:p>
            <a:pPr defTabSz="1271905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HYLiangPinXianJ" pitchFamily="18" charset="-122"/>
                <a:sym typeface="+mn-lt"/>
              </a:rPr>
              <a:t>如场内发生混乱时由场内的工作人员及礼仪迅速引领领导到</a:t>
            </a:r>
            <a:r>
              <a:rPr lang="en-US" altLang="zh-CN" sz="2800" dirty="0">
                <a:solidFill>
                  <a:schemeClr val="bg1"/>
                </a:solidFill>
                <a:latin typeface="HYLiangPinXianJ" pitchFamily="18" charset="-122"/>
                <a:ea typeface="HYLiangPinXianJ" pitchFamily="18" charset="-122"/>
                <a:sym typeface="+mn-lt"/>
              </a:rPr>
              <a:t>VIP</a:t>
            </a: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HYLiangPinXianJ" pitchFamily="18" charset="-122"/>
                <a:sym typeface="+mn-lt"/>
              </a:rPr>
              <a:t>休息室，确保在场领导的安全；</a:t>
            </a:r>
            <a:endParaRPr lang="zh-CN" altLang="en-US" sz="2800">
              <a:solidFill>
                <a:schemeClr val="bg1"/>
              </a:solidFill>
              <a:latin typeface="HYLiangPinXianJ" pitchFamily="18" charset="-122"/>
              <a:ea typeface="HYLiangPinXianJ" pitchFamily="18" charset="-122"/>
              <a:sym typeface="+mn-lt"/>
            </a:endParaRPr>
          </a:p>
          <a:p>
            <a:pPr defTabSz="1271905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HYLiangPinXianJ" pitchFamily="18" charset="-122"/>
                <a:sym typeface="+mn-lt"/>
              </a:rPr>
              <a:t>主持人利用现场广播对场内的人员进行引导和疏散；</a:t>
            </a:r>
            <a:endParaRPr lang="zh-CN" altLang="en-US" sz="2800">
              <a:solidFill>
                <a:schemeClr val="bg1"/>
              </a:solidFill>
              <a:latin typeface="HYLiangPinXianJ" pitchFamily="18" charset="-122"/>
              <a:ea typeface="HYLiangPinXianJ" pitchFamily="18" charset="-122"/>
              <a:sym typeface="+mn-lt"/>
            </a:endParaRPr>
          </a:p>
          <a:p>
            <a:pPr defTabSz="1271905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HYLiangPinXianJ" pitchFamily="18" charset="-122"/>
                <a:sym typeface="+mn-lt"/>
              </a:rPr>
              <a:t>出现紧急情况，造成人员伤病，则立即组织车辆和人员送往医院。</a:t>
            </a:r>
            <a:endParaRPr lang="en-US" altLang="zh-CN" sz="2800" dirty="0">
              <a:solidFill>
                <a:schemeClr val="bg1"/>
              </a:solidFill>
              <a:latin typeface="HYLiangPinXianJ" pitchFamily="18" charset="-122"/>
              <a:ea typeface="HYLiangPinXianJ" pitchFamily="18" charset="-122"/>
              <a:sym typeface="+mn-lt"/>
            </a:endParaRPr>
          </a:p>
        </p:txBody>
      </p:sp>
      <p:sp>
        <p:nvSpPr>
          <p:cNvPr id="5" name="TextBox 11"/>
          <p:cNvSpPr>
            <a:spLocks noChangeArrowheads="1"/>
          </p:cNvSpPr>
          <p:nvPr/>
        </p:nvSpPr>
        <p:spPr bwMode="auto">
          <a:xfrm>
            <a:off x="508824" y="1284322"/>
            <a:ext cx="6015621" cy="1043194"/>
          </a:xfrm>
          <a:prstGeom prst="rect">
            <a:avLst/>
          </a:prstGeom>
          <a:noFill/>
          <a:ln>
            <a:noFill/>
          </a:ln>
        </p:spPr>
        <p:txBody>
          <a:bodyPr lIns="220364" tIns="110184" rIns="220364" bIns="110184">
            <a:spAutoFit/>
          </a:bodyPr>
          <a:lstStyle/>
          <a:p>
            <a:pPr defTabSz="2253615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lang="zh-CN" altLang="en-US" sz="5335">
                <a:solidFill>
                  <a:srgbClr val="FF9300"/>
                </a:solidFill>
                <a:latin typeface="HYLiangPinXianJ" pitchFamily="18" charset="-122"/>
                <a:ea typeface="HYLiangPinXianJ" pitchFamily="18" charset="-122"/>
                <a:sym typeface="+mn-lt"/>
              </a:rPr>
              <a:t>拥挤踩踏疏散预案</a:t>
            </a:r>
            <a:endParaRPr lang="zh-CN" altLang="en-US" sz="5335">
              <a:solidFill>
                <a:srgbClr val="FF9300"/>
              </a:solidFill>
              <a:latin typeface="HYLiangPinXianJ" pitchFamily="18" charset="-122"/>
              <a:ea typeface="HYLiangPinXianJ" pitchFamily="18" charset="-122"/>
              <a:sym typeface="+mn-lt"/>
            </a:endParaRPr>
          </a:p>
        </p:txBody>
      </p:sp>
      <p:sp>
        <p:nvSpPr>
          <p:cNvPr id="12" name="矩形 6"/>
          <p:cNvSpPr>
            <a:spLocks noChangeArrowheads="1"/>
          </p:cNvSpPr>
          <p:nvPr/>
        </p:nvSpPr>
        <p:spPr bwMode="auto">
          <a:xfrm>
            <a:off x="581216" y="7059535"/>
            <a:ext cx="15598583" cy="1460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20364" tIns="110184" rIns="220364" bIns="110184">
            <a:spAutoFit/>
          </a:bodyPr>
          <a:lstStyle>
            <a:lvl1pPr defTabSz="11684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1684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1684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1684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1684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168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168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168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168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71905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HYLiangPinXianJ" pitchFamily="18" charset="-122"/>
                <a:sym typeface="+mn-lt"/>
              </a:rPr>
              <a:t>安排备用电源发电设备；</a:t>
            </a:r>
            <a:endParaRPr lang="zh-CN" altLang="en-US" sz="2800">
              <a:solidFill>
                <a:schemeClr val="bg1"/>
              </a:solidFill>
              <a:latin typeface="HYLiangPinXianJ" pitchFamily="18" charset="-122"/>
              <a:ea typeface="HYLiangPinXianJ" pitchFamily="18" charset="-122"/>
              <a:sym typeface="+mn-lt"/>
            </a:endParaRPr>
          </a:p>
          <a:p>
            <a:pPr defTabSz="1271905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HYLiangPinXianJ" pitchFamily="18" charset="-122"/>
                <a:sym typeface="+mn-lt"/>
              </a:rPr>
              <a:t>突发停电时，专人启用备用电源设备，保证现场供电及照明，保证活动的顺利完成。</a:t>
            </a:r>
            <a:endParaRPr lang="zh-CN" altLang="en-US" sz="2800">
              <a:solidFill>
                <a:schemeClr val="bg1"/>
              </a:solidFill>
              <a:latin typeface="HYLiangPinXianJ" pitchFamily="18" charset="-122"/>
              <a:ea typeface="HYLiangPinXianJ" pitchFamily="18" charset="-122"/>
              <a:sym typeface="+mn-lt"/>
            </a:endParaRPr>
          </a:p>
        </p:txBody>
      </p:sp>
      <p:sp>
        <p:nvSpPr>
          <p:cNvPr id="13" name="TextBox 12"/>
          <p:cNvSpPr>
            <a:spLocks noChangeArrowheads="1"/>
          </p:cNvSpPr>
          <p:nvPr/>
        </p:nvSpPr>
        <p:spPr bwMode="auto">
          <a:xfrm>
            <a:off x="581215" y="6250148"/>
            <a:ext cx="10075989" cy="1043194"/>
          </a:xfrm>
          <a:prstGeom prst="rect">
            <a:avLst/>
          </a:prstGeom>
          <a:noFill/>
          <a:ln>
            <a:noFill/>
          </a:ln>
        </p:spPr>
        <p:txBody>
          <a:bodyPr wrap="square" lIns="220364" tIns="110184" rIns="220364" bIns="110184">
            <a:spAutoFit/>
          </a:bodyPr>
          <a:lstStyle/>
          <a:p>
            <a:pPr defTabSz="2253615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lang="zh-CN" altLang="en-US" sz="5335">
                <a:solidFill>
                  <a:srgbClr val="FF9300"/>
                </a:solidFill>
                <a:latin typeface="HYLiangPinXianJ" pitchFamily="18" charset="-122"/>
                <a:ea typeface="HYLiangPinXianJ" pitchFamily="18" charset="-122"/>
                <a:sym typeface="+mn-lt"/>
              </a:rPr>
              <a:t>突发停电处理应急预案</a:t>
            </a:r>
            <a:endParaRPr lang="zh-CN" altLang="en-US" sz="5335">
              <a:solidFill>
                <a:srgbClr val="FF9300"/>
              </a:solidFill>
              <a:latin typeface="HYLiangPinXianJ" pitchFamily="18" charset="-122"/>
              <a:ea typeface="HYLiangPinXianJ" pitchFamily="18" charset="-122"/>
              <a:sym typeface="+mn-lt"/>
            </a:endParaRPr>
          </a:p>
        </p:txBody>
      </p:sp>
      <p:sp>
        <p:nvSpPr>
          <p:cNvPr id="14" name="TextBox 18"/>
          <p:cNvSpPr>
            <a:spLocks noChangeArrowheads="1"/>
          </p:cNvSpPr>
          <p:nvPr/>
        </p:nvSpPr>
        <p:spPr bwMode="auto">
          <a:xfrm>
            <a:off x="505016" y="9533005"/>
            <a:ext cx="12575984" cy="1349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20364" tIns="110184" rIns="220364" bIns="110184">
            <a:spAutoFit/>
          </a:bodyPr>
          <a:lstStyle>
            <a:lvl1pPr defTabSz="11684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1684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1684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1684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1684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168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168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168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168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71905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zh-CN" altLang="en-US" sz="5335">
                <a:solidFill>
                  <a:srgbClr val="FF9300"/>
                </a:solidFill>
                <a:latin typeface="HYLiangPinXianJ" pitchFamily="18" charset="-122"/>
                <a:ea typeface="HYLiangPinXianJ" pitchFamily="18" charset="-122"/>
                <a:sym typeface="+mn-lt"/>
              </a:rPr>
              <a:t>临时活动改期处理预案</a:t>
            </a:r>
            <a:endParaRPr lang="en-US" altLang="zh-CN" sz="5335" dirty="0">
              <a:solidFill>
                <a:srgbClr val="FF9300"/>
              </a:solidFill>
              <a:latin typeface="HYLiangPinXianJ" pitchFamily="18" charset="-122"/>
              <a:ea typeface="HYLiangPinXianJ" pitchFamily="18" charset="-122"/>
              <a:sym typeface="+mn-lt"/>
            </a:endParaRPr>
          </a:p>
        </p:txBody>
      </p:sp>
      <p:sp>
        <p:nvSpPr>
          <p:cNvPr id="15" name="矩形 13"/>
          <p:cNvSpPr>
            <a:spLocks noChangeArrowheads="1"/>
          </p:cNvSpPr>
          <p:nvPr/>
        </p:nvSpPr>
        <p:spPr bwMode="auto">
          <a:xfrm>
            <a:off x="628328" y="10829595"/>
            <a:ext cx="13722671" cy="2106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20364" tIns="110184" rIns="220364" bIns="110184">
            <a:spAutoFit/>
          </a:bodyPr>
          <a:lstStyle>
            <a:lvl1pPr defTabSz="11684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1684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1684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1684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1684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168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168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168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168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71905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HYLiangPinXianJ" pitchFamily="18" charset="-122"/>
                <a:sym typeface="+mn-lt"/>
              </a:rPr>
              <a:t>活动临时改期，则由活动主办方协调确定活动的最终日期；</a:t>
            </a:r>
            <a:endParaRPr lang="zh-CN" altLang="en-US" sz="2800">
              <a:solidFill>
                <a:schemeClr val="bg1"/>
              </a:solidFill>
              <a:latin typeface="HYLiangPinXianJ" pitchFamily="18" charset="-122"/>
              <a:ea typeface="HYLiangPinXianJ" pitchFamily="18" charset="-122"/>
              <a:sym typeface="+mn-lt"/>
            </a:endParaRPr>
          </a:p>
          <a:p>
            <a:pPr defTabSz="1271905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HYLiangPinXianJ" pitchFamily="18" charset="-122"/>
                <a:sym typeface="+mn-lt"/>
              </a:rPr>
              <a:t>需通过专人或电话，及时通知特邀领导及贵宾，并说明改期原因和活动的最终日期；</a:t>
            </a:r>
            <a:endParaRPr lang="zh-CN" altLang="en-US" sz="2800">
              <a:solidFill>
                <a:schemeClr val="bg1"/>
              </a:solidFill>
              <a:latin typeface="HYLiangPinXianJ" pitchFamily="18" charset="-122"/>
              <a:ea typeface="HYLiangPinXianJ" pitchFamily="18" charset="-122"/>
              <a:sym typeface="+mn-lt"/>
            </a:endParaRPr>
          </a:p>
          <a:p>
            <a:pPr defTabSz="1271905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HYLiangPinXianJ" pitchFamily="18" charset="-122"/>
                <a:sym typeface="+mn-lt"/>
              </a:rPr>
              <a:t>其他邀请嘉宾可通过手机短信的形式告知。</a:t>
            </a:r>
            <a:endParaRPr lang="zh-CN" altLang="en-US" sz="2800">
              <a:solidFill>
                <a:schemeClr val="bg1"/>
              </a:solidFill>
              <a:latin typeface="HYLiangPinXianJ" pitchFamily="18" charset="-122"/>
              <a:ea typeface="HYLiangPinXianJ" pitchFamily="18" charset="-122"/>
              <a:sym typeface="+mn-lt"/>
            </a:endParaRPr>
          </a:p>
        </p:txBody>
      </p:sp>
    </p:spTree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0" y="0"/>
            <a:ext cx="24384000" cy="13788189"/>
            <a:chOff x="0" y="-1"/>
            <a:chExt cx="12192000" cy="6885843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1" cstate="screen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p:blipFill>
          <p:spPr>
            <a:xfrm>
              <a:off x="0" y="-1"/>
              <a:ext cx="12192000" cy="6885843"/>
            </a:xfrm>
            <a:prstGeom prst="rect">
              <a:avLst/>
            </a:prstGeom>
          </p:spPr>
        </p:pic>
        <p:sp>
          <p:nvSpPr>
            <p:cNvPr id="11" name="矩形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tx1"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800" hangingPunct="1">
                <a:lnSpc>
                  <a:spcPct val="100000"/>
                </a:lnSpc>
                <a:spcBef>
                  <a:spcPts val="0"/>
                </a:spcBef>
                <a:defRPr/>
              </a:pPr>
              <a:endParaRPr lang="zh-CN" altLang="en-US" sz="3600" kern="120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sp>
        <p:nvSpPr>
          <p:cNvPr id="92162" name="矩形 6"/>
          <p:cNvSpPr>
            <a:spLocks noChangeArrowheads="1"/>
          </p:cNvSpPr>
          <p:nvPr/>
        </p:nvSpPr>
        <p:spPr bwMode="auto">
          <a:xfrm>
            <a:off x="521784" y="2311195"/>
            <a:ext cx="14103052" cy="4045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20364" tIns="110184" rIns="220364" bIns="110184">
            <a:spAutoFit/>
          </a:bodyPr>
          <a:lstStyle>
            <a:lvl1pPr defTabSz="11684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1684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1684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1684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1684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168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168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168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168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71905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HYLiangPinXianJ" pitchFamily="18" charset="-122"/>
                <a:sym typeface="+mn-lt"/>
              </a:rPr>
              <a:t>工程保障：地面采用可调节升降钢结构舞台，高度</a:t>
            </a:r>
            <a:r>
              <a:rPr lang="en-US" altLang="zh-CN" sz="2800" dirty="0">
                <a:solidFill>
                  <a:schemeClr val="bg1"/>
                </a:solidFill>
                <a:latin typeface="HYLiangPinXianJ" pitchFamily="18" charset="-122"/>
                <a:ea typeface="HYLiangPinXianJ" pitchFamily="18" charset="-122"/>
                <a:sym typeface="+mn-lt"/>
              </a:rPr>
              <a:t>80CM</a:t>
            </a: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HYLiangPinXianJ" pitchFamily="18" charset="-122"/>
                <a:sym typeface="+mn-lt"/>
              </a:rPr>
              <a:t>。</a:t>
            </a:r>
            <a:endParaRPr lang="zh-CN" altLang="en-US" sz="2800">
              <a:solidFill>
                <a:schemeClr val="bg1"/>
              </a:solidFill>
              <a:latin typeface="HYLiangPinXianJ" pitchFamily="18" charset="-122"/>
              <a:ea typeface="HYLiangPinXianJ" pitchFamily="18" charset="-122"/>
              <a:sym typeface="+mn-lt"/>
            </a:endParaRPr>
          </a:p>
          <a:p>
            <a:pPr defTabSz="1271905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HYLiangPinXianJ" pitchFamily="18" charset="-122"/>
                <a:sym typeface="+mn-lt"/>
              </a:rPr>
              <a:t>表面铺设</a:t>
            </a:r>
            <a:r>
              <a:rPr lang="en-US" altLang="zh-CN" sz="2800" dirty="0">
                <a:solidFill>
                  <a:schemeClr val="bg1"/>
                </a:solidFill>
                <a:latin typeface="HYLiangPinXianJ" pitchFamily="18" charset="-122"/>
                <a:ea typeface="HYLiangPinXianJ" pitchFamily="18" charset="-122"/>
                <a:sym typeface="+mn-lt"/>
              </a:rPr>
              <a:t>8CM</a:t>
            </a: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HYLiangPinXianJ" pitchFamily="18" charset="-122"/>
                <a:sym typeface="+mn-lt"/>
              </a:rPr>
              <a:t>钢构专用舞台面板，交接点全部采用钢制卡扣安全稳固。</a:t>
            </a:r>
            <a:endParaRPr lang="en-US" altLang="zh-CN" sz="2800" dirty="0">
              <a:solidFill>
                <a:schemeClr val="bg1"/>
              </a:solidFill>
              <a:latin typeface="HYLiangPinXianJ" pitchFamily="18" charset="-122"/>
              <a:ea typeface="HYLiangPinXianJ" pitchFamily="18" charset="-122"/>
              <a:sym typeface="+mn-lt"/>
            </a:endParaRPr>
          </a:p>
          <a:p>
            <a:pPr defTabSz="1271905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HYLiangPinXianJ" pitchFamily="18" charset="-122"/>
                <a:sym typeface="+mn-lt"/>
              </a:rPr>
              <a:t>最外层铺设加厚防火地毯。</a:t>
            </a:r>
            <a:endParaRPr lang="zh-CN" altLang="en-US" sz="2800">
              <a:solidFill>
                <a:schemeClr val="bg1"/>
              </a:solidFill>
              <a:latin typeface="HYLiangPinXianJ" pitchFamily="18" charset="-122"/>
              <a:ea typeface="HYLiangPinXianJ" pitchFamily="18" charset="-122"/>
              <a:sym typeface="+mn-lt"/>
            </a:endParaRPr>
          </a:p>
          <a:p>
            <a:pPr defTabSz="1271905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HYLiangPinXianJ" pitchFamily="18" charset="-122"/>
                <a:sym typeface="+mn-lt"/>
              </a:rPr>
              <a:t>架体采用专业舞美雷亚架体，钢构材质，坚固安全施工团队具有专业施工证。</a:t>
            </a:r>
            <a:endParaRPr lang="zh-CN" altLang="en-US" sz="2800">
              <a:solidFill>
                <a:schemeClr val="bg1"/>
              </a:solidFill>
              <a:latin typeface="HYLiangPinXianJ" pitchFamily="18" charset="-122"/>
              <a:ea typeface="HYLiangPinXianJ" pitchFamily="18" charset="-122"/>
              <a:sym typeface="+mn-lt"/>
            </a:endParaRPr>
          </a:p>
          <a:p>
            <a:pPr defTabSz="1271905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HYLiangPinXianJ" pitchFamily="18" charset="-122"/>
                <a:sym typeface="+mn-lt"/>
              </a:rPr>
              <a:t>供电系统前期踩点调试，现场复返测试用电情况，及时调整确保万无一失。</a:t>
            </a:r>
            <a:endParaRPr lang="en-US" altLang="zh-CN" sz="2800" dirty="0">
              <a:solidFill>
                <a:schemeClr val="bg1"/>
              </a:solidFill>
              <a:latin typeface="HYLiangPinXianJ" pitchFamily="18" charset="-122"/>
              <a:ea typeface="HYLiangPinXianJ" pitchFamily="18" charset="-122"/>
              <a:sym typeface="+mn-lt"/>
            </a:endParaRPr>
          </a:p>
          <a:p>
            <a:pPr defTabSz="1271905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HYLiangPinXianJ" pitchFamily="18" charset="-122"/>
                <a:sym typeface="+mn-lt"/>
              </a:rPr>
              <a:t>搭建物料所用材质都具有专业防火材质证明。</a:t>
            </a:r>
            <a:r>
              <a:rPr lang="en-US" altLang="zh-CN" sz="2800" dirty="0">
                <a:solidFill>
                  <a:schemeClr val="bg1"/>
                </a:solidFill>
                <a:latin typeface="HYLiangPinXianJ" pitchFamily="18" charset="-122"/>
                <a:ea typeface="HYLiangPinXianJ" pitchFamily="18" charset="-122"/>
                <a:sym typeface="+mn-lt"/>
              </a:rPr>
              <a:t>                  </a:t>
            </a:r>
            <a:endParaRPr lang="en-US" altLang="zh-CN" sz="2800" dirty="0">
              <a:solidFill>
                <a:schemeClr val="bg1"/>
              </a:solidFill>
              <a:latin typeface="HYLiangPinXianJ" pitchFamily="18" charset="-122"/>
              <a:ea typeface="HYLiangPinXianJ" pitchFamily="18" charset="-122"/>
              <a:sym typeface="+mn-lt"/>
            </a:endParaRPr>
          </a:p>
        </p:txBody>
      </p:sp>
      <p:sp>
        <p:nvSpPr>
          <p:cNvPr id="27" name="TextBox 12"/>
          <p:cNvSpPr>
            <a:spLocks noChangeArrowheads="1"/>
          </p:cNvSpPr>
          <p:nvPr/>
        </p:nvSpPr>
        <p:spPr bwMode="auto">
          <a:xfrm>
            <a:off x="521784" y="1072585"/>
            <a:ext cx="8368216" cy="1349239"/>
          </a:xfrm>
          <a:prstGeom prst="rect">
            <a:avLst/>
          </a:prstGeom>
          <a:noFill/>
          <a:ln>
            <a:noFill/>
          </a:ln>
        </p:spPr>
        <p:txBody>
          <a:bodyPr wrap="square" lIns="220364" tIns="110184" rIns="220364" bIns="110184">
            <a:spAutoFit/>
          </a:bodyPr>
          <a:lstStyle/>
          <a:p>
            <a:pPr defTabSz="1271905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zh-CN" altLang="en-US" sz="5335">
                <a:solidFill>
                  <a:srgbClr val="FF9300"/>
                </a:solidFill>
                <a:latin typeface="HYLiangPinXianJ" pitchFamily="18" charset="-122"/>
                <a:ea typeface="HYLiangPinXianJ" pitchFamily="18" charset="-122"/>
                <a:sym typeface="+mn-lt"/>
              </a:rPr>
              <a:t>现场布置及舞台搭建标准</a:t>
            </a:r>
            <a:endParaRPr lang="zh-CN" altLang="en-US" sz="5335">
              <a:solidFill>
                <a:srgbClr val="FF9300"/>
              </a:solidFill>
              <a:latin typeface="HYLiangPinXianJ" pitchFamily="18" charset="-122"/>
              <a:ea typeface="HYLiangPinXianJ" pitchFamily="18" charset="-122"/>
              <a:sym typeface="+mn-lt"/>
            </a:endParaRPr>
          </a:p>
        </p:txBody>
      </p:sp>
      <p:sp>
        <p:nvSpPr>
          <p:cNvPr id="12" name="矩形 6"/>
          <p:cNvSpPr>
            <a:spLocks noChangeArrowheads="1"/>
          </p:cNvSpPr>
          <p:nvPr/>
        </p:nvSpPr>
        <p:spPr bwMode="auto">
          <a:xfrm>
            <a:off x="601475" y="8124825"/>
            <a:ext cx="17222502" cy="5523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20364" tIns="110184" rIns="220364" bIns="110184">
            <a:spAutoFit/>
          </a:bodyPr>
          <a:lstStyle>
            <a:lvl1pPr defTabSz="11684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1684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1684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1684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1684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168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168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168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168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271905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zh-CN" altLang="en-US" sz="3200">
                <a:solidFill>
                  <a:schemeClr val="bg1"/>
                </a:solidFill>
                <a:latin typeface="HYLiangPinXianJ" pitchFamily="18" charset="-122"/>
                <a:ea typeface="HYLiangPinXianJ" pitchFamily="18" charset="-122"/>
                <a:sym typeface="+mn-lt"/>
              </a:rPr>
              <a:t>医疗预案：</a:t>
            </a:r>
            <a:endParaRPr lang="zh-CN" altLang="en-US" sz="3200">
              <a:solidFill>
                <a:schemeClr val="bg1"/>
              </a:solidFill>
              <a:latin typeface="HYLiangPinXianJ" pitchFamily="18" charset="-122"/>
              <a:ea typeface="HYLiangPinXianJ" pitchFamily="18" charset="-122"/>
              <a:sym typeface="+mn-lt"/>
            </a:endParaRPr>
          </a:p>
          <a:p>
            <a:pPr defTabSz="1271905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HYLiangPinXianJ" pitchFamily="18" charset="-122"/>
                <a:sym typeface="+mn-lt"/>
              </a:rPr>
              <a:t>现场设置紧急医疗箱，准备常规药品，如防暑降温药、风油精、创可贴等。</a:t>
            </a:r>
            <a:endParaRPr lang="zh-CN" altLang="en-US" sz="2800">
              <a:solidFill>
                <a:schemeClr val="bg1"/>
              </a:solidFill>
              <a:latin typeface="HYLiangPinXianJ" pitchFamily="18" charset="-122"/>
              <a:ea typeface="HYLiangPinXianJ" pitchFamily="18" charset="-122"/>
              <a:sym typeface="+mn-lt"/>
            </a:endParaRPr>
          </a:p>
          <a:p>
            <a:pPr defTabSz="1271905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HYLiangPinXianJ" pitchFamily="18" charset="-122"/>
                <a:sym typeface="+mn-lt"/>
              </a:rPr>
              <a:t>设定一键拨号，活动前了解距离现场最近的</a:t>
            </a:r>
            <a:r>
              <a:rPr lang="en-US" altLang="zh-CN" sz="2800" dirty="0">
                <a:solidFill>
                  <a:schemeClr val="bg1"/>
                </a:solidFill>
                <a:latin typeface="HYLiangPinXianJ" pitchFamily="18" charset="-122"/>
                <a:ea typeface="HYLiangPinXianJ" pitchFamily="18" charset="-122"/>
                <a:sym typeface="+mn-lt"/>
              </a:rPr>
              <a:t>120</a:t>
            </a: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HYLiangPinXianJ" pitchFamily="18" charset="-122"/>
                <a:sym typeface="+mn-lt"/>
              </a:rPr>
              <a:t>急救中心，救护车响应时间。</a:t>
            </a:r>
            <a:endParaRPr lang="zh-CN" altLang="en-US" sz="2800">
              <a:solidFill>
                <a:schemeClr val="bg1"/>
              </a:solidFill>
              <a:latin typeface="HYLiangPinXianJ" pitchFamily="18" charset="-122"/>
              <a:ea typeface="HYLiangPinXianJ" pitchFamily="18" charset="-122"/>
              <a:sym typeface="+mn-lt"/>
            </a:endParaRPr>
          </a:p>
          <a:p>
            <a:pPr defTabSz="1271905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zh-CN" altLang="en-US" sz="3200">
                <a:solidFill>
                  <a:schemeClr val="bg1"/>
                </a:solidFill>
                <a:latin typeface="HYLiangPinXianJ" pitchFamily="18" charset="-122"/>
                <a:ea typeface="HYLiangPinXianJ" pitchFamily="18" charset="-122"/>
                <a:sym typeface="+mn-lt"/>
              </a:rPr>
              <a:t>活动前相关培训：</a:t>
            </a:r>
            <a:endParaRPr lang="zh-CN" altLang="en-US" sz="3200">
              <a:solidFill>
                <a:schemeClr val="bg1"/>
              </a:solidFill>
              <a:latin typeface="HYLiangPinXianJ" pitchFamily="18" charset="-122"/>
              <a:ea typeface="HYLiangPinXianJ" pitchFamily="18" charset="-122"/>
              <a:sym typeface="+mn-lt"/>
            </a:endParaRPr>
          </a:p>
          <a:p>
            <a:pPr defTabSz="1271905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HYLiangPinXianJ" pitchFamily="18" charset="-122"/>
                <a:sym typeface="+mn-lt"/>
              </a:rPr>
              <a:t>为了保证活动成功举办，本公司负责活动的相关培训；</a:t>
            </a:r>
            <a:endParaRPr lang="zh-CN" altLang="en-US" sz="2800">
              <a:solidFill>
                <a:schemeClr val="bg1"/>
              </a:solidFill>
              <a:latin typeface="HYLiangPinXianJ" pitchFamily="18" charset="-122"/>
              <a:ea typeface="HYLiangPinXianJ" pitchFamily="18" charset="-122"/>
              <a:sym typeface="+mn-lt"/>
            </a:endParaRPr>
          </a:p>
          <a:p>
            <a:pPr defTabSz="1271905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HYLiangPinXianJ" pitchFamily="18" charset="-122"/>
                <a:sym typeface="+mn-lt"/>
              </a:rPr>
              <a:t>有关工作人员的培训内容涉及：活动内容、活动流程、现场配合；</a:t>
            </a:r>
            <a:endParaRPr lang="zh-CN" altLang="en-US" sz="2800">
              <a:solidFill>
                <a:schemeClr val="bg1"/>
              </a:solidFill>
              <a:latin typeface="HYLiangPinXianJ" pitchFamily="18" charset="-122"/>
              <a:ea typeface="HYLiangPinXianJ" pitchFamily="18" charset="-122"/>
              <a:sym typeface="+mn-lt"/>
            </a:endParaRPr>
          </a:p>
          <a:p>
            <a:pPr defTabSz="1271905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zh-CN" altLang="en-US" sz="2800">
                <a:solidFill>
                  <a:schemeClr val="bg1"/>
                </a:solidFill>
                <a:latin typeface="HYLiangPinXianJ" pitchFamily="18" charset="-122"/>
                <a:ea typeface="HYLiangPinXianJ" pitchFamily="18" charset="-122"/>
                <a:sym typeface="+mn-lt"/>
              </a:rPr>
              <a:t>其他人员的培训内容包括：礼仪小姐、服务生、保安、摄影摄像师等培训。</a:t>
            </a:r>
            <a:endParaRPr lang="zh-CN" altLang="en-US" sz="2800">
              <a:solidFill>
                <a:schemeClr val="bg1"/>
              </a:solidFill>
              <a:latin typeface="HYLiangPinXianJ" pitchFamily="18" charset="-122"/>
              <a:ea typeface="HYLiangPinXianJ" pitchFamily="18" charset="-122"/>
              <a:sym typeface="+mn-lt"/>
            </a:endParaRPr>
          </a:p>
          <a:p>
            <a:pPr defTabSz="1271905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en-US" altLang="zh-CN" sz="2800" dirty="0">
                <a:solidFill>
                  <a:schemeClr val="bg1"/>
                </a:solidFill>
                <a:latin typeface="HYLiangPinXianJ" pitchFamily="18" charset="-122"/>
                <a:ea typeface="HYLiangPinXianJ" pitchFamily="18" charset="-122"/>
                <a:sym typeface="+mn-lt"/>
              </a:rPr>
              <a:t>.</a:t>
            </a:r>
            <a:endParaRPr lang="zh-CN" altLang="en-US" sz="2800">
              <a:solidFill>
                <a:schemeClr val="bg1"/>
              </a:solidFill>
              <a:latin typeface="HYLiangPinXianJ" pitchFamily="18" charset="-122"/>
              <a:ea typeface="HYLiangPinXianJ" pitchFamily="18" charset="-122"/>
              <a:sym typeface="+mn-lt"/>
            </a:endParaRPr>
          </a:p>
        </p:txBody>
      </p:sp>
      <p:sp>
        <p:nvSpPr>
          <p:cNvPr id="13" name="TextBox 11"/>
          <p:cNvSpPr>
            <a:spLocks noChangeArrowheads="1"/>
          </p:cNvSpPr>
          <p:nvPr/>
        </p:nvSpPr>
        <p:spPr bwMode="auto">
          <a:xfrm>
            <a:off x="601480" y="7138917"/>
            <a:ext cx="2827520" cy="1043194"/>
          </a:xfrm>
          <a:prstGeom prst="rect">
            <a:avLst/>
          </a:prstGeom>
          <a:noFill/>
          <a:ln>
            <a:noFill/>
          </a:ln>
        </p:spPr>
        <p:txBody>
          <a:bodyPr wrap="square" lIns="220364" tIns="110184" rIns="220364" bIns="110184">
            <a:spAutoFit/>
          </a:bodyPr>
          <a:lstStyle/>
          <a:p>
            <a:pPr defTabSz="2253615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lang="zh-CN" altLang="en-US" sz="5335">
                <a:solidFill>
                  <a:srgbClr val="FF9300"/>
                </a:solidFill>
                <a:latin typeface="HYLiangPinXianJ" pitchFamily="18" charset="-122"/>
                <a:ea typeface="HYLiangPinXianJ" pitchFamily="18" charset="-122"/>
                <a:sym typeface="+mn-lt"/>
              </a:rPr>
              <a:t>其他</a:t>
            </a:r>
            <a:endParaRPr lang="zh-CN" altLang="en-US" sz="5335">
              <a:solidFill>
                <a:srgbClr val="FF9300"/>
              </a:solidFill>
              <a:latin typeface="HYLiangPinXianJ" pitchFamily="18" charset="-122"/>
              <a:ea typeface="HYLiangPinXianJ" pitchFamily="18" charset="-122"/>
              <a:sym typeface="+mn-lt"/>
            </a:endParaRPr>
          </a:p>
        </p:txBody>
      </p:sp>
    </p:spTree>
  </p:cSld>
  <p:clrMapOvr>
    <a:masterClrMapping/>
  </p:clrMapOvr>
  <p:transition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312246" y="5708934"/>
            <a:ext cx="7833814" cy="140756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 marL="0" marR="0" indent="0" algn="ctr" defTabSz="2437765" rtl="0" fontAlgn="auto" latinLnBrk="0" hangingPunct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72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nela Text Regular"/>
                <a:ea typeface="Canela Text Regular"/>
                <a:cs typeface="Canela Text Regular"/>
                <a:sym typeface="Canela Text Regular"/>
              </a:rPr>
              <a:t>Thanks</a:t>
            </a:r>
            <a:endParaRPr kumimoji="0" lang="zh-CN" altLang="en-US" sz="72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anela Text Regular"/>
              <a:ea typeface="Canela Text Regular"/>
              <a:cs typeface="Canela Text Regular"/>
              <a:sym typeface="Canela Text Regular"/>
            </a:endParaRPr>
          </a:p>
        </p:txBody>
      </p:sp>
    </p:spTree>
  </p:cSld>
  <p:clrMapOvr>
    <a:masterClrMapping/>
  </p:clrMapOvr>
  <p:transition spd="med"/>
</p:sld>
</file>

<file path=ppt/tags/tag1.xml><?xml version="1.0" encoding="utf-8"?>
<p:tagLst xmlns:p="http://schemas.openxmlformats.org/presentationml/2006/main">
  <p:tag name="KSO_WM_UNIT_NOCLEAR" val="0"/>
  <p:tag name="KSO_WM_UNIT_VALUE" val="168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diagram20201103_1*h_f*1_1"/>
  <p:tag name="KSO_WM_TEMPLATE_CATEGORY" val="diagram"/>
  <p:tag name="KSO_WM_TEMPLATE_INDEX" val="20201103"/>
  <p:tag name="KSO_WM_UNIT_LAYERLEVEL" val="1_1"/>
  <p:tag name="KSO_WM_TAG_VERSION" val="1.0"/>
  <p:tag name="KSO_WM_BEAUTIFY_FLAG" val="#wm#"/>
  <p:tag name="KSO_WM_UNIT_PRESET_TEXT" val="点击输入正文"/>
  <p:tag name="KSO_WM_UNIT_SHOW_EDIT_AREA_INDICATION" val="1"/>
</p:tagLst>
</file>

<file path=ppt/tags/tag2.xml><?xml version="1.0" encoding="utf-8"?>
<p:tagLst xmlns:p="http://schemas.openxmlformats.org/presentationml/2006/main">
  <p:tag name="KSO_WPP_MARK_KEY" val="5ecfe832-38a3-4021-b26f-db5ff10e27b0"/>
  <p:tag name="COMMONDATA" val="eyJoZGlkIjoiYTZmNjcyMWQ4NWZkZGVmNGIzZDY5ZmY0ODc1ODExYWEifQ=="/>
</p:tagLst>
</file>

<file path=ppt/theme/theme1.xml><?xml version="1.0" encoding="utf-8"?>
<a:theme xmlns:a="http://schemas.openxmlformats.org/drawingml/2006/main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Avenir Next Regular"/>
            <a:ea typeface="Avenir Next Regular"/>
            <a:cs typeface="Avenir Next Regular"/>
            <a:sym typeface="Avenir N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t">
        <a:spAutoFit/>
      </a:bodyPr>
      <a:lstStyle>
        <a:defPPr marL="0" marR="0" indent="0" algn="l" defTabSz="2437765" rtl="0" fontAlgn="auto" latinLnBrk="0" hangingPunct="0">
          <a:lnSpc>
            <a:spcPct val="9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defRPr kumimoji="0" sz="4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Avenir Next Regular"/>
            <a:ea typeface="Avenir Next Regular"/>
            <a:cs typeface="Avenir Next Regular"/>
            <a:sym typeface="Avenir N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t">
        <a:spAutoFit/>
      </a:bodyPr>
      <a:lstStyle>
        <a:defPPr marL="0" marR="0" indent="0" algn="l" defTabSz="2437765" rtl="0" fontAlgn="auto" latinLnBrk="0" hangingPunct="0">
          <a:lnSpc>
            <a:spcPct val="9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defRPr kumimoji="0" sz="4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6757</Words>
  <PresentationFormat>自定义</PresentationFormat>
  <Paragraphs>480</Paragraphs>
  <Slides>60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60</vt:i4>
      </vt:variant>
    </vt:vector>
  </HeadingPairs>
  <TitlesOfParts>
    <vt:vector size="84" baseType="lpstr">
      <vt:lpstr>Arial</vt:lpstr>
      <vt:lpstr>宋体</vt:lpstr>
      <vt:lpstr>Wingdings</vt:lpstr>
      <vt:lpstr>Canela Text Regular</vt:lpstr>
      <vt:lpstr>Segoe Print</vt:lpstr>
      <vt:lpstr>Avenir Next Regular</vt:lpstr>
      <vt:lpstr>Canela Bold</vt:lpstr>
      <vt:lpstr>Avenir Next Medium</vt:lpstr>
      <vt:lpstr>Avenir Next Demi Bold</vt:lpstr>
      <vt:lpstr>Canela Deck Regular</vt:lpstr>
      <vt:lpstr>Canela Regular</vt:lpstr>
      <vt:lpstr>Helvetica Neue Medium</vt:lpstr>
      <vt:lpstr>Helvetica Neue</vt:lpstr>
      <vt:lpstr>Helvetica Neue Light</vt:lpstr>
      <vt:lpstr>Segoe UI Light 8</vt:lpstr>
      <vt:lpstr>Segoe UI</vt:lpstr>
      <vt:lpstr>微软雅黑</vt:lpstr>
      <vt:lpstr>方正细圆简体</vt:lpstr>
      <vt:lpstr>HYLiangPinXianJ</vt:lpstr>
      <vt:lpstr>Arial Unicode MS</vt:lpstr>
      <vt:lpstr>黑体</vt:lpstr>
      <vt:lpstr>等线</vt:lpstr>
      <vt:lpstr>Calibri</vt:lpstr>
      <vt:lpstr>23_ClassicWhite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terms:created xsi:type="dcterms:W3CDTF">2020-08-06T13:09:00Z</dcterms:created>
  <dcterms:modified xsi:type="dcterms:W3CDTF">2022-12-04T12:12:34Z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2052-11.1.0.12763</vt:lpwstr>
  </property>
  <property fmtid="{D5CDD505-2E9C-101B-9397-08002B2CF9AE}" pid="3" name="NXPowerLiteLastOptimized">
    <vt:lpwstr>5775622</vt:lpwstr>
  </property>
  <property fmtid="{D5CDD505-2E9C-101B-9397-08002B2CF9AE}" pid="4" name="NXPowerLiteSettings">
    <vt:lpwstr>C700052003A000</vt:lpwstr>
  </property>
  <property fmtid="{D5CDD505-2E9C-101B-9397-08002B2CF9AE}" pid="5" name="NXPowerLiteVersion">
    <vt:lpwstr>D8.0.2</vt:lpwstr>
  </property>
  <property fmtid="{D5CDD505-2E9C-101B-9397-08002B2CF9AE}" pid="6" name="ICV">
    <vt:lpwstr>B59C0203BB184153BF6551C72A0BB974</vt:lpwstr>
  </property>
</Properties>
</file>