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46"/>
  </p:handoutMasterIdLst>
  <p:sldIdLst>
    <p:sldId id="410" r:id="rId3"/>
    <p:sldId id="411" r:id="rId5"/>
    <p:sldId id="436" r:id="rId6"/>
    <p:sldId id="441" r:id="rId7"/>
    <p:sldId id="433" r:id="rId8"/>
    <p:sldId id="416" r:id="rId9"/>
    <p:sldId id="442" r:id="rId10"/>
    <p:sldId id="443" r:id="rId11"/>
    <p:sldId id="445" r:id="rId12"/>
    <p:sldId id="446" r:id="rId13"/>
    <p:sldId id="447" r:id="rId14"/>
    <p:sldId id="448" r:id="rId15"/>
    <p:sldId id="449" r:id="rId16"/>
    <p:sldId id="450" r:id="rId17"/>
    <p:sldId id="451" r:id="rId18"/>
    <p:sldId id="452" r:id="rId19"/>
    <p:sldId id="455" r:id="rId20"/>
    <p:sldId id="453" r:id="rId21"/>
    <p:sldId id="454" r:id="rId22"/>
    <p:sldId id="456" r:id="rId23"/>
    <p:sldId id="478" r:id="rId24"/>
    <p:sldId id="457" r:id="rId25"/>
    <p:sldId id="459" r:id="rId26"/>
    <p:sldId id="460" r:id="rId27"/>
    <p:sldId id="461" r:id="rId28"/>
    <p:sldId id="472" r:id="rId29"/>
    <p:sldId id="462" r:id="rId30"/>
    <p:sldId id="463" r:id="rId31"/>
    <p:sldId id="464" r:id="rId32"/>
    <p:sldId id="465" r:id="rId33"/>
    <p:sldId id="466" r:id="rId34"/>
    <p:sldId id="467" r:id="rId35"/>
    <p:sldId id="468" r:id="rId36"/>
    <p:sldId id="469" r:id="rId37"/>
    <p:sldId id="470" r:id="rId38"/>
    <p:sldId id="471" r:id="rId39"/>
    <p:sldId id="473" r:id="rId40"/>
    <p:sldId id="474" r:id="rId41"/>
    <p:sldId id="475" r:id="rId42"/>
    <p:sldId id="477" r:id="rId43"/>
    <p:sldId id="476" r:id="rId44"/>
    <p:sldId id="435" r:id="rId45"/>
  </p:sldIdLst>
  <p:sldSz cx="12192000" cy="6858000"/>
  <p:notesSz cx="6858000" cy="9144000"/>
  <p:embeddedFontLst>
    <p:embeddedFont>
      <p:font typeface="微软雅黑" panose="020B0503020204020204" pitchFamily="34" charset="-122"/>
      <p:regular r:id="rId51"/>
    </p:embeddedFont>
    <p:embeddedFont>
      <p:font typeface="汉仪超级战甲W" panose="00020600040101010101" charset="-122"/>
      <p:regular r:id="rId52"/>
    </p:embeddedFont>
    <p:embeddedFont>
      <p:font typeface="汉仪力量黑简" panose="00020600040101010101" charset="-122"/>
      <p:regular r:id="rId53"/>
    </p:embeddedFont>
    <p:embeddedFont>
      <p:font typeface="Roboto Black" panose="02000000000000000000" pitchFamily="2" charset="-122"/>
      <p:bold r:id="rId54"/>
    </p:embeddedFont>
    <p:embeddedFont>
      <p:font typeface="汉仪雅酷黑简" panose="00020600040101010101" charset="-122"/>
      <p:regular r:id="rId55"/>
    </p:embeddedFont>
    <p:embeddedFont>
      <p:font typeface="Calibri" panose="020F0502020204030204" charset="0"/>
      <p:regular r:id="rId56"/>
      <p:bold r:id="rId57"/>
      <p:italic r:id="rId58"/>
      <p:boldItalic r:id="rId59"/>
    </p:embeddedFont>
    <p:embeddedFont>
      <p:font typeface="方正粗黑宋简繁" panose="02000000000000000000" charset="-122"/>
      <p:regular r:id="rId60"/>
    </p:embeddedFont>
  </p:embeddedFontLst>
  <p:custDataLst>
    <p:tags r:id="rId6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黄春雷" initials="h" lastIdx="1" clrIdx="0"/>
  <p:cmAuthor id="7" name="cai xingxing" initials="cx" lastIdx="1" clrIdx="2"/>
  <p:cmAuthor id="1" name="kaituo1988@126.com" initials="k" lastIdx="1" clrIdx="0"/>
  <p:cmAuthor id="8" name="qirui" initials="q" lastIdx="1" clrIdx="7"/>
  <p:cmAuthor id="2" name="栾然艳" initials="s" lastIdx="1" clrIdx="1"/>
  <p:cmAuthor id="9" name="李 亮" initials="李" lastIdx="2" clrIdx="8"/>
  <p:cmAuthor id="3" name="张 跃" initials="张" lastIdx="2" clrIdx="2"/>
  <p:cmAuthor id="4" name="430095256@qq.com" initials="4" lastIdx="1" clrIdx="3"/>
  <p:cmAuthor id="5" name="李 可" initials="李" lastIdx="1" clrIdx="4"/>
  <p:cmAuthor id="6" name="田野" initials="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D001"/>
    <a:srgbClr val="FFF001"/>
    <a:srgbClr val="FABD00"/>
    <a:srgbClr val="E4A814"/>
    <a:srgbClr val="E6A614"/>
    <a:srgbClr val="E7BF1C"/>
    <a:srgbClr val="00B4EE"/>
    <a:srgbClr val="FFE029"/>
    <a:srgbClr val="F8B7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25" d="100"/>
          <a:sy n="125" d="100"/>
        </p:scale>
        <p:origin x="102" y="636"/>
      </p:cViewPr>
      <p:guideLst>
        <p:guide orient="horz" pos="2166"/>
        <p:guide pos="385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1" Type="http://schemas.openxmlformats.org/officeDocument/2006/relationships/tags" Target="tags/tag187.xml"/><Relationship Id="rId60" Type="http://schemas.openxmlformats.org/officeDocument/2006/relationships/font" Target="fonts/font10.fntdata"/><Relationship Id="rId6" Type="http://schemas.openxmlformats.org/officeDocument/2006/relationships/slide" Target="slides/slide3.xml"/><Relationship Id="rId59" Type="http://schemas.openxmlformats.org/officeDocument/2006/relationships/font" Target="fonts/font9.fntdata"/><Relationship Id="rId58" Type="http://schemas.openxmlformats.org/officeDocument/2006/relationships/font" Target="fonts/font8.fntdata"/><Relationship Id="rId57" Type="http://schemas.openxmlformats.org/officeDocument/2006/relationships/font" Target="fonts/font7.fntdata"/><Relationship Id="rId56" Type="http://schemas.openxmlformats.org/officeDocument/2006/relationships/font" Target="fonts/font6.fntdata"/><Relationship Id="rId55" Type="http://schemas.openxmlformats.org/officeDocument/2006/relationships/font" Target="fonts/font5.fntdata"/><Relationship Id="rId54" Type="http://schemas.openxmlformats.org/officeDocument/2006/relationships/font" Target="fonts/font4.fntdata"/><Relationship Id="rId53" Type="http://schemas.openxmlformats.org/officeDocument/2006/relationships/font" Target="fonts/font3.fntdata"/><Relationship Id="rId52" Type="http://schemas.openxmlformats.org/officeDocument/2006/relationships/font" Target="fonts/font2.fntdata"/><Relationship Id="rId51" Type="http://schemas.openxmlformats.org/officeDocument/2006/relationships/font" Target="fonts/font1.fntdata"/><Relationship Id="rId50" Type="http://schemas.openxmlformats.org/officeDocument/2006/relationships/commentAuthors" Target="commentAuthors.xml"/><Relationship Id="rId5" Type="http://schemas.openxmlformats.org/officeDocument/2006/relationships/slide" Target="slides/slide2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宋体" panose="02010600030101010101" pitchFamily="2" charset="-122"/>
              </a:rPr>
              <a:t>策划人</a:t>
            </a:r>
            <a:r>
              <a:rPr lang="zh-CN" altLang="zh-CN">
                <a:sym typeface="宋体" panose="02010600030101010101" pitchFamily="2" charset="-122"/>
              </a:rPr>
              <a:t>星球</a:t>
            </a:r>
            <a:r>
              <a:rPr lang="en-US" altLang="zh-CN">
                <a:sym typeface="宋体" panose="02010600030101010101" pitchFamily="2" charset="-122"/>
              </a:rPr>
              <a:t>-Ready</a:t>
            </a:r>
            <a:r>
              <a:rPr lang="zh-CN" altLang="en-US">
                <a:sym typeface="宋体" panose="02010600030101010101" pitchFamily="2" charset="-122"/>
              </a:rPr>
              <a:t>（微信</a:t>
            </a:r>
            <a:r>
              <a:rPr lang="en-US" altLang="zh-CN">
                <a:sym typeface="宋体" panose="02010600030101010101" pitchFamily="2" charset="-122"/>
              </a:rPr>
              <a:t>: Nkt677</a:t>
            </a:r>
            <a:r>
              <a:rPr lang="zh-CN" altLang="en-US">
                <a:sym typeface="宋体" panose="02010600030101010101" pitchFamily="2" charset="-122"/>
              </a:rPr>
              <a:t>）私藏推荐，仅供个人学习之用。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 spd="slow" advClick="0" advTm="2000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transition spd="slow" advClick="0" advTm="2000">
    <p:cut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cut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4.xml"/><Relationship Id="rId4" Type="http://schemas.openxmlformats.org/officeDocument/2006/relationships/image" Target="../media/image2.png"/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tags" Target="../tags/tag78.xml"/><Relationship Id="rId13" Type="http://schemas.openxmlformats.org/officeDocument/2006/relationships/tags" Target="../tags/tag77.xml"/><Relationship Id="rId12" Type="http://schemas.openxmlformats.org/officeDocument/2006/relationships/tags" Target="../tags/tag76.xml"/><Relationship Id="rId11" Type="http://schemas.openxmlformats.org/officeDocument/2006/relationships/tags" Target="../tags/tag75.xml"/><Relationship Id="rId10" Type="http://schemas.openxmlformats.org/officeDocument/2006/relationships/tags" Target="../tags/tag74.xml"/><Relationship Id="rId1" Type="http://schemas.openxmlformats.org/officeDocument/2006/relationships/tags" Target="../tags/tag6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tags" Target="../tags/tag92.xml"/><Relationship Id="rId10" Type="http://schemas.openxmlformats.org/officeDocument/2006/relationships/tags" Target="../tags/tag91.xml"/><Relationship Id="rId1" Type="http://schemas.openxmlformats.org/officeDocument/2006/relationships/tags" Target="../tags/tag8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99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tags" Target="../tags/tag9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0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2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3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4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20.xml"/><Relationship Id="rId15" Type="http://schemas.openxmlformats.org/officeDocument/2006/relationships/tags" Target="../tags/tag119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tags" Target="../tags/tag10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1.xml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2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3.xml"/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4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5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6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7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tags" Target="../tags/tag128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6.xml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7.xml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8.xml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49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0.xml"/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1.xml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52.xml"/><Relationship Id="rId2" Type="http://schemas.openxmlformats.org/officeDocument/2006/relationships/image" Target="../media/image63.jpeg"/><Relationship Id="rId1" Type="http://schemas.openxmlformats.org/officeDocument/2006/relationships/image" Target="../media/image62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3.xml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image" Target="../media/image64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4.xml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6.xml"/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tags" Target="../tags/tag155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7.xml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8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74.xml"/><Relationship Id="rId15" Type="http://schemas.openxmlformats.org/officeDocument/2006/relationships/tags" Target="../tags/tag173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tags" Target="../tags/tag159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5.xml"/><Relationship Id="rId1" Type="http://schemas.openxmlformats.org/officeDocument/2006/relationships/image" Target="../media/image75.jpe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77.xml"/><Relationship Id="rId4" Type="http://schemas.openxmlformats.org/officeDocument/2006/relationships/image" Target="../media/image78.jpeg"/><Relationship Id="rId3" Type="http://schemas.openxmlformats.org/officeDocument/2006/relationships/tags" Target="../tags/tag176.xml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8.xml"/><Relationship Id="rId1" Type="http://schemas.openxmlformats.org/officeDocument/2006/relationships/image" Target="../media/image7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52945" cy="689165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摄图网_401707831_方块（非企业商用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400000">
            <a:off x="9169400" y="2543810"/>
            <a:ext cx="1803400" cy="18034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052310" y="5095875"/>
            <a:ext cx="5172710" cy="1793240"/>
          </a:xfrm>
          <a:prstGeom prst="rect">
            <a:avLst/>
          </a:prstGeom>
          <a:pattFill prst="pct5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92760" y="1010920"/>
            <a:ext cx="8253730" cy="3397250"/>
            <a:chOff x="776" y="2268"/>
            <a:chExt cx="12998" cy="4924"/>
          </a:xfrm>
        </p:grpSpPr>
        <p:grpSp>
          <p:nvGrpSpPr>
            <p:cNvPr id="17" name="组合 16"/>
            <p:cNvGrpSpPr/>
            <p:nvPr/>
          </p:nvGrpSpPr>
          <p:grpSpPr>
            <a:xfrm>
              <a:off x="1072" y="2268"/>
              <a:ext cx="12548" cy="1050"/>
              <a:chOff x="976" y="2268"/>
              <a:chExt cx="12548" cy="1050"/>
            </a:xfrm>
          </p:grpSpPr>
          <p:sp>
            <p:nvSpPr>
              <p:cNvPr id="14" name="等腰三角形 13"/>
              <p:cNvSpPr/>
              <p:nvPr/>
            </p:nvSpPr>
            <p:spPr>
              <a:xfrm>
                <a:off x="976" y="2268"/>
                <a:ext cx="12549" cy="1050"/>
              </a:xfrm>
              <a:prstGeom prst="triangle">
                <a:avLst>
                  <a:gd name="adj" fmla="val 85636"/>
                </a:avLst>
              </a:prstGeom>
              <a:noFill/>
              <a:ln w="57150">
                <a:solidFill>
                  <a:schemeClr val="tx1">
                    <a:lumMod val="75000"/>
                    <a:lumOff val="2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 flipV="1">
                <a:off x="6480" y="2769"/>
                <a:ext cx="6066" cy="0"/>
              </a:xfrm>
              <a:prstGeom prst="line">
                <a:avLst/>
              </a:prstGeom>
              <a:ln w="571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4392" y="3008"/>
                <a:ext cx="8617" cy="0"/>
              </a:xfrm>
              <a:prstGeom prst="line">
                <a:avLst/>
              </a:prstGeom>
              <a:ln w="571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矩形 12"/>
            <p:cNvSpPr/>
            <p:nvPr/>
          </p:nvSpPr>
          <p:spPr>
            <a:xfrm>
              <a:off x="776" y="3318"/>
              <a:ext cx="12999" cy="387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同心圆 18"/>
          <p:cNvSpPr/>
          <p:nvPr/>
        </p:nvSpPr>
        <p:spPr>
          <a:xfrm>
            <a:off x="572135" y="487680"/>
            <a:ext cx="523875" cy="523875"/>
          </a:xfrm>
          <a:prstGeom prst="don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1" name="图片 20" descr="摄图网_400244733_波普风正方体（非企业商用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" y="4506595"/>
            <a:ext cx="2018030" cy="2018030"/>
          </a:xfrm>
          <a:prstGeom prst="rect">
            <a:avLst/>
          </a:prstGeom>
        </p:spPr>
      </p:pic>
      <p:pic>
        <p:nvPicPr>
          <p:cNvPr id="22" name="图片 21" descr="1"/>
          <p:cNvPicPr>
            <a:picLocks noChangeAspect="1"/>
          </p:cNvPicPr>
          <p:nvPr/>
        </p:nvPicPr>
        <p:blipFill>
          <a:blip r:embed="rId3"/>
          <a:srcRect l="38183" t="9519" b="54800"/>
          <a:stretch>
            <a:fillRect/>
          </a:stretch>
        </p:blipFill>
        <p:spPr>
          <a:xfrm>
            <a:off x="3970655" y="4491990"/>
            <a:ext cx="4944745" cy="1214755"/>
          </a:xfrm>
          <a:prstGeom prst="rect">
            <a:avLst/>
          </a:prstGeom>
        </p:spPr>
      </p:pic>
      <p:pic>
        <p:nvPicPr>
          <p:cNvPr id="23" name="图片 22" descr="摄图网_401653572_孟菲斯风格电商漂浮几何元素（非企业商用）"/>
          <p:cNvPicPr>
            <a:picLocks noChangeAspect="1"/>
          </p:cNvPicPr>
          <p:nvPr/>
        </p:nvPicPr>
        <p:blipFill>
          <a:blip r:embed="rId4"/>
          <a:srcRect l="37190" t="38497" r="33755" b="32455"/>
          <a:stretch>
            <a:fillRect/>
          </a:stretch>
        </p:blipFill>
        <p:spPr>
          <a:xfrm>
            <a:off x="8182610" y="3227705"/>
            <a:ext cx="1142365" cy="762000"/>
          </a:xfrm>
          <a:prstGeom prst="rect">
            <a:avLst/>
          </a:prstGeom>
        </p:spPr>
      </p:pic>
      <p:pic>
        <p:nvPicPr>
          <p:cNvPr id="24" name="图片 23" descr="摄图网_401653572_孟菲斯风格电商漂浮几何元素（非企业商用）"/>
          <p:cNvPicPr>
            <a:picLocks noChangeAspect="1"/>
          </p:cNvPicPr>
          <p:nvPr/>
        </p:nvPicPr>
        <p:blipFill>
          <a:blip r:embed="rId4"/>
          <a:srcRect l="6095" t="581" r="64850" b="60689"/>
          <a:stretch>
            <a:fillRect/>
          </a:stretch>
        </p:blipFill>
        <p:spPr>
          <a:xfrm>
            <a:off x="10289540" y="4262120"/>
            <a:ext cx="1492885" cy="1327150"/>
          </a:xfrm>
          <a:prstGeom prst="rect">
            <a:avLst/>
          </a:prstGeom>
        </p:spPr>
      </p:pic>
      <p:cxnSp>
        <p:nvCxnSpPr>
          <p:cNvPr id="26" name="直接连接符 25"/>
          <p:cNvCxnSpPr/>
          <p:nvPr/>
        </p:nvCxnSpPr>
        <p:spPr>
          <a:xfrm>
            <a:off x="6489065" y="5977255"/>
            <a:ext cx="2160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225030" y="6405880"/>
            <a:ext cx="2664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909955" y="3709035"/>
            <a:ext cx="7509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年会主题活动方案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 descr="7b0a2020202022776f7264617274223a20227b5c2269645c223a32353030323037382c5c227469645c223a31333630347d220a7d0a"/>
          <p:cNvSpPr/>
          <p:nvPr/>
        </p:nvSpPr>
        <p:spPr>
          <a:xfrm>
            <a:off x="990601" y="1931670"/>
            <a:ext cx="7640320" cy="110934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spAutoFit/>
            <a:scene3d>
              <a:camera prst="obliqueBottomRight"/>
              <a:lightRig rig="flat" dir="t"/>
            </a:scene3d>
            <a:sp3d prstMaterial="matte">
              <a:extrusionClr>
                <a:srgbClr val="8E6D41"/>
              </a:extrusionClr>
            </a:sp3d>
          </a:bodyPr>
          <a:lstStyle/>
          <a:p>
            <a:pPr algn="ctr"/>
            <a:r>
              <a:rPr lang="zh-CN" altLang="en-US" sz="6600">
                <a:ln w="25400" cmpd="sng">
                  <a:solidFill>
                    <a:srgbClr val="F17739"/>
                  </a:solidFill>
                </a:ln>
                <a:gradFill>
                  <a:gsLst>
                    <a:gs pos="100000">
                      <a:srgbClr val="F17739"/>
                    </a:gs>
                    <a:gs pos="0">
                      <a:srgbClr val="FFDD8F"/>
                    </a:gs>
                  </a:gsLst>
                  <a:lin ang="5400000" scaled="1"/>
                </a:gradFill>
                <a:effectLst>
                  <a:reflection blurRad="12700" stA="50000" endA="50" endPos="800" dist="114300" dir="5400000" sy="-100000" algn="bl" rotWithShape="0"/>
                </a:effectLst>
                <a:latin typeface="汉仪超级战甲W" panose="00020600040101010101" charset="-122"/>
                <a:ea typeface="汉仪超级战甲W" panose="00020600040101010101" charset="-122"/>
              </a:rPr>
              <a:t>大展宏</a:t>
            </a:r>
            <a:r>
              <a:rPr lang="en-US" altLang="zh-CN" sz="6600">
                <a:ln w="25400" cmpd="sng">
                  <a:solidFill>
                    <a:srgbClr val="F17739"/>
                  </a:solidFill>
                </a:ln>
                <a:gradFill>
                  <a:gsLst>
                    <a:gs pos="100000">
                      <a:srgbClr val="F17739"/>
                    </a:gs>
                    <a:gs pos="0">
                      <a:srgbClr val="FFDD8F"/>
                    </a:gs>
                  </a:gsLst>
                  <a:lin ang="5400000" scaled="1"/>
                </a:gradFill>
                <a:effectLst>
                  <a:reflection blurRad="12700" stA="50000" endA="50" endPos="800" dist="114300" dir="5400000" sy="-100000" algn="bl" rotWithShape="0"/>
                </a:effectLst>
                <a:latin typeface="汉仪超级战甲W" panose="00020600040101010101" charset="-122"/>
                <a:ea typeface="汉仪超级战甲W" panose="00020600040101010101" charset="-122"/>
              </a:rPr>
              <a:t>“</a:t>
            </a:r>
            <a:r>
              <a:rPr lang="zh-CN" altLang="en-US" sz="6600">
                <a:ln w="25400" cmpd="sng">
                  <a:solidFill>
                    <a:srgbClr val="F17739"/>
                  </a:solidFill>
                </a:ln>
                <a:gradFill>
                  <a:gsLst>
                    <a:gs pos="100000">
                      <a:srgbClr val="F17739"/>
                    </a:gs>
                    <a:gs pos="0">
                      <a:srgbClr val="FFDD8F"/>
                    </a:gs>
                  </a:gsLst>
                  <a:lin ang="5400000" scaled="1"/>
                </a:gradFill>
                <a:effectLst>
                  <a:reflection blurRad="12700" stA="50000" endA="50" endPos="800" dist="114300" dir="5400000" sy="-100000" algn="bl" rotWithShape="0"/>
                </a:effectLst>
                <a:latin typeface="汉仪超级战甲W" panose="00020600040101010101" charset="-122"/>
                <a:ea typeface="汉仪超级战甲W" panose="00020600040101010101" charset="-122"/>
              </a:rPr>
              <a:t>兔</a:t>
            </a:r>
            <a:r>
              <a:rPr lang="en-US" altLang="zh-CN" sz="6600">
                <a:ln w="25400" cmpd="sng">
                  <a:solidFill>
                    <a:srgbClr val="F17739"/>
                  </a:solidFill>
                </a:ln>
                <a:gradFill>
                  <a:gsLst>
                    <a:gs pos="100000">
                      <a:srgbClr val="F17739"/>
                    </a:gs>
                    <a:gs pos="0">
                      <a:srgbClr val="FFDD8F"/>
                    </a:gs>
                  </a:gsLst>
                  <a:lin ang="5400000" scaled="1"/>
                </a:gradFill>
                <a:effectLst>
                  <a:reflection blurRad="12700" stA="50000" endA="50" endPos="800" dist="114300" dir="5400000" sy="-100000" algn="bl" rotWithShape="0"/>
                </a:effectLst>
                <a:latin typeface="汉仪超级战甲W" panose="00020600040101010101" charset="-122"/>
                <a:ea typeface="汉仪超级战甲W" panose="00020600040101010101" charset="-122"/>
              </a:rPr>
              <a:t>”  </a:t>
            </a:r>
            <a:r>
              <a:rPr lang="zh-CN" altLang="en-US" sz="6600">
                <a:ln w="25400" cmpd="sng">
                  <a:solidFill>
                    <a:srgbClr val="F17739"/>
                  </a:solidFill>
                </a:ln>
                <a:gradFill>
                  <a:gsLst>
                    <a:gs pos="100000">
                      <a:srgbClr val="F17739"/>
                    </a:gs>
                    <a:gs pos="0">
                      <a:srgbClr val="FFDD8F"/>
                    </a:gs>
                  </a:gsLst>
                  <a:lin ang="5400000" scaled="1"/>
                </a:gradFill>
                <a:effectLst>
                  <a:reflection blurRad="12700" stA="50000" endA="50" endPos="800" dist="114300" dir="5400000" sy="-100000" algn="bl" rotWithShape="0"/>
                </a:effectLst>
                <a:latin typeface="汉仪超级战甲W" panose="00020600040101010101" charset="-122"/>
                <a:ea typeface="汉仪超级战甲W" panose="00020600040101010101" charset="-122"/>
              </a:rPr>
              <a:t>冲鸭！</a:t>
            </a:r>
            <a:endParaRPr lang="zh-CN" altLang="en-US" sz="6600">
              <a:ln w="25400" cmpd="sng">
                <a:solidFill>
                  <a:srgbClr val="F17739"/>
                </a:solidFill>
              </a:ln>
              <a:gradFill>
                <a:gsLst>
                  <a:gs pos="100000">
                    <a:srgbClr val="F17739"/>
                  </a:gs>
                  <a:gs pos="0">
                    <a:srgbClr val="FFDD8F"/>
                  </a:gs>
                </a:gsLst>
                <a:lin ang="5400000" scaled="1"/>
              </a:gradFill>
              <a:effectLst>
                <a:reflection blurRad="12700" stA="50000" endA="50" endPos="800" dist="114300" dir="5400000" sy="-100000" algn="bl" rotWithShape="0"/>
              </a:effectLst>
              <a:latin typeface="汉仪超级战甲W" panose="00020600040101010101" charset="-122"/>
              <a:ea typeface="汉仪超级战甲W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6010" y="3016885"/>
            <a:ext cx="6931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（备选主题：</a:t>
            </a:r>
            <a:r>
              <a:rPr lang="en-US" altLang="zh-CN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兔必</a:t>
            </a:r>
            <a:r>
              <a:rPr lang="en-US" altLang="zh-CN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”NO.1  </a:t>
            </a:r>
            <a:r>
              <a:rPr lang="zh-CN" altLang="en-US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冲鸭）</a:t>
            </a:r>
            <a:endParaRPr lang="zh-CN" altLang="en-US" sz="32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p:transition spd="slow" advClick="0" advTm="2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19" grpId="1" animBg="1"/>
      <p:bldP spid="29" grpId="0"/>
      <p:bldP spid="29" grpId="1"/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2325370" cy="689165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摄图网_401707831_方块（非企业商用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400000">
            <a:off x="10511790" y="675005"/>
            <a:ext cx="807085" cy="80708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194550" y="5095875"/>
            <a:ext cx="5030470" cy="1795780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同心圆 19"/>
          <p:cNvSpPr/>
          <p:nvPr/>
        </p:nvSpPr>
        <p:spPr>
          <a:xfrm>
            <a:off x="1868170" y="345440"/>
            <a:ext cx="523875" cy="523875"/>
          </a:xfrm>
          <a:prstGeom prst="don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4" name="图片 23" descr="摄图网_401653572_孟菲斯风格电商漂浮几何元素（非企业商用）"/>
          <p:cNvPicPr>
            <a:picLocks noChangeAspect="1"/>
          </p:cNvPicPr>
          <p:nvPr/>
        </p:nvPicPr>
        <p:blipFill>
          <a:blip r:embed="rId2"/>
          <a:srcRect l="6095" t="581" r="64850" b="60689"/>
          <a:stretch>
            <a:fillRect/>
          </a:stretch>
        </p:blipFill>
        <p:spPr>
          <a:xfrm>
            <a:off x="10289540" y="4262120"/>
            <a:ext cx="1492885" cy="1327150"/>
          </a:xfrm>
          <a:prstGeom prst="rect">
            <a:avLst/>
          </a:prstGeom>
        </p:spPr>
      </p:pic>
      <p:cxnSp>
        <p:nvCxnSpPr>
          <p:cNvPr id="27" name="直接连接符 26"/>
          <p:cNvCxnSpPr/>
          <p:nvPr/>
        </p:nvCxnSpPr>
        <p:spPr>
          <a:xfrm>
            <a:off x="6726555" y="6510655"/>
            <a:ext cx="2664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800090" y="357505"/>
            <a:ext cx="4104640" cy="1008380"/>
            <a:chOff x="6253" y="7074"/>
            <a:chExt cx="7787" cy="1913"/>
          </a:xfrm>
        </p:grpSpPr>
        <p:pic>
          <p:nvPicPr>
            <p:cNvPr id="22" name="图片 21" descr="1"/>
            <p:cNvPicPr>
              <a:picLocks noChangeAspect="1"/>
            </p:cNvPicPr>
            <p:nvPr/>
          </p:nvPicPr>
          <p:blipFill>
            <a:blip r:embed="rId3"/>
            <a:srcRect l="38183" t="9519" b="54800"/>
            <a:stretch>
              <a:fillRect/>
            </a:stretch>
          </p:blipFill>
          <p:spPr>
            <a:xfrm>
              <a:off x="6253" y="7074"/>
              <a:ext cx="7787" cy="1913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8011" y="7682"/>
              <a:ext cx="5562" cy="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01</a:t>
              </a:r>
              <a:r>
                <a:rPr lang="zh-CN" alt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、活动概述</a:t>
              </a:r>
              <a:endParaRPr lang="zh-CN" altLang="en-US" sz="2400" b="1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00090" y="1524000"/>
            <a:ext cx="4104640" cy="1008380"/>
            <a:chOff x="6253" y="7074"/>
            <a:chExt cx="7787" cy="1913"/>
          </a:xfrm>
        </p:grpSpPr>
        <p:pic>
          <p:nvPicPr>
            <p:cNvPr id="6" name="图片 5" descr="1"/>
            <p:cNvPicPr>
              <a:picLocks noChangeAspect="1"/>
            </p:cNvPicPr>
            <p:nvPr/>
          </p:nvPicPr>
          <p:blipFill>
            <a:blip r:embed="rId3"/>
            <a:srcRect l="38183" t="9519" b="54800"/>
            <a:stretch>
              <a:fillRect/>
            </a:stretch>
          </p:blipFill>
          <p:spPr>
            <a:xfrm>
              <a:off x="6253" y="7074"/>
              <a:ext cx="7787" cy="1913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8011" y="7682"/>
              <a:ext cx="5562" cy="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02</a:t>
              </a:r>
              <a:r>
                <a:rPr lang="zh-CN" alt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、活动亮点</a:t>
              </a:r>
              <a:endParaRPr lang="zh-CN" altLang="en-US" sz="2400" b="1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800090" y="2690495"/>
            <a:ext cx="4104640" cy="1008380"/>
            <a:chOff x="6253" y="7074"/>
            <a:chExt cx="7787" cy="1913"/>
          </a:xfrm>
        </p:grpSpPr>
        <p:pic>
          <p:nvPicPr>
            <p:cNvPr id="25" name="图片 24" descr="1"/>
            <p:cNvPicPr>
              <a:picLocks noChangeAspect="1"/>
            </p:cNvPicPr>
            <p:nvPr/>
          </p:nvPicPr>
          <p:blipFill>
            <a:blip r:embed="rId3"/>
            <a:srcRect l="38183" t="9519" b="54800"/>
            <a:stretch>
              <a:fillRect/>
            </a:stretch>
          </p:blipFill>
          <p:spPr>
            <a:xfrm>
              <a:off x="6253" y="7074"/>
              <a:ext cx="7787" cy="1913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011" y="7682"/>
              <a:ext cx="5562" cy="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03</a:t>
              </a:r>
              <a:r>
                <a:rPr lang="zh-CN" alt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、氛围打造</a:t>
              </a:r>
              <a:endParaRPr lang="zh-CN" altLang="en-US" sz="2400" b="1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00090" y="3856990"/>
            <a:ext cx="4104640" cy="1008380"/>
            <a:chOff x="6253" y="7074"/>
            <a:chExt cx="7787" cy="1913"/>
          </a:xfrm>
        </p:grpSpPr>
        <p:pic>
          <p:nvPicPr>
            <p:cNvPr id="34" name="图片 33" descr="1"/>
            <p:cNvPicPr>
              <a:picLocks noChangeAspect="1"/>
            </p:cNvPicPr>
            <p:nvPr/>
          </p:nvPicPr>
          <p:blipFill>
            <a:blip r:embed="rId3"/>
            <a:srcRect l="38183" t="9519" b="54800"/>
            <a:stretch>
              <a:fillRect/>
            </a:stretch>
          </p:blipFill>
          <p:spPr>
            <a:xfrm>
              <a:off x="6253" y="7074"/>
              <a:ext cx="7787" cy="1913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/>
          </p:nvSpPr>
          <p:spPr>
            <a:xfrm>
              <a:off x="7800" y="7682"/>
              <a:ext cx="5773" cy="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04</a:t>
              </a:r>
              <a:r>
                <a:rPr lang="zh-CN" alt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、活动流程</a:t>
              </a:r>
              <a:endParaRPr lang="zh-CN" altLang="en-US" sz="2400" b="1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</p:grpSp>
      <p:pic>
        <p:nvPicPr>
          <p:cNvPr id="36" name="图片 35" descr="摄图网_400244733_波普风正方体（非企业商用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" y="2079625"/>
            <a:ext cx="1651000" cy="1651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800090" y="5023485"/>
            <a:ext cx="4104640" cy="1008380"/>
            <a:chOff x="6253" y="7074"/>
            <a:chExt cx="7787" cy="1913"/>
          </a:xfrm>
        </p:grpSpPr>
        <p:pic>
          <p:nvPicPr>
            <p:cNvPr id="14" name="图片 13" descr="1"/>
            <p:cNvPicPr>
              <a:picLocks noChangeAspect="1"/>
            </p:cNvPicPr>
            <p:nvPr/>
          </p:nvPicPr>
          <p:blipFill>
            <a:blip r:embed="rId3"/>
            <a:srcRect l="38183" t="9519" b="54800"/>
            <a:stretch>
              <a:fillRect/>
            </a:stretch>
          </p:blipFill>
          <p:spPr>
            <a:xfrm>
              <a:off x="6253" y="7074"/>
              <a:ext cx="7787" cy="1913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8011" y="7682"/>
              <a:ext cx="5562" cy="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05</a:t>
              </a:r>
              <a:r>
                <a:rPr lang="zh-CN" altLang="en-US" sz="2400" b="1">
                  <a:solidFill>
                    <a:schemeClr val="tx1"/>
                  </a:solidFill>
                  <a:latin typeface="汉仪正圆-55W" panose="00020600040101010101" charset="-122"/>
                  <a:ea typeface="汉仪正圆-55W" panose="00020600040101010101" charset="-122"/>
                </a:rPr>
                <a:t>、活动保障</a:t>
              </a:r>
              <a:endParaRPr lang="zh-CN" altLang="en-US" sz="2400" b="1">
                <a:solidFill>
                  <a:schemeClr val="tx1"/>
                </a:solidFill>
                <a:latin typeface="汉仪正圆-55W" panose="00020600040101010101" charset="-122"/>
                <a:ea typeface="汉仪正圆-55W" panose="00020600040101010101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ransition spd="slow" advClick="0" advTm="2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635"/>
            <a:ext cx="12201525" cy="6867525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 descr="7b0a2020202022776f7264617274223a20227b5c2269645c223a32303131353739362c5c227469645c223a31333434347d220a7d0a"/>
          <p:cNvSpPr/>
          <p:nvPr/>
        </p:nvSpPr>
        <p:spPr>
          <a:xfrm>
            <a:off x="629920" y="906780"/>
            <a:ext cx="10941685" cy="466153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想要办一场新潮有趣</a:t>
            </a:r>
            <a:endParaRPr lang="zh-CN" altLang="en-US" sz="6600">
              <a:ln>
                <a:solidFill>
                  <a:srgbClr val="FFC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力量黑简" panose="00020600040101010101" charset="-122"/>
              <a:ea typeface="汉仪力量黑简" panose="0002060004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打破常规</a:t>
            </a:r>
            <a:endParaRPr lang="zh-CN" altLang="en-US" sz="6600">
              <a:ln>
                <a:solidFill>
                  <a:srgbClr val="FFC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力量黑简" panose="00020600040101010101" charset="-122"/>
              <a:ea typeface="汉仪力量黑简" panose="0002060004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网感十足的年会吗？</a:t>
            </a:r>
            <a:endParaRPr lang="zh-CN" altLang="en-US" sz="6600">
              <a:ln>
                <a:solidFill>
                  <a:srgbClr val="FFC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</p:spTree>
  </p:cSld>
  <p:clrMapOvr>
    <a:masterClrMapping/>
  </p:clrMapOvr>
  <p:transition spd="slow" advClick="0" advTm="2000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635"/>
            <a:ext cx="12201525" cy="6867525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 descr="7b0a2020202022776f7264617274223a20227b5c2269645c223a32303131353739362c5c227469645c223a31333434347d220a7d0a"/>
          <p:cNvSpPr/>
          <p:nvPr/>
        </p:nvSpPr>
        <p:spPr>
          <a:xfrm>
            <a:off x="629920" y="906780"/>
            <a:ext cx="10941685" cy="466153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2023年</a:t>
            </a:r>
            <a:r>
              <a:rPr lang="en-US" altLang="zh-CN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 </a:t>
            </a:r>
            <a:endParaRPr lang="zh-CN" altLang="en-US" sz="6600">
              <a:ln>
                <a:solidFill>
                  <a:srgbClr val="FFC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力量黑简" panose="00020600040101010101" charset="-122"/>
              <a:ea typeface="汉仪力量黑简" panose="0002060004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沉浸式参与</a:t>
            </a:r>
            <a:r>
              <a:rPr lang="en-US" altLang="zh-CN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  </a:t>
            </a:r>
            <a:r>
              <a:rPr lang="zh-CN" altLang="en-US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刷爆朋友圈</a:t>
            </a:r>
            <a:endParaRPr lang="zh-CN" altLang="en-US" sz="6600">
              <a:ln>
                <a:solidFill>
                  <a:srgbClr val="FFC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力量黑简" panose="00020600040101010101" charset="-122"/>
              <a:ea typeface="汉仪力量黑简" panose="0002060004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60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力量黑简" panose="00020600040101010101" charset="-122"/>
                <a:ea typeface="汉仪力量黑简" panose="00020600040101010101" charset="-122"/>
              </a:rPr>
              <a:t>让同行眼红的年会来了！</a:t>
            </a:r>
            <a:endParaRPr lang="zh-CN" altLang="en-US" sz="6600">
              <a:ln>
                <a:solidFill>
                  <a:srgbClr val="FFC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</p:spTree>
  </p:cSld>
  <p:clrMapOvr>
    <a:masterClrMapping/>
  </p:clrMapOvr>
  <p:transition spd="slow" advClick="0" advTm="2000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635"/>
            <a:ext cx="12201525" cy="6867525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-DCR_C♡ral25"/>
          <p:cNvSpPr/>
          <p:nvPr>
            <p:custDataLst>
              <p:tags r:id="rId1"/>
            </p:custDataLst>
          </p:nvPr>
        </p:nvSpPr>
        <p:spPr>
          <a:xfrm>
            <a:off x="6850380" y="990600"/>
            <a:ext cx="3642360" cy="5105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PA-DCR_C♡ral26"/>
          <p:cNvGrpSpPr/>
          <p:nvPr>
            <p:custDataLst>
              <p:tags r:id="rId2"/>
            </p:custDataLst>
          </p:nvPr>
        </p:nvGrpSpPr>
        <p:grpSpPr>
          <a:xfrm>
            <a:off x="10992625" y="2435499"/>
            <a:ext cx="280390" cy="1635591"/>
            <a:chOff x="1281709" y="3165231"/>
            <a:chExt cx="280390" cy="1635591"/>
          </a:xfrm>
        </p:grpSpPr>
        <p:sp>
          <p:nvSpPr>
            <p:cNvPr id="6" name="PA-椭圆 5"/>
            <p:cNvSpPr/>
            <p:nvPr>
              <p:custDataLst>
                <p:tags r:id="rId3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PA-椭圆 6"/>
            <p:cNvSpPr/>
            <p:nvPr>
              <p:custDataLst>
                <p:tags r:id="rId4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PA-椭圆 7"/>
            <p:cNvSpPr/>
            <p:nvPr>
              <p:custDataLst>
                <p:tags r:id="rId5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PA-椭圆 8"/>
            <p:cNvSpPr/>
            <p:nvPr>
              <p:custDataLst>
                <p:tags r:id="rId6"/>
              </p:custDataLst>
            </p:nvPr>
          </p:nvSpPr>
          <p:spPr>
            <a:xfrm>
              <a:off x="1281709" y="453705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-DCR_C♡ral27"/>
          <p:cNvGrpSpPr/>
          <p:nvPr>
            <p:custDataLst>
              <p:tags r:id="rId7"/>
            </p:custDataLst>
          </p:nvPr>
        </p:nvGrpSpPr>
        <p:grpSpPr>
          <a:xfrm rot="5400000">
            <a:off x="1990266" y="3261604"/>
            <a:ext cx="280390" cy="1635591"/>
            <a:chOff x="1281709" y="3165231"/>
            <a:chExt cx="280390" cy="1635591"/>
          </a:xfrm>
        </p:grpSpPr>
        <p:sp>
          <p:nvSpPr>
            <p:cNvPr id="12" name="PA-椭圆 11"/>
            <p:cNvSpPr/>
            <p:nvPr>
              <p:custDataLst>
                <p:tags r:id="rId8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PA-椭圆 12"/>
            <p:cNvSpPr/>
            <p:nvPr>
              <p:custDataLst>
                <p:tags r:id="rId9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PA-椭圆 13"/>
            <p:cNvSpPr/>
            <p:nvPr>
              <p:custDataLst>
                <p:tags r:id="rId10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PA-椭圆 14"/>
            <p:cNvSpPr/>
            <p:nvPr>
              <p:custDataLst>
                <p:tags r:id="rId11"/>
              </p:custDataLst>
            </p:nvPr>
          </p:nvSpPr>
          <p:spPr>
            <a:xfrm>
              <a:off x="1281709" y="453705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PA-DCR_C♡ral28"/>
          <p:cNvSpPr txBox="1"/>
          <p:nvPr>
            <p:custDataLst>
              <p:tags r:id="rId12"/>
            </p:custDataLst>
          </p:nvPr>
        </p:nvSpPr>
        <p:spPr>
          <a:xfrm>
            <a:off x="7070381" y="2474330"/>
            <a:ext cx="3142284" cy="25533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PART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01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7" name="PA-DCR_C♡ral29"/>
          <p:cNvCxnSpPr>
            <a:endCxn id="18" idx="2"/>
          </p:cNvCxnSpPr>
          <p:nvPr>
            <p:custDataLst>
              <p:tags r:id="rId13"/>
            </p:custDataLst>
          </p:nvPr>
        </p:nvCxnSpPr>
        <p:spPr>
          <a:xfrm>
            <a:off x="6830060" y="1997613"/>
            <a:ext cx="25185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-DCR_C♡ral30"/>
          <p:cNvSpPr/>
          <p:nvPr>
            <p:custDataLst>
              <p:tags r:id="rId14"/>
            </p:custDataLst>
          </p:nvPr>
        </p:nvSpPr>
        <p:spPr>
          <a:xfrm>
            <a:off x="9348646" y="1831982"/>
            <a:ext cx="331262" cy="3312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-DCR_C♡ral33"/>
          <p:cNvSpPr txBox="1"/>
          <p:nvPr>
            <p:custDataLst>
              <p:tags r:id="rId15"/>
            </p:custDataLst>
          </p:nvPr>
        </p:nvSpPr>
        <p:spPr>
          <a:xfrm>
            <a:off x="1312401" y="2474368"/>
            <a:ext cx="384910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24222D"/>
                </a:solidFill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pPr algn="l"/>
            <a:r>
              <a:rPr lang="zh-CN" altLang="en-US" sz="4800" dirty="0">
                <a:solidFill>
                  <a:schemeClr val="tx1"/>
                </a:solidFill>
                <a:latin typeface="汉仪雅酷黑简" panose="00020600040101010101" charset="-122"/>
                <a:ea typeface="汉仪雅酷黑简" panose="00020600040101010101" charset="-122"/>
              </a:rPr>
              <a:t>活动概述</a:t>
            </a:r>
            <a:endParaRPr lang="zh-CN" altLang="en-US" sz="4800" dirty="0">
              <a:solidFill>
                <a:schemeClr val="tx1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22" name="PA-DCR_C♡ral34"/>
          <p:cNvSpPr/>
          <p:nvPr>
            <p:custDataLst>
              <p:tags r:id="rId16"/>
            </p:custDataLst>
          </p:nvPr>
        </p:nvSpPr>
        <p:spPr>
          <a:xfrm>
            <a:off x="1312666" y="3498729"/>
            <a:ext cx="3445008" cy="778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00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object 3"/>
          <p:cNvSpPr txBox="1"/>
          <p:nvPr/>
        </p:nvSpPr>
        <p:spPr>
          <a:xfrm>
            <a:off x="610235" y="1462405"/>
            <a:ext cx="8736330" cy="3200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"/>
              <a:tabLst>
                <a:tab pos="355600" algn="l"/>
              </a:tabLst>
            </a:pPr>
            <a:r>
              <a:rPr dirty="0">
                <a:latin typeface="微软雅黑" panose="020B0503020204020204" pitchFamily="34" charset="-122"/>
                <a:cs typeface="微软雅黑" panose="020B0503020204020204" pitchFamily="34" charset="-122"/>
              </a:rPr>
              <a:t>活动主题：</a:t>
            </a:r>
            <a:r>
              <a:rPr lang="zh-CN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【大展宏</a:t>
            </a:r>
            <a:r>
              <a:rPr lang="en-US" altLang="zh-CN" dirty="0">
                <a:latin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兔</a:t>
            </a:r>
            <a:r>
              <a:rPr lang="en-US" altLang="zh-CN" dirty="0">
                <a:latin typeface="微软雅黑" panose="020B0503020204020204" pitchFamily="34" charset="-122"/>
                <a:cs typeface="微软雅黑" panose="020B0503020204020204" pitchFamily="34" charset="-122"/>
              </a:rPr>
              <a:t>”  </a:t>
            </a:r>
            <a:r>
              <a:rPr lang="zh-CN" altLang="en-US" dirty="0">
                <a:latin typeface="微软雅黑" panose="020B0503020204020204" pitchFamily="34" charset="-122"/>
                <a:cs typeface="微软雅黑" panose="020B0503020204020204" pitchFamily="34" charset="-122"/>
              </a:rPr>
              <a:t>冲鸭】</a:t>
            </a:r>
            <a:r>
              <a:rPr lang="en-US" altLang="zh-CN" dirty="0">
                <a:latin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dirty="0">
                <a:latin typeface="微软雅黑" panose="020B0503020204020204" pitchFamily="34" charset="-122"/>
                <a:cs typeface="微软雅黑" panose="020B0503020204020204" pitchFamily="34" charset="-122"/>
              </a:rPr>
              <a:t>年会主题活动</a:t>
            </a:r>
            <a:endParaRPr lang="zh-CN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indent="0">
              <a:lnSpc>
                <a:spcPct val="100000"/>
              </a:lnSpc>
              <a:spcBef>
                <a:spcPts val="100"/>
              </a:spcBef>
              <a:buFont typeface="Wingdings" panose="05000000000000000000"/>
              <a:buNone/>
              <a:tabLst>
                <a:tab pos="355600" algn="l"/>
              </a:tabLst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/>
              <a:buChar char=""/>
              <a:tabLst>
                <a:tab pos="355600" algn="l"/>
              </a:tabLst>
            </a:pPr>
            <a:r>
              <a:rPr dirty="0">
                <a:latin typeface="微软雅黑" panose="020B0503020204020204" pitchFamily="34" charset="-122"/>
                <a:cs typeface="微软雅黑" panose="020B0503020204020204" pitchFamily="34" charset="-122"/>
              </a:rPr>
              <a:t>活动地点：</a:t>
            </a:r>
            <a:endParaRPr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>
              <a:lnSpc>
                <a:spcPct val="100000"/>
              </a:lnSpc>
              <a:spcBef>
                <a:spcPts val="5"/>
              </a:spcBef>
              <a:buFont typeface="Wingdings" panose="05000000000000000000"/>
              <a:buNone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/>
              <a:buChar char=""/>
              <a:tabLst>
                <a:tab pos="355600" algn="l"/>
              </a:tabLst>
            </a:pPr>
            <a:r>
              <a:rPr dirty="0">
                <a:latin typeface="微软雅黑" panose="020B0503020204020204" pitchFamily="34" charset="-122"/>
                <a:cs typeface="微软雅黑" panose="020B0503020204020204" pitchFamily="34" charset="-122"/>
              </a:rPr>
              <a:t>活动时间</a:t>
            </a:r>
            <a:r>
              <a:rPr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2023</a:t>
            </a:r>
            <a:r>
              <a:rPr lang="zh-CN" altLang="en-US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月初</a:t>
            </a:r>
            <a:r>
              <a:rPr lang="en-US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zh-CN" altLang="en-US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暂定）</a:t>
            </a:r>
            <a:endParaRPr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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/>
              <a:buChar char=""/>
              <a:tabLst>
                <a:tab pos="355600" algn="l"/>
              </a:tabLst>
            </a:pPr>
            <a:r>
              <a:rPr dirty="0">
                <a:latin typeface="微软雅黑" panose="020B0503020204020204" pitchFamily="34" charset="-122"/>
                <a:cs typeface="微软雅黑" panose="020B0503020204020204" pitchFamily="34" charset="-122"/>
              </a:rPr>
              <a:t>活动形式：</a:t>
            </a:r>
            <a:r>
              <a:rPr sz="2000" b="1" dirty="0">
                <a:solidFill>
                  <a:srgbClr val="FED00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换装cos+微醺酒馆+电音音乐节+</a:t>
            </a:r>
            <a:r>
              <a:rPr lang="zh-CN" sz="2000" b="1" dirty="0">
                <a:solidFill>
                  <a:srgbClr val="FED00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筹码</a:t>
            </a:r>
            <a:r>
              <a:rPr sz="2000" b="1" dirty="0">
                <a:solidFill>
                  <a:srgbClr val="FED00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游园</a:t>
            </a:r>
            <a:r>
              <a:rPr lang="zh-CN" sz="2000" b="1" dirty="0">
                <a:solidFill>
                  <a:srgbClr val="FED00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会</a:t>
            </a:r>
            <a:r>
              <a:rPr sz="2000" b="1" dirty="0">
                <a:solidFill>
                  <a:srgbClr val="FED00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+年度盲盒</a:t>
            </a:r>
            <a:endParaRPr sz="2000" b="1" dirty="0">
              <a:solidFill>
                <a:srgbClr val="FED00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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/>
              <a:buChar char=""/>
              <a:tabLst>
                <a:tab pos="355600" algn="l"/>
              </a:tabLst>
            </a:pPr>
            <a:r>
              <a:rPr dirty="0">
                <a:latin typeface="微软雅黑" panose="020B0503020204020204" pitchFamily="34" charset="-122"/>
                <a:cs typeface="微软雅黑" panose="020B0503020204020204" pitchFamily="34" charset="-122"/>
              </a:rPr>
              <a:t>参与人数</a:t>
            </a:r>
            <a:r>
              <a:rPr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约</a:t>
            </a:r>
            <a:r>
              <a:rPr lang="en-US" altLang="zh-CN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80</a:t>
            </a:r>
            <a:r>
              <a:rPr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00</a:t>
            </a:r>
            <a:r>
              <a:rPr dirty="0">
                <a:latin typeface="微软雅黑" panose="020B0503020204020204" pitchFamily="34" charset="-122"/>
                <a:cs typeface="微软雅黑" panose="020B0503020204020204" pitchFamily="34" charset="-122"/>
              </a:rPr>
              <a:t>人</a:t>
            </a:r>
            <a:endParaRPr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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/>
              <a:buChar char=""/>
              <a:tabLst>
                <a:tab pos="355600" algn="l"/>
              </a:tabLst>
            </a:pPr>
            <a:r>
              <a:rPr dirty="0">
                <a:latin typeface="微软雅黑" panose="020B0503020204020204" pitchFamily="34" charset="-122"/>
                <a:cs typeface="微软雅黑" panose="020B0503020204020204" pitchFamily="34" charset="-122"/>
              </a:rPr>
              <a:t>参与人群：</a:t>
            </a:r>
            <a:r>
              <a:rPr lang="zh-CN" dirty="0">
                <a:latin typeface="微软雅黑" panose="020B0503020204020204" pitchFamily="34" charset="-122"/>
                <a:cs typeface="微软雅黑" panose="020B0503020204020204" pitchFamily="34" charset="-122"/>
              </a:rPr>
              <a:t>企业合伙人、企业员工及家属</a:t>
            </a:r>
            <a:endParaRPr lang="zh-CN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2860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【活动概况】</a:t>
            </a:r>
            <a:endParaRPr lang="zh-CN" altLang="en-US" sz="28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15" name="图片 14" descr="IMG_1612"/>
          <p:cNvPicPr>
            <a:picLocks noChangeAspect="1"/>
          </p:cNvPicPr>
          <p:nvPr/>
        </p:nvPicPr>
        <p:blipFill>
          <a:blip r:embed="rId1"/>
          <a:srcRect t="11833" b="26620"/>
          <a:stretch>
            <a:fillRect/>
          </a:stretch>
        </p:blipFill>
        <p:spPr>
          <a:xfrm>
            <a:off x="9977120" y="4057650"/>
            <a:ext cx="1951990" cy="2600325"/>
          </a:xfrm>
          <a:prstGeom prst="rect">
            <a:avLst/>
          </a:prstGeom>
        </p:spPr>
      </p:pic>
      <p:pic>
        <p:nvPicPr>
          <p:cNvPr id="16" name="图片 15" descr="IMG_16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014335" y="4057650"/>
            <a:ext cx="1941830" cy="2592705"/>
          </a:xfrm>
          <a:prstGeom prst="rect">
            <a:avLst/>
          </a:prstGeom>
        </p:spPr>
      </p:pic>
      <p:pic>
        <p:nvPicPr>
          <p:cNvPr id="17" name="图片 16" descr="IMG_16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49645" y="4072890"/>
            <a:ext cx="1939925" cy="25844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635"/>
            <a:ext cx="12201525" cy="6867525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-DCR_C♡ral25"/>
          <p:cNvSpPr/>
          <p:nvPr>
            <p:custDataLst>
              <p:tags r:id="rId1"/>
            </p:custDataLst>
          </p:nvPr>
        </p:nvSpPr>
        <p:spPr>
          <a:xfrm>
            <a:off x="6850380" y="990600"/>
            <a:ext cx="3642360" cy="5105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PA-DCR_C♡ral26"/>
          <p:cNvGrpSpPr/>
          <p:nvPr>
            <p:custDataLst>
              <p:tags r:id="rId2"/>
            </p:custDataLst>
          </p:nvPr>
        </p:nvGrpSpPr>
        <p:grpSpPr>
          <a:xfrm>
            <a:off x="10992625" y="2435499"/>
            <a:ext cx="280390" cy="1635591"/>
            <a:chOff x="1281709" y="3165231"/>
            <a:chExt cx="280390" cy="1635591"/>
          </a:xfrm>
        </p:grpSpPr>
        <p:sp>
          <p:nvSpPr>
            <p:cNvPr id="6" name="PA-椭圆 5"/>
            <p:cNvSpPr/>
            <p:nvPr>
              <p:custDataLst>
                <p:tags r:id="rId3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PA-椭圆 6"/>
            <p:cNvSpPr/>
            <p:nvPr>
              <p:custDataLst>
                <p:tags r:id="rId4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PA-椭圆 7"/>
            <p:cNvSpPr/>
            <p:nvPr>
              <p:custDataLst>
                <p:tags r:id="rId5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PA-椭圆 8"/>
            <p:cNvSpPr/>
            <p:nvPr>
              <p:custDataLst>
                <p:tags r:id="rId6"/>
              </p:custDataLst>
            </p:nvPr>
          </p:nvSpPr>
          <p:spPr>
            <a:xfrm>
              <a:off x="1281709" y="453705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-DCR_C♡ral27"/>
          <p:cNvGrpSpPr/>
          <p:nvPr>
            <p:custDataLst>
              <p:tags r:id="rId7"/>
            </p:custDataLst>
          </p:nvPr>
        </p:nvGrpSpPr>
        <p:grpSpPr>
          <a:xfrm rot="5400000">
            <a:off x="1999791" y="3271129"/>
            <a:ext cx="280390" cy="1616541"/>
            <a:chOff x="1281709" y="3165231"/>
            <a:chExt cx="280390" cy="1616541"/>
          </a:xfrm>
        </p:grpSpPr>
        <p:sp>
          <p:nvSpPr>
            <p:cNvPr id="12" name="PA-椭圆 11"/>
            <p:cNvSpPr/>
            <p:nvPr>
              <p:custDataLst>
                <p:tags r:id="rId8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PA-椭圆 12"/>
            <p:cNvSpPr/>
            <p:nvPr>
              <p:custDataLst>
                <p:tags r:id="rId9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PA-椭圆 13"/>
            <p:cNvSpPr/>
            <p:nvPr>
              <p:custDataLst>
                <p:tags r:id="rId10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PA-椭圆 14"/>
            <p:cNvSpPr/>
            <p:nvPr>
              <p:custDataLst>
                <p:tags r:id="rId11"/>
              </p:custDataLst>
            </p:nvPr>
          </p:nvSpPr>
          <p:spPr>
            <a:xfrm>
              <a:off x="1281709" y="451800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PA-DCR_C♡ral28"/>
          <p:cNvSpPr txBox="1"/>
          <p:nvPr>
            <p:custDataLst>
              <p:tags r:id="rId12"/>
            </p:custDataLst>
          </p:nvPr>
        </p:nvSpPr>
        <p:spPr>
          <a:xfrm>
            <a:off x="7070381" y="2474330"/>
            <a:ext cx="3142284" cy="25533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PART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02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7" name="PA-DCR_C♡ral29"/>
          <p:cNvCxnSpPr>
            <a:endCxn id="18" idx="2"/>
          </p:cNvCxnSpPr>
          <p:nvPr>
            <p:custDataLst>
              <p:tags r:id="rId13"/>
            </p:custDataLst>
          </p:nvPr>
        </p:nvCxnSpPr>
        <p:spPr>
          <a:xfrm>
            <a:off x="6830060" y="1997613"/>
            <a:ext cx="25185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-DCR_C♡ral30"/>
          <p:cNvSpPr/>
          <p:nvPr>
            <p:custDataLst>
              <p:tags r:id="rId14"/>
            </p:custDataLst>
          </p:nvPr>
        </p:nvSpPr>
        <p:spPr>
          <a:xfrm>
            <a:off x="9348646" y="1831982"/>
            <a:ext cx="331262" cy="3312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-DCR_C♡ral33"/>
          <p:cNvSpPr txBox="1"/>
          <p:nvPr>
            <p:custDataLst>
              <p:tags r:id="rId15"/>
            </p:custDataLst>
          </p:nvPr>
        </p:nvSpPr>
        <p:spPr>
          <a:xfrm>
            <a:off x="1312401" y="2474368"/>
            <a:ext cx="384910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24222D"/>
                </a:solidFill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pPr algn="l"/>
            <a:r>
              <a:rPr lang="zh-CN" altLang="en-US" sz="4800" dirty="0">
                <a:solidFill>
                  <a:schemeClr val="tx1"/>
                </a:solidFill>
                <a:latin typeface="汉仪雅酷黑简" panose="00020600040101010101" charset="-122"/>
                <a:ea typeface="汉仪雅酷黑简" panose="00020600040101010101" charset="-122"/>
              </a:rPr>
              <a:t>活动亮点</a:t>
            </a:r>
            <a:endParaRPr lang="zh-CN" altLang="en-US" sz="4800" dirty="0">
              <a:solidFill>
                <a:schemeClr val="tx1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22" name="PA-DCR_C♡ral34"/>
          <p:cNvSpPr/>
          <p:nvPr>
            <p:custDataLst>
              <p:tags r:id="rId16"/>
            </p:custDataLst>
          </p:nvPr>
        </p:nvSpPr>
        <p:spPr>
          <a:xfrm>
            <a:off x="1312666" y="3498729"/>
            <a:ext cx="3445008" cy="778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00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06500" y="1036320"/>
            <a:ext cx="99904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亮点一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  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主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KV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  <a:sym typeface="+mn-ea"/>
              </a:rPr>
              <a:t>创意合影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  <a:sym typeface="+mn-ea"/>
              </a:rPr>
              <a:t>+IP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  <a:sym typeface="+mn-ea"/>
              </a:rPr>
              <a:t>合影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14170" y="2228215"/>
            <a:ext cx="5264150" cy="3489325"/>
          </a:xfrm>
          <a:prstGeom prst="rect">
            <a:avLst/>
          </a:prstGeom>
        </p:spPr>
      </p:pic>
      <p:pic>
        <p:nvPicPr>
          <p:cNvPr id="5" name="图片 4" descr="IMG_16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45630" y="2228215"/>
            <a:ext cx="3168650" cy="19894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1486" t="8990" r="3252" b="844"/>
          <a:stretch>
            <a:fillRect/>
          </a:stretch>
        </p:blipFill>
        <p:spPr>
          <a:xfrm>
            <a:off x="6945630" y="4232910"/>
            <a:ext cx="3255645" cy="14846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Click="0" advTm="2000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06500" y="1036320"/>
            <a:ext cx="99904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亮点二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  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换装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cosplay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盛典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18"/>
          <p:cNvPicPr>
            <a:picLocks noChangeAspect="1"/>
          </p:cNvPicPr>
          <p:nvPr/>
        </p:nvPicPr>
        <p:blipFill>
          <a:blip r:embed="rId1"/>
          <a:srcRect t="19667" b="49398"/>
          <a:stretch>
            <a:fillRect/>
          </a:stretch>
        </p:blipFill>
        <p:spPr>
          <a:xfrm>
            <a:off x="4259580" y="2396490"/>
            <a:ext cx="3932555" cy="2633345"/>
          </a:xfrm>
          <a:prstGeom prst="rect">
            <a:avLst/>
          </a:prstGeom>
        </p:spPr>
      </p:pic>
      <p:pic>
        <p:nvPicPr>
          <p:cNvPr id="7" name="图片 6" descr="IMG_1617"/>
          <p:cNvPicPr>
            <a:picLocks noChangeAspect="1"/>
          </p:cNvPicPr>
          <p:nvPr/>
        </p:nvPicPr>
        <p:blipFill>
          <a:blip r:embed="rId2"/>
          <a:srcRect t="11833" b="55315"/>
          <a:stretch>
            <a:fillRect/>
          </a:stretch>
        </p:blipFill>
        <p:spPr>
          <a:xfrm>
            <a:off x="8258810" y="2395855"/>
            <a:ext cx="3665855" cy="2606675"/>
          </a:xfrm>
          <a:prstGeom prst="rect">
            <a:avLst/>
          </a:prstGeom>
        </p:spPr>
      </p:pic>
      <p:pic>
        <p:nvPicPr>
          <p:cNvPr id="10" name="图片 9" descr="IMG_1616"/>
          <p:cNvPicPr>
            <a:picLocks noChangeAspect="1"/>
          </p:cNvPicPr>
          <p:nvPr/>
        </p:nvPicPr>
        <p:blipFill>
          <a:blip r:embed="rId3"/>
          <a:srcRect t="11833" b="57389"/>
          <a:stretch>
            <a:fillRect/>
          </a:stretch>
        </p:blipFill>
        <p:spPr>
          <a:xfrm>
            <a:off x="279400" y="2395855"/>
            <a:ext cx="3913505" cy="26073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06500" y="1036320"/>
            <a:ext cx="99904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亮点三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  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全民电音音乐节（内含惊喜）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511675" y="1958340"/>
            <a:ext cx="3168650" cy="4190365"/>
          </a:xfrm>
          <a:prstGeom prst="rect">
            <a:avLst/>
          </a:prstGeom>
        </p:spPr>
      </p:pic>
      <p:pic>
        <p:nvPicPr>
          <p:cNvPr id="4" name="图片 3" descr="IMG_16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3480" y="1947545"/>
            <a:ext cx="3168650" cy="4201160"/>
          </a:xfrm>
          <a:prstGeom prst="rect">
            <a:avLst/>
          </a:prstGeom>
        </p:spPr>
      </p:pic>
      <p:pic>
        <p:nvPicPr>
          <p:cNvPr id="5" name="图片 4" descr="IMG_16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49870" y="1938020"/>
            <a:ext cx="3168650" cy="421068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06500" y="1036320"/>
            <a:ext cx="99904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亮点四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  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筹码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  <a:sym typeface="+mn-ea"/>
              </a:rPr>
              <a:t>园游会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2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79055" y="2560320"/>
            <a:ext cx="4212590" cy="2428875"/>
          </a:xfrm>
          <a:prstGeom prst="rect">
            <a:avLst/>
          </a:prstGeom>
        </p:spPr>
      </p:pic>
      <p:pic>
        <p:nvPicPr>
          <p:cNvPr id="4" name="图片 3" descr="IMG_16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46220" y="2560320"/>
            <a:ext cx="3608070" cy="2438400"/>
          </a:xfrm>
          <a:prstGeom prst="rect">
            <a:avLst/>
          </a:prstGeom>
        </p:spPr>
      </p:pic>
      <p:pic>
        <p:nvPicPr>
          <p:cNvPr id="5" name="图片 4" descr="IMG_16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5125" y="2560320"/>
            <a:ext cx="3646805" cy="24288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06500" y="1036320"/>
            <a:ext cx="99904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亮点五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  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微醺酒馆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 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决战到天明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27"/>
          <p:cNvPicPr>
            <a:picLocks noChangeAspect="1"/>
          </p:cNvPicPr>
          <p:nvPr/>
        </p:nvPicPr>
        <p:blipFill>
          <a:blip r:embed="rId1"/>
          <a:srcRect t="11824" b="26620"/>
          <a:stretch>
            <a:fillRect/>
          </a:stretch>
        </p:blipFill>
        <p:spPr>
          <a:xfrm>
            <a:off x="4617720" y="1976120"/>
            <a:ext cx="3168650" cy="4221480"/>
          </a:xfrm>
          <a:prstGeom prst="rect">
            <a:avLst/>
          </a:prstGeom>
        </p:spPr>
      </p:pic>
      <p:pic>
        <p:nvPicPr>
          <p:cNvPr id="4" name="图片 3" descr="IMG_1626"/>
          <p:cNvPicPr>
            <a:picLocks noChangeAspect="1"/>
          </p:cNvPicPr>
          <p:nvPr/>
        </p:nvPicPr>
        <p:blipFill>
          <a:blip r:embed="rId2"/>
          <a:srcRect l="5110" t="11833" r="5752" b="26472"/>
          <a:stretch>
            <a:fillRect/>
          </a:stretch>
        </p:blipFill>
        <p:spPr>
          <a:xfrm>
            <a:off x="7964170" y="1976120"/>
            <a:ext cx="2824480" cy="4231005"/>
          </a:xfrm>
          <a:prstGeom prst="rect">
            <a:avLst/>
          </a:prstGeom>
        </p:spPr>
      </p:pic>
      <p:pic>
        <p:nvPicPr>
          <p:cNvPr id="5" name="图片 4" descr="IMG_1625"/>
          <p:cNvPicPr>
            <a:picLocks noChangeAspect="1"/>
          </p:cNvPicPr>
          <p:nvPr/>
        </p:nvPicPr>
        <p:blipFill>
          <a:blip r:embed="rId3"/>
          <a:srcRect l="6092" t="11676" r="5110" b="26333"/>
          <a:stretch>
            <a:fillRect/>
          </a:stretch>
        </p:blipFill>
        <p:spPr>
          <a:xfrm>
            <a:off x="1626235" y="1960880"/>
            <a:ext cx="2813685" cy="42513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06500" y="1036320"/>
            <a:ext cx="99904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亮点六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  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年度盲盒大放送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30"/>
          <p:cNvPicPr>
            <a:picLocks noChangeAspect="1"/>
          </p:cNvPicPr>
          <p:nvPr/>
        </p:nvPicPr>
        <p:blipFill>
          <a:blip r:embed="rId1"/>
          <a:srcRect t="11833" b="31361"/>
          <a:stretch>
            <a:fillRect/>
          </a:stretch>
        </p:blipFill>
        <p:spPr>
          <a:xfrm>
            <a:off x="7816850" y="2172335"/>
            <a:ext cx="3441065" cy="4231005"/>
          </a:xfrm>
          <a:prstGeom prst="rect">
            <a:avLst/>
          </a:prstGeom>
        </p:spPr>
      </p:pic>
      <p:pic>
        <p:nvPicPr>
          <p:cNvPr id="4" name="图片 3" descr="IMG_1629"/>
          <p:cNvPicPr>
            <a:picLocks noChangeAspect="1"/>
          </p:cNvPicPr>
          <p:nvPr/>
        </p:nvPicPr>
        <p:blipFill>
          <a:blip r:embed="rId2"/>
          <a:srcRect t="11833" b="26472"/>
          <a:stretch>
            <a:fillRect/>
          </a:stretch>
        </p:blipFill>
        <p:spPr>
          <a:xfrm>
            <a:off x="4511675" y="2172335"/>
            <a:ext cx="3168650" cy="4231005"/>
          </a:xfrm>
          <a:prstGeom prst="rect">
            <a:avLst/>
          </a:prstGeom>
        </p:spPr>
      </p:pic>
      <p:pic>
        <p:nvPicPr>
          <p:cNvPr id="5" name="图片 4" descr="IMG_1628"/>
          <p:cNvPicPr>
            <a:picLocks noChangeAspect="1"/>
          </p:cNvPicPr>
          <p:nvPr/>
        </p:nvPicPr>
        <p:blipFill>
          <a:blip r:embed="rId3"/>
          <a:srcRect t="11685" b="26630"/>
          <a:stretch>
            <a:fillRect/>
          </a:stretch>
        </p:blipFill>
        <p:spPr>
          <a:xfrm>
            <a:off x="1206500" y="2172970"/>
            <a:ext cx="3168650" cy="42303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635"/>
            <a:ext cx="12201525" cy="6867525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-DCR_C♡ral25"/>
          <p:cNvSpPr/>
          <p:nvPr>
            <p:custDataLst>
              <p:tags r:id="rId1"/>
            </p:custDataLst>
          </p:nvPr>
        </p:nvSpPr>
        <p:spPr>
          <a:xfrm>
            <a:off x="6850380" y="990600"/>
            <a:ext cx="3642360" cy="5105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PA-DCR_C♡ral26"/>
          <p:cNvGrpSpPr/>
          <p:nvPr>
            <p:custDataLst>
              <p:tags r:id="rId2"/>
            </p:custDataLst>
          </p:nvPr>
        </p:nvGrpSpPr>
        <p:grpSpPr>
          <a:xfrm>
            <a:off x="10992625" y="2435499"/>
            <a:ext cx="280390" cy="1635591"/>
            <a:chOff x="1281709" y="3165231"/>
            <a:chExt cx="280390" cy="1635591"/>
          </a:xfrm>
        </p:grpSpPr>
        <p:sp>
          <p:nvSpPr>
            <p:cNvPr id="6" name="PA-椭圆 5"/>
            <p:cNvSpPr/>
            <p:nvPr>
              <p:custDataLst>
                <p:tags r:id="rId3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PA-椭圆 6"/>
            <p:cNvSpPr/>
            <p:nvPr>
              <p:custDataLst>
                <p:tags r:id="rId4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PA-椭圆 7"/>
            <p:cNvSpPr/>
            <p:nvPr>
              <p:custDataLst>
                <p:tags r:id="rId5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PA-椭圆 8"/>
            <p:cNvSpPr/>
            <p:nvPr>
              <p:custDataLst>
                <p:tags r:id="rId6"/>
              </p:custDataLst>
            </p:nvPr>
          </p:nvSpPr>
          <p:spPr>
            <a:xfrm>
              <a:off x="1281709" y="453705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-DCR_C♡ral27"/>
          <p:cNvGrpSpPr/>
          <p:nvPr>
            <p:custDataLst>
              <p:tags r:id="rId7"/>
            </p:custDataLst>
          </p:nvPr>
        </p:nvGrpSpPr>
        <p:grpSpPr>
          <a:xfrm rot="5400000">
            <a:off x="1999791" y="3271129"/>
            <a:ext cx="280390" cy="1616541"/>
            <a:chOff x="1281709" y="3165231"/>
            <a:chExt cx="280390" cy="1616541"/>
          </a:xfrm>
        </p:grpSpPr>
        <p:sp>
          <p:nvSpPr>
            <p:cNvPr id="12" name="PA-椭圆 11"/>
            <p:cNvSpPr/>
            <p:nvPr>
              <p:custDataLst>
                <p:tags r:id="rId8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PA-椭圆 12"/>
            <p:cNvSpPr/>
            <p:nvPr>
              <p:custDataLst>
                <p:tags r:id="rId9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PA-椭圆 13"/>
            <p:cNvSpPr/>
            <p:nvPr>
              <p:custDataLst>
                <p:tags r:id="rId10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PA-椭圆 14"/>
            <p:cNvSpPr/>
            <p:nvPr>
              <p:custDataLst>
                <p:tags r:id="rId11"/>
              </p:custDataLst>
            </p:nvPr>
          </p:nvSpPr>
          <p:spPr>
            <a:xfrm>
              <a:off x="1281709" y="451800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PA-DCR_C♡ral28"/>
          <p:cNvSpPr txBox="1"/>
          <p:nvPr>
            <p:custDataLst>
              <p:tags r:id="rId12"/>
            </p:custDataLst>
          </p:nvPr>
        </p:nvSpPr>
        <p:spPr>
          <a:xfrm>
            <a:off x="7070381" y="2474330"/>
            <a:ext cx="3142284" cy="25533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PART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03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7" name="PA-DCR_C♡ral29"/>
          <p:cNvCxnSpPr>
            <a:endCxn id="18" idx="2"/>
          </p:cNvCxnSpPr>
          <p:nvPr>
            <p:custDataLst>
              <p:tags r:id="rId13"/>
            </p:custDataLst>
          </p:nvPr>
        </p:nvCxnSpPr>
        <p:spPr>
          <a:xfrm>
            <a:off x="6830060" y="1997613"/>
            <a:ext cx="25185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-DCR_C♡ral30"/>
          <p:cNvSpPr/>
          <p:nvPr>
            <p:custDataLst>
              <p:tags r:id="rId14"/>
            </p:custDataLst>
          </p:nvPr>
        </p:nvSpPr>
        <p:spPr>
          <a:xfrm>
            <a:off x="9348646" y="1831982"/>
            <a:ext cx="331262" cy="3312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-DCR_C♡ral33"/>
          <p:cNvSpPr txBox="1"/>
          <p:nvPr>
            <p:custDataLst>
              <p:tags r:id="rId15"/>
            </p:custDataLst>
          </p:nvPr>
        </p:nvSpPr>
        <p:spPr>
          <a:xfrm>
            <a:off x="1312401" y="2474368"/>
            <a:ext cx="384910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24222D"/>
                </a:solidFill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pPr algn="l"/>
            <a:r>
              <a:rPr lang="zh-CN" altLang="en-US" sz="4800" dirty="0">
                <a:solidFill>
                  <a:schemeClr val="tx1"/>
                </a:solidFill>
                <a:latin typeface="汉仪雅酷黑简" panose="00020600040101010101" charset="-122"/>
                <a:ea typeface="汉仪雅酷黑简" panose="00020600040101010101" charset="-122"/>
              </a:rPr>
              <a:t>氛围打造</a:t>
            </a:r>
            <a:endParaRPr lang="zh-CN" altLang="en-US" sz="4800" dirty="0">
              <a:solidFill>
                <a:schemeClr val="tx1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22" name="PA-DCR_C♡ral34"/>
          <p:cNvSpPr/>
          <p:nvPr>
            <p:custDataLst>
              <p:tags r:id="rId16"/>
            </p:custDataLst>
          </p:nvPr>
        </p:nvSpPr>
        <p:spPr>
          <a:xfrm>
            <a:off x="1312666" y="3498729"/>
            <a:ext cx="3445008" cy="778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00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【活动场地整体布局】</a:t>
            </a:r>
            <a:endParaRPr lang="zh-CN" altLang="en-US" sz="28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7483" r="9267"/>
          <a:stretch>
            <a:fillRect/>
          </a:stretch>
        </p:blipFill>
        <p:spPr>
          <a:xfrm>
            <a:off x="1763395" y="1316355"/>
            <a:ext cx="8491855" cy="451104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77740" y="1472565"/>
            <a:ext cx="2910205" cy="1178560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436235" y="905510"/>
            <a:ext cx="43110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/>
              <a:t>主舞台</a:t>
            </a:r>
            <a:r>
              <a:rPr lang="zh-CN" altLang="en-US"/>
              <a:t>（晚会表演、</a:t>
            </a:r>
            <a:r>
              <a:rPr lang="en-US" altLang="zh-CN"/>
              <a:t>DJ</a:t>
            </a:r>
            <a:r>
              <a:rPr lang="zh-CN" altLang="en-US"/>
              <a:t>热场、</a:t>
            </a:r>
            <a:r>
              <a:rPr lang="en-US" altLang="zh-CN"/>
              <a:t>cos</a:t>
            </a:r>
            <a:r>
              <a:rPr lang="zh-CN" altLang="en-US"/>
              <a:t>秀）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43940" y="3216275"/>
            <a:ext cx="18364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园游会区域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163050" y="3060065"/>
            <a:ext cx="253555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休闲区</a:t>
            </a:r>
            <a:endParaRPr lang="zh-CN" altLang="en-US" sz="2400" b="1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（微醺酒馆、精致茶歇）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2950845" y="2304415"/>
            <a:ext cx="2311400" cy="2235835"/>
          </a:xfrm>
          <a:custGeom>
            <a:avLst/>
            <a:gdLst>
              <a:gd name="connisteX0" fmla="*/ 568325 w 1531620"/>
              <a:gd name="connsiteY0" fmla="*/ 0 h 1713865"/>
              <a:gd name="connisteX1" fmla="*/ 1531620 w 1531620"/>
              <a:gd name="connsiteY1" fmla="*/ 50800 h 1713865"/>
              <a:gd name="connisteX2" fmla="*/ 1125855 w 1531620"/>
              <a:gd name="connsiteY2" fmla="*/ 1713865 h 1713865"/>
              <a:gd name="connisteX3" fmla="*/ 0 w 1531620"/>
              <a:gd name="connsiteY3" fmla="*/ 1713865 h 1713865"/>
              <a:gd name="connisteX4" fmla="*/ 568325 w 1531620"/>
              <a:gd name="connsiteY4" fmla="*/ 0 h 17138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531620" h="1713865">
                <a:moveTo>
                  <a:pt x="568325" y="0"/>
                </a:moveTo>
                <a:lnTo>
                  <a:pt x="1531620" y="50800"/>
                </a:lnTo>
                <a:lnTo>
                  <a:pt x="1125855" y="1713865"/>
                </a:lnTo>
                <a:lnTo>
                  <a:pt x="0" y="1713865"/>
                </a:lnTo>
                <a:lnTo>
                  <a:pt x="568325" y="0"/>
                </a:lnTo>
                <a:close/>
              </a:path>
            </a:pathLst>
          </a:cu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flipH="1">
            <a:off x="7187565" y="2589530"/>
            <a:ext cx="2133600" cy="1819910"/>
          </a:xfrm>
          <a:custGeom>
            <a:avLst/>
            <a:gdLst>
              <a:gd name="connisteX0" fmla="*/ 568325 w 1531620"/>
              <a:gd name="connsiteY0" fmla="*/ 0 h 1713865"/>
              <a:gd name="connisteX1" fmla="*/ 1531620 w 1531620"/>
              <a:gd name="connsiteY1" fmla="*/ 50800 h 1713865"/>
              <a:gd name="connisteX2" fmla="*/ 1125855 w 1531620"/>
              <a:gd name="connsiteY2" fmla="*/ 1713865 h 1713865"/>
              <a:gd name="connisteX3" fmla="*/ 0 w 1531620"/>
              <a:gd name="connsiteY3" fmla="*/ 1713865 h 1713865"/>
              <a:gd name="connisteX4" fmla="*/ 568325 w 1531620"/>
              <a:gd name="connsiteY4" fmla="*/ 0 h 17138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531620" h="1713865">
                <a:moveTo>
                  <a:pt x="568325" y="0"/>
                </a:moveTo>
                <a:lnTo>
                  <a:pt x="1531620" y="50800"/>
                </a:lnTo>
                <a:lnTo>
                  <a:pt x="1125855" y="1713865"/>
                </a:lnTo>
                <a:lnTo>
                  <a:pt x="0" y="1713865"/>
                </a:lnTo>
                <a:lnTo>
                  <a:pt x="568325" y="0"/>
                </a:lnTo>
                <a:close/>
              </a:path>
            </a:pathLst>
          </a:cu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4392295" y="3318510"/>
            <a:ext cx="3752215" cy="2190750"/>
          </a:xfrm>
          <a:custGeom>
            <a:avLst/>
            <a:gdLst>
              <a:gd name="connisteX0" fmla="*/ 1024255 w 3154680"/>
              <a:gd name="connsiteY0" fmla="*/ 30480 h 1704340"/>
              <a:gd name="connisteX1" fmla="*/ 2049145 w 3154680"/>
              <a:gd name="connsiteY1" fmla="*/ 30480 h 1704340"/>
              <a:gd name="connisteX2" fmla="*/ 3154680 w 3154680"/>
              <a:gd name="connsiteY2" fmla="*/ 1704340 h 1704340"/>
              <a:gd name="connisteX3" fmla="*/ 0 w 3154680"/>
              <a:gd name="connsiteY3" fmla="*/ 1704340 h 1704340"/>
              <a:gd name="connisteX4" fmla="*/ 983615 w 3154680"/>
              <a:gd name="connsiteY4" fmla="*/ 0 h 17043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3154680" h="1704340">
                <a:moveTo>
                  <a:pt x="1024255" y="30480"/>
                </a:moveTo>
                <a:lnTo>
                  <a:pt x="2049145" y="30480"/>
                </a:lnTo>
                <a:lnTo>
                  <a:pt x="3154680" y="1704340"/>
                </a:lnTo>
                <a:lnTo>
                  <a:pt x="0" y="1704340"/>
                </a:lnTo>
                <a:lnTo>
                  <a:pt x="983615" y="0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681730" y="5890895"/>
            <a:ext cx="5101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主</a:t>
            </a:r>
            <a:r>
              <a:rPr lang="en-US" altLang="zh-CN" sz="2400" b="1">
                <a:solidFill>
                  <a:schemeClr val="tx1"/>
                </a:solidFill>
              </a:rPr>
              <a:t>KV</a:t>
            </a:r>
            <a:r>
              <a:rPr lang="zh-CN" altLang="en-US" sz="2400" b="1">
                <a:solidFill>
                  <a:schemeClr val="tx1"/>
                </a:solidFill>
              </a:rPr>
              <a:t>合影区</a:t>
            </a:r>
            <a:r>
              <a:rPr lang="en-US" altLang="zh-CN" sz="2400" b="1">
                <a:solidFill>
                  <a:schemeClr val="tx1"/>
                </a:solidFill>
              </a:rPr>
              <a:t>+IP</a:t>
            </a:r>
            <a:r>
              <a:rPr lang="zh-CN" altLang="en-US" sz="2400" b="1">
                <a:solidFill>
                  <a:schemeClr val="tx1"/>
                </a:solidFill>
              </a:rPr>
              <a:t>合影区</a:t>
            </a:r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 spd="slow" advClick="0" advTm="2000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【合影</a:t>
            </a:r>
            <a:r>
              <a:rPr lang="en-US" altLang="zh-CN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KV</a:t>
            </a:r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版设计】</a:t>
            </a:r>
            <a:endParaRPr lang="zh-CN" altLang="en-US" sz="28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86180" y="1340485"/>
            <a:ext cx="8692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u="sng"/>
              <a:t>年会入口处设置创意立体</a:t>
            </a:r>
            <a:r>
              <a:rPr lang="en-US" altLang="zh-CN" sz="2000" u="sng"/>
              <a:t>kv</a:t>
            </a:r>
            <a:r>
              <a:rPr lang="zh-CN" altLang="en-US" sz="2000" u="sng"/>
              <a:t>版，供参与年会人员打卡拍照及事后宣传。</a:t>
            </a:r>
            <a:endParaRPr lang="zh-CN" altLang="en-US" sz="2000" u="sng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333" t="-167" b="13146"/>
          <a:stretch>
            <a:fillRect/>
          </a:stretch>
        </p:blipFill>
        <p:spPr>
          <a:xfrm>
            <a:off x="830580" y="2231390"/>
            <a:ext cx="3459480" cy="3020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b="12979"/>
          <a:stretch>
            <a:fillRect/>
          </a:stretch>
        </p:blipFill>
        <p:spPr>
          <a:xfrm>
            <a:off x="4373245" y="2231390"/>
            <a:ext cx="3480435" cy="30289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b="12760"/>
          <a:stretch>
            <a:fillRect/>
          </a:stretch>
        </p:blipFill>
        <p:spPr>
          <a:xfrm>
            <a:off x="7936865" y="2231390"/>
            <a:ext cx="3479165" cy="30353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</a:t>
            </a:r>
            <a:r>
              <a:rPr 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IP</a:t>
            </a:r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合影】</a:t>
            </a:r>
            <a:endParaRPr lang="zh-CN" altLang="en-US" sz="28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0890" y="1219200"/>
            <a:ext cx="109435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u="sng"/>
              <a:t>将</a:t>
            </a:r>
            <a:r>
              <a:rPr lang="en-US" altLang="zh-CN" sz="2000" u="sng"/>
              <a:t>“</a:t>
            </a:r>
            <a:r>
              <a:rPr lang="zh-CN" altLang="en-US" sz="2000" u="sng"/>
              <a:t>遇见</a:t>
            </a:r>
            <a:r>
              <a:rPr lang="en-US" altLang="zh-CN" sz="2000" u="sng"/>
              <a:t>IP</a:t>
            </a:r>
            <a:r>
              <a:rPr lang="zh-CN" altLang="en-US" sz="2000" u="sng"/>
              <a:t>搬至年会入口处，传播企业品牌文化；同时设置抓娃娃机，加强互动性。</a:t>
            </a:r>
            <a:endParaRPr lang="zh-CN" altLang="en-US" sz="2000" u="sng"/>
          </a:p>
        </p:txBody>
      </p:sp>
      <p:pic>
        <p:nvPicPr>
          <p:cNvPr id="7" name="图片 6" descr="IMG_163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325995" y="2626995"/>
            <a:ext cx="4164965" cy="3495040"/>
          </a:xfrm>
          <a:prstGeom prst="rect">
            <a:avLst/>
          </a:prstGeom>
        </p:spPr>
      </p:pic>
      <p:pic>
        <p:nvPicPr>
          <p:cNvPr id="10" name="图片 9" descr="IMG_1632"/>
          <p:cNvPicPr>
            <a:picLocks noChangeAspect="1"/>
          </p:cNvPicPr>
          <p:nvPr/>
        </p:nvPicPr>
        <p:blipFill>
          <a:blip r:embed="rId2"/>
          <a:srcRect t="14481" b="26769"/>
          <a:stretch>
            <a:fillRect/>
          </a:stretch>
        </p:blipFill>
        <p:spPr>
          <a:xfrm>
            <a:off x="848995" y="2092960"/>
            <a:ext cx="3168650" cy="4029075"/>
          </a:xfrm>
          <a:prstGeom prst="rect">
            <a:avLst/>
          </a:prstGeom>
        </p:spPr>
      </p:pic>
      <p:pic>
        <p:nvPicPr>
          <p:cNvPr id="12" name="图片 11" descr="IMG_163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81145" y="2092960"/>
            <a:ext cx="3168650" cy="40481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【舞台及灯光】</a:t>
            </a:r>
            <a:endParaRPr lang="zh-CN" altLang="en-US" sz="28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3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88960" y="1984375"/>
            <a:ext cx="3168650" cy="4220845"/>
          </a:xfrm>
          <a:prstGeom prst="rect">
            <a:avLst/>
          </a:prstGeom>
        </p:spPr>
      </p:pic>
      <p:pic>
        <p:nvPicPr>
          <p:cNvPr id="4" name="图片 3" descr="IMG_163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36795" y="1984375"/>
            <a:ext cx="3168650" cy="4220845"/>
          </a:xfrm>
          <a:prstGeom prst="rect">
            <a:avLst/>
          </a:prstGeom>
        </p:spPr>
      </p:pic>
      <p:pic>
        <p:nvPicPr>
          <p:cNvPr id="5" name="图片 4" descr="IMG_16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4630" y="1984375"/>
            <a:ext cx="3168650" cy="42202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84630" y="1097915"/>
            <a:ext cx="9047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u="sng"/>
              <a:t>主舞台设置</a:t>
            </a:r>
            <a:r>
              <a:rPr lang="en-US" altLang="zh-CN" sz="2000" u="sng"/>
              <a:t>LED</a:t>
            </a:r>
            <a:r>
              <a:rPr lang="zh-CN" altLang="en-US" sz="2000" u="sng"/>
              <a:t>屏实时直播舞台表演，灯光随舞台情景变化不同氛围灯光。</a:t>
            </a:r>
            <a:endParaRPr lang="zh-CN" altLang="en-US" sz="2000" u="sng"/>
          </a:p>
        </p:txBody>
      </p:sp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【园游会区域】</a:t>
            </a:r>
            <a:endParaRPr lang="zh-CN" altLang="en-US" sz="28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84630" y="1097915"/>
            <a:ext cx="9047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u="sng"/>
              <a:t>年会场地以大片草坪为主，园游会区域打造为露营式草坪梦幻游乐园。</a:t>
            </a:r>
            <a:endParaRPr lang="zh-CN" altLang="en-US" sz="2000" u="sng"/>
          </a:p>
        </p:txBody>
      </p:sp>
      <p:pic>
        <p:nvPicPr>
          <p:cNvPr id="3" name="图片 2" descr="IMG_164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760595" y="2203450"/>
            <a:ext cx="3168650" cy="4128770"/>
          </a:xfrm>
          <a:prstGeom prst="rect">
            <a:avLst/>
          </a:prstGeom>
        </p:spPr>
      </p:pic>
      <p:pic>
        <p:nvPicPr>
          <p:cNvPr id="4" name="图片 3" descr="IMG_164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139430" y="1973580"/>
            <a:ext cx="3168650" cy="3825240"/>
          </a:xfrm>
          <a:prstGeom prst="rect">
            <a:avLst/>
          </a:prstGeom>
        </p:spPr>
      </p:pic>
      <p:pic>
        <p:nvPicPr>
          <p:cNvPr id="5" name="图片 4" descr="IMG_164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1385" y="4007485"/>
            <a:ext cx="3629025" cy="24415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【休闲区域】</a:t>
            </a:r>
            <a:endParaRPr lang="zh-CN" altLang="en-US" sz="28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84630" y="1097915"/>
            <a:ext cx="9047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u="sng"/>
              <a:t>休闲区域打造为餐车式风格，提供茶歇、精酿啤酒等。</a:t>
            </a:r>
            <a:endParaRPr lang="zh-CN" altLang="en-US" sz="2000" u="sng"/>
          </a:p>
        </p:txBody>
      </p:sp>
      <p:pic>
        <p:nvPicPr>
          <p:cNvPr id="5" name="图片 4" descr="IMG_164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803140" y="2568575"/>
            <a:ext cx="2620010" cy="3071495"/>
          </a:xfrm>
          <a:prstGeom prst="rect">
            <a:avLst/>
          </a:prstGeom>
        </p:spPr>
      </p:pic>
      <p:pic>
        <p:nvPicPr>
          <p:cNvPr id="7" name="图片 6" descr="IMG_164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94600" y="3319780"/>
            <a:ext cx="3473450" cy="2647315"/>
          </a:xfrm>
          <a:prstGeom prst="rect">
            <a:avLst/>
          </a:prstGeom>
        </p:spPr>
      </p:pic>
      <p:pic>
        <p:nvPicPr>
          <p:cNvPr id="10" name="图片 9" descr="IMG_164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3040" y="2081530"/>
            <a:ext cx="3168650" cy="33889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【指引导视】</a:t>
            </a:r>
            <a:endParaRPr lang="zh-CN" altLang="en-US" sz="28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rcRect l="30405" r="24567"/>
          <a:stretch>
            <a:fillRect/>
          </a:stretch>
        </p:blipFill>
        <p:spPr>
          <a:xfrm>
            <a:off x="1529080" y="1162685"/>
            <a:ext cx="2733675" cy="388683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529080" y="5454650"/>
            <a:ext cx="2223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【车库导视】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925" y="1162685"/>
            <a:ext cx="2974975" cy="388747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070" y="1163320"/>
            <a:ext cx="2923540" cy="38868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06925" y="5454650"/>
            <a:ext cx="2785110" cy="285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【功能区域导视】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83905" y="5454650"/>
            <a:ext cx="1823085" cy="231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【游戏说明展架】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635"/>
            <a:ext cx="12201525" cy="6867525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-DCR_C♡ral25"/>
          <p:cNvSpPr/>
          <p:nvPr>
            <p:custDataLst>
              <p:tags r:id="rId1"/>
            </p:custDataLst>
          </p:nvPr>
        </p:nvSpPr>
        <p:spPr>
          <a:xfrm>
            <a:off x="6850380" y="990600"/>
            <a:ext cx="3642360" cy="5105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PA-DCR_C♡ral26"/>
          <p:cNvGrpSpPr/>
          <p:nvPr>
            <p:custDataLst>
              <p:tags r:id="rId2"/>
            </p:custDataLst>
          </p:nvPr>
        </p:nvGrpSpPr>
        <p:grpSpPr>
          <a:xfrm>
            <a:off x="10992625" y="2435499"/>
            <a:ext cx="280390" cy="1635591"/>
            <a:chOff x="1281709" y="3165231"/>
            <a:chExt cx="280390" cy="1635591"/>
          </a:xfrm>
        </p:grpSpPr>
        <p:sp>
          <p:nvSpPr>
            <p:cNvPr id="6" name="PA-椭圆 5"/>
            <p:cNvSpPr/>
            <p:nvPr>
              <p:custDataLst>
                <p:tags r:id="rId3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PA-椭圆 6"/>
            <p:cNvSpPr/>
            <p:nvPr>
              <p:custDataLst>
                <p:tags r:id="rId4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PA-椭圆 7"/>
            <p:cNvSpPr/>
            <p:nvPr>
              <p:custDataLst>
                <p:tags r:id="rId5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PA-椭圆 8"/>
            <p:cNvSpPr/>
            <p:nvPr>
              <p:custDataLst>
                <p:tags r:id="rId6"/>
              </p:custDataLst>
            </p:nvPr>
          </p:nvSpPr>
          <p:spPr>
            <a:xfrm>
              <a:off x="1281709" y="453705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-DCR_C♡ral27"/>
          <p:cNvGrpSpPr/>
          <p:nvPr>
            <p:custDataLst>
              <p:tags r:id="rId7"/>
            </p:custDataLst>
          </p:nvPr>
        </p:nvGrpSpPr>
        <p:grpSpPr>
          <a:xfrm rot="5400000">
            <a:off x="1999791" y="3271129"/>
            <a:ext cx="280390" cy="1616541"/>
            <a:chOff x="1281709" y="3165231"/>
            <a:chExt cx="280390" cy="1616541"/>
          </a:xfrm>
        </p:grpSpPr>
        <p:sp>
          <p:nvSpPr>
            <p:cNvPr id="12" name="PA-椭圆 11"/>
            <p:cNvSpPr/>
            <p:nvPr>
              <p:custDataLst>
                <p:tags r:id="rId8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PA-椭圆 12"/>
            <p:cNvSpPr/>
            <p:nvPr>
              <p:custDataLst>
                <p:tags r:id="rId9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PA-椭圆 13"/>
            <p:cNvSpPr/>
            <p:nvPr>
              <p:custDataLst>
                <p:tags r:id="rId10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PA-椭圆 14"/>
            <p:cNvSpPr/>
            <p:nvPr>
              <p:custDataLst>
                <p:tags r:id="rId11"/>
              </p:custDataLst>
            </p:nvPr>
          </p:nvSpPr>
          <p:spPr>
            <a:xfrm>
              <a:off x="1281709" y="451800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PA-DCR_C♡ral28"/>
          <p:cNvSpPr txBox="1"/>
          <p:nvPr>
            <p:custDataLst>
              <p:tags r:id="rId12"/>
            </p:custDataLst>
          </p:nvPr>
        </p:nvSpPr>
        <p:spPr>
          <a:xfrm>
            <a:off x="7070381" y="2474330"/>
            <a:ext cx="3142284" cy="25533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PART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04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7" name="PA-DCR_C♡ral29"/>
          <p:cNvCxnSpPr>
            <a:endCxn id="18" idx="2"/>
          </p:cNvCxnSpPr>
          <p:nvPr>
            <p:custDataLst>
              <p:tags r:id="rId13"/>
            </p:custDataLst>
          </p:nvPr>
        </p:nvCxnSpPr>
        <p:spPr>
          <a:xfrm>
            <a:off x="6830060" y="1997613"/>
            <a:ext cx="25185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-DCR_C♡ral30"/>
          <p:cNvSpPr/>
          <p:nvPr>
            <p:custDataLst>
              <p:tags r:id="rId14"/>
            </p:custDataLst>
          </p:nvPr>
        </p:nvSpPr>
        <p:spPr>
          <a:xfrm>
            <a:off x="9348646" y="1831982"/>
            <a:ext cx="331262" cy="3312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-DCR_C♡ral33"/>
          <p:cNvSpPr txBox="1"/>
          <p:nvPr>
            <p:custDataLst>
              <p:tags r:id="rId15"/>
            </p:custDataLst>
          </p:nvPr>
        </p:nvSpPr>
        <p:spPr>
          <a:xfrm>
            <a:off x="1312401" y="2474368"/>
            <a:ext cx="384910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24222D"/>
                </a:solidFill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pPr algn="l"/>
            <a:r>
              <a:rPr lang="zh-CN" altLang="en-US" sz="4800" dirty="0">
                <a:solidFill>
                  <a:schemeClr val="tx1"/>
                </a:solidFill>
                <a:latin typeface="汉仪雅酷黑简" panose="00020600040101010101" charset="-122"/>
                <a:ea typeface="汉仪雅酷黑简" panose="00020600040101010101" charset="-122"/>
              </a:rPr>
              <a:t>活动流程</a:t>
            </a:r>
            <a:endParaRPr lang="zh-CN" altLang="en-US" sz="4800" dirty="0">
              <a:solidFill>
                <a:schemeClr val="tx1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22" name="PA-DCR_C♡ral34"/>
          <p:cNvSpPr/>
          <p:nvPr>
            <p:custDataLst>
              <p:tags r:id="rId16"/>
            </p:custDataLst>
          </p:nvPr>
        </p:nvSpPr>
        <p:spPr>
          <a:xfrm>
            <a:off x="1312666" y="3498729"/>
            <a:ext cx="3445008" cy="778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00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48005" y="184785"/>
          <a:ext cx="9767570" cy="6378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1195"/>
                <a:gridCol w="2303780"/>
                <a:gridCol w="5522595"/>
              </a:tblGrid>
              <a:tr h="390525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rgbClr val="C00000"/>
                          </a:solidFill>
                        </a:rPr>
                        <a:t>时间</a:t>
                      </a:r>
                      <a:endParaRPr sz="11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rgbClr val="C00000"/>
                          </a:solidFill>
                        </a:rPr>
                        <a:t>主题</a:t>
                      </a:r>
                      <a:endParaRPr sz="11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rgbClr val="C00000"/>
                          </a:solidFill>
                        </a:rPr>
                        <a:t>内容</a:t>
                      </a:r>
                      <a:endParaRPr sz="11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00-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chemeClr val="tx1"/>
                          </a:solidFill>
                        </a:rPr>
                        <a:t>现场签到</a:t>
                      </a:r>
                      <a:endParaRPr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chemeClr val="tx1"/>
                          </a:solidFill>
                        </a:rPr>
                        <a:t>来宾签到+伴手礼</a:t>
                      </a:r>
                      <a:endParaRPr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57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00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休闲娱乐、音乐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暖场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NPC cos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；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来宾自行在主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KV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板处拍照打卡；参与游园会赢筹码；享受休闲茶歇、精酿。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:-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DJ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炸场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晚会开始前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DJ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炸场，活跃气氛。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00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-18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主持人开场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主持人开场</a:t>
                      </a:r>
                      <a:endParaRPr lang="zh-CN" altLang="en-US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05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:-1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cos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秀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专业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cos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走秀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员工代表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cos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走秀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sz="11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25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-18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BOSS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秀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</a:pPr>
                      <a:r>
                        <a:rPr lang="en-US" sz="1100" b="1">
                          <a:sym typeface="+mn-ea"/>
                        </a:rPr>
                        <a:t>BOSS</a:t>
                      </a:r>
                      <a:r>
                        <a:rPr lang="zh-CN" altLang="en-US" sz="1100" b="1">
                          <a:sym typeface="+mn-ea"/>
                        </a:rPr>
                        <a:t>机车炫酷出场</a:t>
                      </a:r>
                      <a:r>
                        <a:rPr lang="en-US" altLang="zh-CN" sz="1100" b="1">
                          <a:sym typeface="+mn-ea"/>
                        </a:rPr>
                        <a:t>+BOSS</a:t>
                      </a:r>
                      <a:r>
                        <a:rPr lang="zh-CN" altLang="en-US" sz="1100" b="1">
                          <a:sym typeface="+mn-ea"/>
                        </a:rPr>
                        <a:t>致辞</a:t>
                      </a:r>
                      <a:endParaRPr lang="zh-CN" altLang="en-US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45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人气歌手表演</a:t>
                      </a:r>
                      <a:endParaRPr 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网络人气歌手陈琦凡歌唱表演</a:t>
                      </a:r>
                      <a:endParaRPr 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00-19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员工表演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合伙人代表</a:t>
                      </a:r>
                      <a:r>
                        <a:rPr lang="en-US" altLang="zh-CN" sz="1100" b="1">
                          <a:sym typeface="+mn-ea"/>
                        </a:rPr>
                        <a:t>“</a:t>
                      </a:r>
                      <a:r>
                        <a:rPr lang="zh-CN" altLang="en-US" sz="1100" b="1">
                          <a:sym typeface="+mn-ea"/>
                        </a:rPr>
                        <a:t>吐槽大会</a:t>
                      </a:r>
                      <a:r>
                        <a:rPr lang="en-US" altLang="zh-CN" sz="1100" b="1">
                          <a:sym typeface="+mn-ea"/>
                        </a:rPr>
                        <a:t>”</a:t>
                      </a:r>
                      <a:endParaRPr lang="en-US" altLang="zh-CN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盲盒抽奖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 </a:t>
                      </a:r>
                      <a:endParaRPr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第一轮年度盲盒抽奖</a:t>
                      </a:r>
                      <a:endParaRPr lang="zh-CN" altLang="en-US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100" b="1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《字源奇说》脱口秀</a:t>
                      </a:r>
                      <a:endParaRPr 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脱口秀创新解读品牌价值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40-20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员工表演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员工代表表演歌舞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00-20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05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盲盒抽奖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 </a:t>
                      </a:r>
                      <a:endParaRPr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第二轮年度盲盒抽奖</a:t>
                      </a:r>
                      <a:endParaRPr lang="zh-CN" altLang="en-US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05-20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魔术表演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互动喜剧魔术</a:t>
                      </a:r>
                      <a:endParaRPr lang="zh-CN" altLang="en-US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25-20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员工表演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小品、情景剧表演</a:t>
                      </a:r>
                      <a:endParaRPr lang="zh-CN" altLang="en-US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45-20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</a:rPr>
                        <a:t>盲盒抽奖</a:t>
                      </a:r>
                      <a:r>
                        <a:rPr sz="1100" b="1">
                          <a:solidFill>
                            <a:schemeClr val="tx1"/>
                          </a:solidFill>
                        </a:rPr>
                        <a:t> </a:t>
                      </a:r>
                      <a:endParaRPr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第三轮年度盲盒抽奖</a:t>
                      </a:r>
                      <a:endParaRPr lang="zh-CN" altLang="en-US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50-21</a:t>
                      </a: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：</a:t>
                      </a:r>
                      <a:r>
                        <a:rPr lang="en-US" altLang="zh-CN" sz="1100" b="1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altLang="zh-CN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</a:rPr>
                        <a:t>颁奖典礼</a:t>
                      </a:r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公布园游会筹码游戏最终赢家；年度最佳coser；年度最佳表演奖；最佳门店；最佳员工等奖项。</a:t>
                      </a:r>
                      <a:endParaRPr lang="zh-CN" altLang="en-US" sz="1100" b="1">
                        <a:sym typeface="+mn-ea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主持人结束语</a:t>
                      </a:r>
                      <a:endParaRPr lang="zh-CN" altLang="en-US" sz="1100" b="1">
                        <a:sym typeface="+mn-ea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100" b="1">
                          <a:sym typeface="+mn-ea"/>
                        </a:rPr>
                        <a:t>门店及部门合影</a:t>
                      </a:r>
                      <a:endParaRPr lang="zh-CN" altLang="en-US" sz="1100" b="1"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10038080" y="1797050"/>
            <a:ext cx="946150" cy="418846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36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  <a:sym typeface="+mn-ea"/>
              </a:rPr>
              <a:t>【活动流程】</a:t>
            </a:r>
            <a:endParaRPr lang="zh-CN" altLang="en-US" sz="36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  <a:p>
            <a:endParaRPr lang="zh-CN" altLang="en-US" sz="36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 advClick="0" advTm="2000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【签到】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4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064500" y="1828165"/>
            <a:ext cx="3168650" cy="4098290"/>
          </a:xfrm>
          <a:prstGeom prst="rect">
            <a:avLst/>
          </a:prstGeom>
        </p:spPr>
      </p:pic>
      <p:pic>
        <p:nvPicPr>
          <p:cNvPr id="4" name="图片 3" descr="IMG_164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04715" y="3804920"/>
            <a:ext cx="3218815" cy="2021205"/>
          </a:xfrm>
          <a:prstGeom prst="rect">
            <a:avLst/>
          </a:prstGeom>
        </p:spPr>
      </p:pic>
      <p:pic>
        <p:nvPicPr>
          <p:cNvPr id="5" name="图片 4" descr="IMG_16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0965" y="3775075"/>
            <a:ext cx="3333750" cy="20497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37615" y="1350645"/>
            <a:ext cx="6827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u="sng"/>
              <a:t>参会员工签到后由工作人员为其带上手环、发放年会伴手礼。</a:t>
            </a:r>
            <a:endParaRPr lang="zh-CN" altLang="en-US" b="1" u="sng"/>
          </a:p>
        </p:txBody>
      </p:sp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【休闲娱乐】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1380" y="1218565"/>
            <a:ext cx="907796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b="1" u="sng"/>
              <a:t>园游会设置多款小游戏，如左轮手枪、羊了个羊、二十一点、大小点挑战等游戏，每赢一轮游戏可获得筹码，筹码最多者可获得神秘大奖；</a:t>
            </a:r>
            <a:endParaRPr lang="zh-CN" altLang="en-US" b="1" u="sng"/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b="1" u="sng"/>
              <a:t>设置精致茶歇、精酿啤酒，享受悠闲午后。</a:t>
            </a:r>
            <a:endParaRPr lang="zh-CN" altLang="en-US" b="1" u="sng"/>
          </a:p>
        </p:txBody>
      </p:sp>
      <p:pic>
        <p:nvPicPr>
          <p:cNvPr id="4" name="图片 3" descr="IMG_165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573010" y="2750185"/>
            <a:ext cx="2646680" cy="3534410"/>
          </a:xfrm>
          <a:prstGeom prst="rect">
            <a:avLst/>
          </a:prstGeom>
        </p:spPr>
      </p:pic>
      <p:pic>
        <p:nvPicPr>
          <p:cNvPr id="5" name="图片 4" descr="IMG_165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67275" y="2750185"/>
            <a:ext cx="2640965" cy="3535045"/>
          </a:xfrm>
          <a:prstGeom prst="rect">
            <a:avLst/>
          </a:prstGeom>
        </p:spPr>
      </p:pic>
      <p:pic>
        <p:nvPicPr>
          <p:cNvPr id="6" name="图片 5" descr="IMG_165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36775" y="2741930"/>
            <a:ext cx="2665730" cy="35521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NPC  COS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1380" y="1218565"/>
            <a:ext cx="907796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b="1" u="sng"/>
              <a:t>晚会未开始前，</a:t>
            </a:r>
            <a:r>
              <a:rPr lang="en-US" altLang="zh-CN" b="1" u="sng"/>
              <a:t>cos</a:t>
            </a:r>
            <a:r>
              <a:rPr lang="zh-CN" altLang="en-US" b="1" u="sng"/>
              <a:t>协会专业</a:t>
            </a:r>
            <a:r>
              <a:rPr lang="en-US" altLang="zh-CN" b="1" u="sng"/>
              <a:t>coser</a:t>
            </a:r>
            <a:r>
              <a:rPr lang="zh-CN" altLang="en-US" b="1" u="sng"/>
              <a:t>定点站位，参会来宾可合影打卡。</a:t>
            </a:r>
            <a:endParaRPr lang="zh-CN" altLang="en-US" b="1" u="sng"/>
          </a:p>
        </p:txBody>
      </p:sp>
      <p:pic>
        <p:nvPicPr>
          <p:cNvPr id="10" name="图片 9" descr="IMG_165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528820" y="2012315"/>
            <a:ext cx="3168650" cy="4231640"/>
          </a:xfrm>
          <a:prstGeom prst="rect">
            <a:avLst/>
          </a:prstGeom>
        </p:spPr>
      </p:pic>
      <p:pic>
        <p:nvPicPr>
          <p:cNvPr id="12" name="图片 11" descr="IMG_165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32090" y="2007235"/>
            <a:ext cx="3168650" cy="4241165"/>
          </a:xfrm>
          <a:prstGeom prst="rect">
            <a:avLst/>
          </a:prstGeom>
        </p:spPr>
      </p:pic>
      <p:pic>
        <p:nvPicPr>
          <p:cNvPr id="13" name="图片 12" descr="IMG_165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25550" y="2012315"/>
            <a:ext cx="3168650" cy="42208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DJ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炸场】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04290" y="5353685"/>
            <a:ext cx="10529570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sym typeface="+mn-ea"/>
              </a:rPr>
              <a:t>LSD联合利华</a:t>
            </a:r>
            <a:endParaRPr lang="zh-CN" altLang="en-US" b="1" u="sng">
              <a:solidFill>
                <a:schemeClr val="tx1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sym typeface="+mn-ea"/>
              </a:rPr>
              <a:t>代表作——LSD联合利华“合阳城事变”、LSD联合利华“烈似毒”</a:t>
            </a:r>
            <a:endParaRPr lang="zh-CN" altLang="en-US" b="1" u="sng">
              <a:solidFill>
                <a:schemeClr val="tx1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sym typeface="+mn-ea"/>
              </a:rPr>
              <a:t>诠释了有趣的灵魂与好看的皮囊的完美融合，深受年轻人喜爱</a:t>
            </a:r>
            <a:endParaRPr lang="zh-CN" altLang="zh-CN" b="1" u="sng">
              <a:solidFill>
                <a:schemeClr val="tx1"/>
              </a:solidFill>
              <a:sym typeface="+mn-ea"/>
            </a:endParaRPr>
          </a:p>
        </p:txBody>
      </p:sp>
      <p:pic>
        <p:nvPicPr>
          <p:cNvPr id="2097152" name="图片 2097151"/>
          <p:cNvPicPr/>
          <p:nvPr/>
        </p:nvPicPr>
        <p:blipFill>
          <a:blip r:embed="rId1"/>
          <a:stretch>
            <a:fillRect/>
          </a:stretch>
        </p:blipFill>
        <p:spPr>
          <a:xfrm>
            <a:off x="1304290" y="1113790"/>
            <a:ext cx="4814570" cy="4258310"/>
          </a:xfrm>
          <a:prstGeom prst="rect">
            <a:avLst/>
          </a:prstGeom>
        </p:spPr>
      </p:pic>
      <p:pic>
        <p:nvPicPr>
          <p:cNvPr id="2097154" name="图片 2097153"/>
          <p:cNvPicPr/>
          <p:nvPr/>
        </p:nvPicPr>
        <p:blipFill>
          <a:blip r:embed="rId2"/>
          <a:stretch>
            <a:fillRect/>
          </a:stretch>
        </p:blipFill>
        <p:spPr>
          <a:xfrm>
            <a:off x="6319520" y="1113790"/>
            <a:ext cx="4460240" cy="42716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Click="0" advTm="2000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COS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秀】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9810" y="5964555"/>
            <a:ext cx="1052957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sym typeface="+mn-ea"/>
              </a:rPr>
              <a:t>专业</a:t>
            </a:r>
            <a:r>
              <a:rPr lang="en-US" altLang="zh-CN" b="1" u="sng">
                <a:solidFill>
                  <a:schemeClr val="tx1"/>
                </a:solidFill>
                <a:sym typeface="+mn-ea"/>
              </a:rPr>
              <a:t>coser+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员工代表</a:t>
            </a:r>
            <a:r>
              <a:rPr lang="en-US" altLang="zh-CN" b="1" u="sng">
                <a:solidFill>
                  <a:schemeClr val="tx1"/>
                </a:solidFill>
                <a:sym typeface="+mn-ea"/>
              </a:rPr>
              <a:t>coser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联合走秀，并由观众投票出最喜欢的</a:t>
            </a:r>
            <a:r>
              <a:rPr lang="en-US" altLang="zh-CN" b="1" u="sng">
                <a:solidFill>
                  <a:schemeClr val="tx1"/>
                </a:solidFill>
                <a:sym typeface="+mn-ea"/>
              </a:rPr>
              <a:t>coser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大奖。</a:t>
            </a:r>
            <a:endParaRPr lang="zh-CN" altLang="en-US" b="1" u="sng">
              <a:solidFill>
                <a:schemeClr val="tx1"/>
              </a:solidFill>
              <a:sym typeface="+mn-ea"/>
            </a:endParaRPr>
          </a:p>
        </p:txBody>
      </p:sp>
      <p:pic>
        <p:nvPicPr>
          <p:cNvPr id="3" name="图片 2" descr="IMG_1659"/>
          <p:cNvPicPr>
            <a:picLocks noChangeAspect="1"/>
          </p:cNvPicPr>
          <p:nvPr/>
        </p:nvPicPr>
        <p:blipFill>
          <a:blip r:embed="rId1"/>
          <a:srcRect t="11537" b="41713"/>
          <a:stretch>
            <a:fillRect/>
          </a:stretch>
        </p:blipFill>
        <p:spPr>
          <a:xfrm>
            <a:off x="8036560" y="2758440"/>
            <a:ext cx="3168650" cy="3206115"/>
          </a:xfrm>
          <a:prstGeom prst="rect">
            <a:avLst/>
          </a:prstGeom>
        </p:spPr>
      </p:pic>
      <p:pic>
        <p:nvPicPr>
          <p:cNvPr id="4" name="图片 3" descr="IMG_1658"/>
          <p:cNvPicPr>
            <a:picLocks noChangeAspect="1"/>
          </p:cNvPicPr>
          <p:nvPr/>
        </p:nvPicPr>
        <p:blipFill>
          <a:blip r:embed="rId2"/>
          <a:srcRect t="11833" b="26620"/>
          <a:stretch>
            <a:fillRect/>
          </a:stretch>
        </p:blipFill>
        <p:spPr>
          <a:xfrm>
            <a:off x="4618355" y="1318260"/>
            <a:ext cx="3168650" cy="4220845"/>
          </a:xfrm>
          <a:prstGeom prst="rect">
            <a:avLst/>
          </a:prstGeom>
        </p:spPr>
      </p:pic>
      <p:pic>
        <p:nvPicPr>
          <p:cNvPr id="5" name="图片 4" descr="IMG_1657"/>
          <p:cNvPicPr>
            <a:picLocks noChangeAspect="1"/>
          </p:cNvPicPr>
          <p:nvPr/>
        </p:nvPicPr>
        <p:blipFill>
          <a:blip r:embed="rId3"/>
          <a:srcRect t="11981" b="26620"/>
          <a:stretch>
            <a:fillRect/>
          </a:stretch>
        </p:blipFill>
        <p:spPr>
          <a:xfrm>
            <a:off x="1151890" y="1140460"/>
            <a:ext cx="3168650" cy="421068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</a:t>
            </a:r>
            <a:r>
              <a:rPr lang="en-US" altLang="zh-CN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BOSS</a:t>
            </a:r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秀】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9810" y="5964555"/>
            <a:ext cx="1052957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u="sng">
                <a:solidFill>
                  <a:schemeClr val="tx1"/>
                </a:solidFill>
                <a:sym typeface="+mn-ea"/>
              </a:rPr>
              <a:t>BOSS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机车秀震撼来袭，打破对</a:t>
            </a:r>
            <a:r>
              <a:rPr lang="en-US" altLang="zh-CN" b="1" u="sng">
                <a:solidFill>
                  <a:schemeClr val="tx1"/>
                </a:solidFill>
                <a:sym typeface="+mn-ea"/>
              </a:rPr>
              <a:t>BOSS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刻板印象。</a:t>
            </a:r>
            <a:endParaRPr lang="zh-CN" altLang="en-US" b="1" u="sng">
              <a:solidFill>
                <a:schemeClr val="tx1"/>
              </a:solidFill>
              <a:sym typeface="+mn-ea"/>
            </a:endParaRPr>
          </a:p>
        </p:txBody>
      </p:sp>
      <p:pic>
        <p:nvPicPr>
          <p:cNvPr id="3" name="图片 2" descr="(3)"/>
          <p:cNvPicPr>
            <a:picLocks noChangeAspect="1"/>
          </p:cNvPicPr>
          <p:nvPr/>
        </p:nvPicPr>
        <p:blipFill>
          <a:blip r:embed="rId1"/>
          <a:srcRect t="11833" b="41852"/>
          <a:stretch>
            <a:fillRect/>
          </a:stretch>
        </p:blipFill>
        <p:spPr>
          <a:xfrm>
            <a:off x="7842885" y="2788285"/>
            <a:ext cx="3168650" cy="3176270"/>
          </a:xfrm>
          <a:prstGeom prst="rect">
            <a:avLst/>
          </a:prstGeom>
        </p:spPr>
      </p:pic>
      <p:pic>
        <p:nvPicPr>
          <p:cNvPr id="4" name="图片 3" descr="(2)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28820" y="1571625"/>
            <a:ext cx="3168650" cy="4201160"/>
          </a:xfrm>
          <a:prstGeom prst="rect">
            <a:avLst/>
          </a:prstGeom>
        </p:spPr>
      </p:pic>
      <p:pic>
        <p:nvPicPr>
          <p:cNvPr id="5" name="图片 4" descr="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14755" y="1278890"/>
            <a:ext cx="3168650" cy="42303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7915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【人气歌手表演】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5995" y="956310"/>
            <a:ext cx="1101725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60000"/>
              </a:lnSpc>
            </a:pPr>
            <a:r>
              <a:rPr sz="3600" b="1">
                <a:sym typeface="+mn-ea"/>
              </a:rPr>
              <a:t>陈崎凡</a:t>
            </a:r>
            <a:r>
              <a:rPr sz="3600" b="1">
                <a:solidFill>
                  <a:schemeClr val="tx1"/>
                </a:solidFill>
              </a:rPr>
              <a:t> </a:t>
            </a:r>
            <a:r>
              <a:rPr lang="zh-CN" sz="3600" b="1">
                <a:solidFill>
                  <a:schemeClr val="tx1"/>
                </a:solidFill>
              </a:rPr>
              <a:t>：</a:t>
            </a:r>
            <a:r>
              <a:rPr lang="en-US" altLang="zh-CN" sz="2800">
                <a:sym typeface="+mn-ea"/>
              </a:rPr>
              <a:t>年轻人最爱的新锐人气歌手，抖音红人</a:t>
            </a:r>
            <a:endParaRPr lang="en-US" altLang="zh-CN" sz="2800" b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9805" y="2078990"/>
            <a:ext cx="4331970" cy="43294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460" y="3855720"/>
            <a:ext cx="6219825" cy="25527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Click="0" advTm="2000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【员工表演秀】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6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73720" y="2092325"/>
            <a:ext cx="3168650" cy="4230370"/>
          </a:xfrm>
          <a:prstGeom prst="rect">
            <a:avLst/>
          </a:prstGeom>
        </p:spPr>
      </p:pic>
      <p:pic>
        <p:nvPicPr>
          <p:cNvPr id="4" name="图片 3" descr="IMG_166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98340" y="2091690"/>
            <a:ext cx="3570605" cy="4231005"/>
          </a:xfrm>
          <a:prstGeom prst="rect">
            <a:avLst/>
          </a:prstGeom>
        </p:spPr>
      </p:pic>
      <p:pic>
        <p:nvPicPr>
          <p:cNvPr id="5" name="图片 4" descr="IMG_166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24915" y="2091690"/>
            <a:ext cx="3168650" cy="42310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24915" y="1237615"/>
            <a:ext cx="1052957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u="sng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吐槽大会</a:t>
            </a:r>
            <a:r>
              <a:rPr lang="en-US" altLang="zh-CN" b="1" u="sng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反向表扬</a:t>
            </a:r>
            <a:r>
              <a:rPr lang="en-US" altLang="zh-CN" b="1" u="sng">
                <a:solidFill>
                  <a:schemeClr val="tx1"/>
                </a:solidFill>
                <a:sym typeface="+mn-ea"/>
              </a:rPr>
              <a:t>+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员工歌舞表演</a:t>
            </a:r>
            <a:r>
              <a:rPr lang="en-US" altLang="zh-CN" b="1" u="sng">
                <a:solidFill>
                  <a:schemeClr val="tx1"/>
                </a:solidFill>
                <a:sym typeface="+mn-ea"/>
              </a:rPr>
              <a:t>+</a:t>
            </a:r>
            <a:r>
              <a:rPr lang="zh-CN" altLang="en-US" b="1" u="sng">
                <a:solidFill>
                  <a:schemeClr val="tx1"/>
                </a:solidFill>
                <a:sym typeface="+mn-ea"/>
              </a:rPr>
              <a:t>员工小品、相声等表演，评选出最喜欢的表演节目。</a:t>
            </a:r>
            <a:endParaRPr lang="zh-CN" altLang="en-US" b="1" u="sng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45935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【年度盲盒抽取】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pic>
        <p:nvPicPr>
          <p:cNvPr id="3" name="图片 2" descr="IMG_167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59115" y="4260215"/>
            <a:ext cx="3700145" cy="2181860"/>
          </a:xfrm>
          <a:prstGeom prst="rect">
            <a:avLst/>
          </a:prstGeom>
        </p:spPr>
      </p:pic>
      <p:pic>
        <p:nvPicPr>
          <p:cNvPr id="4" name="图片 3" descr="IMG_167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79595" y="3794125"/>
            <a:ext cx="3605530" cy="2425065"/>
          </a:xfrm>
          <a:prstGeom prst="rect">
            <a:avLst/>
          </a:prstGeom>
        </p:spPr>
      </p:pic>
      <p:pic>
        <p:nvPicPr>
          <p:cNvPr id="5" name="图片 4" descr="IMG_16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955" y="2022475"/>
            <a:ext cx="3168650" cy="40589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24915" y="1237615"/>
            <a:ext cx="1052957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sym typeface="+mn-ea"/>
              </a:rPr>
              <a:t>舞台处摆放礼品堆头，晚会共抽取三轮礼品盲盒。</a:t>
            </a:r>
            <a:endParaRPr lang="zh-CN" altLang="en-US" b="1" u="sng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50393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【字源奇说脱口秀】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771525" y="5302885"/>
          <a:ext cx="8474075" cy="55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5375"/>
                <a:gridCol w="7378700"/>
              </a:tblGrid>
              <a:tr h="558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</a:rPr>
                        <a:t>生活向</a:t>
                      </a:r>
                      <a:endParaRPr lang="zh-CN" altLang="en-US" sz="2000" b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脱口秀+观众互动，分享遇见品牌故事。</a:t>
                      </a:r>
                      <a:endParaRPr lang="zh-CN" altLang="en-US" sz="20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01040" y="6037580"/>
            <a:ext cx="110686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《字源奇说》具有强大的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IP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号召力，</a:t>
            </a:r>
            <a:r>
              <a:rPr lang="zh-CN" altLang="en-US">
                <a:solidFill>
                  <a:schemeClr val="tx1"/>
                </a:solidFill>
              </a:rPr>
              <a:t>拥有大批青年死忠粉。将字源奇说</a:t>
            </a:r>
            <a:r>
              <a:rPr lang="en-US" altLang="zh-CN">
                <a:solidFill>
                  <a:schemeClr val="tx1"/>
                </a:solidFill>
              </a:rPr>
              <a:t>IP</a:t>
            </a:r>
            <a:r>
              <a:rPr lang="zh-CN" altLang="en-US">
                <a:solidFill>
                  <a:schemeClr val="tx1"/>
                </a:solidFill>
              </a:rPr>
              <a:t>导入到品牌</a:t>
            </a:r>
            <a:r>
              <a:rPr lang="en-US" altLang="zh-CN">
                <a:solidFill>
                  <a:schemeClr val="tx1"/>
                </a:solidFill>
              </a:rPr>
              <a:t>IP</a:t>
            </a:r>
            <a:r>
              <a:rPr lang="zh-CN" altLang="en-US">
                <a:solidFill>
                  <a:schemeClr val="tx1"/>
                </a:solidFill>
              </a:rPr>
              <a:t>，双向共赢。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71525" y="1021080"/>
            <a:ext cx="3754120" cy="39966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955" y="1963420"/>
            <a:ext cx="6786245" cy="30543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【魔术表演】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8650" y="175387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 u="sng"/>
              <a:t>互动喜剧魔术李南江（中国魔术最高奖金菊奖获得者）</a:t>
            </a:r>
            <a:endParaRPr lang="zh-CN" altLang="en-US" b="1" u="sng"/>
          </a:p>
        </p:txBody>
      </p:sp>
      <p:pic>
        <p:nvPicPr>
          <p:cNvPr id="7" name="图片 6" descr="IMG_167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57845" y="3003550"/>
            <a:ext cx="3611880" cy="2129155"/>
          </a:xfrm>
          <a:prstGeom prst="rect">
            <a:avLst/>
          </a:prstGeom>
        </p:spPr>
      </p:pic>
      <p:pic>
        <p:nvPicPr>
          <p:cNvPr id="10" name="图片 9" descr="IMG_167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69435" y="3003550"/>
            <a:ext cx="3637915" cy="2120900"/>
          </a:xfrm>
          <a:prstGeom prst="rect">
            <a:avLst/>
          </a:prstGeom>
        </p:spPr>
      </p:pic>
      <p:pic>
        <p:nvPicPr>
          <p:cNvPr id="12" name="图片 11" descr="IMG_167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8650" y="3003550"/>
            <a:ext cx="3590290" cy="20929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Click="0" advTm="2000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【颁奖典礼】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15" y="122618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 u="sng"/>
              <a:t>颁奖典礼</a:t>
            </a:r>
            <a:r>
              <a:rPr lang="en-US" altLang="zh-CN" b="1" u="sng"/>
              <a:t>+</a:t>
            </a:r>
            <a:r>
              <a:rPr lang="zh-CN" altLang="en-US" b="1" u="sng"/>
              <a:t>门店、部门合影。</a:t>
            </a:r>
            <a:endParaRPr lang="zh-CN" altLang="en-US" b="1" u="sng"/>
          </a:p>
        </p:txBody>
      </p:sp>
    </p:spTree>
    <p:custDataLst>
      <p:tags r:id="rId1"/>
    </p:custDataLst>
  </p:cSld>
  <p:clrMapOvr>
    <a:masterClrMapping/>
  </p:clrMapOvr>
  <p:transition spd="slow" advClick="0" advTm="2000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635"/>
            <a:ext cx="12201525" cy="6867525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-DCR_C♡ral25"/>
          <p:cNvSpPr/>
          <p:nvPr>
            <p:custDataLst>
              <p:tags r:id="rId1"/>
            </p:custDataLst>
          </p:nvPr>
        </p:nvSpPr>
        <p:spPr>
          <a:xfrm>
            <a:off x="6850380" y="990600"/>
            <a:ext cx="3642360" cy="5105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PA-DCR_C♡ral26"/>
          <p:cNvGrpSpPr/>
          <p:nvPr>
            <p:custDataLst>
              <p:tags r:id="rId2"/>
            </p:custDataLst>
          </p:nvPr>
        </p:nvGrpSpPr>
        <p:grpSpPr>
          <a:xfrm>
            <a:off x="10992625" y="2435499"/>
            <a:ext cx="280390" cy="1635591"/>
            <a:chOff x="1281709" y="3165231"/>
            <a:chExt cx="280390" cy="1635591"/>
          </a:xfrm>
        </p:grpSpPr>
        <p:sp>
          <p:nvSpPr>
            <p:cNvPr id="6" name="PA-椭圆 5"/>
            <p:cNvSpPr/>
            <p:nvPr>
              <p:custDataLst>
                <p:tags r:id="rId3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PA-椭圆 6"/>
            <p:cNvSpPr/>
            <p:nvPr>
              <p:custDataLst>
                <p:tags r:id="rId4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PA-椭圆 7"/>
            <p:cNvSpPr/>
            <p:nvPr>
              <p:custDataLst>
                <p:tags r:id="rId5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PA-椭圆 8"/>
            <p:cNvSpPr/>
            <p:nvPr>
              <p:custDataLst>
                <p:tags r:id="rId6"/>
              </p:custDataLst>
            </p:nvPr>
          </p:nvSpPr>
          <p:spPr>
            <a:xfrm>
              <a:off x="1281709" y="453705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-DCR_C♡ral27"/>
          <p:cNvGrpSpPr/>
          <p:nvPr>
            <p:custDataLst>
              <p:tags r:id="rId7"/>
            </p:custDataLst>
          </p:nvPr>
        </p:nvGrpSpPr>
        <p:grpSpPr>
          <a:xfrm rot="5400000">
            <a:off x="1999791" y="3271129"/>
            <a:ext cx="280390" cy="1616541"/>
            <a:chOff x="1281709" y="3165231"/>
            <a:chExt cx="280390" cy="1616541"/>
          </a:xfrm>
        </p:grpSpPr>
        <p:sp>
          <p:nvSpPr>
            <p:cNvPr id="12" name="PA-椭圆 11"/>
            <p:cNvSpPr/>
            <p:nvPr>
              <p:custDataLst>
                <p:tags r:id="rId8"/>
              </p:custDataLst>
            </p:nvPr>
          </p:nvSpPr>
          <p:spPr>
            <a:xfrm>
              <a:off x="1298330" y="3165231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PA-椭圆 12"/>
            <p:cNvSpPr/>
            <p:nvPr>
              <p:custDataLst>
                <p:tags r:id="rId9"/>
              </p:custDataLst>
            </p:nvPr>
          </p:nvSpPr>
          <p:spPr>
            <a:xfrm>
              <a:off x="1298330" y="3639793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PA-椭圆 13"/>
            <p:cNvSpPr/>
            <p:nvPr>
              <p:custDataLst>
                <p:tags r:id="rId10"/>
              </p:custDataLst>
            </p:nvPr>
          </p:nvSpPr>
          <p:spPr>
            <a:xfrm>
              <a:off x="1298330" y="4114355"/>
              <a:ext cx="263769" cy="26376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PA-椭圆 14"/>
            <p:cNvSpPr/>
            <p:nvPr>
              <p:custDataLst>
                <p:tags r:id="rId11"/>
              </p:custDataLst>
            </p:nvPr>
          </p:nvSpPr>
          <p:spPr>
            <a:xfrm>
              <a:off x="1281709" y="4518003"/>
              <a:ext cx="263769" cy="2637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PA-DCR_C♡ral28"/>
          <p:cNvSpPr txBox="1"/>
          <p:nvPr>
            <p:custDataLst>
              <p:tags r:id="rId12"/>
            </p:custDataLst>
          </p:nvPr>
        </p:nvSpPr>
        <p:spPr>
          <a:xfrm>
            <a:off x="7070381" y="2474330"/>
            <a:ext cx="3142284" cy="25533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PART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8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05</a:t>
            </a:r>
            <a:endParaRPr lang="en-US" altLang="zh-CN" sz="8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7" name="PA-DCR_C♡ral29"/>
          <p:cNvCxnSpPr>
            <a:endCxn id="18" idx="2"/>
          </p:cNvCxnSpPr>
          <p:nvPr>
            <p:custDataLst>
              <p:tags r:id="rId13"/>
            </p:custDataLst>
          </p:nvPr>
        </p:nvCxnSpPr>
        <p:spPr>
          <a:xfrm>
            <a:off x="6830060" y="1997613"/>
            <a:ext cx="25185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-DCR_C♡ral30"/>
          <p:cNvSpPr/>
          <p:nvPr>
            <p:custDataLst>
              <p:tags r:id="rId14"/>
            </p:custDataLst>
          </p:nvPr>
        </p:nvSpPr>
        <p:spPr>
          <a:xfrm>
            <a:off x="9348646" y="1831982"/>
            <a:ext cx="331262" cy="3312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-DCR_C♡ral33"/>
          <p:cNvSpPr txBox="1"/>
          <p:nvPr>
            <p:custDataLst>
              <p:tags r:id="rId15"/>
            </p:custDataLst>
          </p:nvPr>
        </p:nvSpPr>
        <p:spPr>
          <a:xfrm>
            <a:off x="1312401" y="2474368"/>
            <a:ext cx="384910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24222D"/>
                </a:solidFill>
                <a:latin typeface="Roboto Black" panose="02000000000000000000" pitchFamily="2" charset="-122"/>
                <a:ea typeface="Roboto Black" panose="02000000000000000000" pitchFamily="2" charset="-122"/>
              </a:defRPr>
            </a:lvl1pPr>
          </a:lstStyle>
          <a:p>
            <a:pPr algn="l"/>
            <a:r>
              <a:rPr lang="zh-CN" altLang="en-US" sz="4800" dirty="0">
                <a:solidFill>
                  <a:schemeClr val="tx1"/>
                </a:solidFill>
                <a:latin typeface="汉仪雅酷黑简" panose="00020600040101010101" charset="-122"/>
                <a:ea typeface="汉仪雅酷黑简" panose="00020600040101010101" charset="-122"/>
              </a:rPr>
              <a:t>活动保障</a:t>
            </a:r>
            <a:endParaRPr lang="zh-CN" altLang="en-US" sz="4800" dirty="0">
              <a:solidFill>
                <a:schemeClr val="tx1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22" name="PA-DCR_C♡ral34"/>
          <p:cNvSpPr/>
          <p:nvPr>
            <p:custDataLst>
              <p:tags r:id="rId16"/>
            </p:custDataLst>
          </p:nvPr>
        </p:nvSpPr>
        <p:spPr>
          <a:xfrm>
            <a:off x="1312666" y="3498729"/>
            <a:ext cx="3445008" cy="778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00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【活动前宣】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24915" y="122618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 u="sng"/>
              <a:t>活动前一周，发布线上倒计时海报。</a:t>
            </a:r>
            <a:endParaRPr lang="zh-CN" altLang="en-US" b="1" u="sng"/>
          </a:p>
        </p:txBody>
      </p:sp>
      <p:pic>
        <p:nvPicPr>
          <p:cNvPr id="10" name="图片 9" descr="IMG_168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053080" y="1594485"/>
            <a:ext cx="6240780" cy="49822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spd="slow" advClick="0" advTm="2000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【活动后宣】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96655" y="3637280"/>
            <a:ext cx="323786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内容：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展现本次亮相活动精彩瞬间。</a:t>
            </a: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发布通路：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遇见小黄鸭官方微信公众号</a:t>
            </a:r>
            <a:endParaRPr lang="zh-CN" altLang="en-US" b="1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官方抖音号</a:t>
            </a:r>
            <a:endParaRPr lang="zh-CN" altLang="en-US" b="1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官方视频号</a:t>
            </a:r>
            <a:endParaRPr lang="zh-CN" altLang="en-US" b="1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官方小红书账号</a:t>
            </a:r>
            <a:endParaRPr lang="zh-CN" altLang="en-US" b="1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 descr="IMG_16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0580" y="1033145"/>
            <a:ext cx="2420620" cy="5240020"/>
          </a:xfrm>
          <a:prstGeom prst="rect">
            <a:avLst/>
          </a:prstGeom>
        </p:spPr>
      </p:pic>
      <p:pic>
        <p:nvPicPr>
          <p:cNvPr id="4" name="图片 3" descr="IMG_16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970" y="1033145"/>
            <a:ext cx="2421255" cy="5240655"/>
          </a:xfrm>
          <a:prstGeom prst="rect">
            <a:avLst/>
          </a:prstGeom>
        </p:spPr>
      </p:pic>
      <p:pic>
        <p:nvPicPr>
          <p:cNvPr id="5" name="图片 4" descr="IMG_168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16915" y="1033145"/>
            <a:ext cx="2425700" cy="525081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Click="0" advTm="2000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【活动后宣】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70520" y="3211830"/>
            <a:ext cx="394906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内容：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活动云摄影，摄像跟拍（快剪次日出）</a:t>
            </a:r>
            <a:endParaRPr lang="zh-CN" altLang="en-US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u="sng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记录活动美好瞬间</a:t>
            </a:r>
            <a:endParaRPr lang="zh-CN" altLang="en-US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发布通路：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遇见小黄鸭官方微信公众号</a:t>
            </a:r>
            <a:endParaRPr lang="zh-CN" altLang="en-US" b="1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官方抖音号</a:t>
            </a:r>
            <a:endParaRPr lang="zh-CN" altLang="en-US" b="1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官方视频号</a:t>
            </a:r>
            <a:endParaRPr lang="zh-CN" altLang="en-US" b="1" u="sng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u="sng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官方小红书账号</a:t>
            </a:r>
            <a:endParaRPr lang="zh-CN" altLang="en-US" b="1" u="sng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739775" y="1309370"/>
            <a:ext cx="7000240" cy="466788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 spd="slow" advClick="0" advTm="2000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【活动保障】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0450" y="1033145"/>
            <a:ext cx="9876790" cy="5492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应急预案/现场布置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01.负责整个会场的平面活动及布置;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02.在搬运布置器材时要注意使用场地或者指定通道，确保安全;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03.在施工过程中要注意遵守活动场地的各项规章制度;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04.在整个布置过程中如果出现问题，需先与活动场地工作人员联系;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05.在规定的时间内要完成整个活动布置工作;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06.在施工结束后，要注意保持会场清洁;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07.布置结束后，预留2-3名工作人员，配合其他活动工作，直至活动结束;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08.注意施工安全及保证施工质量;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09.注意活动过程中来宾动线的防滑、防跌、防水、防电工作;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10.确保活动用电安全，确保用电负荷的承受力50千瓦;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11.用电包括，灯光、音响、特效、空调、照明;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12.与场地工作人员对接电工联系方式，一旦出现断电情况，可第一时间进行沟通、处理</a:t>
            </a:r>
            <a:r>
              <a:rPr lang="zh-CN" altLang="en-US">
                <a:solidFill>
                  <a:schemeClr val="bg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。</a:t>
            </a:r>
            <a:endParaRPr lang="zh-CN" altLang="en-US">
              <a:solidFill>
                <a:schemeClr val="bg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2000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70" y="0"/>
            <a:ext cx="12223750" cy="6892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7073265" cy="6887845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73265" y="5124450"/>
            <a:ext cx="5151755" cy="1762760"/>
          </a:xfrm>
          <a:prstGeom prst="rect">
            <a:avLst/>
          </a:prstGeom>
          <a:pattFill prst="pct10">
            <a:fgClr>
              <a:srgbClr val="E65985"/>
            </a:fgClr>
            <a:bgClr>
              <a:srgbClr val="FED00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8755" y="176530"/>
            <a:ext cx="11794490" cy="6523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应急预案/突发事件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01.活动公司与主办方共同成立"突发性事件"工作组，负责现场安全工作;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02.对现场工作人员，尤其是安保人员进行岗前消防安全培训;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03.活动公司与主办方相关工作人员事先制定保障性逃生路线;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04.确保场地内所有安全通道、消防栓等消防设备正常使用，确认了解应急消防设备位置;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05.为了避免各个区域内人员流动通道阻塞，各区域内由专门的安保人员和工作人员维持现场秩序，及时疏导人流;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06.现场设置安保人员，及时处理突发事件;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07，确保场地电力资源安全，安排专人在整个会议期间监督电力安全问题，如出现隐患即刻与工程部确认解决方案;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08，现场所有物料由活动公司设置专员管理 ，确保物料的安全及统计工作，设备器材由展览公司和灯光音响公司工作人员配合管理。</a:t>
            </a:r>
            <a:endParaRPr lang="zh-CN" altLang="en-US">
              <a:solidFill>
                <a:schemeClr val="tx1"/>
              </a:solidFill>
              <a:latin typeface="方正粗黑宋简繁" panose="02000000000000000000" charset="-122"/>
              <a:ea typeface="方正粗黑宋简繁" panose="02000000000000000000" charset="-122"/>
              <a:cs typeface="方正粗黑宋简繁" panose="02000000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4485" y="326390"/>
            <a:ext cx="34169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C000"/>
                </a:solidFill>
                <a:latin typeface="汉仪力量黑简" panose="00020600040101010101" charset="-122"/>
                <a:ea typeface="汉仪力量黑简" panose="00020600040101010101" charset="-122"/>
              </a:rPr>
              <a:t>【活动保障】</a:t>
            </a:r>
            <a:endParaRPr lang="zh-CN" altLang="en-US" sz="4000">
              <a:solidFill>
                <a:srgbClr val="FFC000"/>
              </a:solidFill>
              <a:latin typeface="汉仪力量黑简" panose="00020600040101010101" charset="-122"/>
              <a:ea typeface="汉仪力量黑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2000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635"/>
            <a:ext cx="12201525" cy="6867525"/>
          </a:xfrm>
          <a:prstGeom prst="rect">
            <a:avLst/>
          </a:prstGeom>
          <a:solidFill>
            <a:srgbClr val="FA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DCR_C♡ral259" descr="e7d195523061f1c0c2b73831c94a3edc981f60e396d3e182073EE1468018468A7F192AE5E5CD515B6C3125F8AF6E4EE646174E8CF0B46FD19828DCE8CDA3B3A044A74F0E769C5FA8CB87AB6FC303C8BA3785FAC64AF54247616BDCBB2D840EBD55303F1A6C4BED7A7D631CC9F77BCB67D85DCCE2B8637AC2BDA2214085FA648C8A4E08BD4C943870A84D7A3B8A5B4341"/>
          <p:cNvSpPr txBox="1"/>
          <p:nvPr>
            <p:custDataLst>
              <p:tags r:id="rId1"/>
            </p:custDataLst>
          </p:nvPr>
        </p:nvSpPr>
        <p:spPr>
          <a:xfrm>
            <a:off x="2449822" y="1287642"/>
            <a:ext cx="734695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800" dirty="0">
                <a:latin typeface="微软雅黑" panose="020B0503020204020204" pitchFamily="34" charset="-122"/>
                <a:ea typeface="Roboto Black" panose="02000000000000000000" pitchFamily="2" charset="-122"/>
                <a:cs typeface="微软雅黑" panose="020B0503020204020204" pitchFamily="34" charset="-122"/>
                <a:sym typeface="字魂59号-创粗黑" panose="00000500000000000000" pitchFamily="2" charset="-122"/>
              </a:rPr>
              <a:t>THANK YOU</a:t>
            </a:r>
            <a:endParaRPr lang="zh-CN" altLang="en-US" sz="8800" dirty="0">
              <a:latin typeface="微软雅黑" panose="020B0503020204020204" pitchFamily="34" charset="-122"/>
              <a:ea typeface="字魂59号-创粗黑" panose="00000500000000000000" pitchFamily="2" charset="-122"/>
              <a:cs typeface="微软雅黑" panose="020B0503020204020204" pitchFamily="34" charset="-122"/>
              <a:sym typeface="字魂59号-创粗黑" panose="00000500000000000000" pitchFamily="2" charset="-122"/>
            </a:endParaRPr>
          </a:p>
        </p:txBody>
      </p:sp>
      <p:sp>
        <p:nvSpPr>
          <p:cNvPr id="7" name="PA-DCR_C♡ral262"/>
          <p:cNvSpPr/>
          <p:nvPr>
            <p:custDataLst>
              <p:tags r:id="rId2"/>
            </p:custDataLst>
          </p:nvPr>
        </p:nvSpPr>
        <p:spPr>
          <a:xfrm>
            <a:off x="3250891" y="2793514"/>
            <a:ext cx="6598953" cy="186813"/>
          </a:xfrm>
          <a:custGeom>
            <a:avLst/>
            <a:gdLst>
              <a:gd name="connsiteX0" fmla="*/ 6171430 w 6598953"/>
              <a:gd name="connsiteY0" fmla="*/ 29497 h 186813"/>
              <a:gd name="connsiteX1" fmla="*/ 360566 w 6598953"/>
              <a:gd name="connsiteY1" fmla="*/ 0 h 186813"/>
              <a:gd name="connsiteX2" fmla="*/ 645701 w 6598953"/>
              <a:gd name="connsiteY2" fmla="*/ 29497 h 186813"/>
              <a:gd name="connsiteX3" fmla="*/ 852179 w 6598953"/>
              <a:gd name="connsiteY3" fmla="*/ 58993 h 186813"/>
              <a:gd name="connsiteX4" fmla="*/ 1766579 w 6598953"/>
              <a:gd name="connsiteY4" fmla="*/ 137652 h 186813"/>
              <a:gd name="connsiteX5" fmla="*/ 3654372 w 6598953"/>
              <a:gd name="connsiteY5" fmla="*/ 186813 h 186813"/>
              <a:gd name="connsiteX6" fmla="*/ 5276695 w 6598953"/>
              <a:gd name="connsiteY6" fmla="*/ 137652 h 186813"/>
              <a:gd name="connsiteX7" fmla="*/ 6063276 w 6598953"/>
              <a:gd name="connsiteY7" fmla="*/ 137652 h 186813"/>
              <a:gd name="connsiteX8" fmla="*/ 6171430 w 6598953"/>
              <a:gd name="connsiteY8" fmla="*/ 29497 h 186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8953" h="186813">
                <a:moveTo>
                  <a:pt x="6171430" y="29497"/>
                </a:moveTo>
                <a:cubicBezTo>
                  <a:pt x="5220978" y="6555"/>
                  <a:pt x="1281521" y="0"/>
                  <a:pt x="360566" y="0"/>
                </a:cubicBezTo>
                <a:cubicBezTo>
                  <a:pt x="-560389" y="0"/>
                  <a:pt x="563766" y="19665"/>
                  <a:pt x="645701" y="29497"/>
                </a:cubicBezTo>
                <a:cubicBezTo>
                  <a:pt x="727636" y="39329"/>
                  <a:pt x="665366" y="40967"/>
                  <a:pt x="852179" y="58993"/>
                </a:cubicBezTo>
                <a:cubicBezTo>
                  <a:pt x="1038992" y="77019"/>
                  <a:pt x="1299547" y="116349"/>
                  <a:pt x="1766579" y="137652"/>
                </a:cubicBezTo>
                <a:cubicBezTo>
                  <a:pt x="2233611" y="158955"/>
                  <a:pt x="3069353" y="186813"/>
                  <a:pt x="3654372" y="186813"/>
                </a:cubicBezTo>
                <a:cubicBezTo>
                  <a:pt x="4239391" y="186813"/>
                  <a:pt x="4875211" y="145845"/>
                  <a:pt x="5276695" y="137652"/>
                </a:cubicBezTo>
                <a:cubicBezTo>
                  <a:pt x="5678179" y="129459"/>
                  <a:pt x="5914153" y="158955"/>
                  <a:pt x="6063276" y="137652"/>
                </a:cubicBezTo>
                <a:cubicBezTo>
                  <a:pt x="6212399" y="116349"/>
                  <a:pt x="7121882" y="52439"/>
                  <a:pt x="6171430" y="294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-DCR_C♡ral264"/>
          <p:cNvSpPr/>
          <p:nvPr>
            <p:custDataLst>
              <p:tags r:id="rId3"/>
            </p:custDataLst>
          </p:nvPr>
        </p:nvSpPr>
        <p:spPr>
          <a:xfrm>
            <a:off x="6486614" y="5063157"/>
            <a:ext cx="340844" cy="34084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-DCR_C♡ral265"/>
          <p:cNvSpPr/>
          <p:nvPr>
            <p:custDataLst>
              <p:tags r:id="rId4"/>
            </p:custDataLst>
          </p:nvPr>
        </p:nvSpPr>
        <p:spPr>
          <a:xfrm>
            <a:off x="1612900" y="1193804"/>
            <a:ext cx="9004300" cy="45465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Roboto Black" panose="02000000000000000000" pitchFamily="2" charset="-122"/>
              <a:ea typeface="三极准柔宋" panose="00000500000000000000" pitchFamily="2" charset="-122"/>
            </a:endParaRPr>
          </a:p>
        </p:txBody>
      </p:sp>
      <p:cxnSp>
        <p:nvCxnSpPr>
          <p:cNvPr id="11" name="PA-DCR_C♡ral266"/>
          <p:cNvCxnSpPr>
            <a:endCxn id="9" idx="2"/>
          </p:cNvCxnSpPr>
          <p:nvPr>
            <p:custDataLst>
              <p:tags r:id="rId5"/>
            </p:custDataLst>
          </p:nvPr>
        </p:nvCxnSpPr>
        <p:spPr>
          <a:xfrm>
            <a:off x="1612900" y="5215557"/>
            <a:ext cx="4873714" cy="180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-DCR_C♡ral267"/>
          <p:cNvSpPr/>
          <p:nvPr>
            <p:custDataLst>
              <p:tags r:id="rId6"/>
            </p:custDataLst>
          </p:nvPr>
        </p:nvSpPr>
        <p:spPr>
          <a:xfrm>
            <a:off x="2786050" y="2980327"/>
            <a:ext cx="224354" cy="2243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Roboto Black" panose="02000000000000000000" pitchFamily="2" charset="-122"/>
              <a:ea typeface="三极准柔宋" panose="00000500000000000000" pitchFamily="2" charset="-122"/>
            </a:endParaRPr>
          </a:p>
        </p:txBody>
      </p:sp>
    </p:spTree>
  </p:cSld>
  <p:clrMapOvr>
    <a:masterClrMapping/>
  </p:clrMapOvr>
  <p:transition spd="slow" advClick="0" advTm="2000">
    <p:cut/>
  </p:transition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PA" val="v5.2.9"/>
</p:tagLst>
</file>

<file path=ppt/tags/tag66.xml><?xml version="1.0" encoding="utf-8"?>
<p:tagLst xmlns:p="http://schemas.openxmlformats.org/presentationml/2006/main">
  <p:tag name="PA" val="v5.2.9"/>
</p:tagLst>
</file>

<file path=ppt/tags/tag67.xml><?xml version="1.0" encoding="utf-8"?>
<p:tagLst xmlns:p="http://schemas.openxmlformats.org/presentationml/2006/main">
  <p:tag name="PA" val="v5.2.9"/>
</p:tagLst>
</file>

<file path=ppt/tags/tag68.xml><?xml version="1.0" encoding="utf-8"?>
<p:tagLst xmlns:p="http://schemas.openxmlformats.org/presentationml/2006/main">
  <p:tag name="PA" val="v5.2.9"/>
</p:tagLst>
</file>

<file path=ppt/tags/tag69.xml><?xml version="1.0" encoding="utf-8"?>
<p:tagLst xmlns:p="http://schemas.openxmlformats.org/presentationml/2006/main">
  <p:tag name="PA" val="v5.2.9"/>
</p:tagLst>
</file>

<file path=ppt/tags/tag70.xml><?xml version="1.0" encoding="utf-8"?>
<p:tagLst xmlns:p="http://schemas.openxmlformats.org/presentationml/2006/main">
  <p:tag name="PA" val="v5.2.9"/>
</p:tagLst>
</file>

<file path=ppt/tags/tag71.xml><?xml version="1.0" encoding="utf-8"?>
<p:tagLst xmlns:p="http://schemas.openxmlformats.org/presentationml/2006/main">
  <p:tag name="PA" val="v5.2.9"/>
</p:tagLst>
</file>

<file path=ppt/tags/tag72.xml><?xml version="1.0" encoding="utf-8"?>
<p:tagLst xmlns:p="http://schemas.openxmlformats.org/presentationml/2006/main">
  <p:tag name="PA" val="v5.2.9"/>
</p:tagLst>
</file>

<file path=ppt/tags/tag73.xml><?xml version="1.0" encoding="utf-8"?>
<p:tagLst xmlns:p="http://schemas.openxmlformats.org/presentationml/2006/main">
  <p:tag name="PA" val="v5.2.9"/>
</p:tagLst>
</file>

<file path=ppt/tags/tag74.xml><?xml version="1.0" encoding="utf-8"?>
<p:tagLst xmlns:p="http://schemas.openxmlformats.org/presentationml/2006/main">
  <p:tag name="PA" val="v5.2.9"/>
</p:tagLst>
</file>

<file path=ppt/tags/tag75.xml><?xml version="1.0" encoding="utf-8"?>
<p:tagLst xmlns:p="http://schemas.openxmlformats.org/presentationml/2006/main">
  <p:tag name="PA" val="v5.2.9"/>
</p:tagLst>
</file>

<file path=ppt/tags/tag76.xml><?xml version="1.0" encoding="utf-8"?>
<p:tagLst xmlns:p="http://schemas.openxmlformats.org/presentationml/2006/main">
  <p:tag name="PA" val="v5.2.9"/>
</p:tagLst>
</file>

<file path=ppt/tags/tag77.xml><?xml version="1.0" encoding="utf-8"?>
<p:tagLst xmlns:p="http://schemas.openxmlformats.org/presentationml/2006/main">
  <p:tag name="PA" val="v5.2.9"/>
</p:tagLst>
</file>

<file path=ppt/tags/tag78.xml><?xml version="1.0" encoding="utf-8"?>
<p:tagLst xmlns:p="http://schemas.openxmlformats.org/presentationml/2006/main">
  <p:tag name="PA" val="v5.2.9"/>
</p:tagLst>
</file>

<file path=ppt/tags/tag79.xml><?xml version="1.0" encoding="utf-8"?>
<p:tagLst xmlns:p="http://schemas.openxmlformats.org/presentationml/2006/main">
  <p:tag name="PA" val="v5.2.9"/>
</p:tagLst>
</file>

<file path=ppt/tags/tag80.xml><?xml version="1.0" encoding="utf-8"?>
<p:tagLst xmlns:p="http://schemas.openxmlformats.org/presentationml/2006/main">
  <p:tag name="PA" val="v5.2.9"/>
</p:tagLst>
</file>

<file path=ppt/tags/tag8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82.xml><?xml version="1.0" encoding="utf-8"?>
<p:tagLst xmlns:p="http://schemas.openxmlformats.org/presentationml/2006/main">
  <p:tag name="PA" val="v5.2.9"/>
</p:tagLst>
</file>

<file path=ppt/tags/tag83.xml><?xml version="1.0" encoding="utf-8"?>
<p:tagLst xmlns:p="http://schemas.openxmlformats.org/presentationml/2006/main">
  <p:tag name="PA" val="v5.2.9"/>
</p:tagLst>
</file>

<file path=ppt/tags/tag84.xml><?xml version="1.0" encoding="utf-8"?>
<p:tagLst xmlns:p="http://schemas.openxmlformats.org/presentationml/2006/main">
  <p:tag name="PA" val="v5.2.9"/>
</p:tagLst>
</file>

<file path=ppt/tags/tag85.xml><?xml version="1.0" encoding="utf-8"?>
<p:tagLst xmlns:p="http://schemas.openxmlformats.org/presentationml/2006/main">
  <p:tag name="PA" val="v5.2.9"/>
</p:tagLst>
</file>

<file path=ppt/tags/tag86.xml><?xml version="1.0" encoding="utf-8"?>
<p:tagLst xmlns:p="http://schemas.openxmlformats.org/presentationml/2006/main">
  <p:tag name="PA" val="v5.2.9"/>
</p:tagLst>
</file>

<file path=ppt/tags/tag87.xml><?xml version="1.0" encoding="utf-8"?>
<p:tagLst xmlns:p="http://schemas.openxmlformats.org/presentationml/2006/main">
  <p:tag name="PA" val="v5.2.9"/>
</p:tagLst>
</file>

<file path=ppt/tags/tag88.xml><?xml version="1.0" encoding="utf-8"?>
<p:tagLst xmlns:p="http://schemas.openxmlformats.org/presentationml/2006/main">
  <p:tag name="PA" val="v5.2.9"/>
</p:tagLst>
</file>

<file path=ppt/tags/tag89.xml><?xml version="1.0" encoding="utf-8"?>
<p:tagLst xmlns:p="http://schemas.openxmlformats.org/presentationml/2006/main">
  <p:tag name="PA" val="v5.2.9"/>
</p:tagLst>
</file>

<file path=ppt/tags/tag90.xml><?xml version="1.0" encoding="utf-8"?>
<p:tagLst xmlns:p="http://schemas.openxmlformats.org/presentationml/2006/main">
  <p:tag name="PA" val="v5.2.9"/>
</p:tagLst>
</file>

<file path=ppt/tags/tag91.xml><?xml version="1.0" encoding="utf-8"?>
<p:tagLst xmlns:p="http://schemas.openxmlformats.org/presentationml/2006/main">
  <p:tag name="PA" val="v5.2.9"/>
</p:tagLst>
</file>

<file path=ppt/tags/tag92.xml><?xml version="1.0" encoding="utf-8"?>
<p:tagLst xmlns:p="http://schemas.openxmlformats.org/presentationml/2006/main">
  <p:tag name="PA" val="v5.2.9"/>
</p:tagLst>
</file>

<file path=ppt/tags/tag93.xml><?xml version="1.0" encoding="utf-8"?>
<p:tagLst xmlns:p="http://schemas.openxmlformats.org/presentationml/2006/main">
  <p:tag name="PA" val="v5.2.9"/>
</p:tagLst>
</file>

<file path=ppt/tags/tag94.xml><?xml version="1.0" encoding="utf-8"?>
<p:tagLst xmlns:p="http://schemas.openxmlformats.org/presentationml/2006/main">
  <p:tag name="PA" val="v5.2.9"/>
</p:tagLst>
</file>

<file path=ppt/tags/tag95.xml><?xml version="1.0" encoding="utf-8"?>
<p:tagLst xmlns:p="http://schemas.openxmlformats.org/presentationml/2006/main">
  <p:tag name="PA" val="v5.2.9"/>
</p:tagLst>
</file>

<file path=ppt/tags/tag96.xml><?xml version="1.0" encoding="utf-8"?>
<p:tagLst xmlns:p="http://schemas.openxmlformats.org/presentationml/2006/main">
  <p:tag name="PA" val="v5.2.9"/>
</p:tagLst>
</file>

<file path=ppt/tags/tag97.xml><?xml version="1.0" encoding="utf-8"?>
<p:tagLst xmlns:p="http://schemas.openxmlformats.org/presentationml/2006/main">
  <p:tag name="PA" val="v5.2.9"/>
</p:tagLst>
</file>

<file path=ppt/tags/tag98.xml><?xml version="1.0" encoding="utf-8"?>
<p:tagLst xmlns:p="http://schemas.openxmlformats.org/presentationml/2006/main">
  <p:tag name="KSO_WM_UNIT_PLACING_PICTURE_USER_VIEWPORT" val="{&quot;height&quot;:5495,&quot;width&quot;:8290}"/>
</p:tagLst>
</file>

<file path=ppt/tags/tag9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0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0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0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0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0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05.xml><?xml version="1.0" encoding="utf-8"?>
<p:tagLst xmlns:p="http://schemas.openxmlformats.org/presentationml/2006/main">
  <p:tag name="PA" val="v5.2.9"/>
</p:tagLst>
</file>

<file path=ppt/tags/tag106.xml><?xml version="1.0" encoding="utf-8"?>
<p:tagLst xmlns:p="http://schemas.openxmlformats.org/presentationml/2006/main">
  <p:tag name="PA" val="v5.2.9"/>
</p:tagLst>
</file>

<file path=ppt/tags/tag107.xml><?xml version="1.0" encoding="utf-8"?>
<p:tagLst xmlns:p="http://schemas.openxmlformats.org/presentationml/2006/main">
  <p:tag name="PA" val="v5.2.9"/>
</p:tagLst>
</file>

<file path=ppt/tags/tag108.xml><?xml version="1.0" encoding="utf-8"?>
<p:tagLst xmlns:p="http://schemas.openxmlformats.org/presentationml/2006/main">
  <p:tag name="PA" val="v5.2.9"/>
</p:tagLst>
</file>

<file path=ppt/tags/tag109.xml><?xml version="1.0" encoding="utf-8"?>
<p:tagLst xmlns:p="http://schemas.openxmlformats.org/presentationml/2006/main">
  <p:tag name="PA" val="v5.2.9"/>
</p:tagLst>
</file>

<file path=ppt/tags/tag110.xml><?xml version="1.0" encoding="utf-8"?>
<p:tagLst xmlns:p="http://schemas.openxmlformats.org/presentationml/2006/main">
  <p:tag name="PA" val="v5.2.9"/>
</p:tagLst>
</file>

<file path=ppt/tags/tag111.xml><?xml version="1.0" encoding="utf-8"?>
<p:tagLst xmlns:p="http://schemas.openxmlformats.org/presentationml/2006/main">
  <p:tag name="PA" val="v5.2.9"/>
</p:tagLst>
</file>

<file path=ppt/tags/tag112.xml><?xml version="1.0" encoding="utf-8"?>
<p:tagLst xmlns:p="http://schemas.openxmlformats.org/presentationml/2006/main">
  <p:tag name="PA" val="v5.2.9"/>
</p:tagLst>
</file>

<file path=ppt/tags/tag113.xml><?xml version="1.0" encoding="utf-8"?>
<p:tagLst xmlns:p="http://schemas.openxmlformats.org/presentationml/2006/main">
  <p:tag name="PA" val="v5.2.9"/>
</p:tagLst>
</file>

<file path=ppt/tags/tag114.xml><?xml version="1.0" encoding="utf-8"?>
<p:tagLst xmlns:p="http://schemas.openxmlformats.org/presentationml/2006/main">
  <p:tag name="PA" val="v5.2.9"/>
</p:tagLst>
</file>

<file path=ppt/tags/tag115.xml><?xml version="1.0" encoding="utf-8"?>
<p:tagLst xmlns:p="http://schemas.openxmlformats.org/presentationml/2006/main">
  <p:tag name="PA" val="v5.2.9"/>
</p:tagLst>
</file>

<file path=ppt/tags/tag116.xml><?xml version="1.0" encoding="utf-8"?>
<p:tagLst xmlns:p="http://schemas.openxmlformats.org/presentationml/2006/main">
  <p:tag name="PA" val="v5.2.9"/>
</p:tagLst>
</file>

<file path=ppt/tags/tag117.xml><?xml version="1.0" encoding="utf-8"?>
<p:tagLst xmlns:p="http://schemas.openxmlformats.org/presentationml/2006/main">
  <p:tag name="PA" val="v5.2.9"/>
</p:tagLst>
</file>

<file path=ppt/tags/tag118.xml><?xml version="1.0" encoding="utf-8"?>
<p:tagLst xmlns:p="http://schemas.openxmlformats.org/presentationml/2006/main">
  <p:tag name="PA" val="v5.2.9"/>
</p:tagLst>
</file>

<file path=ppt/tags/tag119.xml><?xml version="1.0" encoding="utf-8"?>
<p:tagLst xmlns:p="http://schemas.openxmlformats.org/presentationml/2006/main">
  <p:tag name="PA" val="v5.2.9"/>
</p:tagLst>
</file>

<file path=ppt/tags/tag120.xml><?xml version="1.0" encoding="utf-8"?>
<p:tagLst xmlns:p="http://schemas.openxmlformats.org/presentationml/2006/main">
  <p:tag name="PA" val="v5.2.9"/>
</p:tagLst>
</file>

<file path=ppt/tags/tag12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2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2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2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2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2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28.xml><?xml version="1.0" encoding="utf-8"?>
<p:tagLst xmlns:p="http://schemas.openxmlformats.org/presentationml/2006/main">
  <p:tag name="PA" val="v5.2.9"/>
</p:tagLst>
</file>

<file path=ppt/tags/tag129.xml><?xml version="1.0" encoding="utf-8"?>
<p:tagLst xmlns:p="http://schemas.openxmlformats.org/presentationml/2006/main">
  <p:tag name="PA" val="v5.2.9"/>
</p:tagLst>
</file>

<file path=ppt/tags/tag130.xml><?xml version="1.0" encoding="utf-8"?>
<p:tagLst xmlns:p="http://schemas.openxmlformats.org/presentationml/2006/main">
  <p:tag name="PA" val="v5.2.9"/>
</p:tagLst>
</file>

<file path=ppt/tags/tag131.xml><?xml version="1.0" encoding="utf-8"?>
<p:tagLst xmlns:p="http://schemas.openxmlformats.org/presentationml/2006/main">
  <p:tag name="PA" val="v5.2.9"/>
</p:tagLst>
</file>

<file path=ppt/tags/tag132.xml><?xml version="1.0" encoding="utf-8"?>
<p:tagLst xmlns:p="http://schemas.openxmlformats.org/presentationml/2006/main">
  <p:tag name="PA" val="v5.2.9"/>
</p:tagLst>
</file>

<file path=ppt/tags/tag133.xml><?xml version="1.0" encoding="utf-8"?>
<p:tagLst xmlns:p="http://schemas.openxmlformats.org/presentationml/2006/main">
  <p:tag name="PA" val="v5.2.9"/>
</p:tagLst>
</file>

<file path=ppt/tags/tag134.xml><?xml version="1.0" encoding="utf-8"?>
<p:tagLst xmlns:p="http://schemas.openxmlformats.org/presentationml/2006/main">
  <p:tag name="PA" val="v5.2.9"/>
</p:tagLst>
</file>

<file path=ppt/tags/tag135.xml><?xml version="1.0" encoding="utf-8"?>
<p:tagLst xmlns:p="http://schemas.openxmlformats.org/presentationml/2006/main">
  <p:tag name="PA" val="v5.2.9"/>
</p:tagLst>
</file>

<file path=ppt/tags/tag136.xml><?xml version="1.0" encoding="utf-8"?>
<p:tagLst xmlns:p="http://schemas.openxmlformats.org/presentationml/2006/main">
  <p:tag name="PA" val="v5.2.9"/>
</p:tagLst>
</file>

<file path=ppt/tags/tag137.xml><?xml version="1.0" encoding="utf-8"?>
<p:tagLst xmlns:p="http://schemas.openxmlformats.org/presentationml/2006/main">
  <p:tag name="PA" val="v5.2.9"/>
</p:tagLst>
</file>

<file path=ppt/tags/tag138.xml><?xml version="1.0" encoding="utf-8"?>
<p:tagLst xmlns:p="http://schemas.openxmlformats.org/presentationml/2006/main">
  <p:tag name="PA" val="v5.2.9"/>
</p:tagLst>
</file>

<file path=ppt/tags/tag139.xml><?xml version="1.0" encoding="utf-8"?>
<p:tagLst xmlns:p="http://schemas.openxmlformats.org/presentationml/2006/main">
  <p:tag name="PA" val="v5.2.9"/>
</p:tagLst>
</file>

<file path=ppt/tags/tag140.xml><?xml version="1.0" encoding="utf-8"?>
<p:tagLst xmlns:p="http://schemas.openxmlformats.org/presentationml/2006/main">
  <p:tag name="PA" val="v5.2.9"/>
</p:tagLst>
</file>

<file path=ppt/tags/tag141.xml><?xml version="1.0" encoding="utf-8"?>
<p:tagLst xmlns:p="http://schemas.openxmlformats.org/presentationml/2006/main">
  <p:tag name="PA" val="v5.2.9"/>
</p:tagLst>
</file>

<file path=ppt/tags/tag142.xml><?xml version="1.0" encoding="utf-8"?>
<p:tagLst xmlns:p="http://schemas.openxmlformats.org/presentationml/2006/main">
  <p:tag name="PA" val="v5.2.9"/>
</p:tagLst>
</file>

<file path=ppt/tags/tag143.xml><?xml version="1.0" encoding="utf-8"?>
<p:tagLst xmlns:p="http://schemas.openxmlformats.org/presentationml/2006/main">
  <p:tag name="PA" val="v5.2.9"/>
</p:tagLst>
</file>

<file path=ppt/tags/tag144.xml><?xml version="1.0" encoding="utf-8"?>
<p:tagLst xmlns:p="http://schemas.openxmlformats.org/presentationml/2006/main">
  <p:tag name="KSO_WM_UNIT_TABLE_BEAUTIFY" val="smartTable{c69c91da-b80f-496b-9759-e32e012f9d6f}"/>
  <p:tag name="TABLE_ENDDRAG_ORIGIN_RECT" val="769*497"/>
  <p:tag name="TABLE_ENDDRAG_RECT" val="43*14*769*497"/>
</p:tagLst>
</file>

<file path=ppt/tags/tag1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4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4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4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4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5.xml><?xml version="1.0" encoding="utf-8"?>
<p:tagLst xmlns:p="http://schemas.openxmlformats.org/presentationml/2006/main">
  <p:tag name="TABLE_ENDDRAG_ORIGIN_RECT" val="667*44"/>
  <p:tag name="TABLE_ENDDRAG_RECT" val="60*417*667*44"/>
</p:tagLst>
</file>

<file path=ppt/tags/tag15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59.xml><?xml version="1.0" encoding="utf-8"?>
<p:tagLst xmlns:p="http://schemas.openxmlformats.org/presentationml/2006/main">
  <p:tag name="PA" val="v5.2.9"/>
</p:tagLst>
</file>

<file path=ppt/tags/tag160.xml><?xml version="1.0" encoding="utf-8"?>
<p:tagLst xmlns:p="http://schemas.openxmlformats.org/presentationml/2006/main">
  <p:tag name="PA" val="v5.2.9"/>
</p:tagLst>
</file>

<file path=ppt/tags/tag161.xml><?xml version="1.0" encoding="utf-8"?>
<p:tagLst xmlns:p="http://schemas.openxmlformats.org/presentationml/2006/main">
  <p:tag name="PA" val="v5.2.9"/>
</p:tagLst>
</file>

<file path=ppt/tags/tag162.xml><?xml version="1.0" encoding="utf-8"?>
<p:tagLst xmlns:p="http://schemas.openxmlformats.org/presentationml/2006/main">
  <p:tag name="PA" val="v5.2.9"/>
</p:tagLst>
</file>

<file path=ppt/tags/tag163.xml><?xml version="1.0" encoding="utf-8"?>
<p:tagLst xmlns:p="http://schemas.openxmlformats.org/presentationml/2006/main">
  <p:tag name="PA" val="v5.2.9"/>
</p:tagLst>
</file>

<file path=ppt/tags/tag164.xml><?xml version="1.0" encoding="utf-8"?>
<p:tagLst xmlns:p="http://schemas.openxmlformats.org/presentationml/2006/main">
  <p:tag name="PA" val="v5.2.9"/>
</p:tagLst>
</file>

<file path=ppt/tags/tag165.xml><?xml version="1.0" encoding="utf-8"?>
<p:tagLst xmlns:p="http://schemas.openxmlformats.org/presentationml/2006/main">
  <p:tag name="PA" val="v5.2.9"/>
</p:tagLst>
</file>

<file path=ppt/tags/tag166.xml><?xml version="1.0" encoding="utf-8"?>
<p:tagLst xmlns:p="http://schemas.openxmlformats.org/presentationml/2006/main">
  <p:tag name="PA" val="v5.2.9"/>
</p:tagLst>
</file>

<file path=ppt/tags/tag167.xml><?xml version="1.0" encoding="utf-8"?>
<p:tagLst xmlns:p="http://schemas.openxmlformats.org/presentationml/2006/main">
  <p:tag name="PA" val="v5.2.9"/>
</p:tagLst>
</file>

<file path=ppt/tags/tag168.xml><?xml version="1.0" encoding="utf-8"?>
<p:tagLst xmlns:p="http://schemas.openxmlformats.org/presentationml/2006/main">
  <p:tag name="PA" val="v5.2.9"/>
</p:tagLst>
</file>

<file path=ppt/tags/tag169.xml><?xml version="1.0" encoding="utf-8"?>
<p:tagLst xmlns:p="http://schemas.openxmlformats.org/presentationml/2006/main">
  <p:tag name="PA" val="v5.2.9"/>
</p:tagLst>
</file>

<file path=ppt/tags/tag170.xml><?xml version="1.0" encoding="utf-8"?>
<p:tagLst xmlns:p="http://schemas.openxmlformats.org/presentationml/2006/main">
  <p:tag name="PA" val="v5.2.9"/>
</p:tagLst>
</file>

<file path=ppt/tags/tag171.xml><?xml version="1.0" encoding="utf-8"?>
<p:tagLst xmlns:p="http://schemas.openxmlformats.org/presentationml/2006/main">
  <p:tag name="PA" val="v5.2.9"/>
</p:tagLst>
</file>

<file path=ppt/tags/tag172.xml><?xml version="1.0" encoding="utf-8"?>
<p:tagLst xmlns:p="http://schemas.openxmlformats.org/presentationml/2006/main">
  <p:tag name="PA" val="v5.2.9"/>
</p:tagLst>
</file>

<file path=ppt/tags/tag173.xml><?xml version="1.0" encoding="utf-8"?>
<p:tagLst xmlns:p="http://schemas.openxmlformats.org/presentationml/2006/main">
  <p:tag name="PA" val="v5.2.9"/>
</p:tagLst>
</file>

<file path=ppt/tags/tag174.xml><?xml version="1.0" encoding="utf-8"?>
<p:tagLst xmlns:p="http://schemas.openxmlformats.org/presentationml/2006/main">
  <p:tag name="PA" val="v5.2.9"/>
</p:tagLst>
</file>

<file path=ppt/tags/tag1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76.xml><?xml version="1.0" encoding="utf-8"?>
<p:tagLst xmlns:p="http://schemas.openxmlformats.org/presentationml/2006/main">
  <p:tag name="KSO_WM_UNIT_PLACING_PICTURE_USER_VIEWPORT" val="{&quot;height&quot;:10800,&quot;width&quot;:4990}"/>
</p:tagLst>
</file>

<file path=ppt/tags/tag1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7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7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407207;#405366;#407153;#405095;"/>
</p:tagLst>
</file>

<file path=ppt/tags/tag181.xml><?xml version="1.0" encoding="utf-8"?>
<p:tagLst xmlns:p="http://schemas.openxmlformats.org/presentationml/2006/main">
  <p:tag name="PA" val="v5.2.9"/>
</p:tagLst>
</file>

<file path=ppt/tags/tag182.xml><?xml version="1.0" encoding="utf-8"?>
<p:tagLst xmlns:p="http://schemas.openxmlformats.org/presentationml/2006/main">
  <p:tag name="PA" val="v5.2.9"/>
</p:tagLst>
</file>

<file path=ppt/tags/tag183.xml><?xml version="1.0" encoding="utf-8"?>
<p:tagLst xmlns:p="http://schemas.openxmlformats.org/presentationml/2006/main">
  <p:tag name="PA" val="v5.2.9"/>
</p:tagLst>
</file>

<file path=ppt/tags/tag184.xml><?xml version="1.0" encoding="utf-8"?>
<p:tagLst xmlns:p="http://schemas.openxmlformats.org/presentationml/2006/main">
  <p:tag name="PA" val="v5.2.9"/>
</p:tagLst>
</file>

<file path=ppt/tags/tag185.xml><?xml version="1.0" encoding="utf-8"?>
<p:tagLst xmlns:p="http://schemas.openxmlformats.org/presentationml/2006/main">
  <p:tag name="PA" val="v5.2.9"/>
</p:tagLst>
</file>

<file path=ppt/tags/tag186.xml><?xml version="1.0" encoding="utf-8"?>
<p:tagLst xmlns:p="http://schemas.openxmlformats.org/presentationml/2006/main">
  <p:tag name="PA" val="v5.2.9"/>
</p:tagLst>
</file>

<file path=ppt/tags/tag187.xml><?xml version="1.0" encoding="utf-8"?>
<p:tagLst xmlns:p="http://schemas.openxmlformats.org/presentationml/2006/main">
  <p:tag name="KSO_WPP_MARK_KEY" val="1cc98e12-4cca-41c2-9341-bb2edce65f29"/>
  <p:tag name="COMMONDATA" val="eyJjb3VudCI6MjAsImhkaWQiOiJhNmY2NzIxZDg1ZmRkZWY0YjNkNjlmZjQ4NzU4MTFhYSIsInVzZXJDb3VudCI6MX0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2548</Words>
  <PresentationFormat>宽屏</PresentationFormat>
  <Paragraphs>331</Paragraphs>
  <Slides>42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61" baseType="lpstr">
      <vt:lpstr>Arial</vt:lpstr>
      <vt:lpstr>宋体</vt:lpstr>
      <vt:lpstr>Wingdings</vt:lpstr>
      <vt:lpstr>微软雅黑</vt:lpstr>
      <vt:lpstr>Wingdings</vt:lpstr>
      <vt:lpstr>汉仪超级战甲W</vt:lpstr>
      <vt:lpstr>汉仪正圆-55W</vt:lpstr>
      <vt:lpstr>汉仪力量黑简</vt:lpstr>
      <vt:lpstr>Roboto Black</vt:lpstr>
      <vt:lpstr>汉仪雅酷黑简</vt:lpstr>
      <vt:lpstr>Wingdings</vt:lpstr>
      <vt:lpstr>Times New Roman</vt:lpstr>
      <vt:lpstr>Arial Unicode MS</vt:lpstr>
      <vt:lpstr>Calibri</vt:lpstr>
      <vt:lpstr>方正粗黑宋简繁</vt:lpstr>
      <vt:lpstr>字魂59号-创粗黑</vt:lpstr>
      <vt:lpstr>黑体</vt:lpstr>
      <vt:lpstr>三极准柔宋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2019-06-19T02:08:00Z</dcterms:created>
  <dcterms:modified xsi:type="dcterms:W3CDTF">2022-12-24T14:49:59Z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D8B01CE9AFEC4213AA6284098478D4D7</vt:lpwstr>
  </property>
  <property fmtid="{D5CDD505-2E9C-101B-9397-08002B2CF9AE}" pid="3" name="KSOProductBuildVer">
    <vt:lpwstr>2052-11.1.0.12980</vt:lpwstr>
  </property>
  <property fmtid="{D5CDD505-2E9C-101B-9397-08002B2CF9AE}" pid="4" name="KSOTemplateUUID">
    <vt:lpwstr>v1.0_mb_6IZz5kqNPeupTWoNIqwGpA==</vt:lpwstr>
  </property>
  <property fmtid="{D5CDD505-2E9C-101B-9397-08002B2CF9AE}" pid="5" name="NXPowerLiteLastOptimized">
    <vt:lpwstr>5218867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D8.0.2</vt:lpwstr>
  </property>
</Properties>
</file>