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 id="2147483670" r:id="rId4"/>
    <p:sldMasterId id="2147483682" r:id="rId5"/>
    <p:sldMasterId id="2147483696" r:id="rId6"/>
    <p:sldMasterId id="2147483700" r:id="rId7"/>
  </p:sldMasterIdLst>
  <p:notesMasterIdLst>
    <p:notesMasterId r:id="rId9"/>
  </p:notesMasterIdLst>
  <p:handoutMasterIdLst>
    <p:handoutMasterId r:id="rId54"/>
  </p:handoutMasterIdLst>
  <p:sldIdLst>
    <p:sldId id="297" r:id="rId8"/>
    <p:sldId id="273" r:id="rId10"/>
    <p:sldId id="259" r:id="rId11"/>
    <p:sldId id="310" r:id="rId12"/>
    <p:sldId id="258" r:id="rId13"/>
    <p:sldId id="306" r:id="rId14"/>
    <p:sldId id="274" r:id="rId15"/>
    <p:sldId id="357" r:id="rId16"/>
    <p:sldId id="333" r:id="rId17"/>
    <p:sldId id="358" r:id="rId18"/>
    <p:sldId id="363" r:id="rId19"/>
    <p:sldId id="359" r:id="rId20"/>
    <p:sldId id="364" r:id="rId21"/>
    <p:sldId id="365" r:id="rId22"/>
    <p:sldId id="360" r:id="rId23"/>
    <p:sldId id="336" r:id="rId24"/>
    <p:sldId id="334" r:id="rId25"/>
    <p:sldId id="277" r:id="rId26"/>
    <p:sldId id="361" r:id="rId27"/>
    <p:sldId id="362" r:id="rId28"/>
    <p:sldId id="367" r:id="rId29"/>
    <p:sldId id="369" r:id="rId30"/>
    <p:sldId id="368" r:id="rId31"/>
    <p:sldId id="370" r:id="rId32"/>
    <p:sldId id="371" r:id="rId33"/>
    <p:sldId id="373" r:id="rId34"/>
    <p:sldId id="372" r:id="rId35"/>
    <p:sldId id="350" r:id="rId36"/>
    <p:sldId id="339" r:id="rId37"/>
    <p:sldId id="341" r:id="rId38"/>
    <p:sldId id="342" r:id="rId39"/>
    <p:sldId id="343" r:id="rId40"/>
    <p:sldId id="344" r:id="rId41"/>
    <p:sldId id="345" r:id="rId42"/>
    <p:sldId id="346" r:id="rId43"/>
    <p:sldId id="347" r:id="rId44"/>
    <p:sldId id="348" r:id="rId45"/>
    <p:sldId id="349" r:id="rId46"/>
    <p:sldId id="351" r:id="rId47"/>
    <p:sldId id="352" r:id="rId48"/>
    <p:sldId id="353" r:id="rId49"/>
    <p:sldId id="354" r:id="rId50"/>
    <p:sldId id="355" r:id="rId51"/>
    <p:sldId id="356" r:id="rId52"/>
    <p:sldId id="366" r:id="rId53"/>
  </p:sldIdLst>
  <p:sldSz cx="12192000" cy="6858000"/>
  <p:notesSz cx="6858000" cy="9144000"/>
  <p:embeddedFontLst>
    <p:embeddedFont>
      <p:font typeface="三极准柔宋" panose="02010600030101010101" pitchFamily="2" charset="-122"/>
      <p:regular r:id="rId59"/>
    </p:embeddedFont>
    <p:embeddedFont>
      <p:font typeface="字魂49号-逍遥行书" panose="00000500000000000000" pitchFamily="2" charset="-122"/>
      <p:regular r:id="rId60"/>
    </p:embeddedFont>
    <p:embeddedFont>
      <p:font typeface="字魂95号-手刻宋" panose="00000500000000000000" pitchFamily="2" charset="-122"/>
      <p:regular r:id="rId61"/>
    </p:embeddedFont>
    <p:embeddedFont>
      <p:font typeface="字魂143号-正酷超级黑" panose="00000500000000000000" pitchFamily="2" charset="-122"/>
      <p:regular r:id="rId62"/>
    </p:embeddedFont>
    <p:embeddedFont>
      <p:font typeface="字魂96号-虎啸手书" panose="00000500000000000000" charset="-122"/>
      <p:regular r:id="rId63"/>
    </p:embeddedFont>
    <p:embeddedFont>
      <p:font typeface="字魂71号-御守锦书" panose="00000500000000000000" pitchFamily="2" charset="-122"/>
      <p:regular r:id="rId64"/>
    </p:embeddedFont>
    <p:embeddedFont>
      <p:font typeface="Calibri" panose="020F0502020204030204"/>
      <p:regular r:id="rId65"/>
      <p:bold r:id="rId66"/>
      <p:italic r:id="rId67"/>
      <p:boldItalic r:id="rId68"/>
    </p:embeddedFont>
    <p:embeddedFont>
      <p:font typeface="等线" panose="02010600030101010101" pitchFamily="2" charset="-122"/>
      <p:regular r:id="rId69"/>
    </p:embeddedFont>
    <p:embeddedFont>
      <p:font typeface="字魂5号-无外润黑体" panose="00000500000000000000" charset="-122"/>
      <p:regular r:id="rId70"/>
    </p:embeddedFont>
    <p:embeddedFont>
      <p:font typeface="微软雅黑" panose="020B0503020204020204" charset="-122"/>
      <p:regular r:id="rId71"/>
    </p:embeddedFont>
    <p:embeddedFont>
      <p:font typeface="等线 Light" panose="02010600030101010101" charset="-122"/>
      <p:regular r:id="rId72"/>
    </p:embeddedFont>
    <p:embeddedFont>
      <p:font typeface="Calibri Light" panose="020F0302020204030204" charset="0"/>
      <p:regular r:id="rId73"/>
      <p:italic r:id="rId74"/>
    </p:embeddedFont>
    <p:embeddedFont>
      <p:font typeface="Century Gothic" panose="020B0502020202020204" charset="0"/>
      <p:regular r:id="rId75"/>
      <p:bold r:id="rId76"/>
      <p:italic r:id="rId77"/>
      <p:boldItalic r:id="rId78"/>
    </p:embeddedFont>
    <p:embeddedFont>
      <p:font typeface="Harrington" panose="04040505050A02020702" pitchFamily="82" charset="0"/>
      <p:regular r:id="rId79"/>
    </p:embeddedFont>
    <p:embeddedFont>
      <p:font typeface="楷体" panose="02010609060101010101" charset="-122"/>
      <p:regular r:id="rId80"/>
    </p:embeddedFont>
  </p:embeddedFontLst>
  <p:custDataLst>
    <p:tags r:id="rId8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28F"/>
    <a:srgbClr val="A20C13"/>
    <a:srgbClr val="EEC970"/>
    <a:srgbClr val="2B3461"/>
    <a:srgbClr val="6A1B31"/>
    <a:srgbClr val="A30D13"/>
    <a:srgbClr val="A31216"/>
    <a:srgbClr val="B38E5B"/>
    <a:srgbClr val="F4D379"/>
    <a:srgbClr val="E5B7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7" autoAdjust="0"/>
    <p:restoredTop sz="94660"/>
  </p:normalViewPr>
  <p:slideViewPr>
    <p:cSldViewPr snapToGrid="0" showGuides="1">
      <p:cViewPr varScale="1">
        <p:scale>
          <a:sx n="121" d="100"/>
          <a:sy n="121" d="100"/>
        </p:scale>
        <p:origin x="96" y="894"/>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1" Type="http://schemas.openxmlformats.org/officeDocument/2006/relationships/tags" Target="tags/tag14.xml"/><Relationship Id="rId80" Type="http://schemas.openxmlformats.org/officeDocument/2006/relationships/font" Target="fonts/font22.fntdata"/><Relationship Id="rId8" Type="http://schemas.openxmlformats.org/officeDocument/2006/relationships/slide" Target="slides/slide1.xml"/><Relationship Id="rId79" Type="http://schemas.openxmlformats.org/officeDocument/2006/relationships/font" Target="fonts/font21.fntdata"/><Relationship Id="rId78" Type="http://schemas.openxmlformats.org/officeDocument/2006/relationships/font" Target="fonts/font20.fntdata"/><Relationship Id="rId77" Type="http://schemas.openxmlformats.org/officeDocument/2006/relationships/font" Target="fonts/font19.fntdata"/><Relationship Id="rId76" Type="http://schemas.openxmlformats.org/officeDocument/2006/relationships/font" Target="fonts/font18.fntdata"/><Relationship Id="rId75" Type="http://schemas.openxmlformats.org/officeDocument/2006/relationships/font" Target="fonts/font17.fntdata"/><Relationship Id="rId74" Type="http://schemas.openxmlformats.org/officeDocument/2006/relationships/font" Target="fonts/font16.fntdata"/><Relationship Id="rId73" Type="http://schemas.openxmlformats.org/officeDocument/2006/relationships/font" Target="fonts/font15.fntdata"/><Relationship Id="rId72" Type="http://schemas.openxmlformats.org/officeDocument/2006/relationships/font" Target="fonts/font14.fntdata"/><Relationship Id="rId71" Type="http://schemas.openxmlformats.org/officeDocument/2006/relationships/font" Target="fonts/font13.fntdata"/><Relationship Id="rId70" Type="http://schemas.openxmlformats.org/officeDocument/2006/relationships/font" Target="fonts/font12.fntdata"/><Relationship Id="rId7" Type="http://schemas.openxmlformats.org/officeDocument/2006/relationships/slideMaster" Target="slideMasters/slideMaster6.xml"/><Relationship Id="rId69" Type="http://schemas.openxmlformats.org/officeDocument/2006/relationships/font" Target="fonts/font11.fntdata"/><Relationship Id="rId68" Type="http://schemas.openxmlformats.org/officeDocument/2006/relationships/font" Target="fonts/font10.fntdata"/><Relationship Id="rId67" Type="http://schemas.openxmlformats.org/officeDocument/2006/relationships/font" Target="fonts/font9.fntdata"/><Relationship Id="rId66" Type="http://schemas.openxmlformats.org/officeDocument/2006/relationships/font" Target="fonts/font8.fntdata"/><Relationship Id="rId65" Type="http://schemas.openxmlformats.org/officeDocument/2006/relationships/font" Target="fonts/font7.fntdata"/><Relationship Id="rId64" Type="http://schemas.openxmlformats.org/officeDocument/2006/relationships/font" Target="fonts/font6.fntdata"/><Relationship Id="rId63" Type="http://schemas.openxmlformats.org/officeDocument/2006/relationships/font" Target="fonts/font5.fntdata"/><Relationship Id="rId62" Type="http://schemas.openxmlformats.org/officeDocument/2006/relationships/font" Target="fonts/font4.fntdata"/><Relationship Id="rId61" Type="http://schemas.openxmlformats.org/officeDocument/2006/relationships/font" Target="fonts/font3.fntdata"/><Relationship Id="rId60" Type="http://schemas.openxmlformats.org/officeDocument/2006/relationships/font" Target="fonts/font2.fntdata"/><Relationship Id="rId6" Type="http://schemas.openxmlformats.org/officeDocument/2006/relationships/slideMaster" Target="slideMasters/slideMaster5.xml"/><Relationship Id="rId59" Type="http://schemas.openxmlformats.org/officeDocument/2006/relationships/font" Target="fonts/font1.fntdata"/><Relationship Id="rId58" Type="http://schemas.openxmlformats.org/officeDocument/2006/relationships/commentAuthors" Target="commentAuthors.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45.xml"/><Relationship Id="rId52" Type="http://schemas.openxmlformats.org/officeDocument/2006/relationships/slide" Target="slides/slide44.xml"/><Relationship Id="rId51" Type="http://schemas.openxmlformats.org/officeDocument/2006/relationships/slide" Target="slides/slide43.xml"/><Relationship Id="rId50" Type="http://schemas.openxmlformats.org/officeDocument/2006/relationships/slide" Target="slides/slide42.xml"/><Relationship Id="rId5" Type="http://schemas.openxmlformats.org/officeDocument/2006/relationships/slideMaster" Target="slideMasters/slideMaster4.xml"/><Relationship Id="rId49" Type="http://schemas.openxmlformats.org/officeDocument/2006/relationships/slide" Target="slides/slide41.xml"/><Relationship Id="rId48" Type="http://schemas.openxmlformats.org/officeDocument/2006/relationships/slide" Target="slides/slide40.xml"/><Relationship Id="rId47" Type="http://schemas.openxmlformats.org/officeDocument/2006/relationships/slide" Target="slides/slide39.xml"/><Relationship Id="rId46" Type="http://schemas.openxmlformats.org/officeDocument/2006/relationships/slide" Target="slides/slide38.xml"/><Relationship Id="rId45" Type="http://schemas.openxmlformats.org/officeDocument/2006/relationships/slide" Target="slides/slide37.xml"/><Relationship Id="rId44" Type="http://schemas.openxmlformats.org/officeDocument/2006/relationships/slide" Target="slides/slide36.xml"/><Relationship Id="rId43" Type="http://schemas.openxmlformats.org/officeDocument/2006/relationships/slide" Target="slides/slide35.xml"/><Relationship Id="rId42" Type="http://schemas.openxmlformats.org/officeDocument/2006/relationships/slide" Target="slides/slide34.xml"/><Relationship Id="rId41" Type="http://schemas.openxmlformats.org/officeDocument/2006/relationships/slide" Target="slides/slide33.xml"/><Relationship Id="rId40" Type="http://schemas.openxmlformats.org/officeDocument/2006/relationships/slide" Target="slides/slide32.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7393F-24B7-435B-96F8-2BEB2B4175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44804D-3687-4557-AC7D-94CC26AB09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C86BB7-6210-428F-AF14-357246FA417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429E16-5F5A-4D01-81B3-D7FD69ED215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9EAB9A-A027-41F3-AA21-3EA8CF01E26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DB654-4362-48BC-B638-435D685DE50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82B307E-4482-48F7-B9A7-E49CEF953BF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宋体" panose="02010600030101010101" pitchFamily="2" charset="-122"/>
              </a:rPr>
              <a:t>策划人</a:t>
            </a:r>
            <a:r>
              <a:rPr lang="zh-CN" altLang="zh-CN">
                <a:sym typeface="宋体" panose="02010600030101010101" pitchFamily="2" charset="-122"/>
              </a:rPr>
              <a:t>星球</a:t>
            </a:r>
            <a:r>
              <a:rPr lang="en-US" altLang="zh-CN">
                <a:sym typeface="宋体" panose="02010600030101010101" pitchFamily="2" charset="-122"/>
              </a:rPr>
              <a:t>-Ready</a:t>
            </a:r>
            <a:r>
              <a:rPr lang="zh-CN" altLang="en-US">
                <a:sym typeface="宋体" panose="02010600030101010101" pitchFamily="2" charset="-122"/>
              </a:rPr>
              <a:t>（微信</a:t>
            </a:r>
            <a:r>
              <a:rPr lang="en-US" altLang="zh-CN">
                <a:sym typeface="宋体" panose="02010600030101010101" pitchFamily="2" charset="-122"/>
              </a:rPr>
              <a:t>: Nkt677</a:t>
            </a:r>
            <a:r>
              <a:rPr lang="zh-CN" altLang="en-US">
                <a:sym typeface="宋体" panose="02010600030101010101" pitchFamily="2" charset="-122"/>
              </a:rPr>
              <a:t>）私藏推荐，仅供个人学习之用。</a:t>
            </a:r>
            <a:endParaRPr lang="zh-CN" altLang="en-US"/>
          </a:p>
          <a:p>
            <a:endParaRPr lang="zh-CN" altLang="en-US"/>
          </a:p>
        </p:txBody>
      </p:sp>
      <p:sp>
        <p:nvSpPr>
          <p:cNvPr id="4" name="灯片编号占位符 3"/>
          <p:cNvSpPr>
            <a:spLocks noGrp="1"/>
          </p:cNvSpPr>
          <p:nvPr>
            <p:ph type="sldNum" sz="quarter" idx="5"/>
          </p:nvPr>
        </p:nvSpPr>
        <p:spPr/>
        <p:txBody>
          <a:bodyPr/>
          <a:lstStyle/>
          <a:p>
            <a:fld id="{C144804D-3687-4557-AC7D-94CC26AB09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D58BD0-CB6B-4BA3-A559-3BB18E9C7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149431" y="0"/>
            <a:ext cx="12416178"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80" y="0"/>
            <a:ext cx="12348379"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stretch>
            <a:fillRect/>
          </a:stretch>
        </p:blipFill>
        <p:spPr>
          <a:xfrm flipH="1">
            <a:off x="97" y="0"/>
            <a:ext cx="12348379" cy="685800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stretch>
            <a:fillRect/>
          </a:stretch>
        </p:blipFill>
        <p:spPr>
          <a:xfrm>
            <a:off x="99" y="0"/>
            <a:ext cx="12423105" cy="68580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screen"/>
          <a:srcRect l="10001" r="9999"/>
          <a:stretch>
            <a:fillRect/>
          </a:stretch>
        </p:blipFill>
        <p:spPr>
          <a:xfrm>
            <a:off x="0" y="0"/>
            <a:ext cx="12385820" cy="685800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99" y="0"/>
            <a:ext cx="12192000" cy="685800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screen"/>
          <a:srcRect/>
          <a:stretch>
            <a:fillRect/>
          </a:stretch>
        </p:blipFill>
        <p:spPr>
          <a:xfrm>
            <a:off x="102" y="0"/>
            <a:ext cx="12192000" cy="685800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rgbClr val="1503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5A40E1F-7D83-4D99-ADF5-B46A9CA86BD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4967DA-071F-45BD-BCBE-CB96AA3B57D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9"/>
          </p:nvPr>
        </p:nvSpPr>
        <p:spPr>
          <a:xfrm>
            <a:off x="-18332" y="0"/>
            <a:ext cx="4070111" cy="6859412"/>
          </a:xfrm>
        </p:spPr>
        <p:txBody>
          <a:bodyPr>
            <a:normAutofit/>
          </a:bodyPr>
          <a:lstStyle>
            <a:lvl1pPr>
              <a:defRPr sz="1400"/>
            </a:lvl1pPr>
          </a:lstStyle>
          <a:p>
            <a:endParaRPr lang="en-US"/>
          </a:p>
        </p:txBody>
      </p:sp>
      <p:sp>
        <p:nvSpPr>
          <p:cNvPr id="12" name="Picture Placeholder 2"/>
          <p:cNvSpPr>
            <a:spLocks noGrp="1"/>
          </p:cNvSpPr>
          <p:nvPr>
            <p:ph type="pic" sz="quarter" idx="20"/>
          </p:nvPr>
        </p:nvSpPr>
        <p:spPr>
          <a:xfrm>
            <a:off x="4070112" y="0"/>
            <a:ext cx="4051777" cy="6859412"/>
          </a:xfrm>
        </p:spPr>
        <p:txBody>
          <a:bodyPr>
            <a:normAutofit/>
          </a:bodyPr>
          <a:lstStyle>
            <a:lvl1pPr>
              <a:defRPr sz="1400"/>
            </a:lvl1pPr>
          </a:lstStyle>
          <a:p>
            <a:endParaRPr lang="en-US"/>
          </a:p>
        </p:txBody>
      </p:sp>
      <p:sp>
        <p:nvSpPr>
          <p:cNvPr id="13" name="Picture Placeholder 2"/>
          <p:cNvSpPr>
            <a:spLocks noGrp="1"/>
          </p:cNvSpPr>
          <p:nvPr>
            <p:ph type="pic" sz="quarter" idx="21"/>
          </p:nvPr>
        </p:nvSpPr>
        <p:spPr>
          <a:xfrm>
            <a:off x="8140223" y="0"/>
            <a:ext cx="4051777" cy="6859412"/>
          </a:xfrm>
        </p:spPr>
        <p:txBody>
          <a:bodyPr>
            <a:normAutofit/>
          </a:bodyPr>
          <a:lstStyle>
            <a:lvl1pPr>
              <a:defRPr sz="14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3400" advClick="0" advTm="1000">
        <p14:reveal/>
      </p:transition>
    </mc:Choice>
    <mc:Fallback>
      <p:transition spd="slow" advClick="0" advTm="1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Click="0" advTm="3000">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transition spd="slow" advClick="0" advTm="3000">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transition spd="slow" advClick="0" advTm="3000">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med" advClick="0" advTm="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latin typeface="三极准柔宋" panose="02010600030101010101" pitchFamily="2" charset="-122"/>
              </a:defRPr>
            </a:lvl1pPr>
          </a:lstStyle>
          <a:p>
            <a:r>
              <a:rPr lang="zh-CN" altLang="en-US" dirty="0"/>
              <a:t>单击此处编辑母版标题样式</a:t>
            </a:r>
            <a:endParaRPr lang="zh-CN" altLang="en-US" dirty="0"/>
          </a:p>
        </p:txBody>
      </p:sp>
    </p:spTree>
  </p:cSld>
  <p:clrMapOvr>
    <a:masterClrMapping/>
  </p:clrMapOvr>
  <p:transition spd="med" advClick="0" advTm="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lide-001">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3" name="Shape 39"/>
          <p:cNvSpPr>
            <a:spLocks noGrp="1"/>
          </p:cNvSpPr>
          <p:nvPr>
            <p:ph type="pic" sz="quarter" idx="13" hasCustomPrompt="1"/>
          </p:nvPr>
        </p:nvSpPr>
        <p:spPr>
          <a:xfrm>
            <a:off x="5586198" y="0"/>
            <a:ext cx="6605802" cy="6858000"/>
          </a:xfrm>
          <a:prstGeom prst="rect">
            <a:avLst/>
          </a:prstGeom>
          <a:pattFill prst="pct5">
            <a:fgClr>
              <a:schemeClr val="accent1">
                <a:lumMod val="60000"/>
                <a:lumOff val="40000"/>
              </a:schemeClr>
            </a:fgClr>
            <a:bgClr>
              <a:schemeClr val="tx2"/>
            </a:bgClr>
          </a:pattFill>
        </p:spPr>
        <p:txBody>
          <a:bodyPr lIns="91439" tIns="45719" rIns="91439" bIns="45719" anchor="t">
            <a:noAutofit/>
          </a:bodyPr>
          <a:lstStyle>
            <a:lvl1pPr>
              <a:defRPr baseline="0">
                <a:latin typeface="三极准柔宋" panose="02010600030101010101" pitchFamily="2" charset="-122"/>
              </a:defRPr>
            </a:lvl1pPr>
          </a:lstStyle>
          <a:p>
            <a:r>
              <a:rPr lang="de-DE" dirty="0"/>
              <a:t>Drop Image </a:t>
            </a:r>
            <a:r>
              <a:rPr lang="de-DE" dirty="0" err="1"/>
              <a:t>here</a:t>
            </a:r>
            <a:endParaRPr dirty="0"/>
          </a:p>
        </p:txBody>
      </p:sp>
    </p:spTree>
  </p:cSld>
  <p:clrMapOvr>
    <a:masterClrMapping/>
  </p:clrMapOvr>
  <p:transition spd="med" advClick="0" advTm="0"/>
</p:sldLayout>
</file>

<file path=ppt/slideLayouts/slideLayout51.xml><?xml version="1.0" encoding="utf-8"?>
<p:sldLayout xmlns:a="http://schemas.openxmlformats.org/drawingml/2006/main" xmlns:r="http://schemas.openxmlformats.org/officeDocument/2006/relationships" xmlns:p="http://schemas.openxmlformats.org/presentationml/2006/main" type="tx" showMasterSp="0">
  <p:cSld name="slide-002">
    <p:spTree>
      <p:nvGrpSpPr>
        <p:cNvPr id="1" name=""/>
        <p:cNvGrpSpPr/>
        <p:nvPr/>
      </p:nvGrpSpPr>
      <p:grpSpPr>
        <a:xfrm>
          <a:off x="0" y="0"/>
          <a:ext cx="0" cy="0"/>
          <a:chOff x="0" y="0"/>
          <a:chExt cx="0" cy="0"/>
        </a:xfrm>
      </p:grpSpPr>
      <p:sp>
        <p:nvSpPr>
          <p:cNvPr id="20" name="Shape 20"/>
          <p:cNvSpPr>
            <a:spLocks noGrp="1"/>
          </p:cNvSpPr>
          <p:nvPr>
            <p:ph type="pic" sz="quarter" idx="13" hasCustomPrompt="1"/>
          </p:nvPr>
        </p:nvSpPr>
        <p:spPr>
          <a:xfrm>
            <a:off x="1015851" y="3470275"/>
            <a:ext cx="4572777" cy="2374363"/>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21" name="Shape 21"/>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22" name="Shape 22"/>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Tree>
  </p:cSld>
  <p:clrMapOvr>
    <a:masterClrMapping/>
  </p:clrMapOvr>
  <p:transition spd="med" advClick="0" advTm="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slide-003">
    <p:spTree>
      <p:nvGrpSpPr>
        <p:cNvPr id="1" name=""/>
        <p:cNvGrpSpPr/>
        <p:nvPr/>
      </p:nvGrpSpPr>
      <p:grpSpPr>
        <a:xfrm>
          <a:off x="0" y="0"/>
          <a:ext cx="0" cy="0"/>
          <a:chOff x="0" y="0"/>
          <a:chExt cx="0" cy="0"/>
        </a:xfrm>
      </p:grpSpPr>
      <p:sp>
        <p:nvSpPr>
          <p:cNvPr id="29" name="Shape 29"/>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pic>
        <p:nvPicPr>
          <p:cNvPr id="30" name="pasted-image.pdf"/>
          <p:cNvPicPr>
            <a:picLocks noChangeAspect="1"/>
          </p:cNvPicPr>
          <p:nvPr userDrawn="1"/>
        </p:nvPicPr>
        <p:blipFill>
          <a:blip r:embed="rId2"/>
          <a:srcRect l="15193" t="6006" r="15193" b="3060"/>
          <a:stretch>
            <a:fillRect/>
          </a:stretch>
        </p:blipFill>
        <p:spPr>
          <a:xfrm>
            <a:off x="0" y="0"/>
            <a:ext cx="5080001" cy="6858000"/>
          </a:xfrm>
          <a:prstGeom prst="rect">
            <a:avLst/>
          </a:prstGeom>
          <a:ln w="12700">
            <a:miter lim="400000"/>
            <a:headEnd/>
            <a:tailEnd/>
          </a:ln>
        </p:spPr>
      </p:pic>
      <p:sp>
        <p:nvSpPr>
          <p:cNvPr id="31" name="Shape 31"/>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5" name="Shape 39"/>
          <p:cNvSpPr>
            <a:spLocks noGrp="1"/>
          </p:cNvSpPr>
          <p:nvPr>
            <p:ph type="pic" sz="quarter" idx="13" hasCustomPrompt="1"/>
          </p:nvPr>
        </p:nvSpPr>
        <p:spPr>
          <a:xfrm>
            <a:off x="0" y="0"/>
            <a:ext cx="5080001" cy="6858000"/>
          </a:xfrm>
          <a:prstGeom prst="rect">
            <a:avLst/>
          </a:prstGeom>
          <a:pattFill prst="pct5">
            <a:fgClr>
              <a:schemeClr val="accent1">
                <a:lumMod val="60000"/>
                <a:lumOff val="40000"/>
              </a:schemeClr>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Tree>
  </p:cSld>
  <p:clrMapOvr>
    <a:masterClrMapping/>
  </p:clrMapOvr>
  <p:transition spd="med" advClick="0" advTm="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slide-011">
    <p:spTree>
      <p:nvGrpSpPr>
        <p:cNvPr id="1" name=""/>
        <p:cNvGrpSpPr/>
        <p:nvPr/>
      </p:nvGrpSpPr>
      <p:grpSpPr>
        <a:xfrm>
          <a:off x="0" y="0"/>
          <a:ext cx="0" cy="0"/>
          <a:chOff x="0" y="0"/>
          <a:chExt cx="0" cy="0"/>
        </a:xfrm>
      </p:grpSpPr>
      <p:sp>
        <p:nvSpPr>
          <p:cNvPr id="108" name="Shape 108"/>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111" name="Shape 111"/>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6" name="Shape 674"/>
          <p:cNvSpPr>
            <a:spLocks noGrp="1"/>
          </p:cNvSpPr>
          <p:nvPr>
            <p:ph type="pic" sz="quarter" idx="21" hasCustomPrompt="1"/>
          </p:nvPr>
        </p:nvSpPr>
        <p:spPr>
          <a:xfrm>
            <a:off x="1552765" y="2688196"/>
            <a:ext cx="1479172" cy="1482959"/>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7" name="Shape 674"/>
          <p:cNvSpPr>
            <a:spLocks noGrp="1"/>
          </p:cNvSpPr>
          <p:nvPr>
            <p:ph type="pic" sz="quarter" idx="22" hasCustomPrompt="1"/>
          </p:nvPr>
        </p:nvSpPr>
        <p:spPr>
          <a:xfrm>
            <a:off x="4646096" y="1972239"/>
            <a:ext cx="2914988" cy="2922451"/>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Tree>
  </p:cSld>
  <p:clrMapOvr>
    <a:masterClrMapping/>
  </p:clrMapOvr>
  <p:transition spd="med" advClick="0" advTm="0"/>
</p:sldLayout>
</file>

<file path=ppt/slideLayouts/slideLayout54.xml><?xml version="1.0" encoding="utf-8"?>
<p:sldLayout xmlns:a="http://schemas.openxmlformats.org/drawingml/2006/main" xmlns:r="http://schemas.openxmlformats.org/officeDocument/2006/relationships" xmlns:p="http://schemas.openxmlformats.org/presentationml/2006/main" type="tx" showMasterSp="0">
  <p:cSld name="slide-020">
    <p:spTree>
      <p:nvGrpSpPr>
        <p:cNvPr id="1" name=""/>
        <p:cNvGrpSpPr/>
        <p:nvPr/>
      </p:nvGrpSpPr>
      <p:grpSpPr>
        <a:xfrm>
          <a:off x="0" y="0"/>
          <a:ext cx="0" cy="0"/>
          <a:chOff x="0" y="0"/>
          <a:chExt cx="0" cy="0"/>
        </a:xfrm>
      </p:grpSpPr>
      <p:sp>
        <p:nvSpPr>
          <p:cNvPr id="198" name="Shape 198"/>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199" name="Shape 199"/>
          <p:cNvSpPr>
            <a:spLocks noGrp="1"/>
          </p:cNvSpPr>
          <p:nvPr>
            <p:ph type="pic" sz="quarter" idx="13" hasCustomPrompt="1"/>
          </p:nvPr>
        </p:nvSpPr>
        <p:spPr>
          <a:xfrm>
            <a:off x="3683000" y="1012924"/>
            <a:ext cx="2413000" cy="3556001"/>
          </a:xfrm>
          <a:prstGeom prst="rect">
            <a:avLst/>
          </a:prstGeom>
          <a:pattFill prst="pct5">
            <a:fgClr>
              <a:schemeClr val="accent1"/>
            </a:fgClr>
            <a:bgClr>
              <a:schemeClr val="tx2"/>
            </a:bgClr>
          </a:pattFill>
        </p:spPr>
        <p:txBody>
          <a:bodyPr lIns="91439" tIns="45719" rIns="91439" bIns="45719" anchor="t">
            <a:noAutofit/>
          </a:bodyPr>
          <a:lstStyle>
            <a:lvl1pPr>
              <a:defRPr baseline="0">
                <a:latin typeface="三极准柔宋" panose="02010600030101010101" pitchFamily="2" charset="-122"/>
              </a:defRPr>
            </a:lvl1pPr>
          </a:lstStyle>
          <a:p>
            <a:r>
              <a:rPr lang="de-DE" dirty="0"/>
              <a:t>Drop Image </a:t>
            </a:r>
            <a:r>
              <a:rPr lang="de-DE" dirty="0" err="1"/>
              <a:t>here</a:t>
            </a:r>
            <a:endParaRPr dirty="0"/>
          </a:p>
        </p:txBody>
      </p:sp>
      <p:sp>
        <p:nvSpPr>
          <p:cNvPr id="200" name="Shape 200"/>
          <p:cNvSpPr>
            <a:spLocks noGrp="1"/>
          </p:cNvSpPr>
          <p:nvPr>
            <p:ph type="pic" sz="quarter" idx="14" hasCustomPrompt="1"/>
          </p:nvPr>
        </p:nvSpPr>
        <p:spPr>
          <a:xfrm>
            <a:off x="6225480" y="1012924"/>
            <a:ext cx="2413000" cy="3556001"/>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201" name="Shape 201"/>
          <p:cNvSpPr>
            <a:spLocks noGrp="1"/>
          </p:cNvSpPr>
          <p:nvPr>
            <p:ph type="pic" sz="quarter" idx="15" hasCustomPrompt="1"/>
          </p:nvPr>
        </p:nvSpPr>
        <p:spPr>
          <a:xfrm>
            <a:off x="8767961" y="1012924"/>
            <a:ext cx="2413000" cy="3556001"/>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202" name="Shape 202"/>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Tree>
  </p:cSld>
  <p:clrMapOvr>
    <a:masterClrMapping/>
  </p:clrMapOvr>
  <p:transition spd="med" advClick="0" advTm="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slide-047">
    <p:spTree>
      <p:nvGrpSpPr>
        <p:cNvPr id="1" name=""/>
        <p:cNvGrpSpPr/>
        <p:nvPr/>
      </p:nvGrpSpPr>
      <p:grpSpPr>
        <a:xfrm>
          <a:off x="0" y="0"/>
          <a:ext cx="0" cy="0"/>
          <a:chOff x="0" y="0"/>
          <a:chExt cx="0" cy="0"/>
        </a:xfrm>
      </p:grpSpPr>
      <p:sp>
        <p:nvSpPr>
          <p:cNvPr id="497" name="Shape 497"/>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499" name="Shape 499"/>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5" name="Picture Placeholder 3"/>
          <p:cNvSpPr>
            <a:spLocks noGrp="1"/>
          </p:cNvSpPr>
          <p:nvPr>
            <p:ph type="pic" sz="quarter" idx="17" hasCustomPrompt="1"/>
          </p:nvPr>
        </p:nvSpPr>
        <p:spPr>
          <a:xfrm>
            <a:off x="6612968" y="-119412"/>
            <a:ext cx="7174309" cy="7174301"/>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5">
            <a:fgClr>
              <a:schemeClr val="accent1">
                <a:lumMod val="60000"/>
                <a:lumOff val="40000"/>
              </a:schemeClr>
            </a:fgClr>
            <a:bgClr>
              <a:schemeClr val="tx2"/>
            </a:bgClr>
          </a:pattFill>
        </p:spPr>
        <p:txBody>
          <a:bodyPr wrap="square" anchor="ctr">
            <a:noAutofit/>
          </a:bodyPr>
          <a:lstStyle>
            <a:lvl1pPr algn="ctr">
              <a:defRPr sz="800" b="0" i="0">
                <a:latin typeface="三极准柔宋" panose="02010600030101010101" pitchFamily="2" charset="-122"/>
                <a:ea typeface="三极准柔宋" panose="02010600030101010101" pitchFamily="2" charset="-122"/>
                <a:cs typeface="三极准柔宋" panose="02010600030101010101" pitchFamily="2" charset="-122"/>
              </a:defRPr>
            </a:lvl1pPr>
          </a:lstStyle>
          <a:p>
            <a:r>
              <a:rPr lang="de-DE" dirty="0"/>
              <a:t>Drop Image </a:t>
            </a:r>
            <a:r>
              <a:rPr lang="de-DE" dirty="0" err="1"/>
              <a:t>here</a:t>
            </a:r>
            <a:endParaRPr lang="de-DE" dirty="0"/>
          </a:p>
        </p:txBody>
      </p:sp>
    </p:spTree>
  </p:cSld>
  <p:clrMapOvr>
    <a:masterClrMapping/>
  </p:clrMapOvr>
  <p:transition spd="med" advClick="0" advTm="0"/>
</p:sldLayout>
</file>

<file path=ppt/slideLayouts/slideLayout56.xml><?xml version="1.0" encoding="utf-8"?>
<p:sldLayout xmlns:a="http://schemas.openxmlformats.org/drawingml/2006/main" xmlns:r="http://schemas.openxmlformats.org/officeDocument/2006/relationships" xmlns:p="http://schemas.openxmlformats.org/presentationml/2006/main" type="tx" showMasterSp="0">
  <p:cSld name="slide-048">
    <p:spTree>
      <p:nvGrpSpPr>
        <p:cNvPr id="1" name=""/>
        <p:cNvGrpSpPr/>
        <p:nvPr/>
      </p:nvGrpSpPr>
      <p:grpSpPr>
        <a:xfrm>
          <a:off x="0" y="0"/>
          <a:ext cx="0" cy="0"/>
          <a:chOff x="0" y="0"/>
          <a:chExt cx="0" cy="0"/>
        </a:xfrm>
      </p:grpSpPr>
      <p:sp>
        <p:nvSpPr>
          <p:cNvPr id="506" name="Shape 506"/>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507" name="Shape 507"/>
          <p:cNvSpPr>
            <a:spLocks noGrp="1"/>
          </p:cNvSpPr>
          <p:nvPr>
            <p:ph type="pic" sz="quarter" idx="13" hasCustomPrompt="1"/>
          </p:nvPr>
        </p:nvSpPr>
        <p:spPr>
          <a:xfrm>
            <a:off x="6985000" y="0"/>
            <a:ext cx="2540100" cy="3873029"/>
          </a:xfrm>
          <a:prstGeom prst="rect">
            <a:avLst/>
          </a:prstGeom>
          <a:pattFill prst="pct5">
            <a:fgClr>
              <a:schemeClr val="accent1"/>
            </a:fgClr>
            <a:bgClr>
              <a:schemeClr val="tx2"/>
            </a:bgClr>
          </a:pattFill>
        </p:spPr>
        <p:txBody>
          <a:bodyPr lIns="91439" tIns="45719" rIns="91439" bIns="45719" anchor="t">
            <a:noAutofit/>
          </a:bodyPr>
          <a:lstStyle>
            <a:lvl1pPr>
              <a:defRPr>
                <a:latin typeface="三极准柔宋" panose="02010600030101010101" pitchFamily="2" charset="-122"/>
              </a:defRPr>
            </a:lvl1pPr>
          </a:lstStyle>
          <a:p>
            <a:r>
              <a:rPr lang="de-DE" dirty="0"/>
              <a:t>Drop Image </a:t>
            </a:r>
            <a:r>
              <a:rPr lang="de-DE" dirty="0" err="1"/>
              <a:t>here</a:t>
            </a:r>
            <a:endParaRPr lang="de-DE" dirty="0"/>
          </a:p>
        </p:txBody>
      </p:sp>
      <p:sp>
        <p:nvSpPr>
          <p:cNvPr id="508" name="Shape 508"/>
          <p:cNvSpPr>
            <a:spLocks noGrp="1"/>
          </p:cNvSpPr>
          <p:nvPr>
            <p:ph type="pic" sz="quarter" idx="14" hasCustomPrompt="1"/>
          </p:nvPr>
        </p:nvSpPr>
        <p:spPr>
          <a:xfrm>
            <a:off x="9652000" y="2988099"/>
            <a:ext cx="2540099" cy="3873029"/>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09" name="Shape 509"/>
          <p:cNvSpPr>
            <a:spLocks noGrp="1"/>
          </p:cNvSpPr>
          <p:nvPr>
            <p:ph type="pic" sz="quarter" idx="15" hasCustomPrompt="1"/>
          </p:nvPr>
        </p:nvSpPr>
        <p:spPr>
          <a:xfrm>
            <a:off x="6985000" y="4002771"/>
            <a:ext cx="2540099" cy="2855244"/>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10" name="Shape 510"/>
          <p:cNvSpPr>
            <a:spLocks noGrp="1"/>
          </p:cNvSpPr>
          <p:nvPr>
            <p:ph type="pic" sz="quarter" idx="16" hasCustomPrompt="1"/>
          </p:nvPr>
        </p:nvSpPr>
        <p:spPr>
          <a:xfrm>
            <a:off x="9652000" y="3114"/>
            <a:ext cx="2540099" cy="2855243"/>
          </a:xfrm>
          <a:prstGeom prst="rect">
            <a:avLst/>
          </a:prstGeom>
          <a:pattFill prst="pct5">
            <a:fgClr>
              <a:schemeClr val="accent1"/>
            </a:fgClr>
            <a:bgClr>
              <a:schemeClr val="tx2"/>
            </a:bgClr>
          </a:pattFill>
        </p:spPr>
        <p:txBody>
          <a:bodyPr lIns="91439" tIns="45719" rIns="91439" bIns="45719" anchor="t">
            <a:noAutofit/>
          </a:bodyPr>
          <a:lstStyle>
            <a:lvl1pPr>
              <a:defRPr>
                <a:latin typeface="三极准柔宋" panose="02010600030101010101" pitchFamily="2" charset="-122"/>
              </a:defRPr>
            </a:lvl1pPr>
          </a:lstStyle>
          <a:p>
            <a:r>
              <a:rPr lang="de-DE" dirty="0"/>
              <a:t>Drop Image </a:t>
            </a:r>
            <a:r>
              <a:rPr lang="de-DE" dirty="0" err="1"/>
              <a:t>here</a:t>
            </a:r>
            <a:endParaRPr lang="de-DE" dirty="0"/>
          </a:p>
        </p:txBody>
      </p:sp>
      <p:sp>
        <p:nvSpPr>
          <p:cNvPr id="511" name="Shape 511"/>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Tree>
  </p:cSld>
  <p:clrMapOvr>
    <a:masterClrMapping/>
  </p:clrMapOvr>
  <p:transition spd="med" advClick="0" advTm="0"/>
</p:sldLayout>
</file>

<file path=ppt/slideLayouts/slideLayout57.xml><?xml version="1.0" encoding="utf-8"?>
<p:sldLayout xmlns:a="http://schemas.openxmlformats.org/drawingml/2006/main" xmlns:r="http://schemas.openxmlformats.org/officeDocument/2006/relationships" xmlns:p="http://schemas.openxmlformats.org/presentationml/2006/main" type="tx" showMasterSp="0">
  <p:cSld name="slide-049">
    <p:spTree>
      <p:nvGrpSpPr>
        <p:cNvPr id="1" name=""/>
        <p:cNvGrpSpPr/>
        <p:nvPr/>
      </p:nvGrpSpPr>
      <p:grpSpPr>
        <a:xfrm>
          <a:off x="0" y="0"/>
          <a:ext cx="0" cy="0"/>
          <a:chOff x="0" y="0"/>
          <a:chExt cx="0" cy="0"/>
        </a:xfrm>
      </p:grpSpPr>
      <p:sp>
        <p:nvSpPr>
          <p:cNvPr id="518" name="Shape 518"/>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519" name="Shape 519"/>
          <p:cNvSpPr>
            <a:spLocks noGrp="1"/>
          </p:cNvSpPr>
          <p:nvPr>
            <p:ph type="pic" sz="quarter" idx="13" hasCustomPrompt="1"/>
          </p:nvPr>
        </p:nvSpPr>
        <p:spPr>
          <a:xfrm>
            <a:off x="6098480" y="0"/>
            <a:ext cx="2032001" cy="3429000"/>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0" name="Shape 520"/>
          <p:cNvSpPr>
            <a:spLocks noGrp="1"/>
          </p:cNvSpPr>
          <p:nvPr>
            <p:ph type="pic" sz="quarter" idx="14" hasCustomPrompt="1"/>
          </p:nvPr>
        </p:nvSpPr>
        <p:spPr>
          <a:xfrm>
            <a:off x="8130480" y="0"/>
            <a:ext cx="2032001" cy="3429000"/>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1" name="Shape 521"/>
          <p:cNvSpPr>
            <a:spLocks noGrp="1"/>
          </p:cNvSpPr>
          <p:nvPr>
            <p:ph type="pic" sz="quarter" idx="15" hasCustomPrompt="1"/>
          </p:nvPr>
        </p:nvSpPr>
        <p:spPr>
          <a:xfrm>
            <a:off x="10162480" y="0"/>
            <a:ext cx="2032001" cy="3429000"/>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2" name="Shape 522"/>
          <p:cNvSpPr>
            <a:spLocks noGrp="1"/>
          </p:cNvSpPr>
          <p:nvPr>
            <p:ph type="pic" sz="quarter" idx="16" hasCustomPrompt="1"/>
          </p:nvPr>
        </p:nvSpPr>
        <p:spPr>
          <a:xfrm>
            <a:off x="8130480" y="3429000"/>
            <a:ext cx="2032001" cy="3429000"/>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3" name="Shape 523"/>
          <p:cNvSpPr>
            <a:spLocks noGrp="1"/>
          </p:cNvSpPr>
          <p:nvPr>
            <p:ph type="pic" sz="quarter" idx="17" hasCustomPrompt="1"/>
          </p:nvPr>
        </p:nvSpPr>
        <p:spPr>
          <a:xfrm>
            <a:off x="10162480" y="3429595"/>
            <a:ext cx="2032001" cy="3429001"/>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4" name="Shape 524"/>
          <p:cNvSpPr>
            <a:spLocks noGrp="1"/>
          </p:cNvSpPr>
          <p:nvPr>
            <p:ph type="pic" sz="quarter" idx="18" hasCustomPrompt="1"/>
          </p:nvPr>
        </p:nvSpPr>
        <p:spPr>
          <a:xfrm>
            <a:off x="6098480" y="3429000"/>
            <a:ext cx="2032001" cy="3429000"/>
          </a:xfrm>
          <a:prstGeom prst="rect">
            <a:avLst/>
          </a:prstGeom>
          <a:pattFill prst="pct5">
            <a:fgClr>
              <a:schemeClr val="accent1"/>
            </a:fgClr>
            <a:bgClr>
              <a:schemeClr val="tx2"/>
            </a:bgClr>
          </a:pattFill>
        </p:spPr>
        <p:txBody>
          <a:bodyPr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525" name="Shape 525"/>
          <p:cNvSpPr/>
          <p:nvPr/>
        </p:nvSpPr>
        <p:spPr>
          <a:xfrm>
            <a:off x="0" y="0"/>
            <a:ext cx="6096000" cy="6858001"/>
          </a:xfrm>
          <a:prstGeom prst="rect">
            <a:avLst/>
          </a:prstGeom>
          <a:solidFill>
            <a:srgbClr val="212121"/>
          </a:solidFill>
          <a:ln w="12700">
            <a:miter lim="400000"/>
          </a:ln>
          <a:effectLst>
            <a:outerShdw blurRad="38100" dist="25400" dir="5400000" rotWithShape="0">
              <a:srgbClr val="000000">
                <a:alpha val="50000"/>
              </a:srgbClr>
            </a:outerShdw>
          </a:effectLst>
        </p:spPr>
        <p:txBody>
          <a:bodyPr lIns="25400" tIns="25400" rIns="25400" bIns="25400" anchor="ctr"/>
          <a:lstStyle/>
          <a:p>
            <a:pPr algn="ctr">
              <a:lnSpc>
                <a:spcPct val="100000"/>
              </a:lnSpc>
              <a:defRPr sz="2900">
                <a:solidFill>
                  <a:srgbClr val="FFFFFF"/>
                </a:solidFill>
              </a:defRPr>
            </a:pPr>
            <a:endParaRPr sz="1450" dirty="0">
              <a:latin typeface="三极准柔宋" panose="02010600030101010101" pitchFamily="2" charset="-122"/>
            </a:endParaRPr>
          </a:p>
        </p:txBody>
      </p:sp>
      <p:sp>
        <p:nvSpPr>
          <p:cNvPr id="526" name="Shape 526"/>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Tree>
  </p:cSld>
  <p:clrMapOvr>
    <a:masterClrMapping/>
  </p:clrMapOvr>
  <p:transition spd="med" advClick="0" advTm="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slide-063">
    <p:spTree>
      <p:nvGrpSpPr>
        <p:cNvPr id="1" name=""/>
        <p:cNvGrpSpPr/>
        <p:nvPr/>
      </p:nvGrpSpPr>
      <p:grpSpPr>
        <a:xfrm>
          <a:off x="0" y="0"/>
          <a:ext cx="0" cy="0"/>
          <a:chOff x="0" y="0"/>
          <a:chExt cx="0" cy="0"/>
        </a:xfrm>
      </p:grpSpPr>
      <p:sp>
        <p:nvSpPr>
          <p:cNvPr id="685" name="Shape 685"/>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688" name="Shape 688"/>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7" name="Shape 674"/>
          <p:cNvSpPr>
            <a:spLocks noGrp="1"/>
          </p:cNvSpPr>
          <p:nvPr>
            <p:ph type="pic" sz="quarter" idx="20" hasCustomPrompt="1"/>
          </p:nvPr>
        </p:nvSpPr>
        <p:spPr>
          <a:xfrm>
            <a:off x="4668618" y="3342139"/>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8" name="Shape 674"/>
          <p:cNvSpPr>
            <a:spLocks noGrp="1"/>
          </p:cNvSpPr>
          <p:nvPr>
            <p:ph type="pic" sz="quarter" idx="21" hasCustomPrompt="1"/>
          </p:nvPr>
        </p:nvSpPr>
        <p:spPr>
          <a:xfrm>
            <a:off x="648679" y="1634644"/>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9" name="Shape 674"/>
          <p:cNvSpPr>
            <a:spLocks noGrp="1"/>
          </p:cNvSpPr>
          <p:nvPr>
            <p:ph type="pic" sz="quarter" idx="22" hasCustomPrompt="1"/>
          </p:nvPr>
        </p:nvSpPr>
        <p:spPr>
          <a:xfrm>
            <a:off x="2300353" y="3342139"/>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Tree>
  </p:cSld>
  <p:clrMapOvr>
    <a:masterClrMapping/>
  </p:clrMapOvr>
  <p:transition spd="med" advClick="0" advTm="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slide-064">
    <p:spTree>
      <p:nvGrpSpPr>
        <p:cNvPr id="1" name=""/>
        <p:cNvGrpSpPr/>
        <p:nvPr/>
      </p:nvGrpSpPr>
      <p:grpSpPr>
        <a:xfrm>
          <a:off x="0" y="0"/>
          <a:ext cx="0" cy="0"/>
          <a:chOff x="0" y="0"/>
          <a:chExt cx="0" cy="0"/>
        </a:xfrm>
      </p:grpSpPr>
      <p:sp>
        <p:nvSpPr>
          <p:cNvPr id="701" name="Shape 701"/>
          <p:cNvSpPr/>
          <p:nvPr/>
        </p:nvSpPr>
        <p:spPr>
          <a:xfrm>
            <a:off x="10924480" y="6159500"/>
            <a:ext cx="347852" cy="266740"/>
          </a:xfrm>
          <a:prstGeom prst="rect">
            <a:avLst/>
          </a:prstGeom>
          <a:ln w="12700">
            <a:miter lim="400000"/>
          </a:ln>
        </p:spPr>
        <p:txBody>
          <a:bodyPr wrap="none" lIns="25400" tIns="25400" rIns="25400" bIns="25400">
            <a:spAutoFit/>
          </a:bodyPr>
          <a:lstStyle/>
          <a:p>
            <a:pPr>
              <a:spcBef>
                <a:spcPts val="2250"/>
              </a:spcBef>
              <a:defRPr sz="2800">
                <a:solidFill>
                  <a:srgbClr val="797979"/>
                </a:solidFill>
              </a:defRPr>
            </a:pPr>
            <a:fld id="{86CB4B4D-7CA3-9044-876B-883B54F8677D}" type="slidenum">
              <a:rPr sz="1400">
                <a:latin typeface="三极准柔宋" panose="02010600030101010101" pitchFamily="2" charset="-122"/>
              </a:rPr>
            </a:fld>
            <a:r>
              <a:rPr sz="1400" dirty="0">
                <a:latin typeface="三极准柔宋" panose="02010600030101010101" pitchFamily="2" charset="-122"/>
              </a:rPr>
              <a:t>￼</a:t>
            </a:r>
            <a:endParaRPr sz="1400" dirty="0">
              <a:latin typeface="三极准柔宋" panose="02010600030101010101" pitchFamily="2" charset="-122"/>
            </a:endParaRPr>
          </a:p>
        </p:txBody>
      </p:sp>
      <p:sp>
        <p:nvSpPr>
          <p:cNvPr id="702" name="Shape 702"/>
          <p:cNvSpPr>
            <a:spLocks noGrp="1"/>
          </p:cNvSpPr>
          <p:nvPr>
            <p:ph type="sldNum" sz="quarter" idx="2"/>
          </p:nvPr>
        </p:nvSpPr>
        <p:spPr>
          <a:prstGeom prst="rect">
            <a:avLst/>
          </a:prstGeom>
        </p:spPr>
        <p:txBody>
          <a:bodyPr/>
          <a:lstStyle>
            <a:lvl1pPr>
              <a:defRPr>
                <a:latin typeface="三极准柔宋" panose="02010600030101010101" pitchFamily="2" charset="-122"/>
                <a:ea typeface="三极准柔宋" panose="02010600030101010101" pitchFamily="2" charset="-122"/>
              </a:defRPr>
            </a:lvl1pPr>
          </a:lstStyle>
          <a:p>
            <a:fld id="{86CB4B4D-7CA3-9044-876B-883B54F8677D}" type="slidenum">
              <a:rPr lang="en-US" altLang="zh-CN" smtClean="0"/>
            </a:fld>
            <a:endParaRPr lang="en-US" altLang="zh-CN" dirty="0"/>
          </a:p>
        </p:txBody>
      </p:sp>
      <p:sp>
        <p:nvSpPr>
          <p:cNvPr id="10" name="Shape 674"/>
          <p:cNvSpPr>
            <a:spLocks noGrp="1"/>
          </p:cNvSpPr>
          <p:nvPr>
            <p:ph type="pic" sz="quarter" idx="20" hasCustomPrompt="1"/>
          </p:nvPr>
        </p:nvSpPr>
        <p:spPr>
          <a:xfrm>
            <a:off x="5834394" y="2242312"/>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11" name="Shape 674"/>
          <p:cNvSpPr>
            <a:spLocks noGrp="1"/>
          </p:cNvSpPr>
          <p:nvPr>
            <p:ph type="pic" sz="quarter" idx="21" hasCustomPrompt="1"/>
          </p:nvPr>
        </p:nvSpPr>
        <p:spPr>
          <a:xfrm>
            <a:off x="7452544" y="3885865"/>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12" name="Shape 674"/>
          <p:cNvSpPr>
            <a:spLocks noGrp="1"/>
          </p:cNvSpPr>
          <p:nvPr>
            <p:ph type="pic" sz="quarter" idx="22" hasCustomPrompt="1"/>
          </p:nvPr>
        </p:nvSpPr>
        <p:spPr>
          <a:xfrm>
            <a:off x="4192520" y="592585"/>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13" name="Shape 674"/>
          <p:cNvSpPr>
            <a:spLocks noGrp="1"/>
          </p:cNvSpPr>
          <p:nvPr>
            <p:ph type="pic" sz="quarter" idx="23" hasCustomPrompt="1"/>
          </p:nvPr>
        </p:nvSpPr>
        <p:spPr>
          <a:xfrm>
            <a:off x="7476257" y="598658"/>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
        <p:nvSpPr>
          <p:cNvPr id="14" name="Shape 674"/>
          <p:cNvSpPr>
            <a:spLocks noGrp="1"/>
          </p:cNvSpPr>
          <p:nvPr>
            <p:ph type="pic" sz="quarter" idx="24" hasCustomPrompt="1"/>
          </p:nvPr>
        </p:nvSpPr>
        <p:spPr>
          <a:xfrm>
            <a:off x="9098158" y="2242312"/>
            <a:ext cx="2230852" cy="2236564"/>
          </a:xfrm>
          <a:prstGeom prst="octagon">
            <a:avLst/>
          </a:prstGeom>
          <a:pattFill prst="pct5">
            <a:fgClr>
              <a:schemeClr val="accent1"/>
            </a:fgClr>
            <a:bgClr>
              <a:schemeClr val="tx2"/>
            </a:bgClr>
          </a:pattFill>
          <a:effectLst>
            <a:softEdge rad="0"/>
          </a:effectLst>
        </p:spPr>
        <p:txBody>
          <a:bodyPr wrap="square" lIns="91439" tIns="45719" rIns="91439" bIns="45719" anchor="t">
            <a:noAutofit/>
          </a:bodyPr>
          <a:lstStyle>
            <a:lvl1pPr marL="182880" marR="0" indent="-182880" algn="l" defTabSz="412750" eaLnBrk="1" fontAlgn="auto" latinLnBrk="0" hangingPunct="1">
              <a:lnSpc>
                <a:spcPct val="120000"/>
              </a:lnSpc>
              <a:spcBef>
                <a:spcPts val="2600"/>
              </a:spcBef>
              <a:spcAft>
                <a:spcPts val="0"/>
              </a:spcAft>
              <a:buClrTx/>
              <a:buSzPct val="75000"/>
              <a:buFontTx/>
              <a:buChar char="•"/>
              <a:defRPr>
                <a:latin typeface="三极准柔宋" panose="02010600030101010101" pitchFamily="2" charset="-122"/>
              </a:defRPr>
            </a:lvl1pPr>
          </a:lstStyle>
          <a:p>
            <a:r>
              <a:rPr lang="de-DE" dirty="0"/>
              <a:t>Drop Image </a:t>
            </a:r>
            <a:r>
              <a:rPr lang="de-DE" dirty="0" err="1"/>
              <a:t>here</a:t>
            </a:r>
            <a:endParaRPr lang="de-DE" dirty="0"/>
          </a:p>
        </p:txBody>
      </p:sp>
    </p:spTree>
  </p:cSld>
  <p:clrMapOvr>
    <a:masterClrMapping/>
  </p:clrMapOvr>
  <p:transition spd="med" advClick="0" advTm="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838200" y="1825625"/>
            <a:ext cx="10515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a:xfrm>
            <a:off x="838200" y="6356350"/>
            <a:ext cx="2743200" cy="365125"/>
          </a:xfrm>
        </p:spPr>
        <p:txBody>
          <a:bodyPr/>
          <a:lstStyle/>
          <a:p>
            <a:fld id="{FC0F9EE7-E64A-5A4E-8484-B3CC2884BC90}" type="datetimeFigureOut">
              <a:rPr kumimoji="1" lang="zh-CN" altLang="en-US" smtClean="0"/>
            </a:fld>
            <a:endParaRPr kumimoji="1" lang="zh-CN" altLang="en-US"/>
          </a:p>
        </p:txBody>
      </p:sp>
      <p:sp>
        <p:nvSpPr>
          <p:cNvPr id="5" name="页脚占位符 4"/>
          <p:cNvSpPr>
            <a:spLocks noGrp="1"/>
          </p:cNvSpPr>
          <p:nvPr>
            <p:ph type="ftr" sz="quarter" idx="11"/>
          </p:nvPr>
        </p:nvSpPr>
        <p:spPr>
          <a:xfrm>
            <a:off x="4038600" y="6356350"/>
            <a:ext cx="4114800" cy="365125"/>
          </a:xfrm>
        </p:spPr>
        <p:txBody>
          <a:bodyPr/>
          <a:lstStyle/>
          <a:p>
            <a:endParaRPr kumimoji="1" lang="zh-CN" altLang="en-US"/>
          </a:p>
        </p:txBody>
      </p:sp>
      <p:sp>
        <p:nvSpPr>
          <p:cNvPr id="6" name="幻灯片编号占位符 5"/>
          <p:cNvSpPr>
            <a:spLocks noGrp="1"/>
          </p:cNvSpPr>
          <p:nvPr>
            <p:ph type="sldNum" sz="quarter" idx="12"/>
          </p:nvPr>
        </p:nvSpPr>
        <p:spPr>
          <a:xfrm>
            <a:off x="8610600" y="6356350"/>
            <a:ext cx="2743200" cy="365125"/>
          </a:xfrm>
        </p:spPr>
        <p:txBody>
          <a:bodyPr/>
          <a:lstStyle/>
          <a:p>
            <a:fld id="{ED00C969-EBAA-2E42-88C1-E53F2F8611F2}"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空白">
    <p:spTree>
      <p:nvGrpSpPr>
        <p:cNvPr id="1" name=""/>
        <p:cNvGrpSpPr/>
        <p:nvPr/>
      </p:nvGrpSpPr>
      <p:grpSpPr>
        <a:xfrm>
          <a:off x="0" y="0"/>
          <a:ext cx="0" cy="0"/>
          <a:chOff x="0" y="0"/>
          <a:chExt cx="0" cy="0"/>
        </a:xfrm>
      </p:grpSpPr>
      <p:sp>
        <p:nvSpPr>
          <p:cNvPr id="2" name="Template from Qian t u 8 4 3 5 7 5 9"/>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E6E6E6"/>
              </a:solidFill>
            </a:endParaRPr>
          </a:p>
        </p:txBody>
      </p:sp>
      <p:sp>
        <p:nvSpPr>
          <p:cNvPr id="8" name="矩形 7"/>
          <p:cNvSpPr/>
          <p:nvPr userDrawn="1"/>
        </p:nvSpPr>
        <p:spPr>
          <a:xfrm>
            <a:off x="1221721" y="918172"/>
            <a:ext cx="10970279" cy="50602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Template from Qian t u 8 4 3 5 7 5 9"/>
          <p:cNvSpPr txBox="1"/>
          <p:nvPr userDrawn="1"/>
        </p:nvSpPr>
        <p:spPr>
          <a:xfrm>
            <a:off x="-32063822" y="5259227"/>
            <a:ext cx="1965874" cy="113995"/>
          </a:xfrm>
          <a:custGeom>
            <a:avLst/>
            <a:gdLst/>
            <a:ahLst/>
            <a:cxnLst/>
            <a:rect l="l" t="t" r="r" b="b"/>
            <a:pathLst>
              <a:path w="1965874" h="113995">
                <a:moveTo>
                  <a:pt x="891806" y="87487"/>
                </a:moveTo>
                <a:cubicBezTo>
                  <a:pt x="887684" y="90420"/>
                  <a:pt x="885624" y="93808"/>
                  <a:pt x="885624" y="97650"/>
                </a:cubicBezTo>
                <a:cubicBezTo>
                  <a:pt x="885624" y="100793"/>
                  <a:pt x="887126" y="103308"/>
                  <a:pt x="890130" y="105194"/>
                </a:cubicBezTo>
                <a:cubicBezTo>
                  <a:pt x="893134" y="107080"/>
                  <a:pt x="897290" y="108023"/>
                  <a:pt x="902598" y="108023"/>
                </a:cubicBezTo>
                <a:cubicBezTo>
                  <a:pt x="908046" y="108023"/>
                  <a:pt x="912586" y="106765"/>
                  <a:pt x="916218" y="104251"/>
                </a:cubicBezTo>
                <a:cubicBezTo>
                  <a:pt x="919572" y="101876"/>
                  <a:pt x="921248" y="99082"/>
                  <a:pt x="921248" y="95869"/>
                </a:cubicBezTo>
                <a:cubicBezTo>
                  <a:pt x="921248" y="90909"/>
                  <a:pt x="917302" y="88430"/>
                  <a:pt x="909408" y="88430"/>
                </a:cubicBezTo>
                <a:lnTo>
                  <a:pt x="899036" y="88430"/>
                </a:lnTo>
                <a:cubicBezTo>
                  <a:pt x="896870" y="88430"/>
                  <a:pt x="894460" y="88115"/>
                  <a:pt x="891806" y="87487"/>
                </a:cubicBezTo>
                <a:close/>
                <a:moveTo>
                  <a:pt x="429472" y="75438"/>
                </a:moveTo>
                <a:cubicBezTo>
                  <a:pt x="431288" y="75438"/>
                  <a:pt x="432824" y="76066"/>
                  <a:pt x="434082" y="77324"/>
                </a:cubicBezTo>
                <a:cubicBezTo>
                  <a:pt x="435340" y="78651"/>
                  <a:pt x="435968" y="80327"/>
                  <a:pt x="435968" y="82353"/>
                </a:cubicBezTo>
                <a:cubicBezTo>
                  <a:pt x="435968" y="84309"/>
                  <a:pt x="435340" y="85915"/>
                  <a:pt x="434082" y="87172"/>
                </a:cubicBezTo>
                <a:cubicBezTo>
                  <a:pt x="432824" y="88430"/>
                  <a:pt x="431288" y="89058"/>
                  <a:pt x="429472" y="89058"/>
                </a:cubicBezTo>
                <a:cubicBezTo>
                  <a:pt x="427726" y="89058"/>
                  <a:pt x="426224" y="88430"/>
                  <a:pt x="424966" y="87172"/>
                </a:cubicBezTo>
                <a:cubicBezTo>
                  <a:pt x="423710" y="85915"/>
                  <a:pt x="423080" y="84309"/>
                  <a:pt x="423080" y="82353"/>
                </a:cubicBezTo>
                <a:cubicBezTo>
                  <a:pt x="423080" y="80327"/>
                  <a:pt x="423710" y="78651"/>
                  <a:pt x="424966" y="77324"/>
                </a:cubicBezTo>
                <a:cubicBezTo>
                  <a:pt x="426224" y="76066"/>
                  <a:pt x="427726" y="75438"/>
                  <a:pt x="429472" y="75438"/>
                </a:cubicBezTo>
                <a:close/>
                <a:moveTo>
                  <a:pt x="335384" y="66846"/>
                </a:moveTo>
                <a:lnTo>
                  <a:pt x="335384" y="83191"/>
                </a:lnTo>
                <a:lnTo>
                  <a:pt x="392172" y="83191"/>
                </a:lnTo>
                <a:lnTo>
                  <a:pt x="392172" y="66846"/>
                </a:lnTo>
                <a:close/>
                <a:moveTo>
                  <a:pt x="856868" y="57731"/>
                </a:moveTo>
                <a:cubicBezTo>
                  <a:pt x="847158" y="58848"/>
                  <a:pt x="840174" y="60629"/>
                  <a:pt x="835914" y="63074"/>
                </a:cubicBezTo>
                <a:cubicBezTo>
                  <a:pt x="832002" y="65449"/>
                  <a:pt x="830046" y="68627"/>
                  <a:pt x="830046" y="72609"/>
                </a:cubicBezTo>
                <a:cubicBezTo>
                  <a:pt x="830046" y="78965"/>
                  <a:pt x="833538" y="82143"/>
                  <a:pt x="840524" y="82143"/>
                </a:cubicBezTo>
                <a:cubicBezTo>
                  <a:pt x="845552" y="82143"/>
                  <a:pt x="851000" y="79524"/>
                  <a:pt x="856868" y="74285"/>
                </a:cubicBezTo>
                <a:close/>
                <a:moveTo>
                  <a:pt x="482440" y="50606"/>
                </a:moveTo>
                <a:lnTo>
                  <a:pt x="482440" y="80781"/>
                </a:lnTo>
                <a:lnTo>
                  <a:pt x="496270" y="80781"/>
                </a:lnTo>
                <a:cubicBezTo>
                  <a:pt x="510870" y="80781"/>
                  <a:pt x="518168" y="75507"/>
                  <a:pt x="518168" y="64960"/>
                </a:cubicBezTo>
                <a:cubicBezTo>
                  <a:pt x="518168" y="55391"/>
                  <a:pt x="510870" y="50606"/>
                  <a:pt x="496270" y="50606"/>
                </a:cubicBezTo>
                <a:close/>
                <a:moveTo>
                  <a:pt x="1220056" y="49977"/>
                </a:moveTo>
                <a:cubicBezTo>
                  <a:pt x="1212652" y="54657"/>
                  <a:pt x="1208950" y="60664"/>
                  <a:pt x="1208950" y="67999"/>
                </a:cubicBezTo>
                <a:cubicBezTo>
                  <a:pt x="1208950" y="72190"/>
                  <a:pt x="1210522" y="75682"/>
                  <a:pt x="1213666" y="78476"/>
                </a:cubicBezTo>
                <a:cubicBezTo>
                  <a:pt x="1216878" y="81270"/>
                  <a:pt x="1220860" y="82667"/>
                  <a:pt x="1225610" y="82667"/>
                </a:cubicBezTo>
                <a:cubicBezTo>
                  <a:pt x="1230150" y="82667"/>
                  <a:pt x="1233886" y="81375"/>
                  <a:pt x="1236820" y="78790"/>
                </a:cubicBezTo>
                <a:cubicBezTo>
                  <a:pt x="1239614" y="76276"/>
                  <a:pt x="1241012" y="73063"/>
                  <a:pt x="1241012" y="69151"/>
                </a:cubicBezTo>
                <a:cubicBezTo>
                  <a:pt x="1241012" y="64401"/>
                  <a:pt x="1238916" y="60420"/>
                  <a:pt x="1234724" y="57207"/>
                </a:cubicBezTo>
                <a:cubicBezTo>
                  <a:pt x="1232140" y="55321"/>
                  <a:pt x="1227250" y="52911"/>
                  <a:pt x="1220056" y="49977"/>
                </a:cubicBezTo>
                <a:close/>
                <a:moveTo>
                  <a:pt x="335384" y="44215"/>
                </a:moveTo>
                <a:lnTo>
                  <a:pt x="335384" y="60350"/>
                </a:lnTo>
                <a:lnTo>
                  <a:pt x="392172" y="60350"/>
                </a:lnTo>
                <a:lnTo>
                  <a:pt x="392172" y="44215"/>
                </a:lnTo>
                <a:close/>
                <a:moveTo>
                  <a:pt x="62130" y="37299"/>
                </a:moveTo>
                <a:cubicBezTo>
                  <a:pt x="64786" y="49942"/>
                  <a:pt x="68662" y="60490"/>
                  <a:pt x="73760" y="68942"/>
                </a:cubicBezTo>
                <a:cubicBezTo>
                  <a:pt x="79558" y="60071"/>
                  <a:pt x="83644" y="49523"/>
                  <a:pt x="86020" y="37299"/>
                </a:cubicBezTo>
                <a:close/>
                <a:moveTo>
                  <a:pt x="961320" y="36880"/>
                </a:moveTo>
                <a:cubicBezTo>
                  <a:pt x="956220" y="36880"/>
                  <a:pt x="952100" y="38976"/>
                  <a:pt x="948956" y="43167"/>
                </a:cubicBezTo>
                <a:cubicBezTo>
                  <a:pt x="945742" y="47288"/>
                  <a:pt x="944136" y="52736"/>
                  <a:pt x="944136" y="59512"/>
                </a:cubicBezTo>
                <a:cubicBezTo>
                  <a:pt x="944136" y="66217"/>
                  <a:pt x="945742" y="71631"/>
                  <a:pt x="948956" y="75752"/>
                </a:cubicBezTo>
                <a:cubicBezTo>
                  <a:pt x="952100" y="79873"/>
                  <a:pt x="956220" y="81934"/>
                  <a:pt x="961320" y="81934"/>
                </a:cubicBezTo>
                <a:cubicBezTo>
                  <a:pt x="966418" y="81934"/>
                  <a:pt x="970574" y="79873"/>
                  <a:pt x="973788" y="75752"/>
                </a:cubicBezTo>
                <a:cubicBezTo>
                  <a:pt x="977000" y="71631"/>
                  <a:pt x="978608" y="66217"/>
                  <a:pt x="978608" y="59512"/>
                </a:cubicBezTo>
                <a:cubicBezTo>
                  <a:pt x="978608" y="52806"/>
                  <a:pt x="977000" y="47358"/>
                  <a:pt x="973788" y="43167"/>
                </a:cubicBezTo>
                <a:cubicBezTo>
                  <a:pt x="970574" y="38976"/>
                  <a:pt x="966418" y="36880"/>
                  <a:pt x="961320" y="36880"/>
                </a:cubicBezTo>
                <a:close/>
                <a:moveTo>
                  <a:pt x="655890" y="36566"/>
                </a:moveTo>
                <a:cubicBezTo>
                  <a:pt x="651560" y="36566"/>
                  <a:pt x="647822" y="38173"/>
                  <a:pt x="644680" y="41386"/>
                </a:cubicBezTo>
                <a:cubicBezTo>
                  <a:pt x="641396" y="44808"/>
                  <a:pt x="639476" y="49384"/>
                  <a:pt x="638918" y="55111"/>
                </a:cubicBezTo>
                <a:lnTo>
                  <a:pt x="670560" y="55111"/>
                </a:lnTo>
                <a:cubicBezTo>
                  <a:pt x="670560" y="42748"/>
                  <a:pt x="665670" y="36566"/>
                  <a:pt x="655890" y="36566"/>
                </a:cubicBezTo>
                <a:close/>
                <a:moveTo>
                  <a:pt x="901236" y="36042"/>
                </a:moveTo>
                <a:cubicBezTo>
                  <a:pt x="897604" y="36042"/>
                  <a:pt x="894600" y="37265"/>
                  <a:pt x="892224" y="39709"/>
                </a:cubicBezTo>
                <a:cubicBezTo>
                  <a:pt x="889780" y="42224"/>
                  <a:pt x="888558" y="45612"/>
                  <a:pt x="888558" y="49872"/>
                </a:cubicBezTo>
                <a:cubicBezTo>
                  <a:pt x="888558" y="53994"/>
                  <a:pt x="889816" y="57381"/>
                  <a:pt x="892330" y="60036"/>
                </a:cubicBezTo>
                <a:cubicBezTo>
                  <a:pt x="894774" y="62620"/>
                  <a:pt x="897744" y="63912"/>
                  <a:pt x="901236" y="63912"/>
                </a:cubicBezTo>
                <a:cubicBezTo>
                  <a:pt x="904728" y="63912"/>
                  <a:pt x="907696" y="62620"/>
                  <a:pt x="910142" y="60036"/>
                </a:cubicBezTo>
                <a:cubicBezTo>
                  <a:pt x="912656" y="57381"/>
                  <a:pt x="913914" y="53994"/>
                  <a:pt x="913914" y="49872"/>
                </a:cubicBezTo>
                <a:cubicBezTo>
                  <a:pt x="913914" y="45681"/>
                  <a:pt x="912656" y="42294"/>
                  <a:pt x="910142" y="39709"/>
                </a:cubicBezTo>
                <a:cubicBezTo>
                  <a:pt x="907766" y="37265"/>
                  <a:pt x="904798" y="36042"/>
                  <a:pt x="901236" y="36042"/>
                </a:cubicBezTo>
                <a:close/>
                <a:moveTo>
                  <a:pt x="429472" y="32689"/>
                </a:moveTo>
                <a:cubicBezTo>
                  <a:pt x="431288" y="32689"/>
                  <a:pt x="432824" y="33318"/>
                  <a:pt x="434082" y="34575"/>
                </a:cubicBezTo>
                <a:cubicBezTo>
                  <a:pt x="435340" y="35902"/>
                  <a:pt x="435968" y="37579"/>
                  <a:pt x="435968" y="39605"/>
                </a:cubicBezTo>
                <a:cubicBezTo>
                  <a:pt x="435968" y="41560"/>
                  <a:pt x="435340" y="43167"/>
                  <a:pt x="434082" y="44424"/>
                </a:cubicBezTo>
                <a:cubicBezTo>
                  <a:pt x="432824" y="45681"/>
                  <a:pt x="431288" y="46310"/>
                  <a:pt x="429472" y="46310"/>
                </a:cubicBezTo>
                <a:cubicBezTo>
                  <a:pt x="427726" y="46310"/>
                  <a:pt x="426224" y="45681"/>
                  <a:pt x="424966" y="44424"/>
                </a:cubicBezTo>
                <a:cubicBezTo>
                  <a:pt x="423710" y="43167"/>
                  <a:pt x="423080" y="41560"/>
                  <a:pt x="423080" y="39605"/>
                </a:cubicBezTo>
                <a:cubicBezTo>
                  <a:pt x="423080" y="37579"/>
                  <a:pt x="423710" y="35902"/>
                  <a:pt x="424966" y="34575"/>
                </a:cubicBezTo>
                <a:cubicBezTo>
                  <a:pt x="426224" y="33318"/>
                  <a:pt x="427726" y="32689"/>
                  <a:pt x="429472" y="32689"/>
                </a:cubicBezTo>
                <a:close/>
                <a:moveTo>
                  <a:pt x="1121644" y="31118"/>
                </a:moveTo>
                <a:lnTo>
                  <a:pt x="1130550" y="31118"/>
                </a:lnTo>
                <a:lnTo>
                  <a:pt x="1142600" y="63493"/>
                </a:lnTo>
                <a:lnTo>
                  <a:pt x="1148258" y="79419"/>
                </a:lnTo>
                <a:lnTo>
                  <a:pt x="1148780" y="79419"/>
                </a:lnTo>
                <a:cubicBezTo>
                  <a:pt x="1149130" y="78371"/>
                  <a:pt x="1149934" y="75682"/>
                  <a:pt x="1151190" y="71351"/>
                </a:cubicBezTo>
                <a:cubicBezTo>
                  <a:pt x="1152168" y="67999"/>
                  <a:pt x="1152972" y="65379"/>
                  <a:pt x="1153600" y="63493"/>
                </a:cubicBezTo>
                <a:lnTo>
                  <a:pt x="1164182" y="31118"/>
                </a:lnTo>
                <a:lnTo>
                  <a:pt x="1172564" y="31118"/>
                </a:lnTo>
                <a:lnTo>
                  <a:pt x="1150982" y="92935"/>
                </a:lnTo>
                <a:cubicBezTo>
                  <a:pt x="1146440" y="105927"/>
                  <a:pt x="1139560" y="112423"/>
                  <a:pt x="1130340" y="112423"/>
                </a:cubicBezTo>
                <a:cubicBezTo>
                  <a:pt x="1127896" y="112423"/>
                  <a:pt x="1125730" y="112039"/>
                  <a:pt x="1123844" y="111271"/>
                </a:cubicBezTo>
                <a:lnTo>
                  <a:pt x="1125626" y="104355"/>
                </a:lnTo>
                <a:cubicBezTo>
                  <a:pt x="1127162" y="104914"/>
                  <a:pt x="1128630" y="105194"/>
                  <a:pt x="1130026" y="105194"/>
                </a:cubicBezTo>
                <a:cubicBezTo>
                  <a:pt x="1135894" y="105194"/>
                  <a:pt x="1140294" y="100933"/>
                  <a:pt x="1143228" y="92411"/>
                </a:cubicBezTo>
                <a:lnTo>
                  <a:pt x="1144486" y="88011"/>
                </a:lnTo>
                <a:close/>
                <a:moveTo>
                  <a:pt x="567422" y="31118"/>
                </a:moveTo>
                <a:lnTo>
                  <a:pt x="575910" y="31118"/>
                </a:lnTo>
                <a:lnTo>
                  <a:pt x="575910" y="66008"/>
                </a:lnTo>
                <a:cubicBezTo>
                  <a:pt x="575910" y="71456"/>
                  <a:pt x="576782" y="75403"/>
                  <a:pt x="578528" y="77847"/>
                </a:cubicBezTo>
                <a:cubicBezTo>
                  <a:pt x="580274" y="80362"/>
                  <a:pt x="583138" y="81619"/>
                  <a:pt x="587120" y="81619"/>
                </a:cubicBezTo>
                <a:cubicBezTo>
                  <a:pt x="592290" y="81619"/>
                  <a:pt x="597598" y="78301"/>
                  <a:pt x="603046" y="71666"/>
                </a:cubicBezTo>
                <a:lnTo>
                  <a:pt x="603046" y="31118"/>
                </a:lnTo>
                <a:lnTo>
                  <a:pt x="611532" y="31118"/>
                </a:lnTo>
                <a:lnTo>
                  <a:pt x="611532" y="87696"/>
                </a:lnTo>
                <a:lnTo>
                  <a:pt x="604512" y="87696"/>
                </a:lnTo>
                <a:lnTo>
                  <a:pt x="603780" y="78686"/>
                </a:lnTo>
                <a:lnTo>
                  <a:pt x="603466" y="78686"/>
                </a:lnTo>
                <a:cubicBezTo>
                  <a:pt x="597458" y="85601"/>
                  <a:pt x="591172" y="89058"/>
                  <a:pt x="584606" y="89058"/>
                </a:cubicBezTo>
                <a:cubicBezTo>
                  <a:pt x="573150" y="89058"/>
                  <a:pt x="567422" y="81724"/>
                  <a:pt x="567422" y="67056"/>
                </a:cubicBezTo>
                <a:close/>
                <a:moveTo>
                  <a:pt x="1033548" y="29651"/>
                </a:moveTo>
                <a:cubicBezTo>
                  <a:pt x="1045072" y="29651"/>
                  <a:pt x="1050836" y="37020"/>
                  <a:pt x="1050836" y="51758"/>
                </a:cubicBezTo>
                <a:lnTo>
                  <a:pt x="1050836" y="87696"/>
                </a:lnTo>
                <a:lnTo>
                  <a:pt x="1042244" y="87696"/>
                </a:lnTo>
                <a:lnTo>
                  <a:pt x="1042244" y="52806"/>
                </a:lnTo>
                <a:cubicBezTo>
                  <a:pt x="1042244" y="42329"/>
                  <a:pt x="1038506" y="37090"/>
                  <a:pt x="1031032" y="37090"/>
                </a:cubicBezTo>
                <a:cubicBezTo>
                  <a:pt x="1026214" y="37090"/>
                  <a:pt x="1020834" y="40163"/>
                  <a:pt x="1014898" y="46310"/>
                </a:cubicBezTo>
                <a:lnTo>
                  <a:pt x="1014898" y="87696"/>
                </a:lnTo>
                <a:lnTo>
                  <a:pt x="1006410" y="87696"/>
                </a:lnTo>
                <a:lnTo>
                  <a:pt x="1006410" y="31118"/>
                </a:lnTo>
                <a:lnTo>
                  <a:pt x="1013326" y="31118"/>
                </a:lnTo>
                <a:lnTo>
                  <a:pt x="1014164" y="39395"/>
                </a:lnTo>
                <a:lnTo>
                  <a:pt x="1014478" y="39395"/>
                </a:lnTo>
                <a:cubicBezTo>
                  <a:pt x="1021114" y="32899"/>
                  <a:pt x="1027470" y="29651"/>
                  <a:pt x="1033548" y="29651"/>
                </a:cubicBezTo>
                <a:close/>
                <a:moveTo>
                  <a:pt x="961320" y="29651"/>
                </a:moveTo>
                <a:cubicBezTo>
                  <a:pt x="968584" y="29651"/>
                  <a:pt x="974660" y="32270"/>
                  <a:pt x="979550" y="37509"/>
                </a:cubicBezTo>
                <a:cubicBezTo>
                  <a:pt x="984788" y="43027"/>
                  <a:pt x="987408" y="50361"/>
                  <a:pt x="987408" y="59512"/>
                </a:cubicBezTo>
                <a:cubicBezTo>
                  <a:pt x="987408" y="68522"/>
                  <a:pt x="984788" y="75787"/>
                  <a:pt x="979550" y="81305"/>
                </a:cubicBezTo>
                <a:cubicBezTo>
                  <a:pt x="974660" y="86474"/>
                  <a:pt x="968584" y="89058"/>
                  <a:pt x="961320" y="89058"/>
                </a:cubicBezTo>
                <a:cubicBezTo>
                  <a:pt x="954124" y="89058"/>
                  <a:pt x="948082" y="86474"/>
                  <a:pt x="943194" y="81305"/>
                </a:cubicBezTo>
                <a:cubicBezTo>
                  <a:pt x="937954" y="75787"/>
                  <a:pt x="935334" y="68522"/>
                  <a:pt x="935334" y="59512"/>
                </a:cubicBezTo>
                <a:cubicBezTo>
                  <a:pt x="935334" y="50361"/>
                  <a:pt x="937954" y="43027"/>
                  <a:pt x="943194" y="37509"/>
                </a:cubicBezTo>
                <a:cubicBezTo>
                  <a:pt x="948012" y="32270"/>
                  <a:pt x="954054" y="29651"/>
                  <a:pt x="961320" y="29651"/>
                </a:cubicBezTo>
                <a:close/>
                <a:moveTo>
                  <a:pt x="901236" y="29651"/>
                </a:moveTo>
                <a:cubicBezTo>
                  <a:pt x="903820" y="29651"/>
                  <a:pt x="906440" y="30140"/>
                  <a:pt x="909094" y="31118"/>
                </a:cubicBezTo>
                <a:lnTo>
                  <a:pt x="928686" y="31118"/>
                </a:lnTo>
                <a:lnTo>
                  <a:pt x="928686" y="37719"/>
                </a:lnTo>
                <a:lnTo>
                  <a:pt x="916742" y="37719"/>
                </a:lnTo>
                <a:cubicBezTo>
                  <a:pt x="920026" y="40862"/>
                  <a:pt x="921666" y="44948"/>
                  <a:pt x="921666" y="49977"/>
                </a:cubicBezTo>
                <a:cubicBezTo>
                  <a:pt x="921666" y="55914"/>
                  <a:pt x="919676" y="60734"/>
                  <a:pt x="915694" y="64436"/>
                </a:cubicBezTo>
                <a:cubicBezTo>
                  <a:pt x="911852" y="67999"/>
                  <a:pt x="907034" y="69780"/>
                  <a:pt x="901236" y="69780"/>
                </a:cubicBezTo>
                <a:cubicBezTo>
                  <a:pt x="898092" y="69780"/>
                  <a:pt x="895194" y="69081"/>
                  <a:pt x="892540" y="67684"/>
                </a:cubicBezTo>
                <a:cubicBezTo>
                  <a:pt x="890024" y="69850"/>
                  <a:pt x="888768" y="72224"/>
                  <a:pt x="888768" y="74809"/>
                </a:cubicBezTo>
                <a:cubicBezTo>
                  <a:pt x="888768" y="79070"/>
                  <a:pt x="892120" y="81200"/>
                  <a:pt x="898826" y="81200"/>
                </a:cubicBezTo>
                <a:lnTo>
                  <a:pt x="910142" y="81200"/>
                </a:lnTo>
                <a:cubicBezTo>
                  <a:pt x="923134" y="81200"/>
                  <a:pt x="929630" y="85671"/>
                  <a:pt x="929630" y="94611"/>
                </a:cubicBezTo>
                <a:cubicBezTo>
                  <a:pt x="929630" y="99920"/>
                  <a:pt x="927080" y="104425"/>
                  <a:pt x="921982" y="108127"/>
                </a:cubicBezTo>
                <a:cubicBezTo>
                  <a:pt x="916602" y="112039"/>
                  <a:pt x="909758" y="113995"/>
                  <a:pt x="901446" y="113995"/>
                </a:cubicBezTo>
                <a:cubicBezTo>
                  <a:pt x="894390" y="113995"/>
                  <a:pt x="888768" y="112668"/>
                  <a:pt x="884576" y="110013"/>
                </a:cubicBezTo>
                <a:cubicBezTo>
                  <a:pt x="880246" y="107289"/>
                  <a:pt x="878080" y="103517"/>
                  <a:pt x="878080" y="98698"/>
                </a:cubicBezTo>
                <a:cubicBezTo>
                  <a:pt x="878080" y="93738"/>
                  <a:pt x="880874" y="89408"/>
                  <a:pt x="886462" y="85706"/>
                </a:cubicBezTo>
                <a:lnTo>
                  <a:pt x="886462" y="85286"/>
                </a:lnTo>
                <a:cubicBezTo>
                  <a:pt x="883040" y="83191"/>
                  <a:pt x="881328" y="80083"/>
                  <a:pt x="881328" y="75961"/>
                </a:cubicBezTo>
                <a:cubicBezTo>
                  <a:pt x="881328" y="72050"/>
                  <a:pt x="883424" y="68557"/>
                  <a:pt x="887614" y="65484"/>
                </a:cubicBezTo>
                <a:lnTo>
                  <a:pt x="887614" y="65065"/>
                </a:lnTo>
                <a:cubicBezTo>
                  <a:pt x="882726" y="61153"/>
                  <a:pt x="880280" y="56089"/>
                  <a:pt x="880280" y="49872"/>
                </a:cubicBezTo>
                <a:cubicBezTo>
                  <a:pt x="880280" y="43865"/>
                  <a:pt x="882342" y="38976"/>
                  <a:pt x="886462" y="35204"/>
                </a:cubicBezTo>
                <a:cubicBezTo>
                  <a:pt x="890444" y="31502"/>
                  <a:pt x="895368" y="29651"/>
                  <a:pt x="901236" y="29651"/>
                </a:cubicBezTo>
                <a:close/>
                <a:moveTo>
                  <a:pt x="846182" y="29651"/>
                </a:moveTo>
                <a:cubicBezTo>
                  <a:pt x="858964" y="29651"/>
                  <a:pt x="865354" y="37299"/>
                  <a:pt x="865354" y="52597"/>
                </a:cubicBezTo>
                <a:lnTo>
                  <a:pt x="865354" y="87696"/>
                </a:lnTo>
                <a:lnTo>
                  <a:pt x="858334" y="87696"/>
                </a:lnTo>
                <a:lnTo>
                  <a:pt x="857602" y="80781"/>
                </a:lnTo>
                <a:lnTo>
                  <a:pt x="857288" y="80781"/>
                </a:lnTo>
                <a:cubicBezTo>
                  <a:pt x="850792" y="86299"/>
                  <a:pt x="844434" y="89058"/>
                  <a:pt x="838218" y="89058"/>
                </a:cubicBezTo>
                <a:cubicBezTo>
                  <a:pt x="833398" y="89058"/>
                  <a:pt x="829486" y="87696"/>
                  <a:pt x="826484" y="84972"/>
                </a:cubicBezTo>
                <a:cubicBezTo>
                  <a:pt x="823340" y="82038"/>
                  <a:pt x="821768" y="78092"/>
                  <a:pt x="821768" y="73133"/>
                </a:cubicBezTo>
                <a:cubicBezTo>
                  <a:pt x="821768" y="66986"/>
                  <a:pt x="824598" y="62236"/>
                  <a:pt x="830256" y="58883"/>
                </a:cubicBezTo>
                <a:cubicBezTo>
                  <a:pt x="835704" y="55670"/>
                  <a:pt x="844574" y="53365"/>
                  <a:pt x="856868" y="51968"/>
                </a:cubicBezTo>
                <a:cubicBezTo>
                  <a:pt x="857008" y="41840"/>
                  <a:pt x="852992" y="36776"/>
                  <a:pt x="844818" y="36776"/>
                </a:cubicBezTo>
                <a:cubicBezTo>
                  <a:pt x="839300" y="36776"/>
                  <a:pt x="833574" y="38871"/>
                  <a:pt x="827636" y="43062"/>
                </a:cubicBezTo>
                <a:lnTo>
                  <a:pt x="824178" y="37090"/>
                </a:lnTo>
                <a:cubicBezTo>
                  <a:pt x="831722" y="32131"/>
                  <a:pt x="839056" y="29651"/>
                  <a:pt x="846182" y="29651"/>
                </a:cubicBezTo>
                <a:close/>
                <a:moveTo>
                  <a:pt x="811434" y="29651"/>
                </a:moveTo>
                <a:cubicBezTo>
                  <a:pt x="813738" y="29651"/>
                  <a:pt x="815730" y="30070"/>
                  <a:pt x="817406" y="30908"/>
                </a:cubicBezTo>
                <a:lnTo>
                  <a:pt x="815730" y="38347"/>
                </a:lnTo>
                <a:cubicBezTo>
                  <a:pt x="813844" y="37719"/>
                  <a:pt x="812062" y="37404"/>
                  <a:pt x="810386" y="37404"/>
                </a:cubicBezTo>
                <a:cubicBezTo>
                  <a:pt x="804170" y="37404"/>
                  <a:pt x="799314" y="41875"/>
                  <a:pt x="795822" y="50815"/>
                </a:cubicBezTo>
                <a:lnTo>
                  <a:pt x="795822" y="87696"/>
                </a:lnTo>
                <a:lnTo>
                  <a:pt x="787336" y="87696"/>
                </a:lnTo>
                <a:lnTo>
                  <a:pt x="787336" y="31118"/>
                </a:lnTo>
                <a:lnTo>
                  <a:pt x="794250" y="31118"/>
                </a:lnTo>
                <a:lnTo>
                  <a:pt x="795090" y="41490"/>
                </a:lnTo>
                <a:lnTo>
                  <a:pt x="795404" y="41490"/>
                </a:lnTo>
                <a:cubicBezTo>
                  <a:pt x="799664" y="33597"/>
                  <a:pt x="805008" y="29651"/>
                  <a:pt x="811434" y="29651"/>
                </a:cubicBezTo>
                <a:close/>
                <a:moveTo>
                  <a:pt x="655786" y="29651"/>
                </a:moveTo>
                <a:cubicBezTo>
                  <a:pt x="662840" y="29651"/>
                  <a:pt x="668324" y="32026"/>
                  <a:pt x="672236" y="36776"/>
                </a:cubicBezTo>
                <a:cubicBezTo>
                  <a:pt x="676148" y="41456"/>
                  <a:pt x="678102" y="47917"/>
                  <a:pt x="678102" y="56159"/>
                </a:cubicBezTo>
                <a:cubicBezTo>
                  <a:pt x="678102" y="58394"/>
                  <a:pt x="677964" y="60105"/>
                  <a:pt x="677684" y="61293"/>
                </a:cubicBezTo>
                <a:lnTo>
                  <a:pt x="639022" y="61293"/>
                </a:lnTo>
                <a:cubicBezTo>
                  <a:pt x="639302" y="67579"/>
                  <a:pt x="641188" y="72644"/>
                  <a:pt x="644680" y="76485"/>
                </a:cubicBezTo>
                <a:cubicBezTo>
                  <a:pt x="648172" y="80327"/>
                  <a:pt x="652748" y="82248"/>
                  <a:pt x="658406" y="82248"/>
                </a:cubicBezTo>
                <a:cubicBezTo>
                  <a:pt x="663434" y="82248"/>
                  <a:pt x="668220" y="80711"/>
                  <a:pt x="672760" y="77638"/>
                </a:cubicBezTo>
                <a:lnTo>
                  <a:pt x="675902" y="83296"/>
                </a:lnTo>
                <a:cubicBezTo>
                  <a:pt x="669896" y="87137"/>
                  <a:pt x="663714" y="89058"/>
                  <a:pt x="657358" y="89058"/>
                </a:cubicBezTo>
                <a:cubicBezTo>
                  <a:pt x="649674" y="89058"/>
                  <a:pt x="643352" y="86439"/>
                  <a:pt x="638394" y="81200"/>
                </a:cubicBezTo>
                <a:cubicBezTo>
                  <a:pt x="633154" y="75752"/>
                  <a:pt x="630536" y="68522"/>
                  <a:pt x="630536" y="59512"/>
                </a:cubicBezTo>
                <a:cubicBezTo>
                  <a:pt x="630536" y="50641"/>
                  <a:pt x="633120" y="43341"/>
                  <a:pt x="638288" y="37614"/>
                </a:cubicBezTo>
                <a:cubicBezTo>
                  <a:pt x="643178" y="32305"/>
                  <a:pt x="649010" y="29651"/>
                  <a:pt x="655786" y="29651"/>
                </a:cubicBezTo>
                <a:close/>
                <a:moveTo>
                  <a:pt x="231970" y="22526"/>
                </a:moveTo>
                <a:cubicBezTo>
                  <a:pt x="237140" y="29791"/>
                  <a:pt x="240528" y="36391"/>
                  <a:pt x="242134" y="42329"/>
                </a:cubicBezTo>
                <a:lnTo>
                  <a:pt x="235638" y="44948"/>
                </a:lnTo>
                <a:cubicBezTo>
                  <a:pt x="233892" y="38662"/>
                  <a:pt x="230678" y="31956"/>
                  <a:pt x="225998" y="24831"/>
                </a:cubicBezTo>
                <a:close/>
                <a:moveTo>
                  <a:pt x="285406" y="22002"/>
                </a:moveTo>
                <a:lnTo>
                  <a:pt x="292636" y="24412"/>
                </a:lnTo>
                <a:cubicBezTo>
                  <a:pt x="288026" y="33353"/>
                  <a:pt x="283974" y="40303"/>
                  <a:pt x="280482" y="45262"/>
                </a:cubicBezTo>
                <a:lnTo>
                  <a:pt x="274614" y="43167"/>
                </a:lnTo>
                <a:cubicBezTo>
                  <a:pt x="279084" y="36252"/>
                  <a:pt x="282682" y="29197"/>
                  <a:pt x="285406" y="22002"/>
                </a:cubicBezTo>
                <a:close/>
                <a:moveTo>
                  <a:pt x="335384" y="21164"/>
                </a:moveTo>
                <a:lnTo>
                  <a:pt x="335384" y="37719"/>
                </a:lnTo>
                <a:lnTo>
                  <a:pt x="392172" y="37719"/>
                </a:lnTo>
                <a:lnTo>
                  <a:pt x="392172" y="21164"/>
                </a:lnTo>
                <a:close/>
                <a:moveTo>
                  <a:pt x="1289360" y="20955"/>
                </a:moveTo>
                <a:cubicBezTo>
                  <a:pt x="1287754" y="24098"/>
                  <a:pt x="1285728" y="27800"/>
                  <a:pt x="1283284" y="32061"/>
                </a:cubicBezTo>
                <a:lnTo>
                  <a:pt x="1264738" y="59512"/>
                </a:lnTo>
                <a:lnTo>
                  <a:pt x="1289256" y="59512"/>
                </a:lnTo>
                <a:lnTo>
                  <a:pt x="1289256" y="34575"/>
                </a:lnTo>
                <a:cubicBezTo>
                  <a:pt x="1289256" y="30524"/>
                  <a:pt x="1289466" y="25984"/>
                  <a:pt x="1289884" y="20955"/>
                </a:cubicBezTo>
                <a:close/>
                <a:moveTo>
                  <a:pt x="1625440" y="18126"/>
                </a:moveTo>
                <a:lnTo>
                  <a:pt x="1625440" y="80572"/>
                </a:lnTo>
                <a:lnTo>
                  <a:pt x="1634870" y="80572"/>
                </a:lnTo>
                <a:cubicBezTo>
                  <a:pt x="1644020" y="80572"/>
                  <a:pt x="1650970" y="77778"/>
                  <a:pt x="1655720" y="72190"/>
                </a:cubicBezTo>
                <a:cubicBezTo>
                  <a:pt x="1660260" y="66741"/>
                  <a:pt x="1662530" y="59023"/>
                  <a:pt x="1662530" y="49034"/>
                </a:cubicBezTo>
                <a:cubicBezTo>
                  <a:pt x="1662530" y="28429"/>
                  <a:pt x="1653310" y="18126"/>
                  <a:pt x="1634870" y="18126"/>
                </a:cubicBezTo>
                <a:close/>
                <a:moveTo>
                  <a:pt x="720566" y="18126"/>
                </a:moveTo>
                <a:lnTo>
                  <a:pt x="720566" y="80572"/>
                </a:lnTo>
                <a:lnTo>
                  <a:pt x="729996" y="80572"/>
                </a:lnTo>
                <a:cubicBezTo>
                  <a:pt x="739146" y="80572"/>
                  <a:pt x="746096" y="77778"/>
                  <a:pt x="750846" y="72190"/>
                </a:cubicBezTo>
                <a:cubicBezTo>
                  <a:pt x="755386" y="66741"/>
                  <a:pt x="757656" y="59023"/>
                  <a:pt x="757656" y="49034"/>
                </a:cubicBezTo>
                <a:cubicBezTo>
                  <a:pt x="757656" y="28429"/>
                  <a:pt x="748436" y="18126"/>
                  <a:pt x="729996" y="18126"/>
                </a:cubicBezTo>
                <a:close/>
                <a:moveTo>
                  <a:pt x="482440" y="17916"/>
                </a:moveTo>
                <a:lnTo>
                  <a:pt x="482440" y="43900"/>
                </a:lnTo>
                <a:lnTo>
                  <a:pt x="494176" y="43900"/>
                </a:lnTo>
                <a:cubicBezTo>
                  <a:pt x="507098" y="43900"/>
                  <a:pt x="513558" y="39535"/>
                  <a:pt x="513558" y="30803"/>
                </a:cubicBezTo>
                <a:cubicBezTo>
                  <a:pt x="513558" y="26193"/>
                  <a:pt x="511986" y="22875"/>
                  <a:pt x="508844" y="20850"/>
                </a:cubicBezTo>
                <a:cubicBezTo>
                  <a:pt x="505840" y="18894"/>
                  <a:pt x="501126" y="17916"/>
                  <a:pt x="494700" y="17916"/>
                </a:cubicBezTo>
                <a:close/>
                <a:moveTo>
                  <a:pt x="155694" y="16659"/>
                </a:moveTo>
                <a:cubicBezTo>
                  <a:pt x="159048" y="36077"/>
                  <a:pt x="164636" y="51549"/>
                  <a:pt x="172458" y="63074"/>
                </a:cubicBezTo>
                <a:cubicBezTo>
                  <a:pt x="181540" y="50431"/>
                  <a:pt x="187756" y="34959"/>
                  <a:pt x="191108" y="16659"/>
                </a:cubicBezTo>
                <a:close/>
                <a:moveTo>
                  <a:pt x="1556156" y="16344"/>
                </a:moveTo>
                <a:cubicBezTo>
                  <a:pt x="1552314" y="16344"/>
                  <a:pt x="1549136" y="18021"/>
                  <a:pt x="1546622" y="21374"/>
                </a:cubicBezTo>
                <a:cubicBezTo>
                  <a:pt x="1544036" y="24726"/>
                  <a:pt x="1542744" y="29057"/>
                  <a:pt x="1542744" y="34366"/>
                </a:cubicBezTo>
                <a:cubicBezTo>
                  <a:pt x="1542744" y="39814"/>
                  <a:pt x="1543896" y="44075"/>
                  <a:pt x="1546202" y="47148"/>
                </a:cubicBezTo>
                <a:cubicBezTo>
                  <a:pt x="1548716" y="50431"/>
                  <a:pt x="1552278" y="52073"/>
                  <a:pt x="1556890" y="52073"/>
                </a:cubicBezTo>
                <a:cubicBezTo>
                  <a:pt x="1562896" y="52073"/>
                  <a:pt x="1568414" y="48545"/>
                  <a:pt x="1573444" y="41490"/>
                </a:cubicBezTo>
                <a:cubicBezTo>
                  <a:pt x="1572536" y="24726"/>
                  <a:pt x="1566772" y="16344"/>
                  <a:pt x="1556156" y="16344"/>
                </a:cubicBezTo>
                <a:close/>
                <a:moveTo>
                  <a:pt x="1225504" y="16344"/>
                </a:moveTo>
                <a:cubicBezTo>
                  <a:pt x="1221872" y="16344"/>
                  <a:pt x="1218868" y="17532"/>
                  <a:pt x="1216494" y="19907"/>
                </a:cubicBezTo>
                <a:cubicBezTo>
                  <a:pt x="1214120" y="22352"/>
                  <a:pt x="1212932" y="25460"/>
                  <a:pt x="1212932" y="29232"/>
                </a:cubicBezTo>
                <a:cubicBezTo>
                  <a:pt x="1212932" y="33493"/>
                  <a:pt x="1214748" y="37090"/>
                  <a:pt x="1218380" y="40024"/>
                </a:cubicBezTo>
                <a:cubicBezTo>
                  <a:pt x="1220894" y="42049"/>
                  <a:pt x="1225016" y="44180"/>
                  <a:pt x="1230744" y="46415"/>
                </a:cubicBezTo>
                <a:cubicBezTo>
                  <a:pt x="1236332" y="41665"/>
                  <a:pt x="1239126" y="36356"/>
                  <a:pt x="1239126" y="30489"/>
                </a:cubicBezTo>
                <a:cubicBezTo>
                  <a:pt x="1239126" y="26438"/>
                  <a:pt x="1237938" y="23120"/>
                  <a:pt x="1235564" y="20535"/>
                </a:cubicBezTo>
                <a:cubicBezTo>
                  <a:pt x="1233048" y="17741"/>
                  <a:pt x="1229696" y="16344"/>
                  <a:pt x="1225504" y="16344"/>
                </a:cubicBezTo>
                <a:close/>
                <a:moveTo>
                  <a:pt x="1912018" y="11001"/>
                </a:moveTo>
                <a:lnTo>
                  <a:pt x="1920926" y="11001"/>
                </a:lnTo>
                <a:lnTo>
                  <a:pt x="1949948" y="60664"/>
                </a:lnTo>
                <a:lnTo>
                  <a:pt x="1958226" y="76381"/>
                </a:lnTo>
                <a:lnTo>
                  <a:pt x="1958748" y="76381"/>
                </a:lnTo>
                <a:cubicBezTo>
                  <a:pt x="1957980" y="65135"/>
                  <a:pt x="1957596" y="57172"/>
                  <a:pt x="1957596" y="52492"/>
                </a:cubicBezTo>
                <a:lnTo>
                  <a:pt x="1957596" y="11001"/>
                </a:lnTo>
                <a:lnTo>
                  <a:pt x="1965874" y="11001"/>
                </a:lnTo>
                <a:lnTo>
                  <a:pt x="1965874" y="87696"/>
                </a:lnTo>
                <a:lnTo>
                  <a:pt x="1956862" y="87696"/>
                </a:lnTo>
                <a:lnTo>
                  <a:pt x="1928050" y="38033"/>
                </a:lnTo>
                <a:lnTo>
                  <a:pt x="1919668" y="22317"/>
                </a:lnTo>
                <a:lnTo>
                  <a:pt x="1919144" y="22317"/>
                </a:lnTo>
                <a:cubicBezTo>
                  <a:pt x="1919842" y="35029"/>
                  <a:pt x="1920192" y="42818"/>
                  <a:pt x="1920192" y="45681"/>
                </a:cubicBezTo>
                <a:lnTo>
                  <a:pt x="1920192" y="87696"/>
                </a:lnTo>
                <a:lnTo>
                  <a:pt x="1912018" y="87696"/>
                </a:lnTo>
                <a:close/>
                <a:moveTo>
                  <a:pt x="1807244" y="11001"/>
                </a:moveTo>
                <a:lnTo>
                  <a:pt x="1815940" y="11001"/>
                </a:lnTo>
                <a:lnTo>
                  <a:pt x="1815940" y="87696"/>
                </a:lnTo>
                <a:lnTo>
                  <a:pt x="1807244" y="87696"/>
                </a:lnTo>
                <a:close/>
                <a:moveTo>
                  <a:pt x="1692944" y="11001"/>
                </a:moveTo>
                <a:lnTo>
                  <a:pt x="1736636" y="11001"/>
                </a:lnTo>
                <a:lnTo>
                  <a:pt x="1736636" y="18335"/>
                </a:lnTo>
                <a:lnTo>
                  <a:pt x="1701640" y="18335"/>
                </a:lnTo>
                <a:lnTo>
                  <a:pt x="1701640" y="43586"/>
                </a:lnTo>
                <a:lnTo>
                  <a:pt x="1731082" y="43586"/>
                </a:lnTo>
                <a:lnTo>
                  <a:pt x="1731082" y="50920"/>
                </a:lnTo>
                <a:lnTo>
                  <a:pt x="1701640" y="50920"/>
                </a:lnTo>
                <a:lnTo>
                  <a:pt x="1701640" y="80362"/>
                </a:lnTo>
                <a:lnTo>
                  <a:pt x="1737788" y="80362"/>
                </a:lnTo>
                <a:lnTo>
                  <a:pt x="1737788" y="87696"/>
                </a:lnTo>
                <a:lnTo>
                  <a:pt x="1692944" y="87696"/>
                </a:lnTo>
                <a:close/>
                <a:moveTo>
                  <a:pt x="1616744" y="11001"/>
                </a:moveTo>
                <a:lnTo>
                  <a:pt x="1635604" y="11001"/>
                </a:lnTo>
                <a:cubicBezTo>
                  <a:pt x="1647268" y="11001"/>
                  <a:pt x="1656174" y="14319"/>
                  <a:pt x="1662322" y="20955"/>
                </a:cubicBezTo>
                <a:cubicBezTo>
                  <a:pt x="1668398" y="27520"/>
                  <a:pt x="1671436" y="36880"/>
                  <a:pt x="1671436" y="49034"/>
                </a:cubicBezTo>
                <a:cubicBezTo>
                  <a:pt x="1671436" y="61258"/>
                  <a:pt x="1668434" y="70723"/>
                  <a:pt x="1662426" y="77428"/>
                </a:cubicBezTo>
                <a:cubicBezTo>
                  <a:pt x="1656280" y="84274"/>
                  <a:pt x="1647442" y="87696"/>
                  <a:pt x="1635918" y="87696"/>
                </a:cubicBezTo>
                <a:lnTo>
                  <a:pt x="1616744" y="87696"/>
                </a:lnTo>
                <a:close/>
                <a:moveTo>
                  <a:pt x="1484232" y="11001"/>
                </a:moveTo>
                <a:lnTo>
                  <a:pt x="1520904" y="11001"/>
                </a:lnTo>
                <a:lnTo>
                  <a:pt x="1520904" y="18335"/>
                </a:lnTo>
                <a:lnTo>
                  <a:pt x="1491776" y="18335"/>
                </a:lnTo>
                <a:lnTo>
                  <a:pt x="1489680" y="41595"/>
                </a:lnTo>
                <a:cubicBezTo>
                  <a:pt x="1493522" y="39430"/>
                  <a:pt x="1497504" y="38347"/>
                  <a:pt x="1501624" y="38347"/>
                </a:cubicBezTo>
                <a:cubicBezTo>
                  <a:pt x="1508400" y="38347"/>
                  <a:pt x="1513814" y="40303"/>
                  <a:pt x="1517866" y="44215"/>
                </a:cubicBezTo>
                <a:cubicBezTo>
                  <a:pt x="1522336" y="48545"/>
                  <a:pt x="1524570" y="54762"/>
                  <a:pt x="1524570" y="62865"/>
                </a:cubicBezTo>
                <a:cubicBezTo>
                  <a:pt x="1524570" y="70827"/>
                  <a:pt x="1522022" y="77289"/>
                  <a:pt x="1516922" y="82248"/>
                </a:cubicBezTo>
                <a:cubicBezTo>
                  <a:pt x="1512242" y="86788"/>
                  <a:pt x="1506550" y="89058"/>
                  <a:pt x="1499844" y="89058"/>
                </a:cubicBezTo>
                <a:cubicBezTo>
                  <a:pt x="1490484" y="89058"/>
                  <a:pt x="1482416" y="85671"/>
                  <a:pt x="1475640" y="78895"/>
                </a:cubicBezTo>
                <a:lnTo>
                  <a:pt x="1479936" y="73237"/>
                </a:lnTo>
                <a:cubicBezTo>
                  <a:pt x="1485594" y="79035"/>
                  <a:pt x="1491986" y="81934"/>
                  <a:pt x="1499110" y="81934"/>
                </a:cubicBezTo>
                <a:cubicBezTo>
                  <a:pt x="1503860" y="81934"/>
                  <a:pt x="1507842" y="80222"/>
                  <a:pt x="1511054" y="76800"/>
                </a:cubicBezTo>
                <a:cubicBezTo>
                  <a:pt x="1514338" y="73307"/>
                  <a:pt x="1515980" y="68732"/>
                  <a:pt x="1515980" y="63074"/>
                </a:cubicBezTo>
                <a:cubicBezTo>
                  <a:pt x="1515980" y="57486"/>
                  <a:pt x="1514478" y="53051"/>
                  <a:pt x="1511474" y="49768"/>
                </a:cubicBezTo>
                <a:cubicBezTo>
                  <a:pt x="1508540" y="46555"/>
                  <a:pt x="1504558" y="44948"/>
                  <a:pt x="1499530" y="44948"/>
                </a:cubicBezTo>
                <a:cubicBezTo>
                  <a:pt x="1495478" y="44948"/>
                  <a:pt x="1491148" y="46485"/>
                  <a:pt x="1486538" y="49558"/>
                </a:cubicBezTo>
                <a:lnTo>
                  <a:pt x="1481822" y="46624"/>
                </a:lnTo>
                <a:close/>
                <a:moveTo>
                  <a:pt x="1430216" y="11001"/>
                </a:moveTo>
                <a:lnTo>
                  <a:pt x="1477678" y="11001"/>
                </a:lnTo>
                <a:lnTo>
                  <a:pt x="1477678" y="16135"/>
                </a:lnTo>
                <a:cubicBezTo>
                  <a:pt x="1469158" y="27171"/>
                  <a:pt x="1463254" y="38277"/>
                  <a:pt x="1459972" y="49453"/>
                </a:cubicBezTo>
                <a:cubicBezTo>
                  <a:pt x="1457318" y="58674"/>
                  <a:pt x="1455642" y="71421"/>
                  <a:pt x="1454942" y="87696"/>
                </a:cubicBezTo>
                <a:lnTo>
                  <a:pt x="1446038" y="87696"/>
                </a:lnTo>
                <a:cubicBezTo>
                  <a:pt x="1447224" y="59966"/>
                  <a:pt x="1454488" y="36845"/>
                  <a:pt x="1467830" y="18335"/>
                </a:cubicBezTo>
                <a:lnTo>
                  <a:pt x="1430216" y="18335"/>
                </a:lnTo>
                <a:close/>
                <a:moveTo>
                  <a:pt x="1379458" y="11001"/>
                </a:moveTo>
                <a:lnTo>
                  <a:pt x="1416128" y="11001"/>
                </a:lnTo>
                <a:lnTo>
                  <a:pt x="1416128" y="18335"/>
                </a:lnTo>
                <a:lnTo>
                  <a:pt x="1387002" y="18335"/>
                </a:lnTo>
                <a:lnTo>
                  <a:pt x="1384906" y="41595"/>
                </a:lnTo>
                <a:cubicBezTo>
                  <a:pt x="1388748" y="39430"/>
                  <a:pt x="1392728" y="38347"/>
                  <a:pt x="1396850" y="38347"/>
                </a:cubicBezTo>
                <a:cubicBezTo>
                  <a:pt x="1403626" y="38347"/>
                  <a:pt x="1409038" y="40303"/>
                  <a:pt x="1413090" y="44215"/>
                </a:cubicBezTo>
                <a:cubicBezTo>
                  <a:pt x="1417560" y="48545"/>
                  <a:pt x="1419796" y="54762"/>
                  <a:pt x="1419796" y="62865"/>
                </a:cubicBezTo>
                <a:cubicBezTo>
                  <a:pt x="1419796" y="70827"/>
                  <a:pt x="1417246" y="77289"/>
                  <a:pt x="1412148" y="82248"/>
                </a:cubicBezTo>
                <a:cubicBezTo>
                  <a:pt x="1407468" y="86788"/>
                  <a:pt x="1401774" y="89058"/>
                  <a:pt x="1395068" y="89058"/>
                </a:cubicBezTo>
                <a:cubicBezTo>
                  <a:pt x="1385708" y="89058"/>
                  <a:pt x="1377642" y="85671"/>
                  <a:pt x="1370866" y="78895"/>
                </a:cubicBezTo>
                <a:lnTo>
                  <a:pt x="1375162" y="73237"/>
                </a:lnTo>
                <a:cubicBezTo>
                  <a:pt x="1380820" y="79035"/>
                  <a:pt x="1387210" y="81934"/>
                  <a:pt x="1394336" y="81934"/>
                </a:cubicBezTo>
                <a:cubicBezTo>
                  <a:pt x="1399086" y="81934"/>
                  <a:pt x="1403066" y="80222"/>
                  <a:pt x="1406280" y="76800"/>
                </a:cubicBezTo>
                <a:cubicBezTo>
                  <a:pt x="1409562" y="73307"/>
                  <a:pt x="1411204" y="68732"/>
                  <a:pt x="1411204" y="63074"/>
                </a:cubicBezTo>
                <a:cubicBezTo>
                  <a:pt x="1411204" y="57486"/>
                  <a:pt x="1409702" y="53051"/>
                  <a:pt x="1406698" y="49768"/>
                </a:cubicBezTo>
                <a:cubicBezTo>
                  <a:pt x="1403766" y="46555"/>
                  <a:pt x="1399784" y="44948"/>
                  <a:pt x="1394754" y="44948"/>
                </a:cubicBezTo>
                <a:cubicBezTo>
                  <a:pt x="1390704" y="44948"/>
                  <a:pt x="1386372" y="46485"/>
                  <a:pt x="1381762" y="49558"/>
                </a:cubicBezTo>
                <a:lnTo>
                  <a:pt x="1377048" y="46624"/>
                </a:lnTo>
                <a:close/>
                <a:moveTo>
                  <a:pt x="1288208" y="11001"/>
                </a:moveTo>
                <a:lnTo>
                  <a:pt x="1297324" y="11001"/>
                </a:lnTo>
                <a:lnTo>
                  <a:pt x="1297324" y="59512"/>
                </a:lnTo>
                <a:lnTo>
                  <a:pt x="1307800" y="59512"/>
                </a:lnTo>
                <a:lnTo>
                  <a:pt x="1307800" y="66322"/>
                </a:lnTo>
                <a:lnTo>
                  <a:pt x="1297324" y="66322"/>
                </a:lnTo>
                <a:lnTo>
                  <a:pt x="1297324" y="87696"/>
                </a:lnTo>
                <a:lnTo>
                  <a:pt x="1289256" y="87696"/>
                </a:lnTo>
                <a:lnTo>
                  <a:pt x="1289256" y="66322"/>
                </a:lnTo>
                <a:lnTo>
                  <a:pt x="1255622" y="66322"/>
                </a:lnTo>
                <a:lnTo>
                  <a:pt x="1255622" y="60769"/>
                </a:lnTo>
                <a:close/>
                <a:moveTo>
                  <a:pt x="711870" y="11001"/>
                </a:moveTo>
                <a:lnTo>
                  <a:pt x="730728" y="11001"/>
                </a:lnTo>
                <a:cubicBezTo>
                  <a:pt x="742394" y="11001"/>
                  <a:pt x="751300" y="14319"/>
                  <a:pt x="757446" y="20955"/>
                </a:cubicBezTo>
                <a:cubicBezTo>
                  <a:pt x="763524" y="27520"/>
                  <a:pt x="766562" y="36880"/>
                  <a:pt x="766562" y="49034"/>
                </a:cubicBezTo>
                <a:cubicBezTo>
                  <a:pt x="766562" y="61258"/>
                  <a:pt x="763558" y="70723"/>
                  <a:pt x="757550" y="77428"/>
                </a:cubicBezTo>
                <a:cubicBezTo>
                  <a:pt x="751404" y="84274"/>
                  <a:pt x="742568" y="87696"/>
                  <a:pt x="731042" y="87696"/>
                </a:cubicBezTo>
                <a:lnTo>
                  <a:pt x="711870" y="87696"/>
                </a:lnTo>
                <a:close/>
                <a:moveTo>
                  <a:pt x="473744" y="11001"/>
                </a:moveTo>
                <a:lnTo>
                  <a:pt x="495956" y="11001"/>
                </a:lnTo>
                <a:cubicBezTo>
                  <a:pt x="513418" y="11001"/>
                  <a:pt x="522150" y="17253"/>
                  <a:pt x="522150" y="29756"/>
                </a:cubicBezTo>
                <a:cubicBezTo>
                  <a:pt x="522150" y="38347"/>
                  <a:pt x="518344" y="43900"/>
                  <a:pt x="510730" y="46415"/>
                </a:cubicBezTo>
                <a:lnTo>
                  <a:pt x="510730" y="46834"/>
                </a:lnTo>
                <a:cubicBezTo>
                  <a:pt x="521346" y="48860"/>
                  <a:pt x="526656" y="55006"/>
                  <a:pt x="526656" y="65274"/>
                </a:cubicBezTo>
                <a:cubicBezTo>
                  <a:pt x="526656" y="72539"/>
                  <a:pt x="523966" y="78162"/>
                  <a:pt x="518588" y="82143"/>
                </a:cubicBezTo>
                <a:cubicBezTo>
                  <a:pt x="513488" y="85845"/>
                  <a:pt x="506504" y="87696"/>
                  <a:pt x="497632" y="87696"/>
                </a:cubicBezTo>
                <a:lnTo>
                  <a:pt x="473744" y="87696"/>
                </a:lnTo>
                <a:close/>
                <a:moveTo>
                  <a:pt x="1225714" y="9848"/>
                </a:moveTo>
                <a:cubicBezTo>
                  <a:pt x="1232140" y="9848"/>
                  <a:pt x="1237240" y="11734"/>
                  <a:pt x="1241012" y="15506"/>
                </a:cubicBezTo>
                <a:cubicBezTo>
                  <a:pt x="1244714" y="19208"/>
                  <a:pt x="1246564" y="24063"/>
                  <a:pt x="1246564" y="30070"/>
                </a:cubicBezTo>
                <a:cubicBezTo>
                  <a:pt x="1246564" y="37055"/>
                  <a:pt x="1243106" y="43272"/>
                  <a:pt x="1236192" y="48720"/>
                </a:cubicBezTo>
                <a:lnTo>
                  <a:pt x="1236192" y="49244"/>
                </a:lnTo>
                <a:cubicBezTo>
                  <a:pt x="1244854" y="54273"/>
                  <a:pt x="1249184" y="60979"/>
                  <a:pt x="1249184" y="69361"/>
                </a:cubicBezTo>
                <a:cubicBezTo>
                  <a:pt x="1249184" y="74949"/>
                  <a:pt x="1247018" y="79594"/>
                  <a:pt x="1242688" y="83296"/>
                </a:cubicBezTo>
                <a:cubicBezTo>
                  <a:pt x="1238218" y="87137"/>
                  <a:pt x="1232490" y="89058"/>
                  <a:pt x="1225504" y="89058"/>
                </a:cubicBezTo>
                <a:cubicBezTo>
                  <a:pt x="1218450" y="89058"/>
                  <a:pt x="1212652" y="87137"/>
                  <a:pt x="1208112" y="83296"/>
                </a:cubicBezTo>
                <a:cubicBezTo>
                  <a:pt x="1203502" y="79454"/>
                  <a:pt x="1201196" y="74564"/>
                  <a:pt x="1201196" y="68627"/>
                </a:cubicBezTo>
                <a:cubicBezTo>
                  <a:pt x="1201196" y="59617"/>
                  <a:pt x="1205946" y="52492"/>
                  <a:pt x="1215446" y="47253"/>
                </a:cubicBezTo>
                <a:lnTo>
                  <a:pt x="1215446" y="46834"/>
                </a:lnTo>
                <a:cubicBezTo>
                  <a:pt x="1208532" y="42154"/>
                  <a:pt x="1205074" y="36287"/>
                  <a:pt x="1205074" y="29232"/>
                </a:cubicBezTo>
                <a:cubicBezTo>
                  <a:pt x="1205074" y="23504"/>
                  <a:pt x="1207064" y="18824"/>
                  <a:pt x="1211046" y="15192"/>
                </a:cubicBezTo>
                <a:cubicBezTo>
                  <a:pt x="1214888" y="11630"/>
                  <a:pt x="1219778" y="9848"/>
                  <a:pt x="1225714" y="9848"/>
                </a:cubicBezTo>
                <a:close/>
                <a:moveTo>
                  <a:pt x="1866098" y="9639"/>
                </a:moveTo>
                <a:cubicBezTo>
                  <a:pt x="1874620" y="9639"/>
                  <a:pt x="1881920" y="12747"/>
                  <a:pt x="1887998" y="18964"/>
                </a:cubicBezTo>
                <a:lnTo>
                  <a:pt x="1883178" y="24622"/>
                </a:lnTo>
                <a:cubicBezTo>
                  <a:pt x="1878568" y="19732"/>
                  <a:pt x="1872944" y="17287"/>
                  <a:pt x="1866308" y="17287"/>
                </a:cubicBezTo>
                <a:cubicBezTo>
                  <a:pt x="1858346" y="17287"/>
                  <a:pt x="1852024" y="20116"/>
                  <a:pt x="1847344" y="25774"/>
                </a:cubicBezTo>
                <a:cubicBezTo>
                  <a:pt x="1842594" y="31502"/>
                  <a:pt x="1840220" y="39290"/>
                  <a:pt x="1840220" y="49139"/>
                </a:cubicBezTo>
                <a:cubicBezTo>
                  <a:pt x="1840220" y="59128"/>
                  <a:pt x="1842490" y="66986"/>
                  <a:pt x="1847030" y="72713"/>
                </a:cubicBezTo>
                <a:cubicBezTo>
                  <a:pt x="1851640" y="78511"/>
                  <a:pt x="1858066" y="81410"/>
                  <a:pt x="1866308" y="81410"/>
                </a:cubicBezTo>
                <a:cubicBezTo>
                  <a:pt x="1872664" y="81410"/>
                  <a:pt x="1877520" y="79803"/>
                  <a:pt x="1880872" y="76590"/>
                </a:cubicBezTo>
                <a:lnTo>
                  <a:pt x="1880872" y="55635"/>
                </a:lnTo>
                <a:lnTo>
                  <a:pt x="1864214" y="55635"/>
                </a:lnTo>
                <a:lnTo>
                  <a:pt x="1864214" y="48406"/>
                </a:lnTo>
                <a:lnTo>
                  <a:pt x="1888940" y="48406"/>
                </a:lnTo>
                <a:lnTo>
                  <a:pt x="1888940" y="80257"/>
                </a:lnTo>
                <a:cubicBezTo>
                  <a:pt x="1883282" y="86125"/>
                  <a:pt x="1875458" y="89058"/>
                  <a:pt x="1865470" y="89058"/>
                </a:cubicBezTo>
                <a:cubicBezTo>
                  <a:pt x="1855272" y="89058"/>
                  <a:pt x="1847066" y="85531"/>
                  <a:pt x="1840848" y="78476"/>
                </a:cubicBezTo>
                <a:cubicBezTo>
                  <a:pt x="1834492" y="71281"/>
                  <a:pt x="1831314" y="61572"/>
                  <a:pt x="1831314" y="49349"/>
                </a:cubicBezTo>
                <a:cubicBezTo>
                  <a:pt x="1831314" y="37195"/>
                  <a:pt x="1834596" y="27486"/>
                  <a:pt x="1841162" y="20221"/>
                </a:cubicBezTo>
                <a:cubicBezTo>
                  <a:pt x="1847518" y="13166"/>
                  <a:pt x="1855830" y="9639"/>
                  <a:pt x="1866098" y="9639"/>
                </a:cubicBezTo>
                <a:close/>
                <a:moveTo>
                  <a:pt x="1771888" y="9639"/>
                </a:moveTo>
                <a:cubicBezTo>
                  <a:pt x="1780828" y="9639"/>
                  <a:pt x="1788266" y="12782"/>
                  <a:pt x="1794204" y="19069"/>
                </a:cubicBezTo>
                <a:lnTo>
                  <a:pt x="1789594" y="24622"/>
                </a:lnTo>
                <a:cubicBezTo>
                  <a:pt x="1784496" y="19732"/>
                  <a:pt x="1778592" y="17287"/>
                  <a:pt x="1771888" y="17287"/>
                </a:cubicBezTo>
                <a:cubicBezTo>
                  <a:pt x="1767416" y="17287"/>
                  <a:pt x="1763820" y="18335"/>
                  <a:pt x="1761096" y="20431"/>
                </a:cubicBezTo>
                <a:cubicBezTo>
                  <a:pt x="1758372" y="22596"/>
                  <a:pt x="1757010" y="25460"/>
                  <a:pt x="1757010" y="29022"/>
                </a:cubicBezTo>
                <a:cubicBezTo>
                  <a:pt x="1757010" y="32515"/>
                  <a:pt x="1758406" y="35414"/>
                  <a:pt x="1761200" y="37719"/>
                </a:cubicBezTo>
                <a:cubicBezTo>
                  <a:pt x="1762806" y="39046"/>
                  <a:pt x="1765670" y="40582"/>
                  <a:pt x="1769792" y="42329"/>
                </a:cubicBezTo>
                <a:lnTo>
                  <a:pt x="1780898" y="47044"/>
                </a:lnTo>
                <a:cubicBezTo>
                  <a:pt x="1791516" y="51723"/>
                  <a:pt x="1796824" y="58569"/>
                  <a:pt x="1796824" y="67579"/>
                </a:cubicBezTo>
                <a:cubicBezTo>
                  <a:pt x="1796824" y="73726"/>
                  <a:pt x="1794518" y="78825"/>
                  <a:pt x="1789908" y="82877"/>
                </a:cubicBezTo>
                <a:cubicBezTo>
                  <a:pt x="1785088" y="86998"/>
                  <a:pt x="1778802" y="89058"/>
                  <a:pt x="1771050" y="89058"/>
                </a:cubicBezTo>
                <a:cubicBezTo>
                  <a:pt x="1760432" y="89058"/>
                  <a:pt x="1751562" y="85251"/>
                  <a:pt x="1744436" y="77638"/>
                </a:cubicBezTo>
                <a:lnTo>
                  <a:pt x="1749674" y="71666"/>
                </a:lnTo>
                <a:cubicBezTo>
                  <a:pt x="1755682" y="78162"/>
                  <a:pt x="1762842" y="81410"/>
                  <a:pt x="1771154" y="81410"/>
                </a:cubicBezTo>
                <a:cubicBezTo>
                  <a:pt x="1776322" y="81410"/>
                  <a:pt x="1780444" y="80187"/>
                  <a:pt x="1783518" y="77743"/>
                </a:cubicBezTo>
                <a:cubicBezTo>
                  <a:pt x="1786520" y="75368"/>
                  <a:pt x="1788022" y="72190"/>
                  <a:pt x="1788022" y="68208"/>
                </a:cubicBezTo>
                <a:cubicBezTo>
                  <a:pt x="1788022" y="64506"/>
                  <a:pt x="1786766" y="61502"/>
                  <a:pt x="1784250" y="59197"/>
                </a:cubicBezTo>
                <a:cubicBezTo>
                  <a:pt x="1782644" y="57800"/>
                  <a:pt x="1779536" y="56089"/>
                  <a:pt x="1774926" y="54063"/>
                </a:cubicBezTo>
                <a:lnTo>
                  <a:pt x="1763820" y="49139"/>
                </a:lnTo>
                <a:cubicBezTo>
                  <a:pt x="1753412" y="44669"/>
                  <a:pt x="1748208" y="38173"/>
                  <a:pt x="1748208" y="29651"/>
                </a:cubicBezTo>
                <a:cubicBezTo>
                  <a:pt x="1748208" y="23853"/>
                  <a:pt x="1750444" y="19069"/>
                  <a:pt x="1754914" y="15297"/>
                </a:cubicBezTo>
                <a:cubicBezTo>
                  <a:pt x="1759384" y="11525"/>
                  <a:pt x="1765042" y="9639"/>
                  <a:pt x="1771888" y="9639"/>
                </a:cubicBezTo>
                <a:close/>
                <a:moveTo>
                  <a:pt x="1556156" y="9639"/>
                </a:moveTo>
                <a:cubicBezTo>
                  <a:pt x="1563838" y="9639"/>
                  <a:pt x="1569916" y="12677"/>
                  <a:pt x="1574386" y="18754"/>
                </a:cubicBezTo>
                <a:cubicBezTo>
                  <a:pt x="1579206" y="25111"/>
                  <a:pt x="1581616" y="34121"/>
                  <a:pt x="1581616" y="45786"/>
                </a:cubicBezTo>
                <a:cubicBezTo>
                  <a:pt x="1581616" y="60455"/>
                  <a:pt x="1578822" y="71596"/>
                  <a:pt x="1573234" y="79209"/>
                </a:cubicBezTo>
                <a:cubicBezTo>
                  <a:pt x="1568344" y="85775"/>
                  <a:pt x="1561954" y="89058"/>
                  <a:pt x="1554060" y="89058"/>
                </a:cubicBezTo>
                <a:cubicBezTo>
                  <a:pt x="1546936" y="89058"/>
                  <a:pt x="1540928" y="86509"/>
                  <a:pt x="1536038" y="81410"/>
                </a:cubicBezTo>
                <a:lnTo>
                  <a:pt x="1540754" y="76066"/>
                </a:lnTo>
                <a:cubicBezTo>
                  <a:pt x="1544316" y="79978"/>
                  <a:pt x="1548682" y="81934"/>
                  <a:pt x="1553850" y="81934"/>
                </a:cubicBezTo>
                <a:cubicBezTo>
                  <a:pt x="1559368" y="81934"/>
                  <a:pt x="1563804" y="79489"/>
                  <a:pt x="1567158" y="74599"/>
                </a:cubicBezTo>
                <a:cubicBezTo>
                  <a:pt x="1571068" y="68942"/>
                  <a:pt x="1573198" y="60315"/>
                  <a:pt x="1573548" y="48720"/>
                </a:cubicBezTo>
                <a:cubicBezTo>
                  <a:pt x="1568240" y="55216"/>
                  <a:pt x="1562232" y="58464"/>
                  <a:pt x="1555526" y="58464"/>
                </a:cubicBezTo>
                <a:cubicBezTo>
                  <a:pt x="1549030" y="58464"/>
                  <a:pt x="1543932" y="56438"/>
                  <a:pt x="1540230" y="52387"/>
                </a:cubicBezTo>
                <a:cubicBezTo>
                  <a:pt x="1536458" y="48126"/>
                  <a:pt x="1534572" y="42119"/>
                  <a:pt x="1534572" y="34366"/>
                </a:cubicBezTo>
                <a:cubicBezTo>
                  <a:pt x="1534572" y="27171"/>
                  <a:pt x="1536702" y="21199"/>
                  <a:pt x="1540964" y="16449"/>
                </a:cubicBezTo>
                <a:cubicBezTo>
                  <a:pt x="1545084" y="11909"/>
                  <a:pt x="1550148" y="9639"/>
                  <a:pt x="1556156" y="9639"/>
                </a:cubicBezTo>
                <a:close/>
                <a:moveTo>
                  <a:pt x="194356" y="9639"/>
                </a:moveTo>
                <a:lnTo>
                  <a:pt x="198652" y="11001"/>
                </a:lnTo>
                <a:cubicBezTo>
                  <a:pt x="195160" y="34680"/>
                  <a:pt x="187826" y="53959"/>
                  <a:pt x="176650" y="68837"/>
                </a:cubicBezTo>
                <a:cubicBezTo>
                  <a:pt x="182866" y="76660"/>
                  <a:pt x="191354" y="83889"/>
                  <a:pt x="202110" y="90525"/>
                </a:cubicBezTo>
                <a:cubicBezTo>
                  <a:pt x="199944" y="92132"/>
                  <a:pt x="198304" y="94018"/>
                  <a:pt x="197186" y="96183"/>
                </a:cubicBezTo>
                <a:cubicBezTo>
                  <a:pt x="186638" y="89338"/>
                  <a:pt x="178292" y="82108"/>
                  <a:pt x="172144" y="74495"/>
                </a:cubicBezTo>
                <a:cubicBezTo>
                  <a:pt x="164112" y="83645"/>
                  <a:pt x="154682" y="90665"/>
                  <a:pt x="143856" y="95554"/>
                </a:cubicBezTo>
                <a:cubicBezTo>
                  <a:pt x="142668" y="93179"/>
                  <a:pt x="141236" y="91259"/>
                  <a:pt x="139560" y="89792"/>
                </a:cubicBezTo>
                <a:cubicBezTo>
                  <a:pt x="150246" y="85391"/>
                  <a:pt x="159712" y="78406"/>
                  <a:pt x="167954" y="68837"/>
                </a:cubicBezTo>
                <a:cubicBezTo>
                  <a:pt x="159362" y="56264"/>
                  <a:pt x="153146" y="38871"/>
                  <a:pt x="149304" y="16659"/>
                </a:cubicBezTo>
                <a:lnTo>
                  <a:pt x="145322" y="16659"/>
                </a:lnTo>
                <a:lnTo>
                  <a:pt x="145322" y="9953"/>
                </a:lnTo>
                <a:lnTo>
                  <a:pt x="193100" y="9953"/>
                </a:lnTo>
                <a:close/>
                <a:moveTo>
                  <a:pt x="1337918" y="9534"/>
                </a:moveTo>
                <a:cubicBezTo>
                  <a:pt x="1344414" y="9604"/>
                  <a:pt x="1349618" y="11280"/>
                  <a:pt x="1353530" y="14563"/>
                </a:cubicBezTo>
                <a:cubicBezTo>
                  <a:pt x="1357652" y="17986"/>
                  <a:pt x="1359712" y="22666"/>
                  <a:pt x="1359712" y="28603"/>
                </a:cubicBezTo>
                <a:cubicBezTo>
                  <a:pt x="1359712" y="37753"/>
                  <a:pt x="1355136" y="43970"/>
                  <a:pt x="1345986" y="47253"/>
                </a:cubicBezTo>
                <a:lnTo>
                  <a:pt x="1345986" y="47672"/>
                </a:lnTo>
                <a:cubicBezTo>
                  <a:pt x="1350736" y="48790"/>
                  <a:pt x="1354578" y="50990"/>
                  <a:pt x="1357512" y="54273"/>
                </a:cubicBezTo>
                <a:cubicBezTo>
                  <a:pt x="1360724" y="57835"/>
                  <a:pt x="1362332" y="62166"/>
                  <a:pt x="1362332" y="67265"/>
                </a:cubicBezTo>
                <a:cubicBezTo>
                  <a:pt x="1362332" y="73901"/>
                  <a:pt x="1359992" y="79244"/>
                  <a:pt x="1355312" y="83296"/>
                </a:cubicBezTo>
                <a:cubicBezTo>
                  <a:pt x="1350842" y="87137"/>
                  <a:pt x="1345148" y="89058"/>
                  <a:pt x="1338234" y="89058"/>
                </a:cubicBezTo>
                <a:cubicBezTo>
                  <a:pt x="1328454" y="89058"/>
                  <a:pt x="1320352" y="85566"/>
                  <a:pt x="1313926" y="78581"/>
                </a:cubicBezTo>
                <a:lnTo>
                  <a:pt x="1318326" y="73028"/>
                </a:lnTo>
                <a:cubicBezTo>
                  <a:pt x="1324124" y="78965"/>
                  <a:pt x="1330584" y="81934"/>
                  <a:pt x="1337710" y="81934"/>
                </a:cubicBezTo>
                <a:cubicBezTo>
                  <a:pt x="1342458" y="81934"/>
                  <a:pt x="1346300" y="80606"/>
                  <a:pt x="1349234" y="77952"/>
                </a:cubicBezTo>
                <a:cubicBezTo>
                  <a:pt x="1352238" y="75158"/>
                  <a:pt x="1353740" y="71526"/>
                  <a:pt x="1353740" y="67056"/>
                </a:cubicBezTo>
                <a:cubicBezTo>
                  <a:pt x="1353740" y="56438"/>
                  <a:pt x="1345638" y="51130"/>
                  <a:pt x="1329432" y="51130"/>
                </a:cubicBezTo>
                <a:lnTo>
                  <a:pt x="1329432" y="44424"/>
                </a:lnTo>
                <a:cubicBezTo>
                  <a:pt x="1343822" y="44424"/>
                  <a:pt x="1351016" y="39360"/>
                  <a:pt x="1351016" y="29232"/>
                </a:cubicBezTo>
                <a:cubicBezTo>
                  <a:pt x="1351016" y="25390"/>
                  <a:pt x="1349828" y="22317"/>
                  <a:pt x="1347454" y="20012"/>
                </a:cubicBezTo>
                <a:cubicBezTo>
                  <a:pt x="1345008" y="17707"/>
                  <a:pt x="1341726" y="16519"/>
                  <a:pt x="1337604" y="16449"/>
                </a:cubicBezTo>
                <a:cubicBezTo>
                  <a:pt x="1331806" y="16519"/>
                  <a:pt x="1326428" y="19104"/>
                  <a:pt x="1321470" y="24203"/>
                </a:cubicBezTo>
                <a:lnTo>
                  <a:pt x="1316754" y="18650"/>
                </a:lnTo>
                <a:cubicBezTo>
                  <a:pt x="1323320" y="12642"/>
                  <a:pt x="1330374" y="9604"/>
                  <a:pt x="1337918" y="9534"/>
                </a:cubicBezTo>
                <a:close/>
                <a:moveTo>
                  <a:pt x="1101660" y="4295"/>
                </a:moveTo>
                <a:lnTo>
                  <a:pt x="1110148" y="4295"/>
                </a:lnTo>
                <a:lnTo>
                  <a:pt x="1110148" y="77952"/>
                </a:lnTo>
                <a:cubicBezTo>
                  <a:pt x="1110148" y="80606"/>
                  <a:pt x="1111020" y="81934"/>
                  <a:pt x="1112766" y="81934"/>
                </a:cubicBezTo>
                <a:cubicBezTo>
                  <a:pt x="1113396" y="81934"/>
                  <a:pt x="1114058" y="81864"/>
                  <a:pt x="1114758" y="81724"/>
                </a:cubicBezTo>
                <a:lnTo>
                  <a:pt x="1116014" y="88325"/>
                </a:lnTo>
                <a:cubicBezTo>
                  <a:pt x="1114408" y="88814"/>
                  <a:pt x="1112696" y="89058"/>
                  <a:pt x="1110880" y="89058"/>
                </a:cubicBezTo>
                <a:cubicBezTo>
                  <a:pt x="1104734" y="89058"/>
                  <a:pt x="1101660" y="85147"/>
                  <a:pt x="1101660" y="77324"/>
                </a:cubicBezTo>
                <a:close/>
                <a:moveTo>
                  <a:pt x="539686" y="4295"/>
                </a:moveTo>
                <a:lnTo>
                  <a:pt x="548172" y="4295"/>
                </a:lnTo>
                <a:lnTo>
                  <a:pt x="548172" y="77952"/>
                </a:lnTo>
                <a:cubicBezTo>
                  <a:pt x="548172" y="80606"/>
                  <a:pt x="549046" y="81934"/>
                  <a:pt x="550792" y="81934"/>
                </a:cubicBezTo>
                <a:cubicBezTo>
                  <a:pt x="551420" y="81934"/>
                  <a:pt x="552084" y="81864"/>
                  <a:pt x="552782" y="81724"/>
                </a:cubicBezTo>
                <a:lnTo>
                  <a:pt x="554040" y="88325"/>
                </a:lnTo>
                <a:cubicBezTo>
                  <a:pt x="552434" y="88814"/>
                  <a:pt x="550722" y="89058"/>
                  <a:pt x="548906" y="89058"/>
                </a:cubicBezTo>
                <a:cubicBezTo>
                  <a:pt x="542758" y="89058"/>
                  <a:pt x="539686" y="85147"/>
                  <a:pt x="539686" y="77324"/>
                </a:cubicBezTo>
                <a:close/>
                <a:moveTo>
                  <a:pt x="1090374" y="2933"/>
                </a:moveTo>
                <a:cubicBezTo>
                  <a:pt x="1093586" y="2933"/>
                  <a:pt x="1096626" y="3562"/>
                  <a:pt x="1099488" y="4819"/>
                </a:cubicBezTo>
                <a:lnTo>
                  <a:pt x="1097602" y="11420"/>
                </a:lnTo>
                <a:cubicBezTo>
                  <a:pt x="1095438" y="10372"/>
                  <a:pt x="1093272" y="9848"/>
                  <a:pt x="1091106" y="9848"/>
                </a:cubicBezTo>
                <a:cubicBezTo>
                  <a:pt x="1085658" y="9848"/>
                  <a:pt x="1082934" y="13690"/>
                  <a:pt x="1082934" y="21374"/>
                </a:cubicBezTo>
                <a:lnTo>
                  <a:pt x="1082934" y="31118"/>
                </a:lnTo>
                <a:lnTo>
                  <a:pt x="1095088" y="31118"/>
                </a:lnTo>
                <a:lnTo>
                  <a:pt x="1095088" y="38138"/>
                </a:lnTo>
                <a:lnTo>
                  <a:pt x="1082934" y="38138"/>
                </a:lnTo>
                <a:lnTo>
                  <a:pt x="1082934" y="87696"/>
                </a:lnTo>
                <a:lnTo>
                  <a:pt x="1074342" y="87696"/>
                </a:lnTo>
                <a:lnTo>
                  <a:pt x="1074342" y="38138"/>
                </a:lnTo>
                <a:lnTo>
                  <a:pt x="1066590" y="38138"/>
                </a:lnTo>
                <a:lnTo>
                  <a:pt x="1066590" y="31642"/>
                </a:lnTo>
                <a:lnTo>
                  <a:pt x="1074342" y="31118"/>
                </a:lnTo>
                <a:lnTo>
                  <a:pt x="1074342" y="21269"/>
                </a:lnTo>
                <a:cubicBezTo>
                  <a:pt x="1074342" y="9045"/>
                  <a:pt x="1079686" y="2933"/>
                  <a:pt x="1090374" y="2933"/>
                </a:cubicBezTo>
                <a:close/>
                <a:moveTo>
                  <a:pt x="90524" y="1047"/>
                </a:moveTo>
                <a:lnTo>
                  <a:pt x="95134" y="7019"/>
                </a:lnTo>
                <a:cubicBezTo>
                  <a:pt x="83750" y="9674"/>
                  <a:pt x="69954" y="11665"/>
                  <a:pt x="53748" y="12992"/>
                </a:cubicBezTo>
                <a:lnTo>
                  <a:pt x="53748" y="30908"/>
                </a:lnTo>
                <a:lnTo>
                  <a:pt x="88010" y="30908"/>
                </a:lnTo>
                <a:lnTo>
                  <a:pt x="89268" y="30594"/>
                </a:lnTo>
                <a:lnTo>
                  <a:pt x="93354" y="31851"/>
                </a:lnTo>
                <a:cubicBezTo>
                  <a:pt x="90840" y="49244"/>
                  <a:pt x="85670" y="63598"/>
                  <a:pt x="77846" y="74914"/>
                </a:cubicBezTo>
                <a:cubicBezTo>
                  <a:pt x="83016" y="81829"/>
                  <a:pt x="89302" y="86928"/>
                  <a:pt x="96706" y="90211"/>
                </a:cubicBezTo>
                <a:cubicBezTo>
                  <a:pt x="94680" y="91957"/>
                  <a:pt x="93110" y="93843"/>
                  <a:pt x="91992" y="95869"/>
                </a:cubicBezTo>
                <a:cubicBezTo>
                  <a:pt x="84798" y="92097"/>
                  <a:pt x="78720" y="86893"/>
                  <a:pt x="73760" y="80257"/>
                </a:cubicBezTo>
                <a:cubicBezTo>
                  <a:pt x="68172" y="86893"/>
                  <a:pt x="61642" y="92097"/>
                  <a:pt x="54168" y="95869"/>
                </a:cubicBezTo>
                <a:cubicBezTo>
                  <a:pt x="53050" y="93773"/>
                  <a:pt x="51654" y="91887"/>
                  <a:pt x="49976" y="90211"/>
                </a:cubicBezTo>
                <a:cubicBezTo>
                  <a:pt x="57520" y="86858"/>
                  <a:pt x="64122" y="81619"/>
                  <a:pt x="69780" y="74495"/>
                </a:cubicBezTo>
                <a:cubicBezTo>
                  <a:pt x="63982" y="64785"/>
                  <a:pt x="59512" y="52387"/>
                  <a:pt x="56368" y="37299"/>
                </a:cubicBezTo>
                <a:lnTo>
                  <a:pt x="53748" y="37299"/>
                </a:lnTo>
                <a:lnTo>
                  <a:pt x="53748" y="43586"/>
                </a:lnTo>
                <a:cubicBezTo>
                  <a:pt x="53748" y="67335"/>
                  <a:pt x="50360" y="84832"/>
                  <a:pt x="43586" y="96078"/>
                </a:cubicBezTo>
                <a:cubicBezTo>
                  <a:pt x="41978" y="94472"/>
                  <a:pt x="40128" y="93179"/>
                  <a:pt x="38032" y="92202"/>
                </a:cubicBezTo>
                <a:cubicBezTo>
                  <a:pt x="44110" y="81724"/>
                  <a:pt x="47148" y="65519"/>
                  <a:pt x="47148" y="43586"/>
                </a:cubicBezTo>
                <a:lnTo>
                  <a:pt x="47148" y="7543"/>
                </a:lnTo>
                <a:cubicBezTo>
                  <a:pt x="66148" y="5867"/>
                  <a:pt x="80606" y="3702"/>
                  <a:pt x="90524" y="1047"/>
                </a:cubicBezTo>
                <a:close/>
                <a:moveTo>
                  <a:pt x="254602" y="209"/>
                </a:moveTo>
                <a:lnTo>
                  <a:pt x="261832" y="209"/>
                </a:lnTo>
                <a:lnTo>
                  <a:pt x="261832" y="12992"/>
                </a:lnTo>
                <a:lnTo>
                  <a:pt x="300284" y="12992"/>
                </a:lnTo>
                <a:lnTo>
                  <a:pt x="300284" y="19697"/>
                </a:lnTo>
                <a:lnTo>
                  <a:pt x="261832" y="19697"/>
                </a:lnTo>
                <a:lnTo>
                  <a:pt x="261832" y="46520"/>
                </a:lnTo>
                <a:lnTo>
                  <a:pt x="304580" y="46520"/>
                </a:lnTo>
                <a:lnTo>
                  <a:pt x="304580" y="53120"/>
                </a:lnTo>
                <a:lnTo>
                  <a:pt x="266862" y="53120"/>
                </a:lnTo>
                <a:cubicBezTo>
                  <a:pt x="277828" y="67859"/>
                  <a:pt x="291134" y="78651"/>
                  <a:pt x="306780" y="85496"/>
                </a:cubicBezTo>
                <a:cubicBezTo>
                  <a:pt x="305174" y="86893"/>
                  <a:pt x="303568" y="88814"/>
                  <a:pt x="301960" y="91259"/>
                </a:cubicBezTo>
                <a:cubicBezTo>
                  <a:pt x="286244" y="83505"/>
                  <a:pt x="272868" y="71910"/>
                  <a:pt x="261832" y="56473"/>
                </a:cubicBezTo>
                <a:lnTo>
                  <a:pt x="261832" y="95554"/>
                </a:lnTo>
                <a:lnTo>
                  <a:pt x="254602" y="95554"/>
                </a:lnTo>
                <a:lnTo>
                  <a:pt x="254602" y="56788"/>
                </a:lnTo>
                <a:cubicBezTo>
                  <a:pt x="243916" y="71666"/>
                  <a:pt x="230714" y="83051"/>
                  <a:pt x="214998" y="90944"/>
                </a:cubicBezTo>
                <a:cubicBezTo>
                  <a:pt x="213530" y="88709"/>
                  <a:pt x="211890" y="86788"/>
                  <a:pt x="210074" y="85182"/>
                </a:cubicBezTo>
                <a:cubicBezTo>
                  <a:pt x="225860" y="78406"/>
                  <a:pt x="239060" y="67719"/>
                  <a:pt x="249678" y="53120"/>
                </a:cubicBezTo>
                <a:lnTo>
                  <a:pt x="212168" y="53120"/>
                </a:lnTo>
                <a:lnTo>
                  <a:pt x="212168" y="46520"/>
                </a:lnTo>
                <a:lnTo>
                  <a:pt x="254602" y="46520"/>
                </a:lnTo>
                <a:lnTo>
                  <a:pt x="254602" y="19697"/>
                </a:lnTo>
                <a:lnTo>
                  <a:pt x="217198" y="19697"/>
                </a:lnTo>
                <a:lnTo>
                  <a:pt x="217198" y="12992"/>
                </a:lnTo>
                <a:lnTo>
                  <a:pt x="254602" y="12992"/>
                </a:lnTo>
                <a:close/>
                <a:moveTo>
                  <a:pt x="124052" y="104"/>
                </a:moveTo>
                <a:lnTo>
                  <a:pt x="130864" y="104"/>
                </a:lnTo>
                <a:lnTo>
                  <a:pt x="130864" y="22526"/>
                </a:lnTo>
                <a:lnTo>
                  <a:pt x="145112" y="22526"/>
                </a:lnTo>
                <a:lnTo>
                  <a:pt x="145112" y="29127"/>
                </a:lnTo>
                <a:lnTo>
                  <a:pt x="130864" y="29127"/>
                </a:lnTo>
                <a:lnTo>
                  <a:pt x="130864" y="33318"/>
                </a:lnTo>
                <a:cubicBezTo>
                  <a:pt x="134216" y="36671"/>
                  <a:pt x="140084" y="43411"/>
                  <a:pt x="148466" y="53540"/>
                </a:cubicBezTo>
                <a:lnTo>
                  <a:pt x="144064" y="59721"/>
                </a:lnTo>
                <a:cubicBezTo>
                  <a:pt x="141132" y="54972"/>
                  <a:pt x="136730" y="48860"/>
                  <a:pt x="130864" y="41386"/>
                </a:cubicBezTo>
                <a:lnTo>
                  <a:pt x="130864" y="95450"/>
                </a:lnTo>
                <a:lnTo>
                  <a:pt x="124052" y="95450"/>
                </a:lnTo>
                <a:lnTo>
                  <a:pt x="124052" y="41281"/>
                </a:lnTo>
                <a:cubicBezTo>
                  <a:pt x="119302" y="56508"/>
                  <a:pt x="113854" y="68173"/>
                  <a:pt x="107708" y="76276"/>
                </a:cubicBezTo>
                <a:cubicBezTo>
                  <a:pt x="106660" y="73831"/>
                  <a:pt x="105264" y="71596"/>
                  <a:pt x="103516" y="69570"/>
                </a:cubicBezTo>
                <a:cubicBezTo>
                  <a:pt x="111550" y="60071"/>
                  <a:pt x="117732" y="46590"/>
                  <a:pt x="122062" y="29127"/>
                </a:cubicBezTo>
                <a:lnTo>
                  <a:pt x="106346" y="29127"/>
                </a:lnTo>
                <a:lnTo>
                  <a:pt x="106346" y="22526"/>
                </a:lnTo>
                <a:lnTo>
                  <a:pt x="124052" y="22526"/>
                </a:lnTo>
                <a:close/>
                <a:moveTo>
                  <a:pt x="358958" y="0"/>
                </a:moveTo>
                <a:lnTo>
                  <a:pt x="366816" y="1152"/>
                </a:lnTo>
                <a:cubicBezTo>
                  <a:pt x="364930" y="6461"/>
                  <a:pt x="363184" y="10896"/>
                  <a:pt x="361578" y="14459"/>
                </a:cubicBezTo>
                <a:lnTo>
                  <a:pt x="399402" y="14459"/>
                </a:lnTo>
                <a:lnTo>
                  <a:pt x="399402" y="95240"/>
                </a:lnTo>
                <a:lnTo>
                  <a:pt x="392172" y="95240"/>
                </a:lnTo>
                <a:lnTo>
                  <a:pt x="392172" y="89792"/>
                </a:lnTo>
                <a:lnTo>
                  <a:pt x="335384" y="89792"/>
                </a:lnTo>
                <a:lnTo>
                  <a:pt x="335384" y="95764"/>
                </a:lnTo>
                <a:lnTo>
                  <a:pt x="328364" y="95764"/>
                </a:lnTo>
                <a:lnTo>
                  <a:pt x="328364" y="14459"/>
                </a:lnTo>
                <a:lnTo>
                  <a:pt x="354558" y="14459"/>
                </a:lnTo>
                <a:cubicBezTo>
                  <a:pt x="356304" y="9988"/>
                  <a:pt x="357770" y="5168"/>
                  <a:pt x="358958" y="0"/>
                </a:cubicBezTo>
                <a:close/>
                <a:moveTo>
                  <a:pt x="26298" y="0"/>
                </a:moveTo>
                <a:lnTo>
                  <a:pt x="32688" y="0"/>
                </a:lnTo>
                <a:lnTo>
                  <a:pt x="32688" y="29337"/>
                </a:lnTo>
                <a:lnTo>
                  <a:pt x="42224" y="29337"/>
                </a:lnTo>
                <a:lnTo>
                  <a:pt x="42224" y="35623"/>
                </a:lnTo>
                <a:lnTo>
                  <a:pt x="14354" y="35623"/>
                </a:lnTo>
                <a:lnTo>
                  <a:pt x="14354" y="43796"/>
                </a:lnTo>
                <a:cubicBezTo>
                  <a:pt x="14354" y="47078"/>
                  <a:pt x="14318" y="49558"/>
                  <a:pt x="14248" y="51235"/>
                </a:cubicBezTo>
                <a:lnTo>
                  <a:pt x="35728" y="51235"/>
                </a:lnTo>
                <a:lnTo>
                  <a:pt x="35728" y="95554"/>
                </a:lnTo>
                <a:lnTo>
                  <a:pt x="29336" y="95554"/>
                </a:lnTo>
                <a:lnTo>
                  <a:pt x="29336" y="57521"/>
                </a:lnTo>
                <a:lnTo>
                  <a:pt x="14038" y="57521"/>
                </a:lnTo>
                <a:cubicBezTo>
                  <a:pt x="13130" y="74006"/>
                  <a:pt x="10128" y="86788"/>
                  <a:pt x="5028" y="95869"/>
                </a:cubicBezTo>
                <a:cubicBezTo>
                  <a:pt x="3632" y="94332"/>
                  <a:pt x="1954" y="92935"/>
                  <a:pt x="0" y="91678"/>
                </a:cubicBezTo>
                <a:cubicBezTo>
                  <a:pt x="5238" y="81549"/>
                  <a:pt x="7858" y="65589"/>
                  <a:pt x="7858" y="43796"/>
                </a:cubicBezTo>
                <a:lnTo>
                  <a:pt x="7858" y="2305"/>
                </a:lnTo>
                <a:lnTo>
                  <a:pt x="14354" y="2305"/>
                </a:lnTo>
                <a:lnTo>
                  <a:pt x="14354" y="29337"/>
                </a:lnTo>
                <a:lnTo>
                  <a:pt x="26298" y="29337"/>
                </a:lnTo>
                <a:close/>
              </a:path>
            </a:pathLst>
          </a:custGeom>
          <a:solidFill>
            <a:srgbClr val="E6E6E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fontAlgn="base"/>
            <a:endParaRPr lang="zh-CN" altLang="en-US" sz="800" dirty="0">
              <a:solidFill>
                <a:srgbClr val="E6E6E6"/>
              </a:solidFill>
            </a:endParaRPr>
          </a:p>
        </p:txBody>
      </p:sp>
      <p:sp>
        <p:nvSpPr>
          <p:cNvPr id="4" name="Template from Qian t u 8 4 3 5 7 5 9"/>
          <p:cNvSpPr txBox="1"/>
          <p:nvPr userDrawn="1"/>
        </p:nvSpPr>
        <p:spPr>
          <a:xfrm>
            <a:off x="-34029696" y="0"/>
            <a:ext cx="1965874" cy="113995"/>
          </a:xfrm>
          <a:custGeom>
            <a:avLst/>
            <a:gdLst/>
            <a:ahLst/>
            <a:cxnLst/>
            <a:rect l="l" t="t" r="r" b="b"/>
            <a:pathLst>
              <a:path w="1965874" h="113995">
                <a:moveTo>
                  <a:pt x="891806" y="87487"/>
                </a:moveTo>
                <a:cubicBezTo>
                  <a:pt x="887684" y="90420"/>
                  <a:pt x="885624" y="93808"/>
                  <a:pt x="885624" y="97650"/>
                </a:cubicBezTo>
                <a:cubicBezTo>
                  <a:pt x="885624" y="100793"/>
                  <a:pt x="887126" y="103308"/>
                  <a:pt x="890130" y="105194"/>
                </a:cubicBezTo>
                <a:cubicBezTo>
                  <a:pt x="893134" y="107080"/>
                  <a:pt x="897290" y="108023"/>
                  <a:pt x="902598" y="108023"/>
                </a:cubicBezTo>
                <a:cubicBezTo>
                  <a:pt x="908046" y="108023"/>
                  <a:pt x="912586" y="106765"/>
                  <a:pt x="916218" y="104251"/>
                </a:cubicBezTo>
                <a:cubicBezTo>
                  <a:pt x="919572" y="101876"/>
                  <a:pt x="921248" y="99082"/>
                  <a:pt x="921248" y="95869"/>
                </a:cubicBezTo>
                <a:cubicBezTo>
                  <a:pt x="921248" y="90909"/>
                  <a:pt x="917302" y="88430"/>
                  <a:pt x="909408" y="88430"/>
                </a:cubicBezTo>
                <a:lnTo>
                  <a:pt x="899036" y="88430"/>
                </a:lnTo>
                <a:cubicBezTo>
                  <a:pt x="896870" y="88430"/>
                  <a:pt x="894460" y="88115"/>
                  <a:pt x="891806" y="87487"/>
                </a:cubicBezTo>
                <a:close/>
                <a:moveTo>
                  <a:pt x="429472" y="75438"/>
                </a:moveTo>
                <a:cubicBezTo>
                  <a:pt x="431288" y="75438"/>
                  <a:pt x="432824" y="76066"/>
                  <a:pt x="434082" y="77324"/>
                </a:cubicBezTo>
                <a:cubicBezTo>
                  <a:pt x="435340" y="78651"/>
                  <a:pt x="435968" y="80327"/>
                  <a:pt x="435968" y="82353"/>
                </a:cubicBezTo>
                <a:cubicBezTo>
                  <a:pt x="435968" y="84309"/>
                  <a:pt x="435340" y="85915"/>
                  <a:pt x="434082" y="87172"/>
                </a:cubicBezTo>
                <a:cubicBezTo>
                  <a:pt x="432824" y="88430"/>
                  <a:pt x="431288" y="89058"/>
                  <a:pt x="429472" y="89058"/>
                </a:cubicBezTo>
                <a:cubicBezTo>
                  <a:pt x="427726" y="89058"/>
                  <a:pt x="426224" y="88430"/>
                  <a:pt x="424966" y="87172"/>
                </a:cubicBezTo>
                <a:cubicBezTo>
                  <a:pt x="423710" y="85915"/>
                  <a:pt x="423080" y="84309"/>
                  <a:pt x="423080" y="82353"/>
                </a:cubicBezTo>
                <a:cubicBezTo>
                  <a:pt x="423080" y="80327"/>
                  <a:pt x="423710" y="78651"/>
                  <a:pt x="424966" y="77324"/>
                </a:cubicBezTo>
                <a:cubicBezTo>
                  <a:pt x="426224" y="76066"/>
                  <a:pt x="427726" y="75438"/>
                  <a:pt x="429472" y="75438"/>
                </a:cubicBezTo>
                <a:close/>
                <a:moveTo>
                  <a:pt x="335384" y="66846"/>
                </a:moveTo>
                <a:lnTo>
                  <a:pt x="335384" y="83191"/>
                </a:lnTo>
                <a:lnTo>
                  <a:pt x="392172" y="83191"/>
                </a:lnTo>
                <a:lnTo>
                  <a:pt x="392172" y="66846"/>
                </a:lnTo>
                <a:close/>
                <a:moveTo>
                  <a:pt x="856868" y="57731"/>
                </a:moveTo>
                <a:cubicBezTo>
                  <a:pt x="847158" y="58848"/>
                  <a:pt x="840174" y="60629"/>
                  <a:pt x="835914" y="63074"/>
                </a:cubicBezTo>
                <a:cubicBezTo>
                  <a:pt x="832002" y="65449"/>
                  <a:pt x="830046" y="68627"/>
                  <a:pt x="830046" y="72609"/>
                </a:cubicBezTo>
                <a:cubicBezTo>
                  <a:pt x="830046" y="78965"/>
                  <a:pt x="833538" y="82143"/>
                  <a:pt x="840524" y="82143"/>
                </a:cubicBezTo>
                <a:cubicBezTo>
                  <a:pt x="845552" y="82143"/>
                  <a:pt x="851000" y="79524"/>
                  <a:pt x="856868" y="74285"/>
                </a:cubicBezTo>
                <a:close/>
                <a:moveTo>
                  <a:pt x="482440" y="50606"/>
                </a:moveTo>
                <a:lnTo>
                  <a:pt x="482440" y="80781"/>
                </a:lnTo>
                <a:lnTo>
                  <a:pt x="496270" y="80781"/>
                </a:lnTo>
                <a:cubicBezTo>
                  <a:pt x="510870" y="80781"/>
                  <a:pt x="518168" y="75507"/>
                  <a:pt x="518168" y="64960"/>
                </a:cubicBezTo>
                <a:cubicBezTo>
                  <a:pt x="518168" y="55391"/>
                  <a:pt x="510870" y="50606"/>
                  <a:pt x="496270" y="50606"/>
                </a:cubicBezTo>
                <a:close/>
                <a:moveTo>
                  <a:pt x="1220056" y="49977"/>
                </a:moveTo>
                <a:cubicBezTo>
                  <a:pt x="1212652" y="54657"/>
                  <a:pt x="1208950" y="60664"/>
                  <a:pt x="1208950" y="67999"/>
                </a:cubicBezTo>
                <a:cubicBezTo>
                  <a:pt x="1208950" y="72190"/>
                  <a:pt x="1210522" y="75682"/>
                  <a:pt x="1213666" y="78476"/>
                </a:cubicBezTo>
                <a:cubicBezTo>
                  <a:pt x="1216878" y="81270"/>
                  <a:pt x="1220860" y="82667"/>
                  <a:pt x="1225610" y="82667"/>
                </a:cubicBezTo>
                <a:cubicBezTo>
                  <a:pt x="1230150" y="82667"/>
                  <a:pt x="1233886" y="81375"/>
                  <a:pt x="1236820" y="78790"/>
                </a:cubicBezTo>
                <a:cubicBezTo>
                  <a:pt x="1239614" y="76276"/>
                  <a:pt x="1241012" y="73063"/>
                  <a:pt x="1241012" y="69151"/>
                </a:cubicBezTo>
                <a:cubicBezTo>
                  <a:pt x="1241012" y="64401"/>
                  <a:pt x="1238916" y="60420"/>
                  <a:pt x="1234724" y="57207"/>
                </a:cubicBezTo>
                <a:cubicBezTo>
                  <a:pt x="1232140" y="55321"/>
                  <a:pt x="1227250" y="52911"/>
                  <a:pt x="1220056" y="49977"/>
                </a:cubicBezTo>
                <a:close/>
                <a:moveTo>
                  <a:pt x="335384" y="44215"/>
                </a:moveTo>
                <a:lnTo>
                  <a:pt x="335384" y="60350"/>
                </a:lnTo>
                <a:lnTo>
                  <a:pt x="392172" y="60350"/>
                </a:lnTo>
                <a:lnTo>
                  <a:pt x="392172" y="44215"/>
                </a:lnTo>
                <a:close/>
                <a:moveTo>
                  <a:pt x="62130" y="37299"/>
                </a:moveTo>
                <a:cubicBezTo>
                  <a:pt x="64786" y="49942"/>
                  <a:pt x="68662" y="60490"/>
                  <a:pt x="73760" y="68942"/>
                </a:cubicBezTo>
                <a:cubicBezTo>
                  <a:pt x="79558" y="60071"/>
                  <a:pt x="83644" y="49523"/>
                  <a:pt x="86020" y="37299"/>
                </a:cubicBezTo>
                <a:close/>
                <a:moveTo>
                  <a:pt x="961320" y="36880"/>
                </a:moveTo>
                <a:cubicBezTo>
                  <a:pt x="956220" y="36880"/>
                  <a:pt x="952100" y="38976"/>
                  <a:pt x="948956" y="43167"/>
                </a:cubicBezTo>
                <a:cubicBezTo>
                  <a:pt x="945742" y="47288"/>
                  <a:pt x="944136" y="52736"/>
                  <a:pt x="944136" y="59512"/>
                </a:cubicBezTo>
                <a:cubicBezTo>
                  <a:pt x="944136" y="66217"/>
                  <a:pt x="945742" y="71631"/>
                  <a:pt x="948956" y="75752"/>
                </a:cubicBezTo>
                <a:cubicBezTo>
                  <a:pt x="952100" y="79873"/>
                  <a:pt x="956220" y="81934"/>
                  <a:pt x="961320" y="81934"/>
                </a:cubicBezTo>
                <a:cubicBezTo>
                  <a:pt x="966418" y="81934"/>
                  <a:pt x="970574" y="79873"/>
                  <a:pt x="973788" y="75752"/>
                </a:cubicBezTo>
                <a:cubicBezTo>
                  <a:pt x="977000" y="71631"/>
                  <a:pt x="978608" y="66217"/>
                  <a:pt x="978608" y="59512"/>
                </a:cubicBezTo>
                <a:cubicBezTo>
                  <a:pt x="978608" y="52806"/>
                  <a:pt x="977000" y="47358"/>
                  <a:pt x="973788" y="43167"/>
                </a:cubicBezTo>
                <a:cubicBezTo>
                  <a:pt x="970574" y="38976"/>
                  <a:pt x="966418" y="36880"/>
                  <a:pt x="961320" y="36880"/>
                </a:cubicBezTo>
                <a:close/>
                <a:moveTo>
                  <a:pt x="655890" y="36566"/>
                </a:moveTo>
                <a:cubicBezTo>
                  <a:pt x="651560" y="36566"/>
                  <a:pt x="647822" y="38173"/>
                  <a:pt x="644680" y="41386"/>
                </a:cubicBezTo>
                <a:cubicBezTo>
                  <a:pt x="641396" y="44808"/>
                  <a:pt x="639476" y="49384"/>
                  <a:pt x="638918" y="55111"/>
                </a:cubicBezTo>
                <a:lnTo>
                  <a:pt x="670560" y="55111"/>
                </a:lnTo>
                <a:cubicBezTo>
                  <a:pt x="670560" y="42748"/>
                  <a:pt x="665670" y="36566"/>
                  <a:pt x="655890" y="36566"/>
                </a:cubicBezTo>
                <a:close/>
                <a:moveTo>
                  <a:pt x="901236" y="36042"/>
                </a:moveTo>
                <a:cubicBezTo>
                  <a:pt x="897604" y="36042"/>
                  <a:pt x="894600" y="37265"/>
                  <a:pt x="892224" y="39709"/>
                </a:cubicBezTo>
                <a:cubicBezTo>
                  <a:pt x="889780" y="42224"/>
                  <a:pt x="888558" y="45612"/>
                  <a:pt x="888558" y="49872"/>
                </a:cubicBezTo>
                <a:cubicBezTo>
                  <a:pt x="888558" y="53994"/>
                  <a:pt x="889816" y="57381"/>
                  <a:pt x="892330" y="60036"/>
                </a:cubicBezTo>
                <a:cubicBezTo>
                  <a:pt x="894774" y="62620"/>
                  <a:pt x="897744" y="63912"/>
                  <a:pt x="901236" y="63912"/>
                </a:cubicBezTo>
                <a:cubicBezTo>
                  <a:pt x="904728" y="63912"/>
                  <a:pt x="907696" y="62620"/>
                  <a:pt x="910142" y="60036"/>
                </a:cubicBezTo>
                <a:cubicBezTo>
                  <a:pt x="912656" y="57381"/>
                  <a:pt x="913914" y="53994"/>
                  <a:pt x="913914" y="49872"/>
                </a:cubicBezTo>
                <a:cubicBezTo>
                  <a:pt x="913914" y="45681"/>
                  <a:pt x="912656" y="42294"/>
                  <a:pt x="910142" y="39709"/>
                </a:cubicBezTo>
                <a:cubicBezTo>
                  <a:pt x="907766" y="37265"/>
                  <a:pt x="904798" y="36042"/>
                  <a:pt x="901236" y="36042"/>
                </a:cubicBezTo>
                <a:close/>
                <a:moveTo>
                  <a:pt x="429472" y="32689"/>
                </a:moveTo>
                <a:cubicBezTo>
                  <a:pt x="431288" y="32689"/>
                  <a:pt x="432824" y="33318"/>
                  <a:pt x="434082" y="34575"/>
                </a:cubicBezTo>
                <a:cubicBezTo>
                  <a:pt x="435340" y="35902"/>
                  <a:pt x="435968" y="37579"/>
                  <a:pt x="435968" y="39605"/>
                </a:cubicBezTo>
                <a:cubicBezTo>
                  <a:pt x="435968" y="41560"/>
                  <a:pt x="435340" y="43167"/>
                  <a:pt x="434082" y="44424"/>
                </a:cubicBezTo>
                <a:cubicBezTo>
                  <a:pt x="432824" y="45681"/>
                  <a:pt x="431288" y="46310"/>
                  <a:pt x="429472" y="46310"/>
                </a:cubicBezTo>
                <a:cubicBezTo>
                  <a:pt x="427726" y="46310"/>
                  <a:pt x="426224" y="45681"/>
                  <a:pt x="424966" y="44424"/>
                </a:cubicBezTo>
                <a:cubicBezTo>
                  <a:pt x="423710" y="43167"/>
                  <a:pt x="423080" y="41560"/>
                  <a:pt x="423080" y="39605"/>
                </a:cubicBezTo>
                <a:cubicBezTo>
                  <a:pt x="423080" y="37579"/>
                  <a:pt x="423710" y="35902"/>
                  <a:pt x="424966" y="34575"/>
                </a:cubicBezTo>
                <a:cubicBezTo>
                  <a:pt x="426224" y="33318"/>
                  <a:pt x="427726" y="32689"/>
                  <a:pt x="429472" y="32689"/>
                </a:cubicBezTo>
                <a:close/>
                <a:moveTo>
                  <a:pt x="1121644" y="31118"/>
                </a:moveTo>
                <a:lnTo>
                  <a:pt x="1130550" y="31118"/>
                </a:lnTo>
                <a:lnTo>
                  <a:pt x="1142600" y="63493"/>
                </a:lnTo>
                <a:lnTo>
                  <a:pt x="1148258" y="79419"/>
                </a:lnTo>
                <a:lnTo>
                  <a:pt x="1148780" y="79419"/>
                </a:lnTo>
                <a:cubicBezTo>
                  <a:pt x="1149130" y="78371"/>
                  <a:pt x="1149934" y="75682"/>
                  <a:pt x="1151190" y="71351"/>
                </a:cubicBezTo>
                <a:cubicBezTo>
                  <a:pt x="1152168" y="67999"/>
                  <a:pt x="1152972" y="65379"/>
                  <a:pt x="1153600" y="63493"/>
                </a:cubicBezTo>
                <a:lnTo>
                  <a:pt x="1164182" y="31118"/>
                </a:lnTo>
                <a:lnTo>
                  <a:pt x="1172564" y="31118"/>
                </a:lnTo>
                <a:lnTo>
                  <a:pt x="1150982" y="92935"/>
                </a:lnTo>
                <a:cubicBezTo>
                  <a:pt x="1146440" y="105927"/>
                  <a:pt x="1139560" y="112423"/>
                  <a:pt x="1130340" y="112423"/>
                </a:cubicBezTo>
                <a:cubicBezTo>
                  <a:pt x="1127896" y="112423"/>
                  <a:pt x="1125730" y="112039"/>
                  <a:pt x="1123844" y="111271"/>
                </a:cubicBezTo>
                <a:lnTo>
                  <a:pt x="1125626" y="104355"/>
                </a:lnTo>
                <a:cubicBezTo>
                  <a:pt x="1127162" y="104914"/>
                  <a:pt x="1128630" y="105194"/>
                  <a:pt x="1130026" y="105194"/>
                </a:cubicBezTo>
                <a:cubicBezTo>
                  <a:pt x="1135894" y="105194"/>
                  <a:pt x="1140294" y="100933"/>
                  <a:pt x="1143228" y="92411"/>
                </a:cubicBezTo>
                <a:lnTo>
                  <a:pt x="1144486" y="88011"/>
                </a:lnTo>
                <a:close/>
                <a:moveTo>
                  <a:pt x="567422" y="31118"/>
                </a:moveTo>
                <a:lnTo>
                  <a:pt x="575910" y="31118"/>
                </a:lnTo>
                <a:lnTo>
                  <a:pt x="575910" y="66008"/>
                </a:lnTo>
                <a:cubicBezTo>
                  <a:pt x="575910" y="71456"/>
                  <a:pt x="576782" y="75403"/>
                  <a:pt x="578528" y="77847"/>
                </a:cubicBezTo>
                <a:cubicBezTo>
                  <a:pt x="580274" y="80362"/>
                  <a:pt x="583138" y="81619"/>
                  <a:pt x="587120" y="81619"/>
                </a:cubicBezTo>
                <a:cubicBezTo>
                  <a:pt x="592290" y="81619"/>
                  <a:pt x="597598" y="78301"/>
                  <a:pt x="603046" y="71666"/>
                </a:cubicBezTo>
                <a:lnTo>
                  <a:pt x="603046" y="31118"/>
                </a:lnTo>
                <a:lnTo>
                  <a:pt x="611532" y="31118"/>
                </a:lnTo>
                <a:lnTo>
                  <a:pt x="611532" y="87696"/>
                </a:lnTo>
                <a:lnTo>
                  <a:pt x="604512" y="87696"/>
                </a:lnTo>
                <a:lnTo>
                  <a:pt x="603780" y="78686"/>
                </a:lnTo>
                <a:lnTo>
                  <a:pt x="603466" y="78686"/>
                </a:lnTo>
                <a:cubicBezTo>
                  <a:pt x="597458" y="85601"/>
                  <a:pt x="591172" y="89058"/>
                  <a:pt x="584606" y="89058"/>
                </a:cubicBezTo>
                <a:cubicBezTo>
                  <a:pt x="573150" y="89058"/>
                  <a:pt x="567422" y="81724"/>
                  <a:pt x="567422" y="67056"/>
                </a:cubicBezTo>
                <a:close/>
                <a:moveTo>
                  <a:pt x="1033548" y="29651"/>
                </a:moveTo>
                <a:cubicBezTo>
                  <a:pt x="1045072" y="29651"/>
                  <a:pt x="1050836" y="37020"/>
                  <a:pt x="1050836" y="51758"/>
                </a:cubicBezTo>
                <a:lnTo>
                  <a:pt x="1050836" y="87696"/>
                </a:lnTo>
                <a:lnTo>
                  <a:pt x="1042244" y="87696"/>
                </a:lnTo>
                <a:lnTo>
                  <a:pt x="1042244" y="52806"/>
                </a:lnTo>
                <a:cubicBezTo>
                  <a:pt x="1042244" y="42329"/>
                  <a:pt x="1038506" y="37090"/>
                  <a:pt x="1031032" y="37090"/>
                </a:cubicBezTo>
                <a:cubicBezTo>
                  <a:pt x="1026214" y="37090"/>
                  <a:pt x="1020834" y="40163"/>
                  <a:pt x="1014898" y="46310"/>
                </a:cubicBezTo>
                <a:lnTo>
                  <a:pt x="1014898" y="87696"/>
                </a:lnTo>
                <a:lnTo>
                  <a:pt x="1006410" y="87696"/>
                </a:lnTo>
                <a:lnTo>
                  <a:pt x="1006410" y="31118"/>
                </a:lnTo>
                <a:lnTo>
                  <a:pt x="1013326" y="31118"/>
                </a:lnTo>
                <a:lnTo>
                  <a:pt x="1014164" y="39395"/>
                </a:lnTo>
                <a:lnTo>
                  <a:pt x="1014478" y="39395"/>
                </a:lnTo>
                <a:cubicBezTo>
                  <a:pt x="1021114" y="32899"/>
                  <a:pt x="1027470" y="29651"/>
                  <a:pt x="1033548" y="29651"/>
                </a:cubicBezTo>
                <a:close/>
                <a:moveTo>
                  <a:pt x="961320" y="29651"/>
                </a:moveTo>
                <a:cubicBezTo>
                  <a:pt x="968584" y="29651"/>
                  <a:pt x="974660" y="32270"/>
                  <a:pt x="979550" y="37509"/>
                </a:cubicBezTo>
                <a:cubicBezTo>
                  <a:pt x="984788" y="43027"/>
                  <a:pt x="987408" y="50361"/>
                  <a:pt x="987408" y="59512"/>
                </a:cubicBezTo>
                <a:cubicBezTo>
                  <a:pt x="987408" y="68522"/>
                  <a:pt x="984788" y="75787"/>
                  <a:pt x="979550" y="81305"/>
                </a:cubicBezTo>
                <a:cubicBezTo>
                  <a:pt x="974660" y="86474"/>
                  <a:pt x="968584" y="89058"/>
                  <a:pt x="961320" y="89058"/>
                </a:cubicBezTo>
                <a:cubicBezTo>
                  <a:pt x="954124" y="89058"/>
                  <a:pt x="948082" y="86474"/>
                  <a:pt x="943194" y="81305"/>
                </a:cubicBezTo>
                <a:cubicBezTo>
                  <a:pt x="937954" y="75787"/>
                  <a:pt x="935334" y="68522"/>
                  <a:pt x="935334" y="59512"/>
                </a:cubicBezTo>
                <a:cubicBezTo>
                  <a:pt x="935334" y="50361"/>
                  <a:pt x="937954" y="43027"/>
                  <a:pt x="943194" y="37509"/>
                </a:cubicBezTo>
                <a:cubicBezTo>
                  <a:pt x="948012" y="32270"/>
                  <a:pt x="954054" y="29651"/>
                  <a:pt x="961320" y="29651"/>
                </a:cubicBezTo>
                <a:close/>
                <a:moveTo>
                  <a:pt x="901236" y="29651"/>
                </a:moveTo>
                <a:cubicBezTo>
                  <a:pt x="903820" y="29651"/>
                  <a:pt x="906440" y="30140"/>
                  <a:pt x="909094" y="31118"/>
                </a:cubicBezTo>
                <a:lnTo>
                  <a:pt x="928686" y="31118"/>
                </a:lnTo>
                <a:lnTo>
                  <a:pt x="928686" y="37719"/>
                </a:lnTo>
                <a:lnTo>
                  <a:pt x="916742" y="37719"/>
                </a:lnTo>
                <a:cubicBezTo>
                  <a:pt x="920026" y="40862"/>
                  <a:pt x="921666" y="44948"/>
                  <a:pt x="921666" y="49977"/>
                </a:cubicBezTo>
                <a:cubicBezTo>
                  <a:pt x="921666" y="55914"/>
                  <a:pt x="919676" y="60734"/>
                  <a:pt x="915694" y="64436"/>
                </a:cubicBezTo>
                <a:cubicBezTo>
                  <a:pt x="911852" y="67999"/>
                  <a:pt x="907034" y="69780"/>
                  <a:pt x="901236" y="69780"/>
                </a:cubicBezTo>
                <a:cubicBezTo>
                  <a:pt x="898092" y="69780"/>
                  <a:pt x="895194" y="69081"/>
                  <a:pt x="892540" y="67684"/>
                </a:cubicBezTo>
                <a:cubicBezTo>
                  <a:pt x="890024" y="69850"/>
                  <a:pt x="888768" y="72224"/>
                  <a:pt x="888768" y="74809"/>
                </a:cubicBezTo>
                <a:cubicBezTo>
                  <a:pt x="888768" y="79070"/>
                  <a:pt x="892120" y="81200"/>
                  <a:pt x="898826" y="81200"/>
                </a:cubicBezTo>
                <a:lnTo>
                  <a:pt x="910142" y="81200"/>
                </a:lnTo>
                <a:cubicBezTo>
                  <a:pt x="923134" y="81200"/>
                  <a:pt x="929630" y="85671"/>
                  <a:pt x="929630" y="94611"/>
                </a:cubicBezTo>
                <a:cubicBezTo>
                  <a:pt x="929630" y="99920"/>
                  <a:pt x="927080" y="104425"/>
                  <a:pt x="921982" y="108127"/>
                </a:cubicBezTo>
                <a:cubicBezTo>
                  <a:pt x="916602" y="112039"/>
                  <a:pt x="909758" y="113995"/>
                  <a:pt x="901446" y="113995"/>
                </a:cubicBezTo>
                <a:cubicBezTo>
                  <a:pt x="894390" y="113995"/>
                  <a:pt x="888768" y="112668"/>
                  <a:pt x="884576" y="110013"/>
                </a:cubicBezTo>
                <a:cubicBezTo>
                  <a:pt x="880246" y="107289"/>
                  <a:pt x="878080" y="103517"/>
                  <a:pt x="878080" y="98698"/>
                </a:cubicBezTo>
                <a:cubicBezTo>
                  <a:pt x="878080" y="93738"/>
                  <a:pt x="880874" y="89408"/>
                  <a:pt x="886462" y="85706"/>
                </a:cubicBezTo>
                <a:lnTo>
                  <a:pt x="886462" y="85286"/>
                </a:lnTo>
                <a:cubicBezTo>
                  <a:pt x="883040" y="83191"/>
                  <a:pt x="881328" y="80083"/>
                  <a:pt x="881328" y="75961"/>
                </a:cubicBezTo>
                <a:cubicBezTo>
                  <a:pt x="881328" y="72050"/>
                  <a:pt x="883424" y="68557"/>
                  <a:pt x="887614" y="65484"/>
                </a:cubicBezTo>
                <a:lnTo>
                  <a:pt x="887614" y="65065"/>
                </a:lnTo>
                <a:cubicBezTo>
                  <a:pt x="882726" y="61153"/>
                  <a:pt x="880280" y="56089"/>
                  <a:pt x="880280" y="49872"/>
                </a:cubicBezTo>
                <a:cubicBezTo>
                  <a:pt x="880280" y="43865"/>
                  <a:pt x="882342" y="38976"/>
                  <a:pt x="886462" y="35204"/>
                </a:cubicBezTo>
                <a:cubicBezTo>
                  <a:pt x="890444" y="31502"/>
                  <a:pt x="895368" y="29651"/>
                  <a:pt x="901236" y="29651"/>
                </a:cubicBezTo>
                <a:close/>
                <a:moveTo>
                  <a:pt x="846182" y="29651"/>
                </a:moveTo>
                <a:cubicBezTo>
                  <a:pt x="858964" y="29651"/>
                  <a:pt x="865354" y="37299"/>
                  <a:pt x="865354" y="52597"/>
                </a:cubicBezTo>
                <a:lnTo>
                  <a:pt x="865354" y="87696"/>
                </a:lnTo>
                <a:lnTo>
                  <a:pt x="858334" y="87696"/>
                </a:lnTo>
                <a:lnTo>
                  <a:pt x="857602" y="80781"/>
                </a:lnTo>
                <a:lnTo>
                  <a:pt x="857288" y="80781"/>
                </a:lnTo>
                <a:cubicBezTo>
                  <a:pt x="850792" y="86299"/>
                  <a:pt x="844434" y="89058"/>
                  <a:pt x="838218" y="89058"/>
                </a:cubicBezTo>
                <a:cubicBezTo>
                  <a:pt x="833398" y="89058"/>
                  <a:pt x="829486" y="87696"/>
                  <a:pt x="826484" y="84972"/>
                </a:cubicBezTo>
                <a:cubicBezTo>
                  <a:pt x="823340" y="82038"/>
                  <a:pt x="821768" y="78092"/>
                  <a:pt x="821768" y="73133"/>
                </a:cubicBezTo>
                <a:cubicBezTo>
                  <a:pt x="821768" y="66986"/>
                  <a:pt x="824598" y="62236"/>
                  <a:pt x="830256" y="58883"/>
                </a:cubicBezTo>
                <a:cubicBezTo>
                  <a:pt x="835704" y="55670"/>
                  <a:pt x="844574" y="53365"/>
                  <a:pt x="856868" y="51968"/>
                </a:cubicBezTo>
                <a:cubicBezTo>
                  <a:pt x="857008" y="41840"/>
                  <a:pt x="852992" y="36776"/>
                  <a:pt x="844818" y="36776"/>
                </a:cubicBezTo>
                <a:cubicBezTo>
                  <a:pt x="839300" y="36776"/>
                  <a:pt x="833574" y="38871"/>
                  <a:pt x="827636" y="43062"/>
                </a:cubicBezTo>
                <a:lnTo>
                  <a:pt x="824178" y="37090"/>
                </a:lnTo>
                <a:cubicBezTo>
                  <a:pt x="831722" y="32131"/>
                  <a:pt x="839056" y="29651"/>
                  <a:pt x="846182" y="29651"/>
                </a:cubicBezTo>
                <a:close/>
                <a:moveTo>
                  <a:pt x="811434" y="29651"/>
                </a:moveTo>
                <a:cubicBezTo>
                  <a:pt x="813738" y="29651"/>
                  <a:pt x="815730" y="30070"/>
                  <a:pt x="817406" y="30908"/>
                </a:cubicBezTo>
                <a:lnTo>
                  <a:pt x="815730" y="38347"/>
                </a:lnTo>
                <a:cubicBezTo>
                  <a:pt x="813844" y="37719"/>
                  <a:pt x="812062" y="37404"/>
                  <a:pt x="810386" y="37404"/>
                </a:cubicBezTo>
                <a:cubicBezTo>
                  <a:pt x="804170" y="37404"/>
                  <a:pt x="799314" y="41875"/>
                  <a:pt x="795822" y="50815"/>
                </a:cubicBezTo>
                <a:lnTo>
                  <a:pt x="795822" y="87696"/>
                </a:lnTo>
                <a:lnTo>
                  <a:pt x="787336" y="87696"/>
                </a:lnTo>
                <a:lnTo>
                  <a:pt x="787336" y="31118"/>
                </a:lnTo>
                <a:lnTo>
                  <a:pt x="794250" y="31118"/>
                </a:lnTo>
                <a:lnTo>
                  <a:pt x="795090" y="41490"/>
                </a:lnTo>
                <a:lnTo>
                  <a:pt x="795404" y="41490"/>
                </a:lnTo>
                <a:cubicBezTo>
                  <a:pt x="799664" y="33597"/>
                  <a:pt x="805008" y="29651"/>
                  <a:pt x="811434" y="29651"/>
                </a:cubicBezTo>
                <a:close/>
                <a:moveTo>
                  <a:pt x="655786" y="29651"/>
                </a:moveTo>
                <a:cubicBezTo>
                  <a:pt x="662840" y="29651"/>
                  <a:pt x="668324" y="32026"/>
                  <a:pt x="672236" y="36776"/>
                </a:cubicBezTo>
                <a:cubicBezTo>
                  <a:pt x="676148" y="41456"/>
                  <a:pt x="678102" y="47917"/>
                  <a:pt x="678102" y="56159"/>
                </a:cubicBezTo>
                <a:cubicBezTo>
                  <a:pt x="678102" y="58394"/>
                  <a:pt x="677964" y="60105"/>
                  <a:pt x="677684" y="61293"/>
                </a:cubicBezTo>
                <a:lnTo>
                  <a:pt x="639022" y="61293"/>
                </a:lnTo>
                <a:cubicBezTo>
                  <a:pt x="639302" y="67579"/>
                  <a:pt x="641188" y="72644"/>
                  <a:pt x="644680" y="76485"/>
                </a:cubicBezTo>
                <a:cubicBezTo>
                  <a:pt x="648172" y="80327"/>
                  <a:pt x="652748" y="82248"/>
                  <a:pt x="658406" y="82248"/>
                </a:cubicBezTo>
                <a:cubicBezTo>
                  <a:pt x="663434" y="82248"/>
                  <a:pt x="668220" y="80711"/>
                  <a:pt x="672760" y="77638"/>
                </a:cubicBezTo>
                <a:lnTo>
                  <a:pt x="675902" y="83296"/>
                </a:lnTo>
                <a:cubicBezTo>
                  <a:pt x="669896" y="87137"/>
                  <a:pt x="663714" y="89058"/>
                  <a:pt x="657358" y="89058"/>
                </a:cubicBezTo>
                <a:cubicBezTo>
                  <a:pt x="649674" y="89058"/>
                  <a:pt x="643352" y="86439"/>
                  <a:pt x="638394" y="81200"/>
                </a:cubicBezTo>
                <a:cubicBezTo>
                  <a:pt x="633154" y="75752"/>
                  <a:pt x="630536" y="68522"/>
                  <a:pt x="630536" y="59512"/>
                </a:cubicBezTo>
                <a:cubicBezTo>
                  <a:pt x="630536" y="50641"/>
                  <a:pt x="633120" y="43341"/>
                  <a:pt x="638288" y="37614"/>
                </a:cubicBezTo>
                <a:cubicBezTo>
                  <a:pt x="643178" y="32305"/>
                  <a:pt x="649010" y="29651"/>
                  <a:pt x="655786" y="29651"/>
                </a:cubicBezTo>
                <a:close/>
                <a:moveTo>
                  <a:pt x="231970" y="22526"/>
                </a:moveTo>
                <a:cubicBezTo>
                  <a:pt x="237140" y="29791"/>
                  <a:pt x="240528" y="36391"/>
                  <a:pt x="242134" y="42329"/>
                </a:cubicBezTo>
                <a:lnTo>
                  <a:pt x="235638" y="44948"/>
                </a:lnTo>
                <a:cubicBezTo>
                  <a:pt x="233892" y="38662"/>
                  <a:pt x="230678" y="31956"/>
                  <a:pt x="225998" y="24831"/>
                </a:cubicBezTo>
                <a:close/>
                <a:moveTo>
                  <a:pt x="285406" y="22002"/>
                </a:moveTo>
                <a:lnTo>
                  <a:pt x="292636" y="24412"/>
                </a:lnTo>
                <a:cubicBezTo>
                  <a:pt x="288026" y="33353"/>
                  <a:pt x="283974" y="40303"/>
                  <a:pt x="280482" y="45262"/>
                </a:cubicBezTo>
                <a:lnTo>
                  <a:pt x="274614" y="43167"/>
                </a:lnTo>
                <a:cubicBezTo>
                  <a:pt x="279084" y="36252"/>
                  <a:pt x="282682" y="29197"/>
                  <a:pt x="285406" y="22002"/>
                </a:cubicBezTo>
                <a:close/>
                <a:moveTo>
                  <a:pt x="335384" y="21164"/>
                </a:moveTo>
                <a:lnTo>
                  <a:pt x="335384" y="37719"/>
                </a:lnTo>
                <a:lnTo>
                  <a:pt x="392172" y="37719"/>
                </a:lnTo>
                <a:lnTo>
                  <a:pt x="392172" y="21164"/>
                </a:lnTo>
                <a:close/>
                <a:moveTo>
                  <a:pt x="1289360" y="20955"/>
                </a:moveTo>
                <a:cubicBezTo>
                  <a:pt x="1287754" y="24098"/>
                  <a:pt x="1285728" y="27800"/>
                  <a:pt x="1283284" y="32061"/>
                </a:cubicBezTo>
                <a:lnTo>
                  <a:pt x="1264738" y="59512"/>
                </a:lnTo>
                <a:lnTo>
                  <a:pt x="1289256" y="59512"/>
                </a:lnTo>
                <a:lnTo>
                  <a:pt x="1289256" y="34575"/>
                </a:lnTo>
                <a:cubicBezTo>
                  <a:pt x="1289256" y="30524"/>
                  <a:pt x="1289466" y="25984"/>
                  <a:pt x="1289884" y="20955"/>
                </a:cubicBezTo>
                <a:close/>
                <a:moveTo>
                  <a:pt x="1625440" y="18126"/>
                </a:moveTo>
                <a:lnTo>
                  <a:pt x="1625440" y="80572"/>
                </a:lnTo>
                <a:lnTo>
                  <a:pt x="1634870" y="80572"/>
                </a:lnTo>
                <a:cubicBezTo>
                  <a:pt x="1644020" y="80572"/>
                  <a:pt x="1650970" y="77778"/>
                  <a:pt x="1655720" y="72190"/>
                </a:cubicBezTo>
                <a:cubicBezTo>
                  <a:pt x="1660260" y="66741"/>
                  <a:pt x="1662530" y="59023"/>
                  <a:pt x="1662530" y="49034"/>
                </a:cubicBezTo>
                <a:cubicBezTo>
                  <a:pt x="1662530" y="28429"/>
                  <a:pt x="1653310" y="18126"/>
                  <a:pt x="1634870" y="18126"/>
                </a:cubicBezTo>
                <a:close/>
                <a:moveTo>
                  <a:pt x="720566" y="18126"/>
                </a:moveTo>
                <a:lnTo>
                  <a:pt x="720566" y="80572"/>
                </a:lnTo>
                <a:lnTo>
                  <a:pt x="729996" y="80572"/>
                </a:lnTo>
                <a:cubicBezTo>
                  <a:pt x="739146" y="80572"/>
                  <a:pt x="746096" y="77778"/>
                  <a:pt x="750846" y="72190"/>
                </a:cubicBezTo>
                <a:cubicBezTo>
                  <a:pt x="755386" y="66741"/>
                  <a:pt x="757656" y="59023"/>
                  <a:pt x="757656" y="49034"/>
                </a:cubicBezTo>
                <a:cubicBezTo>
                  <a:pt x="757656" y="28429"/>
                  <a:pt x="748436" y="18126"/>
                  <a:pt x="729996" y="18126"/>
                </a:cubicBezTo>
                <a:close/>
                <a:moveTo>
                  <a:pt x="482440" y="17916"/>
                </a:moveTo>
                <a:lnTo>
                  <a:pt x="482440" y="43900"/>
                </a:lnTo>
                <a:lnTo>
                  <a:pt x="494176" y="43900"/>
                </a:lnTo>
                <a:cubicBezTo>
                  <a:pt x="507098" y="43900"/>
                  <a:pt x="513558" y="39535"/>
                  <a:pt x="513558" y="30803"/>
                </a:cubicBezTo>
                <a:cubicBezTo>
                  <a:pt x="513558" y="26193"/>
                  <a:pt x="511986" y="22875"/>
                  <a:pt x="508844" y="20850"/>
                </a:cubicBezTo>
                <a:cubicBezTo>
                  <a:pt x="505840" y="18894"/>
                  <a:pt x="501126" y="17916"/>
                  <a:pt x="494700" y="17916"/>
                </a:cubicBezTo>
                <a:close/>
                <a:moveTo>
                  <a:pt x="155694" y="16659"/>
                </a:moveTo>
                <a:cubicBezTo>
                  <a:pt x="159048" y="36077"/>
                  <a:pt x="164636" y="51549"/>
                  <a:pt x="172458" y="63074"/>
                </a:cubicBezTo>
                <a:cubicBezTo>
                  <a:pt x="181540" y="50431"/>
                  <a:pt x="187756" y="34959"/>
                  <a:pt x="191108" y="16659"/>
                </a:cubicBezTo>
                <a:close/>
                <a:moveTo>
                  <a:pt x="1556156" y="16344"/>
                </a:moveTo>
                <a:cubicBezTo>
                  <a:pt x="1552314" y="16344"/>
                  <a:pt x="1549136" y="18021"/>
                  <a:pt x="1546622" y="21374"/>
                </a:cubicBezTo>
                <a:cubicBezTo>
                  <a:pt x="1544036" y="24726"/>
                  <a:pt x="1542744" y="29057"/>
                  <a:pt x="1542744" y="34366"/>
                </a:cubicBezTo>
                <a:cubicBezTo>
                  <a:pt x="1542744" y="39814"/>
                  <a:pt x="1543896" y="44075"/>
                  <a:pt x="1546202" y="47148"/>
                </a:cubicBezTo>
                <a:cubicBezTo>
                  <a:pt x="1548716" y="50431"/>
                  <a:pt x="1552278" y="52073"/>
                  <a:pt x="1556890" y="52073"/>
                </a:cubicBezTo>
                <a:cubicBezTo>
                  <a:pt x="1562896" y="52073"/>
                  <a:pt x="1568414" y="48545"/>
                  <a:pt x="1573444" y="41490"/>
                </a:cubicBezTo>
                <a:cubicBezTo>
                  <a:pt x="1572536" y="24726"/>
                  <a:pt x="1566772" y="16344"/>
                  <a:pt x="1556156" y="16344"/>
                </a:cubicBezTo>
                <a:close/>
                <a:moveTo>
                  <a:pt x="1225504" y="16344"/>
                </a:moveTo>
                <a:cubicBezTo>
                  <a:pt x="1221872" y="16344"/>
                  <a:pt x="1218868" y="17532"/>
                  <a:pt x="1216494" y="19907"/>
                </a:cubicBezTo>
                <a:cubicBezTo>
                  <a:pt x="1214120" y="22352"/>
                  <a:pt x="1212932" y="25460"/>
                  <a:pt x="1212932" y="29232"/>
                </a:cubicBezTo>
                <a:cubicBezTo>
                  <a:pt x="1212932" y="33493"/>
                  <a:pt x="1214748" y="37090"/>
                  <a:pt x="1218380" y="40024"/>
                </a:cubicBezTo>
                <a:cubicBezTo>
                  <a:pt x="1220894" y="42049"/>
                  <a:pt x="1225016" y="44180"/>
                  <a:pt x="1230744" y="46415"/>
                </a:cubicBezTo>
                <a:cubicBezTo>
                  <a:pt x="1236332" y="41665"/>
                  <a:pt x="1239126" y="36356"/>
                  <a:pt x="1239126" y="30489"/>
                </a:cubicBezTo>
                <a:cubicBezTo>
                  <a:pt x="1239126" y="26438"/>
                  <a:pt x="1237938" y="23120"/>
                  <a:pt x="1235564" y="20535"/>
                </a:cubicBezTo>
                <a:cubicBezTo>
                  <a:pt x="1233048" y="17741"/>
                  <a:pt x="1229696" y="16344"/>
                  <a:pt x="1225504" y="16344"/>
                </a:cubicBezTo>
                <a:close/>
                <a:moveTo>
                  <a:pt x="1912018" y="11001"/>
                </a:moveTo>
                <a:lnTo>
                  <a:pt x="1920926" y="11001"/>
                </a:lnTo>
                <a:lnTo>
                  <a:pt x="1949948" y="60664"/>
                </a:lnTo>
                <a:lnTo>
                  <a:pt x="1958226" y="76381"/>
                </a:lnTo>
                <a:lnTo>
                  <a:pt x="1958748" y="76381"/>
                </a:lnTo>
                <a:cubicBezTo>
                  <a:pt x="1957980" y="65135"/>
                  <a:pt x="1957596" y="57172"/>
                  <a:pt x="1957596" y="52492"/>
                </a:cubicBezTo>
                <a:lnTo>
                  <a:pt x="1957596" y="11001"/>
                </a:lnTo>
                <a:lnTo>
                  <a:pt x="1965874" y="11001"/>
                </a:lnTo>
                <a:lnTo>
                  <a:pt x="1965874" y="87696"/>
                </a:lnTo>
                <a:lnTo>
                  <a:pt x="1956862" y="87696"/>
                </a:lnTo>
                <a:lnTo>
                  <a:pt x="1928050" y="38033"/>
                </a:lnTo>
                <a:lnTo>
                  <a:pt x="1919668" y="22317"/>
                </a:lnTo>
                <a:lnTo>
                  <a:pt x="1919144" y="22317"/>
                </a:lnTo>
                <a:cubicBezTo>
                  <a:pt x="1919842" y="35029"/>
                  <a:pt x="1920192" y="42818"/>
                  <a:pt x="1920192" y="45681"/>
                </a:cubicBezTo>
                <a:lnTo>
                  <a:pt x="1920192" y="87696"/>
                </a:lnTo>
                <a:lnTo>
                  <a:pt x="1912018" y="87696"/>
                </a:lnTo>
                <a:close/>
                <a:moveTo>
                  <a:pt x="1807244" y="11001"/>
                </a:moveTo>
                <a:lnTo>
                  <a:pt x="1815940" y="11001"/>
                </a:lnTo>
                <a:lnTo>
                  <a:pt x="1815940" y="87696"/>
                </a:lnTo>
                <a:lnTo>
                  <a:pt x="1807244" y="87696"/>
                </a:lnTo>
                <a:close/>
                <a:moveTo>
                  <a:pt x="1692944" y="11001"/>
                </a:moveTo>
                <a:lnTo>
                  <a:pt x="1736636" y="11001"/>
                </a:lnTo>
                <a:lnTo>
                  <a:pt x="1736636" y="18335"/>
                </a:lnTo>
                <a:lnTo>
                  <a:pt x="1701640" y="18335"/>
                </a:lnTo>
                <a:lnTo>
                  <a:pt x="1701640" y="43586"/>
                </a:lnTo>
                <a:lnTo>
                  <a:pt x="1731082" y="43586"/>
                </a:lnTo>
                <a:lnTo>
                  <a:pt x="1731082" y="50920"/>
                </a:lnTo>
                <a:lnTo>
                  <a:pt x="1701640" y="50920"/>
                </a:lnTo>
                <a:lnTo>
                  <a:pt x="1701640" y="80362"/>
                </a:lnTo>
                <a:lnTo>
                  <a:pt x="1737788" y="80362"/>
                </a:lnTo>
                <a:lnTo>
                  <a:pt x="1737788" y="87696"/>
                </a:lnTo>
                <a:lnTo>
                  <a:pt x="1692944" y="87696"/>
                </a:lnTo>
                <a:close/>
                <a:moveTo>
                  <a:pt x="1616744" y="11001"/>
                </a:moveTo>
                <a:lnTo>
                  <a:pt x="1635604" y="11001"/>
                </a:lnTo>
                <a:cubicBezTo>
                  <a:pt x="1647268" y="11001"/>
                  <a:pt x="1656174" y="14319"/>
                  <a:pt x="1662322" y="20955"/>
                </a:cubicBezTo>
                <a:cubicBezTo>
                  <a:pt x="1668398" y="27520"/>
                  <a:pt x="1671436" y="36880"/>
                  <a:pt x="1671436" y="49034"/>
                </a:cubicBezTo>
                <a:cubicBezTo>
                  <a:pt x="1671436" y="61258"/>
                  <a:pt x="1668434" y="70723"/>
                  <a:pt x="1662426" y="77428"/>
                </a:cubicBezTo>
                <a:cubicBezTo>
                  <a:pt x="1656280" y="84274"/>
                  <a:pt x="1647442" y="87696"/>
                  <a:pt x="1635918" y="87696"/>
                </a:cubicBezTo>
                <a:lnTo>
                  <a:pt x="1616744" y="87696"/>
                </a:lnTo>
                <a:close/>
                <a:moveTo>
                  <a:pt x="1484232" y="11001"/>
                </a:moveTo>
                <a:lnTo>
                  <a:pt x="1520904" y="11001"/>
                </a:lnTo>
                <a:lnTo>
                  <a:pt x="1520904" y="18335"/>
                </a:lnTo>
                <a:lnTo>
                  <a:pt x="1491776" y="18335"/>
                </a:lnTo>
                <a:lnTo>
                  <a:pt x="1489680" y="41595"/>
                </a:lnTo>
                <a:cubicBezTo>
                  <a:pt x="1493522" y="39430"/>
                  <a:pt x="1497504" y="38347"/>
                  <a:pt x="1501624" y="38347"/>
                </a:cubicBezTo>
                <a:cubicBezTo>
                  <a:pt x="1508400" y="38347"/>
                  <a:pt x="1513814" y="40303"/>
                  <a:pt x="1517866" y="44215"/>
                </a:cubicBezTo>
                <a:cubicBezTo>
                  <a:pt x="1522336" y="48545"/>
                  <a:pt x="1524570" y="54762"/>
                  <a:pt x="1524570" y="62865"/>
                </a:cubicBezTo>
                <a:cubicBezTo>
                  <a:pt x="1524570" y="70827"/>
                  <a:pt x="1522022" y="77289"/>
                  <a:pt x="1516922" y="82248"/>
                </a:cubicBezTo>
                <a:cubicBezTo>
                  <a:pt x="1512242" y="86788"/>
                  <a:pt x="1506550" y="89058"/>
                  <a:pt x="1499844" y="89058"/>
                </a:cubicBezTo>
                <a:cubicBezTo>
                  <a:pt x="1490484" y="89058"/>
                  <a:pt x="1482416" y="85671"/>
                  <a:pt x="1475640" y="78895"/>
                </a:cubicBezTo>
                <a:lnTo>
                  <a:pt x="1479936" y="73237"/>
                </a:lnTo>
                <a:cubicBezTo>
                  <a:pt x="1485594" y="79035"/>
                  <a:pt x="1491986" y="81934"/>
                  <a:pt x="1499110" y="81934"/>
                </a:cubicBezTo>
                <a:cubicBezTo>
                  <a:pt x="1503860" y="81934"/>
                  <a:pt x="1507842" y="80222"/>
                  <a:pt x="1511054" y="76800"/>
                </a:cubicBezTo>
                <a:cubicBezTo>
                  <a:pt x="1514338" y="73307"/>
                  <a:pt x="1515980" y="68732"/>
                  <a:pt x="1515980" y="63074"/>
                </a:cubicBezTo>
                <a:cubicBezTo>
                  <a:pt x="1515980" y="57486"/>
                  <a:pt x="1514478" y="53051"/>
                  <a:pt x="1511474" y="49768"/>
                </a:cubicBezTo>
                <a:cubicBezTo>
                  <a:pt x="1508540" y="46555"/>
                  <a:pt x="1504558" y="44948"/>
                  <a:pt x="1499530" y="44948"/>
                </a:cubicBezTo>
                <a:cubicBezTo>
                  <a:pt x="1495478" y="44948"/>
                  <a:pt x="1491148" y="46485"/>
                  <a:pt x="1486538" y="49558"/>
                </a:cubicBezTo>
                <a:lnTo>
                  <a:pt x="1481822" y="46624"/>
                </a:lnTo>
                <a:close/>
                <a:moveTo>
                  <a:pt x="1430216" y="11001"/>
                </a:moveTo>
                <a:lnTo>
                  <a:pt x="1477678" y="11001"/>
                </a:lnTo>
                <a:lnTo>
                  <a:pt x="1477678" y="16135"/>
                </a:lnTo>
                <a:cubicBezTo>
                  <a:pt x="1469158" y="27171"/>
                  <a:pt x="1463254" y="38277"/>
                  <a:pt x="1459972" y="49453"/>
                </a:cubicBezTo>
                <a:cubicBezTo>
                  <a:pt x="1457318" y="58674"/>
                  <a:pt x="1455642" y="71421"/>
                  <a:pt x="1454942" y="87696"/>
                </a:cubicBezTo>
                <a:lnTo>
                  <a:pt x="1446038" y="87696"/>
                </a:lnTo>
                <a:cubicBezTo>
                  <a:pt x="1447224" y="59966"/>
                  <a:pt x="1454488" y="36845"/>
                  <a:pt x="1467830" y="18335"/>
                </a:cubicBezTo>
                <a:lnTo>
                  <a:pt x="1430216" y="18335"/>
                </a:lnTo>
                <a:close/>
                <a:moveTo>
                  <a:pt x="1379458" y="11001"/>
                </a:moveTo>
                <a:lnTo>
                  <a:pt x="1416128" y="11001"/>
                </a:lnTo>
                <a:lnTo>
                  <a:pt x="1416128" y="18335"/>
                </a:lnTo>
                <a:lnTo>
                  <a:pt x="1387002" y="18335"/>
                </a:lnTo>
                <a:lnTo>
                  <a:pt x="1384906" y="41595"/>
                </a:lnTo>
                <a:cubicBezTo>
                  <a:pt x="1388748" y="39430"/>
                  <a:pt x="1392728" y="38347"/>
                  <a:pt x="1396850" y="38347"/>
                </a:cubicBezTo>
                <a:cubicBezTo>
                  <a:pt x="1403626" y="38347"/>
                  <a:pt x="1409038" y="40303"/>
                  <a:pt x="1413090" y="44215"/>
                </a:cubicBezTo>
                <a:cubicBezTo>
                  <a:pt x="1417560" y="48545"/>
                  <a:pt x="1419796" y="54762"/>
                  <a:pt x="1419796" y="62865"/>
                </a:cubicBezTo>
                <a:cubicBezTo>
                  <a:pt x="1419796" y="70827"/>
                  <a:pt x="1417246" y="77289"/>
                  <a:pt x="1412148" y="82248"/>
                </a:cubicBezTo>
                <a:cubicBezTo>
                  <a:pt x="1407468" y="86788"/>
                  <a:pt x="1401774" y="89058"/>
                  <a:pt x="1395068" y="89058"/>
                </a:cubicBezTo>
                <a:cubicBezTo>
                  <a:pt x="1385708" y="89058"/>
                  <a:pt x="1377642" y="85671"/>
                  <a:pt x="1370866" y="78895"/>
                </a:cubicBezTo>
                <a:lnTo>
                  <a:pt x="1375162" y="73237"/>
                </a:lnTo>
                <a:cubicBezTo>
                  <a:pt x="1380820" y="79035"/>
                  <a:pt x="1387210" y="81934"/>
                  <a:pt x="1394336" y="81934"/>
                </a:cubicBezTo>
                <a:cubicBezTo>
                  <a:pt x="1399086" y="81934"/>
                  <a:pt x="1403066" y="80222"/>
                  <a:pt x="1406280" y="76800"/>
                </a:cubicBezTo>
                <a:cubicBezTo>
                  <a:pt x="1409562" y="73307"/>
                  <a:pt x="1411204" y="68732"/>
                  <a:pt x="1411204" y="63074"/>
                </a:cubicBezTo>
                <a:cubicBezTo>
                  <a:pt x="1411204" y="57486"/>
                  <a:pt x="1409702" y="53051"/>
                  <a:pt x="1406698" y="49768"/>
                </a:cubicBezTo>
                <a:cubicBezTo>
                  <a:pt x="1403766" y="46555"/>
                  <a:pt x="1399784" y="44948"/>
                  <a:pt x="1394754" y="44948"/>
                </a:cubicBezTo>
                <a:cubicBezTo>
                  <a:pt x="1390704" y="44948"/>
                  <a:pt x="1386372" y="46485"/>
                  <a:pt x="1381762" y="49558"/>
                </a:cubicBezTo>
                <a:lnTo>
                  <a:pt x="1377048" y="46624"/>
                </a:lnTo>
                <a:close/>
                <a:moveTo>
                  <a:pt x="1288208" y="11001"/>
                </a:moveTo>
                <a:lnTo>
                  <a:pt x="1297324" y="11001"/>
                </a:lnTo>
                <a:lnTo>
                  <a:pt x="1297324" y="59512"/>
                </a:lnTo>
                <a:lnTo>
                  <a:pt x="1307800" y="59512"/>
                </a:lnTo>
                <a:lnTo>
                  <a:pt x="1307800" y="66322"/>
                </a:lnTo>
                <a:lnTo>
                  <a:pt x="1297324" y="66322"/>
                </a:lnTo>
                <a:lnTo>
                  <a:pt x="1297324" y="87696"/>
                </a:lnTo>
                <a:lnTo>
                  <a:pt x="1289256" y="87696"/>
                </a:lnTo>
                <a:lnTo>
                  <a:pt x="1289256" y="66322"/>
                </a:lnTo>
                <a:lnTo>
                  <a:pt x="1255622" y="66322"/>
                </a:lnTo>
                <a:lnTo>
                  <a:pt x="1255622" y="60769"/>
                </a:lnTo>
                <a:close/>
                <a:moveTo>
                  <a:pt x="711870" y="11001"/>
                </a:moveTo>
                <a:lnTo>
                  <a:pt x="730728" y="11001"/>
                </a:lnTo>
                <a:cubicBezTo>
                  <a:pt x="742394" y="11001"/>
                  <a:pt x="751300" y="14319"/>
                  <a:pt x="757446" y="20955"/>
                </a:cubicBezTo>
                <a:cubicBezTo>
                  <a:pt x="763524" y="27520"/>
                  <a:pt x="766562" y="36880"/>
                  <a:pt x="766562" y="49034"/>
                </a:cubicBezTo>
                <a:cubicBezTo>
                  <a:pt x="766562" y="61258"/>
                  <a:pt x="763558" y="70723"/>
                  <a:pt x="757550" y="77428"/>
                </a:cubicBezTo>
                <a:cubicBezTo>
                  <a:pt x="751404" y="84274"/>
                  <a:pt x="742568" y="87696"/>
                  <a:pt x="731042" y="87696"/>
                </a:cubicBezTo>
                <a:lnTo>
                  <a:pt x="711870" y="87696"/>
                </a:lnTo>
                <a:close/>
                <a:moveTo>
                  <a:pt x="473744" y="11001"/>
                </a:moveTo>
                <a:lnTo>
                  <a:pt x="495956" y="11001"/>
                </a:lnTo>
                <a:cubicBezTo>
                  <a:pt x="513418" y="11001"/>
                  <a:pt x="522150" y="17253"/>
                  <a:pt x="522150" y="29756"/>
                </a:cubicBezTo>
                <a:cubicBezTo>
                  <a:pt x="522150" y="38347"/>
                  <a:pt x="518344" y="43900"/>
                  <a:pt x="510730" y="46415"/>
                </a:cubicBezTo>
                <a:lnTo>
                  <a:pt x="510730" y="46834"/>
                </a:lnTo>
                <a:cubicBezTo>
                  <a:pt x="521346" y="48860"/>
                  <a:pt x="526656" y="55006"/>
                  <a:pt x="526656" y="65274"/>
                </a:cubicBezTo>
                <a:cubicBezTo>
                  <a:pt x="526656" y="72539"/>
                  <a:pt x="523966" y="78162"/>
                  <a:pt x="518588" y="82143"/>
                </a:cubicBezTo>
                <a:cubicBezTo>
                  <a:pt x="513488" y="85845"/>
                  <a:pt x="506504" y="87696"/>
                  <a:pt x="497632" y="87696"/>
                </a:cubicBezTo>
                <a:lnTo>
                  <a:pt x="473744" y="87696"/>
                </a:lnTo>
                <a:close/>
                <a:moveTo>
                  <a:pt x="1225714" y="9848"/>
                </a:moveTo>
                <a:cubicBezTo>
                  <a:pt x="1232140" y="9848"/>
                  <a:pt x="1237240" y="11734"/>
                  <a:pt x="1241012" y="15506"/>
                </a:cubicBezTo>
                <a:cubicBezTo>
                  <a:pt x="1244714" y="19208"/>
                  <a:pt x="1246564" y="24063"/>
                  <a:pt x="1246564" y="30070"/>
                </a:cubicBezTo>
                <a:cubicBezTo>
                  <a:pt x="1246564" y="37055"/>
                  <a:pt x="1243106" y="43272"/>
                  <a:pt x="1236192" y="48720"/>
                </a:cubicBezTo>
                <a:lnTo>
                  <a:pt x="1236192" y="49244"/>
                </a:lnTo>
                <a:cubicBezTo>
                  <a:pt x="1244854" y="54273"/>
                  <a:pt x="1249184" y="60979"/>
                  <a:pt x="1249184" y="69361"/>
                </a:cubicBezTo>
                <a:cubicBezTo>
                  <a:pt x="1249184" y="74949"/>
                  <a:pt x="1247018" y="79594"/>
                  <a:pt x="1242688" y="83296"/>
                </a:cubicBezTo>
                <a:cubicBezTo>
                  <a:pt x="1238218" y="87137"/>
                  <a:pt x="1232490" y="89058"/>
                  <a:pt x="1225504" y="89058"/>
                </a:cubicBezTo>
                <a:cubicBezTo>
                  <a:pt x="1218450" y="89058"/>
                  <a:pt x="1212652" y="87137"/>
                  <a:pt x="1208112" y="83296"/>
                </a:cubicBezTo>
                <a:cubicBezTo>
                  <a:pt x="1203502" y="79454"/>
                  <a:pt x="1201196" y="74564"/>
                  <a:pt x="1201196" y="68627"/>
                </a:cubicBezTo>
                <a:cubicBezTo>
                  <a:pt x="1201196" y="59617"/>
                  <a:pt x="1205946" y="52492"/>
                  <a:pt x="1215446" y="47253"/>
                </a:cubicBezTo>
                <a:lnTo>
                  <a:pt x="1215446" y="46834"/>
                </a:lnTo>
                <a:cubicBezTo>
                  <a:pt x="1208532" y="42154"/>
                  <a:pt x="1205074" y="36287"/>
                  <a:pt x="1205074" y="29232"/>
                </a:cubicBezTo>
                <a:cubicBezTo>
                  <a:pt x="1205074" y="23504"/>
                  <a:pt x="1207064" y="18824"/>
                  <a:pt x="1211046" y="15192"/>
                </a:cubicBezTo>
                <a:cubicBezTo>
                  <a:pt x="1214888" y="11630"/>
                  <a:pt x="1219778" y="9848"/>
                  <a:pt x="1225714" y="9848"/>
                </a:cubicBezTo>
                <a:close/>
                <a:moveTo>
                  <a:pt x="1866098" y="9639"/>
                </a:moveTo>
                <a:cubicBezTo>
                  <a:pt x="1874620" y="9639"/>
                  <a:pt x="1881920" y="12747"/>
                  <a:pt x="1887998" y="18964"/>
                </a:cubicBezTo>
                <a:lnTo>
                  <a:pt x="1883178" y="24622"/>
                </a:lnTo>
                <a:cubicBezTo>
                  <a:pt x="1878568" y="19732"/>
                  <a:pt x="1872944" y="17287"/>
                  <a:pt x="1866308" y="17287"/>
                </a:cubicBezTo>
                <a:cubicBezTo>
                  <a:pt x="1858346" y="17287"/>
                  <a:pt x="1852024" y="20116"/>
                  <a:pt x="1847344" y="25774"/>
                </a:cubicBezTo>
                <a:cubicBezTo>
                  <a:pt x="1842594" y="31502"/>
                  <a:pt x="1840220" y="39290"/>
                  <a:pt x="1840220" y="49139"/>
                </a:cubicBezTo>
                <a:cubicBezTo>
                  <a:pt x="1840220" y="59128"/>
                  <a:pt x="1842490" y="66986"/>
                  <a:pt x="1847030" y="72713"/>
                </a:cubicBezTo>
                <a:cubicBezTo>
                  <a:pt x="1851640" y="78511"/>
                  <a:pt x="1858066" y="81410"/>
                  <a:pt x="1866308" y="81410"/>
                </a:cubicBezTo>
                <a:cubicBezTo>
                  <a:pt x="1872664" y="81410"/>
                  <a:pt x="1877520" y="79803"/>
                  <a:pt x="1880872" y="76590"/>
                </a:cubicBezTo>
                <a:lnTo>
                  <a:pt x="1880872" y="55635"/>
                </a:lnTo>
                <a:lnTo>
                  <a:pt x="1864214" y="55635"/>
                </a:lnTo>
                <a:lnTo>
                  <a:pt x="1864214" y="48406"/>
                </a:lnTo>
                <a:lnTo>
                  <a:pt x="1888940" y="48406"/>
                </a:lnTo>
                <a:lnTo>
                  <a:pt x="1888940" y="80257"/>
                </a:lnTo>
                <a:cubicBezTo>
                  <a:pt x="1883282" y="86125"/>
                  <a:pt x="1875458" y="89058"/>
                  <a:pt x="1865470" y="89058"/>
                </a:cubicBezTo>
                <a:cubicBezTo>
                  <a:pt x="1855272" y="89058"/>
                  <a:pt x="1847066" y="85531"/>
                  <a:pt x="1840848" y="78476"/>
                </a:cubicBezTo>
                <a:cubicBezTo>
                  <a:pt x="1834492" y="71281"/>
                  <a:pt x="1831314" y="61572"/>
                  <a:pt x="1831314" y="49349"/>
                </a:cubicBezTo>
                <a:cubicBezTo>
                  <a:pt x="1831314" y="37195"/>
                  <a:pt x="1834596" y="27486"/>
                  <a:pt x="1841162" y="20221"/>
                </a:cubicBezTo>
                <a:cubicBezTo>
                  <a:pt x="1847518" y="13166"/>
                  <a:pt x="1855830" y="9639"/>
                  <a:pt x="1866098" y="9639"/>
                </a:cubicBezTo>
                <a:close/>
                <a:moveTo>
                  <a:pt x="1771888" y="9639"/>
                </a:moveTo>
                <a:cubicBezTo>
                  <a:pt x="1780828" y="9639"/>
                  <a:pt x="1788266" y="12782"/>
                  <a:pt x="1794204" y="19069"/>
                </a:cubicBezTo>
                <a:lnTo>
                  <a:pt x="1789594" y="24622"/>
                </a:lnTo>
                <a:cubicBezTo>
                  <a:pt x="1784496" y="19732"/>
                  <a:pt x="1778592" y="17287"/>
                  <a:pt x="1771888" y="17287"/>
                </a:cubicBezTo>
                <a:cubicBezTo>
                  <a:pt x="1767416" y="17287"/>
                  <a:pt x="1763820" y="18335"/>
                  <a:pt x="1761096" y="20431"/>
                </a:cubicBezTo>
                <a:cubicBezTo>
                  <a:pt x="1758372" y="22596"/>
                  <a:pt x="1757010" y="25460"/>
                  <a:pt x="1757010" y="29022"/>
                </a:cubicBezTo>
                <a:cubicBezTo>
                  <a:pt x="1757010" y="32515"/>
                  <a:pt x="1758406" y="35414"/>
                  <a:pt x="1761200" y="37719"/>
                </a:cubicBezTo>
                <a:cubicBezTo>
                  <a:pt x="1762806" y="39046"/>
                  <a:pt x="1765670" y="40582"/>
                  <a:pt x="1769792" y="42329"/>
                </a:cubicBezTo>
                <a:lnTo>
                  <a:pt x="1780898" y="47044"/>
                </a:lnTo>
                <a:cubicBezTo>
                  <a:pt x="1791516" y="51723"/>
                  <a:pt x="1796824" y="58569"/>
                  <a:pt x="1796824" y="67579"/>
                </a:cubicBezTo>
                <a:cubicBezTo>
                  <a:pt x="1796824" y="73726"/>
                  <a:pt x="1794518" y="78825"/>
                  <a:pt x="1789908" y="82877"/>
                </a:cubicBezTo>
                <a:cubicBezTo>
                  <a:pt x="1785088" y="86998"/>
                  <a:pt x="1778802" y="89058"/>
                  <a:pt x="1771050" y="89058"/>
                </a:cubicBezTo>
                <a:cubicBezTo>
                  <a:pt x="1760432" y="89058"/>
                  <a:pt x="1751562" y="85251"/>
                  <a:pt x="1744436" y="77638"/>
                </a:cubicBezTo>
                <a:lnTo>
                  <a:pt x="1749674" y="71666"/>
                </a:lnTo>
                <a:cubicBezTo>
                  <a:pt x="1755682" y="78162"/>
                  <a:pt x="1762842" y="81410"/>
                  <a:pt x="1771154" y="81410"/>
                </a:cubicBezTo>
                <a:cubicBezTo>
                  <a:pt x="1776322" y="81410"/>
                  <a:pt x="1780444" y="80187"/>
                  <a:pt x="1783518" y="77743"/>
                </a:cubicBezTo>
                <a:cubicBezTo>
                  <a:pt x="1786520" y="75368"/>
                  <a:pt x="1788022" y="72190"/>
                  <a:pt x="1788022" y="68208"/>
                </a:cubicBezTo>
                <a:cubicBezTo>
                  <a:pt x="1788022" y="64506"/>
                  <a:pt x="1786766" y="61502"/>
                  <a:pt x="1784250" y="59197"/>
                </a:cubicBezTo>
                <a:cubicBezTo>
                  <a:pt x="1782644" y="57800"/>
                  <a:pt x="1779536" y="56089"/>
                  <a:pt x="1774926" y="54063"/>
                </a:cubicBezTo>
                <a:lnTo>
                  <a:pt x="1763820" y="49139"/>
                </a:lnTo>
                <a:cubicBezTo>
                  <a:pt x="1753412" y="44669"/>
                  <a:pt x="1748208" y="38173"/>
                  <a:pt x="1748208" y="29651"/>
                </a:cubicBezTo>
                <a:cubicBezTo>
                  <a:pt x="1748208" y="23853"/>
                  <a:pt x="1750444" y="19069"/>
                  <a:pt x="1754914" y="15297"/>
                </a:cubicBezTo>
                <a:cubicBezTo>
                  <a:pt x="1759384" y="11525"/>
                  <a:pt x="1765042" y="9639"/>
                  <a:pt x="1771888" y="9639"/>
                </a:cubicBezTo>
                <a:close/>
                <a:moveTo>
                  <a:pt x="1556156" y="9639"/>
                </a:moveTo>
                <a:cubicBezTo>
                  <a:pt x="1563838" y="9639"/>
                  <a:pt x="1569916" y="12677"/>
                  <a:pt x="1574386" y="18754"/>
                </a:cubicBezTo>
                <a:cubicBezTo>
                  <a:pt x="1579206" y="25111"/>
                  <a:pt x="1581616" y="34121"/>
                  <a:pt x="1581616" y="45786"/>
                </a:cubicBezTo>
                <a:cubicBezTo>
                  <a:pt x="1581616" y="60455"/>
                  <a:pt x="1578822" y="71596"/>
                  <a:pt x="1573234" y="79209"/>
                </a:cubicBezTo>
                <a:cubicBezTo>
                  <a:pt x="1568344" y="85775"/>
                  <a:pt x="1561954" y="89058"/>
                  <a:pt x="1554060" y="89058"/>
                </a:cubicBezTo>
                <a:cubicBezTo>
                  <a:pt x="1546936" y="89058"/>
                  <a:pt x="1540928" y="86509"/>
                  <a:pt x="1536038" y="81410"/>
                </a:cubicBezTo>
                <a:lnTo>
                  <a:pt x="1540754" y="76066"/>
                </a:lnTo>
                <a:cubicBezTo>
                  <a:pt x="1544316" y="79978"/>
                  <a:pt x="1548682" y="81934"/>
                  <a:pt x="1553850" y="81934"/>
                </a:cubicBezTo>
                <a:cubicBezTo>
                  <a:pt x="1559368" y="81934"/>
                  <a:pt x="1563804" y="79489"/>
                  <a:pt x="1567158" y="74599"/>
                </a:cubicBezTo>
                <a:cubicBezTo>
                  <a:pt x="1571068" y="68942"/>
                  <a:pt x="1573198" y="60315"/>
                  <a:pt x="1573548" y="48720"/>
                </a:cubicBezTo>
                <a:cubicBezTo>
                  <a:pt x="1568240" y="55216"/>
                  <a:pt x="1562232" y="58464"/>
                  <a:pt x="1555526" y="58464"/>
                </a:cubicBezTo>
                <a:cubicBezTo>
                  <a:pt x="1549030" y="58464"/>
                  <a:pt x="1543932" y="56438"/>
                  <a:pt x="1540230" y="52387"/>
                </a:cubicBezTo>
                <a:cubicBezTo>
                  <a:pt x="1536458" y="48126"/>
                  <a:pt x="1534572" y="42119"/>
                  <a:pt x="1534572" y="34366"/>
                </a:cubicBezTo>
                <a:cubicBezTo>
                  <a:pt x="1534572" y="27171"/>
                  <a:pt x="1536702" y="21199"/>
                  <a:pt x="1540964" y="16449"/>
                </a:cubicBezTo>
                <a:cubicBezTo>
                  <a:pt x="1545084" y="11909"/>
                  <a:pt x="1550148" y="9639"/>
                  <a:pt x="1556156" y="9639"/>
                </a:cubicBezTo>
                <a:close/>
                <a:moveTo>
                  <a:pt x="194356" y="9639"/>
                </a:moveTo>
                <a:lnTo>
                  <a:pt x="198652" y="11001"/>
                </a:lnTo>
                <a:cubicBezTo>
                  <a:pt x="195160" y="34680"/>
                  <a:pt x="187826" y="53959"/>
                  <a:pt x="176650" y="68837"/>
                </a:cubicBezTo>
                <a:cubicBezTo>
                  <a:pt x="182866" y="76660"/>
                  <a:pt x="191354" y="83889"/>
                  <a:pt x="202110" y="90525"/>
                </a:cubicBezTo>
                <a:cubicBezTo>
                  <a:pt x="199944" y="92132"/>
                  <a:pt x="198304" y="94018"/>
                  <a:pt x="197186" y="96183"/>
                </a:cubicBezTo>
                <a:cubicBezTo>
                  <a:pt x="186638" y="89338"/>
                  <a:pt x="178292" y="82108"/>
                  <a:pt x="172144" y="74495"/>
                </a:cubicBezTo>
                <a:cubicBezTo>
                  <a:pt x="164112" y="83645"/>
                  <a:pt x="154682" y="90665"/>
                  <a:pt x="143856" y="95554"/>
                </a:cubicBezTo>
                <a:cubicBezTo>
                  <a:pt x="142668" y="93179"/>
                  <a:pt x="141236" y="91259"/>
                  <a:pt x="139560" y="89792"/>
                </a:cubicBezTo>
                <a:cubicBezTo>
                  <a:pt x="150246" y="85391"/>
                  <a:pt x="159712" y="78406"/>
                  <a:pt x="167954" y="68837"/>
                </a:cubicBezTo>
                <a:cubicBezTo>
                  <a:pt x="159362" y="56264"/>
                  <a:pt x="153146" y="38871"/>
                  <a:pt x="149304" y="16659"/>
                </a:cubicBezTo>
                <a:lnTo>
                  <a:pt x="145322" y="16659"/>
                </a:lnTo>
                <a:lnTo>
                  <a:pt x="145322" y="9953"/>
                </a:lnTo>
                <a:lnTo>
                  <a:pt x="193100" y="9953"/>
                </a:lnTo>
                <a:close/>
                <a:moveTo>
                  <a:pt x="1337918" y="9534"/>
                </a:moveTo>
                <a:cubicBezTo>
                  <a:pt x="1344414" y="9604"/>
                  <a:pt x="1349618" y="11280"/>
                  <a:pt x="1353530" y="14563"/>
                </a:cubicBezTo>
                <a:cubicBezTo>
                  <a:pt x="1357652" y="17986"/>
                  <a:pt x="1359712" y="22666"/>
                  <a:pt x="1359712" y="28603"/>
                </a:cubicBezTo>
                <a:cubicBezTo>
                  <a:pt x="1359712" y="37753"/>
                  <a:pt x="1355136" y="43970"/>
                  <a:pt x="1345986" y="47253"/>
                </a:cubicBezTo>
                <a:lnTo>
                  <a:pt x="1345986" y="47672"/>
                </a:lnTo>
                <a:cubicBezTo>
                  <a:pt x="1350736" y="48790"/>
                  <a:pt x="1354578" y="50990"/>
                  <a:pt x="1357512" y="54273"/>
                </a:cubicBezTo>
                <a:cubicBezTo>
                  <a:pt x="1360724" y="57835"/>
                  <a:pt x="1362332" y="62166"/>
                  <a:pt x="1362332" y="67265"/>
                </a:cubicBezTo>
                <a:cubicBezTo>
                  <a:pt x="1362332" y="73901"/>
                  <a:pt x="1359992" y="79244"/>
                  <a:pt x="1355312" y="83296"/>
                </a:cubicBezTo>
                <a:cubicBezTo>
                  <a:pt x="1350842" y="87137"/>
                  <a:pt x="1345148" y="89058"/>
                  <a:pt x="1338234" y="89058"/>
                </a:cubicBezTo>
                <a:cubicBezTo>
                  <a:pt x="1328454" y="89058"/>
                  <a:pt x="1320352" y="85566"/>
                  <a:pt x="1313926" y="78581"/>
                </a:cubicBezTo>
                <a:lnTo>
                  <a:pt x="1318326" y="73028"/>
                </a:lnTo>
                <a:cubicBezTo>
                  <a:pt x="1324124" y="78965"/>
                  <a:pt x="1330584" y="81934"/>
                  <a:pt x="1337710" y="81934"/>
                </a:cubicBezTo>
                <a:cubicBezTo>
                  <a:pt x="1342458" y="81934"/>
                  <a:pt x="1346300" y="80606"/>
                  <a:pt x="1349234" y="77952"/>
                </a:cubicBezTo>
                <a:cubicBezTo>
                  <a:pt x="1352238" y="75158"/>
                  <a:pt x="1353740" y="71526"/>
                  <a:pt x="1353740" y="67056"/>
                </a:cubicBezTo>
                <a:cubicBezTo>
                  <a:pt x="1353740" y="56438"/>
                  <a:pt x="1345638" y="51130"/>
                  <a:pt x="1329432" y="51130"/>
                </a:cubicBezTo>
                <a:lnTo>
                  <a:pt x="1329432" y="44424"/>
                </a:lnTo>
                <a:cubicBezTo>
                  <a:pt x="1343822" y="44424"/>
                  <a:pt x="1351016" y="39360"/>
                  <a:pt x="1351016" y="29232"/>
                </a:cubicBezTo>
                <a:cubicBezTo>
                  <a:pt x="1351016" y="25390"/>
                  <a:pt x="1349828" y="22317"/>
                  <a:pt x="1347454" y="20012"/>
                </a:cubicBezTo>
                <a:cubicBezTo>
                  <a:pt x="1345008" y="17707"/>
                  <a:pt x="1341726" y="16519"/>
                  <a:pt x="1337604" y="16449"/>
                </a:cubicBezTo>
                <a:cubicBezTo>
                  <a:pt x="1331806" y="16519"/>
                  <a:pt x="1326428" y="19104"/>
                  <a:pt x="1321470" y="24203"/>
                </a:cubicBezTo>
                <a:lnTo>
                  <a:pt x="1316754" y="18650"/>
                </a:lnTo>
                <a:cubicBezTo>
                  <a:pt x="1323320" y="12642"/>
                  <a:pt x="1330374" y="9604"/>
                  <a:pt x="1337918" y="9534"/>
                </a:cubicBezTo>
                <a:close/>
                <a:moveTo>
                  <a:pt x="1101660" y="4295"/>
                </a:moveTo>
                <a:lnTo>
                  <a:pt x="1110148" y="4295"/>
                </a:lnTo>
                <a:lnTo>
                  <a:pt x="1110148" y="77952"/>
                </a:lnTo>
                <a:cubicBezTo>
                  <a:pt x="1110148" y="80606"/>
                  <a:pt x="1111020" y="81934"/>
                  <a:pt x="1112766" y="81934"/>
                </a:cubicBezTo>
                <a:cubicBezTo>
                  <a:pt x="1113396" y="81934"/>
                  <a:pt x="1114058" y="81864"/>
                  <a:pt x="1114758" y="81724"/>
                </a:cubicBezTo>
                <a:lnTo>
                  <a:pt x="1116014" y="88325"/>
                </a:lnTo>
                <a:cubicBezTo>
                  <a:pt x="1114408" y="88814"/>
                  <a:pt x="1112696" y="89058"/>
                  <a:pt x="1110880" y="89058"/>
                </a:cubicBezTo>
                <a:cubicBezTo>
                  <a:pt x="1104734" y="89058"/>
                  <a:pt x="1101660" y="85147"/>
                  <a:pt x="1101660" y="77324"/>
                </a:cubicBezTo>
                <a:close/>
                <a:moveTo>
                  <a:pt x="539686" y="4295"/>
                </a:moveTo>
                <a:lnTo>
                  <a:pt x="548172" y="4295"/>
                </a:lnTo>
                <a:lnTo>
                  <a:pt x="548172" y="77952"/>
                </a:lnTo>
                <a:cubicBezTo>
                  <a:pt x="548172" y="80606"/>
                  <a:pt x="549046" y="81934"/>
                  <a:pt x="550792" y="81934"/>
                </a:cubicBezTo>
                <a:cubicBezTo>
                  <a:pt x="551420" y="81934"/>
                  <a:pt x="552084" y="81864"/>
                  <a:pt x="552782" y="81724"/>
                </a:cubicBezTo>
                <a:lnTo>
                  <a:pt x="554040" y="88325"/>
                </a:lnTo>
                <a:cubicBezTo>
                  <a:pt x="552434" y="88814"/>
                  <a:pt x="550722" y="89058"/>
                  <a:pt x="548906" y="89058"/>
                </a:cubicBezTo>
                <a:cubicBezTo>
                  <a:pt x="542758" y="89058"/>
                  <a:pt x="539686" y="85147"/>
                  <a:pt x="539686" y="77324"/>
                </a:cubicBezTo>
                <a:close/>
                <a:moveTo>
                  <a:pt x="1090374" y="2933"/>
                </a:moveTo>
                <a:cubicBezTo>
                  <a:pt x="1093586" y="2933"/>
                  <a:pt x="1096626" y="3562"/>
                  <a:pt x="1099488" y="4819"/>
                </a:cubicBezTo>
                <a:lnTo>
                  <a:pt x="1097602" y="11420"/>
                </a:lnTo>
                <a:cubicBezTo>
                  <a:pt x="1095438" y="10372"/>
                  <a:pt x="1093272" y="9848"/>
                  <a:pt x="1091106" y="9848"/>
                </a:cubicBezTo>
                <a:cubicBezTo>
                  <a:pt x="1085658" y="9848"/>
                  <a:pt x="1082934" y="13690"/>
                  <a:pt x="1082934" y="21374"/>
                </a:cubicBezTo>
                <a:lnTo>
                  <a:pt x="1082934" y="31118"/>
                </a:lnTo>
                <a:lnTo>
                  <a:pt x="1095088" y="31118"/>
                </a:lnTo>
                <a:lnTo>
                  <a:pt x="1095088" y="38138"/>
                </a:lnTo>
                <a:lnTo>
                  <a:pt x="1082934" y="38138"/>
                </a:lnTo>
                <a:lnTo>
                  <a:pt x="1082934" y="87696"/>
                </a:lnTo>
                <a:lnTo>
                  <a:pt x="1074342" y="87696"/>
                </a:lnTo>
                <a:lnTo>
                  <a:pt x="1074342" y="38138"/>
                </a:lnTo>
                <a:lnTo>
                  <a:pt x="1066590" y="38138"/>
                </a:lnTo>
                <a:lnTo>
                  <a:pt x="1066590" y="31642"/>
                </a:lnTo>
                <a:lnTo>
                  <a:pt x="1074342" y="31118"/>
                </a:lnTo>
                <a:lnTo>
                  <a:pt x="1074342" y="21269"/>
                </a:lnTo>
                <a:cubicBezTo>
                  <a:pt x="1074342" y="9045"/>
                  <a:pt x="1079686" y="2933"/>
                  <a:pt x="1090374" y="2933"/>
                </a:cubicBezTo>
                <a:close/>
                <a:moveTo>
                  <a:pt x="90524" y="1047"/>
                </a:moveTo>
                <a:lnTo>
                  <a:pt x="95134" y="7019"/>
                </a:lnTo>
                <a:cubicBezTo>
                  <a:pt x="83750" y="9674"/>
                  <a:pt x="69954" y="11665"/>
                  <a:pt x="53748" y="12992"/>
                </a:cubicBezTo>
                <a:lnTo>
                  <a:pt x="53748" y="30908"/>
                </a:lnTo>
                <a:lnTo>
                  <a:pt x="88010" y="30908"/>
                </a:lnTo>
                <a:lnTo>
                  <a:pt x="89268" y="30594"/>
                </a:lnTo>
                <a:lnTo>
                  <a:pt x="93354" y="31851"/>
                </a:lnTo>
                <a:cubicBezTo>
                  <a:pt x="90840" y="49244"/>
                  <a:pt x="85670" y="63598"/>
                  <a:pt x="77846" y="74914"/>
                </a:cubicBezTo>
                <a:cubicBezTo>
                  <a:pt x="83016" y="81829"/>
                  <a:pt x="89302" y="86928"/>
                  <a:pt x="96706" y="90211"/>
                </a:cubicBezTo>
                <a:cubicBezTo>
                  <a:pt x="94680" y="91957"/>
                  <a:pt x="93110" y="93843"/>
                  <a:pt x="91992" y="95869"/>
                </a:cubicBezTo>
                <a:cubicBezTo>
                  <a:pt x="84798" y="92097"/>
                  <a:pt x="78720" y="86893"/>
                  <a:pt x="73760" y="80257"/>
                </a:cubicBezTo>
                <a:cubicBezTo>
                  <a:pt x="68172" y="86893"/>
                  <a:pt x="61642" y="92097"/>
                  <a:pt x="54168" y="95869"/>
                </a:cubicBezTo>
                <a:cubicBezTo>
                  <a:pt x="53050" y="93773"/>
                  <a:pt x="51654" y="91887"/>
                  <a:pt x="49976" y="90211"/>
                </a:cubicBezTo>
                <a:cubicBezTo>
                  <a:pt x="57520" y="86858"/>
                  <a:pt x="64122" y="81619"/>
                  <a:pt x="69780" y="74495"/>
                </a:cubicBezTo>
                <a:cubicBezTo>
                  <a:pt x="63982" y="64785"/>
                  <a:pt x="59512" y="52387"/>
                  <a:pt x="56368" y="37299"/>
                </a:cubicBezTo>
                <a:lnTo>
                  <a:pt x="53748" y="37299"/>
                </a:lnTo>
                <a:lnTo>
                  <a:pt x="53748" y="43586"/>
                </a:lnTo>
                <a:cubicBezTo>
                  <a:pt x="53748" y="67335"/>
                  <a:pt x="50360" y="84832"/>
                  <a:pt x="43586" y="96078"/>
                </a:cubicBezTo>
                <a:cubicBezTo>
                  <a:pt x="41978" y="94472"/>
                  <a:pt x="40128" y="93179"/>
                  <a:pt x="38032" y="92202"/>
                </a:cubicBezTo>
                <a:cubicBezTo>
                  <a:pt x="44110" y="81724"/>
                  <a:pt x="47148" y="65519"/>
                  <a:pt x="47148" y="43586"/>
                </a:cubicBezTo>
                <a:lnTo>
                  <a:pt x="47148" y="7543"/>
                </a:lnTo>
                <a:cubicBezTo>
                  <a:pt x="66148" y="5867"/>
                  <a:pt x="80606" y="3702"/>
                  <a:pt x="90524" y="1047"/>
                </a:cubicBezTo>
                <a:close/>
                <a:moveTo>
                  <a:pt x="254602" y="209"/>
                </a:moveTo>
                <a:lnTo>
                  <a:pt x="261832" y="209"/>
                </a:lnTo>
                <a:lnTo>
                  <a:pt x="261832" y="12992"/>
                </a:lnTo>
                <a:lnTo>
                  <a:pt x="300284" y="12992"/>
                </a:lnTo>
                <a:lnTo>
                  <a:pt x="300284" y="19697"/>
                </a:lnTo>
                <a:lnTo>
                  <a:pt x="261832" y="19697"/>
                </a:lnTo>
                <a:lnTo>
                  <a:pt x="261832" y="46520"/>
                </a:lnTo>
                <a:lnTo>
                  <a:pt x="304580" y="46520"/>
                </a:lnTo>
                <a:lnTo>
                  <a:pt x="304580" y="53120"/>
                </a:lnTo>
                <a:lnTo>
                  <a:pt x="266862" y="53120"/>
                </a:lnTo>
                <a:cubicBezTo>
                  <a:pt x="277828" y="67859"/>
                  <a:pt x="291134" y="78651"/>
                  <a:pt x="306780" y="85496"/>
                </a:cubicBezTo>
                <a:cubicBezTo>
                  <a:pt x="305174" y="86893"/>
                  <a:pt x="303568" y="88814"/>
                  <a:pt x="301960" y="91259"/>
                </a:cubicBezTo>
                <a:cubicBezTo>
                  <a:pt x="286244" y="83505"/>
                  <a:pt x="272868" y="71910"/>
                  <a:pt x="261832" y="56473"/>
                </a:cubicBezTo>
                <a:lnTo>
                  <a:pt x="261832" y="95554"/>
                </a:lnTo>
                <a:lnTo>
                  <a:pt x="254602" y="95554"/>
                </a:lnTo>
                <a:lnTo>
                  <a:pt x="254602" y="56788"/>
                </a:lnTo>
                <a:cubicBezTo>
                  <a:pt x="243916" y="71666"/>
                  <a:pt x="230714" y="83051"/>
                  <a:pt x="214998" y="90944"/>
                </a:cubicBezTo>
                <a:cubicBezTo>
                  <a:pt x="213530" y="88709"/>
                  <a:pt x="211890" y="86788"/>
                  <a:pt x="210074" y="85182"/>
                </a:cubicBezTo>
                <a:cubicBezTo>
                  <a:pt x="225860" y="78406"/>
                  <a:pt x="239060" y="67719"/>
                  <a:pt x="249678" y="53120"/>
                </a:cubicBezTo>
                <a:lnTo>
                  <a:pt x="212168" y="53120"/>
                </a:lnTo>
                <a:lnTo>
                  <a:pt x="212168" y="46520"/>
                </a:lnTo>
                <a:lnTo>
                  <a:pt x="254602" y="46520"/>
                </a:lnTo>
                <a:lnTo>
                  <a:pt x="254602" y="19697"/>
                </a:lnTo>
                <a:lnTo>
                  <a:pt x="217198" y="19697"/>
                </a:lnTo>
                <a:lnTo>
                  <a:pt x="217198" y="12992"/>
                </a:lnTo>
                <a:lnTo>
                  <a:pt x="254602" y="12992"/>
                </a:lnTo>
                <a:close/>
                <a:moveTo>
                  <a:pt x="124052" y="104"/>
                </a:moveTo>
                <a:lnTo>
                  <a:pt x="130864" y="104"/>
                </a:lnTo>
                <a:lnTo>
                  <a:pt x="130864" y="22526"/>
                </a:lnTo>
                <a:lnTo>
                  <a:pt x="145112" y="22526"/>
                </a:lnTo>
                <a:lnTo>
                  <a:pt x="145112" y="29127"/>
                </a:lnTo>
                <a:lnTo>
                  <a:pt x="130864" y="29127"/>
                </a:lnTo>
                <a:lnTo>
                  <a:pt x="130864" y="33318"/>
                </a:lnTo>
                <a:cubicBezTo>
                  <a:pt x="134216" y="36671"/>
                  <a:pt x="140084" y="43411"/>
                  <a:pt x="148466" y="53540"/>
                </a:cubicBezTo>
                <a:lnTo>
                  <a:pt x="144064" y="59721"/>
                </a:lnTo>
                <a:cubicBezTo>
                  <a:pt x="141132" y="54972"/>
                  <a:pt x="136730" y="48860"/>
                  <a:pt x="130864" y="41386"/>
                </a:cubicBezTo>
                <a:lnTo>
                  <a:pt x="130864" y="95450"/>
                </a:lnTo>
                <a:lnTo>
                  <a:pt x="124052" y="95450"/>
                </a:lnTo>
                <a:lnTo>
                  <a:pt x="124052" y="41281"/>
                </a:lnTo>
                <a:cubicBezTo>
                  <a:pt x="119302" y="56508"/>
                  <a:pt x="113854" y="68173"/>
                  <a:pt x="107708" y="76276"/>
                </a:cubicBezTo>
                <a:cubicBezTo>
                  <a:pt x="106660" y="73831"/>
                  <a:pt x="105264" y="71596"/>
                  <a:pt x="103516" y="69570"/>
                </a:cubicBezTo>
                <a:cubicBezTo>
                  <a:pt x="111550" y="60071"/>
                  <a:pt x="117732" y="46590"/>
                  <a:pt x="122062" y="29127"/>
                </a:cubicBezTo>
                <a:lnTo>
                  <a:pt x="106346" y="29127"/>
                </a:lnTo>
                <a:lnTo>
                  <a:pt x="106346" y="22526"/>
                </a:lnTo>
                <a:lnTo>
                  <a:pt x="124052" y="22526"/>
                </a:lnTo>
                <a:close/>
                <a:moveTo>
                  <a:pt x="358958" y="0"/>
                </a:moveTo>
                <a:lnTo>
                  <a:pt x="366816" y="1152"/>
                </a:lnTo>
                <a:cubicBezTo>
                  <a:pt x="364930" y="6461"/>
                  <a:pt x="363184" y="10896"/>
                  <a:pt x="361578" y="14459"/>
                </a:cubicBezTo>
                <a:lnTo>
                  <a:pt x="399402" y="14459"/>
                </a:lnTo>
                <a:lnTo>
                  <a:pt x="399402" y="95240"/>
                </a:lnTo>
                <a:lnTo>
                  <a:pt x="392172" y="95240"/>
                </a:lnTo>
                <a:lnTo>
                  <a:pt x="392172" y="89792"/>
                </a:lnTo>
                <a:lnTo>
                  <a:pt x="335384" y="89792"/>
                </a:lnTo>
                <a:lnTo>
                  <a:pt x="335384" y="95764"/>
                </a:lnTo>
                <a:lnTo>
                  <a:pt x="328364" y="95764"/>
                </a:lnTo>
                <a:lnTo>
                  <a:pt x="328364" y="14459"/>
                </a:lnTo>
                <a:lnTo>
                  <a:pt x="354558" y="14459"/>
                </a:lnTo>
                <a:cubicBezTo>
                  <a:pt x="356304" y="9988"/>
                  <a:pt x="357770" y="5168"/>
                  <a:pt x="358958" y="0"/>
                </a:cubicBezTo>
                <a:close/>
                <a:moveTo>
                  <a:pt x="26298" y="0"/>
                </a:moveTo>
                <a:lnTo>
                  <a:pt x="32688" y="0"/>
                </a:lnTo>
                <a:lnTo>
                  <a:pt x="32688" y="29337"/>
                </a:lnTo>
                <a:lnTo>
                  <a:pt x="42224" y="29337"/>
                </a:lnTo>
                <a:lnTo>
                  <a:pt x="42224" y="35623"/>
                </a:lnTo>
                <a:lnTo>
                  <a:pt x="14354" y="35623"/>
                </a:lnTo>
                <a:lnTo>
                  <a:pt x="14354" y="43796"/>
                </a:lnTo>
                <a:cubicBezTo>
                  <a:pt x="14354" y="47078"/>
                  <a:pt x="14318" y="49558"/>
                  <a:pt x="14248" y="51235"/>
                </a:cubicBezTo>
                <a:lnTo>
                  <a:pt x="35728" y="51235"/>
                </a:lnTo>
                <a:lnTo>
                  <a:pt x="35728" y="95554"/>
                </a:lnTo>
                <a:lnTo>
                  <a:pt x="29336" y="95554"/>
                </a:lnTo>
                <a:lnTo>
                  <a:pt x="29336" y="57521"/>
                </a:lnTo>
                <a:lnTo>
                  <a:pt x="14038" y="57521"/>
                </a:lnTo>
                <a:cubicBezTo>
                  <a:pt x="13130" y="74006"/>
                  <a:pt x="10128" y="86788"/>
                  <a:pt x="5028" y="95869"/>
                </a:cubicBezTo>
                <a:cubicBezTo>
                  <a:pt x="3632" y="94332"/>
                  <a:pt x="1954" y="92935"/>
                  <a:pt x="0" y="91678"/>
                </a:cubicBezTo>
                <a:cubicBezTo>
                  <a:pt x="5238" y="81549"/>
                  <a:pt x="7858" y="65589"/>
                  <a:pt x="7858" y="43796"/>
                </a:cubicBezTo>
                <a:lnTo>
                  <a:pt x="7858" y="2305"/>
                </a:lnTo>
                <a:lnTo>
                  <a:pt x="14354" y="2305"/>
                </a:lnTo>
                <a:lnTo>
                  <a:pt x="14354" y="29337"/>
                </a:lnTo>
                <a:lnTo>
                  <a:pt x="26298" y="29337"/>
                </a:lnTo>
                <a:close/>
              </a:path>
            </a:pathLst>
          </a:custGeom>
          <a:solidFill>
            <a:srgbClr val="E6E6E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fontAlgn="base"/>
            <a:endParaRPr lang="zh-CN" altLang="en-US" sz="800" dirty="0">
              <a:solidFill>
                <a:srgbClr val="E6E6E6"/>
              </a:solidFill>
            </a:endParaRPr>
          </a:p>
        </p:txBody>
      </p:sp>
      <p:sp>
        <p:nvSpPr>
          <p:cNvPr id="5" name="文本框 4"/>
          <p:cNvSpPr txBox="1"/>
          <p:nvPr userDrawn="1"/>
        </p:nvSpPr>
        <p:spPr>
          <a:xfrm>
            <a:off x="38852978" y="20296027"/>
            <a:ext cx="1965874" cy="113995"/>
          </a:xfrm>
          <a:custGeom>
            <a:avLst/>
            <a:gdLst/>
            <a:ahLst/>
            <a:cxnLst/>
            <a:rect l="l" t="t" r="r" b="b"/>
            <a:pathLst>
              <a:path w="1965874" h="113995">
                <a:moveTo>
                  <a:pt x="891806" y="87487"/>
                </a:moveTo>
                <a:cubicBezTo>
                  <a:pt x="887684" y="90420"/>
                  <a:pt x="885624" y="93808"/>
                  <a:pt x="885624" y="97650"/>
                </a:cubicBezTo>
                <a:cubicBezTo>
                  <a:pt x="885624" y="100793"/>
                  <a:pt x="887126" y="103308"/>
                  <a:pt x="890130" y="105194"/>
                </a:cubicBezTo>
                <a:cubicBezTo>
                  <a:pt x="893134" y="107080"/>
                  <a:pt x="897290" y="108023"/>
                  <a:pt x="902598" y="108023"/>
                </a:cubicBezTo>
                <a:cubicBezTo>
                  <a:pt x="908046" y="108023"/>
                  <a:pt x="912586" y="106765"/>
                  <a:pt x="916218" y="104251"/>
                </a:cubicBezTo>
                <a:cubicBezTo>
                  <a:pt x="919572" y="101876"/>
                  <a:pt x="921248" y="99082"/>
                  <a:pt x="921248" y="95869"/>
                </a:cubicBezTo>
                <a:cubicBezTo>
                  <a:pt x="921248" y="90909"/>
                  <a:pt x="917302" y="88430"/>
                  <a:pt x="909408" y="88430"/>
                </a:cubicBezTo>
                <a:lnTo>
                  <a:pt x="899036" y="88430"/>
                </a:lnTo>
                <a:cubicBezTo>
                  <a:pt x="896870" y="88430"/>
                  <a:pt x="894460" y="88115"/>
                  <a:pt x="891806" y="87487"/>
                </a:cubicBezTo>
                <a:close/>
                <a:moveTo>
                  <a:pt x="429472" y="75438"/>
                </a:moveTo>
                <a:cubicBezTo>
                  <a:pt x="431288" y="75438"/>
                  <a:pt x="432824" y="76066"/>
                  <a:pt x="434082" y="77324"/>
                </a:cubicBezTo>
                <a:cubicBezTo>
                  <a:pt x="435340" y="78651"/>
                  <a:pt x="435968" y="80327"/>
                  <a:pt x="435968" y="82353"/>
                </a:cubicBezTo>
                <a:cubicBezTo>
                  <a:pt x="435968" y="84309"/>
                  <a:pt x="435340" y="85915"/>
                  <a:pt x="434082" y="87172"/>
                </a:cubicBezTo>
                <a:cubicBezTo>
                  <a:pt x="432824" y="88430"/>
                  <a:pt x="431288" y="89058"/>
                  <a:pt x="429472" y="89058"/>
                </a:cubicBezTo>
                <a:cubicBezTo>
                  <a:pt x="427726" y="89058"/>
                  <a:pt x="426224" y="88430"/>
                  <a:pt x="424966" y="87172"/>
                </a:cubicBezTo>
                <a:cubicBezTo>
                  <a:pt x="423710" y="85915"/>
                  <a:pt x="423080" y="84309"/>
                  <a:pt x="423080" y="82353"/>
                </a:cubicBezTo>
                <a:cubicBezTo>
                  <a:pt x="423080" y="80327"/>
                  <a:pt x="423710" y="78651"/>
                  <a:pt x="424966" y="77324"/>
                </a:cubicBezTo>
                <a:cubicBezTo>
                  <a:pt x="426224" y="76066"/>
                  <a:pt x="427726" y="75438"/>
                  <a:pt x="429472" y="75438"/>
                </a:cubicBezTo>
                <a:close/>
                <a:moveTo>
                  <a:pt x="335384" y="66846"/>
                </a:moveTo>
                <a:lnTo>
                  <a:pt x="335384" y="83191"/>
                </a:lnTo>
                <a:lnTo>
                  <a:pt x="392172" y="83191"/>
                </a:lnTo>
                <a:lnTo>
                  <a:pt x="392172" y="66846"/>
                </a:lnTo>
                <a:close/>
                <a:moveTo>
                  <a:pt x="856868" y="57731"/>
                </a:moveTo>
                <a:cubicBezTo>
                  <a:pt x="847158" y="58848"/>
                  <a:pt x="840174" y="60629"/>
                  <a:pt x="835914" y="63074"/>
                </a:cubicBezTo>
                <a:cubicBezTo>
                  <a:pt x="832002" y="65449"/>
                  <a:pt x="830046" y="68627"/>
                  <a:pt x="830046" y="72609"/>
                </a:cubicBezTo>
                <a:cubicBezTo>
                  <a:pt x="830046" y="78965"/>
                  <a:pt x="833538" y="82143"/>
                  <a:pt x="840524" y="82143"/>
                </a:cubicBezTo>
                <a:cubicBezTo>
                  <a:pt x="845552" y="82143"/>
                  <a:pt x="851000" y="79524"/>
                  <a:pt x="856868" y="74285"/>
                </a:cubicBezTo>
                <a:close/>
                <a:moveTo>
                  <a:pt x="482440" y="50606"/>
                </a:moveTo>
                <a:lnTo>
                  <a:pt x="482440" y="80781"/>
                </a:lnTo>
                <a:lnTo>
                  <a:pt x="496270" y="80781"/>
                </a:lnTo>
                <a:cubicBezTo>
                  <a:pt x="510870" y="80781"/>
                  <a:pt x="518168" y="75507"/>
                  <a:pt x="518168" y="64960"/>
                </a:cubicBezTo>
                <a:cubicBezTo>
                  <a:pt x="518168" y="55391"/>
                  <a:pt x="510870" y="50606"/>
                  <a:pt x="496270" y="50606"/>
                </a:cubicBezTo>
                <a:close/>
                <a:moveTo>
                  <a:pt x="1220056" y="49977"/>
                </a:moveTo>
                <a:cubicBezTo>
                  <a:pt x="1212652" y="54657"/>
                  <a:pt x="1208950" y="60664"/>
                  <a:pt x="1208950" y="67999"/>
                </a:cubicBezTo>
                <a:cubicBezTo>
                  <a:pt x="1208950" y="72190"/>
                  <a:pt x="1210522" y="75682"/>
                  <a:pt x="1213666" y="78476"/>
                </a:cubicBezTo>
                <a:cubicBezTo>
                  <a:pt x="1216878" y="81270"/>
                  <a:pt x="1220860" y="82667"/>
                  <a:pt x="1225610" y="82667"/>
                </a:cubicBezTo>
                <a:cubicBezTo>
                  <a:pt x="1230150" y="82667"/>
                  <a:pt x="1233886" y="81375"/>
                  <a:pt x="1236820" y="78790"/>
                </a:cubicBezTo>
                <a:cubicBezTo>
                  <a:pt x="1239614" y="76276"/>
                  <a:pt x="1241012" y="73063"/>
                  <a:pt x="1241012" y="69151"/>
                </a:cubicBezTo>
                <a:cubicBezTo>
                  <a:pt x="1241012" y="64401"/>
                  <a:pt x="1238916" y="60420"/>
                  <a:pt x="1234724" y="57207"/>
                </a:cubicBezTo>
                <a:cubicBezTo>
                  <a:pt x="1232140" y="55321"/>
                  <a:pt x="1227250" y="52911"/>
                  <a:pt x="1220056" y="49977"/>
                </a:cubicBezTo>
                <a:close/>
                <a:moveTo>
                  <a:pt x="335384" y="44215"/>
                </a:moveTo>
                <a:lnTo>
                  <a:pt x="335384" y="60350"/>
                </a:lnTo>
                <a:lnTo>
                  <a:pt x="392172" y="60350"/>
                </a:lnTo>
                <a:lnTo>
                  <a:pt x="392172" y="44215"/>
                </a:lnTo>
                <a:close/>
                <a:moveTo>
                  <a:pt x="62130" y="37299"/>
                </a:moveTo>
                <a:cubicBezTo>
                  <a:pt x="64786" y="49942"/>
                  <a:pt x="68662" y="60490"/>
                  <a:pt x="73760" y="68942"/>
                </a:cubicBezTo>
                <a:cubicBezTo>
                  <a:pt x="79558" y="60071"/>
                  <a:pt x="83644" y="49523"/>
                  <a:pt x="86020" y="37299"/>
                </a:cubicBezTo>
                <a:close/>
                <a:moveTo>
                  <a:pt x="961320" y="36880"/>
                </a:moveTo>
                <a:cubicBezTo>
                  <a:pt x="956220" y="36880"/>
                  <a:pt x="952100" y="38976"/>
                  <a:pt x="948956" y="43167"/>
                </a:cubicBezTo>
                <a:cubicBezTo>
                  <a:pt x="945742" y="47288"/>
                  <a:pt x="944136" y="52736"/>
                  <a:pt x="944136" y="59512"/>
                </a:cubicBezTo>
                <a:cubicBezTo>
                  <a:pt x="944136" y="66217"/>
                  <a:pt x="945742" y="71631"/>
                  <a:pt x="948956" y="75752"/>
                </a:cubicBezTo>
                <a:cubicBezTo>
                  <a:pt x="952100" y="79873"/>
                  <a:pt x="956220" y="81934"/>
                  <a:pt x="961320" y="81934"/>
                </a:cubicBezTo>
                <a:cubicBezTo>
                  <a:pt x="966418" y="81934"/>
                  <a:pt x="970574" y="79873"/>
                  <a:pt x="973788" y="75752"/>
                </a:cubicBezTo>
                <a:cubicBezTo>
                  <a:pt x="977000" y="71631"/>
                  <a:pt x="978608" y="66217"/>
                  <a:pt x="978608" y="59512"/>
                </a:cubicBezTo>
                <a:cubicBezTo>
                  <a:pt x="978608" y="52806"/>
                  <a:pt x="977000" y="47358"/>
                  <a:pt x="973788" y="43167"/>
                </a:cubicBezTo>
                <a:cubicBezTo>
                  <a:pt x="970574" y="38976"/>
                  <a:pt x="966418" y="36880"/>
                  <a:pt x="961320" y="36880"/>
                </a:cubicBezTo>
                <a:close/>
                <a:moveTo>
                  <a:pt x="655890" y="36566"/>
                </a:moveTo>
                <a:cubicBezTo>
                  <a:pt x="651560" y="36566"/>
                  <a:pt x="647822" y="38173"/>
                  <a:pt x="644680" y="41386"/>
                </a:cubicBezTo>
                <a:cubicBezTo>
                  <a:pt x="641396" y="44808"/>
                  <a:pt x="639476" y="49384"/>
                  <a:pt x="638918" y="55111"/>
                </a:cubicBezTo>
                <a:lnTo>
                  <a:pt x="670560" y="55111"/>
                </a:lnTo>
                <a:cubicBezTo>
                  <a:pt x="670560" y="42748"/>
                  <a:pt x="665670" y="36566"/>
                  <a:pt x="655890" y="36566"/>
                </a:cubicBezTo>
                <a:close/>
                <a:moveTo>
                  <a:pt x="901236" y="36042"/>
                </a:moveTo>
                <a:cubicBezTo>
                  <a:pt x="897604" y="36042"/>
                  <a:pt x="894600" y="37265"/>
                  <a:pt x="892224" y="39709"/>
                </a:cubicBezTo>
                <a:cubicBezTo>
                  <a:pt x="889780" y="42224"/>
                  <a:pt x="888558" y="45612"/>
                  <a:pt x="888558" y="49872"/>
                </a:cubicBezTo>
                <a:cubicBezTo>
                  <a:pt x="888558" y="53994"/>
                  <a:pt x="889816" y="57381"/>
                  <a:pt x="892330" y="60036"/>
                </a:cubicBezTo>
                <a:cubicBezTo>
                  <a:pt x="894774" y="62620"/>
                  <a:pt x="897744" y="63912"/>
                  <a:pt x="901236" y="63912"/>
                </a:cubicBezTo>
                <a:cubicBezTo>
                  <a:pt x="904728" y="63912"/>
                  <a:pt x="907696" y="62620"/>
                  <a:pt x="910142" y="60036"/>
                </a:cubicBezTo>
                <a:cubicBezTo>
                  <a:pt x="912656" y="57381"/>
                  <a:pt x="913914" y="53994"/>
                  <a:pt x="913914" y="49872"/>
                </a:cubicBezTo>
                <a:cubicBezTo>
                  <a:pt x="913914" y="45681"/>
                  <a:pt x="912656" y="42294"/>
                  <a:pt x="910142" y="39709"/>
                </a:cubicBezTo>
                <a:cubicBezTo>
                  <a:pt x="907766" y="37265"/>
                  <a:pt x="904798" y="36042"/>
                  <a:pt x="901236" y="36042"/>
                </a:cubicBezTo>
                <a:close/>
                <a:moveTo>
                  <a:pt x="429472" y="32689"/>
                </a:moveTo>
                <a:cubicBezTo>
                  <a:pt x="431288" y="32689"/>
                  <a:pt x="432824" y="33318"/>
                  <a:pt x="434082" y="34575"/>
                </a:cubicBezTo>
                <a:cubicBezTo>
                  <a:pt x="435340" y="35902"/>
                  <a:pt x="435968" y="37579"/>
                  <a:pt x="435968" y="39605"/>
                </a:cubicBezTo>
                <a:cubicBezTo>
                  <a:pt x="435968" y="41560"/>
                  <a:pt x="435340" y="43167"/>
                  <a:pt x="434082" y="44424"/>
                </a:cubicBezTo>
                <a:cubicBezTo>
                  <a:pt x="432824" y="45681"/>
                  <a:pt x="431288" y="46310"/>
                  <a:pt x="429472" y="46310"/>
                </a:cubicBezTo>
                <a:cubicBezTo>
                  <a:pt x="427726" y="46310"/>
                  <a:pt x="426224" y="45681"/>
                  <a:pt x="424966" y="44424"/>
                </a:cubicBezTo>
                <a:cubicBezTo>
                  <a:pt x="423710" y="43167"/>
                  <a:pt x="423080" y="41560"/>
                  <a:pt x="423080" y="39605"/>
                </a:cubicBezTo>
                <a:cubicBezTo>
                  <a:pt x="423080" y="37579"/>
                  <a:pt x="423710" y="35902"/>
                  <a:pt x="424966" y="34575"/>
                </a:cubicBezTo>
                <a:cubicBezTo>
                  <a:pt x="426224" y="33318"/>
                  <a:pt x="427726" y="32689"/>
                  <a:pt x="429472" y="32689"/>
                </a:cubicBezTo>
                <a:close/>
                <a:moveTo>
                  <a:pt x="1121644" y="31118"/>
                </a:moveTo>
                <a:lnTo>
                  <a:pt x="1130550" y="31118"/>
                </a:lnTo>
                <a:lnTo>
                  <a:pt x="1142600" y="63493"/>
                </a:lnTo>
                <a:lnTo>
                  <a:pt x="1148258" y="79419"/>
                </a:lnTo>
                <a:lnTo>
                  <a:pt x="1148780" y="79419"/>
                </a:lnTo>
                <a:cubicBezTo>
                  <a:pt x="1149130" y="78371"/>
                  <a:pt x="1149934" y="75682"/>
                  <a:pt x="1151190" y="71351"/>
                </a:cubicBezTo>
                <a:cubicBezTo>
                  <a:pt x="1152168" y="67999"/>
                  <a:pt x="1152972" y="65379"/>
                  <a:pt x="1153600" y="63493"/>
                </a:cubicBezTo>
                <a:lnTo>
                  <a:pt x="1164182" y="31118"/>
                </a:lnTo>
                <a:lnTo>
                  <a:pt x="1172564" y="31118"/>
                </a:lnTo>
                <a:lnTo>
                  <a:pt x="1150982" y="92935"/>
                </a:lnTo>
                <a:cubicBezTo>
                  <a:pt x="1146440" y="105927"/>
                  <a:pt x="1139560" y="112423"/>
                  <a:pt x="1130340" y="112423"/>
                </a:cubicBezTo>
                <a:cubicBezTo>
                  <a:pt x="1127896" y="112423"/>
                  <a:pt x="1125730" y="112039"/>
                  <a:pt x="1123844" y="111271"/>
                </a:cubicBezTo>
                <a:lnTo>
                  <a:pt x="1125626" y="104355"/>
                </a:lnTo>
                <a:cubicBezTo>
                  <a:pt x="1127162" y="104914"/>
                  <a:pt x="1128630" y="105194"/>
                  <a:pt x="1130026" y="105194"/>
                </a:cubicBezTo>
                <a:cubicBezTo>
                  <a:pt x="1135894" y="105194"/>
                  <a:pt x="1140294" y="100933"/>
                  <a:pt x="1143228" y="92411"/>
                </a:cubicBezTo>
                <a:lnTo>
                  <a:pt x="1144486" y="88011"/>
                </a:lnTo>
                <a:close/>
                <a:moveTo>
                  <a:pt x="567422" y="31118"/>
                </a:moveTo>
                <a:lnTo>
                  <a:pt x="575910" y="31118"/>
                </a:lnTo>
                <a:lnTo>
                  <a:pt x="575910" y="66008"/>
                </a:lnTo>
                <a:cubicBezTo>
                  <a:pt x="575910" y="71456"/>
                  <a:pt x="576782" y="75403"/>
                  <a:pt x="578528" y="77847"/>
                </a:cubicBezTo>
                <a:cubicBezTo>
                  <a:pt x="580274" y="80362"/>
                  <a:pt x="583138" y="81619"/>
                  <a:pt x="587120" y="81619"/>
                </a:cubicBezTo>
                <a:cubicBezTo>
                  <a:pt x="592290" y="81619"/>
                  <a:pt x="597598" y="78301"/>
                  <a:pt x="603046" y="71666"/>
                </a:cubicBezTo>
                <a:lnTo>
                  <a:pt x="603046" y="31118"/>
                </a:lnTo>
                <a:lnTo>
                  <a:pt x="611532" y="31118"/>
                </a:lnTo>
                <a:lnTo>
                  <a:pt x="611532" y="87696"/>
                </a:lnTo>
                <a:lnTo>
                  <a:pt x="604512" y="87696"/>
                </a:lnTo>
                <a:lnTo>
                  <a:pt x="603780" y="78686"/>
                </a:lnTo>
                <a:lnTo>
                  <a:pt x="603466" y="78686"/>
                </a:lnTo>
                <a:cubicBezTo>
                  <a:pt x="597458" y="85601"/>
                  <a:pt x="591172" y="89058"/>
                  <a:pt x="584606" y="89058"/>
                </a:cubicBezTo>
                <a:cubicBezTo>
                  <a:pt x="573150" y="89058"/>
                  <a:pt x="567422" y="81724"/>
                  <a:pt x="567422" y="67056"/>
                </a:cubicBezTo>
                <a:close/>
                <a:moveTo>
                  <a:pt x="1033548" y="29651"/>
                </a:moveTo>
                <a:cubicBezTo>
                  <a:pt x="1045072" y="29651"/>
                  <a:pt x="1050836" y="37020"/>
                  <a:pt x="1050836" y="51758"/>
                </a:cubicBezTo>
                <a:lnTo>
                  <a:pt x="1050836" y="87696"/>
                </a:lnTo>
                <a:lnTo>
                  <a:pt x="1042244" y="87696"/>
                </a:lnTo>
                <a:lnTo>
                  <a:pt x="1042244" y="52806"/>
                </a:lnTo>
                <a:cubicBezTo>
                  <a:pt x="1042244" y="42329"/>
                  <a:pt x="1038506" y="37090"/>
                  <a:pt x="1031032" y="37090"/>
                </a:cubicBezTo>
                <a:cubicBezTo>
                  <a:pt x="1026214" y="37090"/>
                  <a:pt x="1020834" y="40163"/>
                  <a:pt x="1014898" y="46310"/>
                </a:cubicBezTo>
                <a:lnTo>
                  <a:pt x="1014898" y="87696"/>
                </a:lnTo>
                <a:lnTo>
                  <a:pt x="1006410" y="87696"/>
                </a:lnTo>
                <a:lnTo>
                  <a:pt x="1006410" y="31118"/>
                </a:lnTo>
                <a:lnTo>
                  <a:pt x="1013326" y="31118"/>
                </a:lnTo>
                <a:lnTo>
                  <a:pt x="1014164" y="39395"/>
                </a:lnTo>
                <a:lnTo>
                  <a:pt x="1014478" y="39395"/>
                </a:lnTo>
                <a:cubicBezTo>
                  <a:pt x="1021114" y="32899"/>
                  <a:pt x="1027470" y="29651"/>
                  <a:pt x="1033548" y="29651"/>
                </a:cubicBezTo>
                <a:close/>
                <a:moveTo>
                  <a:pt x="961320" y="29651"/>
                </a:moveTo>
                <a:cubicBezTo>
                  <a:pt x="968584" y="29651"/>
                  <a:pt x="974660" y="32270"/>
                  <a:pt x="979550" y="37509"/>
                </a:cubicBezTo>
                <a:cubicBezTo>
                  <a:pt x="984788" y="43027"/>
                  <a:pt x="987408" y="50361"/>
                  <a:pt x="987408" y="59512"/>
                </a:cubicBezTo>
                <a:cubicBezTo>
                  <a:pt x="987408" y="68522"/>
                  <a:pt x="984788" y="75787"/>
                  <a:pt x="979550" y="81305"/>
                </a:cubicBezTo>
                <a:cubicBezTo>
                  <a:pt x="974660" y="86474"/>
                  <a:pt x="968584" y="89058"/>
                  <a:pt x="961320" y="89058"/>
                </a:cubicBezTo>
                <a:cubicBezTo>
                  <a:pt x="954124" y="89058"/>
                  <a:pt x="948082" y="86474"/>
                  <a:pt x="943194" y="81305"/>
                </a:cubicBezTo>
                <a:cubicBezTo>
                  <a:pt x="937954" y="75787"/>
                  <a:pt x="935334" y="68522"/>
                  <a:pt x="935334" y="59512"/>
                </a:cubicBezTo>
                <a:cubicBezTo>
                  <a:pt x="935334" y="50361"/>
                  <a:pt x="937954" y="43027"/>
                  <a:pt x="943194" y="37509"/>
                </a:cubicBezTo>
                <a:cubicBezTo>
                  <a:pt x="948012" y="32270"/>
                  <a:pt x="954054" y="29651"/>
                  <a:pt x="961320" y="29651"/>
                </a:cubicBezTo>
                <a:close/>
                <a:moveTo>
                  <a:pt x="901236" y="29651"/>
                </a:moveTo>
                <a:cubicBezTo>
                  <a:pt x="903820" y="29651"/>
                  <a:pt x="906440" y="30140"/>
                  <a:pt x="909094" y="31118"/>
                </a:cubicBezTo>
                <a:lnTo>
                  <a:pt x="928686" y="31118"/>
                </a:lnTo>
                <a:lnTo>
                  <a:pt x="928686" y="37719"/>
                </a:lnTo>
                <a:lnTo>
                  <a:pt x="916742" y="37719"/>
                </a:lnTo>
                <a:cubicBezTo>
                  <a:pt x="920026" y="40862"/>
                  <a:pt x="921666" y="44948"/>
                  <a:pt x="921666" y="49977"/>
                </a:cubicBezTo>
                <a:cubicBezTo>
                  <a:pt x="921666" y="55914"/>
                  <a:pt x="919676" y="60734"/>
                  <a:pt x="915694" y="64436"/>
                </a:cubicBezTo>
                <a:cubicBezTo>
                  <a:pt x="911852" y="67999"/>
                  <a:pt x="907034" y="69780"/>
                  <a:pt x="901236" y="69780"/>
                </a:cubicBezTo>
                <a:cubicBezTo>
                  <a:pt x="898092" y="69780"/>
                  <a:pt x="895194" y="69081"/>
                  <a:pt x="892540" y="67684"/>
                </a:cubicBezTo>
                <a:cubicBezTo>
                  <a:pt x="890024" y="69850"/>
                  <a:pt x="888768" y="72224"/>
                  <a:pt x="888768" y="74809"/>
                </a:cubicBezTo>
                <a:cubicBezTo>
                  <a:pt x="888768" y="79070"/>
                  <a:pt x="892120" y="81200"/>
                  <a:pt x="898826" y="81200"/>
                </a:cubicBezTo>
                <a:lnTo>
                  <a:pt x="910142" y="81200"/>
                </a:lnTo>
                <a:cubicBezTo>
                  <a:pt x="923134" y="81200"/>
                  <a:pt x="929630" y="85671"/>
                  <a:pt x="929630" y="94611"/>
                </a:cubicBezTo>
                <a:cubicBezTo>
                  <a:pt x="929630" y="99920"/>
                  <a:pt x="927080" y="104425"/>
                  <a:pt x="921982" y="108127"/>
                </a:cubicBezTo>
                <a:cubicBezTo>
                  <a:pt x="916602" y="112039"/>
                  <a:pt x="909758" y="113995"/>
                  <a:pt x="901446" y="113995"/>
                </a:cubicBezTo>
                <a:cubicBezTo>
                  <a:pt x="894390" y="113995"/>
                  <a:pt x="888768" y="112668"/>
                  <a:pt x="884576" y="110013"/>
                </a:cubicBezTo>
                <a:cubicBezTo>
                  <a:pt x="880246" y="107289"/>
                  <a:pt x="878080" y="103517"/>
                  <a:pt x="878080" y="98698"/>
                </a:cubicBezTo>
                <a:cubicBezTo>
                  <a:pt x="878080" y="93738"/>
                  <a:pt x="880874" y="89408"/>
                  <a:pt x="886462" y="85706"/>
                </a:cubicBezTo>
                <a:lnTo>
                  <a:pt x="886462" y="85286"/>
                </a:lnTo>
                <a:cubicBezTo>
                  <a:pt x="883040" y="83191"/>
                  <a:pt x="881328" y="80083"/>
                  <a:pt x="881328" y="75961"/>
                </a:cubicBezTo>
                <a:cubicBezTo>
                  <a:pt x="881328" y="72050"/>
                  <a:pt x="883424" y="68557"/>
                  <a:pt x="887614" y="65484"/>
                </a:cubicBezTo>
                <a:lnTo>
                  <a:pt x="887614" y="65065"/>
                </a:lnTo>
                <a:cubicBezTo>
                  <a:pt x="882726" y="61153"/>
                  <a:pt x="880280" y="56089"/>
                  <a:pt x="880280" y="49872"/>
                </a:cubicBezTo>
                <a:cubicBezTo>
                  <a:pt x="880280" y="43865"/>
                  <a:pt x="882342" y="38976"/>
                  <a:pt x="886462" y="35204"/>
                </a:cubicBezTo>
                <a:cubicBezTo>
                  <a:pt x="890444" y="31502"/>
                  <a:pt x="895368" y="29651"/>
                  <a:pt x="901236" y="29651"/>
                </a:cubicBezTo>
                <a:close/>
                <a:moveTo>
                  <a:pt x="846182" y="29651"/>
                </a:moveTo>
                <a:cubicBezTo>
                  <a:pt x="858964" y="29651"/>
                  <a:pt x="865354" y="37299"/>
                  <a:pt x="865354" y="52597"/>
                </a:cubicBezTo>
                <a:lnTo>
                  <a:pt x="865354" y="87696"/>
                </a:lnTo>
                <a:lnTo>
                  <a:pt x="858334" y="87696"/>
                </a:lnTo>
                <a:lnTo>
                  <a:pt x="857602" y="80781"/>
                </a:lnTo>
                <a:lnTo>
                  <a:pt x="857288" y="80781"/>
                </a:lnTo>
                <a:cubicBezTo>
                  <a:pt x="850792" y="86299"/>
                  <a:pt x="844434" y="89058"/>
                  <a:pt x="838218" y="89058"/>
                </a:cubicBezTo>
                <a:cubicBezTo>
                  <a:pt x="833398" y="89058"/>
                  <a:pt x="829486" y="87696"/>
                  <a:pt x="826484" y="84972"/>
                </a:cubicBezTo>
                <a:cubicBezTo>
                  <a:pt x="823340" y="82038"/>
                  <a:pt x="821768" y="78092"/>
                  <a:pt x="821768" y="73133"/>
                </a:cubicBezTo>
                <a:cubicBezTo>
                  <a:pt x="821768" y="66986"/>
                  <a:pt x="824598" y="62236"/>
                  <a:pt x="830256" y="58883"/>
                </a:cubicBezTo>
                <a:cubicBezTo>
                  <a:pt x="835704" y="55670"/>
                  <a:pt x="844574" y="53365"/>
                  <a:pt x="856868" y="51968"/>
                </a:cubicBezTo>
                <a:cubicBezTo>
                  <a:pt x="857008" y="41840"/>
                  <a:pt x="852992" y="36776"/>
                  <a:pt x="844818" y="36776"/>
                </a:cubicBezTo>
                <a:cubicBezTo>
                  <a:pt x="839300" y="36776"/>
                  <a:pt x="833574" y="38871"/>
                  <a:pt x="827636" y="43062"/>
                </a:cubicBezTo>
                <a:lnTo>
                  <a:pt x="824178" y="37090"/>
                </a:lnTo>
                <a:cubicBezTo>
                  <a:pt x="831722" y="32131"/>
                  <a:pt x="839056" y="29651"/>
                  <a:pt x="846182" y="29651"/>
                </a:cubicBezTo>
                <a:close/>
                <a:moveTo>
                  <a:pt x="811434" y="29651"/>
                </a:moveTo>
                <a:cubicBezTo>
                  <a:pt x="813738" y="29651"/>
                  <a:pt x="815730" y="30070"/>
                  <a:pt x="817406" y="30908"/>
                </a:cubicBezTo>
                <a:lnTo>
                  <a:pt x="815730" y="38347"/>
                </a:lnTo>
                <a:cubicBezTo>
                  <a:pt x="813844" y="37719"/>
                  <a:pt x="812062" y="37404"/>
                  <a:pt x="810386" y="37404"/>
                </a:cubicBezTo>
                <a:cubicBezTo>
                  <a:pt x="804170" y="37404"/>
                  <a:pt x="799314" y="41875"/>
                  <a:pt x="795822" y="50815"/>
                </a:cubicBezTo>
                <a:lnTo>
                  <a:pt x="795822" y="87696"/>
                </a:lnTo>
                <a:lnTo>
                  <a:pt x="787336" y="87696"/>
                </a:lnTo>
                <a:lnTo>
                  <a:pt x="787336" y="31118"/>
                </a:lnTo>
                <a:lnTo>
                  <a:pt x="794250" y="31118"/>
                </a:lnTo>
                <a:lnTo>
                  <a:pt x="795090" y="41490"/>
                </a:lnTo>
                <a:lnTo>
                  <a:pt x="795404" y="41490"/>
                </a:lnTo>
                <a:cubicBezTo>
                  <a:pt x="799664" y="33597"/>
                  <a:pt x="805008" y="29651"/>
                  <a:pt x="811434" y="29651"/>
                </a:cubicBezTo>
                <a:close/>
                <a:moveTo>
                  <a:pt x="655786" y="29651"/>
                </a:moveTo>
                <a:cubicBezTo>
                  <a:pt x="662840" y="29651"/>
                  <a:pt x="668324" y="32026"/>
                  <a:pt x="672236" y="36776"/>
                </a:cubicBezTo>
                <a:cubicBezTo>
                  <a:pt x="676148" y="41456"/>
                  <a:pt x="678102" y="47917"/>
                  <a:pt x="678102" y="56159"/>
                </a:cubicBezTo>
                <a:cubicBezTo>
                  <a:pt x="678102" y="58394"/>
                  <a:pt x="677964" y="60105"/>
                  <a:pt x="677684" y="61293"/>
                </a:cubicBezTo>
                <a:lnTo>
                  <a:pt x="639022" y="61293"/>
                </a:lnTo>
                <a:cubicBezTo>
                  <a:pt x="639302" y="67579"/>
                  <a:pt x="641188" y="72644"/>
                  <a:pt x="644680" y="76485"/>
                </a:cubicBezTo>
                <a:cubicBezTo>
                  <a:pt x="648172" y="80327"/>
                  <a:pt x="652748" y="82248"/>
                  <a:pt x="658406" y="82248"/>
                </a:cubicBezTo>
                <a:cubicBezTo>
                  <a:pt x="663434" y="82248"/>
                  <a:pt x="668220" y="80711"/>
                  <a:pt x="672760" y="77638"/>
                </a:cubicBezTo>
                <a:lnTo>
                  <a:pt x="675902" y="83296"/>
                </a:lnTo>
                <a:cubicBezTo>
                  <a:pt x="669896" y="87137"/>
                  <a:pt x="663714" y="89058"/>
                  <a:pt x="657358" y="89058"/>
                </a:cubicBezTo>
                <a:cubicBezTo>
                  <a:pt x="649674" y="89058"/>
                  <a:pt x="643352" y="86439"/>
                  <a:pt x="638394" y="81200"/>
                </a:cubicBezTo>
                <a:cubicBezTo>
                  <a:pt x="633154" y="75752"/>
                  <a:pt x="630536" y="68522"/>
                  <a:pt x="630536" y="59512"/>
                </a:cubicBezTo>
                <a:cubicBezTo>
                  <a:pt x="630536" y="50641"/>
                  <a:pt x="633120" y="43341"/>
                  <a:pt x="638288" y="37614"/>
                </a:cubicBezTo>
                <a:cubicBezTo>
                  <a:pt x="643178" y="32305"/>
                  <a:pt x="649010" y="29651"/>
                  <a:pt x="655786" y="29651"/>
                </a:cubicBezTo>
                <a:close/>
                <a:moveTo>
                  <a:pt x="231970" y="22526"/>
                </a:moveTo>
                <a:cubicBezTo>
                  <a:pt x="237140" y="29791"/>
                  <a:pt x="240528" y="36391"/>
                  <a:pt x="242134" y="42329"/>
                </a:cubicBezTo>
                <a:lnTo>
                  <a:pt x="235638" y="44948"/>
                </a:lnTo>
                <a:cubicBezTo>
                  <a:pt x="233892" y="38662"/>
                  <a:pt x="230678" y="31956"/>
                  <a:pt x="225998" y="24831"/>
                </a:cubicBezTo>
                <a:close/>
                <a:moveTo>
                  <a:pt x="285406" y="22002"/>
                </a:moveTo>
                <a:lnTo>
                  <a:pt x="292636" y="24412"/>
                </a:lnTo>
                <a:cubicBezTo>
                  <a:pt x="288026" y="33353"/>
                  <a:pt x="283974" y="40303"/>
                  <a:pt x="280482" y="45262"/>
                </a:cubicBezTo>
                <a:lnTo>
                  <a:pt x="274614" y="43167"/>
                </a:lnTo>
                <a:cubicBezTo>
                  <a:pt x="279084" y="36252"/>
                  <a:pt x="282682" y="29197"/>
                  <a:pt x="285406" y="22002"/>
                </a:cubicBezTo>
                <a:close/>
                <a:moveTo>
                  <a:pt x="335384" y="21164"/>
                </a:moveTo>
                <a:lnTo>
                  <a:pt x="335384" y="37719"/>
                </a:lnTo>
                <a:lnTo>
                  <a:pt x="392172" y="37719"/>
                </a:lnTo>
                <a:lnTo>
                  <a:pt x="392172" y="21164"/>
                </a:lnTo>
                <a:close/>
                <a:moveTo>
                  <a:pt x="1289360" y="20955"/>
                </a:moveTo>
                <a:cubicBezTo>
                  <a:pt x="1287754" y="24098"/>
                  <a:pt x="1285728" y="27800"/>
                  <a:pt x="1283284" y="32061"/>
                </a:cubicBezTo>
                <a:lnTo>
                  <a:pt x="1264738" y="59512"/>
                </a:lnTo>
                <a:lnTo>
                  <a:pt x="1289256" y="59512"/>
                </a:lnTo>
                <a:lnTo>
                  <a:pt x="1289256" y="34575"/>
                </a:lnTo>
                <a:cubicBezTo>
                  <a:pt x="1289256" y="30524"/>
                  <a:pt x="1289466" y="25984"/>
                  <a:pt x="1289884" y="20955"/>
                </a:cubicBezTo>
                <a:close/>
                <a:moveTo>
                  <a:pt x="1625440" y="18126"/>
                </a:moveTo>
                <a:lnTo>
                  <a:pt x="1625440" y="80572"/>
                </a:lnTo>
                <a:lnTo>
                  <a:pt x="1634870" y="80572"/>
                </a:lnTo>
                <a:cubicBezTo>
                  <a:pt x="1644020" y="80572"/>
                  <a:pt x="1650970" y="77778"/>
                  <a:pt x="1655720" y="72190"/>
                </a:cubicBezTo>
                <a:cubicBezTo>
                  <a:pt x="1660260" y="66741"/>
                  <a:pt x="1662530" y="59023"/>
                  <a:pt x="1662530" y="49034"/>
                </a:cubicBezTo>
                <a:cubicBezTo>
                  <a:pt x="1662530" y="28429"/>
                  <a:pt x="1653310" y="18126"/>
                  <a:pt x="1634870" y="18126"/>
                </a:cubicBezTo>
                <a:close/>
                <a:moveTo>
                  <a:pt x="720566" y="18126"/>
                </a:moveTo>
                <a:lnTo>
                  <a:pt x="720566" y="80572"/>
                </a:lnTo>
                <a:lnTo>
                  <a:pt x="729996" y="80572"/>
                </a:lnTo>
                <a:cubicBezTo>
                  <a:pt x="739146" y="80572"/>
                  <a:pt x="746096" y="77778"/>
                  <a:pt x="750846" y="72190"/>
                </a:cubicBezTo>
                <a:cubicBezTo>
                  <a:pt x="755386" y="66741"/>
                  <a:pt x="757656" y="59023"/>
                  <a:pt x="757656" y="49034"/>
                </a:cubicBezTo>
                <a:cubicBezTo>
                  <a:pt x="757656" y="28429"/>
                  <a:pt x="748436" y="18126"/>
                  <a:pt x="729996" y="18126"/>
                </a:cubicBezTo>
                <a:close/>
                <a:moveTo>
                  <a:pt x="482440" y="17916"/>
                </a:moveTo>
                <a:lnTo>
                  <a:pt x="482440" y="43900"/>
                </a:lnTo>
                <a:lnTo>
                  <a:pt x="494176" y="43900"/>
                </a:lnTo>
                <a:cubicBezTo>
                  <a:pt x="507098" y="43900"/>
                  <a:pt x="513558" y="39535"/>
                  <a:pt x="513558" y="30803"/>
                </a:cubicBezTo>
                <a:cubicBezTo>
                  <a:pt x="513558" y="26193"/>
                  <a:pt x="511986" y="22875"/>
                  <a:pt x="508844" y="20850"/>
                </a:cubicBezTo>
                <a:cubicBezTo>
                  <a:pt x="505840" y="18894"/>
                  <a:pt x="501126" y="17916"/>
                  <a:pt x="494700" y="17916"/>
                </a:cubicBezTo>
                <a:close/>
                <a:moveTo>
                  <a:pt x="155694" y="16659"/>
                </a:moveTo>
                <a:cubicBezTo>
                  <a:pt x="159048" y="36077"/>
                  <a:pt x="164636" y="51549"/>
                  <a:pt x="172458" y="63074"/>
                </a:cubicBezTo>
                <a:cubicBezTo>
                  <a:pt x="181540" y="50431"/>
                  <a:pt x="187756" y="34959"/>
                  <a:pt x="191108" y="16659"/>
                </a:cubicBezTo>
                <a:close/>
                <a:moveTo>
                  <a:pt x="1556156" y="16344"/>
                </a:moveTo>
                <a:cubicBezTo>
                  <a:pt x="1552314" y="16344"/>
                  <a:pt x="1549136" y="18021"/>
                  <a:pt x="1546622" y="21374"/>
                </a:cubicBezTo>
                <a:cubicBezTo>
                  <a:pt x="1544036" y="24726"/>
                  <a:pt x="1542744" y="29057"/>
                  <a:pt x="1542744" y="34366"/>
                </a:cubicBezTo>
                <a:cubicBezTo>
                  <a:pt x="1542744" y="39814"/>
                  <a:pt x="1543896" y="44075"/>
                  <a:pt x="1546202" y="47148"/>
                </a:cubicBezTo>
                <a:cubicBezTo>
                  <a:pt x="1548716" y="50431"/>
                  <a:pt x="1552278" y="52073"/>
                  <a:pt x="1556890" y="52073"/>
                </a:cubicBezTo>
                <a:cubicBezTo>
                  <a:pt x="1562896" y="52073"/>
                  <a:pt x="1568414" y="48545"/>
                  <a:pt x="1573444" y="41490"/>
                </a:cubicBezTo>
                <a:cubicBezTo>
                  <a:pt x="1572536" y="24726"/>
                  <a:pt x="1566772" y="16344"/>
                  <a:pt x="1556156" y="16344"/>
                </a:cubicBezTo>
                <a:close/>
                <a:moveTo>
                  <a:pt x="1225504" y="16344"/>
                </a:moveTo>
                <a:cubicBezTo>
                  <a:pt x="1221872" y="16344"/>
                  <a:pt x="1218868" y="17532"/>
                  <a:pt x="1216494" y="19907"/>
                </a:cubicBezTo>
                <a:cubicBezTo>
                  <a:pt x="1214120" y="22352"/>
                  <a:pt x="1212932" y="25460"/>
                  <a:pt x="1212932" y="29232"/>
                </a:cubicBezTo>
                <a:cubicBezTo>
                  <a:pt x="1212932" y="33493"/>
                  <a:pt x="1214748" y="37090"/>
                  <a:pt x="1218380" y="40024"/>
                </a:cubicBezTo>
                <a:cubicBezTo>
                  <a:pt x="1220894" y="42049"/>
                  <a:pt x="1225016" y="44180"/>
                  <a:pt x="1230744" y="46415"/>
                </a:cubicBezTo>
                <a:cubicBezTo>
                  <a:pt x="1236332" y="41665"/>
                  <a:pt x="1239126" y="36356"/>
                  <a:pt x="1239126" y="30489"/>
                </a:cubicBezTo>
                <a:cubicBezTo>
                  <a:pt x="1239126" y="26438"/>
                  <a:pt x="1237938" y="23120"/>
                  <a:pt x="1235564" y="20535"/>
                </a:cubicBezTo>
                <a:cubicBezTo>
                  <a:pt x="1233048" y="17741"/>
                  <a:pt x="1229696" y="16344"/>
                  <a:pt x="1225504" y="16344"/>
                </a:cubicBezTo>
                <a:close/>
                <a:moveTo>
                  <a:pt x="1912018" y="11001"/>
                </a:moveTo>
                <a:lnTo>
                  <a:pt x="1920926" y="11001"/>
                </a:lnTo>
                <a:lnTo>
                  <a:pt x="1949948" y="60664"/>
                </a:lnTo>
                <a:lnTo>
                  <a:pt x="1958226" y="76381"/>
                </a:lnTo>
                <a:lnTo>
                  <a:pt x="1958748" y="76381"/>
                </a:lnTo>
                <a:cubicBezTo>
                  <a:pt x="1957980" y="65135"/>
                  <a:pt x="1957596" y="57172"/>
                  <a:pt x="1957596" y="52492"/>
                </a:cubicBezTo>
                <a:lnTo>
                  <a:pt x="1957596" y="11001"/>
                </a:lnTo>
                <a:lnTo>
                  <a:pt x="1965874" y="11001"/>
                </a:lnTo>
                <a:lnTo>
                  <a:pt x="1965874" y="87696"/>
                </a:lnTo>
                <a:lnTo>
                  <a:pt x="1956862" y="87696"/>
                </a:lnTo>
                <a:lnTo>
                  <a:pt x="1928050" y="38033"/>
                </a:lnTo>
                <a:lnTo>
                  <a:pt x="1919668" y="22317"/>
                </a:lnTo>
                <a:lnTo>
                  <a:pt x="1919144" y="22317"/>
                </a:lnTo>
                <a:cubicBezTo>
                  <a:pt x="1919842" y="35029"/>
                  <a:pt x="1920192" y="42818"/>
                  <a:pt x="1920192" y="45681"/>
                </a:cubicBezTo>
                <a:lnTo>
                  <a:pt x="1920192" y="87696"/>
                </a:lnTo>
                <a:lnTo>
                  <a:pt x="1912018" y="87696"/>
                </a:lnTo>
                <a:close/>
                <a:moveTo>
                  <a:pt x="1807244" y="11001"/>
                </a:moveTo>
                <a:lnTo>
                  <a:pt x="1815940" y="11001"/>
                </a:lnTo>
                <a:lnTo>
                  <a:pt x="1815940" y="87696"/>
                </a:lnTo>
                <a:lnTo>
                  <a:pt x="1807244" y="87696"/>
                </a:lnTo>
                <a:close/>
                <a:moveTo>
                  <a:pt x="1692944" y="11001"/>
                </a:moveTo>
                <a:lnTo>
                  <a:pt x="1736636" y="11001"/>
                </a:lnTo>
                <a:lnTo>
                  <a:pt x="1736636" y="18335"/>
                </a:lnTo>
                <a:lnTo>
                  <a:pt x="1701640" y="18335"/>
                </a:lnTo>
                <a:lnTo>
                  <a:pt x="1701640" y="43586"/>
                </a:lnTo>
                <a:lnTo>
                  <a:pt x="1731082" y="43586"/>
                </a:lnTo>
                <a:lnTo>
                  <a:pt x="1731082" y="50920"/>
                </a:lnTo>
                <a:lnTo>
                  <a:pt x="1701640" y="50920"/>
                </a:lnTo>
                <a:lnTo>
                  <a:pt x="1701640" y="80362"/>
                </a:lnTo>
                <a:lnTo>
                  <a:pt x="1737788" y="80362"/>
                </a:lnTo>
                <a:lnTo>
                  <a:pt x="1737788" y="87696"/>
                </a:lnTo>
                <a:lnTo>
                  <a:pt x="1692944" y="87696"/>
                </a:lnTo>
                <a:close/>
                <a:moveTo>
                  <a:pt x="1616744" y="11001"/>
                </a:moveTo>
                <a:lnTo>
                  <a:pt x="1635604" y="11001"/>
                </a:lnTo>
                <a:cubicBezTo>
                  <a:pt x="1647268" y="11001"/>
                  <a:pt x="1656174" y="14319"/>
                  <a:pt x="1662322" y="20955"/>
                </a:cubicBezTo>
                <a:cubicBezTo>
                  <a:pt x="1668398" y="27520"/>
                  <a:pt x="1671436" y="36880"/>
                  <a:pt x="1671436" y="49034"/>
                </a:cubicBezTo>
                <a:cubicBezTo>
                  <a:pt x="1671436" y="61258"/>
                  <a:pt x="1668434" y="70723"/>
                  <a:pt x="1662426" y="77428"/>
                </a:cubicBezTo>
                <a:cubicBezTo>
                  <a:pt x="1656280" y="84274"/>
                  <a:pt x="1647442" y="87696"/>
                  <a:pt x="1635918" y="87696"/>
                </a:cubicBezTo>
                <a:lnTo>
                  <a:pt x="1616744" y="87696"/>
                </a:lnTo>
                <a:close/>
                <a:moveTo>
                  <a:pt x="1484232" y="11001"/>
                </a:moveTo>
                <a:lnTo>
                  <a:pt x="1520904" y="11001"/>
                </a:lnTo>
                <a:lnTo>
                  <a:pt x="1520904" y="18335"/>
                </a:lnTo>
                <a:lnTo>
                  <a:pt x="1491776" y="18335"/>
                </a:lnTo>
                <a:lnTo>
                  <a:pt x="1489680" y="41595"/>
                </a:lnTo>
                <a:cubicBezTo>
                  <a:pt x="1493522" y="39430"/>
                  <a:pt x="1497504" y="38347"/>
                  <a:pt x="1501624" y="38347"/>
                </a:cubicBezTo>
                <a:cubicBezTo>
                  <a:pt x="1508400" y="38347"/>
                  <a:pt x="1513814" y="40303"/>
                  <a:pt x="1517866" y="44215"/>
                </a:cubicBezTo>
                <a:cubicBezTo>
                  <a:pt x="1522336" y="48545"/>
                  <a:pt x="1524570" y="54762"/>
                  <a:pt x="1524570" y="62865"/>
                </a:cubicBezTo>
                <a:cubicBezTo>
                  <a:pt x="1524570" y="70827"/>
                  <a:pt x="1522022" y="77289"/>
                  <a:pt x="1516922" y="82248"/>
                </a:cubicBezTo>
                <a:cubicBezTo>
                  <a:pt x="1512242" y="86788"/>
                  <a:pt x="1506550" y="89058"/>
                  <a:pt x="1499844" y="89058"/>
                </a:cubicBezTo>
                <a:cubicBezTo>
                  <a:pt x="1490484" y="89058"/>
                  <a:pt x="1482416" y="85671"/>
                  <a:pt x="1475640" y="78895"/>
                </a:cubicBezTo>
                <a:lnTo>
                  <a:pt x="1479936" y="73237"/>
                </a:lnTo>
                <a:cubicBezTo>
                  <a:pt x="1485594" y="79035"/>
                  <a:pt x="1491986" y="81934"/>
                  <a:pt x="1499110" y="81934"/>
                </a:cubicBezTo>
                <a:cubicBezTo>
                  <a:pt x="1503860" y="81934"/>
                  <a:pt x="1507842" y="80222"/>
                  <a:pt x="1511054" y="76800"/>
                </a:cubicBezTo>
                <a:cubicBezTo>
                  <a:pt x="1514338" y="73307"/>
                  <a:pt x="1515980" y="68732"/>
                  <a:pt x="1515980" y="63074"/>
                </a:cubicBezTo>
                <a:cubicBezTo>
                  <a:pt x="1515980" y="57486"/>
                  <a:pt x="1514478" y="53051"/>
                  <a:pt x="1511474" y="49768"/>
                </a:cubicBezTo>
                <a:cubicBezTo>
                  <a:pt x="1508540" y="46555"/>
                  <a:pt x="1504558" y="44948"/>
                  <a:pt x="1499530" y="44948"/>
                </a:cubicBezTo>
                <a:cubicBezTo>
                  <a:pt x="1495478" y="44948"/>
                  <a:pt x="1491148" y="46485"/>
                  <a:pt x="1486538" y="49558"/>
                </a:cubicBezTo>
                <a:lnTo>
                  <a:pt x="1481822" y="46624"/>
                </a:lnTo>
                <a:close/>
                <a:moveTo>
                  <a:pt x="1430216" y="11001"/>
                </a:moveTo>
                <a:lnTo>
                  <a:pt x="1477678" y="11001"/>
                </a:lnTo>
                <a:lnTo>
                  <a:pt x="1477678" y="16135"/>
                </a:lnTo>
                <a:cubicBezTo>
                  <a:pt x="1469158" y="27171"/>
                  <a:pt x="1463254" y="38277"/>
                  <a:pt x="1459972" y="49453"/>
                </a:cubicBezTo>
                <a:cubicBezTo>
                  <a:pt x="1457318" y="58674"/>
                  <a:pt x="1455642" y="71421"/>
                  <a:pt x="1454942" y="87696"/>
                </a:cubicBezTo>
                <a:lnTo>
                  <a:pt x="1446038" y="87696"/>
                </a:lnTo>
                <a:cubicBezTo>
                  <a:pt x="1447224" y="59966"/>
                  <a:pt x="1454488" y="36845"/>
                  <a:pt x="1467830" y="18335"/>
                </a:cubicBezTo>
                <a:lnTo>
                  <a:pt x="1430216" y="18335"/>
                </a:lnTo>
                <a:close/>
                <a:moveTo>
                  <a:pt x="1379458" y="11001"/>
                </a:moveTo>
                <a:lnTo>
                  <a:pt x="1416128" y="11001"/>
                </a:lnTo>
                <a:lnTo>
                  <a:pt x="1416128" y="18335"/>
                </a:lnTo>
                <a:lnTo>
                  <a:pt x="1387002" y="18335"/>
                </a:lnTo>
                <a:lnTo>
                  <a:pt x="1384906" y="41595"/>
                </a:lnTo>
                <a:cubicBezTo>
                  <a:pt x="1388748" y="39430"/>
                  <a:pt x="1392728" y="38347"/>
                  <a:pt x="1396850" y="38347"/>
                </a:cubicBezTo>
                <a:cubicBezTo>
                  <a:pt x="1403626" y="38347"/>
                  <a:pt x="1409038" y="40303"/>
                  <a:pt x="1413090" y="44215"/>
                </a:cubicBezTo>
                <a:cubicBezTo>
                  <a:pt x="1417560" y="48545"/>
                  <a:pt x="1419796" y="54762"/>
                  <a:pt x="1419796" y="62865"/>
                </a:cubicBezTo>
                <a:cubicBezTo>
                  <a:pt x="1419796" y="70827"/>
                  <a:pt x="1417246" y="77289"/>
                  <a:pt x="1412148" y="82248"/>
                </a:cubicBezTo>
                <a:cubicBezTo>
                  <a:pt x="1407468" y="86788"/>
                  <a:pt x="1401774" y="89058"/>
                  <a:pt x="1395068" y="89058"/>
                </a:cubicBezTo>
                <a:cubicBezTo>
                  <a:pt x="1385708" y="89058"/>
                  <a:pt x="1377642" y="85671"/>
                  <a:pt x="1370866" y="78895"/>
                </a:cubicBezTo>
                <a:lnTo>
                  <a:pt x="1375162" y="73237"/>
                </a:lnTo>
                <a:cubicBezTo>
                  <a:pt x="1380820" y="79035"/>
                  <a:pt x="1387210" y="81934"/>
                  <a:pt x="1394336" y="81934"/>
                </a:cubicBezTo>
                <a:cubicBezTo>
                  <a:pt x="1399086" y="81934"/>
                  <a:pt x="1403066" y="80222"/>
                  <a:pt x="1406280" y="76800"/>
                </a:cubicBezTo>
                <a:cubicBezTo>
                  <a:pt x="1409562" y="73307"/>
                  <a:pt x="1411204" y="68732"/>
                  <a:pt x="1411204" y="63074"/>
                </a:cubicBezTo>
                <a:cubicBezTo>
                  <a:pt x="1411204" y="57486"/>
                  <a:pt x="1409702" y="53051"/>
                  <a:pt x="1406698" y="49768"/>
                </a:cubicBezTo>
                <a:cubicBezTo>
                  <a:pt x="1403766" y="46555"/>
                  <a:pt x="1399784" y="44948"/>
                  <a:pt x="1394754" y="44948"/>
                </a:cubicBezTo>
                <a:cubicBezTo>
                  <a:pt x="1390704" y="44948"/>
                  <a:pt x="1386372" y="46485"/>
                  <a:pt x="1381762" y="49558"/>
                </a:cubicBezTo>
                <a:lnTo>
                  <a:pt x="1377048" y="46624"/>
                </a:lnTo>
                <a:close/>
                <a:moveTo>
                  <a:pt x="1288208" y="11001"/>
                </a:moveTo>
                <a:lnTo>
                  <a:pt x="1297324" y="11001"/>
                </a:lnTo>
                <a:lnTo>
                  <a:pt x="1297324" y="59512"/>
                </a:lnTo>
                <a:lnTo>
                  <a:pt x="1307800" y="59512"/>
                </a:lnTo>
                <a:lnTo>
                  <a:pt x="1307800" y="66322"/>
                </a:lnTo>
                <a:lnTo>
                  <a:pt x="1297324" y="66322"/>
                </a:lnTo>
                <a:lnTo>
                  <a:pt x="1297324" y="87696"/>
                </a:lnTo>
                <a:lnTo>
                  <a:pt x="1289256" y="87696"/>
                </a:lnTo>
                <a:lnTo>
                  <a:pt x="1289256" y="66322"/>
                </a:lnTo>
                <a:lnTo>
                  <a:pt x="1255622" y="66322"/>
                </a:lnTo>
                <a:lnTo>
                  <a:pt x="1255622" y="60769"/>
                </a:lnTo>
                <a:close/>
                <a:moveTo>
                  <a:pt x="711870" y="11001"/>
                </a:moveTo>
                <a:lnTo>
                  <a:pt x="730728" y="11001"/>
                </a:lnTo>
                <a:cubicBezTo>
                  <a:pt x="742394" y="11001"/>
                  <a:pt x="751300" y="14319"/>
                  <a:pt x="757446" y="20955"/>
                </a:cubicBezTo>
                <a:cubicBezTo>
                  <a:pt x="763524" y="27520"/>
                  <a:pt x="766562" y="36880"/>
                  <a:pt x="766562" y="49034"/>
                </a:cubicBezTo>
                <a:cubicBezTo>
                  <a:pt x="766562" y="61258"/>
                  <a:pt x="763558" y="70723"/>
                  <a:pt x="757550" y="77428"/>
                </a:cubicBezTo>
                <a:cubicBezTo>
                  <a:pt x="751404" y="84274"/>
                  <a:pt x="742568" y="87696"/>
                  <a:pt x="731042" y="87696"/>
                </a:cubicBezTo>
                <a:lnTo>
                  <a:pt x="711870" y="87696"/>
                </a:lnTo>
                <a:close/>
                <a:moveTo>
                  <a:pt x="473744" y="11001"/>
                </a:moveTo>
                <a:lnTo>
                  <a:pt x="495956" y="11001"/>
                </a:lnTo>
                <a:cubicBezTo>
                  <a:pt x="513418" y="11001"/>
                  <a:pt x="522150" y="17253"/>
                  <a:pt x="522150" y="29756"/>
                </a:cubicBezTo>
                <a:cubicBezTo>
                  <a:pt x="522150" y="38347"/>
                  <a:pt x="518344" y="43900"/>
                  <a:pt x="510730" y="46415"/>
                </a:cubicBezTo>
                <a:lnTo>
                  <a:pt x="510730" y="46834"/>
                </a:lnTo>
                <a:cubicBezTo>
                  <a:pt x="521346" y="48860"/>
                  <a:pt x="526656" y="55006"/>
                  <a:pt x="526656" y="65274"/>
                </a:cubicBezTo>
                <a:cubicBezTo>
                  <a:pt x="526656" y="72539"/>
                  <a:pt x="523966" y="78162"/>
                  <a:pt x="518588" y="82143"/>
                </a:cubicBezTo>
                <a:cubicBezTo>
                  <a:pt x="513488" y="85845"/>
                  <a:pt x="506504" y="87696"/>
                  <a:pt x="497632" y="87696"/>
                </a:cubicBezTo>
                <a:lnTo>
                  <a:pt x="473744" y="87696"/>
                </a:lnTo>
                <a:close/>
                <a:moveTo>
                  <a:pt x="1225714" y="9848"/>
                </a:moveTo>
                <a:cubicBezTo>
                  <a:pt x="1232140" y="9848"/>
                  <a:pt x="1237240" y="11734"/>
                  <a:pt x="1241012" y="15506"/>
                </a:cubicBezTo>
                <a:cubicBezTo>
                  <a:pt x="1244714" y="19208"/>
                  <a:pt x="1246564" y="24063"/>
                  <a:pt x="1246564" y="30070"/>
                </a:cubicBezTo>
                <a:cubicBezTo>
                  <a:pt x="1246564" y="37055"/>
                  <a:pt x="1243106" y="43272"/>
                  <a:pt x="1236192" y="48720"/>
                </a:cubicBezTo>
                <a:lnTo>
                  <a:pt x="1236192" y="49244"/>
                </a:lnTo>
                <a:cubicBezTo>
                  <a:pt x="1244854" y="54273"/>
                  <a:pt x="1249184" y="60979"/>
                  <a:pt x="1249184" y="69361"/>
                </a:cubicBezTo>
                <a:cubicBezTo>
                  <a:pt x="1249184" y="74949"/>
                  <a:pt x="1247018" y="79594"/>
                  <a:pt x="1242688" y="83296"/>
                </a:cubicBezTo>
                <a:cubicBezTo>
                  <a:pt x="1238218" y="87137"/>
                  <a:pt x="1232490" y="89058"/>
                  <a:pt x="1225504" y="89058"/>
                </a:cubicBezTo>
                <a:cubicBezTo>
                  <a:pt x="1218450" y="89058"/>
                  <a:pt x="1212652" y="87137"/>
                  <a:pt x="1208112" y="83296"/>
                </a:cubicBezTo>
                <a:cubicBezTo>
                  <a:pt x="1203502" y="79454"/>
                  <a:pt x="1201196" y="74564"/>
                  <a:pt x="1201196" y="68627"/>
                </a:cubicBezTo>
                <a:cubicBezTo>
                  <a:pt x="1201196" y="59617"/>
                  <a:pt x="1205946" y="52492"/>
                  <a:pt x="1215446" y="47253"/>
                </a:cubicBezTo>
                <a:lnTo>
                  <a:pt x="1215446" y="46834"/>
                </a:lnTo>
                <a:cubicBezTo>
                  <a:pt x="1208532" y="42154"/>
                  <a:pt x="1205074" y="36287"/>
                  <a:pt x="1205074" y="29232"/>
                </a:cubicBezTo>
                <a:cubicBezTo>
                  <a:pt x="1205074" y="23504"/>
                  <a:pt x="1207064" y="18824"/>
                  <a:pt x="1211046" y="15192"/>
                </a:cubicBezTo>
                <a:cubicBezTo>
                  <a:pt x="1214888" y="11630"/>
                  <a:pt x="1219778" y="9848"/>
                  <a:pt x="1225714" y="9848"/>
                </a:cubicBezTo>
                <a:close/>
                <a:moveTo>
                  <a:pt x="1866098" y="9639"/>
                </a:moveTo>
                <a:cubicBezTo>
                  <a:pt x="1874620" y="9639"/>
                  <a:pt x="1881920" y="12747"/>
                  <a:pt x="1887998" y="18964"/>
                </a:cubicBezTo>
                <a:lnTo>
                  <a:pt x="1883178" y="24622"/>
                </a:lnTo>
                <a:cubicBezTo>
                  <a:pt x="1878568" y="19732"/>
                  <a:pt x="1872944" y="17287"/>
                  <a:pt x="1866308" y="17287"/>
                </a:cubicBezTo>
                <a:cubicBezTo>
                  <a:pt x="1858346" y="17287"/>
                  <a:pt x="1852024" y="20116"/>
                  <a:pt x="1847344" y="25774"/>
                </a:cubicBezTo>
                <a:cubicBezTo>
                  <a:pt x="1842594" y="31502"/>
                  <a:pt x="1840220" y="39290"/>
                  <a:pt x="1840220" y="49139"/>
                </a:cubicBezTo>
                <a:cubicBezTo>
                  <a:pt x="1840220" y="59128"/>
                  <a:pt x="1842490" y="66986"/>
                  <a:pt x="1847030" y="72713"/>
                </a:cubicBezTo>
                <a:cubicBezTo>
                  <a:pt x="1851640" y="78511"/>
                  <a:pt x="1858066" y="81410"/>
                  <a:pt x="1866308" y="81410"/>
                </a:cubicBezTo>
                <a:cubicBezTo>
                  <a:pt x="1872664" y="81410"/>
                  <a:pt x="1877520" y="79803"/>
                  <a:pt x="1880872" y="76590"/>
                </a:cubicBezTo>
                <a:lnTo>
                  <a:pt x="1880872" y="55635"/>
                </a:lnTo>
                <a:lnTo>
                  <a:pt x="1864214" y="55635"/>
                </a:lnTo>
                <a:lnTo>
                  <a:pt x="1864214" y="48406"/>
                </a:lnTo>
                <a:lnTo>
                  <a:pt x="1888940" y="48406"/>
                </a:lnTo>
                <a:lnTo>
                  <a:pt x="1888940" y="80257"/>
                </a:lnTo>
                <a:cubicBezTo>
                  <a:pt x="1883282" y="86125"/>
                  <a:pt x="1875458" y="89058"/>
                  <a:pt x="1865470" y="89058"/>
                </a:cubicBezTo>
                <a:cubicBezTo>
                  <a:pt x="1855272" y="89058"/>
                  <a:pt x="1847066" y="85531"/>
                  <a:pt x="1840848" y="78476"/>
                </a:cubicBezTo>
                <a:cubicBezTo>
                  <a:pt x="1834492" y="71281"/>
                  <a:pt x="1831314" y="61572"/>
                  <a:pt x="1831314" y="49349"/>
                </a:cubicBezTo>
                <a:cubicBezTo>
                  <a:pt x="1831314" y="37195"/>
                  <a:pt x="1834596" y="27486"/>
                  <a:pt x="1841162" y="20221"/>
                </a:cubicBezTo>
                <a:cubicBezTo>
                  <a:pt x="1847518" y="13166"/>
                  <a:pt x="1855830" y="9639"/>
                  <a:pt x="1866098" y="9639"/>
                </a:cubicBezTo>
                <a:close/>
                <a:moveTo>
                  <a:pt x="1771888" y="9639"/>
                </a:moveTo>
                <a:cubicBezTo>
                  <a:pt x="1780828" y="9639"/>
                  <a:pt x="1788266" y="12782"/>
                  <a:pt x="1794204" y="19069"/>
                </a:cubicBezTo>
                <a:lnTo>
                  <a:pt x="1789594" y="24622"/>
                </a:lnTo>
                <a:cubicBezTo>
                  <a:pt x="1784496" y="19732"/>
                  <a:pt x="1778592" y="17287"/>
                  <a:pt x="1771888" y="17287"/>
                </a:cubicBezTo>
                <a:cubicBezTo>
                  <a:pt x="1767416" y="17287"/>
                  <a:pt x="1763820" y="18335"/>
                  <a:pt x="1761096" y="20431"/>
                </a:cubicBezTo>
                <a:cubicBezTo>
                  <a:pt x="1758372" y="22596"/>
                  <a:pt x="1757010" y="25460"/>
                  <a:pt x="1757010" y="29022"/>
                </a:cubicBezTo>
                <a:cubicBezTo>
                  <a:pt x="1757010" y="32515"/>
                  <a:pt x="1758406" y="35414"/>
                  <a:pt x="1761200" y="37719"/>
                </a:cubicBezTo>
                <a:cubicBezTo>
                  <a:pt x="1762806" y="39046"/>
                  <a:pt x="1765670" y="40582"/>
                  <a:pt x="1769792" y="42329"/>
                </a:cubicBezTo>
                <a:lnTo>
                  <a:pt x="1780898" y="47044"/>
                </a:lnTo>
                <a:cubicBezTo>
                  <a:pt x="1791516" y="51723"/>
                  <a:pt x="1796824" y="58569"/>
                  <a:pt x="1796824" y="67579"/>
                </a:cubicBezTo>
                <a:cubicBezTo>
                  <a:pt x="1796824" y="73726"/>
                  <a:pt x="1794518" y="78825"/>
                  <a:pt x="1789908" y="82877"/>
                </a:cubicBezTo>
                <a:cubicBezTo>
                  <a:pt x="1785088" y="86998"/>
                  <a:pt x="1778802" y="89058"/>
                  <a:pt x="1771050" y="89058"/>
                </a:cubicBezTo>
                <a:cubicBezTo>
                  <a:pt x="1760432" y="89058"/>
                  <a:pt x="1751562" y="85251"/>
                  <a:pt x="1744436" y="77638"/>
                </a:cubicBezTo>
                <a:lnTo>
                  <a:pt x="1749674" y="71666"/>
                </a:lnTo>
                <a:cubicBezTo>
                  <a:pt x="1755682" y="78162"/>
                  <a:pt x="1762842" y="81410"/>
                  <a:pt x="1771154" y="81410"/>
                </a:cubicBezTo>
                <a:cubicBezTo>
                  <a:pt x="1776322" y="81410"/>
                  <a:pt x="1780444" y="80187"/>
                  <a:pt x="1783518" y="77743"/>
                </a:cubicBezTo>
                <a:cubicBezTo>
                  <a:pt x="1786520" y="75368"/>
                  <a:pt x="1788022" y="72190"/>
                  <a:pt x="1788022" y="68208"/>
                </a:cubicBezTo>
                <a:cubicBezTo>
                  <a:pt x="1788022" y="64506"/>
                  <a:pt x="1786766" y="61502"/>
                  <a:pt x="1784250" y="59197"/>
                </a:cubicBezTo>
                <a:cubicBezTo>
                  <a:pt x="1782644" y="57800"/>
                  <a:pt x="1779536" y="56089"/>
                  <a:pt x="1774926" y="54063"/>
                </a:cubicBezTo>
                <a:lnTo>
                  <a:pt x="1763820" y="49139"/>
                </a:lnTo>
                <a:cubicBezTo>
                  <a:pt x="1753412" y="44669"/>
                  <a:pt x="1748208" y="38173"/>
                  <a:pt x="1748208" y="29651"/>
                </a:cubicBezTo>
                <a:cubicBezTo>
                  <a:pt x="1748208" y="23853"/>
                  <a:pt x="1750444" y="19069"/>
                  <a:pt x="1754914" y="15297"/>
                </a:cubicBezTo>
                <a:cubicBezTo>
                  <a:pt x="1759384" y="11525"/>
                  <a:pt x="1765042" y="9639"/>
                  <a:pt x="1771888" y="9639"/>
                </a:cubicBezTo>
                <a:close/>
                <a:moveTo>
                  <a:pt x="1556156" y="9639"/>
                </a:moveTo>
                <a:cubicBezTo>
                  <a:pt x="1563838" y="9639"/>
                  <a:pt x="1569916" y="12677"/>
                  <a:pt x="1574386" y="18754"/>
                </a:cubicBezTo>
                <a:cubicBezTo>
                  <a:pt x="1579206" y="25111"/>
                  <a:pt x="1581616" y="34121"/>
                  <a:pt x="1581616" y="45786"/>
                </a:cubicBezTo>
                <a:cubicBezTo>
                  <a:pt x="1581616" y="60455"/>
                  <a:pt x="1578822" y="71596"/>
                  <a:pt x="1573234" y="79209"/>
                </a:cubicBezTo>
                <a:cubicBezTo>
                  <a:pt x="1568344" y="85775"/>
                  <a:pt x="1561954" y="89058"/>
                  <a:pt x="1554060" y="89058"/>
                </a:cubicBezTo>
                <a:cubicBezTo>
                  <a:pt x="1546936" y="89058"/>
                  <a:pt x="1540928" y="86509"/>
                  <a:pt x="1536038" y="81410"/>
                </a:cubicBezTo>
                <a:lnTo>
                  <a:pt x="1540754" y="76066"/>
                </a:lnTo>
                <a:cubicBezTo>
                  <a:pt x="1544316" y="79978"/>
                  <a:pt x="1548682" y="81934"/>
                  <a:pt x="1553850" y="81934"/>
                </a:cubicBezTo>
                <a:cubicBezTo>
                  <a:pt x="1559368" y="81934"/>
                  <a:pt x="1563804" y="79489"/>
                  <a:pt x="1567158" y="74599"/>
                </a:cubicBezTo>
                <a:cubicBezTo>
                  <a:pt x="1571068" y="68942"/>
                  <a:pt x="1573198" y="60315"/>
                  <a:pt x="1573548" y="48720"/>
                </a:cubicBezTo>
                <a:cubicBezTo>
                  <a:pt x="1568240" y="55216"/>
                  <a:pt x="1562232" y="58464"/>
                  <a:pt x="1555526" y="58464"/>
                </a:cubicBezTo>
                <a:cubicBezTo>
                  <a:pt x="1549030" y="58464"/>
                  <a:pt x="1543932" y="56438"/>
                  <a:pt x="1540230" y="52387"/>
                </a:cubicBezTo>
                <a:cubicBezTo>
                  <a:pt x="1536458" y="48126"/>
                  <a:pt x="1534572" y="42119"/>
                  <a:pt x="1534572" y="34366"/>
                </a:cubicBezTo>
                <a:cubicBezTo>
                  <a:pt x="1534572" y="27171"/>
                  <a:pt x="1536702" y="21199"/>
                  <a:pt x="1540964" y="16449"/>
                </a:cubicBezTo>
                <a:cubicBezTo>
                  <a:pt x="1545084" y="11909"/>
                  <a:pt x="1550148" y="9639"/>
                  <a:pt x="1556156" y="9639"/>
                </a:cubicBezTo>
                <a:close/>
                <a:moveTo>
                  <a:pt x="194356" y="9639"/>
                </a:moveTo>
                <a:lnTo>
                  <a:pt x="198652" y="11001"/>
                </a:lnTo>
                <a:cubicBezTo>
                  <a:pt x="195160" y="34680"/>
                  <a:pt x="187826" y="53959"/>
                  <a:pt x="176650" y="68837"/>
                </a:cubicBezTo>
                <a:cubicBezTo>
                  <a:pt x="182866" y="76660"/>
                  <a:pt x="191354" y="83889"/>
                  <a:pt x="202110" y="90525"/>
                </a:cubicBezTo>
                <a:cubicBezTo>
                  <a:pt x="199944" y="92132"/>
                  <a:pt x="198304" y="94018"/>
                  <a:pt x="197186" y="96183"/>
                </a:cubicBezTo>
                <a:cubicBezTo>
                  <a:pt x="186638" y="89338"/>
                  <a:pt x="178292" y="82108"/>
                  <a:pt x="172144" y="74495"/>
                </a:cubicBezTo>
                <a:cubicBezTo>
                  <a:pt x="164112" y="83645"/>
                  <a:pt x="154682" y="90665"/>
                  <a:pt x="143856" y="95554"/>
                </a:cubicBezTo>
                <a:cubicBezTo>
                  <a:pt x="142668" y="93179"/>
                  <a:pt x="141236" y="91259"/>
                  <a:pt x="139560" y="89792"/>
                </a:cubicBezTo>
                <a:cubicBezTo>
                  <a:pt x="150246" y="85391"/>
                  <a:pt x="159712" y="78406"/>
                  <a:pt x="167954" y="68837"/>
                </a:cubicBezTo>
                <a:cubicBezTo>
                  <a:pt x="159362" y="56264"/>
                  <a:pt x="153146" y="38871"/>
                  <a:pt x="149304" y="16659"/>
                </a:cubicBezTo>
                <a:lnTo>
                  <a:pt x="145322" y="16659"/>
                </a:lnTo>
                <a:lnTo>
                  <a:pt x="145322" y="9953"/>
                </a:lnTo>
                <a:lnTo>
                  <a:pt x="193100" y="9953"/>
                </a:lnTo>
                <a:close/>
                <a:moveTo>
                  <a:pt x="1337918" y="9534"/>
                </a:moveTo>
                <a:cubicBezTo>
                  <a:pt x="1344414" y="9604"/>
                  <a:pt x="1349618" y="11280"/>
                  <a:pt x="1353530" y="14563"/>
                </a:cubicBezTo>
                <a:cubicBezTo>
                  <a:pt x="1357652" y="17986"/>
                  <a:pt x="1359712" y="22666"/>
                  <a:pt x="1359712" y="28603"/>
                </a:cubicBezTo>
                <a:cubicBezTo>
                  <a:pt x="1359712" y="37753"/>
                  <a:pt x="1355136" y="43970"/>
                  <a:pt x="1345986" y="47253"/>
                </a:cubicBezTo>
                <a:lnTo>
                  <a:pt x="1345986" y="47672"/>
                </a:lnTo>
                <a:cubicBezTo>
                  <a:pt x="1350736" y="48790"/>
                  <a:pt x="1354578" y="50990"/>
                  <a:pt x="1357512" y="54273"/>
                </a:cubicBezTo>
                <a:cubicBezTo>
                  <a:pt x="1360724" y="57835"/>
                  <a:pt x="1362332" y="62166"/>
                  <a:pt x="1362332" y="67265"/>
                </a:cubicBezTo>
                <a:cubicBezTo>
                  <a:pt x="1362332" y="73901"/>
                  <a:pt x="1359992" y="79244"/>
                  <a:pt x="1355312" y="83296"/>
                </a:cubicBezTo>
                <a:cubicBezTo>
                  <a:pt x="1350842" y="87137"/>
                  <a:pt x="1345148" y="89058"/>
                  <a:pt x="1338234" y="89058"/>
                </a:cubicBezTo>
                <a:cubicBezTo>
                  <a:pt x="1328454" y="89058"/>
                  <a:pt x="1320352" y="85566"/>
                  <a:pt x="1313926" y="78581"/>
                </a:cubicBezTo>
                <a:lnTo>
                  <a:pt x="1318326" y="73028"/>
                </a:lnTo>
                <a:cubicBezTo>
                  <a:pt x="1324124" y="78965"/>
                  <a:pt x="1330584" y="81934"/>
                  <a:pt x="1337710" y="81934"/>
                </a:cubicBezTo>
                <a:cubicBezTo>
                  <a:pt x="1342458" y="81934"/>
                  <a:pt x="1346300" y="80606"/>
                  <a:pt x="1349234" y="77952"/>
                </a:cubicBezTo>
                <a:cubicBezTo>
                  <a:pt x="1352238" y="75158"/>
                  <a:pt x="1353740" y="71526"/>
                  <a:pt x="1353740" y="67056"/>
                </a:cubicBezTo>
                <a:cubicBezTo>
                  <a:pt x="1353740" y="56438"/>
                  <a:pt x="1345638" y="51130"/>
                  <a:pt x="1329432" y="51130"/>
                </a:cubicBezTo>
                <a:lnTo>
                  <a:pt x="1329432" y="44424"/>
                </a:lnTo>
                <a:cubicBezTo>
                  <a:pt x="1343822" y="44424"/>
                  <a:pt x="1351016" y="39360"/>
                  <a:pt x="1351016" y="29232"/>
                </a:cubicBezTo>
                <a:cubicBezTo>
                  <a:pt x="1351016" y="25390"/>
                  <a:pt x="1349828" y="22317"/>
                  <a:pt x="1347454" y="20012"/>
                </a:cubicBezTo>
                <a:cubicBezTo>
                  <a:pt x="1345008" y="17707"/>
                  <a:pt x="1341726" y="16519"/>
                  <a:pt x="1337604" y="16449"/>
                </a:cubicBezTo>
                <a:cubicBezTo>
                  <a:pt x="1331806" y="16519"/>
                  <a:pt x="1326428" y="19104"/>
                  <a:pt x="1321470" y="24203"/>
                </a:cubicBezTo>
                <a:lnTo>
                  <a:pt x="1316754" y="18650"/>
                </a:lnTo>
                <a:cubicBezTo>
                  <a:pt x="1323320" y="12642"/>
                  <a:pt x="1330374" y="9604"/>
                  <a:pt x="1337918" y="9534"/>
                </a:cubicBezTo>
                <a:close/>
                <a:moveTo>
                  <a:pt x="1101660" y="4295"/>
                </a:moveTo>
                <a:lnTo>
                  <a:pt x="1110148" y="4295"/>
                </a:lnTo>
                <a:lnTo>
                  <a:pt x="1110148" y="77952"/>
                </a:lnTo>
                <a:cubicBezTo>
                  <a:pt x="1110148" y="80606"/>
                  <a:pt x="1111020" y="81934"/>
                  <a:pt x="1112766" y="81934"/>
                </a:cubicBezTo>
                <a:cubicBezTo>
                  <a:pt x="1113396" y="81934"/>
                  <a:pt x="1114058" y="81864"/>
                  <a:pt x="1114758" y="81724"/>
                </a:cubicBezTo>
                <a:lnTo>
                  <a:pt x="1116014" y="88325"/>
                </a:lnTo>
                <a:cubicBezTo>
                  <a:pt x="1114408" y="88814"/>
                  <a:pt x="1112696" y="89058"/>
                  <a:pt x="1110880" y="89058"/>
                </a:cubicBezTo>
                <a:cubicBezTo>
                  <a:pt x="1104734" y="89058"/>
                  <a:pt x="1101660" y="85147"/>
                  <a:pt x="1101660" y="77324"/>
                </a:cubicBezTo>
                <a:close/>
                <a:moveTo>
                  <a:pt x="539686" y="4295"/>
                </a:moveTo>
                <a:lnTo>
                  <a:pt x="548172" y="4295"/>
                </a:lnTo>
                <a:lnTo>
                  <a:pt x="548172" y="77952"/>
                </a:lnTo>
                <a:cubicBezTo>
                  <a:pt x="548172" y="80606"/>
                  <a:pt x="549046" y="81934"/>
                  <a:pt x="550792" y="81934"/>
                </a:cubicBezTo>
                <a:cubicBezTo>
                  <a:pt x="551420" y="81934"/>
                  <a:pt x="552084" y="81864"/>
                  <a:pt x="552782" y="81724"/>
                </a:cubicBezTo>
                <a:lnTo>
                  <a:pt x="554040" y="88325"/>
                </a:lnTo>
                <a:cubicBezTo>
                  <a:pt x="552434" y="88814"/>
                  <a:pt x="550722" y="89058"/>
                  <a:pt x="548906" y="89058"/>
                </a:cubicBezTo>
                <a:cubicBezTo>
                  <a:pt x="542758" y="89058"/>
                  <a:pt x="539686" y="85147"/>
                  <a:pt x="539686" y="77324"/>
                </a:cubicBezTo>
                <a:close/>
                <a:moveTo>
                  <a:pt x="1090374" y="2933"/>
                </a:moveTo>
                <a:cubicBezTo>
                  <a:pt x="1093586" y="2933"/>
                  <a:pt x="1096626" y="3562"/>
                  <a:pt x="1099488" y="4819"/>
                </a:cubicBezTo>
                <a:lnTo>
                  <a:pt x="1097602" y="11420"/>
                </a:lnTo>
                <a:cubicBezTo>
                  <a:pt x="1095438" y="10372"/>
                  <a:pt x="1093272" y="9848"/>
                  <a:pt x="1091106" y="9848"/>
                </a:cubicBezTo>
                <a:cubicBezTo>
                  <a:pt x="1085658" y="9848"/>
                  <a:pt x="1082934" y="13690"/>
                  <a:pt x="1082934" y="21374"/>
                </a:cubicBezTo>
                <a:lnTo>
                  <a:pt x="1082934" y="31118"/>
                </a:lnTo>
                <a:lnTo>
                  <a:pt x="1095088" y="31118"/>
                </a:lnTo>
                <a:lnTo>
                  <a:pt x="1095088" y="38138"/>
                </a:lnTo>
                <a:lnTo>
                  <a:pt x="1082934" y="38138"/>
                </a:lnTo>
                <a:lnTo>
                  <a:pt x="1082934" y="87696"/>
                </a:lnTo>
                <a:lnTo>
                  <a:pt x="1074342" y="87696"/>
                </a:lnTo>
                <a:lnTo>
                  <a:pt x="1074342" y="38138"/>
                </a:lnTo>
                <a:lnTo>
                  <a:pt x="1066590" y="38138"/>
                </a:lnTo>
                <a:lnTo>
                  <a:pt x="1066590" y="31642"/>
                </a:lnTo>
                <a:lnTo>
                  <a:pt x="1074342" y="31118"/>
                </a:lnTo>
                <a:lnTo>
                  <a:pt x="1074342" y="21269"/>
                </a:lnTo>
                <a:cubicBezTo>
                  <a:pt x="1074342" y="9045"/>
                  <a:pt x="1079686" y="2933"/>
                  <a:pt x="1090374" y="2933"/>
                </a:cubicBezTo>
                <a:close/>
                <a:moveTo>
                  <a:pt x="90524" y="1047"/>
                </a:moveTo>
                <a:lnTo>
                  <a:pt x="95134" y="7019"/>
                </a:lnTo>
                <a:cubicBezTo>
                  <a:pt x="83750" y="9674"/>
                  <a:pt x="69954" y="11665"/>
                  <a:pt x="53748" y="12992"/>
                </a:cubicBezTo>
                <a:lnTo>
                  <a:pt x="53748" y="30908"/>
                </a:lnTo>
                <a:lnTo>
                  <a:pt x="88010" y="30908"/>
                </a:lnTo>
                <a:lnTo>
                  <a:pt x="89268" y="30594"/>
                </a:lnTo>
                <a:lnTo>
                  <a:pt x="93354" y="31851"/>
                </a:lnTo>
                <a:cubicBezTo>
                  <a:pt x="90840" y="49244"/>
                  <a:pt x="85670" y="63598"/>
                  <a:pt x="77846" y="74914"/>
                </a:cubicBezTo>
                <a:cubicBezTo>
                  <a:pt x="83016" y="81829"/>
                  <a:pt x="89302" y="86928"/>
                  <a:pt x="96706" y="90211"/>
                </a:cubicBezTo>
                <a:cubicBezTo>
                  <a:pt x="94680" y="91957"/>
                  <a:pt x="93110" y="93843"/>
                  <a:pt x="91992" y="95869"/>
                </a:cubicBezTo>
                <a:cubicBezTo>
                  <a:pt x="84798" y="92097"/>
                  <a:pt x="78720" y="86893"/>
                  <a:pt x="73760" y="80257"/>
                </a:cubicBezTo>
                <a:cubicBezTo>
                  <a:pt x="68172" y="86893"/>
                  <a:pt x="61642" y="92097"/>
                  <a:pt x="54168" y="95869"/>
                </a:cubicBezTo>
                <a:cubicBezTo>
                  <a:pt x="53050" y="93773"/>
                  <a:pt x="51654" y="91887"/>
                  <a:pt x="49976" y="90211"/>
                </a:cubicBezTo>
                <a:cubicBezTo>
                  <a:pt x="57520" y="86858"/>
                  <a:pt x="64122" y="81619"/>
                  <a:pt x="69780" y="74495"/>
                </a:cubicBezTo>
                <a:cubicBezTo>
                  <a:pt x="63982" y="64785"/>
                  <a:pt x="59512" y="52387"/>
                  <a:pt x="56368" y="37299"/>
                </a:cubicBezTo>
                <a:lnTo>
                  <a:pt x="53748" y="37299"/>
                </a:lnTo>
                <a:lnTo>
                  <a:pt x="53748" y="43586"/>
                </a:lnTo>
                <a:cubicBezTo>
                  <a:pt x="53748" y="67335"/>
                  <a:pt x="50360" y="84832"/>
                  <a:pt x="43586" y="96078"/>
                </a:cubicBezTo>
                <a:cubicBezTo>
                  <a:pt x="41978" y="94472"/>
                  <a:pt x="40128" y="93179"/>
                  <a:pt x="38032" y="92202"/>
                </a:cubicBezTo>
                <a:cubicBezTo>
                  <a:pt x="44110" y="81724"/>
                  <a:pt x="47148" y="65519"/>
                  <a:pt x="47148" y="43586"/>
                </a:cubicBezTo>
                <a:lnTo>
                  <a:pt x="47148" y="7543"/>
                </a:lnTo>
                <a:cubicBezTo>
                  <a:pt x="66148" y="5867"/>
                  <a:pt x="80606" y="3702"/>
                  <a:pt x="90524" y="1047"/>
                </a:cubicBezTo>
                <a:close/>
                <a:moveTo>
                  <a:pt x="254602" y="209"/>
                </a:moveTo>
                <a:lnTo>
                  <a:pt x="261832" y="209"/>
                </a:lnTo>
                <a:lnTo>
                  <a:pt x="261832" y="12992"/>
                </a:lnTo>
                <a:lnTo>
                  <a:pt x="300284" y="12992"/>
                </a:lnTo>
                <a:lnTo>
                  <a:pt x="300284" y="19697"/>
                </a:lnTo>
                <a:lnTo>
                  <a:pt x="261832" y="19697"/>
                </a:lnTo>
                <a:lnTo>
                  <a:pt x="261832" y="46520"/>
                </a:lnTo>
                <a:lnTo>
                  <a:pt x="304580" y="46520"/>
                </a:lnTo>
                <a:lnTo>
                  <a:pt x="304580" y="53120"/>
                </a:lnTo>
                <a:lnTo>
                  <a:pt x="266862" y="53120"/>
                </a:lnTo>
                <a:cubicBezTo>
                  <a:pt x="277828" y="67859"/>
                  <a:pt x="291134" y="78651"/>
                  <a:pt x="306780" y="85496"/>
                </a:cubicBezTo>
                <a:cubicBezTo>
                  <a:pt x="305174" y="86893"/>
                  <a:pt x="303568" y="88814"/>
                  <a:pt x="301960" y="91259"/>
                </a:cubicBezTo>
                <a:cubicBezTo>
                  <a:pt x="286244" y="83505"/>
                  <a:pt x="272868" y="71910"/>
                  <a:pt x="261832" y="56473"/>
                </a:cubicBezTo>
                <a:lnTo>
                  <a:pt x="261832" y="95554"/>
                </a:lnTo>
                <a:lnTo>
                  <a:pt x="254602" y="95554"/>
                </a:lnTo>
                <a:lnTo>
                  <a:pt x="254602" y="56788"/>
                </a:lnTo>
                <a:cubicBezTo>
                  <a:pt x="243916" y="71666"/>
                  <a:pt x="230714" y="83051"/>
                  <a:pt x="214998" y="90944"/>
                </a:cubicBezTo>
                <a:cubicBezTo>
                  <a:pt x="213530" y="88709"/>
                  <a:pt x="211890" y="86788"/>
                  <a:pt x="210074" y="85182"/>
                </a:cubicBezTo>
                <a:cubicBezTo>
                  <a:pt x="225860" y="78406"/>
                  <a:pt x="239060" y="67719"/>
                  <a:pt x="249678" y="53120"/>
                </a:cubicBezTo>
                <a:lnTo>
                  <a:pt x="212168" y="53120"/>
                </a:lnTo>
                <a:lnTo>
                  <a:pt x="212168" y="46520"/>
                </a:lnTo>
                <a:lnTo>
                  <a:pt x="254602" y="46520"/>
                </a:lnTo>
                <a:lnTo>
                  <a:pt x="254602" y="19697"/>
                </a:lnTo>
                <a:lnTo>
                  <a:pt x="217198" y="19697"/>
                </a:lnTo>
                <a:lnTo>
                  <a:pt x="217198" y="12992"/>
                </a:lnTo>
                <a:lnTo>
                  <a:pt x="254602" y="12992"/>
                </a:lnTo>
                <a:close/>
                <a:moveTo>
                  <a:pt x="124052" y="104"/>
                </a:moveTo>
                <a:lnTo>
                  <a:pt x="130864" y="104"/>
                </a:lnTo>
                <a:lnTo>
                  <a:pt x="130864" y="22526"/>
                </a:lnTo>
                <a:lnTo>
                  <a:pt x="145112" y="22526"/>
                </a:lnTo>
                <a:lnTo>
                  <a:pt x="145112" y="29127"/>
                </a:lnTo>
                <a:lnTo>
                  <a:pt x="130864" y="29127"/>
                </a:lnTo>
                <a:lnTo>
                  <a:pt x="130864" y="33318"/>
                </a:lnTo>
                <a:cubicBezTo>
                  <a:pt x="134216" y="36671"/>
                  <a:pt x="140084" y="43411"/>
                  <a:pt x="148466" y="53540"/>
                </a:cubicBezTo>
                <a:lnTo>
                  <a:pt x="144064" y="59721"/>
                </a:lnTo>
                <a:cubicBezTo>
                  <a:pt x="141132" y="54972"/>
                  <a:pt x="136730" y="48860"/>
                  <a:pt x="130864" y="41386"/>
                </a:cubicBezTo>
                <a:lnTo>
                  <a:pt x="130864" y="95450"/>
                </a:lnTo>
                <a:lnTo>
                  <a:pt x="124052" y="95450"/>
                </a:lnTo>
                <a:lnTo>
                  <a:pt x="124052" y="41281"/>
                </a:lnTo>
                <a:cubicBezTo>
                  <a:pt x="119302" y="56508"/>
                  <a:pt x="113854" y="68173"/>
                  <a:pt x="107708" y="76276"/>
                </a:cubicBezTo>
                <a:cubicBezTo>
                  <a:pt x="106660" y="73831"/>
                  <a:pt x="105264" y="71596"/>
                  <a:pt x="103516" y="69570"/>
                </a:cubicBezTo>
                <a:cubicBezTo>
                  <a:pt x="111550" y="60071"/>
                  <a:pt x="117732" y="46590"/>
                  <a:pt x="122062" y="29127"/>
                </a:cubicBezTo>
                <a:lnTo>
                  <a:pt x="106346" y="29127"/>
                </a:lnTo>
                <a:lnTo>
                  <a:pt x="106346" y="22526"/>
                </a:lnTo>
                <a:lnTo>
                  <a:pt x="124052" y="22526"/>
                </a:lnTo>
                <a:close/>
                <a:moveTo>
                  <a:pt x="358958" y="0"/>
                </a:moveTo>
                <a:lnTo>
                  <a:pt x="366816" y="1152"/>
                </a:lnTo>
                <a:cubicBezTo>
                  <a:pt x="364930" y="6461"/>
                  <a:pt x="363184" y="10896"/>
                  <a:pt x="361578" y="14459"/>
                </a:cubicBezTo>
                <a:lnTo>
                  <a:pt x="399402" y="14459"/>
                </a:lnTo>
                <a:lnTo>
                  <a:pt x="399402" y="95240"/>
                </a:lnTo>
                <a:lnTo>
                  <a:pt x="392172" y="95240"/>
                </a:lnTo>
                <a:lnTo>
                  <a:pt x="392172" y="89792"/>
                </a:lnTo>
                <a:lnTo>
                  <a:pt x="335384" y="89792"/>
                </a:lnTo>
                <a:lnTo>
                  <a:pt x="335384" y="95764"/>
                </a:lnTo>
                <a:lnTo>
                  <a:pt x="328364" y="95764"/>
                </a:lnTo>
                <a:lnTo>
                  <a:pt x="328364" y="14459"/>
                </a:lnTo>
                <a:lnTo>
                  <a:pt x="354558" y="14459"/>
                </a:lnTo>
                <a:cubicBezTo>
                  <a:pt x="356304" y="9988"/>
                  <a:pt x="357770" y="5168"/>
                  <a:pt x="358958" y="0"/>
                </a:cubicBezTo>
                <a:close/>
                <a:moveTo>
                  <a:pt x="26298" y="0"/>
                </a:moveTo>
                <a:lnTo>
                  <a:pt x="32688" y="0"/>
                </a:lnTo>
                <a:lnTo>
                  <a:pt x="32688" y="29337"/>
                </a:lnTo>
                <a:lnTo>
                  <a:pt x="42224" y="29337"/>
                </a:lnTo>
                <a:lnTo>
                  <a:pt x="42224" y="35623"/>
                </a:lnTo>
                <a:lnTo>
                  <a:pt x="14354" y="35623"/>
                </a:lnTo>
                <a:lnTo>
                  <a:pt x="14354" y="43796"/>
                </a:lnTo>
                <a:cubicBezTo>
                  <a:pt x="14354" y="47078"/>
                  <a:pt x="14318" y="49558"/>
                  <a:pt x="14248" y="51235"/>
                </a:cubicBezTo>
                <a:lnTo>
                  <a:pt x="35728" y="51235"/>
                </a:lnTo>
                <a:lnTo>
                  <a:pt x="35728" y="95554"/>
                </a:lnTo>
                <a:lnTo>
                  <a:pt x="29336" y="95554"/>
                </a:lnTo>
                <a:lnTo>
                  <a:pt x="29336" y="57521"/>
                </a:lnTo>
                <a:lnTo>
                  <a:pt x="14038" y="57521"/>
                </a:lnTo>
                <a:cubicBezTo>
                  <a:pt x="13130" y="74006"/>
                  <a:pt x="10128" y="86788"/>
                  <a:pt x="5028" y="95869"/>
                </a:cubicBezTo>
                <a:cubicBezTo>
                  <a:pt x="3632" y="94332"/>
                  <a:pt x="1954" y="92935"/>
                  <a:pt x="0" y="91678"/>
                </a:cubicBezTo>
                <a:cubicBezTo>
                  <a:pt x="5238" y="81549"/>
                  <a:pt x="7858" y="65589"/>
                  <a:pt x="7858" y="43796"/>
                </a:cubicBezTo>
                <a:lnTo>
                  <a:pt x="7858" y="2305"/>
                </a:lnTo>
                <a:lnTo>
                  <a:pt x="14354" y="2305"/>
                </a:lnTo>
                <a:lnTo>
                  <a:pt x="14354" y="29337"/>
                </a:lnTo>
                <a:lnTo>
                  <a:pt x="26298" y="29337"/>
                </a:lnTo>
                <a:close/>
              </a:path>
            </a:pathLst>
          </a:custGeom>
          <a:solidFill>
            <a:srgbClr val="E6E6E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fontAlgn="base"/>
            <a:endParaRPr lang="zh-CN" altLang="en-US" sz="800" dirty="0">
              <a:solidFill>
                <a:srgbClr val="E6E6E6"/>
              </a:solidFill>
            </a:endParaRPr>
          </a:p>
        </p:txBody>
      </p:sp>
      <p:sp>
        <p:nvSpPr>
          <p:cNvPr id="6" name="文本框 5"/>
          <p:cNvSpPr txBox="1"/>
          <p:nvPr userDrawn="1"/>
        </p:nvSpPr>
        <p:spPr>
          <a:xfrm>
            <a:off x="-16011022" y="-21258373"/>
            <a:ext cx="1965874" cy="113995"/>
          </a:xfrm>
          <a:custGeom>
            <a:avLst/>
            <a:gdLst/>
            <a:ahLst/>
            <a:cxnLst/>
            <a:rect l="l" t="t" r="r" b="b"/>
            <a:pathLst>
              <a:path w="1965874" h="113995">
                <a:moveTo>
                  <a:pt x="891806" y="87487"/>
                </a:moveTo>
                <a:cubicBezTo>
                  <a:pt x="887684" y="90420"/>
                  <a:pt x="885624" y="93808"/>
                  <a:pt x="885624" y="97650"/>
                </a:cubicBezTo>
                <a:cubicBezTo>
                  <a:pt x="885624" y="100793"/>
                  <a:pt x="887126" y="103308"/>
                  <a:pt x="890130" y="105194"/>
                </a:cubicBezTo>
                <a:cubicBezTo>
                  <a:pt x="893134" y="107080"/>
                  <a:pt x="897290" y="108023"/>
                  <a:pt x="902598" y="108023"/>
                </a:cubicBezTo>
                <a:cubicBezTo>
                  <a:pt x="908046" y="108023"/>
                  <a:pt x="912586" y="106765"/>
                  <a:pt x="916218" y="104251"/>
                </a:cubicBezTo>
                <a:cubicBezTo>
                  <a:pt x="919572" y="101876"/>
                  <a:pt x="921248" y="99082"/>
                  <a:pt x="921248" y="95869"/>
                </a:cubicBezTo>
                <a:cubicBezTo>
                  <a:pt x="921248" y="90909"/>
                  <a:pt x="917302" y="88430"/>
                  <a:pt x="909408" y="88430"/>
                </a:cubicBezTo>
                <a:lnTo>
                  <a:pt x="899036" y="88430"/>
                </a:lnTo>
                <a:cubicBezTo>
                  <a:pt x="896870" y="88430"/>
                  <a:pt x="894460" y="88115"/>
                  <a:pt x="891806" y="87487"/>
                </a:cubicBezTo>
                <a:close/>
                <a:moveTo>
                  <a:pt x="429472" y="75438"/>
                </a:moveTo>
                <a:cubicBezTo>
                  <a:pt x="431288" y="75438"/>
                  <a:pt x="432824" y="76066"/>
                  <a:pt x="434082" y="77324"/>
                </a:cubicBezTo>
                <a:cubicBezTo>
                  <a:pt x="435340" y="78651"/>
                  <a:pt x="435968" y="80327"/>
                  <a:pt x="435968" y="82353"/>
                </a:cubicBezTo>
                <a:cubicBezTo>
                  <a:pt x="435968" y="84309"/>
                  <a:pt x="435340" y="85915"/>
                  <a:pt x="434082" y="87172"/>
                </a:cubicBezTo>
                <a:cubicBezTo>
                  <a:pt x="432824" y="88430"/>
                  <a:pt x="431288" y="89058"/>
                  <a:pt x="429472" y="89058"/>
                </a:cubicBezTo>
                <a:cubicBezTo>
                  <a:pt x="427726" y="89058"/>
                  <a:pt x="426224" y="88430"/>
                  <a:pt x="424966" y="87172"/>
                </a:cubicBezTo>
                <a:cubicBezTo>
                  <a:pt x="423710" y="85915"/>
                  <a:pt x="423080" y="84309"/>
                  <a:pt x="423080" y="82353"/>
                </a:cubicBezTo>
                <a:cubicBezTo>
                  <a:pt x="423080" y="80327"/>
                  <a:pt x="423710" y="78651"/>
                  <a:pt x="424966" y="77324"/>
                </a:cubicBezTo>
                <a:cubicBezTo>
                  <a:pt x="426224" y="76066"/>
                  <a:pt x="427726" y="75438"/>
                  <a:pt x="429472" y="75438"/>
                </a:cubicBezTo>
                <a:close/>
                <a:moveTo>
                  <a:pt x="335384" y="66846"/>
                </a:moveTo>
                <a:lnTo>
                  <a:pt x="335384" y="83191"/>
                </a:lnTo>
                <a:lnTo>
                  <a:pt x="392172" y="83191"/>
                </a:lnTo>
                <a:lnTo>
                  <a:pt x="392172" y="66846"/>
                </a:lnTo>
                <a:close/>
                <a:moveTo>
                  <a:pt x="856868" y="57731"/>
                </a:moveTo>
                <a:cubicBezTo>
                  <a:pt x="847158" y="58848"/>
                  <a:pt x="840174" y="60629"/>
                  <a:pt x="835914" y="63074"/>
                </a:cubicBezTo>
                <a:cubicBezTo>
                  <a:pt x="832002" y="65449"/>
                  <a:pt x="830046" y="68627"/>
                  <a:pt x="830046" y="72609"/>
                </a:cubicBezTo>
                <a:cubicBezTo>
                  <a:pt x="830046" y="78965"/>
                  <a:pt x="833538" y="82143"/>
                  <a:pt x="840524" y="82143"/>
                </a:cubicBezTo>
                <a:cubicBezTo>
                  <a:pt x="845552" y="82143"/>
                  <a:pt x="851000" y="79524"/>
                  <a:pt x="856868" y="74285"/>
                </a:cubicBezTo>
                <a:close/>
                <a:moveTo>
                  <a:pt x="482440" y="50606"/>
                </a:moveTo>
                <a:lnTo>
                  <a:pt x="482440" y="80781"/>
                </a:lnTo>
                <a:lnTo>
                  <a:pt x="496270" y="80781"/>
                </a:lnTo>
                <a:cubicBezTo>
                  <a:pt x="510870" y="80781"/>
                  <a:pt x="518168" y="75507"/>
                  <a:pt x="518168" y="64960"/>
                </a:cubicBezTo>
                <a:cubicBezTo>
                  <a:pt x="518168" y="55391"/>
                  <a:pt x="510870" y="50606"/>
                  <a:pt x="496270" y="50606"/>
                </a:cubicBezTo>
                <a:close/>
                <a:moveTo>
                  <a:pt x="1220056" y="49977"/>
                </a:moveTo>
                <a:cubicBezTo>
                  <a:pt x="1212652" y="54657"/>
                  <a:pt x="1208950" y="60664"/>
                  <a:pt x="1208950" y="67999"/>
                </a:cubicBezTo>
                <a:cubicBezTo>
                  <a:pt x="1208950" y="72190"/>
                  <a:pt x="1210522" y="75682"/>
                  <a:pt x="1213666" y="78476"/>
                </a:cubicBezTo>
                <a:cubicBezTo>
                  <a:pt x="1216878" y="81270"/>
                  <a:pt x="1220860" y="82667"/>
                  <a:pt x="1225610" y="82667"/>
                </a:cubicBezTo>
                <a:cubicBezTo>
                  <a:pt x="1230150" y="82667"/>
                  <a:pt x="1233886" y="81375"/>
                  <a:pt x="1236820" y="78790"/>
                </a:cubicBezTo>
                <a:cubicBezTo>
                  <a:pt x="1239614" y="76276"/>
                  <a:pt x="1241012" y="73063"/>
                  <a:pt x="1241012" y="69151"/>
                </a:cubicBezTo>
                <a:cubicBezTo>
                  <a:pt x="1241012" y="64401"/>
                  <a:pt x="1238916" y="60420"/>
                  <a:pt x="1234724" y="57207"/>
                </a:cubicBezTo>
                <a:cubicBezTo>
                  <a:pt x="1232140" y="55321"/>
                  <a:pt x="1227250" y="52911"/>
                  <a:pt x="1220056" y="49977"/>
                </a:cubicBezTo>
                <a:close/>
                <a:moveTo>
                  <a:pt x="335384" y="44215"/>
                </a:moveTo>
                <a:lnTo>
                  <a:pt x="335384" y="60350"/>
                </a:lnTo>
                <a:lnTo>
                  <a:pt x="392172" y="60350"/>
                </a:lnTo>
                <a:lnTo>
                  <a:pt x="392172" y="44215"/>
                </a:lnTo>
                <a:close/>
                <a:moveTo>
                  <a:pt x="62130" y="37299"/>
                </a:moveTo>
                <a:cubicBezTo>
                  <a:pt x="64786" y="49942"/>
                  <a:pt x="68662" y="60490"/>
                  <a:pt x="73760" y="68942"/>
                </a:cubicBezTo>
                <a:cubicBezTo>
                  <a:pt x="79558" y="60071"/>
                  <a:pt x="83644" y="49523"/>
                  <a:pt x="86020" y="37299"/>
                </a:cubicBezTo>
                <a:close/>
                <a:moveTo>
                  <a:pt x="961320" y="36880"/>
                </a:moveTo>
                <a:cubicBezTo>
                  <a:pt x="956220" y="36880"/>
                  <a:pt x="952100" y="38976"/>
                  <a:pt x="948956" y="43167"/>
                </a:cubicBezTo>
                <a:cubicBezTo>
                  <a:pt x="945742" y="47288"/>
                  <a:pt x="944136" y="52736"/>
                  <a:pt x="944136" y="59512"/>
                </a:cubicBezTo>
                <a:cubicBezTo>
                  <a:pt x="944136" y="66217"/>
                  <a:pt x="945742" y="71631"/>
                  <a:pt x="948956" y="75752"/>
                </a:cubicBezTo>
                <a:cubicBezTo>
                  <a:pt x="952100" y="79873"/>
                  <a:pt x="956220" y="81934"/>
                  <a:pt x="961320" y="81934"/>
                </a:cubicBezTo>
                <a:cubicBezTo>
                  <a:pt x="966418" y="81934"/>
                  <a:pt x="970574" y="79873"/>
                  <a:pt x="973788" y="75752"/>
                </a:cubicBezTo>
                <a:cubicBezTo>
                  <a:pt x="977000" y="71631"/>
                  <a:pt x="978608" y="66217"/>
                  <a:pt x="978608" y="59512"/>
                </a:cubicBezTo>
                <a:cubicBezTo>
                  <a:pt x="978608" y="52806"/>
                  <a:pt x="977000" y="47358"/>
                  <a:pt x="973788" y="43167"/>
                </a:cubicBezTo>
                <a:cubicBezTo>
                  <a:pt x="970574" y="38976"/>
                  <a:pt x="966418" y="36880"/>
                  <a:pt x="961320" y="36880"/>
                </a:cubicBezTo>
                <a:close/>
                <a:moveTo>
                  <a:pt x="655890" y="36566"/>
                </a:moveTo>
                <a:cubicBezTo>
                  <a:pt x="651560" y="36566"/>
                  <a:pt x="647822" y="38173"/>
                  <a:pt x="644680" y="41386"/>
                </a:cubicBezTo>
                <a:cubicBezTo>
                  <a:pt x="641396" y="44808"/>
                  <a:pt x="639476" y="49384"/>
                  <a:pt x="638918" y="55111"/>
                </a:cubicBezTo>
                <a:lnTo>
                  <a:pt x="670560" y="55111"/>
                </a:lnTo>
                <a:cubicBezTo>
                  <a:pt x="670560" y="42748"/>
                  <a:pt x="665670" y="36566"/>
                  <a:pt x="655890" y="36566"/>
                </a:cubicBezTo>
                <a:close/>
                <a:moveTo>
                  <a:pt x="901236" y="36042"/>
                </a:moveTo>
                <a:cubicBezTo>
                  <a:pt x="897604" y="36042"/>
                  <a:pt x="894600" y="37265"/>
                  <a:pt x="892224" y="39709"/>
                </a:cubicBezTo>
                <a:cubicBezTo>
                  <a:pt x="889780" y="42224"/>
                  <a:pt x="888558" y="45612"/>
                  <a:pt x="888558" y="49872"/>
                </a:cubicBezTo>
                <a:cubicBezTo>
                  <a:pt x="888558" y="53994"/>
                  <a:pt x="889816" y="57381"/>
                  <a:pt x="892330" y="60036"/>
                </a:cubicBezTo>
                <a:cubicBezTo>
                  <a:pt x="894774" y="62620"/>
                  <a:pt x="897744" y="63912"/>
                  <a:pt x="901236" y="63912"/>
                </a:cubicBezTo>
                <a:cubicBezTo>
                  <a:pt x="904728" y="63912"/>
                  <a:pt x="907696" y="62620"/>
                  <a:pt x="910142" y="60036"/>
                </a:cubicBezTo>
                <a:cubicBezTo>
                  <a:pt x="912656" y="57381"/>
                  <a:pt x="913914" y="53994"/>
                  <a:pt x="913914" y="49872"/>
                </a:cubicBezTo>
                <a:cubicBezTo>
                  <a:pt x="913914" y="45681"/>
                  <a:pt x="912656" y="42294"/>
                  <a:pt x="910142" y="39709"/>
                </a:cubicBezTo>
                <a:cubicBezTo>
                  <a:pt x="907766" y="37265"/>
                  <a:pt x="904798" y="36042"/>
                  <a:pt x="901236" y="36042"/>
                </a:cubicBezTo>
                <a:close/>
                <a:moveTo>
                  <a:pt x="429472" y="32689"/>
                </a:moveTo>
                <a:cubicBezTo>
                  <a:pt x="431288" y="32689"/>
                  <a:pt x="432824" y="33318"/>
                  <a:pt x="434082" y="34575"/>
                </a:cubicBezTo>
                <a:cubicBezTo>
                  <a:pt x="435340" y="35902"/>
                  <a:pt x="435968" y="37579"/>
                  <a:pt x="435968" y="39605"/>
                </a:cubicBezTo>
                <a:cubicBezTo>
                  <a:pt x="435968" y="41560"/>
                  <a:pt x="435340" y="43167"/>
                  <a:pt x="434082" y="44424"/>
                </a:cubicBezTo>
                <a:cubicBezTo>
                  <a:pt x="432824" y="45681"/>
                  <a:pt x="431288" y="46310"/>
                  <a:pt x="429472" y="46310"/>
                </a:cubicBezTo>
                <a:cubicBezTo>
                  <a:pt x="427726" y="46310"/>
                  <a:pt x="426224" y="45681"/>
                  <a:pt x="424966" y="44424"/>
                </a:cubicBezTo>
                <a:cubicBezTo>
                  <a:pt x="423710" y="43167"/>
                  <a:pt x="423080" y="41560"/>
                  <a:pt x="423080" y="39605"/>
                </a:cubicBezTo>
                <a:cubicBezTo>
                  <a:pt x="423080" y="37579"/>
                  <a:pt x="423710" y="35902"/>
                  <a:pt x="424966" y="34575"/>
                </a:cubicBezTo>
                <a:cubicBezTo>
                  <a:pt x="426224" y="33318"/>
                  <a:pt x="427726" y="32689"/>
                  <a:pt x="429472" y="32689"/>
                </a:cubicBezTo>
                <a:close/>
                <a:moveTo>
                  <a:pt x="1121644" y="31118"/>
                </a:moveTo>
                <a:lnTo>
                  <a:pt x="1130550" y="31118"/>
                </a:lnTo>
                <a:lnTo>
                  <a:pt x="1142600" y="63493"/>
                </a:lnTo>
                <a:lnTo>
                  <a:pt x="1148258" y="79419"/>
                </a:lnTo>
                <a:lnTo>
                  <a:pt x="1148780" y="79419"/>
                </a:lnTo>
                <a:cubicBezTo>
                  <a:pt x="1149130" y="78371"/>
                  <a:pt x="1149934" y="75682"/>
                  <a:pt x="1151190" y="71351"/>
                </a:cubicBezTo>
                <a:cubicBezTo>
                  <a:pt x="1152168" y="67999"/>
                  <a:pt x="1152972" y="65379"/>
                  <a:pt x="1153600" y="63493"/>
                </a:cubicBezTo>
                <a:lnTo>
                  <a:pt x="1164182" y="31118"/>
                </a:lnTo>
                <a:lnTo>
                  <a:pt x="1172564" y="31118"/>
                </a:lnTo>
                <a:lnTo>
                  <a:pt x="1150982" y="92935"/>
                </a:lnTo>
                <a:cubicBezTo>
                  <a:pt x="1146440" y="105927"/>
                  <a:pt x="1139560" y="112423"/>
                  <a:pt x="1130340" y="112423"/>
                </a:cubicBezTo>
                <a:cubicBezTo>
                  <a:pt x="1127896" y="112423"/>
                  <a:pt x="1125730" y="112039"/>
                  <a:pt x="1123844" y="111271"/>
                </a:cubicBezTo>
                <a:lnTo>
                  <a:pt x="1125626" y="104355"/>
                </a:lnTo>
                <a:cubicBezTo>
                  <a:pt x="1127162" y="104914"/>
                  <a:pt x="1128630" y="105194"/>
                  <a:pt x="1130026" y="105194"/>
                </a:cubicBezTo>
                <a:cubicBezTo>
                  <a:pt x="1135894" y="105194"/>
                  <a:pt x="1140294" y="100933"/>
                  <a:pt x="1143228" y="92411"/>
                </a:cubicBezTo>
                <a:lnTo>
                  <a:pt x="1144486" y="88011"/>
                </a:lnTo>
                <a:close/>
                <a:moveTo>
                  <a:pt x="567422" y="31118"/>
                </a:moveTo>
                <a:lnTo>
                  <a:pt x="575910" y="31118"/>
                </a:lnTo>
                <a:lnTo>
                  <a:pt x="575910" y="66008"/>
                </a:lnTo>
                <a:cubicBezTo>
                  <a:pt x="575910" y="71456"/>
                  <a:pt x="576782" y="75403"/>
                  <a:pt x="578528" y="77847"/>
                </a:cubicBezTo>
                <a:cubicBezTo>
                  <a:pt x="580274" y="80362"/>
                  <a:pt x="583138" y="81619"/>
                  <a:pt x="587120" y="81619"/>
                </a:cubicBezTo>
                <a:cubicBezTo>
                  <a:pt x="592290" y="81619"/>
                  <a:pt x="597598" y="78301"/>
                  <a:pt x="603046" y="71666"/>
                </a:cubicBezTo>
                <a:lnTo>
                  <a:pt x="603046" y="31118"/>
                </a:lnTo>
                <a:lnTo>
                  <a:pt x="611532" y="31118"/>
                </a:lnTo>
                <a:lnTo>
                  <a:pt x="611532" y="87696"/>
                </a:lnTo>
                <a:lnTo>
                  <a:pt x="604512" y="87696"/>
                </a:lnTo>
                <a:lnTo>
                  <a:pt x="603780" y="78686"/>
                </a:lnTo>
                <a:lnTo>
                  <a:pt x="603466" y="78686"/>
                </a:lnTo>
                <a:cubicBezTo>
                  <a:pt x="597458" y="85601"/>
                  <a:pt x="591172" y="89058"/>
                  <a:pt x="584606" y="89058"/>
                </a:cubicBezTo>
                <a:cubicBezTo>
                  <a:pt x="573150" y="89058"/>
                  <a:pt x="567422" y="81724"/>
                  <a:pt x="567422" y="67056"/>
                </a:cubicBezTo>
                <a:close/>
                <a:moveTo>
                  <a:pt x="1033548" y="29651"/>
                </a:moveTo>
                <a:cubicBezTo>
                  <a:pt x="1045072" y="29651"/>
                  <a:pt x="1050836" y="37020"/>
                  <a:pt x="1050836" y="51758"/>
                </a:cubicBezTo>
                <a:lnTo>
                  <a:pt x="1050836" y="87696"/>
                </a:lnTo>
                <a:lnTo>
                  <a:pt x="1042244" y="87696"/>
                </a:lnTo>
                <a:lnTo>
                  <a:pt x="1042244" y="52806"/>
                </a:lnTo>
                <a:cubicBezTo>
                  <a:pt x="1042244" y="42329"/>
                  <a:pt x="1038506" y="37090"/>
                  <a:pt x="1031032" y="37090"/>
                </a:cubicBezTo>
                <a:cubicBezTo>
                  <a:pt x="1026214" y="37090"/>
                  <a:pt x="1020834" y="40163"/>
                  <a:pt x="1014898" y="46310"/>
                </a:cubicBezTo>
                <a:lnTo>
                  <a:pt x="1014898" y="87696"/>
                </a:lnTo>
                <a:lnTo>
                  <a:pt x="1006410" y="87696"/>
                </a:lnTo>
                <a:lnTo>
                  <a:pt x="1006410" y="31118"/>
                </a:lnTo>
                <a:lnTo>
                  <a:pt x="1013326" y="31118"/>
                </a:lnTo>
                <a:lnTo>
                  <a:pt x="1014164" y="39395"/>
                </a:lnTo>
                <a:lnTo>
                  <a:pt x="1014478" y="39395"/>
                </a:lnTo>
                <a:cubicBezTo>
                  <a:pt x="1021114" y="32899"/>
                  <a:pt x="1027470" y="29651"/>
                  <a:pt x="1033548" y="29651"/>
                </a:cubicBezTo>
                <a:close/>
                <a:moveTo>
                  <a:pt x="961320" y="29651"/>
                </a:moveTo>
                <a:cubicBezTo>
                  <a:pt x="968584" y="29651"/>
                  <a:pt x="974660" y="32270"/>
                  <a:pt x="979550" y="37509"/>
                </a:cubicBezTo>
                <a:cubicBezTo>
                  <a:pt x="984788" y="43027"/>
                  <a:pt x="987408" y="50361"/>
                  <a:pt x="987408" y="59512"/>
                </a:cubicBezTo>
                <a:cubicBezTo>
                  <a:pt x="987408" y="68522"/>
                  <a:pt x="984788" y="75787"/>
                  <a:pt x="979550" y="81305"/>
                </a:cubicBezTo>
                <a:cubicBezTo>
                  <a:pt x="974660" y="86474"/>
                  <a:pt x="968584" y="89058"/>
                  <a:pt x="961320" y="89058"/>
                </a:cubicBezTo>
                <a:cubicBezTo>
                  <a:pt x="954124" y="89058"/>
                  <a:pt x="948082" y="86474"/>
                  <a:pt x="943194" y="81305"/>
                </a:cubicBezTo>
                <a:cubicBezTo>
                  <a:pt x="937954" y="75787"/>
                  <a:pt x="935334" y="68522"/>
                  <a:pt x="935334" y="59512"/>
                </a:cubicBezTo>
                <a:cubicBezTo>
                  <a:pt x="935334" y="50361"/>
                  <a:pt x="937954" y="43027"/>
                  <a:pt x="943194" y="37509"/>
                </a:cubicBezTo>
                <a:cubicBezTo>
                  <a:pt x="948012" y="32270"/>
                  <a:pt x="954054" y="29651"/>
                  <a:pt x="961320" y="29651"/>
                </a:cubicBezTo>
                <a:close/>
                <a:moveTo>
                  <a:pt x="901236" y="29651"/>
                </a:moveTo>
                <a:cubicBezTo>
                  <a:pt x="903820" y="29651"/>
                  <a:pt x="906440" y="30140"/>
                  <a:pt x="909094" y="31118"/>
                </a:cubicBezTo>
                <a:lnTo>
                  <a:pt x="928686" y="31118"/>
                </a:lnTo>
                <a:lnTo>
                  <a:pt x="928686" y="37719"/>
                </a:lnTo>
                <a:lnTo>
                  <a:pt x="916742" y="37719"/>
                </a:lnTo>
                <a:cubicBezTo>
                  <a:pt x="920026" y="40862"/>
                  <a:pt x="921666" y="44948"/>
                  <a:pt x="921666" y="49977"/>
                </a:cubicBezTo>
                <a:cubicBezTo>
                  <a:pt x="921666" y="55914"/>
                  <a:pt x="919676" y="60734"/>
                  <a:pt x="915694" y="64436"/>
                </a:cubicBezTo>
                <a:cubicBezTo>
                  <a:pt x="911852" y="67999"/>
                  <a:pt x="907034" y="69780"/>
                  <a:pt x="901236" y="69780"/>
                </a:cubicBezTo>
                <a:cubicBezTo>
                  <a:pt x="898092" y="69780"/>
                  <a:pt x="895194" y="69081"/>
                  <a:pt x="892540" y="67684"/>
                </a:cubicBezTo>
                <a:cubicBezTo>
                  <a:pt x="890024" y="69850"/>
                  <a:pt x="888768" y="72224"/>
                  <a:pt x="888768" y="74809"/>
                </a:cubicBezTo>
                <a:cubicBezTo>
                  <a:pt x="888768" y="79070"/>
                  <a:pt x="892120" y="81200"/>
                  <a:pt x="898826" y="81200"/>
                </a:cubicBezTo>
                <a:lnTo>
                  <a:pt x="910142" y="81200"/>
                </a:lnTo>
                <a:cubicBezTo>
                  <a:pt x="923134" y="81200"/>
                  <a:pt x="929630" y="85671"/>
                  <a:pt x="929630" y="94611"/>
                </a:cubicBezTo>
                <a:cubicBezTo>
                  <a:pt x="929630" y="99920"/>
                  <a:pt x="927080" y="104425"/>
                  <a:pt x="921982" y="108127"/>
                </a:cubicBezTo>
                <a:cubicBezTo>
                  <a:pt x="916602" y="112039"/>
                  <a:pt x="909758" y="113995"/>
                  <a:pt x="901446" y="113995"/>
                </a:cubicBezTo>
                <a:cubicBezTo>
                  <a:pt x="894390" y="113995"/>
                  <a:pt x="888768" y="112668"/>
                  <a:pt x="884576" y="110013"/>
                </a:cubicBezTo>
                <a:cubicBezTo>
                  <a:pt x="880246" y="107289"/>
                  <a:pt x="878080" y="103517"/>
                  <a:pt x="878080" y="98698"/>
                </a:cubicBezTo>
                <a:cubicBezTo>
                  <a:pt x="878080" y="93738"/>
                  <a:pt x="880874" y="89408"/>
                  <a:pt x="886462" y="85706"/>
                </a:cubicBezTo>
                <a:lnTo>
                  <a:pt x="886462" y="85286"/>
                </a:lnTo>
                <a:cubicBezTo>
                  <a:pt x="883040" y="83191"/>
                  <a:pt x="881328" y="80083"/>
                  <a:pt x="881328" y="75961"/>
                </a:cubicBezTo>
                <a:cubicBezTo>
                  <a:pt x="881328" y="72050"/>
                  <a:pt x="883424" y="68557"/>
                  <a:pt x="887614" y="65484"/>
                </a:cubicBezTo>
                <a:lnTo>
                  <a:pt x="887614" y="65065"/>
                </a:lnTo>
                <a:cubicBezTo>
                  <a:pt x="882726" y="61153"/>
                  <a:pt x="880280" y="56089"/>
                  <a:pt x="880280" y="49872"/>
                </a:cubicBezTo>
                <a:cubicBezTo>
                  <a:pt x="880280" y="43865"/>
                  <a:pt x="882342" y="38976"/>
                  <a:pt x="886462" y="35204"/>
                </a:cubicBezTo>
                <a:cubicBezTo>
                  <a:pt x="890444" y="31502"/>
                  <a:pt x="895368" y="29651"/>
                  <a:pt x="901236" y="29651"/>
                </a:cubicBezTo>
                <a:close/>
                <a:moveTo>
                  <a:pt x="846182" y="29651"/>
                </a:moveTo>
                <a:cubicBezTo>
                  <a:pt x="858964" y="29651"/>
                  <a:pt x="865354" y="37299"/>
                  <a:pt x="865354" y="52597"/>
                </a:cubicBezTo>
                <a:lnTo>
                  <a:pt x="865354" y="87696"/>
                </a:lnTo>
                <a:lnTo>
                  <a:pt x="858334" y="87696"/>
                </a:lnTo>
                <a:lnTo>
                  <a:pt x="857602" y="80781"/>
                </a:lnTo>
                <a:lnTo>
                  <a:pt x="857288" y="80781"/>
                </a:lnTo>
                <a:cubicBezTo>
                  <a:pt x="850792" y="86299"/>
                  <a:pt x="844434" y="89058"/>
                  <a:pt x="838218" y="89058"/>
                </a:cubicBezTo>
                <a:cubicBezTo>
                  <a:pt x="833398" y="89058"/>
                  <a:pt x="829486" y="87696"/>
                  <a:pt x="826484" y="84972"/>
                </a:cubicBezTo>
                <a:cubicBezTo>
                  <a:pt x="823340" y="82038"/>
                  <a:pt x="821768" y="78092"/>
                  <a:pt x="821768" y="73133"/>
                </a:cubicBezTo>
                <a:cubicBezTo>
                  <a:pt x="821768" y="66986"/>
                  <a:pt x="824598" y="62236"/>
                  <a:pt x="830256" y="58883"/>
                </a:cubicBezTo>
                <a:cubicBezTo>
                  <a:pt x="835704" y="55670"/>
                  <a:pt x="844574" y="53365"/>
                  <a:pt x="856868" y="51968"/>
                </a:cubicBezTo>
                <a:cubicBezTo>
                  <a:pt x="857008" y="41840"/>
                  <a:pt x="852992" y="36776"/>
                  <a:pt x="844818" y="36776"/>
                </a:cubicBezTo>
                <a:cubicBezTo>
                  <a:pt x="839300" y="36776"/>
                  <a:pt x="833574" y="38871"/>
                  <a:pt x="827636" y="43062"/>
                </a:cubicBezTo>
                <a:lnTo>
                  <a:pt x="824178" y="37090"/>
                </a:lnTo>
                <a:cubicBezTo>
                  <a:pt x="831722" y="32131"/>
                  <a:pt x="839056" y="29651"/>
                  <a:pt x="846182" y="29651"/>
                </a:cubicBezTo>
                <a:close/>
                <a:moveTo>
                  <a:pt x="811434" y="29651"/>
                </a:moveTo>
                <a:cubicBezTo>
                  <a:pt x="813738" y="29651"/>
                  <a:pt x="815730" y="30070"/>
                  <a:pt x="817406" y="30908"/>
                </a:cubicBezTo>
                <a:lnTo>
                  <a:pt x="815730" y="38347"/>
                </a:lnTo>
                <a:cubicBezTo>
                  <a:pt x="813844" y="37719"/>
                  <a:pt x="812062" y="37404"/>
                  <a:pt x="810386" y="37404"/>
                </a:cubicBezTo>
                <a:cubicBezTo>
                  <a:pt x="804170" y="37404"/>
                  <a:pt x="799314" y="41875"/>
                  <a:pt x="795822" y="50815"/>
                </a:cubicBezTo>
                <a:lnTo>
                  <a:pt x="795822" y="87696"/>
                </a:lnTo>
                <a:lnTo>
                  <a:pt x="787336" y="87696"/>
                </a:lnTo>
                <a:lnTo>
                  <a:pt x="787336" y="31118"/>
                </a:lnTo>
                <a:lnTo>
                  <a:pt x="794250" y="31118"/>
                </a:lnTo>
                <a:lnTo>
                  <a:pt x="795090" y="41490"/>
                </a:lnTo>
                <a:lnTo>
                  <a:pt x="795404" y="41490"/>
                </a:lnTo>
                <a:cubicBezTo>
                  <a:pt x="799664" y="33597"/>
                  <a:pt x="805008" y="29651"/>
                  <a:pt x="811434" y="29651"/>
                </a:cubicBezTo>
                <a:close/>
                <a:moveTo>
                  <a:pt x="655786" y="29651"/>
                </a:moveTo>
                <a:cubicBezTo>
                  <a:pt x="662840" y="29651"/>
                  <a:pt x="668324" y="32026"/>
                  <a:pt x="672236" y="36776"/>
                </a:cubicBezTo>
                <a:cubicBezTo>
                  <a:pt x="676148" y="41456"/>
                  <a:pt x="678102" y="47917"/>
                  <a:pt x="678102" y="56159"/>
                </a:cubicBezTo>
                <a:cubicBezTo>
                  <a:pt x="678102" y="58394"/>
                  <a:pt x="677964" y="60105"/>
                  <a:pt x="677684" y="61293"/>
                </a:cubicBezTo>
                <a:lnTo>
                  <a:pt x="639022" y="61293"/>
                </a:lnTo>
                <a:cubicBezTo>
                  <a:pt x="639302" y="67579"/>
                  <a:pt x="641188" y="72644"/>
                  <a:pt x="644680" y="76485"/>
                </a:cubicBezTo>
                <a:cubicBezTo>
                  <a:pt x="648172" y="80327"/>
                  <a:pt x="652748" y="82248"/>
                  <a:pt x="658406" y="82248"/>
                </a:cubicBezTo>
                <a:cubicBezTo>
                  <a:pt x="663434" y="82248"/>
                  <a:pt x="668220" y="80711"/>
                  <a:pt x="672760" y="77638"/>
                </a:cubicBezTo>
                <a:lnTo>
                  <a:pt x="675902" y="83296"/>
                </a:lnTo>
                <a:cubicBezTo>
                  <a:pt x="669896" y="87137"/>
                  <a:pt x="663714" y="89058"/>
                  <a:pt x="657358" y="89058"/>
                </a:cubicBezTo>
                <a:cubicBezTo>
                  <a:pt x="649674" y="89058"/>
                  <a:pt x="643352" y="86439"/>
                  <a:pt x="638394" y="81200"/>
                </a:cubicBezTo>
                <a:cubicBezTo>
                  <a:pt x="633154" y="75752"/>
                  <a:pt x="630536" y="68522"/>
                  <a:pt x="630536" y="59512"/>
                </a:cubicBezTo>
                <a:cubicBezTo>
                  <a:pt x="630536" y="50641"/>
                  <a:pt x="633120" y="43341"/>
                  <a:pt x="638288" y="37614"/>
                </a:cubicBezTo>
                <a:cubicBezTo>
                  <a:pt x="643178" y="32305"/>
                  <a:pt x="649010" y="29651"/>
                  <a:pt x="655786" y="29651"/>
                </a:cubicBezTo>
                <a:close/>
                <a:moveTo>
                  <a:pt x="231970" y="22526"/>
                </a:moveTo>
                <a:cubicBezTo>
                  <a:pt x="237140" y="29791"/>
                  <a:pt x="240528" y="36391"/>
                  <a:pt x="242134" y="42329"/>
                </a:cubicBezTo>
                <a:lnTo>
                  <a:pt x="235638" y="44948"/>
                </a:lnTo>
                <a:cubicBezTo>
                  <a:pt x="233892" y="38662"/>
                  <a:pt x="230678" y="31956"/>
                  <a:pt x="225998" y="24831"/>
                </a:cubicBezTo>
                <a:close/>
                <a:moveTo>
                  <a:pt x="285406" y="22002"/>
                </a:moveTo>
                <a:lnTo>
                  <a:pt x="292636" y="24412"/>
                </a:lnTo>
                <a:cubicBezTo>
                  <a:pt x="288026" y="33353"/>
                  <a:pt x="283974" y="40303"/>
                  <a:pt x="280482" y="45262"/>
                </a:cubicBezTo>
                <a:lnTo>
                  <a:pt x="274614" y="43167"/>
                </a:lnTo>
                <a:cubicBezTo>
                  <a:pt x="279084" y="36252"/>
                  <a:pt x="282682" y="29197"/>
                  <a:pt x="285406" y="22002"/>
                </a:cubicBezTo>
                <a:close/>
                <a:moveTo>
                  <a:pt x="335384" y="21164"/>
                </a:moveTo>
                <a:lnTo>
                  <a:pt x="335384" y="37719"/>
                </a:lnTo>
                <a:lnTo>
                  <a:pt x="392172" y="37719"/>
                </a:lnTo>
                <a:lnTo>
                  <a:pt x="392172" y="21164"/>
                </a:lnTo>
                <a:close/>
                <a:moveTo>
                  <a:pt x="1289360" y="20955"/>
                </a:moveTo>
                <a:cubicBezTo>
                  <a:pt x="1287754" y="24098"/>
                  <a:pt x="1285728" y="27800"/>
                  <a:pt x="1283284" y="32061"/>
                </a:cubicBezTo>
                <a:lnTo>
                  <a:pt x="1264738" y="59512"/>
                </a:lnTo>
                <a:lnTo>
                  <a:pt x="1289256" y="59512"/>
                </a:lnTo>
                <a:lnTo>
                  <a:pt x="1289256" y="34575"/>
                </a:lnTo>
                <a:cubicBezTo>
                  <a:pt x="1289256" y="30524"/>
                  <a:pt x="1289466" y="25984"/>
                  <a:pt x="1289884" y="20955"/>
                </a:cubicBezTo>
                <a:close/>
                <a:moveTo>
                  <a:pt x="1625440" y="18126"/>
                </a:moveTo>
                <a:lnTo>
                  <a:pt x="1625440" y="80572"/>
                </a:lnTo>
                <a:lnTo>
                  <a:pt x="1634870" y="80572"/>
                </a:lnTo>
                <a:cubicBezTo>
                  <a:pt x="1644020" y="80572"/>
                  <a:pt x="1650970" y="77778"/>
                  <a:pt x="1655720" y="72190"/>
                </a:cubicBezTo>
                <a:cubicBezTo>
                  <a:pt x="1660260" y="66741"/>
                  <a:pt x="1662530" y="59023"/>
                  <a:pt x="1662530" y="49034"/>
                </a:cubicBezTo>
                <a:cubicBezTo>
                  <a:pt x="1662530" y="28429"/>
                  <a:pt x="1653310" y="18126"/>
                  <a:pt x="1634870" y="18126"/>
                </a:cubicBezTo>
                <a:close/>
                <a:moveTo>
                  <a:pt x="720566" y="18126"/>
                </a:moveTo>
                <a:lnTo>
                  <a:pt x="720566" y="80572"/>
                </a:lnTo>
                <a:lnTo>
                  <a:pt x="729996" y="80572"/>
                </a:lnTo>
                <a:cubicBezTo>
                  <a:pt x="739146" y="80572"/>
                  <a:pt x="746096" y="77778"/>
                  <a:pt x="750846" y="72190"/>
                </a:cubicBezTo>
                <a:cubicBezTo>
                  <a:pt x="755386" y="66741"/>
                  <a:pt x="757656" y="59023"/>
                  <a:pt x="757656" y="49034"/>
                </a:cubicBezTo>
                <a:cubicBezTo>
                  <a:pt x="757656" y="28429"/>
                  <a:pt x="748436" y="18126"/>
                  <a:pt x="729996" y="18126"/>
                </a:cubicBezTo>
                <a:close/>
                <a:moveTo>
                  <a:pt x="482440" y="17916"/>
                </a:moveTo>
                <a:lnTo>
                  <a:pt x="482440" y="43900"/>
                </a:lnTo>
                <a:lnTo>
                  <a:pt x="494176" y="43900"/>
                </a:lnTo>
                <a:cubicBezTo>
                  <a:pt x="507098" y="43900"/>
                  <a:pt x="513558" y="39535"/>
                  <a:pt x="513558" y="30803"/>
                </a:cubicBezTo>
                <a:cubicBezTo>
                  <a:pt x="513558" y="26193"/>
                  <a:pt x="511986" y="22875"/>
                  <a:pt x="508844" y="20850"/>
                </a:cubicBezTo>
                <a:cubicBezTo>
                  <a:pt x="505840" y="18894"/>
                  <a:pt x="501126" y="17916"/>
                  <a:pt x="494700" y="17916"/>
                </a:cubicBezTo>
                <a:close/>
                <a:moveTo>
                  <a:pt x="155694" y="16659"/>
                </a:moveTo>
                <a:cubicBezTo>
                  <a:pt x="159048" y="36077"/>
                  <a:pt x="164636" y="51549"/>
                  <a:pt x="172458" y="63074"/>
                </a:cubicBezTo>
                <a:cubicBezTo>
                  <a:pt x="181540" y="50431"/>
                  <a:pt x="187756" y="34959"/>
                  <a:pt x="191108" y="16659"/>
                </a:cubicBezTo>
                <a:close/>
                <a:moveTo>
                  <a:pt x="1556156" y="16344"/>
                </a:moveTo>
                <a:cubicBezTo>
                  <a:pt x="1552314" y="16344"/>
                  <a:pt x="1549136" y="18021"/>
                  <a:pt x="1546622" y="21374"/>
                </a:cubicBezTo>
                <a:cubicBezTo>
                  <a:pt x="1544036" y="24726"/>
                  <a:pt x="1542744" y="29057"/>
                  <a:pt x="1542744" y="34366"/>
                </a:cubicBezTo>
                <a:cubicBezTo>
                  <a:pt x="1542744" y="39814"/>
                  <a:pt x="1543896" y="44075"/>
                  <a:pt x="1546202" y="47148"/>
                </a:cubicBezTo>
                <a:cubicBezTo>
                  <a:pt x="1548716" y="50431"/>
                  <a:pt x="1552278" y="52073"/>
                  <a:pt x="1556890" y="52073"/>
                </a:cubicBezTo>
                <a:cubicBezTo>
                  <a:pt x="1562896" y="52073"/>
                  <a:pt x="1568414" y="48545"/>
                  <a:pt x="1573444" y="41490"/>
                </a:cubicBezTo>
                <a:cubicBezTo>
                  <a:pt x="1572536" y="24726"/>
                  <a:pt x="1566772" y="16344"/>
                  <a:pt x="1556156" y="16344"/>
                </a:cubicBezTo>
                <a:close/>
                <a:moveTo>
                  <a:pt x="1225504" y="16344"/>
                </a:moveTo>
                <a:cubicBezTo>
                  <a:pt x="1221872" y="16344"/>
                  <a:pt x="1218868" y="17532"/>
                  <a:pt x="1216494" y="19907"/>
                </a:cubicBezTo>
                <a:cubicBezTo>
                  <a:pt x="1214120" y="22352"/>
                  <a:pt x="1212932" y="25460"/>
                  <a:pt x="1212932" y="29232"/>
                </a:cubicBezTo>
                <a:cubicBezTo>
                  <a:pt x="1212932" y="33493"/>
                  <a:pt x="1214748" y="37090"/>
                  <a:pt x="1218380" y="40024"/>
                </a:cubicBezTo>
                <a:cubicBezTo>
                  <a:pt x="1220894" y="42049"/>
                  <a:pt x="1225016" y="44180"/>
                  <a:pt x="1230744" y="46415"/>
                </a:cubicBezTo>
                <a:cubicBezTo>
                  <a:pt x="1236332" y="41665"/>
                  <a:pt x="1239126" y="36356"/>
                  <a:pt x="1239126" y="30489"/>
                </a:cubicBezTo>
                <a:cubicBezTo>
                  <a:pt x="1239126" y="26438"/>
                  <a:pt x="1237938" y="23120"/>
                  <a:pt x="1235564" y="20535"/>
                </a:cubicBezTo>
                <a:cubicBezTo>
                  <a:pt x="1233048" y="17741"/>
                  <a:pt x="1229696" y="16344"/>
                  <a:pt x="1225504" y="16344"/>
                </a:cubicBezTo>
                <a:close/>
                <a:moveTo>
                  <a:pt x="1912018" y="11001"/>
                </a:moveTo>
                <a:lnTo>
                  <a:pt x="1920926" y="11001"/>
                </a:lnTo>
                <a:lnTo>
                  <a:pt x="1949948" y="60664"/>
                </a:lnTo>
                <a:lnTo>
                  <a:pt x="1958226" y="76381"/>
                </a:lnTo>
                <a:lnTo>
                  <a:pt x="1958748" y="76381"/>
                </a:lnTo>
                <a:cubicBezTo>
                  <a:pt x="1957980" y="65135"/>
                  <a:pt x="1957596" y="57172"/>
                  <a:pt x="1957596" y="52492"/>
                </a:cubicBezTo>
                <a:lnTo>
                  <a:pt x="1957596" y="11001"/>
                </a:lnTo>
                <a:lnTo>
                  <a:pt x="1965874" y="11001"/>
                </a:lnTo>
                <a:lnTo>
                  <a:pt x="1965874" y="87696"/>
                </a:lnTo>
                <a:lnTo>
                  <a:pt x="1956862" y="87696"/>
                </a:lnTo>
                <a:lnTo>
                  <a:pt x="1928050" y="38033"/>
                </a:lnTo>
                <a:lnTo>
                  <a:pt x="1919668" y="22317"/>
                </a:lnTo>
                <a:lnTo>
                  <a:pt x="1919144" y="22317"/>
                </a:lnTo>
                <a:cubicBezTo>
                  <a:pt x="1919842" y="35029"/>
                  <a:pt x="1920192" y="42818"/>
                  <a:pt x="1920192" y="45681"/>
                </a:cubicBezTo>
                <a:lnTo>
                  <a:pt x="1920192" y="87696"/>
                </a:lnTo>
                <a:lnTo>
                  <a:pt x="1912018" y="87696"/>
                </a:lnTo>
                <a:close/>
                <a:moveTo>
                  <a:pt x="1807244" y="11001"/>
                </a:moveTo>
                <a:lnTo>
                  <a:pt x="1815940" y="11001"/>
                </a:lnTo>
                <a:lnTo>
                  <a:pt x="1815940" y="87696"/>
                </a:lnTo>
                <a:lnTo>
                  <a:pt x="1807244" y="87696"/>
                </a:lnTo>
                <a:close/>
                <a:moveTo>
                  <a:pt x="1692944" y="11001"/>
                </a:moveTo>
                <a:lnTo>
                  <a:pt x="1736636" y="11001"/>
                </a:lnTo>
                <a:lnTo>
                  <a:pt x="1736636" y="18335"/>
                </a:lnTo>
                <a:lnTo>
                  <a:pt x="1701640" y="18335"/>
                </a:lnTo>
                <a:lnTo>
                  <a:pt x="1701640" y="43586"/>
                </a:lnTo>
                <a:lnTo>
                  <a:pt x="1731082" y="43586"/>
                </a:lnTo>
                <a:lnTo>
                  <a:pt x="1731082" y="50920"/>
                </a:lnTo>
                <a:lnTo>
                  <a:pt x="1701640" y="50920"/>
                </a:lnTo>
                <a:lnTo>
                  <a:pt x="1701640" y="80362"/>
                </a:lnTo>
                <a:lnTo>
                  <a:pt x="1737788" y="80362"/>
                </a:lnTo>
                <a:lnTo>
                  <a:pt x="1737788" y="87696"/>
                </a:lnTo>
                <a:lnTo>
                  <a:pt x="1692944" y="87696"/>
                </a:lnTo>
                <a:close/>
                <a:moveTo>
                  <a:pt x="1616744" y="11001"/>
                </a:moveTo>
                <a:lnTo>
                  <a:pt x="1635604" y="11001"/>
                </a:lnTo>
                <a:cubicBezTo>
                  <a:pt x="1647268" y="11001"/>
                  <a:pt x="1656174" y="14319"/>
                  <a:pt x="1662322" y="20955"/>
                </a:cubicBezTo>
                <a:cubicBezTo>
                  <a:pt x="1668398" y="27520"/>
                  <a:pt x="1671436" y="36880"/>
                  <a:pt x="1671436" y="49034"/>
                </a:cubicBezTo>
                <a:cubicBezTo>
                  <a:pt x="1671436" y="61258"/>
                  <a:pt x="1668434" y="70723"/>
                  <a:pt x="1662426" y="77428"/>
                </a:cubicBezTo>
                <a:cubicBezTo>
                  <a:pt x="1656280" y="84274"/>
                  <a:pt x="1647442" y="87696"/>
                  <a:pt x="1635918" y="87696"/>
                </a:cubicBezTo>
                <a:lnTo>
                  <a:pt x="1616744" y="87696"/>
                </a:lnTo>
                <a:close/>
                <a:moveTo>
                  <a:pt x="1484232" y="11001"/>
                </a:moveTo>
                <a:lnTo>
                  <a:pt x="1520904" y="11001"/>
                </a:lnTo>
                <a:lnTo>
                  <a:pt x="1520904" y="18335"/>
                </a:lnTo>
                <a:lnTo>
                  <a:pt x="1491776" y="18335"/>
                </a:lnTo>
                <a:lnTo>
                  <a:pt x="1489680" y="41595"/>
                </a:lnTo>
                <a:cubicBezTo>
                  <a:pt x="1493522" y="39430"/>
                  <a:pt x="1497504" y="38347"/>
                  <a:pt x="1501624" y="38347"/>
                </a:cubicBezTo>
                <a:cubicBezTo>
                  <a:pt x="1508400" y="38347"/>
                  <a:pt x="1513814" y="40303"/>
                  <a:pt x="1517866" y="44215"/>
                </a:cubicBezTo>
                <a:cubicBezTo>
                  <a:pt x="1522336" y="48545"/>
                  <a:pt x="1524570" y="54762"/>
                  <a:pt x="1524570" y="62865"/>
                </a:cubicBezTo>
                <a:cubicBezTo>
                  <a:pt x="1524570" y="70827"/>
                  <a:pt x="1522022" y="77289"/>
                  <a:pt x="1516922" y="82248"/>
                </a:cubicBezTo>
                <a:cubicBezTo>
                  <a:pt x="1512242" y="86788"/>
                  <a:pt x="1506550" y="89058"/>
                  <a:pt x="1499844" y="89058"/>
                </a:cubicBezTo>
                <a:cubicBezTo>
                  <a:pt x="1490484" y="89058"/>
                  <a:pt x="1482416" y="85671"/>
                  <a:pt x="1475640" y="78895"/>
                </a:cubicBezTo>
                <a:lnTo>
                  <a:pt x="1479936" y="73237"/>
                </a:lnTo>
                <a:cubicBezTo>
                  <a:pt x="1485594" y="79035"/>
                  <a:pt x="1491986" y="81934"/>
                  <a:pt x="1499110" y="81934"/>
                </a:cubicBezTo>
                <a:cubicBezTo>
                  <a:pt x="1503860" y="81934"/>
                  <a:pt x="1507842" y="80222"/>
                  <a:pt x="1511054" y="76800"/>
                </a:cubicBezTo>
                <a:cubicBezTo>
                  <a:pt x="1514338" y="73307"/>
                  <a:pt x="1515980" y="68732"/>
                  <a:pt x="1515980" y="63074"/>
                </a:cubicBezTo>
                <a:cubicBezTo>
                  <a:pt x="1515980" y="57486"/>
                  <a:pt x="1514478" y="53051"/>
                  <a:pt x="1511474" y="49768"/>
                </a:cubicBezTo>
                <a:cubicBezTo>
                  <a:pt x="1508540" y="46555"/>
                  <a:pt x="1504558" y="44948"/>
                  <a:pt x="1499530" y="44948"/>
                </a:cubicBezTo>
                <a:cubicBezTo>
                  <a:pt x="1495478" y="44948"/>
                  <a:pt x="1491148" y="46485"/>
                  <a:pt x="1486538" y="49558"/>
                </a:cubicBezTo>
                <a:lnTo>
                  <a:pt x="1481822" y="46624"/>
                </a:lnTo>
                <a:close/>
                <a:moveTo>
                  <a:pt x="1430216" y="11001"/>
                </a:moveTo>
                <a:lnTo>
                  <a:pt x="1477678" y="11001"/>
                </a:lnTo>
                <a:lnTo>
                  <a:pt x="1477678" y="16135"/>
                </a:lnTo>
                <a:cubicBezTo>
                  <a:pt x="1469158" y="27171"/>
                  <a:pt x="1463254" y="38277"/>
                  <a:pt x="1459972" y="49453"/>
                </a:cubicBezTo>
                <a:cubicBezTo>
                  <a:pt x="1457318" y="58674"/>
                  <a:pt x="1455642" y="71421"/>
                  <a:pt x="1454942" y="87696"/>
                </a:cubicBezTo>
                <a:lnTo>
                  <a:pt x="1446038" y="87696"/>
                </a:lnTo>
                <a:cubicBezTo>
                  <a:pt x="1447224" y="59966"/>
                  <a:pt x="1454488" y="36845"/>
                  <a:pt x="1467830" y="18335"/>
                </a:cubicBezTo>
                <a:lnTo>
                  <a:pt x="1430216" y="18335"/>
                </a:lnTo>
                <a:close/>
                <a:moveTo>
                  <a:pt x="1379458" y="11001"/>
                </a:moveTo>
                <a:lnTo>
                  <a:pt x="1416128" y="11001"/>
                </a:lnTo>
                <a:lnTo>
                  <a:pt x="1416128" y="18335"/>
                </a:lnTo>
                <a:lnTo>
                  <a:pt x="1387002" y="18335"/>
                </a:lnTo>
                <a:lnTo>
                  <a:pt x="1384906" y="41595"/>
                </a:lnTo>
                <a:cubicBezTo>
                  <a:pt x="1388748" y="39430"/>
                  <a:pt x="1392728" y="38347"/>
                  <a:pt x="1396850" y="38347"/>
                </a:cubicBezTo>
                <a:cubicBezTo>
                  <a:pt x="1403626" y="38347"/>
                  <a:pt x="1409038" y="40303"/>
                  <a:pt x="1413090" y="44215"/>
                </a:cubicBezTo>
                <a:cubicBezTo>
                  <a:pt x="1417560" y="48545"/>
                  <a:pt x="1419796" y="54762"/>
                  <a:pt x="1419796" y="62865"/>
                </a:cubicBezTo>
                <a:cubicBezTo>
                  <a:pt x="1419796" y="70827"/>
                  <a:pt x="1417246" y="77289"/>
                  <a:pt x="1412148" y="82248"/>
                </a:cubicBezTo>
                <a:cubicBezTo>
                  <a:pt x="1407468" y="86788"/>
                  <a:pt x="1401774" y="89058"/>
                  <a:pt x="1395068" y="89058"/>
                </a:cubicBezTo>
                <a:cubicBezTo>
                  <a:pt x="1385708" y="89058"/>
                  <a:pt x="1377642" y="85671"/>
                  <a:pt x="1370866" y="78895"/>
                </a:cubicBezTo>
                <a:lnTo>
                  <a:pt x="1375162" y="73237"/>
                </a:lnTo>
                <a:cubicBezTo>
                  <a:pt x="1380820" y="79035"/>
                  <a:pt x="1387210" y="81934"/>
                  <a:pt x="1394336" y="81934"/>
                </a:cubicBezTo>
                <a:cubicBezTo>
                  <a:pt x="1399086" y="81934"/>
                  <a:pt x="1403066" y="80222"/>
                  <a:pt x="1406280" y="76800"/>
                </a:cubicBezTo>
                <a:cubicBezTo>
                  <a:pt x="1409562" y="73307"/>
                  <a:pt x="1411204" y="68732"/>
                  <a:pt x="1411204" y="63074"/>
                </a:cubicBezTo>
                <a:cubicBezTo>
                  <a:pt x="1411204" y="57486"/>
                  <a:pt x="1409702" y="53051"/>
                  <a:pt x="1406698" y="49768"/>
                </a:cubicBezTo>
                <a:cubicBezTo>
                  <a:pt x="1403766" y="46555"/>
                  <a:pt x="1399784" y="44948"/>
                  <a:pt x="1394754" y="44948"/>
                </a:cubicBezTo>
                <a:cubicBezTo>
                  <a:pt x="1390704" y="44948"/>
                  <a:pt x="1386372" y="46485"/>
                  <a:pt x="1381762" y="49558"/>
                </a:cubicBezTo>
                <a:lnTo>
                  <a:pt x="1377048" y="46624"/>
                </a:lnTo>
                <a:close/>
                <a:moveTo>
                  <a:pt x="1288208" y="11001"/>
                </a:moveTo>
                <a:lnTo>
                  <a:pt x="1297324" y="11001"/>
                </a:lnTo>
                <a:lnTo>
                  <a:pt x="1297324" y="59512"/>
                </a:lnTo>
                <a:lnTo>
                  <a:pt x="1307800" y="59512"/>
                </a:lnTo>
                <a:lnTo>
                  <a:pt x="1307800" y="66322"/>
                </a:lnTo>
                <a:lnTo>
                  <a:pt x="1297324" y="66322"/>
                </a:lnTo>
                <a:lnTo>
                  <a:pt x="1297324" y="87696"/>
                </a:lnTo>
                <a:lnTo>
                  <a:pt x="1289256" y="87696"/>
                </a:lnTo>
                <a:lnTo>
                  <a:pt x="1289256" y="66322"/>
                </a:lnTo>
                <a:lnTo>
                  <a:pt x="1255622" y="66322"/>
                </a:lnTo>
                <a:lnTo>
                  <a:pt x="1255622" y="60769"/>
                </a:lnTo>
                <a:close/>
                <a:moveTo>
                  <a:pt x="711870" y="11001"/>
                </a:moveTo>
                <a:lnTo>
                  <a:pt x="730728" y="11001"/>
                </a:lnTo>
                <a:cubicBezTo>
                  <a:pt x="742394" y="11001"/>
                  <a:pt x="751300" y="14319"/>
                  <a:pt x="757446" y="20955"/>
                </a:cubicBezTo>
                <a:cubicBezTo>
                  <a:pt x="763524" y="27520"/>
                  <a:pt x="766562" y="36880"/>
                  <a:pt x="766562" y="49034"/>
                </a:cubicBezTo>
                <a:cubicBezTo>
                  <a:pt x="766562" y="61258"/>
                  <a:pt x="763558" y="70723"/>
                  <a:pt x="757550" y="77428"/>
                </a:cubicBezTo>
                <a:cubicBezTo>
                  <a:pt x="751404" y="84274"/>
                  <a:pt x="742568" y="87696"/>
                  <a:pt x="731042" y="87696"/>
                </a:cubicBezTo>
                <a:lnTo>
                  <a:pt x="711870" y="87696"/>
                </a:lnTo>
                <a:close/>
                <a:moveTo>
                  <a:pt x="473744" y="11001"/>
                </a:moveTo>
                <a:lnTo>
                  <a:pt x="495956" y="11001"/>
                </a:lnTo>
                <a:cubicBezTo>
                  <a:pt x="513418" y="11001"/>
                  <a:pt x="522150" y="17253"/>
                  <a:pt x="522150" y="29756"/>
                </a:cubicBezTo>
                <a:cubicBezTo>
                  <a:pt x="522150" y="38347"/>
                  <a:pt x="518344" y="43900"/>
                  <a:pt x="510730" y="46415"/>
                </a:cubicBezTo>
                <a:lnTo>
                  <a:pt x="510730" y="46834"/>
                </a:lnTo>
                <a:cubicBezTo>
                  <a:pt x="521346" y="48860"/>
                  <a:pt x="526656" y="55006"/>
                  <a:pt x="526656" y="65274"/>
                </a:cubicBezTo>
                <a:cubicBezTo>
                  <a:pt x="526656" y="72539"/>
                  <a:pt x="523966" y="78162"/>
                  <a:pt x="518588" y="82143"/>
                </a:cubicBezTo>
                <a:cubicBezTo>
                  <a:pt x="513488" y="85845"/>
                  <a:pt x="506504" y="87696"/>
                  <a:pt x="497632" y="87696"/>
                </a:cubicBezTo>
                <a:lnTo>
                  <a:pt x="473744" y="87696"/>
                </a:lnTo>
                <a:close/>
                <a:moveTo>
                  <a:pt x="1225714" y="9848"/>
                </a:moveTo>
                <a:cubicBezTo>
                  <a:pt x="1232140" y="9848"/>
                  <a:pt x="1237240" y="11734"/>
                  <a:pt x="1241012" y="15506"/>
                </a:cubicBezTo>
                <a:cubicBezTo>
                  <a:pt x="1244714" y="19208"/>
                  <a:pt x="1246564" y="24063"/>
                  <a:pt x="1246564" y="30070"/>
                </a:cubicBezTo>
                <a:cubicBezTo>
                  <a:pt x="1246564" y="37055"/>
                  <a:pt x="1243106" y="43272"/>
                  <a:pt x="1236192" y="48720"/>
                </a:cubicBezTo>
                <a:lnTo>
                  <a:pt x="1236192" y="49244"/>
                </a:lnTo>
                <a:cubicBezTo>
                  <a:pt x="1244854" y="54273"/>
                  <a:pt x="1249184" y="60979"/>
                  <a:pt x="1249184" y="69361"/>
                </a:cubicBezTo>
                <a:cubicBezTo>
                  <a:pt x="1249184" y="74949"/>
                  <a:pt x="1247018" y="79594"/>
                  <a:pt x="1242688" y="83296"/>
                </a:cubicBezTo>
                <a:cubicBezTo>
                  <a:pt x="1238218" y="87137"/>
                  <a:pt x="1232490" y="89058"/>
                  <a:pt x="1225504" y="89058"/>
                </a:cubicBezTo>
                <a:cubicBezTo>
                  <a:pt x="1218450" y="89058"/>
                  <a:pt x="1212652" y="87137"/>
                  <a:pt x="1208112" y="83296"/>
                </a:cubicBezTo>
                <a:cubicBezTo>
                  <a:pt x="1203502" y="79454"/>
                  <a:pt x="1201196" y="74564"/>
                  <a:pt x="1201196" y="68627"/>
                </a:cubicBezTo>
                <a:cubicBezTo>
                  <a:pt x="1201196" y="59617"/>
                  <a:pt x="1205946" y="52492"/>
                  <a:pt x="1215446" y="47253"/>
                </a:cubicBezTo>
                <a:lnTo>
                  <a:pt x="1215446" y="46834"/>
                </a:lnTo>
                <a:cubicBezTo>
                  <a:pt x="1208532" y="42154"/>
                  <a:pt x="1205074" y="36287"/>
                  <a:pt x="1205074" y="29232"/>
                </a:cubicBezTo>
                <a:cubicBezTo>
                  <a:pt x="1205074" y="23504"/>
                  <a:pt x="1207064" y="18824"/>
                  <a:pt x="1211046" y="15192"/>
                </a:cubicBezTo>
                <a:cubicBezTo>
                  <a:pt x="1214888" y="11630"/>
                  <a:pt x="1219778" y="9848"/>
                  <a:pt x="1225714" y="9848"/>
                </a:cubicBezTo>
                <a:close/>
                <a:moveTo>
                  <a:pt x="1866098" y="9639"/>
                </a:moveTo>
                <a:cubicBezTo>
                  <a:pt x="1874620" y="9639"/>
                  <a:pt x="1881920" y="12747"/>
                  <a:pt x="1887998" y="18964"/>
                </a:cubicBezTo>
                <a:lnTo>
                  <a:pt x="1883178" y="24622"/>
                </a:lnTo>
                <a:cubicBezTo>
                  <a:pt x="1878568" y="19732"/>
                  <a:pt x="1872944" y="17287"/>
                  <a:pt x="1866308" y="17287"/>
                </a:cubicBezTo>
                <a:cubicBezTo>
                  <a:pt x="1858346" y="17287"/>
                  <a:pt x="1852024" y="20116"/>
                  <a:pt x="1847344" y="25774"/>
                </a:cubicBezTo>
                <a:cubicBezTo>
                  <a:pt x="1842594" y="31502"/>
                  <a:pt x="1840220" y="39290"/>
                  <a:pt x="1840220" y="49139"/>
                </a:cubicBezTo>
                <a:cubicBezTo>
                  <a:pt x="1840220" y="59128"/>
                  <a:pt x="1842490" y="66986"/>
                  <a:pt x="1847030" y="72713"/>
                </a:cubicBezTo>
                <a:cubicBezTo>
                  <a:pt x="1851640" y="78511"/>
                  <a:pt x="1858066" y="81410"/>
                  <a:pt x="1866308" y="81410"/>
                </a:cubicBezTo>
                <a:cubicBezTo>
                  <a:pt x="1872664" y="81410"/>
                  <a:pt x="1877520" y="79803"/>
                  <a:pt x="1880872" y="76590"/>
                </a:cubicBezTo>
                <a:lnTo>
                  <a:pt x="1880872" y="55635"/>
                </a:lnTo>
                <a:lnTo>
                  <a:pt x="1864214" y="55635"/>
                </a:lnTo>
                <a:lnTo>
                  <a:pt x="1864214" y="48406"/>
                </a:lnTo>
                <a:lnTo>
                  <a:pt x="1888940" y="48406"/>
                </a:lnTo>
                <a:lnTo>
                  <a:pt x="1888940" y="80257"/>
                </a:lnTo>
                <a:cubicBezTo>
                  <a:pt x="1883282" y="86125"/>
                  <a:pt x="1875458" y="89058"/>
                  <a:pt x="1865470" y="89058"/>
                </a:cubicBezTo>
                <a:cubicBezTo>
                  <a:pt x="1855272" y="89058"/>
                  <a:pt x="1847066" y="85531"/>
                  <a:pt x="1840848" y="78476"/>
                </a:cubicBezTo>
                <a:cubicBezTo>
                  <a:pt x="1834492" y="71281"/>
                  <a:pt x="1831314" y="61572"/>
                  <a:pt x="1831314" y="49349"/>
                </a:cubicBezTo>
                <a:cubicBezTo>
                  <a:pt x="1831314" y="37195"/>
                  <a:pt x="1834596" y="27486"/>
                  <a:pt x="1841162" y="20221"/>
                </a:cubicBezTo>
                <a:cubicBezTo>
                  <a:pt x="1847518" y="13166"/>
                  <a:pt x="1855830" y="9639"/>
                  <a:pt x="1866098" y="9639"/>
                </a:cubicBezTo>
                <a:close/>
                <a:moveTo>
                  <a:pt x="1771888" y="9639"/>
                </a:moveTo>
                <a:cubicBezTo>
                  <a:pt x="1780828" y="9639"/>
                  <a:pt x="1788266" y="12782"/>
                  <a:pt x="1794204" y="19069"/>
                </a:cubicBezTo>
                <a:lnTo>
                  <a:pt x="1789594" y="24622"/>
                </a:lnTo>
                <a:cubicBezTo>
                  <a:pt x="1784496" y="19732"/>
                  <a:pt x="1778592" y="17287"/>
                  <a:pt x="1771888" y="17287"/>
                </a:cubicBezTo>
                <a:cubicBezTo>
                  <a:pt x="1767416" y="17287"/>
                  <a:pt x="1763820" y="18335"/>
                  <a:pt x="1761096" y="20431"/>
                </a:cubicBezTo>
                <a:cubicBezTo>
                  <a:pt x="1758372" y="22596"/>
                  <a:pt x="1757010" y="25460"/>
                  <a:pt x="1757010" y="29022"/>
                </a:cubicBezTo>
                <a:cubicBezTo>
                  <a:pt x="1757010" y="32515"/>
                  <a:pt x="1758406" y="35414"/>
                  <a:pt x="1761200" y="37719"/>
                </a:cubicBezTo>
                <a:cubicBezTo>
                  <a:pt x="1762806" y="39046"/>
                  <a:pt x="1765670" y="40582"/>
                  <a:pt x="1769792" y="42329"/>
                </a:cubicBezTo>
                <a:lnTo>
                  <a:pt x="1780898" y="47044"/>
                </a:lnTo>
                <a:cubicBezTo>
                  <a:pt x="1791516" y="51723"/>
                  <a:pt x="1796824" y="58569"/>
                  <a:pt x="1796824" y="67579"/>
                </a:cubicBezTo>
                <a:cubicBezTo>
                  <a:pt x="1796824" y="73726"/>
                  <a:pt x="1794518" y="78825"/>
                  <a:pt x="1789908" y="82877"/>
                </a:cubicBezTo>
                <a:cubicBezTo>
                  <a:pt x="1785088" y="86998"/>
                  <a:pt x="1778802" y="89058"/>
                  <a:pt x="1771050" y="89058"/>
                </a:cubicBezTo>
                <a:cubicBezTo>
                  <a:pt x="1760432" y="89058"/>
                  <a:pt x="1751562" y="85251"/>
                  <a:pt x="1744436" y="77638"/>
                </a:cubicBezTo>
                <a:lnTo>
                  <a:pt x="1749674" y="71666"/>
                </a:lnTo>
                <a:cubicBezTo>
                  <a:pt x="1755682" y="78162"/>
                  <a:pt x="1762842" y="81410"/>
                  <a:pt x="1771154" y="81410"/>
                </a:cubicBezTo>
                <a:cubicBezTo>
                  <a:pt x="1776322" y="81410"/>
                  <a:pt x="1780444" y="80187"/>
                  <a:pt x="1783518" y="77743"/>
                </a:cubicBezTo>
                <a:cubicBezTo>
                  <a:pt x="1786520" y="75368"/>
                  <a:pt x="1788022" y="72190"/>
                  <a:pt x="1788022" y="68208"/>
                </a:cubicBezTo>
                <a:cubicBezTo>
                  <a:pt x="1788022" y="64506"/>
                  <a:pt x="1786766" y="61502"/>
                  <a:pt x="1784250" y="59197"/>
                </a:cubicBezTo>
                <a:cubicBezTo>
                  <a:pt x="1782644" y="57800"/>
                  <a:pt x="1779536" y="56089"/>
                  <a:pt x="1774926" y="54063"/>
                </a:cubicBezTo>
                <a:lnTo>
                  <a:pt x="1763820" y="49139"/>
                </a:lnTo>
                <a:cubicBezTo>
                  <a:pt x="1753412" y="44669"/>
                  <a:pt x="1748208" y="38173"/>
                  <a:pt x="1748208" y="29651"/>
                </a:cubicBezTo>
                <a:cubicBezTo>
                  <a:pt x="1748208" y="23853"/>
                  <a:pt x="1750444" y="19069"/>
                  <a:pt x="1754914" y="15297"/>
                </a:cubicBezTo>
                <a:cubicBezTo>
                  <a:pt x="1759384" y="11525"/>
                  <a:pt x="1765042" y="9639"/>
                  <a:pt x="1771888" y="9639"/>
                </a:cubicBezTo>
                <a:close/>
                <a:moveTo>
                  <a:pt x="1556156" y="9639"/>
                </a:moveTo>
                <a:cubicBezTo>
                  <a:pt x="1563838" y="9639"/>
                  <a:pt x="1569916" y="12677"/>
                  <a:pt x="1574386" y="18754"/>
                </a:cubicBezTo>
                <a:cubicBezTo>
                  <a:pt x="1579206" y="25111"/>
                  <a:pt x="1581616" y="34121"/>
                  <a:pt x="1581616" y="45786"/>
                </a:cubicBezTo>
                <a:cubicBezTo>
                  <a:pt x="1581616" y="60455"/>
                  <a:pt x="1578822" y="71596"/>
                  <a:pt x="1573234" y="79209"/>
                </a:cubicBezTo>
                <a:cubicBezTo>
                  <a:pt x="1568344" y="85775"/>
                  <a:pt x="1561954" y="89058"/>
                  <a:pt x="1554060" y="89058"/>
                </a:cubicBezTo>
                <a:cubicBezTo>
                  <a:pt x="1546936" y="89058"/>
                  <a:pt x="1540928" y="86509"/>
                  <a:pt x="1536038" y="81410"/>
                </a:cubicBezTo>
                <a:lnTo>
                  <a:pt x="1540754" y="76066"/>
                </a:lnTo>
                <a:cubicBezTo>
                  <a:pt x="1544316" y="79978"/>
                  <a:pt x="1548682" y="81934"/>
                  <a:pt x="1553850" y="81934"/>
                </a:cubicBezTo>
                <a:cubicBezTo>
                  <a:pt x="1559368" y="81934"/>
                  <a:pt x="1563804" y="79489"/>
                  <a:pt x="1567158" y="74599"/>
                </a:cubicBezTo>
                <a:cubicBezTo>
                  <a:pt x="1571068" y="68942"/>
                  <a:pt x="1573198" y="60315"/>
                  <a:pt x="1573548" y="48720"/>
                </a:cubicBezTo>
                <a:cubicBezTo>
                  <a:pt x="1568240" y="55216"/>
                  <a:pt x="1562232" y="58464"/>
                  <a:pt x="1555526" y="58464"/>
                </a:cubicBezTo>
                <a:cubicBezTo>
                  <a:pt x="1549030" y="58464"/>
                  <a:pt x="1543932" y="56438"/>
                  <a:pt x="1540230" y="52387"/>
                </a:cubicBezTo>
                <a:cubicBezTo>
                  <a:pt x="1536458" y="48126"/>
                  <a:pt x="1534572" y="42119"/>
                  <a:pt x="1534572" y="34366"/>
                </a:cubicBezTo>
                <a:cubicBezTo>
                  <a:pt x="1534572" y="27171"/>
                  <a:pt x="1536702" y="21199"/>
                  <a:pt x="1540964" y="16449"/>
                </a:cubicBezTo>
                <a:cubicBezTo>
                  <a:pt x="1545084" y="11909"/>
                  <a:pt x="1550148" y="9639"/>
                  <a:pt x="1556156" y="9639"/>
                </a:cubicBezTo>
                <a:close/>
                <a:moveTo>
                  <a:pt x="194356" y="9639"/>
                </a:moveTo>
                <a:lnTo>
                  <a:pt x="198652" y="11001"/>
                </a:lnTo>
                <a:cubicBezTo>
                  <a:pt x="195160" y="34680"/>
                  <a:pt x="187826" y="53959"/>
                  <a:pt x="176650" y="68837"/>
                </a:cubicBezTo>
                <a:cubicBezTo>
                  <a:pt x="182866" y="76660"/>
                  <a:pt x="191354" y="83889"/>
                  <a:pt x="202110" y="90525"/>
                </a:cubicBezTo>
                <a:cubicBezTo>
                  <a:pt x="199944" y="92132"/>
                  <a:pt x="198304" y="94018"/>
                  <a:pt x="197186" y="96183"/>
                </a:cubicBezTo>
                <a:cubicBezTo>
                  <a:pt x="186638" y="89338"/>
                  <a:pt x="178292" y="82108"/>
                  <a:pt x="172144" y="74495"/>
                </a:cubicBezTo>
                <a:cubicBezTo>
                  <a:pt x="164112" y="83645"/>
                  <a:pt x="154682" y="90665"/>
                  <a:pt x="143856" y="95554"/>
                </a:cubicBezTo>
                <a:cubicBezTo>
                  <a:pt x="142668" y="93179"/>
                  <a:pt x="141236" y="91259"/>
                  <a:pt x="139560" y="89792"/>
                </a:cubicBezTo>
                <a:cubicBezTo>
                  <a:pt x="150246" y="85391"/>
                  <a:pt x="159712" y="78406"/>
                  <a:pt x="167954" y="68837"/>
                </a:cubicBezTo>
                <a:cubicBezTo>
                  <a:pt x="159362" y="56264"/>
                  <a:pt x="153146" y="38871"/>
                  <a:pt x="149304" y="16659"/>
                </a:cubicBezTo>
                <a:lnTo>
                  <a:pt x="145322" y="16659"/>
                </a:lnTo>
                <a:lnTo>
                  <a:pt x="145322" y="9953"/>
                </a:lnTo>
                <a:lnTo>
                  <a:pt x="193100" y="9953"/>
                </a:lnTo>
                <a:close/>
                <a:moveTo>
                  <a:pt x="1337918" y="9534"/>
                </a:moveTo>
                <a:cubicBezTo>
                  <a:pt x="1344414" y="9604"/>
                  <a:pt x="1349618" y="11280"/>
                  <a:pt x="1353530" y="14563"/>
                </a:cubicBezTo>
                <a:cubicBezTo>
                  <a:pt x="1357652" y="17986"/>
                  <a:pt x="1359712" y="22666"/>
                  <a:pt x="1359712" y="28603"/>
                </a:cubicBezTo>
                <a:cubicBezTo>
                  <a:pt x="1359712" y="37753"/>
                  <a:pt x="1355136" y="43970"/>
                  <a:pt x="1345986" y="47253"/>
                </a:cubicBezTo>
                <a:lnTo>
                  <a:pt x="1345986" y="47672"/>
                </a:lnTo>
                <a:cubicBezTo>
                  <a:pt x="1350736" y="48790"/>
                  <a:pt x="1354578" y="50990"/>
                  <a:pt x="1357512" y="54273"/>
                </a:cubicBezTo>
                <a:cubicBezTo>
                  <a:pt x="1360724" y="57835"/>
                  <a:pt x="1362332" y="62166"/>
                  <a:pt x="1362332" y="67265"/>
                </a:cubicBezTo>
                <a:cubicBezTo>
                  <a:pt x="1362332" y="73901"/>
                  <a:pt x="1359992" y="79244"/>
                  <a:pt x="1355312" y="83296"/>
                </a:cubicBezTo>
                <a:cubicBezTo>
                  <a:pt x="1350842" y="87137"/>
                  <a:pt x="1345148" y="89058"/>
                  <a:pt x="1338234" y="89058"/>
                </a:cubicBezTo>
                <a:cubicBezTo>
                  <a:pt x="1328454" y="89058"/>
                  <a:pt x="1320352" y="85566"/>
                  <a:pt x="1313926" y="78581"/>
                </a:cubicBezTo>
                <a:lnTo>
                  <a:pt x="1318326" y="73028"/>
                </a:lnTo>
                <a:cubicBezTo>
                  <a:pt x="1324124" y="78965"/>
                  <a:pt x="1330584" y="81934"/>
                  <a:pt x="1337710" y="81934"/>
                </a:cubicBezTo>
                <a:cubicBezTo>
                  <a:pt x="1342458" y="81934"/>
                  <a:pt x="1346300" y="80606"/>
                  <a:pt x="1349234" y="77952"/>
                </a:cubicBezTo>
                <a:cubicBezTo>
                  <a:pt x="1352238" y="75158"/>
                  <a:pt x="1353740" y="71526"/>
                  <a:pt x="1353740" y="67056"/>
                </a:cubicBezTo>
                <a:cubicBezTo>
                  <a:pt x="1353740" y="56438"/>
                  <a:pt x="1345638" y="51130"/>
                  <a:pt x="1329432" y="51130"/>
                </a:cubicBezTo>
                <a:lnTo>
                  <a:pt x="1329432" y="44424"/>
                </a:lnTo>
                <a:cubicBezTo>
                  <a:pt x="1343822" y="44424"/>
                  <a:pt x="1351016" y="39360"/>
                  <a:pt x="1351016" y="29232"/>
                </a:cubicBezTo>
                <a:cubicBezTo>
                  <a:pt x="1351016" y="25390"/>
                  <a:pt x="1349828" y="22317"/>
                  <a:pt x="1347454" y="20012"/>
                </a:cubicBezTo>
                <a:cubicBezTo>
                  <a:pt x="1345008" y="17707"/>
                  <a:pt x="1341726" y="16519"/>
                  <a:pt x="1337604" y="16449"/>
                </a:cubicBezTo>
                <a:cubicBezTo>
                  <a:pt x="1331806" y="16519"/>
                  <a:pt x="1326428" y="19104"/>
                  <a:pt x="1321470" y="24203"/>
                </a:cubicBezTo>
                <a:lnTo>
                  <a:pt x="1316754" y="18650"/>
                </a:lnTo>
                <a:cubicBezTo>
                  <a:pt x="1323320" y="12642"/>
                  <a:pt x="1330374" y="9604"/>
                  <a:pt x="1337918" y="9534"/>
                </a:cubicBezTo>
                <a:close/>
                <a:moveTo>
                  <a:pt x="1101660" y="4295"/>
                </a:moveTo>
                <a:lnTo>
                  <a:pt x="1110148" y="4295"/>
                </a:lnTo>
                <a:lnTo>
                  <a:pt x="1110148" y="77952"/>
                </a:lnTo>
                <a:cubicBezTo>
                  <a:pt x="1110148" y="80606"/>
                  <a:pt x="1111020" y="81934"/>
                  <a:pt x="1112766" y="81934"/>
                </a:cubicBezTo>
                <a:cubicBezTo>
                  <a:pt x="1113396" y="81934"/>
                  <a:pt x="1114058" y="81864"/>
                  <a:pt x="1114758" y="81724"/>
                </a:cubicBezTo>
                <a:lnTo>
                  <a:pt x="1116014" y="88325"/>
                </a:lnTo>
                <a:cubicBezTo>
                  <a:pt x="1114408" y="88814"/>
                  <a:pt x="1112696" y="89058"/>
                  <a:pt x="1110880" y="89058"/>
                </a:cubicBezTo>
                <a:cubicBezTo>
                  <a:pt x="1104734" y="89058"/>
                  <a:pt x="1101660" y="85147"/>
                  <a:pt x="1101660" y="77324"/>
                </a:cubicBezTo>
                <a:close/>
                <a:moveTo>
                  <a:pt x="539686" y="4295"/>
                </a:moveTo>
                <a:lnTo>
                  <a:pt x="548172" y="4295"/>
                </a:lnTo>
                <a:lnTo>
                  <a:pt x="548172" y="77952"/>
                </a:lnTo>
                <a:cubicBezTo>
                  <a:pt x="548172" y="80606"/>
                  <a:pt x="549046" y="81934"/>
                  <a:pt x="550792" y="81934"/>
                </a:cubicBezTo>
                <a:cubicBezTo>
                  <a:pt x="551420" y="81934"/>
                  <a:pt x="552084" y="81864"/>
                  <a:pt x="552782" y="81724"/>
                </a:cubicBezTo>
                <a:lnTo>
                  <a:pt x="554040" y="88325"/>
                </a:lnTo>
                <a:cubicBezTo>
                  <a:pt x="552434" y="88814"/>
                  <a:pt x="550722" y="89058"/>
                  <a:pt x="548906" y="89058"/>
                </a:cubicBezTo>
                <a:cubicBezTo>
                  <a:pt x="542758" y="89058"/>
                  <a:pt x="539686" y="85147"/>
                  <a:pt x="539686" y="77324"/>
                </a:cubicBezTo>
                <a:close/>
                <a:moveTo>
                  <a:pt x="1090374" y="2933"/>
                </a:moveTo>
                <a:cubicBezTo>
                  <a:pt x="1093586" y="2933"/>
                  <a:pt x="1096626" y="3562"/>
                  <a:pt x="1099488" y="4819"/>
                </a:cubicBezTo>
                <a:lnTo>
                  <a:pt x="1097602" y="11420"/>
                </a:lnTo>
                <a:cubicBezTo>
                  <a:pt x="1095438" y="10372"/>
                  <a:pt x="1093272" y="9848"/>
                  <a:pt x="1091106" y="9848"/>
                </a:cubicBezTo>
                <a:cubicBezTo>
                  <a:pt x="1085658" y="9848"/>
                  <a:pt x="1082934" y="13690"/>
                  <a:pt x="1082934" y="21374"/>
                </a:cubicBezTo>
                <a:lnTo>
                  <a:pt x="1082934" y="31118"/>
                </a:lnTo>
                <a:lnTo>
                  <a:pt x="1095088" y="31118"/>
                </a:lnTo>
                <a:lnTo>
                  <a:pt x="1095088" y="38138"/>
                </a:lnTo>
                <a:lnTo>
                  <a:pt x="1082934" y="38138"/>
                </a:lnTo>
                <a:lnTo>
                  <a:pt x="1082934" y="87696"/>
                </a:lnTo>
                <a:lnTo>
                  <a:pt x="1074342" y="87696"/>
                </a:lnTo>
                <a:lnTo>
                  <a:pt x="1074342" y="38138"/>
                </a:lnTo>
                <a:lnTo>
                  <a:pt x="1066590" y="38138"/>
                </a:lnTo>
                <a:lnTo>
                  <a:pt x="1066590" y="31642"/>
                </a:lnTo>
                <a:lnTo>
                  <a:pt x="1074342" y="31118"/>
                </a:lnTo>
                <a:lnTo>
                  <a:pt x="1074342" y="21269"/>
                </a:lnTo>
                <a:cubicBezTo>
                  <a:pt x="1074342" y="9045"/>
                  <a:pt x="1079686" y="2933"/>
                  <a:pt x="1090374" y="2933"/>
                </a:cubicBezTo>
                <a:close/>
                <a:moveTo>
                  <a:pt x="90524" y="1047"/>
                </a:moveTo>
                <a:lnTo>
                  <a:pt x="95134" y="7019"/>
                </a:lnTo>
                <a:cubicBezTo>
                  <a:pt x="83750" y="9674"/>
                  <a:pt x="69954" y="11665"/>
                  <a:pt x="53748" y="12992"/>
                </a:cubicBezTo>
                <a:lnTo>
                  <a:pt x="53748" y="30908"/>
                </a:lnTo>
                <a:lnTo>
                  <a:pt x="88010" y="30908"/>
                </a:lnTo>
                <a:lnTo>
                  <a:pt x="89268" y="30594"/>
                </a:lnTo>
                <a:lnTo>
                  <a:pt x="93354" y="31851"/>
                </a:lnTo>
                <a:cubicBezTo>
                  <a:pt x="90840" y="49244"/>
                  <a:pt x="85670" y="63598"/>
                  <a:pt x="77846" y="74914"/>
                </a:cubicBezTo>
                <a:cubicBezTo>
                  <a:pt x="83016" y="81829"/>
                  <a:pt x="89302" y="86928"/>
                  <a:pt x="96706" y="90211"/>
                </a:cubicBezTo>
                <a:cubicBezTo>
                  <a:pt x="94680" y="91957"/>
                  <a:pt x="93110" y="93843"/>
                  <a:pt x="91992" y="95869"/>
                </a:cubicBezTo>
                <a:cubicBezTo>
                  <a:pt x="84798" y="92097"/>
                  <a:pt x="78720" y="86893"/>
                  <a:pt x="73760" y="80257"/>
                </a:cubicBezTo>
                <a:cubicBezTo>
                  <a:pt x="68172" y="86893"/>
                  <a:pt x="61642" y="92097"/>
                  <a:pt x="54168" y="95869"/>
                </a:cubicBezTo>
                <a:cubicBezTo>
                  <a:pt x="53050" y="93773"/>
                  <a:pt x="51654" y="91887"/>
                  <a:pt x="49976" y="90211"/>
                </a:cubicBezTo>
                <a:cubicBezTo>
                  <a:pt x="57520" y="86858"/>
                  <a:pt x="64122" y="81619"/>
                  <a:pt x="69780" y="74495"/>
                </a:cubicBezTo>
                <a:cubicBezTo>
                  <a:pt x="63982" y="64785"/>
                  <a:pt x="59512" y="52387"/>
                  <a:pt x="56368" y="37299"/>
                </a:cubicBezTo>
                <a:lnTo>
                  <a:pt x="53748" y="37299"/>
                </a:lnTo>
                <a:lnTo>
                  <a:pt x="53748" y="43586"/>
                </a:lnTo>
                <a:cubicBezTo>
                  <a:pt x="53748" y="67335"/>
                  <a:pt x="50360" y="84832"/>
                  <a:pt x="43586" y="96078"/>
                </a:cubicBezTo>
                <a:cubicBezTo>
                  <a:pt x="41978" y="94472"/>
                  <a:pt x="40128" y="93179"/>
                  <a:pt x="38032" y="92202"/>
                </a:cubicBezTo>
                <a:cubicBezTo>
                  <a:pt x="44110" y="81724"/>
                  <a:pt x="47148" y="65519"/>
                  <a:pt x="47148" y="43586"/>
                </a:cubicBezTo>
                <a:lnTo>
                  <a:pt x="47148" y="7543"/>
                </a:lnTo>
                <a:cubicBezTo>
                  <a:pt x="66148" y="5867"/>
                  <a:pt x="80606" y="3702"/>
                  <a:pt x="90524" y="1047"/>
                </a:cubicBezTo>
                <a:close/>
                <a:moveTo>
                  <a:pt x="254602" y="209"/>
                </a:moveTo>
                <a:lnTo>
                  <a:pt x="261832" y="209"/>
                </a:lnTo>
                <a:lnTo>
                  <a:pt x="261832" y="12992"/>
                </a:lnTo>
                <a:lnTo>
                  <a:pt x="300284" y="12992"/>
                </a:lnTo>
                <a:lnTo>
                  <a:pt x="300284" y="19697"/>
                </a:lnTo>
                <a:lnTo>
                  <a:pt x="261832" y="19697"/>
                </a:lnTo>
                <a:lnTo>
                  <a:pt x="261832" y="46520"/>
                </a:lnTo>
                <a:lnTo>
                  <a:pt x="304580" y="46520"/>
                </a:lnTo>
                <a:lnTo>
                  <a:pt x="304580" y="53120"/>
                </a:lnTo>
                <a:lnTo>
                  <a:pt x="266862" y="53120"/>
                </a:lnTo>
                <a:cubicBezTo>
                  <a:pt x="277828" y="67859"/>
                  <a:pt x="291134" y="78651"/>
                  <a:pt x="306780" y="85496"/>
                </a:cubicBezTo>
                <a:cubicBezTo>
                  <a:pt x="305174" y="86893"/>
                  <a:pt x="303568" y="88814"/>
                  <a:pt x="301960" y="91259"/>
                </a:cubicBezTo>
                <a:cubicBezTo>
                  <a:pt x="286244" y="83505"/>
                  <a:pt x="272868" y="71910"/>
                  <a:pt x="261832" y="56473"/>
                </a:cubicBezTo>
                <a:lnTo>
                  <a:pt x="261832" y="95554"/>
                </a:lnTo>
                <a:lnTo>
                  <a:pt x="254602" y="95554"/>
                </a:lnTo>
                <a:lnTo>
                  <a:pt x="254602" y="56788"/>
                </a:lnTo>
                <a:cubicBezTo>
                  <a:pt x="243916" y="71666"/>
                  <a:pt x="230714" y="83051"/>
                  <a:pt x="214998" y="90944"/>
                </a:cubicBezTo>
                <a:cubicBezTo>
                  <a:pt x="213530" y="88709"/>
                  <a:pt x="211890" y="86788"/>
                  <a:pt x="210074" y="85182"/>
                </a:cubicBezTo>
                <a:cubicBezTo>
                  <a:pt x="225860" y="78406"/>
                  <a:pt x="239060" y="67719"/>
                  <a:pt x="249678" y="53120"/>
                </a:cubicBezTo>
                <a:lnTo>
                  <a:pt x="212168" y="53120"/>
                </a:lnTo>
                <a:lnTo>
                  <a:pt x="212168" y="46520"/>
                </a:lnTo>
                <a:lnTo>
                  <a:pt x="254602" y="46520"/>
                </a:lnTo>
                <a:lnTo>
                  <a:pt x="254602" y="19697"/>
                </a:lnTo>
                <a:lnTo>
                  <a:pt x="217198" y="19697"/>
                </a:lnTo>
                <a:lnTo>
                  <a:pt x="217198" y="12992"/>
                </a:lnTo>
                <a:lnTo>
                  <a:pt x="254602" y="12992"/>
                </a:lnTo>
                <a:close/>
                <a:moveTo>
                  <a:pt x="124052" y="104"/>
                </a:moveTo>
                <a:lnTo>
                  <a:pt x="130864" y="104"/>
                </a:lnTo>
                <a:lnTo>
                  <a:pt x="130864" y="22526"/>
                </a:lnTo>
                <a:lnTo>
                  <a:pt x="145112" y="22526"/>
                </a:lnTo>
                <a:lnTo>
                  <a:pt x="145112" y="29127"/>
                </a:lnTo>
                <a:lnTo>
                  <a:pt x="130864" y="29127"/>
                </a:lnTo>
                <a:lnTo>
                  <a:pt x="130864" y="33318"/>
                </a:lnTo>
                <a:cubicBezTo>
                  <a:pt x="134216" y="36671"/>
                  <a:pt x="140084" y="43411"/>
                  <a:pt x="148466" y="53540"/>
                </a:cubicBezTo>
                <a:lnTo>
                  <a:pt x="144064" y="59721"/>
                </a:lnTo>
                <a:cubicBezTo>
                  <a:pt x="141132" y="54972"/>
                  <a:pt x="136730" y="48860"/>
                  <a:pt x="130864" y="41386"/>
                </a:cubicBezTo>
                <a:lnTo>
                  <a:pt x="130864" y="95450"/>
                </a:lnTo>
                <a:lnTo>
                  <a:pt x="124052" y="95450"/>
                </a:lnTo>
                <a:lnTo>
                  <a:pt x="124052" y="41281"/>
                </a:lnTo>
                <a:cubicBezTo>
                  <a:pt x="119302" y="56508"/>
                  <a:pt x="113854" y="68173"/>
                  <a:pt x="107708" y="76276"/>
                </a:cubicBezTo>
                <a:cubicBezTo>
                  <a:pt x="106660" y="73831"/>
                  <a:pt x="105264" y="71596"/>
                  <a:pt x="103516" y="69570"/>
                </a:cubicBezTo>
                <a:cubicBezTo>
                  <a:pt x="111550" y="60071"/>
                  <a:pt x="117732" y="46590"/>
                  <a:pt x="122062" y="29127"/>
                </a:cubicBezTo>
                <a:lnTo>
                  <a:pt x="106346" y="29127"/>
                </a:lnTo>
                <a:lnTo>
                  <a:pt x="106346" y="22526"/>
                </a:lnTo>
                <a:lnTo>
                  <a:pt x="124052" y="22526"/>
                </a:lnTo>
                <a:close/>
                <a:moveTo>
                  <a:pt x="358958" y="0"/>
                </a:moveTo>
                <a:lnTo>
                  <a:pt x="366816" y="1152"/>
                </a:lnTo>
                <a:cubicBezTo>
                  <a:pt x="364930" y="6461"/>
                  <a:pt x="363184" y="10896"/>
                  <a:pt x="361578" y="14459"/>
                </a:cubicBezTo>
                <a:lnTo>
                  <a:pt x="399402" y="14459"/>
                </a:lnTo>
                <a:lnTo>
                  <a:pt x="399402" y="95240"/>
                </a:lnTo>
                <a:lnTo>
                  <a:pt x="392172" y="95240"/>
                </a:lnTo>
                <a:lnTo>
                  <a:pt x="392172" y="89792"/>
                </a:lnTo>
                <a:lnTo>
                  <a:pt x="335384" y="89792"/>
                </a:lnTo>
                <a:lnTo>
                  <a:pt x="335384" y="95764"/>
                </a:lnTo>
                <a:lnTo>
                  <a:pt x="328364" y="95764"/>
                </a:lnTo>
                <a:lnTo>
                  <a:pt x="328364" y="14459"/>
                </a:lnTo>
                <a:lnTo>
                  <a:pt x="354558" y="14459"/>
                </a:lnTo>
                <a:cubicBezTo>
                  <a:pt x="356304" y="9988"/>
                  <a:pt x="357770" y="5168"/>
                  <a:pt x="358958" y="0"/>
                </a:cubicBezTo>
                <a:close/>
                <a:moveTo>
                  <a:pt x="26298" y="0"/>
                </a:moveTo>
                <a:lnTo>
                  <a:pt x="32688" y="0"/>
                </a:lnTo>
                <a:lnTo>
                  <a:pt x="32688" y="29337"/>
                </a:lnTo>
                <a:lnTo>
                  <a:pt x="42224" y="29337"/>
                </a:lnTo>
                <a:lnTo>
                  <a:pt x="42224" y="35623"/>
                </a:lnTo>
                <a:lnTo>
                  <a:pt x="14354" y="35623"/>
                </a:lnTo>
                <a:lnTo>
                  <a:pt x="14354" y="43796"/>
                </a:lnTo>
                <a:cubicBezTo>
                  <a:pt x="14354" y="47078"/>
                  <a:pt x="14318" y="49558"/>
                  <a:pt x="14248" y="51235"/>
                </a:cubicBezTo>
                <a:lnTo>
                  <a:pt x="35728" y="51235"/>
                </a:lnTo>
                <a:lnTo>
                  <a:pt x="35728" y="95554"/>
                </a:lnTo>
                <a:lnTo>
                  <a:pt x="29336" y="95554"/>
                </a:lnTo>
                <a:lnTo>
                  <a:pt x="29336" y="57521"/>
                </a:lnTo>
                <a:lnTo>
                  <a:pt x="14038" y="57521"/>
                </a:lnTo>
                <a:cubicBezTo>
                  <a:pt x="13130" y="74006"/>
                  <a:pt x="10128" y="86788"/>
                  <a:pt x="5028" y="95869"/>
                </a:cubicBezTo>
                <a:cubicBezTo>
                  <a:pt x="3632" y="94332"/>
                  <a:pt x="1954" y="92935"/>
                  <a:pt x="0" y="91678"/>
                </a:cubicBezTo>
                <a:cubicBezTo>
                  <a:pt x="5238" y="81549"/>
                  <a:pt x="7858" y="65589"/>
                  <a:pt x="7858" y="43796"/>
                </a:cubicBezTo>
                <a:lnTo>
                  <a:pt x="7858" y="2305"/>
                </a:lnTo>
                <a:lnTo>
                  <a:pt x="14354" y="2305"/>
                </a:lnTo>
                <a:lnTo>
                  <a:pt x="14354" y="29337"/>
                </a:lnTo>
                <a:lnTo>
                  <a:pt x="26298" y="29337"/>
                </a:lnTo>
                <a:close/>
              </a:path>
            </a:pathLst>
          </a:custGeom>
          <a:solidFill>
            <a:srgbClr val="E6E6E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fontAlgn="base"/>
            <a:endParaRPr lang="zh-CN" altLang="en-US" sz="800" dirty="0">
              <a:solidFill>
                <a:srgbClr val="E6E6E6"/>
              </a:solidFill>
            </a:endParaRPr>
          </a:p>
        </p:txBody>
      </p:sp>
      <p:sp>
        <p:nvSpPr>
          <p:cNvPr id="7" name="矩形 6"/>
          <p:cNvSpPr/>
          <p:nvPr userDrawn="1"/>
        </p:nvSpPr>
        <p:spPr>
          <a:xfrm>
            <a:off x="-15098004" y="6488668"/>
            <a:ext cx="1197764" cy="369332"/>
          </a:xfrm>
          <a:prstGeom prst="rect">
            <a:avLst/>
          </a:prstGeom>
        </p:spPr>
        <p:txBody>
          <a:bodyPr wrap="none">
            <a:spAutoFit/>
          </a:bodyPr>
          <a:lstStyle/>
          <a:p>
            <a:r>
              <a:rPr lang="en-US" altLang="zh-CN" dirty="0">
                <a:solidFill>
                  <a:srgbClr val="E6E6E6"/>
                </a:solidFill>
              </a:rPr>
              <a:t>61536760</a:t>
            </a:r>
            <a:endParaRPr lang="zh-CN" altLang="en-US" dirty="0">
              <a:solidFill>
                <a:srgbClr val="E6E6E6"/>
              </a:solidFill>
            </a:endParaRPr>
          </a:p>
        </p:txBody>
      </p:sp>
      <p:sp>
        <p:nvSpPr>
          <p:cNvPr id="12" name="图片占位符 11"/>
          <p:cNvSpPr>
            <a:spLocks noGrp="1"/>
          </p:cNvSpPr>
          <p:nvPr>
            <p:ph type="pic" sz="quarter" idx="10"/>
          </p:nvPr>
        </p:nvSpPr>
        <p:spPr>
          <a:xfrm>
            <a:off x="1259821" y="918172"/>
            <a:ext cx="5045728" cy="5049596"/>
          </a:xfrm>
          <a:custGeom>
            <a:avLst/>
            <a:gdLst>
              <a:gd name="connsiteX0" fmla="*/ 0 w 5045728"/>
              <a:gd name="connsiteY0" fmla="*/ 0 h 5049596"/>
              <a:gd name="connsiteX1" fmla="*/ 5045728 w 5045728"/>
              <a:gd name="connsiteY1" fmla="*/ 0 h 5049596"/>
              <a:gd name="connsiteX2" fmla="*/ 5045728 w 5045728"/>
              <a:gd name="connsiteY2" fmla="*/ 5049596 h 5049596"/>
              <a:gd name="connsiteX3" fmla="*/ 0 w 5045728"/>
              <a:gd name="connsiteY3" fmla="*/ 5049596 h 5049596"/>
            </a:gdLst>
            <a:ahLst/>
            <a:cxnLst>
              <a:cxn ang="0">
                <a:pos x="connsiteX0" y="connsiteY0"/>
              </a:cxn>
              <a:cxn ang="0">
                <a:pos x="connsiteX1" y="connsiteY1"/>
              </a:cxn>
              <a:cxn ang="0">
                <a:pos x="connsiteX2" y="connsiteY2"/>
              </a:cxn>
              <a:cxn ang="0">
                <a:pos x="connsiteX3" y="connsiteY3"/>
              </a:cxn>
            </a:cxnLst>
            <a:rect l="l" t="t" r="r" b="b"/>
            <a:pathLst>
              <a:path w="5045728" h="5049596">
                <a:moveTo>
                  <a:pt x="0" y="0"/>
                </a:moveTo>
                <a:lnTo>
                  <a:pt x="5045728" y="0"/>
                </a:lnTo>
                <a:lnTo>
                  <a:pt x="5045728" y="5049596"/>
                </a:lnTo>
                <a:lnTo>
                  <a:pt x="0" y="5049596"/>
                </a:lnTo>
                <a:close/>
              </a:path>
            </a:pathLst>
          </a:custGeom>
        </p:spPr>
        <p:txBody>
          <a:bodyPr wrap="square">
            <a:noAutofit/>
          </a:bodyPr>
          <a:lstStyle/>
          <a:p>
            <a:endParaRPr lang="zh-CN" altLang="en-US"/>
          </a:p>
        </p:txBody>
      </p:sp>
    </p:spTree>
  </p:cSld>
  <p:clrMapOvr>
    <a:masterClrMapping/>
  </p:clrMapOvr>
  <p:transition spd="med"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10" name="Freeform: Shape 9"/>
          <p:cNvSpPr>
            <a:spLocks noGrp="1"/>
          </p:cNvSpPr>
          <p:nvPr>
            <p:ph type="pic" sz="quarter" idx="10"/>
          </p:nvPr>
        </p:nvSpPr>
        <p:spPr>
          <a:xfrm>
            <a:off x="6096000" y="595746"/>
            <a:ext cx="4128655" cy="6262255"/>
          </a:xfrm>
          <a:custGeom>
            <a:avLst/>
            <a:gdLst>
              <a:gd name="connsiteX0" fmla="*/ 0 w 4128655"/>
              <a:gd name="connsiteY0" fmla="*/ 0 h 6262255"/>
              <a:gd name="connsiteX1" fmla="*/ 4128655 w 4128655"/>
              <a:gd name="connsiteY1" fmla="*/ 0 h 6262255"/>
              <a:gd name="connsiteX2" fmla="*/ 4128655 w 4128655"/>
              <a:gd name="connsiteY2" fmla="*/ 6262255 h 6262255"/>
              <a:gd name="connsiteX3" fmla="*/ 0 w 4128655"/>
              <a:gd name="connsiteY3" fmla="*/ 6262255 h 6262255"/>
            </a:gdLst>
            <a:ahLst/>
            <a:cxnLst>
              <a:cxn ang="0">
                <a:pos x="connsiteX0" y="connsiteY0"/>
              </a:cxn>
              <a:cxn ang="0">
                <a:pos x="connsiteX1" y="connsiteY1"/>
              </a:cxn>
              <a:cxn ang="0">
                <a:pos x="connsiteX2" y="connsiteY2"/>
              </a:cxn>
              <a:cxn ang="0">
                <a:pos x="connsiteX3" y="connsiteY3"/>
              </a:cxn>
            </a:cxnLst>
            <a:rect l="l" t="t" r="r" b="b"/>
            <a:pathLst>
              <a:path w="4128655" h="6262255">
                <a:moveTo>
                  <a:pt x="0" y="0"/>
                </a:moveTo>
                <a:lnTo>
                  <a:pt x="4128655" y="0"/>
                </a:lnTo>
                <a:lnTo>
                  <a:pt x="4128655" y="6262255"/>
                </a:lnTo>
                <a:lnTo>
                  <a:pt x="0" y="6262255"/>
                </a:lnTo>
                <a:close/>
              </a:path>
            </a:pathLst>
          </a:custGeom>
        </p:spPr>
        <p:txBody>
          <a:bodyPr wrap="square">
            <a:noAutofit/>
          </a:bodyPr>
          <a:lstStyle/>
          <a:p>
            <a:endParaRPr lang="en-US"/>
          </a:p>
        </p:txBody>
      </p:sp>
    </p:spTree>
  </p:cSld>
  <p:clrMapOvr>
    <a:masterClrMapping/>
  </p:clrMapOvr>
  <p:transition spd="med"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2" name="Picture Placeholder 2"/>
          <p:cNvSpPr>
            <a:spLocks noGrp="1"/>
          </p:cNvSpPr>
          <p:nvPr>
            <p:ph type="pic" sz="quarter" idx="23"/>
          </p:nvPr>
        </p:nvSpPr>
        <p:spPr>
          <a:xfrm>
            <a:off x="1939956" y="3645841"/>
            <a:ext cx="1244072" cy="1244071"/>
          </a:xfrm>
          <a:prstGeom prst="ellipse">
            <a:avLst/>
          </a:prstGeom>
          <a:pattFill prst="pct20">
            <a:fgClr>
              <a:schemeClr val="accent1"/>
            </a:fgClr>
            <a:bgClr>
              <a:schemeClr val="bg1"/>
            </a:bgClr>
          </a:pattFill>
        </p:spPr>
        <p:txBody>
          <a:bodyPr>
            <a:normAutofit/>
          </a:bodyPr>
          <a:lstStyle>
            <a:lvl1pPr>
              <a:defRPr sz="1000"/>
            </a:lvl1pPr>
          </a:lstStyle>
          <a:p>
            <a:endParaRPr lang="en-US"/>
          </a:p>
        </p:txBody>
      </p:sp>
      <p:sp>
        <p:nvSpPr>
          <p:cNvPr id="3" name="Picture Placeholder 2"/>
          <p:cNvSpPr>
            <a:spLocks noGrp="1"/>
          </p:cNvSpPr>
          <p:nvPr>
            <p:ph type="pic" sz="quarter" idx="24"/>
          </p:nvPr>
        </p:nvSpPr>
        <p:spPr>
          <a:xfrm>
            <a:off x="1939956" y="707683"/>
            <a:ext cx="1244072" cy="1244071"/>
          </a:xfrm>
          <a:prstGeom prst="ellipse">
            <a:avLst/>
          </a:prstGeom>
          <a:pattFill prst="pct20">
            <a:fgClr>
              <a:schemeClr val="accent1"/>
            </a:fgClr>
            <a:bgClr>
              <a:schemeClr val="bg1"/>
            </a:bgClr>
          </a:pattFill>
        </p:spPr>
        <p:txBody>
          <a:bodyPr>
            <a:normAutofit/>
          </a:bodyPr>
          <a:lstStyle>
            <a:lvl1pPr>
              <a:defRPr sz="1000"/>
            </a:lvl1pPr>
          </a:lstStyle>
          <a:p>
            <a:endParaRPr lang="en-US"/>
          </a:p>
        </p:txBody>
      </p:sp>
      <p:sp>
        <p:nvSpPr>
          <p:cNvPr id="4" name="Picture Placeholder 2"/>
          <p:cNvSpPr>
            <a:spLocks noGrp="1"/>
          </p:cNvSpPr>
          <p:nvPr>
            <p:ph type="pic" sz="quarter" idx="22"/>
          </p:nvPr>
        </p:nvSpPr>
        <p:spPr>
          <a:xfrm>
            <a:off x="5254937" y="3645841"/>
            <a:ext cx="1244072" cy="1244071"/>
          </a:xfrm>
          <a:prstGeom prst="ellipse">
            <a:avLst/>
          </a:prstGeom>
          <a:pattFill prst="pct20">
            <a:fgClr>
              <a:schemeClr val="accent1"/>
            </a:fgClr>
            <a:bgClr>
              <a:schemeClr val="bg1"/>
            </a:bgClr>
          </a:pattFill>
        </p:spPr>
        <p:txBody>
          <a:bodyPr>
            <a:normAutofit/>
          </a:bodyPr>
          <a:lstStyle>
            <a:lvl1pPr>
              <a:defRPr sz="1000"/>
            </a:lvl1pPr>
          </a:lstStyle>
          <a:p>
            <a:endParaRPr lang="en-US"/>
          </a:p>
        </p:txBody>
      </p:sp>
      <p:sp>
        <p:nvSpPr>
          <p:cNvPr id="5" name="Picture Placeholder 2"/>
          <p:cNvSpPr>
            <a:spLocks noGrp="1"/>
          </p:cNvSpPr>
          <p:nvPr>
            <p:ph type="pic" sz="quarter" idx="13"/>
          </p:nvPr>
        </p:nvSpPr>
        <p:spPr>
          <a:xfrm>
            <a:off x="5254937" y="707683"/>
            <a:ext cx="1244072" cy="1244071"/>
          </a:xfrm>
          <a:prstGeom prst="ellipse">
            <a:avLst/>
          </a:prstGeom>
          <a:pattFill prst="pct20">
            <a:fgClr>
              <a:schemeClr val="accent1"/>
            </a:fgClr>
            <a:bgClr>
              <a:schemeClr val="bg1"/>
            </a:bgClr>
          </a:pattFill>
        </p:spPr>
        <p:txBody>
          <a:bodyPr>
            <a:normAutofit/>
          </a:bodyPr>
          <a:lstStyle>
            <a:lvl1pPr>
              <a:defRPr sz="1000"/>
            </a:lvl1pPr>
          </a:lstStyle>
          <a:p>
            <a:endParaRPr lang="en-US"/>
          </a:p>
        </p:txBody>
      </p:sp>
      <p:sp>
        <p:nvSpPr>
          <p:cNvPr id="6" name="Picture Placeholder 4"/>
          <p:cNvSpPr>
            <a:spLocks noGrp="1"/>
          </p:cNvSpPr>
          <p:nvPr>
            <p:ph type="pic" sz="quarter" idx="21"/>
          </p:nvPr>
        </p:nvSpPr>
        <p:spPr>
          <a:xfrm>
            <a:off x="8027890" y="3396344"/>
            <a:ext cx="4164105" cy="3475102"/>
          </a:xfrm>
          <a:prstGeom prst="rect">
            <a:avLst/>
          </a:prstGeom>
          <a:pattFill prst="pct20">
            <a:fgClr>
              <a:schemeClr val="accent1"/>
            </a:fgClr>
            <a:bgClr>
              <a:schemeClr val="bg1"/>
            </a:bgClr>
          </a:pattFill>
        </p:spPr>
        <p:txBody>
          <a:bodyPr>
            <a:normAutofit/>
          </a:bodyPr>
          <a:lstStyle>
            <a:lvl1pPr>
              <a:defRPr sz="1200"/>
            </a:lvl1pPr>
          </a:lstStyle>
          <a:p>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advTm="3000">
        <p15:prstTrans prst="peelOff"/>
      </p:transition>
    </mc:Choice>
    <mc:Fallback>
      <p:transition spd="slow" advTm="300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597900" y="1727200"/>
            <a:ext cx="2501900" cy="4151086"/>
          </a:xfrm>
          <a:prstGeom prst="rect">
            <a:avLst/>
          </a:prstGeom>
          <a:solidFill>
            <a:schemeClr val="bg2"/>
          </a:solidFill>
        </p:spPr>
        <p:txBody>
          <a:bodyPr vert="horz" lIns="91440" tIns="45720" rIns="91440" bIns="45720" rtlCol="0">
            <a:normAutofit/>
          </a:bodyPr>
          <a:lstStyle>
            <a:lvl1pPr>
              <a:defRPr lang="id-ID">
                <a:latin typeface="思源黑体 CN Normal" panose="020B0400000000000000" pitchFamily="34" charset="-122"/>
                <a:ea typeface="思源黑体 CN Normal" panose="020B0400000000000000" pitchFamily="34" charset="-122"/>
              </a:defRPr>
            </a:lvl1pPr>
          </a:lstStyle>
          <a:p>
            <a:pPr lvl="0"/>
            <a:endParaRPr lang="id-ID" dirty="0"/>
          </a:p>
        </p:txBody>
      </p:sp>
      <p:sp>
        <p:nvSpPr>
          <p:cNvPr id="8" name="Picture Placeholder 6"/>
          <p:cNvSpPr>
            <a:spLocks noGrp="1"/>
          </p:cNvSpPr>
          <p:nvPr>
            <p:ph type="pic" sz="quarter" idx="11"/>
          </p:nvPr>
        </p:nvSpPr>
        <p:spPr>
          <a:xfrm>
            <a:off x="3268029" y="1727200"/>
            <a:ext cx="5207000" cy="4151086"/>
          </a:xfrm>
          <a:prstGeom prst="rect">
            <a:avLst/>
          </a:prstGeom>
          <a:solidFill>
            <a:schemeClr val="bg2"/>
          </a:solidFill>
        </p:spPr>
        <p:txBody>
          <a:bodyPr vert="horz" lIns="91440" tIns="45720" rIns="91440" bIns="45720" rtlCol="0">
            <a:normAutofit/>
          </a:bodyPr>
          <a:lstStyle>
            <a:lvl1pPr>
              <a:defRPr lang="id-ID">
                <a:latin typeface="思源黑体 CN Normal" panose="020B0400000000000000" pitchFamily="34" charset="-122"/>
                <a:ea typeface="思源黑体 CN Normal" panose="020B0400000000000000" pitchFamily="34" charset="-122"/>
              </a:defRPr>
            </a:lvl1pPr>
          </a:lstStyle>
          <a:p>
            <a:pPr lvl="0"/>
            <a:endParaRPr lang="id-ID" dirty="0"/>
          </a:p>
        </p:txBody>
      </p:sp>
      <p:sp>
        <p:nvSpPr>
          <p:cNvPr id="27" name="Rectangle 26"/>
          <p:cNvSpPr/>
          <p:nvPr/>
        </p:nvSpPr>
        <p:spPr>
          <a:xfrm>
            <a:off x="1064190" y="1727200"/>
            <a:ext cx="2209800" cy="4151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思源黑体 CN Normal" panose="020B0400000000000000" pitchFamily="34" charset="-122"/>
              <a:ea typeface="思源黑体 CN Normal" panose="020B0400000000000000" pitchFamily="34" charset="-122"/>
            </a:endParaRPr>
          </a:p>
        </p:txBody>
      </p:sp>
    </p:spTree>
  </p:cSld>
  <p:clrMapOvr>
    <a:masterClrMapping/>
  </p:clrMapOvr>
  <p:transition spd="med"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27" grpId="0" bldLvl="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C96C7CC-501B-47B1-94F1-1304CC4981CD}"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981B1A2-9FB2-4059-9F33-7AC8AB141C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6000">
        <p14:prism isContent="1"/>
      </p:transition>
    </mc:Choice>
    <mc:Fallback>
      <p:transition spd="slow" advClick="0" advTm="600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cSld>
  <p:clrMapOvr>
    <a:masterClrMapping/>
  </p:clrMapOvr>
  <p:transition spd="med" advClick="0" advTm="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618" r="618"/>
          <a:stretch>
            <a:fillRect/>
          </a:stretch>
        </p:blipFill>
        <p:spPr>
          <a:xfrm>
            <a:off x="0" y="0"/>
            <a:ext cx="12192000" cy="6858000"/>
          </a:xfrm>
          <a:prstGeom prst="rect">
            <a:avLst/>
          </a:prstGeom>
        </p:spPr>
      </p:pic>
      <p:grpSp>
        <p:nvGrpSpPr>
          <p:cNvPr id="2" name="组合 1"/>
          <p:cNvGrpSpPr/>
          <p:nvPr userDrawn="1"/>
        </p:nvGrpSpPr>
        <p:grpSpPr>
          <a:xfrm>
            <a:off x="504713" y="434935"/>
            <a:ext cx="11182575" cy="5988131"/>
            <a:chOff x="580913" y="368895"/>
            <a:chExt cx="11182575" cy="5988131"/>
          </a:xfrm>
        </p:grpSpPr>
        <p:sp>
          <p:nvSpPr>
            <p:cNvPr id="10" name="矩形 9"/>
            <p:cNvSpPr/>
            <p:nvPr userDrawn="1"/>
          </p:nvSpPr>
          <p:spPr>
            <a:xfrm>
              <a:off x="580913" y="500975"/>
              <a:ext cx="11030175" cy="5856051"/>
            </a:xfrm>
            <a:prstGeom prst="rect">
              <a:avLst/>
            </a:prstGeom>
            <a:solidFill>
              <a:srgbClr val="FF7412"/>
            </a:solidFill>
            <a:ln w="57150">
              <a:solidFill>
                <a:srgbClr val="01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733313" y="368895"/>
              <a:ext cx="11030175" cy="5856051"/>
            </a:xfrm>
            <a:prstGeom prst="rect">
              <a:avLst/>
            </a:prstGeom>
            <a:solidFill>
              <a:schemeClr val="bg1"/>
            </a:solidFill>
            <a:ln w="57150">
              <a:solidFill>
                <a:srgbClr val="01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目录">
    <p:bg>
      <p:bgPr>
        <a:solidFill>
          <a:schemeClr val="accent6"/>
        </a:solidFill>
        <a:effectLst/>
      </p:bgPr>
    </p:bg>
    <p:spTree>
      <p:nvGrpSpPr>
        <p:cNvPr id="1" name=""/>
        <p:cNvGrpSpPr/>
        <p:nvPr/>
      </p:nvGrpSpPr>
      <p:grpSpPr>
        <a:xfrm>
          <a:off x="0" y="0"/>
          <a:ext cx="0" cy="0"/>
          <a:chOff x="0" y="0"/>
          <a:chExt cx="0" cy="0"/>
        </a:xfrm>
      </p:grpSpPr>
      <p:sp>
        <p:nvSpPr>
          <p:cNvPr id="2" name="矩形 1"/>
          <p:cNvSpPr/>
          <p:nvPr userDrawn="1"/>
        </p:nvSpPr>
        <p:spPr>
          <a:xfrm>
            <a:off x="0" y="4518751"/>
            <a:ext cx="12191999" cy="233956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标题幻灯片">
    <p:bg>
      <p:bgPr>
        <a:solidFill>
          <a:schemeClr val="accent5"/>
        </a:solidFill>
        <a:effectLst/>
      </p:bgPr>
    </p:bg>
    <p:spTree>
      <p:nvGrpSpPr>
        <p:cNvPr id="1" name=""/>
        <p:cNvGrpSpPr/>
        <p:nvPr/>
      </p:nvGrpSpPr>
      <p:grpSpPr>
        <a:xfrm>
          <a:off x="0" y="0"/>
          <a:ext cx="0" cy="0"/>
          <a:chOff x="0" y="0"/>
          <a:chExt cx="0" cy="0"/>
        </a:xfrm>
      </p:grpSpPr>
      <p:sp>
        <p:nvSpPr>
          <p:cNvPr id="5" name="Rectangle"/>
          <p:cNvSpPr/>
          <p:nvPr userDrawn="1"/>
        </p:nvSpPr>
        <p:spPr>
          <a:xfrm>
            <a:off x="673719" y="930103"/>
            <a:ext cx="474190" cy="30541"/>
          </a:xfrm>
          <a:prstGeom prst="rect">
            <a:avLst/>
          </a:prstGeom>
          <a:solidFill>
            <a:schemeClr val="bg2"/>
          </a:solidFill>
          <a:ln w="12700">
            <a:miter lim="400000"/>
          </a:ln>
        </p:spPr>
        <p:txBody>
          <a:bodyPr lIns="25393" tIns="25393" rIns="25393" bIns="25393"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600" b="0" i="0" u="none" strike="noStrike" kern="1200" cap="none" spc="0" normalizeH="0" baseline="0" noProof="0">
              <a:ln>
                <a:noFill/>
              </a:ln>
              <a:solidFill>
                <a:schemeClr val="bg2"/>
              </a:solidFill>
              <a:effectLst/>
              <a:uLnTx/>
              <a:uFillTx/>
              <a:latin typeface="+mn-ea"/>
              <a:ea typeface="+mn-ea"/>
              <a:cs typeface="+mn-cs"/>
            </a:endParaRPr>
          </a:p>
        </p:txBody>
      </p:sp>
      <p:sp>
        <p:nvSpPr>
          <p:cNvPr id="9" name="1"/>
          <p:cNvSpPr txBox="1"/>
          <p:nvPr userDrawn="1"/>
        </p:nvSpPr>
        <p:spPr>
          <a:xfrm>
            <a:off x="635628" y="544900"/>
            <a:ext cx="963930" cy="326390"/>
          </a:xfrm>
          <a:prstGeom prst="rect">
            <a:avLst/>
          </a:prstGeom>
          <a:noFill/>
        </p:spPr>
        <p:txBody>
          <a:bodyPr wrap="none" lIns="25193" tIns="25193" rIns="25193" bIns="25193" rtlCol="0" anchor="ctr">
            <a:spAutoFit/>
          </a:bodyPr>
          <a:lstStyle/>
          <a:p>
            <a:pPr lvl="0" fontAlgn="auto">
              <a:spcBef>
                <a:spcPts val="0"/>
              </a:spcBef>
              <a:spcAft>
                <a:spcPts val="0"/>
              </a:spcAft>
              <a:defRPr/>
            </a:pPr>
            <a:r>
              <a:rPr lang="en-US" cap="all" spc="180" dirty="0">
                <a:solidFill>
                  <a:schemeClr val="bg2"/>
                </a:solidFill>
                <a:latin typeface="+mn-ea"/>
                <a:ea typeface="+mn-ea"/>
              </a:rPr>
              <a:t>BRAND</a:t>
            </a:r>
            <a:endParaRPr kumimoji="0" lang="en-US" b="0" i="0" u="none" strike="noStrike" kern="1200" cap="all" spc="180" normalizeH="0" baseline="0" noProof="0" dirty="0">
              <a:ln>
                <a:noFill/>
              </a:ln>
              <a:solidFill>
                <a:schemeClr val="bg2"/>
              </a:solidFill>
              <a:effectLst/>
              <a:uLnTx/>
              <a:uFillTx/>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0"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2" Type="http://schemas.openxmlformats.org/officeDocument/2006/relationships/theme" Target="../theme/theme3.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0.xml"/><Relationship Id="rId8" Type="http://schemas.openxmlformats.org/officeDocument/2006/relationships/slideLayout" Target="../slideLayouts/slideLayout39.xml"/><Relationship Id="rId7" Type="http://schemas.openxmlformats.org/officeDocument/2006/relationships/slideLayout" Target="../slideLayouts/slideLayout38.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3" Type="http://schemas.openxmlformats.org/officeDocument/2006/relationships/slideLayout" Target="../slideLayouts/slideLayout34.xml"/><Relationship Id="rId2" Type="http://schemas.openxmlformats.org/officeDocument/2006/relationships/slideLayout" Target="../slideLayouts/slideLayout33.xml"/><Relationship Id="rId14" Type="http://schemas.openxmlformats.org/officeDocument/2006/relationships/theme" Target="../theme/theme4.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1"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4" Type="http://schemas.openxmlformats.org/officeDocument/2006/relationships/theme" Target="../theme/theme5.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56.xml"/><Relationship Id="rId8" Type="http://schemas.openxmlformats.org/officeDocument/2006/relationships/slideLayout" Target="../slideLayouts/slideLayout55.xml"/><Relationship Id="rId7" Type="http://schemas.openxmlformats.org/officeDocument/2006/relationships/slideLayout" Target="../slideLayouts/slideLayout54.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3" Type="http://schemas.openxmlformats.org/officeDocument/2006/relationships/slideLayout" Target="../slideLayouts/slideLayout50.xml"/><Relationship Id="rId23" Type="http://schemas.openxmlformats.org/officeDocument/2006/relationships/theme" Target="../theme/theme6.xml"/><Relationship Id="rId22" Type="http://schemas.openxmlformats.org/officeDocument/2006/relationships/slideLayout" Target="../slideLayouts/slideLayout69.xml"/><Relationship Id="rId21" Type="http://schemas.openxmlformats.org/officeDocument/2006/relationships/slideLayout" Target="../slideLayouts/slideLayout68.xml"/><Relationship Id="rId20" Type="http://schemas.openxmlformats.org/officeDocument/2006/relationships/slideLayout" Target="../slideLayouts/slideLayout67.xml"/><Relationship Id="rId2" Type="http://schemas.openxmlformats.org/officeDocument/2006/relationships/slideLayout" Target="../slideLayouts/slideLayout49.xml"/><Relationship Id="rId19" Type="http://schemas.openxmlformats.org/officeDocument/2006/relationships/slideLayout" Target="../slideLayouts/slideLayout66.xml"/><Relationship Id="rId18" Type="http://schemas.openxmlformats.org/officeDocument/2006/relationships/slideLayout" Target="../slideLayouts/slideLayout65.xml"/><Relationship Id="rId17" Type="http://schemas.openxmlformats.org/officeDocument/2006/relationships/slideLayout" Target="../slideLayouts/slideLayout64.xml"/><Relationship Id="rId16" Type="http://schemas.openxmlformats.org/officeDocument/2006/relationships/slideLayout" Target="../slideLayouts/slideLayout63.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40C21-FE89-425D-BB8D-4161D4603572}"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58BD0-CB6B-4BA3-A559-3BB18E9C74B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1" y="365130"/>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1" y="1825625"/>
            <a:ext cx="10515600" cy="4351337"/>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1" y="6356549"/>
            <a:ext cx="2743200" cy="365126"/>
          </a:xfrm>
          <a:prstGeom prst="rect">
            <a:avLst/>
          </a:prstGeom>
        </p:spPr>
        <p:txBody>
          <a:bodyPr vert="horz" lIns="91440" tIns="45720" rIns="91440" bIns="45720" rtlCol="0" anchor="ctr"/>
          <a:lstStyle>
            <a:lvl1pPr algn="l">
              <a:defRPr sz="1195">
                <a:solidFill>
                  <a:schemeClr val="tx1">
                    <a:tint val="75000"/>
                  </a:schemeClr>
                </a:solidFill>
              </a:defRPr>
            </a:lvl1pPr>
          </a:lstStyle>
          <a:p>
            <a:pPr defTabSz="914400"/>
            <a:fld id="{E9917FE6-7AE6-434D-99D3-486EFBFC5A30}" type="datetimeFigureOut">
              <a:rPr lang="zh-CN" altLang="en-US" smtClean="0">
                <a:solidFill>
                  <a:prstClr val="black">
                    <a:tint val="75000"/>
                  </a:prstClr>
                </a:solidFill>
                <a:latin typeface="思源黑体 CN ExtraLight" panose="020B0200000000000000" charset="-122"/>
                <a:ea typeface="思源黑体 CN ExtraLight" panose="020B0200000000000000" charset="-122"/>
              </a:rPr>
            </a:fld>
            <a:endParaRPr lang="zh-CN" altLang="en-US">
              <a:solidFill>
                <a:prstClr val="black">
                  <a:tint val="75000"/>
                </a:prstClr>
              </a:solidFill>
              <a:latin typeface="思源黑体 CN ExtraLight" panose="020B0200000000000000" charset="-122"/>
              <a:ea typeface="思源黑体 CN ExtraLight" panose="020B0200000000000000" charset="-122"/>
            </a:endParaRPr>
          </a:p>
        </p:txBody>
      </p:sp>
      <p:sp>
        <p:nvSpPr>
          <p:cNvPr id="5" name="页脚占位符 4"/>
          <p:cNvSpPr>
            <a:spLocks noGrp="1"/>
          </p:cNvSpPr>
          <p:nvPr>
            <p:ph type="ftr" sz="quarter" idx="3"/>
          </p:nvPr>
        </p:nvSpPr>
        <p:spPr>
          <a:xfrm>
            <a:off x="4038601" y="6356549"/>
            <a:ext cx="4114800" cy="365126"/>
          </a:xfrm>
          <a:prstGeom prst="rect">
            <a:avLst/>
          </a:prstGeom>
        </p:spPr>
        <p:txBody>
          <a:bodyPr vert="horz" lIns="91440" tIns="45720" rIns="91440" bIns="45720" rtlCol="0" anchor="ctr"/>
          <a:lstStyle>
            <a:lvl1pPr algn="ctr">
              <a:defRPr sz="1195">
                <a:solidFill>
                  <a:schemeClr val="tx1">
                    <a:tint val="75000"/>
                  </a:schemeClr>
                </a:solidFill>
              </a:defRPr>
            </a:lvl1pPr>
          </a:lstStyle>
          <a:p>
            <a:pPr defTabSz="914400"/>
            <a:endParaRPr lang="zh-CN" altLang="en-US">
              <a:solidFill>
                <a:prstClr val="black">
                  <a:tint val="75000"/>
                </a:prstClr>
              </a:solidFill>
              <a:latin typeface="思源黑体 CN ExtraLight" panose="020B0200000000000000" charset="-122"/>
              <a:ea typeface="思源黑体 CN ExtraLight" panose="020B0200000000000000" charset="-122"/>
            </a:endParaRPr>
          </a:p>
        </p:txBody>
      </p:sp>
      <p:sp>
        <p:nvSpPr>
          <p:cNvPr id="6" name="灯片编号占位符 5"/>
          <p:cNvSpPr>
            <a:spLocks noGrp="1"/>
          </p:cNvSpPr>
          <p:nvPr>
            <p:ph type="sldNum" sz="quarter" idx="4"/>
          </p:nvPr>
        </p:nvSpPr>
        <p:spPr>
          <a:xfrm>
            <a:off x="8610599" y="6356549"/>
            <a:ext cx="2743200" cy="365126"/>
          </a:xfrm>
          <a:prstGeom prst="rect">
            <a:avLst/>
          </a:prstGeom>
        </p:spPr>
        <p:txBody>
          <a:bodyPr vert="horz" lIns="91440" tIns="45720" rIns="91440" bIns="45720" rtlCol="0" anchor="ctr"/>
          <a:lstStyle>
            <a:lvl1pPr algn="r">
              <a:defRPr sz="1195">
                <a:solidFill>
                  <a:schemeClr val="tx1">
                    <a:tint val="75000"/>
                  </a:schemeClr>
                </a:solidFill>
              </a:defRPr>
            </a:lvl1pPr>
          </a:lstStyle>
          <a:p>
            <a:pPr defTabSz="914400"/>
            <a:fld id="{0AB16E67-5434-44FA-98D3-DE3015CBAA8B}" type="slidenum">
              <a:rPr lang="zh-CN" altLang="en-US" smtClean="0">
                <a:solidFill>
                  <a:prstClr val="black">
                    <a:tint val="75000"/>
                  </a:prstClr>
                </a:solidFill>
                <a:latin typeface="思源黑体 CN ExtraLight" panose="020B0200000000000000" charset="-122"/>
                <a:ea typeface="思源黑体 CN ExtraLight" panose="020B0200000000000000" charset="-122"/>
              </a:rPr>
            </a:fld>
            <a:endParaRPr lang="zh-CN" altLang="en-US">
              <a:solidFill>
                <a:prstClr val="black">
                  <a:tint val="75000"/>
                </a:prstClr>
              </a:solidFill>
              <a:latin typeface="思源黑体 CN ExtraLight" panose="020B0200000000000000" charset="-122"/>
              <a:ea typeface="思源黑体 CN ExtraLight" panose="020B0200000000000000"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ct val="200000"/>
        </a:spcBef>
        <a:buFont typeface="Arial" panose="020B0604020202020204" pitchFamily="34" charset="0"/>
        <a:buChar char="•"/>
        <a:defRPr sz="2805" kern="1200">
          <a:solidFill>
            <a:schemeClr val="tx1"/>
          </a:solidFill>
          <a:latin typeface="+mn-lt"/>
          <a:ea typeface="+mn-ea"/>
          <a:cs typeface="+mn-cs"/>
        </a:defRPr>
      </a:lvl1pPr>
      <a:lvl2pPr marL="685165"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365"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A40E1F-7D83-4D99-ADF5-B46A9CA86BD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4967DA-071F-45BD-BCBE-CB96AA3B57D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Lst>
  <p:transition spd="slow" advClick="0"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spd="med" advClick="0" advTm="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image" Target="../media/image13.emf"/><Relationship Id="rId1" Type="http://schemas.openxmlformats.org/officeDocument/2006/relationships/image" Target="../media/image1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14.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7.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4.xml"/><Relationship Id="rId5" Type="http://schemas.openxmlformats.org/officeDocument/2006/relationships/image" Target="../media/image11.emf"/><Relationship Id="rId4" Type="http://schemas.openxmlformats.org/officeDocument/2006/relationships/image" Target="../media/image10.emf"/><Relationship Id="rId3" Type="http://schemas.openxmlformats.org/officeDocument/2006/relationships/image" Target="../media/image18.jpeg"/><Relationship Id="rId2" Type="http://schemas.microsoft.com/office/2007/relationships/hdphoto" Target="../media/image17.wdp"/><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5.xml"/><Relationship Id="rId2" Type="http://schemas.openxmlformats.org/officeDocument/2006/relationships/image" Target="../media/image13.emf"/><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tags" Target="../tags/tag7.xml"/><Relationship Id="rId3" Type="http://schemas.openxmlformats.org/officeDocument/2006/relationships/image" Target="../media/image21.jpeg"/><Relationship Id="rId2" Type="http://schemas.openxmlformats.org/officeDocument/2006/relationships/tags" Target="../tags/tag6.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tags" Target="../tags/tag9.xml"/><Relationship Id="rId3" Type="http://schemas.openxmlformats.org/officeDocument/2006/relationships/image" Target="../media/image25.jpeg"/><Relationship Id="rId2" Type="http://schemas.openxmlformats.org/officeDocument/2006/relationships/tags" Target="../tags/tag8.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33.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10.xml"/><Relationship Id="rId2" Type="http://schemas.openxmlformats.org/officeDocument/2006/relationships/image" Target="../media/image13.emf"/><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37.jpe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9.jpeg"/><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jpeg"/><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41.jpeg"/><Relationship Id="rId1"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2.jpeg"/><Relationship Id="rId1" Type="http://schemas.openxmlformats.org/officeDocument/2006/relationships/image" Target="../media/image9.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43.jpeg"/><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tags" Target="../tags/tag12.xml"/><Relationship Id="rId2" Type="http://schemas.openxmlformats.org/officeDocument/2006/relationships/image" Target="../media/image13.emf"/><Relationship Id="rId1"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8.xml"/><Relationship Id="rId1" Type="http://schemas.openxmlformats.org/officeDocument/2006/relationships/image" Target="../media/image44.jpe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45.xml"/><Relationship Id="rId5" Type="http://schemas.microsoft.com/office/2007/relationships/hdphoto" Target="../media/image49.wdp"/><Relationship Id="rId4" Type="http://schemas.openxmlformats.org/officeDocument/2006/relationships/image" Target="../media/image48.jpeg"/><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jpe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5.xml"/><Relationship Id="rId2" Type="http://schemas.openxmlformats.org/officeDocument/2006/relationships/image" Target="../media/image51.jpeg"/><Relationship Id="rId1" Type="http://schemas.openxmlformats.org/officeDocument/2006/relationships/image" Target="../media/image50.jpe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image" Target="../media/image59.jpeg"/><Relationship Id="rId7" Type="http://schemas.openxmlformats.org/officeDocument/2006/relationships/image" Target="../media/image58.jpeg"/><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jpeg"/><Relationship Id="rId10" Type="http://schemas.openxmlformats.org/officeDocument/2006/relationships/notesSlide" Target="../notesSlides/notesSlide20.xml"/><Relationship Id="rId1" Type="http://schemas.openxmlformats.org/officeDocument/2006/relationships/image" Target="../media/image52.jpeg"/></Relationships>
</file>

<file path=ppt/slides/_rels/slide33.xml.rels><?xml version="1.0" encoding="UTF-8" standalone="yes"?>
<Relationships xmlns="http://schemas.openxmlformats.org/package/2006/relationships"><Relationship Id="rId9" Type="http://schemas.openxmlformats.org/officeDocument/2006/relationships/image" Target="../media/image68.jpeg"/><Relationship Id="rId8" Type="http://schemas.openxmlformats.org/officeDocument/2006/relationships/image" Target="../media/image67.jpeg"/><Relationship Id="rId7" Type="http://schemas.openxmlformats.org/officeDocument/2006/relationships/image" Target="../media/image66.jpeg"/><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1" Type="http://schemas.openxmlformats.org/officeDocument/2006/relationships/notesSlide" Target="../notesSlides/notesSlide21.xml"/><Relationship Id="rId10" Type="http://schemas.openxmlformats.org/officeDocument/2006/relationships/slideLayout" Target="../slideLayouts/slideLayout45.xml"/><Relationship Id="rId1"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5.xml"/><Relationship Id="rId1"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5.xml"/><Relationship Id="rId1"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5.xml"/><Relationship Id="rId1" Type="http://schemas.openxmlformats.org/officeDocument/2006/relationships/image" Target="../media/image71.jpe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45.xml"/><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45.xml"/><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image" Target="../media/image75.jpe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78.jpe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79.jpe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80.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81.jpe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82.jpe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60.xml"/><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83.jpe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629920" y="334010"/>
            <a:ext cx="500380" cy="330200"/>
            <a:chOff x="324875" y="284316"/>
            <a:chExt cx="500625" cy="330035"/>
          </a:xfrm>
        </p:grpSpPr>
        <p:sp>
          <p:nvSpPr>
            <p:cNvPr id="4" name="矩形 3"/>
            <p:cNvSpPr/>
            <p:nvPr/>
          </p:nvSpPr>
          <p:spPr>
            <a:xfrm>
              <a:off x="324875" y="28431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24875" y="41385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24875" y="568632"/>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4243070" y="664210"/>
            <a:ext cx="5338445" cy="4507230"/>
            <a:chOff x="6682" y="1046"/>
            <a:chExt cx="8407" cy="7098"/>
          </a:xfrm>
        </p:grpSpPr>
        <p:sp>
          <p:nvSpPr>
            <p:cNvPr id="25" name="文本框 24"/>
            <p:cNvSpPr txBox="1"/>
            <p:nvPr/>
          </p:nvSpPr>
          <p:spPr>
            <a:xfrm>
              <a:off x="6682" y="1046"/>
              <a:ext cx="1731" cy="7099"/>
            </a:xfrm>
            <a:prstGeom prst="rect">
              <a:avLst/>
            </a:prstGeom>
            <a:noFill/>
          </p:spPr>
          <p:txBody>
            <a:bodyPr wrap="square" rtlCol="0">
              <a:spAutoFit/>
            </a:bodyPr>
            <a:lstStyle/>
            <a:p>
              <a:pPr algn="ctr"/>
              <a:r>
                <a:rPr lang="zh-CN" altLang="en-US" sz="287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287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8819" y="1743"/>
              <a:ext cx="6270" cy="6071"/>
              <a:chOff x="7163" y="1323"/>
              <a:chExt cx="6270" cy="6071"/>
            </a:xfrm>
          </p:grpSpPr>
          <p:sp>
            <p:nvSpPr>
              <p:cNvPr id="26" name="文本框 25"/>
              <p:cNvSpPr txBox="1"/>
              <p:nvPr/>
            </p:nvSpPr>
            <p:spPr>
              <a:xfrm>
                <a:off x="7163" y="1323"/>
                <a:ext cx="3048" cy="3488"/>
              </a:xfrm>
              <a:prstGeom prst="rect">
                <a:avLst/>
              </a:prstGeom>
              <a:noFill/>
            </p:spPr>
            <p:txBody>
              <a:bodyPr wrap="none" rtlCol="0">
                <a:spAutoFit/>
              </a:bodyPr>
              <a:lstStyle/>
              <a:p>
                <a:pPr algn="ctr"/>
                <a:r>
                  <a:rPr lang="zh-CN" altLang="en-US" sz="13800" dirty="0">
                    <a:solidFill>
                      <a:schemeClr val="bg1"/>
                    </a:solidFill>
                    <a:latin typeface="字魂49号-逍遥行书" panose="00000500000000000000" pitchFamily="2" charset="-122"/>
                    <a:ea typeface="字魂49号-逍遥行书" panose="00000500000000000000" pitchFamily="2" charset="-122"/>
                  </a:rPr>
                  <a:t>力</a:t>
                </a:r>
                <a:endParaRPr lang="zh-CN" altLang="en-US" sz="13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832" y="3228"/>
                <a:ext cx="2094" cy="4167"/>
              </a:xfrm>
              <a:prstGeom prst="rect">
                <a:avLst/>
              </a:prstGeom>
              <a:noFill/>
            </p:spPr>
            <p:txBody>
              <a:bodyPr wrap="square" rtlCol="0">
                <a:spAutoFit/>
              </a:bodyPr>
              <a:lstStyle/>
              <a:p>
                <a:pPr algn="ctr"/>
                <a:r>
                  <a:rPr lang="zh-CN" altLang="en-US" sz="16600" dirty="0">
                    <a:solidFill>
                      <a:schemeClr val="bg1"/>
                    </a:solidFill>
                    <a:latin typeface="字魂49号-逍遥行书" panose="00000500000000000000" pitchFamily="2" charset="-122"/>
                    <a:ea typeface="字魂49号-逍遥行书" panose="00000500000000000000" pitchFamily="2" charset="-122"/>
                  </a:rPr>
                  <a:t>以</a:t>
                </a:r>
                <a:endParaRPr lang="zh-CN" altLang="en-US" sz="166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8953" y="3073"/>
                <a:ext cx="4480" cy="4167"/>
              </a:xfrm>
              <a:prstGeom prst="rect">
                <a:avLst/>
              </a:prstGeom>
              <a:noFill/>
            </p:spPr>
            <p:txBody>
              <a:bodyPr wrap="square" rtlCol="0">
                <a:spAutoFit/>
              </a:bodyPr>
              <a:lstStyle/>
              <a:p>
                <a:pPr algn="ctr"/>
                <a:r>
                  <a:rPr lang="zh-CN" altLang="en-US" sz="16600" dirty="0">
                    <a:solidFill>
                      <a:schemeClr val="bg1"/>
                    </a:solidFill>
                    <a:latin typeface="字魂49号-逍遥行书" panose="00000500000000000000" pitchFamily="2" charset="-122"/>
                    <a:ea typeface="字魂49号-逍遥行书" panose="00000500000000000000" pitchFamily="2" charset="-122"/>
                  </a:rPr>
                  <a:t>赴</a:t>
                </a:r>
                <a:endParaRPr lang="zh-CN" altLang="en-US" sz="166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
        <p:nvSpPr>
          <p:cNvPr id="34" name="文本框 33"/>
          <p:cNvSpPr txBox="1"/>
          <p:nvPr/>
        </p:nvSpPr>
        <p:spPr>
          <a:xfrm>
            <a:off x="3944620" y="4722495"/>
            <a:ext cx="4840605" cy="645160"/>
          </a:xfrm>
          <a:prstGeom prst="rect">
            <a:avLst/>
          </a:prstGeom>
          <a:noFill/>
        </p:spPr>
        <p:txBody>
          <a:bodyPr wrap="square" rtlCol="0">
            <a:spAutoFit/>
          </a:bodyPr>
          <a:lstStyle/>
          <a:p>
            <a:pPr algn="ctr"/>
            <a:r>
              <a:rPr lang="zh-CN" altLang="en-US" sz="3600" spc="300" dirty="0">
                <a:solidFill>
                  <a:schemeClr val="bg1"/>
                </a:solidFill>
                <a:latin typeface="字魂95号-手刻宋" panose="00000500000000000000" pitchFamily="2" charset="-122"/>
                <a:ea typeface="字魂95号-手刻宋" panose="00000500000000000000" pitchFamily="2" charset="-122"/>
              </a:rPr>
              <a:t>精锐出战  激战新章</a:t>
            </a:r>
            <a:endParaRPr lang="zh-CN" altLang="en-US" sz="3600" spc="300" dirty="0">
              <a:solidFill>
                <a:schemeClr val="bg1"/>
              </a:solidFill>
              <a:latin typeface="字魂95号-手刻宋" panose="00000500000000000000" pitchFamily="2" charset="-122"/>
              <a:ea typeface="字魂95号-手刻宋" panose="00000500000000000000" pitchFamily="2" charset="-122"/>
            </a:endParaRPr>
          </a:p>
        </p:txBody>
      </p:sp>
      <p:sp>
        <p:nvSpPr>
          <p:cNvPr id="36" name="文本框 35"/>
          <p:cNvSpPr txBox="1"/>
          <p:nvPr/>
        </p:nvSpPr>
        <p:spPr>
          <a:xfrm>
            <a:off x="523240" y="842010"/>
            <a:ext cx="1445895" cy="583565"/>
          </a:xfrm>
          <a:prstGeom prst="rect">
            <a:avLst/>
          </a:prstGeom>
          <a:noFill/>
        </p:spPr>
        <p:txBody>
          <a:bodyPr wrap="square" rtlCol="0">
            <a:spAutoFit/>
          </a:bodyPr>
          <a:lstStyle/>
          <a:p>
            <a:pPr lvl="0" algn="l">
              <a:buClrTx/>
              <a:buSzTx/>
              <a:buFontTx/>
            </a:pPr>
            <a:r>
              <a:rPr lang="zh-CN" altLang="en-US" sz="3200" spc="300" dirty="0">
                <a:solidFill>
                  <a:schemeClr val="bg1"/>
                </a:solidFill>
                <a:latin typeface="字魂143号-正酷超级黑" panose="00000500000000000000" pitchFamily="2" charset="-122"/>
                <a:ea typeface="字魂143号-正酷超级黑" panose="00000500000000000000" pitchFamily="2" charset="-122"/>
                <a:sym typeface="+mn-ea"/>
              </a:rPr>
              <a:t>2023</a:t>
            </a:r>
            <a:endParaRPr lang="zh-CN" altLang="en-US" sz="3200" spc="300" dirty="0">
              <a:solidFill>
                <a:schemeClr val="bg1"/>
              </a:solidFill>
              <a:latin typeface="字魂143号-正酷超级黑" panose="00000500000000000000" pitchFamily="2" charset="-122"/>
              <a:ea typeface="字魂143号-正酷超级黑" panose="00000500000000000000" pitchFamily="2" charset="-122"/>
              <a:sym typeface="+mn-ea"/>
            </a:endParaRPr>
          </a:p>
        </p:txBody>
      </p:sp>
      <p:sp>
        <p:nvSpPr>
          <p:cNvPr id="37" name="文本框 36"/>
          <p:cNvSpPr txBox="1"/>
          <p:nvPr/>
        </p:nvSpPr>
        <p:spPr>
          <a:xfrm>
            <a:off x="538480" y="1349375"/>
            <a:ext cx="3123565" cy="485140"/>
          </a:xfrm>
          <a:prstGeom prst="rect">
            <a:avLst/>
          </a:prstGeom>
          <a:noFill/>
        </p:spPr>
        <p:txBody>
          <a:bodyPr wrap="square" rtlCol="0">
            <a:spAutoFit/>
          </a:bodyPr>
          <a:lstStyle/>
          <a:p>
            <a:pPr lvl="0" algn="l">
              <a:lnSpc>
                <a:spcPct val="80000"/>
              </a:lnSpc>
              <a:buClrTx/>
              <a:buSzTx/>
              <a:buFontTx/>
            </a:pPr>
            <a:r>
              <a:rPr lang="en-US" altLang="zh-CN" sz="3200" spc="300" dirty="0">
                <a:solidFill>
                  <a:schemeClr val="bg1"/>
                </a:solidFill>
                <a:latin typeface="字魂96号-虎啸手书" panose="00000500000000000000" charset="-122"/>
                <a:ea typeface="字魂96号-虎啸手书" panose="00000500000000000000" charset="-122"/>
                <a:sym typeface="+mn-ea"/>
              </a:rPr>
              <a:t>A</a:t>
            </a:r>
            <a:r>
              <a:rPr lang="zh-CN" altLang="en-US" sz="3200" spc="300" dirty="0">
                <a:solidFill>
                  <a:schemeClr val="bg1"/>
                </a:solidFill>
                <a:latin typeface="字魂96号-虎啸手书" panose="00000500000000000000" charset="-122"/>
                <a:ea typeface="字魂96号-虎啸手书" panose="00000500000000000000" charset="-122"/>
                <a:sym typeface="+mn-ea"/>
              </a:rPr>
              <a:t>nnual</a:t>
            </a:r>
            <a:r>
              <a:rPr lang="en-US" altLang="zh-CN" sz="3200" spc="300" dirty="0">
                <a:solidFill>
                  <a:schemeClr val="bg1"/>
                </a:solidFill>
                <a:latin typeface="字魂96号-虎啸手书" panose="00000500000000000000" charset="-122"/>
                <a:ea typeface="字魂96号-虎啸手书" panose="00000500000000000000" charset="-122"/>
                <a:sym typeface="+mn-ea"/>
              </a:rPr>
              <a:t> p</a:t>
            </a:r>
            <a:r>
              <a:rPr lang="zh-CN" altLang="en-US" sz="3200" spc="300" dirty="0">
                <a:solidFill>
                  <a:schemeClr val="bg1"/>
                </a:solidFill>
                <a:latin typeface="字魂96号-虎啸手书" panose="00000500000000000000" charset="-122"/>
                <a:ea typeface="字魂96号-虎啸手书" panose="00000500000000000000" charset="-122"/>
                <a:sym typeface="+mn-ea"/>
              </a:rPr>
              <a:t>arty</a:t>
            </a:r>
            <a:endParaRPr lang="zh-CN" altLang="en-US" sz="3200" spc="300" dirty="0">
              <a:solidFill>
                <a:schemeClr val="bg1"/>
              </a:solidFill>
              <a:latin typeface="字魂96号-虎啸手书" panose="00000500000000000000" charset="-122"/>
              <a:ea typeface="字魂96号-虎啸手书" panose="00000500000000000000" charset="-122"/>
              <a:sym typeface="+mn-ea"/>
            </a:endParaRPr>
          </a:p>
        </p:txBody>
      </p:sp>
      <p:grpSp>
        <p:nvGrpSpPr>
          <p:cNvPr id="17" name="组合 16"/>
          <p:cNvGrpSpPr/>
          <p:nvPr/>
        </p:nvGrpSpPr>
        <p:grpSpPr>
          <a:xfrm>
            <a:off x="-1200621" y="379700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3262630" y="5417820"/>
            <a:ext cx="6203950" cy="368300"/>
          </a:xfrm>
          <a:prstGeom prst="rect">
            <a:avLst/>
          </a:prstGeom>
          <a:noFill/>
        </p:spPr>
        <p:txBody>
          <a:bodyPr wrap="square" rtlCol="0">
            <a:spAutoFit/>
          </a:bodyPr>
          <a:lstStyle/>
          <a:p>
            <a:pPr algn="ctr"/>
            <a:r>
              <a:rPr lang="zh-CN" altLang="en-US" spc="300" dirty="0">
                <a:solidFill>
                  <a:schemeClr val="bg1"/>
                </a:solidFill>
                <a:latin typeface="字魂95号-手刻宋" panose="00000500000000000000" pitchFamily="2" charset="-122"/>
                <a:ea typeface="字魂95号-手刻宋" panose="00000500000000000000" pitchFamily="2" charset="-122"/>
              </a:rPr>
              <a:t>拳力以赴</a:t>
            </a:r>
            <a:r>
              <a:rPr lang="en-US" altLang="zh-CN" spc="300" dirty="0">
                <a:solidFill>
                  <a:schemeClr val="bg1"/>
                </a:solidFill>
                <a:latin typeface="字魂95号-手刻宋" panose="00000500000000000000" pitchFamily="2" charset="-122"/>
                <a:ea typeface="字魂95号-手刻宋" panose="00000500000000000000" pitchFamily="2" charset="-122"/>
              </a:rPr>
              <a:t>—</a:t>
            </a:r>
            <a:r>
              <a:rPr lang="zh-CN" altLang="en-US" spc="300" dirty="0">
                <a:solidFill>
                  <a:schemeClr val="bg1"/>
                </a:solidFill>
                <a:latin typeface="字魂95号-手刻宋" panose="00000500000000000000" pitchFamily="2" charset="-122"/>
                <a:ea typeface="字魂95号-手刻宋" panose="00000500000000000000" pitchFamily="2" charset="-122"/>
              </a:rPr>
              <a:t>某地产</a:t>
            </a:r>
            <a:r>
              <a:rPr lang="en-US" altLang="zh-CN" spc="300" dirty="0">
                <a:solidFill>
                  <a:schemeClr val="bg1"/>
                </a:solidFill>
                <a:latin typeface="字魂95号-手刻宋" panose="00000500000000000000" pitchFamily="2" charset="-122"/>
                <a:ea typeface="字魂95号-手刻宋" panose="00000500000000000000" pitchFamily="2" charset="-122"/>
              </a:rPr>
              <a:t>2023</a:t>
            </a:r>
            <a:r>
              <a:rPr lang="zh-CN" altLang="en-US" spc="300" dirty="0">
                <a:solidFill>
                  <a:schemeClr val="bg1"/>
                </a:solidFill>
                <a:latin typeface="字魂95号-手刻宋" panose="00000500000000000000" pitchFamily="2" charset="-122"/>
                <a:ea typeface="字魂95号-手刻宋" panose="00000500000000000000" pitchFamily="2" charset="-122"/>
              </a:rPr>
              <a:t>年会策划方案</a:t>
            </a:r>
            <a:endParaRPr lang="zh-CN" altLang="en-US" spc="300" dirty="0">
              <a:solidFill>
                <a:schemeClr val="bg1"/>
              </a:solidFill>
              <a:latin typeface="字魂95号-手刻宋" panose="00000500000000000000" pitchFamily="2" charset="-122"/>
              <a:ea typeface="字魂95号-手刻宋" panose="00000500000000000000"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4226">
        <p:random/>
      </p:transition>
    </mc:Choice>
    <mc:Fallback>
      <p:transition spd="slow" advTm="422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grpSp>
        <p:nvGrpSpPr>
          <p:cNvPr id="20" name="组合 19"/>
          <p:cNvGrpSpPr/>
          <p:nvPr/>
        </p:nvGrpSpPr>
        <p:grpSpPr>
          <a:xfrm>
            <a:off x="8757143" y="-473495"/>
            <a:ext cx="3454400" cy="2533859"/>
            <a:chOff x="4521200" y="-190500"/>
            <a:chExt cx="3454400" cy="2533859"/>
          </a:xfrm>
        </p:grpSpPr>
        <p:pic>
          <p:nvPicPr>
            <p:cNvPr id="21" name="图片 20"/>
            <p:cNvPicPr>
              <a:picLocks noChangeAspect="1"/>
            </p:cNvPicPr>
            <p:nvPr/>
          </p:nvPicPr>
          <p:blipFill>
            <a:blip r:embed="rId2" cstate="email"/>
            <a:stretch>
              <a:fillRect/>
            </a:stretch>
          </p:blipFill>
          <p:spPr>
            <a:xfrm rot="1008635">
              <a:off x="5059523" y="1764838"/>
              <a:ext cx="541167" cy="578521"/>
            </a:xfrm>
            <a:prstGeom prst="rect">
              <a:avLst/>
            </a:prstGeom>
          </p:spPr>
        </p:pic>
        <p:sp>
          <p:nvSpPr>
            <p:cNvPr id="22" name="任意多边形: 形状 21"/>
            <p:cNvSpPr/>
            <p:nvPr/>
          </p:nvSpPr>
          <p:spPr>
            <a:xfrm>
              <a:off x="4521200" y="-190500"/>
              <a:ext cx="990809" cy="1968500"/>
            </a:xfrm>
            <a:custGeom>
              <a:avLst/>
              <a:gdLst>
                <a:gd name="connsiteX0" fmla="*/ 876300 w 990809"/>
                <a:gd name="connsiteY0" fmla="*/ 1968500 h 1968500"/>
                <a:gd name="connsiteX1" fmla="*/ 914400 w 990809"/>
                <a:gd name="connsiteY1" fmla="*/ 812800 h 1968500"/>
                <a:gd name="connsiteX2" fmla="*/ 0 w 990809"/>
                <a:gd name="connsiteY2" fmla="*/ 0 h 1968500"/>
              </a:gdLst>
              <a:ahLst/>
              <a:cxnLst>
                <a:cxn ang="0">
                  <a:pos x="connsiteX0" y="connsiteY0"/>
                </a:cxn>
                <a:cxn ang="0">
                  <a:pos x="connsiteX1" y="connsiteY1"/>
                </a:cxn>
                <a:cxn ang="0">
                  <a:pos x="connsiteX2" y="connsiteY2"/>
                </a:cxn>
              </a:cxnLst>
              <a:rect l="l" t="t" r="r" b="b"/>
              <a:pathLst>
                <a:path w="990809" h="1968500">
                  <a:moveTo>
                    <a:pt x="876300" y="1968500"/>
                  </a:moveTo>
                  <a:cubicBezTo>
                    <a:pt x="968375" y="1554691"/>
                    <a:pt x="1060450" y="1140883"/>
                    <a:pt x="914400" y="812800"/>
                  </a:cubicBezTo>
                  <a:cubicBezTo>
                    <a:pt x="768350" y="484717"/>
                    <a:pt x="384175" y="242358"/>
                    <a:pt x="0" y="0"/>
                  </a:cubicBezTo>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5384800" y="820084"/>
              <a:ext cx="2590800" cy="970616"/>
            </a:xfrm>
            <a:custGeom>
              <a:avLst/>
              <a:gdLst>
                <a:gd name="connsiteX0" fmla="*/ 0 w 2590800"/>
                <a:gd name="connsiteY0" fmla="*/ 970616 h 970616"/>
                <a:gd name="connsiteX1" fmla="*/ 914400 w 2590800"/>
                <a:gd name="connsiteY1" fmla="*/ 18116 h 970616"/>
                <a:gd name="connsiteX2" fmla="*/ 2590800 w 2590800"/>
                <a:gd name="connsiteY2" fmla="*/ 437216 h 970616"/>
              </a:gdLst>
              <a:ahLst/>
              <a:cxnLst>
                <a:cxn ang="0">
                  <a:pos x="connsiteX0" y="connsiteY0"/>
                </a:cxn>
                <a:cxn ang="0">
                  <a:pos x="connsiteX1" y="connsiteY1"/>
                </a:cxn>
                <a:cxn ang="0">
                  <a:pos x="connsiteX2" y="connsiteY2"/>
                </a:cxn>
              </a:cxnLst>
              <a:rect l="l" t="t" r="r" b="b"/>
              <a:pathLst>
                <a:path w="2590800" h="970616">
                  <a:moveTo>
                    <a:pt x="0" y="970616"/>
                  </a:moveTo>
                  <a:cubicBezTo>
                    <a:pt x="241300" y="538816"/>
                    <a:pt x="482600" y="107016"/>
                    <a:pt x="914400" y="18116"/>
                  </a:cubicBezTo>
                  <a:cubicBezTo>
                    <a:pt x="1346200" y="-70784"/>
                    <a:pt x="1968500" y="183216"/>
                    <a:pt x="2590800" y="437216"/>
                  </a:cubicBezTo>
                </a:path>
              </a:pathLst>
            </a:custGeom>
            <a:noFill/>
            <a:ln w="6350" cap="rnd">
              <a:gradFill flip="none" rotWithShape="1">
                <a:gsLst>
                  <a:gs pos="0">
                    <a:schemeClr val="bg1"/>
                  </a:gs>
                  <a:gs pos="70000">
                    <a:srgbClr val="FFFFFF">
                      <a:alpha val="34000"/>
                    </a:srgbClr>
                  </a:gs>
                  <a:gs pos="100000">
                    <a:schemeClr val="bg1">
                      <a:alpha val="9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4941570" y="3641725"/>
            <a:ext cx="6090920" cy="1252855"/>
          </a:xfrm>
          <a:prstGeom prst="rect">
            <a:avLst/>
          </a:prstGeom>
          <a:noFill/>
        </p:spPr>
        <p:txBody>
          <a:bodyPr wrap="square" rtlCol="0">
            <a:spAutoFit/>
          </a:bodyPr>
          <a:lstStyle/>
          <a:p>
            <a:pPr algn="l">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岁月的年轮又进一轮，回首过往十余年。某地产行走的注脚里不仅镌刻着城市向前的轨迹，也记录了工作在某地产的每一个奋斗者的点滴。</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p:txBody>
      </p:sp>
      <p:sp>
        <p:nvSpPr>
          <p:cNvPr id="36" name="文本框 35"/>
          <p:cNvSpPr txBox="1"/>
          <p:nvPr/>
        </p:nvSpPr>
        <p:spPr>
          <a:xfrm>
            <a:off x="7820660" y="1578610"/>
            <a:ext cx="1445895" cy="584775"/>
          </a:xfrm>
          <a:prstGeom prst="rect">
            <a:avLst/>
          </a:prstGeom>
          <a:noFill/>
        </p:spPr>
        <p:txBody>
          <a:bodyPr wrap="square" rtlCol="0">
            <a:spAutoFit/>
          </a:bodyPr>
          <a:lstStyle/>
          <a:p>
            <a:pPr lvl="0" algn="l">
              <a:buClrTx/>
              <a:buSzTx/>
              <a:buFontTx/>
            </a:pPr>
            <a:r>
              <a:rPr lang="zh-CN" altLang="en-US" sz="3200" spc="300" dirty="0">
                <a:solidFill>
                  <a:schemeClr val="bg1"/>
                </a:solidFill>
                <a:latin typeface="字魂143号-正酷超级黑" panose="00000500000000000000" pitchFamily="2" charset="-122"/>
                <a:ea typeface="字魂143号-正酷超级黑" panose="00000500000000000000" pitchFamily="2" charset="-122"/>
                <a:sym typeface="+mn-ea"/>
              </a:rPr>
              <a:t>2023</a:t>
            </a:r>
            <a:endParaRPr lang="zh-CN" altLang="en-US" sz="3200" spc="300" dirty="0">
              <a:solidFill>
                <a:schemeClr val="bg1"/>
              </a:solidFill>
              <a:latin typeface="字魂143号-正酷超级黑" panose="00000500000000000000" pitchFamily="2" charset="-122"/>
              <a:ea typeface="字魂143号-正酷超级黑" panose="00000500000000000000" pitchFamily="2" charset="-122"/>
              <a:sym typeface="+mn-ea"/>
            </a:endParaRPr>
          </a:p>
        </p:txBody>
      </p:sp>
      <p:sp>
        <p:nvSpPr>
          <p:cNvPr id="37" name="文本框 36"/>
          <p:cNvSpPr txBox="1"/>
          <p:nvPr/>
        </p:nvSpPr>
        <p:spPr>
          <a:xfrm>
            <a:off x="7820660" y="2307590"/>
            <a:ext cx="3714115" cy="534035"/>
          </a:xfrm>
          <a:prstGeom prst="rect">
            <a:avLst/>
          </a:prstGeom>
          <a:noFill/>
        </p:spPr>
        <p:txBody>
          <a:bodyPr wrap="square" rtlCol="0">
            <a:spAutoFit/>
          </a:bodyPr>
          <a:lstStyle/>
          <a:p>
            <a:pPr lvl="0" algn="l">
              <a:lnSpc>
                <a:spcPct val="80000"/>
              </a:lnSpc>
              <a:buClrTx/>
              <a:buSzTx/>
              <a:buFontTx/>
            </a:pPr>
            <a:r>
              <a:rPr lang="en-US" altLang="zh-CN" sz="3600" spc="300" dirty="0">
                <a:solidFill>
                  <a:srgbClr val="EEC970"/>
                </a:solidFill>
                <a:latin typeface="字魂96号-虎啸手书" panose="00000500000000000000" charset="-122"/>
                <a:ea typeface="字魂96号-虎啸手书" panose="00000500000000000000" charset="-122"/>
                <a:sym typeface="+mn-ea"/>
              </a:rPr>
              <a:t>A</a:t>
            </a:r>
            <a:r>
              <a:rPr lang="zh-CN" altLang="en-US" sz="3600" spc="300" dirty="0">
                <a:solidFill>
                  <a:srgbClr val="EEC970"/>
                </a:solidFill>
                <a:latin typeface="字魂96号-虎啸手书" panose="00000500000000000000" charset="-122"/>
                <a:ea typeface="字魂96号-虎啸手书" panose="00000500000000000000" charset="-122"/>
                <a:sym typeface="+mn-ea"/>
              </a:rPr>
              <a:t>nnual</a:t>
            </a:r>
            <a:r>
              <a:rPr lang="en-US" altLang="zh-CN" sz="3600" spc="300" dirty="0">
                <a:solidFill>
                  <a:srgbClr val="EEC970"/>
                </a:solidFill>
                <a:latin typeface="字魂96号-虎啸手书" panose="00000500000000000000" charset="-122"/>
                <a:ea typeface="字魂96号-虎啸手书" panose="00000500000000000000" charset="-122"/>
                <a:sym typeface="+mn-ea"/>
              </a:rPr>
              <a:t> p</a:t>
            </a:r>
            <a:r>
              <a:rPr lang="zh-CN" altLang="en-US" sz="3600" spc="300" dirty="0">
                <a:solidFill>
                  <a:srgbClr val="EEC970"/>
                </a:solidFill>
                <a:latin typeface="字魂96号-虎啸手书" panose="00000500000000000000" charset="-122"/>
                <a:ea typeface="字魂96号-虎啸手书" panose="00000500000000000000" charset="-122"/>
                <a:sym typeface="+mn-ea"/>
              </a:rPr>
              <a:t>arty</a:t>
            </a:r>
            <a:endParaRPr lang="zh-CN" altLang="en-US" sz="3600" spc="300" dirty="0">
              <a:solidFill>
                <a:srgbClr val="EEC970"/>
              </a:solidFill>
              <a:latin typeface="字魂96号-虎啸手书" panose="00000500000000000000" charset="-122"/>
              <a:ea typeface="字魂96号-虎啸手书" panose="00000500000000000000" charset="-122"/>
              <a:sym typeface="+mn-ea"/>
            </a:endParaRPr>
          </a:p>
        </p:txBody>
      </p:sp>
      <p:grpSp>
        <p:nvGrpSpPr>
          <p:cNvPr id="17" name="组合 16"/>
          <p:cNvGrpSpPr/>
          <p:nvPr/>
        </p:nvGrpSpPr>
        <p:grpSpPr>
          <a:xfrm>
            <a:off x="9238779" y="452344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4226">
        <p:random/>
      </p:transition>
    </mc:Choice>
    <mc:Fallback>
      <p:transition spd="slow" advTm="422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1)">
                                      <p:cBhvr>
                                        <p:cTn id="1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464456" y="1765867"/>
            <a:ext cx="7126515" cy="3326266"/>
          </a:xfrm>
          <a:prstGeom prst="rect">
            <a:avLst/>
          </a:prstGeom>
          <a:solidFill>
            <a:schemeClr val="bg1">
              <a:alpha val="69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073445" y="1974532"/>
            <a:ext cx="609600" cy="1568450"/>
          </a:xfrm>
          <a:prstGeom prst="rect">
            <a:avLst/>
          </a:prstGeom>
          <a:noFill/>
        </p:spPr>
        <p:txBody>
          <a:bodyPr wrap="square" rtlCol="0">
            <a:spAutoFit/>
          </a:bodyPr>
          <a:lstStyle/>
          <a:p>
            <a:pPr algn="ctr"/>
            <a:r>
              <a:rPr lang="zh-CN" altLang="en-US" sz="9600" dirty="0">
                <a:solidFill>
                  <a:srgbClr val="A31216"/>
                </a:solidFill>
                <a:latin typeface="字魂71号-御守锦书" panose="00000500000000000000" pitchFamily="2" charset="-122"/>
                <a:ea typeface="字魂71号-御守锦书" panose="00000500000000000000" pitchFamily="2" charset="-122"/>
              </a:rPr>
              <a:t>拳</a:t>
            </a:r>
            <a:endParaRPr lang="zh-CN" altLang="en-US" sz="9600" dirty="0">
              <a:solidFill>
                <a:srgbClr val="A31216"/>
              </a:solidFill>
              <a:latin typeface="字魂71号-御守锦书" panose="00000500000000000000" pitchFamily="2" charset="-122"/>
              <a:ea typeface="字魂71号-御守锦书" panose="00000500000000000000" pitchFamily="2" charset="-122"/>
            </a:endParaRPr>
          </a:p>
        </p:txBody>
      </p:sp>
      <p:sp>
        <p:nvSpPr>
          <p:cNvPr id="8" name="文本框 7"/>
          <p:cNvSpPr txBox="1"/>
          <p:nvPr/>
        </p:nvSpPr>
        <p:spPr>
          <a:xfrm>
            <a:off x="1603902" y="2011466"/>
            <a:ext cx="493486" cy="922020"/>
          </a:xfrm>
          <a:prstGeom prst="rect">
            <a:avLst/>
          </a:prstGeom>
          <a:noFill/>
        </p:spPr>
        <p:txBody>
          <a:bodyPr wrap="square" rtlCol="0">
            <a:spAutoFit/>
          </a:bodyPr>
          <a:lstStyle/>
          <a:p>
            <a:pPr algn="ctr"/>
            <a:r>
              <a:rPr lang="zh-CN" altLang="en-US" sz="5400" dirty="0">
                <a:solidFill>
                  <a:srgbClr val="A31216"/>
                </a:solidFill>
                <a:latin typeface="字魂71号-御守锦书" panose="00000500000000000000" pitchFamily="2" charset="-122"/>
                <a:ea typeface="字魂71号-御守锦书" panose="00000500000000000000" pitchFamily="2" charset="-122"/>
              </a:rPr>
              <a:t>力</a:t>
            </a:r>
            <a:endParaRPr lang="zh-CN" altLang="en-US" sz="5400" dirty="0">
              <a:solidFill>
                <a:srgbClr val="A31216"/>
              </a:solidFill>
              <a:latin typeface="字魂71号-御守锦书" panose="00000500000000000000" pitchFamily="2" charset="-122"/>
              <a:ea typeface="字魂71号-御守锦书" panose="00000500000000000000" pitchFamily="2" charset="-122"/>
            </a:endParaRPr>
          </a:p>
        </p:txBody>
      </p:sp>
      <p:cxnSp>
        <p:nvCxnSpPr>
          <p:cNvPr id="10" name="直接连接符 9"/>
          <p:cNvCxnSpPr/>
          <p:nvPr/>
        </p:nvCxnSpPr>
        <p:spPr>
          <a:xfrm flipH="1">
            <a:off x="1602809" y="2872895"/>
            <a:ext cx="385763" cy="409307"/>
          </a:xfrm>
          <a:prstGeom prst="line">
            <a:avLst/>
          </a:prstGeom>
          <a:ln>
            <a:solidFill>
              <a:srgbClr val="A3121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292971" y="2158788"/>
            <a:ext cx="385763" cy="409307"/>
          </a:xfrm>
          <a:prstGeom prst="line">
            <a:avLst/>
          </a:prstGeom>
          <a:ln>
            <a:solidFill>
              <a:srgbClr val="A31216"/>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965479" y="2263572"/>
            <a:ext cx="504370" cy="922020"/>
          </a:xfrm>
          <a:prstGeom prst="rect">
            <a:avLst/>
          </a:prstGeom>
          <a:noFill/>
        </p:spPr>
        <p:txBody>
          <a:bodyPr wrap="square" rtlCol="0">
            <a:spAutoFit/>
          </a:bodyPr>
          <a:lstStyle>
            <a:defPPr>
              <a:defRPr lang="en-US"/>
            </a:defPPr>
            <a:lvl1pPr algn="ctr">
              <a:defRPr sz="4400">
                <a:solidFill>
                  <a:srgbClr val="A31216"/>
                </a:solidFill>
                <a:latin typeface="字魂71号-御守锦书" panose="00000500000000000000" pitchFamily="2" charset="-122"/>
                <a:ea typeface="字魂71号-御守锦书" panose="00000500000000000000" pitchFamily="2" charset="-122"/>
              </a:defRPr>
            </a:lvl1pPr>
          </a:lstStyle>
          <a:p>
            <a:r>
              <a:rPr lang="zh-CN" altLang="en-US" sz="5400" dirty="0"/>
              <a:t>以</a:t>
            </a:r>
            <a:endParaRPr lang="zh-CN" altLang="en-US" sz="5400" dirty="0"/>
          </a:p>
        </p:txBody>
      </p:sp>
      <p:sp>
        <p:nvSpPr>
          <p:cNvPr id="13" name="文本框 12"/>
          <p:cNvSpPr txBox="1"/>
          <p:nvPr/>
        </p:nvSpPr>
        <p:spPr>
          <a:xfrm>
            <a:off x="2627845" y="1775935"/>
            <a:ext cx="385763" cy="1568450"/>
          </a:xfrm>
          <a:prstGeom prst="rect">
            <a:avLst/>
          </a:prstGeom>
          <a:noFill/>
        </p:spPr>
        <p:txBody>
          <a:bodyPr wrap="square" rtlCol="0">
            <a:spAutoFit/>
          </a:bodyPr>
          <a:lstStyle>
            <a:defPPr>
              <a:defRPr lang="en-US"/>
            </a:defPPr>
            <a:lvl1pPr algn="ctr">
              <a:defRPr sz="8000">
                <a:solidFill>
                  <a:srgbClr val="A31216"/>
                </a:solidFill>
                <a:latin typeface="字魂71号-御守锦书" panose="00000500000000000000" pitchFamily="2" charset="-122"/>
                <a:ea typeface="字魂71号-御守锦书" panose="00000500000000000000" pitchFamily="2" charset="-122"/>
              </a:defRPr>
            </a:lvl1pPr>
          </a:lstStyle>
          <a:p>
            <a:r>
              <a:rPr lang="zh-CN" altLang="en-US" sz="9600" dirty="0"/>
              <a:t>赴</a:t>
            </a:r>
            <a:endParaRPr lang="zh-CN" altLang="en-US" sz="9600" dirty="0"/>
          </a:p>
        </p:txBody>
      </p:sp>
      <p:sp>
        <p:nvSpPr>
          <p:cNvPr id="14" name="矩形 13"/>
          <p:cNvSpPr/>
          <p:nvPr/>
        </p:nvSpPr>
        <p:spPr>
          <a:xfrm>
            <a:off x="1757498" y="3021233"/>
            <a:ext cx="436880" cy="229870"/>
          </a:xfrm>
          <a:prstGeom prst="rect">
            <a:avLst/>
          </a:prstGeom>
        </p:spPr>
        <p:txBody>
          <a:bodyPr wrap="none">
            <a:spAutoFit/>
          </a:bodyPr>
          <a:lstStyle/>
          <a:p>
            <a:r>
              <a:rPr lang="en-US" altLang="zh-CN" sz="900" dirty="0">
                <a:solidFill>
                  <a:srgbClr val="B38E5B"/>
                </a:solidFill>
                <a:latin typeface="思源黑体 CN Regular" panose="020B0500000000000000" pitchFamily="34" charset="-122"/>
                <a:ea typeface="思源黑体 CN Regular" panose="020B0500000000000000" pitchFamily="34" charset="-122"/>
              </a:rPr>
              <a:t>2023</a:t>
            </a:r>
            <a:endParaRPr lang="en-US" altLang="zh-CN" sz="900" dirty="0">
              <a:solidFill>
                <a:srgbClr val="B38E5B"/>
              </a:solidFill>
              <a:latin typeface="思源黑体 CN Regular" panose="020B0500000000000000" pitchFamily="34" charset="-122"/>
              <a:ea typeface="思源黑体 CN Regular" panose="020B0500000000000000" pitchFamily="34" charset="-122"/>
            </a:endParaRPr>
          </a:p>
        </p:txBody>
      </p:sp>
      <p:grpSp>
        <p:nvGrpSpPr>
          <p:cNvPr id="18" name="组合 17"/>
          <p:cNvGrpSpPr/>
          <p:nvPr/>
        </p:nvGrpSpPr>
        <p:grpSpPr>
          <a:xfrm>
            <a:off x="947763" y="3640655"/>
            <a:ext cx="670281" cy="670281"/>
            <a:chOff x="947763" y="3640655"/>
            <a:chExt cx="670281" cy="670281"/>
          </a:xfrm>
        </p:grpSpPr>
        <p:sp>
          <p:nvSpPr>
            <p:cNvPr id="16" name="矩形 15"/>
            <p:cNvSpPr/>
            <p:nvPr/>
          </p:nvSpPr>
          <p:spPr>
            <a:xfrm>
              <a:off x="947763" y="3640655"/>
              <a:ext cx="670281" cy="670281"/>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073445" y="3664605"/>
              <a:ext cx="385763" cy="645160"/>
            </a:xfrm>
            <a:prstGeom prst="rect">
              <a:avLst/>
            </a:prstGeom>
            <a:noFill/>
          </p:spPr>
          <p:txBody>
            <a:bodyPr wrap="square" rtlCol="0">
              <a:spAutoFit/>
            </a:bodyPr>
            <a:lstStyle/>
            <a:p>
              <a:pPr algn="ctr"/>
              <a:r>
                <a:rPr lang="en-US" altLang="zh-CN" sz="3600" dirty="0">
                  <a:solidFill>
                    <a:schemeClr val="bg1"/>
                  </a:solidFill>
                  <a:latin typeface="思源黑体 CN Regular" panose="020B0500000000000000" pitchFamily="34" charset="-122"/>
                  <a:ea typeface="思源黑体 CN Regular" panose="020B0500000000000000" pitchFamily="34" charset="-122"/>
                </a:rPr>
                <a:t>L</a:t>
              </a:r>
              <a:endParaRPr lang="zh-CN" altLang="en-US" sz="3600" dirty="0">
                <a:solidFill>
                  <a:schemeClr val="bg1"/>
                </a:solidFill>
                <a:latin typeface="思源黑体 CN Regular" panose="020B0500000000000000" pitchFamily="34" charset="-122"/>
                <a:ea typeface="思源黑体 CN Regular" panose="020B0500000000000000" pitchFamily="34" charset="-122"/>
              </a:endParaRPr>
            </a:p>
          </p:txBody>
        </p:sp>
      </p:grpSp>
      <p:sp>
        <p:nvSpPr>
          <p:cNvPr id="32" name="文本框 31"/>
          <p:cNvSpPr txBox="1"/>
          <p:nvPr/>
        </p:nvSpPr>
        <p:spPr>
          <a:xfrm>
            <a:off x="1757680" y="3542665"/>
            <a:ext cx="5647055" cy="1198880"/>
          </a:xfrm>
          <a:prstGeom prst="rect">
            <a:avLst/>
          </a:prstGeom>
          <a:noFill/>
        </p:spPr>
        <p:txBody>
          <a:bodyPr wrap="square" rtlCol="0">
            <a:spAutoFit/>
          </a:bodyPr>
          <a:lstStyle/>
          <a:p>
            <a:pPr algn="l">
              <a:lnSpc>
                <a:spcPct val="100000"/>
              </a:lnSpc>
            </a:pPr>
            <a:r>
              <a:rPr lang="zh-CN" altLang="en-US" b="1" spc="300" dirty="0">
                <a:solidFill>
                  <a:schemeClr val="tx1"/>
                </a:solidFill>
                <a:latin typeface="字魂95号-手刻宋" panose="00000500000000000000" pitchFamily="2" charset="-122"/>
                <a:ea typeface="字魂95号-手刻宋" panose="00000500000000000000" pitchFamily="2" charset="-122"/>
              </a:rPr>
              <a:t>过去的十余年，某地产不断焕新升级。××一直在做一个不忘初心的</a:t>
            </a:r>
            <a:r>
              <a:rPr lang="en-US" altLang="zh-CN" b="1" spc="300" dirty="0">
                <a:solidFill>
                  <a:schemeClr val="tx1"/>
                </a:solidFill>
                <a:latin typeface="字魂95号-手刻宋" panose="00000500000000000000" pitchFamily="2" charset="-122"/>
                <a:ea typeface="字魂95号-手刻宋" panose="00000500000000000000" pitchFamily="2" charset="-122"/>
              </a:rPr>
              <a:t>“</a:t>
            </a:r>
            <a:r>
              <a:rPr lang="zh-CN" altLang="en-US" b="1" spc="300" dirty="0">
                <a:solidFill>
                  <a:schemeClr val="tx1"/>
                </a:solidFill>
                <a:latin typeface="字魂95号-手刻宋" panose="00000500000000000000" pitchFamily="2" charset="-122"/>
                <a:ea typeface="字魂95号-手刻宋" panose="00000500000000000000" pitchFamily="2" charset="-122"/>
              </a:rPr>
              <a:t>匠人</a:t>
            </a:r>
            <a:r>
              <a:rPr lang="en-US" altLang="zh-CN" b="1" spc="300" dirty="0">
                <a:solidFill>
                  <a:schemeClr val="tx1"/>
                </a:solidFill>
                <a:latin typeface="字魂95号-手刻宋" panose="00000500000000000000" pitchFamily="2" charset="-122"/>
                <a:ea typeface="字魂95号-手刻宋" panose="00000500000000000000" pitchFamily="2" charset="-122"/>
              </a:rPr>
              <a:t>”</a:t>
            </a:r>
            <a:r>
              <a:rPr lang="zh-CN" altLang="en-US" b="1" spc="300" dirty="0">
                <a:solidFill>
                  <a:schemeClr val="tx1"/>
                </a:solidFill>
                <a:latin typeface="字魂95号-手刻宋" panose="00000500000000000000" pitchFamily="2" charset="-122"/>
                <a:ea typeface="字魂95号-手刻宋" panose="00000500000000000000" pitchFamily="2" charset="-122"/>
              </a:rPr>
              <a:t>，也做一个不断颠覆市场的</a:t>
            </a:r>
            <a:r>
              <a:rPr lang="en-US" altLang="zh-CN" b="1" spc="300" dirty="0">
                <a:solidFill>
                  <a:schemeClr val="tx1"/>
                </a:solidFill>
                <a:latin typeface="字魂95号-手刻宋" panose="00000500000000000000" pitchFamily="2" charset="-122"/>
                <a:ea typeface="字魂95号-手刻宋" panose="00000500000000000000" pitchFamily="2" charset="-122"/>
              </a:rPr>
              <a:t>“</a:t>
            </a:r>
            <a:r>
              <a:rPr lang="zh-CN" altLang="en-US" b="1" spc="300" dirty="0">
                <a:solidFill>
                  <a:schemeClr val="tx1"/>
                </a:solidFill>
                <a:latin typeface="字魂95号-手刻宋" panose="00000500000000000000" pitchFamily="2" charset="-122"/>
                <a:ea typeface="字魂95号-手刻宋" panose="00000500000000000000" pitchFamily="2" charset="-122"/>
              </a:rPr>
              <a:t>营销人</a:t>
            </a:r>
            <a:r>
              <a:rPr lang="en-US" altLang="zh-CN" b="1" spc="300" dirty="0">
                <a:solidFill>
                  <a:schemeClr val="tx1"/>
                </a:solidFill>
                <a:latin typeface="字魂95号-手刻宋" panose="00000500000000000000" pitchFamily="2" charset="-122"/>
                <a:ea typeface="字魂95号-手刻宋" panose="00000500000000000000" pitchFamily="2" charset="-122"/>
              </a:rPr>
              <a:t>”</a:t>
            </a:r>
            <a:r>
              <a:rPr lang="zh-CN" altLang="en-US" b="1" spc="300" dirty="0">
                <a:solidFill>
                  <a:schemeClr val="tx1"/>
                </a:solidFill>
                <a:latin typeface="字魂95号-手刻宋" panose="00000500000000000000" pitchFamily="2" charset="-122"/>
                <a:ea typeface="字魂95号-手刻宋" panose="00000500000000000000" pitchFamily="2" charset="-122"/>
              </a:rPr>
              <a:t>。这背后，离不开无数××人的付出。</a:t>
            </a:r>
            <a:endParaRPr lang="zh-CN" altLang="en-US" b="1" spc="300" dirty="0">
              <a:solidFill>
                <a:schemeClr val="tx1"/>
              </a:solidFill>
              <a:latin typeface="字魂95号-手刻宋" panose="00000500000000000000" pitchFamily="2" charset="-122"/>
              <a:ea typeface="字魂95号-手刻宋" panose="00000500000000000000"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out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C:\Users\Administrator.AB-201907291201\Desktop\意境图9_副本.jpg意境图9_副本"/>
          <p:cNvPicPr>
            <a:picLocks noChangeAspect="1"/>
          </p:cNvPicPr>
          <p:nvPr/>
        </p:nvPicPr>
        <p:blipFill>
          <a:blip r:embed="rId1"/>
          <a:srcRect/>
          <a:stretch>
            <a:fillRect/>
          </a:stretch>
        </p:blipFill>
        <p:spPr>
          <a:xfrm flipH="1">
            <a:off x="0" y="0"/>
            <a:ext cx="12190730" cy="6857365"/>
          </a:xfrm>
          <a:prstGeom prst="rect">
            <a:avLst/>
          </a:prstGeom>
        </p:spPr>
      </p:pic>
      <p:sp>
        <p:nvSpPr>
          <p:cNvPr id="3" name="任意多边形 2"/>
          <p:cNvSpPr/>
          <p:nvPr/>
        </p:nvSpPr>
        <p:spPr>
          <a:xfrm>
            <a:off x="0" y="0"/>
            <a:ext cx="9391650" cy="6858000"/>
          </a:xfrm>
          <a:custGeom>
            <a:avLst/>
            <a:gdLst>
              <a:gd name="connsiteX0" fmla="*/ 0 w 4572000"/>
              <a:gd name="connsiteY0" fmla="*/ 0 h 5143500"/>
              <a:gd name="connsiteX1" fmla="*/ 4572000 w 4572000"/>
              <a:gd name="connsiteY1" fmla="*/ 0 h 5143500"/>
              <a:gd name="connsiteX2" fmla="*/ 4572000 w 4572000"/>
              <a:gd name="connsiteY2" fmla="*/ 5143500 h 5143500"/>
              <a:gd name="connsiteX3" fmla="*/ 0 w 4572000"/>
              <a:gd name="connsiteY3" fmla="*/ 5143500 h 5143500"/>
              <a:gd name="connsiteX4" fmla="*/ 0 w 4572000"/>
              <a:gd name="connsiteY4" fmla="*/ 0 h 5143500"/>
              <a:gd name="connsiteX0-1" fmla="*/ 0 w 5651500"/>
              <a:gd name="connsiteY0-2" fmla="*/ 0 h 5143500"/>
              <a:gd name="connsiteX1-3" fmla="*/ 5651500 w 5651500"/>
              <a:gd name="connsiteY1-4" fmla="*/ 0 h 5143500"/>
              <a:gd name="connsiteX2-5" fmla="*/ 4572000 w 5651500"/>
              <a:gd name="connsiteY2-6" fmla="*/ 5143500 h 5143500"/>
              <a:gd name="connsiteX3-7" fmla="*/ 0 w 5651500"/>
              <a:gd name="connsiteY3-8" fmla="*/ 5143500 h 5143500"/>
              <a:gd name="connsiteX4-9" fmla="*/ 0 w 5651500"/>
              <a:gd name="connsiteY4-10" fmla="*/ 0 h 5143500"/>
              <a:gd name="connsiteX0-11" fmla="*/ 0 w 5651500"/>
              <a:gd name="connsiteY0-12" fmla="*/ 0 h 5143500"/>
              <a:gd name="connsiteX1-13" fmla="*/ 5651500 w 5651500"/>
              <a:gd name="connsiteY1-14" fmla="*/ 0 h 5143500"/>
              <a:gd name="connsiteX2-15" fmla="*/ 3492500 w 5651500"/>
              <a:gd name="connsiteY2-16" fmla="*/ 5143500 h 5143500"/>
              <a:gd name="connsiteX3-17" fmla="*/ 0 w 5651500"/>
              <a:gd name="connsiteY3-18" fmla="*/ 5143500 h 5143500"/>
              <a:gd name="connsiteX4-19" fmla="*/ 0 w 5651500"/>
              <a:gd name="connsiteY4-20" fmla="*/ 0 h 5143500"/>
              <a:gd name="connsiteX0-21" fmla="*/ 0 w 5651500"/>
              <a:gd name="connsiteY0-22" fmla="*/ 0 h 5143500"/>
              <a:gd name="connsiteX1-23" fmla="*/ 5651500 w 5651500"/>
              <a:gd name="connsiteY1-24" fmla="*/ 0 h 5143500"/>
              <a:gd name="connsiteX2-25" fmla="*/ 2141730 w 5651500"/>
              <a:gd name="connsiteY2-26" fmla="*/ 5143500 h 5143500"/>
              <a:gd name="connsiteX3-27" fmla="*/ 0 w 5651500"/>
              <a:gd name="connsiteY3-28" fmla="*/ 5143500 h 5143500"/>
              <a:gd name="connsiteX4-29" fmla="*/ 0 w 5651500"/>
              <a:gd name="connsiteY4-30" fmla="*/ 0 h 5143500"/>
              <a:gd name="connsiteX0-31" fmla="*/ 0 w 6372200"/>
              <a:gd name="connsiteY0-32" fmla="*/ 0 h 5143500"/>
              <a:gd name="connsiteX1-33" fmla="*/ 6372200 w 6372200"/>
              <a:gd name="connsiteY1-34" fmla="*/ 0 h 5143500"/>
              <a:gd name="connsiteX2-35" fmla="*/ 2141730 w 6372200"/>
              <a:gd name="connsiteY2-36" fmla="*/ 5143500 h 5143500"/>
              <a:gd name="connsiteX3-37" fmla="*/ 0 w 6372200"/>
              <a:gd name="connsiteY3-38" fmla="*/ 5143500 h 5143500"/>
              <a:gd name="connsiteX4-39" fmla="*/ 0 w 6372200"/>
              <a:gd name="connsiteY4-40" fmla="*/ 0 h 5143500"/>
              <a:gd name="connsiteX0-41" fmla="*/ 0 w 6372200"/>
              <a:gd name="connsiteY0-42" fmla="*/ 0 h 5143500"/>
              <a:gd name="connsiteX1-43" fmla="*/ 6372200 w 6372200"/>
              <a:gd name="connsiteY1-44" fmla="*/ 0 h 5143500"/>
              <a:gd name="connsiteX2-45" fmla="*/ 2726795 w 6372200"/>
              <a:gd name="connsiteY2-46" fmla="*/ 5143500 h 5143500"/>
              <a:gd name="connsiteX3-47" fmla="*/ 0 w 6372200"/>
              <a:gd name="connsiteY3-48" fmla="*/ 5143500 h 5143500"/>
              <a:gd name="connsiteX4-49" fmla="*/ 0 w 6372200"/>
              <a:gd name="connsiteY4-5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72200" h="5143500">
                <a:moveTo>
                  <a:pt x="0" y="0"/>
                </a:moveTo>
                <a:lnTo>
                  <a:pt x="6372200" y="0"/>
                </a:lnTo>
                <a:lnTo>
                  <a:pt x="2726795" y="5143500"/>
                </a:lnTo>
                <a:lnTo>
                  <a:pt x="0" y="5143500"/>
                </a:lnTo>
                <a:lnTo>
                  <a:pt x="0" y="0"/>
                </a:lnTo>
                <a:close/>
              </a:path>
            </a:pathLst>
          </a:custGeom>
          <a:gradFill>
            <a:gsLst>
              <a:gs pos="0">
                <a:srgbClr val="A20C13"/>
              </a:gs>
              <a:gs pos="100000">
                <a:srgbClr val="760303">
                  <a:alpha val="0"/>
                </a:srgbClr>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6" name="直接连接符 5"/>
          <p:cNvCxnSpPr/>
          <p:nvPr/>
        </p:nvCxnSpPr>
        <p:spPr>
          <a:xfrm flipH="1">
            <a:off x="924560" y="2111375"/>
            <a:ext cx="758190" cy="52578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833120" y="403860"/>
            <a:ext cx="2924782" cy="2449807"/>
            <a:chOff x="6682" y="1046"/>
            <a:chExt cx="8322" cy="6970"/>
          </a:xfrm>
        </p:grpSpPr>
        <p:sp>
          <p:nvSpPr>
            <p:cNvPr id="25" name="文本框 24"/>
            <p:cNvSpPr txBox="1"/>
            <p:nvPr/>
          </p:nvSpPr>
          <p:spPr>
            <a:xfrm>
              <a:off x="6682" y="1046"/>
              <a:ext cx="1731" cy="5864"/>
            </a:xfrm>
            <a:prstGeom prst="rect">
              <a:avLst/>
            </a:prstGeom>
            <a:noFill/>
          </p:spPr>
          <p:txBody>
            <a:bodyPr wrap="square" rtlCol="0">
              <a:spAutoFit/>
            </a:bodyPr>
            <a:lstStyle/>
            <a:p>
              <a:pPr algn="ctr"/>
              <a:r>
                <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488" y="1743"/>
              <a:ext cx="5516" cy="6273"/>
              <a:chOff x="7832" y="1323"/>
              <a:chExt cx="5516" cy="6273"/>
            </a:xfrm>
          </p:grpSpPr>
          <p:sp>
            <p:nvSpPr>
              <p:cNvPr id="26" name="文本框 25"/>
              <p:cNvSpPr txBox="1"/>
              <p:nvPr/>
            </p:nvSpPr>
            <p:spPr>
              <a:xfrm>
                <a:off x="7883" y="1323"/>
                <a:ext cx="1608" cy="3149"/>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力</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832" y="3228"/>
                <a:ext cx="2094" cy="3149"/>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以</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8868" y="3233"/>
                <a:ext cx="4480" cy="4363"/>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赴</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
        <p:nvSpPr>
          <p:cNvPr id="5" name="文本框 4"/>
          <p:cNvSpPr txBox="1"/>
          <p:nvPr/>
        </p:nvSpPr>
        <p:spPr>
          <a:xfrm>
            <a:off x="1193165" y="2251710"/>
            <a:ext cx="2336165" cy="521970"/>
          </a:xfrm>
          <a:prstGeom prst="rect">
            <a:avLst/>
          </a:prstGeom>
          <a:noFill/>
        </p:spPr>
        <p:txBody>
          <a:bodyPr wrap="square" rtlCol="0">
            <a:spAutoFit/>
          </a:bodyPr>
          <a:lstStyle/>
          <a:p>
            <a:pPr algn="ctr"/>
            <a:r>
              <a:rPr lang="zh-CN" altLang="en-US" sz="2800" dirty="0">
                <a:solidFill>
                  <a:schemeClr val="bg1"/>
                </a:solidFill>
                <a:latin typeface="字魂49号-逍遥行书" panose="00000500000000000000" pitchFamily="2" charset="-122"/>
                <a:ea typeface="字魂49号-逍遥行书" panose="00000500000000000000" pitchFamily="2" charset="-122"/>
              </a:rPr>
              <a:t>的某地产人</a:t>
            </a:r>
            <a:endParaRPr lang="zh-CN" altLang="en-US" sz="2800" dirty="0">
              <a:solidFill>
                <a:schemeClr val="bg1"/>
              </a:solidFill>
              <a:latin typeface="字魂49号-逍遥行书" panose="00000500000000000000" pitchFamily="2" charset="-122"/>
              <a:ea typeface="字魂49号-逍遥行书" panose="00000500000000000000" pitchFamily="2" charset="-122"/>
            </a:endParaRPr>
          </a:p>
        </p:txBody>
      </p:sp>
      <p:sp>
        <p:nvSpPr>
          <p:cNvPr id="32" name="文本框 31"/>
          <p:cNvSpPr txBox="1"/>
          <p:nvPr/>
        </p:nvSpPr>
        <p:spPr>
          <a:xfrm>
            <a:off x="541020" y="3467100"/>
            <a:ext cx="4370070" cy="1640205"/>
          </a:xfrm>
          <a:prstGeom prst="rect">
            <a:avLst/>
          </a:prstGeom>
          <a:noFill/>
        </p:spPr>
        <p:txBody>
          <a:bodyPr wrap="square" rtlCol="0">
            <a:spAutoFit/>
          </a:bodyPr>
          <a:lstStyle/>
          <a:p>
            <a:pPr algn="l">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十余年，他们目标坚定。</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a:p>
            <a:pPr algn="l">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用业绩，让拼搏掷地有声！</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a:p>
            <a:pPr algn="l">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不断突破自我，</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a:p>
            <a:pPr algn="l">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成为战胜自己，战胜对手的拳手！</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0"/>
            <a:ext cx="12192000" cy="3033485"/>
            <a:chOff x="0" y="0"/>
            <a:chExt cx="12192000" cy="3033485"/>
          </a:xfrm>
        </p:grpSpPr>
        <p:pic>
          <p:nvPicPr>
            <p:cNvPr id="3" name="图片 2"/>
            <p:cNvPicPr>
              <a:picLocks noChangeAspect="1"/>
            </p:cNvPicPr>
            <p:nvPr/>
          </p:nvPicPr>
          <p:blipFill rotWithShape="1">
            <a:blip r:embed="rId1" cstate="email">
              <a:extLst>
                <a:ext uri="{BEBA8EAE-BF5A-486C-A8C5-ECC9F3942E4B}">
                  <a14:imgProps xmlns:a14="http://schemas.microsoft.com/office/drawing/2010/main">
                    <a14:imgLayer r:embed="rId2">
                      <a14:imgEffect>
                        <a14:saturation sat="33000"/>
                      </a14:imgEffect>
                    </a14:imgLayer>
                  </a14:imgProps>
                </a:ext>
              </a:extLst>
            </a:blip>
            <a:srcRect/>
            <a:stretch>
              <a:fillRect/>
            </a:stretch>
          </p:blipFill>
          <p:spPr>
            <a:xfrm>
              <a:off x="0" y="0"/>
              <a:ext cx="12192000" cy="3033485"/>
            </a:xfrm>
            <a:prstGeom prst="rect">
              <a:avLst/>
            </a:prstGeom>
          </p:spPr>
        </p:pic>
        <p:sp>
          <p:nvSpPr>
            <p:cNvPr id="4" name="矩形 3"/>
            <p:cNvSpPr/>
            <p:nvPr/>
          </p:nvSpPr>
          <p:spPr>
            <a:xfrm>
              <a:off x="0" y="0"/>
              <a:ext cx="12192000" cy="303348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descr="D:\桌面\webp.webp (2).jpgwebp.webp (2)"/>
          <p:cNvPicPr>
            <a:picLocks noChangeAspect="1"/>
          </p:cNvPicPr>
          <p:nvPr/>
        </p:nvPicPr>
        <p:blipFill rotWithShape="1">
          <a:blip r:embed="rId3"/>
          <a:srcRect/>
          <a:stretch>
            <a:fillRect/>
          </a:stretch>
        </p:blipFill>
        <p:spPr>
          <a:xfrm>
            <a:off x="0" y="2617470"/>
            <a:ext cx="4027805" cy="1974215"/>
          </a:xfrm>
          <a:prstGeom prst="rect">
            <a:avLst/>
          </a:prstGeom>
          <a:effectLst>
            <a:outerShdw blurRad="63500" sx="102000" sy="102000" algn="ctr" rotWithShape="0">
              <a:prstClr val="black">
                <a:alpha val="40000"/>
              </a:prstClr>
            </a:outerShdw>
          </a:effectLst>
        </p:spPr>
      </p:pic>
      <p:sp>
        <p:nvSpPr>
          <p:cNvPr id="8" name="矩形 7"/>
          <p:cNvSpPr/>
          <p:nvPr/>
        </p:nvSpPr>
        <p:spPr>
          <a:xfrm>
            <a:off x="4027805" y="2618740"/>
            <a:ext cx="8164830" cy="1972945"/>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52595" y="3145790"/>
            <a:ext cx="6603365" cy="953135"/>
          </a:xfrm>
          <a:prstGeom prst="rect">
            <a:avLst/>
          </a:prstGeom>
          <a:noFill/>
        </p:spPr>
        <p:txBody>
          <a:bodyPr wrap="square" rtlCol="0">
            <a:spAutoFit/>
          </a:bodyPr>
          <a:lstStyle/>
          <a:p>
            <a:pPr lvl="0" algn="l">
              <a:buClrTx/>
              <a:buSzTx/>
              <a:buFontTx/>
            </a:pPr>
            <a:r>
              <a:rPr lang="zh-CN" altLang="en-US" sz="2800" spc="300" dirty="0">
                <a:solidFill>
                  <a:schemeClr val="bg1"/>
                </a:solidFill>
                <a:latin typeface="字魂96号-虎啸手书" panose="00000500000000000000" charset="-122"/>
                <a:ea typeface="字魂96号-虎啸手书" panose="00000500000000000000" charset="-122"/>
                <a:sym typeface="+mn-ea"/>
              </a:rPr>
              <a:t>某地产人始终拥有无畏、勇敢、积极向上的拳力以赴的拼搏精神！</a:t>
            </a:r>
            <a:endParaRPr lang="zh-CN" altLang="en-US" sz="2800" spc="300" dirty="0">
              <a:solidFill>
                <a:schemeClr val="bg1"/>
              </a:solidFill>
              <a:latin typeface="字魂96号-虎啸手书" panose="00000500000000000000" charset="-122"/>
              <a:ea typeface="字魂96号-虎啸手书" panose="00000500000000000000" charset="-122"/>
              <a:sym typeface="+mn-ea"/>
            </a:endParaRPr>
          </a:p>
        </p:txBody>
      </p:sp>
      <p:sp>
        <p:nvSpPr>
          <p:cNvPr id="16" name="矩形 15"/>
          <p:cNvSpPr/>
          <p:nvPr/>
        </p:nvSpPr>
        <p:spPr>
          <a:xfrm>
            <a:off x="324875" y="28431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4875" y="41385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4875" y="568632"/>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8776970" y="69850"/>
            <a:ext cx="2924782" cy="2449807"/>
            <a:chOff x="6682" y="1046"/>
            <a:chExt cx="8322" cy="6970"/>
          </a:xfrm>
        </p:grpSpPr>
        <p:sp>
          <p:nvSpPr>
            <p:cNvPr id="25" name="文本框 24"/>
            <p:cNvSpPr txBox="1"/>
            <p:nvPr/>
          </p:nvSpPr>
          <p:spPr>
            <a:xfrm>
              <a:off x="6682" y="1046"/>
              <a:ext cx="1731" cy="5864"/>
            </a:xfrm>
            <a:prstGeom prst="rect">
              <a:avLst/>
            </a:prstGeom>
            <a:noFill/>
          </p:spPr>
          <p:txBody>
            <a:bodyPr wrap="square" rtlCol="0">
              <a:spAutoFit/>
            </a:bodyPr>
            <a:lstStyle/>
            <a:p>
              <a:pPr algn="ctr"/>
              <a:r>
                <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488" y="1743"/>
              <a:ext cx="5516" cy="6273"/>
              <a:chOff x="7832" y="1323"/>
              <a:chExt cx="5516" cy="6273"/>
            </a:xfrm>
          </p:grpSpPr>
          <p:sp>
            <p:nvSpPr>
              <p:cNvPr id="26" name="文本框 25"/>
              <p:cNvSpPr txBox="1"/>
              <p:nvPr/>
            </p:nvSpPr>
            <p:spPr>
              <a:xfrm>
                <a:off x="7883" y="1323"/>
                <a:ext cx="1608" cy="3149"/>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力</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832" y="3228"/>
                <a:ext cx="2094" cy="3149"/>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以</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8868" y="3233"/>
                <a:ext cx="4480" cy="4363"/>
              </a:xfrm>
              <a:prstGeom prst="rect">
                <a:avLst/>
              </a:prstGeom>
              <a:noFill/>
            </p:spPr>
            <p:txBody>
              <a:bodyPr wrap="square" rtlCol="0">
                <a:spAutoFit/>
              </a:bodyPr>
              <a:lstStyle/>
              <a:p>
                <a:pPr algn="ctr"/>
                <a:r>
                  <a:rPr lang="zh-CN" altLang="en-US" sz="6600" dirty="0">
                    <a:solidFill>
                      <a:schemeClr val="bg1"/>
                    </a:solidFill>
                    <a:latin typeface="字魂49号-逍遥行书" panose="00000500000000000000" pitchFamily="2" charset="-122"/>
                    <a:ea typeface="字魂49号-逍遥行书" panose="00000500000000000000" pitchFamily="2" charset="-122"/>
                  </a:rPr>
                  <a:t>赴</a:t>
                </a:r>
                <a:endParaRPr lang="zh-CN" altLang="en-US" sz="66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4" cstate="email"/>
              <a:stretch>
                <a:fillRect/>
              </a:stretch>
            </p:blipFill>
            <p:spPr>
              <a:xfrm>
                <a:off x="10617" y="2726"/>
                <a:ext cx="981" cy="1003"/>
              </a:xfrm>
              <a:prstGeom prst="rect">
                <a:avLst/>
              </a:prstGeom>
            </p:spPr>
          </p:pic>
          <p:pic>
            <p:nvPicPr>
              <p:cNvPr id="30" name="图片 29"/>
              <p:cNvPicPr>
                <a:picLocks noChangeAspect="1"/>
              </p:cNvPicPr>
              <p:nvPr/>
            </p:nvPicPr>
            <p:blipFill>
              <a:blip r:embed="rId5" cstate="email"/>
              <a:stretch>
                <a:fillRect/>
              </a:stretch>
            </p:blipFill>
            <p:spPr>
              <a:xfrm>
                <a:off x="11503" y="3120"/>
                <a:ext cx="520" cy="554"/>
              </a:xfrm>
              <a:prstGeom prst="rect">
                <a:avLst/>
              </a:prstGeom>
            </p:spPr>
          </p:pic>
          <p:pic>
            <p:nvPicPr>
              <p:cNvPr id="31" name="图片 30"/>
              <p:cNvPicPr>
                <a:picLocks noChangeAspect="1"/>
              </p:cNvPicPr>
              <p:nvPr/>
            </p:nvPicPr>
            <p:blipFill>
              <a:blip r:embed="rId5" cstate="email"/>
              <a:stretch>
                <a:fillRect/>
              </a:stretch>
            </p:blipFill>
            <p:spPr>
              <a:xfrm>
                <a:off x="11474" y="2853"/>
                <a:ext cx="287" cy="306"/>
              </a:xfrm>
              <a:prstGeom prst="rect">
                <a:avLst/>
              </a:prstGeom>
            </p:spPr>
          </p:pic>
        </p:grpSp>
      </p:grpSp>
      <p:grpSp>
        <p:nvGrpSpPr>
          <p:cNvPr id="2" name="组合 1"/>
          <p:cNvGrpSpPr/>
          <p:nvPr/>
        </p:nvGrpSpPr>
        <p:grpSpPr>
          <a:xfrm>
            <a:off x="213360" y="4985385"/>
            <a:ext cx="3714115" cy="1096645"/>
            <a:chOff x="336" y="7851"/>
            <a:chExt cx="5849" cy="1727"/>
          </a:xfrm>
        </p:grpSpPr>
        <p:sp>
          <p:nvSpPr>
            <p:cNvPr id="36" name="文本框 35"/>
            <p:cNvSpPr txBox="1"/>
            <p:nvPr/>
          </p:nvSpPr>
          <p:spPr>
            <a:xfrm>
              <a:off x="336" y="7851"/>
              <a:ext cx="2277" cy="921"/>
            </a:xfrm>
            <a:prstGeom prst="rect">
              <a:avLst/>
            </a:prstGeom>
            <a:noFill/>
          </p:spPr>
          <p:txBody>
            <a:bodyPr wrap="square" rtlCol="0">
              <a:spAutoFit/>
            </a:bodyPr>
            <a:lstStyle/>
            <a:p>
              <a:r>
                <a:rPr lang="zh-CN" altLang="en-US" sz="3200" spc="300" dirty="0">
                  <a:solidFill>
                    <a:srgbClr val="FF0000"/>
                  </a:solidFill>
                  <a:latin typeface="字魂143号-正酷超级黑" panose="00000500000000000000" pitchFamily="2" charset="-122"/>
                  <a:ea typeface="字魂143号-正酷超级黑" panose="00000500000000000000" pitchFamily="2" charset="-122"/>
                  <a:sym typeface="+mn-ea"/>
                </a:rPr>
                <a:t>2023</a:t>
              </a:r>
              <a:endParaRPr lang="zh-CN" altLang="en-US" sz="3200" spc="300" dirty="0">
                <a:solidFill>
                  <a:srgbClr val="FF0000"/>
                </a:solidFill>
                <a:latin typeface="字魂143号-正酷超级黑" panose="00000500000000000000" pitchFamily="2" charset="-122"/>
                <a:ea typeface="字魂143号-正酷超级黑" panose="00000500000000000000" pitchFamily="2" charset="-122"/>
                <a:sym typeface="+mn-ea"/>
              </a:endParaRPr>
            </a:p>
          </p:txBody>
        </p:sp>
        <p:sp>
          <p:nvSpPr>
            <p:cNvPr id="37" name="文本框 36"/>
            <p:cNvSpPr txBox="1"/>
            <p:nvPr/>
          </p:nvSpPr>
          <p:spPr>
            <a:xfrm>
              <a:off x="336" y="8737"/>
              <a:ext cx="5849" cy="841"/>
            </a:xfrm>
            <a:prstGeom prst="rect">
              <a:avLst/>
            </a:prstGeom>
            <a:noFill/>
          </p:spPr>
          <p:txBody>
            <a:bodyPr wrap="square" rtlCol="0">
              <a:spAutoFit/>
            </a:bodyPr>
            <a:lstStyle/>
            <a:p>
              <a:pPr lvl="0" algn="l">
                <a:lnSpc>
                  <a:spcPct val="80000"/>
                </a:lnSpc>
                <a:buClrTx/>
                <a:buSzTx/>
                <a:buFontTx/>
              </a:pPr>
              <a:r>
                <a:rPr lang="en-US" altLang="zh-CN" sz="3600" spc="300" dirty="0">
                  <a:solidFill>
                    <a:srgbClr val="C00000"/>
                  </a:solidFill>
                  <a:latin typeface="字魂96号-虎啸手书" panose="00000500000000000000" charset="-122"/>
                  <a:ea typeface="字魂96号-虎啸手书" panose="00000500000000000000" charset="-122"/>
                  <a:sym typeface="+mn-ea"/>
                </a:rPr>
                <a:t>A</a:t>
              </a:r>
              <a:r>
                <a:rPr lang="zh-CN" altLang="en-US" sz="3600" spc="300" dirty="0">
                  <a:solidFill>
                    <a:srgbClr val="C00000"/>
                  </a:solidFill>
                  <a:latin typeface="字魂96号-虎啸手书" panose="00000500000000000000" charset="-122"/>
                  <a:ea typeface="字魂96号-虎啸手书" panose="00000500000000000000" charset="-122"/>
                  <a:sym typeface="+mn-ea"/>
                </a:rPr>
                <a:t>nnual</a:t>
              </a:r>
              <a:r>
                <a:rPr lang="en-US" altLang="zh-CN" sz="3600" spc="300" dirty="0">
                  <a:solidFill>
                    <a:srgbClr val="C00000"/>
                  </a:solidFill>
                  <a:latin typeface="字魂96号-虎啸手书" panose="00000500000000000000" charset="-122"/>
                  <a:ea typeface="字魂96号-虎啸手书" panose="00000500000000000000" charset="-122"/>
                  <a:sym typeface="+mn-ea"/>
                </a:rPr>
                <a:t> p</a:t>
              </a:r>
              <a:r>
                <a:rPr lang="zh-CN" altLang="en-US" sz="3600" spc="300" dirty="0">
                  <a:solidFill>
                    <a:srgbClr val="C00000"/>
                  </a:solidFill>
                  <a:latin typeface="字魂96号-虎啸手书" panose="00000500000000000000" charset="-122"/>
                  <a:ea typeface="字魂96号-虎啸手书" panose="00000500000000000000" charset="-122"/>
                  <a:sym typeface="+mn-ea"/>
                </a:rPr>
                <a:t>arty</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grpSp>
      <p:sp>
        <p:nvSpPr>
          <p:cNvPr id="32" name="文本框 31"/>
          <p:cNvSpPr txBox="1"/>
          <p:nvPr/>
        </p:nvSpPr>
        <p:spPr>
          <a:xfrm>
            <a:off x="4252595" y="5114290"/>
            <a:ext cx="7119620" cy="865505"/>
          </a:xfrm>
          <a:prstGeom prst="rect">
            <a:avLst/>
          </a:prstGeom>
          <a:noFill/>
        </p:spPr>
        <p:txBody>
          <a:bodyPr wrap="square" rtlCol="0">
            <a:spAutoFit/>
          </a:bodyPr>
          <a:lstStyle/>
          <a:p>
            <a:pPr algn="l">
              <a:lnSpc>
                <a:spcPct val="140000"/>
              </a:lnSpc>
            </a:pPr>
            <a:r>
              <a:rPr lang="zh-CN" b="1" spc="300" dirty="0">
                <a:solidFill>
                  <a:schemeClr val="tx1"/>
                </a:solidFill>
                <a:latin typeface="字魂95号-手刻宋" panose="00000500000000000000" pitchFamily="2" charset="-122"/>
                <a:ea typeface="字魂95号-手刻宋" panose="00000500000000000000" pitchFamily="2" charset="-122"/>
              </a:rPr>
              <a:t>今天的我们带着热爱，不断前行</a:t>
            </a:r>
            <a:r>
              <a:rPr lang="zh-CN" altLang="en-US" b="1" spc="300" dirty="0">
                <a:solidFill>
                  <a:schemeClr val="tx1"/>
                </a:solidFill>
                <a:latin typeface="字魂95号-手刻宋" panose="00000500000000000000" pitchFamily="2" charset="-122"/>
                <a:ea typeface="字魂95号-手刻宋" panose="00000500000000000000" pitchFamily="2" charset="-122"/>
              </a:rPr>
              <a:t>。在即将踏上的新征程，与对手直面竞技，枕戈以待，誓要决胜</a:t>
            </a:r>
            <a:r>
              <a:rPr lang="en-US" altLang="zh-CN" b="1" spc="300" dirty="0">
                <a:solidFill>
                  <a:schemeClr val="tx1"/>
                </a:solidFill>
                <a:latin typeface="字魂95号-手刻宋" panose="00000500000000000000" pitchFamily="2" charset="-122"/>
                <a:ea typeface="字魂95号-手刻宋" panose="00000500000000000000" pitchFamily="2" charset="-122"/>
              </a:rPr>
              <a:t>2023</a:t>
            </a:r>
            <a:r>
              <a:rPr lang="zh-CN" altLang="en-US" b="1" spc="300" dirty="0">
                <a:solidFill>
                  <a:schemeClr val="tx1"/>
                </a:solidFill>
                <a:latin typeface="字魂95号-手刻宋" panose="00000500000000000000" pitchFamily="2" charset="-122"/>
                <a:ea typeface="字魂95号-手刻宋" panose="00000500000000000000" pitchFamily="2" charset="-122"/>
              </a:rPr>
              <a:t>！</a:t>
            </a:r>
            <a:endParaRPr lang="zh-CN" altLang="en-US" b="1" spc="300" dirty="0">
              <a:solidFill>
                <a:schemeClr val="tx1"/>
              </a:solidFill>
              <a:latin typeface="字魂95号-手刻宋" panose="00000500000000000000" pitchFamily="2" charset="-122"/>
              <a:ea typeface="字魂95号-手刻宋" panose="00000500000000000000" pitchFamily="2"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7873">
        <p:random/>
      </p:transition>
    </mc:Choice>
    <mc:Fallback>
      <p:transition spd="slow" advTm="787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5"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桌面\8787.png8787"/>
          <p:cNvPicPr>
            <a:picLocks noChangeAspect="1"/>
          </p:cNvPicPr>
          <p:nvPr/>
        </p:nvPicPr>
        <p:blipFill rotWithShape="1">
          <a:blip r:embed="rId1"/>
          <a:srcRect/>
          <a:stretch>
            <a:fillRect/>
          </a:stretch>
        </p:blipFill>
        <p:spPr>
          <a:xfrm>
            <a:off x="13654" y="26670"/>
            <a:ext cx="12167870" cy="6804660"/>
          </a:xfrm>
          <a:prstGeom prst="rect">
            <a:avLst/>
          </a:prstGeom>
        </p:spPr>
      </p:pic>
      <p:sp>
        <p:nvSpPr>
          <p:cNvPr id="3" name="文本框 2" descr="e7d195523061f1c0c989bbdf341b111e769f2ee359bd8df638E53E9931A62DC22263A6E1A75FFBC630BB5D77BA969D9175F253EB94D93A1189E24A7D909BAD0376573965191318DE1FD009565C070D0758BE63ED47B2EDEA90557AF5557698B3C970B7156711F56A817E054E0F6C1C4A122430A250CE9C515ABA2065CACC41450FAD86564000734B172F27CA8E080E88"/>
          <p:cNvSpPr txBox="1"/>
          <p:nvPr/>
        </p:nvSpPr>
        <p:spPr>
          <a:xfrm>
            <a:off x="889000" y="4935220"/>
            <a:ext cx="10418445" cy="681990"/>
          </a:xfrm>
          <a:prstGeom prst="rect">
            <a:avLst/>
          </a:prstGeom>
          <a:noFill/>
        </p:spPr>
        <p:txBody>
          <a:bodyPr wrap="square" rtlCol="0">
            <a:spAutoFit/>
          </a:bodyPr>
          <a:lstStyle/>
          <a:p>
            <a:pPr lvl="0" algn="l">
              <a:lnSpc>
                <a:spcPct val="80000"/>
              </a:lnSpc>
              <a:buClrTx/>
              <a:buSzTx/>
              <a:buFontTx/>
            </a:pPr>
            <a:r>
              <a:rPr lang="en-US" altLang="zh-CN" sz="4800" spc="300" dirty="0">
                <a:solidFill>
                  <a:schemeClr val="bg1"/>
                </a:solidFill>
                <a:latin typeface="字魂96号-虎啸手书" panose="00000500000000000000" charset="-122"/>
                <a:ea typeface="字魂96号-虎啸手书" panose="00000500000000000000" charset="-122"/>
                <a:sym typeface="+mn-lt"/>
              </a:rPr>
              <a:t>以拳力以赴之姿朝</a:t>
            </a:r>
            <a:r>
              <a:rPr lang="en-US" altLang="zh-CN" sz="4000" spc="300" dirty="0">
                <a:solidFill>
                  <a:srgbClr val="FF0000"/>
                </a:solidFill>
                <a:latin typeface="字魂143号-正酷超级黑" panose="00000500000000000000" pitchFamily="2" charset="-122"/>
                <a:ea typeface="字魂143号-正酷超级黑" panose="00000500000000000000" pitchFamily="2" charset="-122"/>
                <a:sym typeface="+mn-lt"/>
              </a:rPr>
              <a:t>2023</a:t>
            </a:r>
            <a:r>
              <a:rPr lang="en-US" altLang="zh-CN" sz="4800" spc="300" dirty="0">
                <a:solidFill>
                  <a:schemeClr val="bg1"/>
                </a:solidFill>
                <a:latin typeface="字魂96号-虎啸手书" panose="00000500000000000000" charset="-122"/>
                <a:ea typeface="字魂96号-虎啸手书" panose="00000500000000000000" charset="-122"/>
                <a:sym typeface="+mn-lt"/>
              </a:rPr>
              <a:t>新征程前进</a:t>
            </a:r>
            <a:endParaRPr lang="en-US" altLang="zh-CN" sz="4800" spc="300" dirty="0">
              <a:solidFill>
                <a:schemeClr val="bg1"/>
              </a:solidFill>
              <a:latin typeface="字魂96号-虎啸手书" panose="00000500000000000000" charset="-122"/>
              <a:ea typeface="字魂96号-虎啸手书" panose="00000500000000000000" charset="-122"/>
              <a:sym typeface="+mn-l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6782373" y="721141"/>
            <a:ext cx="1383684" cy="315471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defRPr/>
            </a:pPr>
            <a:r>
              <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第</a:t>
            </a:r>
            <a:endPar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sp>
        <p:nvSpPr>
          <p:cNvPr id="8" name="文本框 7"/>
          <p:cNvSpPr txBox="1"/>
          <p:nvPr/>
        </p:nvSpPr>
        <p:spPr>
          <a:xfrm>
            <a:off x="8039084" y="777384"/>
            <a:ext cx="1213463" cy="18611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壹</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9" name="文本框 8"/>
          <p:cNvSpPr txBox="1"/>
          <p:nvPr/>
        </p:nvSpPr>
        <p:spPr>
          <a:xfrm>
            <a:off x="8671442" y="2013803"/>
            <a:ext cx="825909" cy="1862048"/>
          </a:xfrm>
          <a:prstGeom prst="rect">
            <a:avLst/>
          </a:prstGeom>
          <a:noFill/>
        </p:spPr>
        <p:txBody>
          <a:bodyPr wrap="square" rtlCol="0">
            <a:spAutoFit/>
          </a:bodyPr>
          <a:lstStyle>
            <a:defPPr>
              <a:defRPr lang="en-US"/>
            </a:defPPr>
            <a:lvl1pPr algn="ctr">
              <a:defRPr sz="11500">
                <a:solidFill>
                  <a:schemeClr val="bg1"/>
                </a:solidFill>
                <a:latin typeface="字魂49号-逍遥行书" panose="00000500000000000000" pitchFamily="2" charset="-122"/>
                <a:ea typeface="字魂49号-逍遥行书" panose="000005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章</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grpSp>
        <p:nvGrpSpPr>
          <p:cNvPr id="17" name="组合 16"/>
          <p:cNvGrpSpPr/>
          <p:nvPr/>
        </p:nvGrpSpPr>
        <p:grpSpPr>
          <a:xfrm>
            <a:off x="9238779" y="452344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文本框 17"/>
          <p:cNvSpPr txBox="1"/>
          <p:nvPr/>
        </p:nvSpPr>
        <p:spPr>
          <a:xfrm>
            <a:off x="5909911" y="4265063"/>
            <a:ext cx="4505205" cy="82994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rPr>
              <a:t>场地规划</a:t>
            </a:r>
            <a:endPar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endParaRPr>
          </a:p>
        </p:txBody>
      </p:sp>
      <p:grpSp>
        <p:nvGrpSpPr>
          <p:cNvPr id="20" name="组合 19"/>
          <p:cNvGrpSpPr/>
          <p:nvPr/>
        </p:nvGrpSpPr>
        <p:grpSpPr>
          <a:xfrm>
            <a:off x="8757143" y="-473495"/>
            <a:ext cx="3454400" cy="2533859"/>
            <a:chOff x="4521200" y="-190500"/>
            <a:chExt cx="3454400" cy="2533859"/>
          </a:xfrm>
        </p:grpSpPr>
        <p:pic>
          <p:nvPicPr>
            <p:cNvPr id="21" name="图片 20"/>
            <p:cNvPicPr>
              <a:picLocks noChangeAspect="1"/>
            </p:cNvPicPr>
            <p:nvPr/>
          </p:nvPicPr>
          <p:blipFill>
            <a:blip r:embed="rId2" cstate="email"/>
            <a:stretch>
              <a:fillRect/>
            </a:stretch>
          </p:blipFill>
          <p:spPr>
            <a:xfrm rot="1008635">
              <a:off x="5059523" y="1764838"/>
              <a:ext cx="541167" cy="578521"/>
            </a:xfrm>
            <a:prstGeom prst="rect">
              <a:avLst/>
            </a:prstGeom>
          </p:spPr>
        </p:pic>
        <p:sp>
          <p:nvSpPr>
            <p:cNvPr id="22" name="任意多边形: 形状 21"/>
            <p:cNvSpPr/>
            <p:nvPr/>
          </p:nvSpPr>
          <p:spPr>
            <a:xfrm>
              <a:off x="4521200" y="-190500"/>
              <a:ext cx="990809" cy="1968500"/>
            </a:xfrm>
            <a:custGeom>
              <a:avLst/>
              <a:gdLst>
                <a:gd name="connsiteX0" fmla="*/ 876300 w 990809"/>
                <a:gd name="connsiteY0" fmla="*/ 1968500 h 1968500"/>
                <a:gd name="connsiteX1" fmla="*/ 914400 w 990809"/>
                <a:gd name="connsiteY1" fmla="*/ 812800 h 1968500"/>
                <a:gd name="connsiteX2" fmla="*/ 0 w 990809"/>
                <a:gd name="connsiteY2" fmla="*/ 0 h 1968500"/>
              </a:gdLst>
              <a:ahLst/>
              <a:cxnLst>
                <a:cxn ang="0">
                  <a:pos x="connsiteX0" y="connsiteY0"/>
                </a:cxn>
                <a:cxn ang="0">
                  <a:pos x="connsiteX1" y="connsiteY1"/>
                </a:cxn>
                <a:cxn ang="0">
                  <a:pos x="connsiteX2" y="connsiteY2"/>
                </a:cxn>
              </a:cxnLst>
              <a:rect l="l" t="t" r="r" b="b"/>
              <a:pathLst>
                <a:path w="990809" h="1968500">
                  <a:moveTo>
                    <a:pt x="876300" y="1968500"/>
                  </a:moveTo>
                  <a:cubicBezTo>
                    <a:pt x="968375" y="1554691"/>
                    <a:pt x="1060450" y="1140883"/>
                    <a:pt x="914400" y="812800"/>
                  </a:cubicBezTo>
                  <a:cubicBezTo>
                    <a:pt x="768350" y="484717"/>
                    <a:pt x="384175" y="242358"/>
                    <a:pt x="0" y="0"/>
                  </a:cubicBezTo>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3" name="任意多边形: 形状 22"/>
            <p:cNvSpPr/>
            <p:nvPr/>
          </p:nvSpPr>
          <p:spPr>
            <a:xfrm>
              <a:off x="5384800" y="820084"/>
              <a:ext cx="2590800" cy="970616"/>
            </a:xfrm>
            <a:custGeom>
              <a:avLst/>
              <a:gdLst>
                <a:gd name="connsiteX0" fmla="*/ 0 w 2590800"/>
                <a:gd name="connsiteY0" fmla="*/ 970616 h 970616"/>
                <a:gd name="connsiteX1" fmla="*/ 914400 w 2590800"/>
                <a:gd name="connsiteY1" fmla="*/ 18116 h 970616"/>
                <a:gd name="connsiteX2" fmla="*/ 2590800 w 2590800"/>
                <a:gd name="connsiteY2" fmla="*/ 437216 h 970616"/>
              </a:gdLst>
              <a:ahLst/>
              <a:cxnLst>
                <a:cxn ang="0">
                  <a:pos x="connsiteX0" y="connsiteY0"/>
                </a:cxn>
                <a:cxn ang="0">
                  <a:pos x="connsiteX1" y="connsiteY1"/>
                </a:cxn>
                <a:cxn ang="0">
                  <a:pos x="connsiteX2" y="connsiteY2"/>
                </a:cxn>
              </a:cxnLst>
              <a:rect l="l" t="t" r="r" b="b"/>
              <a:pathLst>
                <a:path w="2590800" h="970616">
                  <a:moveTo>
                    <a:pt x="0" y="970616"/>
                  </a:moveTo>
                  <a:cubicBezTo>
                    <a:pt x="241300" y="538816"/>
                    <a:pt x="482600" y="107016"/>
                    <a:pt x="914400" y="18116"/>
                  </a:cubicBezTo>
                  <a:cubicBezTo>
                    <a:pt x="1346200" y="-70784"/>
                    <a:pt x="1968500" y="183216"/>
                    <a:pt x="2590800" y="437216"/>
                  </a:cubicBezTo>
                </a:path>
              </a:pathLst>
            </a:custGeom>
            <a:noFill/>
            <a:ln w="6350" cap="rnd">
              <a:gradFill flip="none" rotWithShape="1">
                <a:gsLst>
                  <a:gs pos="0">
                    <a:schemeClr val="bg1"/>
                  </a:gs>
                  <a:gs pos="70000">
                    <a:srgbClr val="FFFFFF">
                      <a:alpha val="34000"/>
                    </a:srgbClr>
                  </a:gs>
                  <a:gs pos="100000">
                    <a:schemeClr val="bg1">
                      <a:alpha val="9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 name="矩形 1"/>
          <p:cNvSpPr/>
          <p:nvPr/>
        </p:nvSpPr>
        <p:spPr>
          <a:xfrm>
            <a:off x="6840507" y="4866414"/>
            <a:ext cx="1895475" cy="478155"/>
          </a:xfrm>
          <a:prstGeom prst="rect">
            <a:avLst/>
          </a:prstGeom>
        </p:spPr>
        <p:txBody>
          <a:bodyPr wrap="none">
            <a:spAutoFit/>
          </a:bodyPr>
          <a:lstStyle/>
          <a:p>
            <a:pPr lvl="0" algn="l">
              <a:lnSpc>
                <a:spcPct val="140000"/>
              </a:lnSpc>
              <a:buClrTx/>
              <a:buSzTx/>
              <a:buFontTx/>
            </a:pPr>
            <a:r>
              <a:rPr lang="en-US" altLang="zh-CN" spc="300" dirty="0">
                <a:solidFill>
                  <a:srgbClr val="FFC000"/>
                </a:solidFill>
                <a:latin typeface="字魂96号-虎啸手书" panose="00000500000000000000" charset="-122"/>
                <a:ea typeface="字魂96号-虎啸手书" panose="00000500000000000000" charset="-122"/>
                <a:sym typeface="+mn-ea"/>
              </a:rPr>
              <a:t>A</a:t>
            </a:r>
            <a:r>
              <a:rPr lang="zh-CN" altLang="en-US" spc="300" dirty="0">
                <a:solidFill>
                  <a:srgbClr val="FFC000"/>
                </a:solidFill>
                <a:latin typeface="字魂96号-虎啸手书" panose="00000500000000000000" charset="-122"/>
                <a:ea typeface="字魂96号-虎啸手书" panose="00000500000000000000" charset="-122"/>
                <a:sym typeface="+mn-ea"/>
              </a:rPr>
              <a:t>nnual</a:t>
            </a:r>
            <a:r>
              <a:rPr lang="en-US" altLang="zh-CN" spc="300" dirty="0">
                <a:solidFill>
                  <a:srgbClr val="FFC000"/>
                </a:solidFill>
                <a:latin typeface="字魂96号-虎啸手书" panose="00000500000000000000" charset="-122"/>
                <a:ea typeface="字魂96号-虎啸手书" panose="00000500000000000000" charset="-122"/>
                <a:sym typeface="+mn-ea"/>
              </a:rPr>
              <a:t> p</a:t>
            </a:r>
            <a:r>
              <a:rPr lang="zh-CN" altLang="en-US" spc="300" dirty="0">
                <a:solidFill>
                  <a:srgbClr val="FFC000"/>
                </a:solidFill>
                <a:latin typeface="字魂96号-虎啸手书" panose="00000500000000000000" charset="-122"/>
                <a:ea typeface="字魂96号-虎啸手书" panose="00000500000000000000" charset="-122"/>
                <a:sym typeface="+mn-ea"/>
              </a:rPr>
              <a:t>arty</a:t>
            </a:r>
            <a:endParaRPr kumimoji="0" lang="zh-CN" altLang="en-US" sz="1800" b="0" i="0" u="none" strike="noStrike" kern="1200" cap="none" spc="300" normalizeH="0" baseline="0" noProof="0" dirty="0">
              <a:ln>
                <a:noFill/>
              </a:ln>
              <a:solidFill>
                <a:srgbClr val="FFC000"/>
              </a:solidFill>
              <a:effectLst/>
              <a:uLnTx/>
              <a:uFillTx/>
              <a:latin typeface="字魂96号-虎啸手书" panose="00000500000000000000" charset="-122"/>
              <a:ea typeface="字魂96号-虎啸手书" panose="00000500000000000000"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3495">
        <p:random/>
      </p:transition>
    </mc:Choice>
    <mc:Fallback>
      <p:transition spd="slow" advTm="3495">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arn(outVertical)">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heel(1)">
                                      <p:cBhvr>
                                        <p:cTn id="34" dur="2000"/>
                                        <p:tgtEl>
                                          <p:spTgt spid="17"/>
                                        </p:tgtEl>
                                      </p:cBhvr>
                                    </p:animEffect>
                                  </p:childTnLst>
                                </p:cTn>
                              </p:par>
                              <p:par>
                                <p:cTn id="35" presetID="16" presetClass="entr" presetSubtype="37"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arn(outVertical)">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8"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21615" y="167640"/>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图片5"/>
          <p:cNvPicPr>
            <a:picLocks noChangeAspect="1"/>
          </p:cNvPicPr>
          <p:nvPr/>
        </p:nvPicPr>
        <p:blipFill>
          <a:blip r:embed="rId2"/>
          <a:stretch>
            <a:fillRect/>
          </a:stretch>
        </p:blipFill>
        <p:spPr>
          <a:xfrm>
            <a:off x="215265" y="171450"/>
            <a:ext cx="11761470" cy="6515735"/>
          </a:xfrm>
          <a:prstGeom prst="rect">
            <a:avLst/>
          </a:prstGeom>
        </p:spPr>
      </p:pic>
      <p:sp>
        <p:nvSpPr>
          <p:cNvPr id="32" name="文本框 31"/>
          <p:cNvSpPr txBox="1"/>
          <p:nvPr/>
        </p:nvSpPr>
        <p:spPr>
          <a:xfrm>
            <a:off x="5283200" y="607695"/>
            <a:ext cx="3350895" cy="478155"/>
          </a:xfrm>
          <a:prstGeom prst="rect">
            <a:avLst/>
          </a:prstGeom>
          <a:noFill/>
        </p:spPr>
        <p:txBody>
          <a:bodyPr wrap="square" rtlCol="0">
            <a:spAutoFit/>
          </a:bodyPr>
          <a:lstStyle/>
          <a:p>
            <a:pPr algn="ctr">
              <a:lnSpc>
                <a:spcPct val="140000"/>
              </a:lnSpc>
            </a:pPr>
            <a:r>
              <a:rPr lang="zh-CN" altLang="en-US" b="1" spc="300" dirty="0">
                <a:solidFill>
                  <a:schemeClr val="bg1"/>
                </a:solidFill>
                <a:latin typeface="字魂95号-手刻宋" panose="00000500000000000000" pitchFamily="2" charset="-122"/>
                <a:ea typeface="字魂95号-手刻宋" panose="00000500000000000000" pitchFamily="2" charset="-122"/>
              </a:rPr>
              <a:t>舞台</a:t>
            </a:r>
            <a:endParaRPr lang="zh-CN" altLang="en-US" b="1" spc="300" dirty="0">
              <a:solidFill>
                <a:schemeClr val="bg1"/>
              </a:solidFill>
              <a:latin typeface="字魂95号-手刻宋" panose="00000500000000000000" pitchFamily="2" charset="-122"/>
              <a:ea typeface="字魂95号-手刻宋" panose="00000500000000000000" pitchFamily="2" charset="-122"/>
            </a:endParaRPr>
          </a:p>
        </p:txBody>
      </p:sp>
      <p:sp>
        <p:nvSpPr>
          <p:cNvPr id="6" name="矩形 5"/>
          <p:cNvSpPr/>
          <p:nvPr/>
        </p:nvSpPr>
        <p:spPr>
          <a:xfrm>
            <a:off x="6177915" y="4639310"/>
            <a:ext cx="850900" cy="1797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178550" y="4510405"/>
            <a:ext cx="850265" cy="392430"/>
          </a:xfrm>
          <a:prstGeom prst="rect">
            <a:avLst/>
          </a:prstGeom>
          <a:noFill/>
        </p:spPr>
        <p:txBody>
          <a:bodyPr wrap="square" rtlCol="0">
            <a:spAutoFit/>
          </a:bodyPr>
          <a:lstStyle/>
          <a:p>
            <a:pPr algn="ctr">
              <a:lnSpc>
                <a:spcPct val="140000"/>
              </a:lnSpc>
            </a:pPr>
            <a:r>
              <a:rPr lang="zh-CN" altLang="en-US" sz="1400" b="1" spc="300" dirty="0">
                <a:solidFill>
                  <a:schemeClr val="bg1"/>
                </a:solidFill>
                <a:latin typeface="字魂95号-手刻宋" panose="00000500000000000000" pitchFamily="2" charset="-122"/>
                <a:ea typeface="字魂95号-手刻宋" panose="00000500000000000000" pitchFamily="2" charset="-122"/>
              </a:rPr>
              <a:t>签到区</a:t>
            </a:r>
            <a:endParaRPr lang="zh-CN" altLang="en-US" sz="1400" b="1" spc="300" dirty="0">
              <a:solidFill>
                <a:schemeClr val="bg1"/>
              </a:solidFill>
              <a:latin typeface="字魂95号-手刻宋" panose="00000500000000000000" pitchFamily="2" charset="-122"/>
              <a:ea typeface="字魂95号-手刻宋" panose="00000500000000000000" pitchFamily="2" charset="-122"/>
            </a:endParaRPr>
          </a:p>
        </p:txBody>
      </p:sp>
      <p:sp>
        <p:nvSpPr>
          <p:cNvPr id="9" name="矩形 8"/>
          <p:cNvSpPr/>
          <p:nvPr/>
        </p:nvSpPr>
        <p:spPr>
          <a:xfrm>
            <a:off x="7096125" y="4639310"/>
            <a:ext cx="1223010" cy="1797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19135" y="4639310"/>
            <a:ext cx="125095" cy="2870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677660" y="5815330"/>
            <a:ext cx="1223010" cy="1797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864350" y="5699760"/>
            <a:ext cx="850265" cy="392430"/>
          </a:xfrm>
          <a:prstGeom prst="rect">
            <a:avLst/>
          </a:prstGeom>
          <a:noFill/>
        </p:spPr>
        <p:txBody>
          <a:bodyPr wrap="square" rtlCol="0">
            <a:spAutoFit/>
          </a:bodyPr>
          <a:lstStyle/>
          <a:p>
            <a:pPr algn="ctr">
              <a:lnSpc>
                <a:spcPct val="140000"/>
              </a:lnSpc>
            </a:pPr>
            <a:r>
              <a:rPr lang="zh-CN" altLang="en-US" sz="1400" b="1" spc="300" dirty="0">
                <a:solidFill>
                  <a:schemeClr val="bg1"/>
                </a:solidFill>
                <a:latin typeface="字魂95号-手刻宋" panose="00000500000000000000" pitchFamily="2" charset="-122"/>
                <a:ea typeface="字魂95号-手刻宋" panose="00000500000000000000" pitchFamily="2" charset="-122"/>
              </a:rPr>
              <a:t>主题墙</a:t>
            </a:r>
            <a:endParaRPr lang="zh-CN" altLang="en-US" sz="1400" b="1" spc="300" dirty="0">
              <a:solidFill>
                <a:schemeClr val="bg1"/>
              </a:solidFill>
              <a:latin typeface="字魂95号-手刻宋" panose="00000500000000000000" pitchFamily="2" charset="-122"/>
              <a:ea typeface="字魂95号-手刻宋" panose="00000500000000000000" pitchFamily="2" charset="-122"/>
            </a:endParaRPr>
          </a:p>
        </p:txBody>
      </p:sp>
      <p:sp>
        <p:nvSpPr>
          <p:cNvPr id="12" name="文本框 11"/>
          <p:cNvSpPr txBox="1"/>
          <p:nvPr/>
        </p:nvSpPr>
        <p:spPr>
          <a:xfrm>
            <a:off x="7096125" y="4509770"/>
            <a:ext cx="1347470" cy="392430"/>
          </a:xfrm>
          <a:prstGeom prst="rect">
            <a:avLst/>
          </a:prstGeom>
          <a:noFill/>
        </p:spPr>
        <p:txBody>
          <a:bodyPr wrap="square" rtlCol="0">
            <a:spAutoFit/>
          </a:bodyPr>
          <a:lstStyle/>
          <a:p>
            <a:pPr algn="ctr">
              <a:lnSpc>
                <a:spcPct val="140000"/>
              </a:lnSpc>
            </a:pPr>
            <a:r>
              <a:rPr lang="zh-CN" altLang="en-US" sz="1400" b="1" spc="300" dirty="0">
                <a:solidFill>
                  <a:schemeClr val="bg1"/>
                </a:solidFill>
                <a:latin typeface="字魂95号-手刻宋" panose="00000500000000000000" pitchFamily="2" charset="-122"/>
                <a:ea typeface="字魂95号-手刻宋" panose="00000500000000000000" pitchFamily="2" charset="-122"/>
              </a:rPr>
              <a:t>互动合影区</a:t>
            </a:r>
            <a:endParaRPr lang="zh-CN" altLang="en-US" sz="1400" b="1" spc="300" dirty="0">
              <a:solidFill>
                <a:schemeClr val="bg1"/>
              </a:solidFill>
              <a:latin typeface="字魂95号-手刻宋" panose="00000500000000000000" pitchFamily="2" charset="-122"/>
              <a:ea typeface="字魂95号-手刻宋" panose="00000500000000000000" pitchFamily="2" charset="-122"/>
            </a:endParaRPr>
          </a:p>
        </p:txBody>
      </p:sp>
      <p:sp>
        <p:nvSpPr>
          <p:cNvPr id="19" name="矩形 18"/>
          <p:cNvSpPr/>
          <p:nvPr/>
        </p:nvSpPr>
        <p:spPr>
          <a:xfrm>
            <a:off x="7096125" y="5057140"/>
            <a:ext cx="1348105" cy="512445"/>
          </a:xfrm>
          <a:prstGeom prst="rect">
            <a:avLst/>
          </a:prstGeom>
          <a:noFill/>
          <a:ln>
            <a:solidFill>
              <a:srgbClr val="2F528F"/>
            </a:solidFill>
          </a:ln>
          <a:extLst>
            <a:ext uri="{909E8E84-426E-40DD-AFC4-6F175D3DCCD1}">
              <a14:hiddenFill xmlns:a14="http://schemas.microsoft.com/office/drawing/2010/main">
                <a:solidFill>
                  <a:srgbClr val="C00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680575" y="4819015"/>
            <a:ext cx="564515" cy="955040"/>
          </a:xfrm>
          <a:prstGeom prst="rect">
            <a:avLst/>
          </a:prstGeom>
          <a:solidFill>
            <a:srgbClr val="2F5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8574405" y="5057140"/>
            <a:ext cx="186690" cy="511810"/>
            <a:chOff x="13503" y="7964"/>
            <a:chExt cx="294" cy="806"/>
          </a:xfrm>
        </p:grpSpPr>
        <p:sp>
          <p:nvSpPr>
            <p:cNvPr id="17" name="椭圆 16"/>
            <p:cNvSpPr/>
            <p:nvPr/>
          </p:nvSpPr>
          <p:spPr>
            <a:xfrm>
              <a:off x="13503" y="7964"/>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3503" y="8476"/>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8891905" y="5057775"/>
            <a:ext cx="186690" cy="511810"/>
            <a:chOff x="13503" y="7964"/>
            <a:chExt cx="294" cy="806"/>
          </a:xfrm>
        </p:grpSpPr>
        <p:sp>
          <p:nvSpPr>
            <p:cNvPr id="24" name="椭圆 23"/>
            <p:cNvSpPr/>
            <p:nvPr/>
          </p:nvSpPr>
          <p:spPr>
            <a:xfrm>
              <a:off x="13503" y="7964"/>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3503" y="8476"/>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9209405" y="5058410"/>
            <a:ext cx="186690" cy="511810"/>
            <a:chOff x="13503" y="7964"/>
            <a:chExt cx="294" cy="806"/>
          </a:xfrm>
        </p:grpSpPr>
        <p:sp>
          <p:nvSpPr>
            <p:cNvPr id="27" name="椭圆 26"/>
            <p:cNvSpPr/>
            <p:nvPr/>
          </p:nvSpPr>
          <p:spPr>
            <a:xfrm>
              <a:off x="13503" y="7964"/>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3503" y="8476"/>
              <a:ext cx="295" cy="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9611995" y="4808855"/>
            <a:ext cx="701675" cy="995045"/>
          </a:xfrm>
          <a:prstGeom prst="rect">
            <a:avLst/>
          </a:prstGeom>
          <a:noFill/>
        </p:spPr>
        <p:txBody>
          <a:bodyPr wrap="square" rtlCol="0">
            <a:spAutoFit/>
          </a:bodyPr>
          <a:lstStyle/>
          <a:p>
            <a:pPr algn="ctr">
              <a:lnSpc>
                <a:spcPct val="140000"/>
              </a:lnSpc>
            </a:pPr>
            <a:r>
              <a:rPr lang="zh-CN" altLang="en-US" sz="1400" b="1" spc="300" dirty="0">
                <a:solidFill>
                  <a:schemeClr val="bg1"/>
                </a:solidFill>
                <a:latin typeface="字魂95号-手刻宋" panose="00000500000000000000" pitchFamily="2" charset="-122"/>
                <a:ea typeface="字魂95号-手刻宋" panose="00000500000000000000" pitchFamily="2" charset="-122"/>
              </a:rPr>
              <a:t>拳力以赴擂台</a:t>
            </a:r>
            <a:endParaRPr lang="zh-CN" altLang="en-US" sz="1400" b="1" spc="300" dirty="0">
              <a:solidFill>
                <a:schemeClr val="bg1"/>
              </a:solidFill>
              <a:latin typeface="字魂95号-手刻宋" panose="00000500000000000000" pitchFamily="2" charset="-122"/>
              <a:ea typeface="字魂95号-手刻宋" panose="00000500000000000000" pitchFamily="2" charset="-122"/>
            </a:endParaRPr>
          </a:p>
        </p:txBody>
      </p:sp>
      <p:sp>
        <p:nvSpPr>
          <p:cNvPr id="30" name="文本框 29"/>
          <p:cNvSpPr txBox="1"/>
          <p:nvPr/>
        </p:nvSpPr>
        <p:spPr>
          <a:xfrm>
            <a:off x="7096760" y="5121275"/>
            <a:ext cx="1347470" cy="392430"/>
          </a:xfrm>
          <a:prstGeom prst="rect">
            <a:avLst/>
          </a:prstGeom>
          <a:noFill/>
        </p:spPr>
        <p:txBody>
          <a:bodyPr wrap="square" rtlCol="0">
            <a:spAutoFit/>
          </a:bodyPr>
          <a:lstStyle/>
          <a:p>
            <a:pPr algn="ctr">
              <a:lnSpc>
                <a:spcPct val="140000"/>
              </a:lnSpc>
            </a:pPr>
            <a:r>
              <a:rPr lang="zh-CN" altLang="en-US" sz="1400" b="1" spc="300" dirty="0">
                <a:solidFill>
                  <a:schemeClr val="tx1"/>
                </a:solidFill>
                <a:latin typeface="字魂95号-手刻宋" panose="00000500000000000000" pitchFamily="2" charset="-122"/>
                <a:ea typeface="字魂95号-手刻宋" panose="00000500000000000000" pitchFamily="2" charset="-122"/>
              </a:rPr>
              <a:t>悬挂拳力</a:t>
            </a:r>
            <a:endParaRPr lang="zh-CN" altLang="en-US" sz="1400" b="1" spc="300" dirty="0">
              <a:solidFill>
                <a:schemeClr val="tx1"/>
              </a:solidFill>
              <a:latin typeface="字魂95号-手刻宋" panose="00000500000000000000" pitchFamily="2" charset="-122"/>
              <a:ea typeface="字魂95号-手刻宋" panose="00000500000000000000" pitchFamily="2" charset="-122"/>
            </a:endParaRPr>
          </a:p>
        </p:txBody>
      </p:sp>
      <p:sp>
        <p:nvSpPr>
          <p:cNvPr id="31" name="文本框 30"/>
          <p:cNvSpPr txBox="1"/>
          <p:nvPr/>
        </p:nvSpPr>
        <p:spPr>
          <a:xfrm>
            <a:off x="8312150" y="5513705"/>
            <a:ext cx="1347470" cy="392430"/>
          </a:xfrm>
          <a:prstGeom prst="rect">
            <a:avLst/>
          </a:prstGeom>
          <a:noFill/>
        </p:spPr>
        <p:txBody>
          <a:bodyPr wrap="square" rtlCol="0">
            <a:spAutoFit/>
          </a:bodyPr>
          <a:lstStyle/>
          <a:p>
            <a:pPr algn="ctr">
              <a:lnSpc>
                <a:spcPct val="140000"/>
              </a:lnSpc>
            </a:pPr>
            <a:r>
              <a:rPr lang="zh-CN" altLang="en-US" sz="1400" b="1" spc="300" dirty="0">
                <a:solidFill>
                  <a:schemeClr val="tx1"/>
                </a:solidFill>
                <a:latin typeface="字魂95号-手刻宋" panose="00000500000000000000" pitchFamily="2" charset="-122"/>
                <a:ea typeface="字魂95号-手刻宋" panose="00000500000000000000" pitchFamily="2" charset="-122"/>
              </a:rPr>
              <a:t>拳力沙袋阵</a:t>
            </a:r>
            <a:endParaRPr lang="zh-CN" altLang="en-US" sz="1400" b="1" spc="300" dirty="0">
              <a:solidFill>
                <a:schemeClr val="tx1"/>
              </a:solidFill>
              <a:latin typeface="字魂95号-手刻宋" panose="00000500000000000000" pitchFamily="2" charset="-122"/>
              <a:ea typeface="字魂95号-手刻宋"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394970" y="615950"/>
            <a:ext cx="11901805" cy="5034280"/>
            <a:chOff x="457" y="1737"/>
            <a:chExt cx="18743" cy="7928"/>
          </a:xfrm>
        </p:grpSpPr>
        <p:sp>
          <p:nvSpPr>
            <p:cNvPr id="144" name="椭圆 143"/>
            <p:cNvSpPr/>
            <p:nvPr/>
          </p:nvSpPr>
          <p:spPr>
            <a:xfrm>
              <a:off x="457" y="1737"/>
              <a:ext cx="1200" cy="1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754" y="2646"/>
              <a:ext cx="6446" cy="822"/>
              <a:chOff x="1313" y="16"/>
              <a:chExt cx="7890" cy="822"/>
            </a:xfrm>
          </p:grpSpPr>
          <p:sp>
            <p:nvSpPr>
              <p:cNvPr id="37" name="矩形 36"/>
              <p:cNvSpPr/>
              <p:nvPr/>
            </p:nvSpPr>
            <p:spPr>
              <a:xfrm>
                <a:off x="1313" y="556"/>
                <a:ext cx="5775" cy="1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324" y="16"/>
                <a:ext cx="7879" cy="822"/>
              </a:xfrm>
              <a:prstGeom prst="rect">
                <a:avLst/>
              </a:prstGeom>
              <a:noFill/>
            </p:spPr>
            <p:txBody>
              <a:bodyPr wrap="square" rtlCol="0">
                <a:spAutoFit/>
              </a:bodyPr>
              <a:lstStyle/>
              <a:p>
                <a:r>
                  <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签到区</a:t>
                </a:r>
                <a:r>
                  <a:rPr lang="en-US" alt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a:t>
                </a:r>
                <a:r>
                  <a:rPr lang="zh-CN" altLang="en-US"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拳手就位</a:t>
                </a:r>
                <a:endParaRPr lang="zh-CN" altLang="en-US"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pic>
          <p:nvPicPr>
            <p:cNvPr id="39" name="图片 38" descr="D:\桌面\1签到01.jpg1签到01"/>
            <p:cNvPicPr>
              <a:picLocks noChangeAspect="1"/>
            </p:cNvPicPr>
            <p:nvPr>
              <p:custDataLst>
                <p:tags r:id="rId2"/>
              </p:custDataLst>
            </p:nvPr>
          </p:nvPicPr>
          <p:blipFill rotWithShape="1">
            <a:blip r:embed="rId3"/>
            <a:srcRect/>
            <a:stretch>
              <a:fillRect/>
            </a:stretch>
          </p:blipFill>
          <p:spPr>
            <a:xfrm>
              <a:off x="1208" y="2427"/>
              <a:ext cx="5420" cy="7238"/>
            </a:xfrm>
            <a:prstGeom prst="rect">
              <a:avLst/>
            </a:prstGeom>
          </p:spPr>
        </p:pic>
        <p:sp>
          <p:nvSpPr>
            <p:cNvPr id="73" name="文本框 72"/>
            <p:cNvSpPr txBox="1"/>
            <p:nvPr/>
          </p:nvSpPr>
          <p:spPr>
            <a:xfrm>
              <a:off x="12754" y="4184"/>
              <a:ext cx="5698" cy="2935"/>
            </a:xfrm>
            <a:prstGeom prst="rect">
              <a:avLst/>
            </a:prstGeom>
            <a:noFill/>
          </p:spPr>
          <p:txBody>
            <a:bodyPr wrap="square" rtlCol="0">
              <a:spAutoFit/>
            </a:bodyPr>
            <a:lstStyle/>
            <a:p>
              <a:pPr algn="l">
                <a:lnSpc>
                  <a:spcPct val="180000"/>
                </a:lnSpc>
              </a:pP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各位拳手们飒爽英姿，他们拥有永不言弃的精神在象征着不断奋进精神的拳击手套上签下自己的姓名。勇敢、无所畏惧地朝着目标前进。</a:t>
              </a:r>
              <a:endPar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p:txBody>
        </p:sp>
        <p:pic>
          <p:nvPicPr>
            <p:cNvPr id="40" name="图片 39" descr="D:\桌面\签到02.jpg签到02"/>
            <p:cNvPicPr>
              <a:picLocks noChangeAspect="1"/>
            </p:cNvPicPr>
            <p:nvPr>
              <p:custDataLst>
                <p:tags r:id="rId4"/>
              </p:custDataLst>
            </p:nvPr>
          </p:nvPicPr>
          <p:blipFill rotWithShape="1">
            <a:blip r:embed="rId5"/>
            <a:srcRect/>
            <a:stretch>
              <a:fillRect/>
            </a:stretch>
          </p:blipFill>
          <p:spPr>
            <a:xfrm>
              <a:off x="6699" y="2433"/>
              <a:ext cx="5424" cy="723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50950" y="1132840"/>
            <a:ext cx="10245725" cy="5290185"/>
            <a:chOff x="1970" y="1784"/>
            <a:chExt cx="16135" cy="8331"/>
          </a:xfrm>
        </p:grpSpPr>
        <p:pic>
          <p:nvPicPr>
            <p:cNvPr id="5" name="图片 4" descr="D:\桌面\webp.webp (3).jpgwebp.webp (3)"/>
            <p:cNvPicPr>
              <a:picLocks noChangeAspect="1"/>
            </p:cNvPicPr>
            <p:nvPr/>
          </p:nvPicPr>
          <p:blipFill>
            <a:blip r:embed="rId2"/>
            <a:srcRect/>
            <a:stretch>
              <a:fillRect/>
            </a:stretch>
          </p:blipFill>
          <p:spPr>
            <a:xfrm>
              <a:off x="3384" y="1784"/>
              <a:ext cx="6712" cy="4036"/>
            </a:xfrm>
            <a:prstGeom prst="rect">
              <a:avLst/>
            </a:prstGeom>
          </p:spPr>
        </p:pic>
        <p:pic>
          <p:nvPicPr>
            <p:cNvPr id="6" name="图片 5" descr="D:\桌面\webp.webp (4).jpgwebp.webp (4)"/>
            <p:cNvPicPr>
              <a:picLocks noChangeAspect="1"/>
            </p:cNvPicPr>
            <p:nvPr/>
          </p:nvPicPr>
          <p:blipFill>
            <a:blip r:embed="rId3"/>
            <a:srcRect/>
            <a:stretch>
              <a:fillRect/>
            </a:stretch>
          </p:blipFill>
          <p:spPr>
            <a:xfrm>
              <a:off x="3384" y="5913"/>
              <a:ext cx="6711" cy="4202"/>
            </a:xfrm>
            <a:prstGeom prst="rect">
              <a:avLst/>
            </a:prstGeom>
          </p:spPr>
        </p:pic>
        <p:sp>
          <p:nvSpPr>
            <p:cNvPr id="16" name="椭圆 15"/>
            <p:cNvSpPr/>
            <p:nvPr/>
          </p:nvSpPr>
          <p:spPr>
            <a:xfrm>
              <a:off x="1970" y="7483"/>
              <a:ext cx="2231" cy="2165"/>
            </a:xfrm>
            <a:prstGeom prst="ellipse">
              <a:avLst/>
            </a:prstGeom>
            <a:solidFill>
              <a:srgbClr val="F8B6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257" y="7612"/>
              <a:ext cx="1658" cy="1907"/>
            </a:xfrm>
            <a:prstGeom prst="rect">
              <a:avLst/>
            </a:prstGeom>
            <a:noFill/>
          </p:spPr>
          <p:txBody>
            <a:bodyPr wrap="square" rtlCol="0">
              <a:spAutoFit/>
            </a:bodyPr>
            <a:lstStyle/>
            <a:p>
              <a:pPr marL="0" marR="0" lvl="0" indent="0" algn="dist" defTabSz="914400" rtl="0" eaLnBrk="1" fontAlgn="auto" latinLnBrk="0" hangingPunct="1">
                <a:lnSpc>
                  <a:spcPct val="130000"/>
                </a:lnSpc>
                <a:spcBef>
                  <a:spcPts val="0"/>
                </a:spcBef>
                <a:spcAft>
                  <a:spcPts val="0"/>
                </a:spcAft>
                <a:buClrTx/>
                <a:buSzTx/>
                <a:buFontTx/>
                <a:buNone/>
                <a:defRPr/>
              </a:pPr>
              <a:r>
                <a:rPr kumimoji="0" lang="zh-CN" sz="2800" i="0" u="none" strike="noStrike" kern="1200" cap="none" spc="0" normalizeH="0" baseline="0" noProof="0" dirty="0">
                  <a:ln>
                    <a:noFill/>
                  </a:ln>
                  <a:solidFill>
                    <a:schemeClr val="tx1"/>
                  </a:solidFill>
                  <a:effectLst/>
                  <a:uLnTx/>
                  <a:uFillTx/>
                  <a:latin typeface="字魂96号-虎啸手书" panose="00000500000000000000" charset="-122"/>
                  <a:ea typeface="字魂96号-虎啸手书" panose="00000500000000000000" charset="-122"/>
                  <a:cs typeface="思源黑体 CN Medium" panose="020B0600000000000000" charset="-122"/>
                </a:rPr>
                <a:t>拳力以赴</a:t>
              </a:r>
              <a:endParaRPr kumimoji="0" lang="zh-CN" sz="2800" i="0" u="none" strike="noStrike" kern="1200" cap="none" spc="0" normalizeH="0" baseline="0" noProof="0" dirty="0">
                <a:ln>
                  <a:noFill/>
                </a:ln>
                <a:solidFill>
                  <a:schemeClr val="tx1"/>
                </a:solidFill>
                <a:effectLst/>
                <a:uLnTx/>
                <a:uFillTx/>
                <a:latin typeface="字魂96号-虎啸手书" panose="00000500000000000000" charset="-122"/>
                <a:ea typeface="字魂96号-虎啸手书" panose="00000500000000000000" charset="-122"/>
                <a:cs typeface="思源黑体 CN Medium" panose="020B0600000000000000" charset="-122"/>
              </a:endParaRPr>
            </a:p>
          </p:txBody>
        </p:sp>
        <p:sp>
          <p:nvSpPr>
            <p:cNvPr id="18" name="文本框 17"/>
            <p:cNvSpPr txBox="1"/>
            <p:nvPr/>
          </p:nvSpPr>
          <p:spPr>
            <a:xfrm>
              <a:off x="10806" y="4191"/>
              <a:ext cx="7299" cy="188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sz="1600" i="0" u="none" strike="noStrike" kern="1200" cap="none" spc="0" normalizeH="0" baseline="0" noProof="0" dirty="0">
                  <a:ln>
                    <a:noFill/>
                  </a:ln>
                  <a:solidFill>
                    <a:schemeClr val="tx1"/>
                  </a:solidFill>
                  <a:effectLst/>
                  <a:uLnTx/>
                  <a:uFillTx/>
                  <a:latin typeface="字魂95号-手刻宋" panose="00000500000000000000" pitchFamily="2" charset="-122"/>
                  <a:ea typeface="字魂95号-手刻宋" panose="00000500000000000000" pitchFamily="2" charset="-122"/>
                  <a:cs typeface="字魂5号-无外润黑体" panose="00000500000000000000" charset="-122"/>
                </a:rPr>
                <a:t>虽然我们工作并不轻松，但是我们每一天都需要</a:t>
              </a:r>
              <a:endParaRPr kumimoji="0" lang="zh-CN" sz="1600" i="0" u="none" strike="noStrike" kern="1200" cap="none" spc="0" normalizeH="0" baseline="0" noProof="0" dirty="0">
                <a:ln>
                  <a:noFill/>
                </a:ln>
                <a:solidFill>
                  <a:schemeClr val="tx1"/>
                </a:solidFill>
                <a:effectLst/>
                <a:uLnTx/>
                <a:uFillTx/>
                <a:latin typeface="字魂95号-手刻宋" panose="00000500000000000000" pitchFamily="2" charset="-122"/>
                <a:ea typeface="字魂95号-手刻宋" panose="00000500000000000000" pitchFamily="2" charset="-122"/>
                <a:cs typeface="字魂5号-无外润黑体" panose="00000500000000000000"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sz="1600" i="0" u="none" strike="noStrike" kern="1200" cap="none" spc="0" normalizeH="0" baseline="0" noProof="0" dirty="0">
                  <a:ln>
                    <a:noFill/>
                  </a:ln>
                  <a:solidFill>
                    <a:schemeClr val="tx1"/>
                  </a:solidFill>
                  <a:effectLst/>
                  <a:uLnTx/>
                  <a:uFillTx/>
                  <a:latin typeface="字魂95号-手刻宋" panose="00000500000000000000" pitchFamily="2" charset="-122"/>
                  <a:ea typeface="字魂95号-手刻宋" panose="00000500000000000000" pitchFamily="2" charset="-122"/>
                  <a:cs typeface="字魂5号-无外润黑体" panose="00000500000000000000" charset="-122"/>
                </a:rPr>
                <a:t>拳力以赴不是吗？用力击退每一次被打倒的自己以及每一个怀疑。</a:t>
              </a:r>
              <a:endParaRPr kumimoji="0" lang="zh-CN" sz="1600" i="0" u="none" strike="noStrike" kern="1200" cap="none" spc="0" normalizeH="0" baseline="0" noProof="0" dirty="0">
                <a:ln>
                  <a:noFill/>
                </a:ln>
                <a:solidFill>
                  <a:schemeClr val="tx1"/>
                </a:solidFill>
                <a:effectLst/>
                <a:uLnTx/>
                <a:uFillTx/>
                <a:latin typeface="字魂95号-手刻宋" panose="00000500000000000000" pitchFamily="2" charset="-122"/>
                <a:ea typeface="字魂95号-手刻宋" panose="00000500000000000000" pitchFamily="2" charset="-122"/>
                <a:cs typeface="字魂5号-无外润黑体" panose="00000500000000000000" charset="-122"/>
              </a:endParaRPr>
            </a:p>
          </p:txBody>
        </p:sp>
        <p:sp>
          <p:nvSpPr>
            <p:cNvPr id="13" name="文本框 12"/>
            <p:cNvSpPr txBox="1"/>
            <p:nvPr/>
          </p:nvSpPr>
          <p:spPr>
            <a:xfrm>
              <a:off x="10806" y="2676"/>
              <a:ext cx="6741" cy="822"/>
            </a:xfrm>
            <a:prstGeom prst="rect">
              <a:avLst/>
            </a:prstGeom>
            <a:solidFill>
              <a:srgbClr val="C00000"/>
            </a:solidFill>
          </p:spPr>
          <p:txBody>
            <a:bodyPr wrap="square" rtlCol="0">
              <a:spAutoFit/>
            </a:bodyPr>
            <a:lstStyle/>
            <a:p>
              <a:r>
                <a:rPr lang="zh-CN"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互动合影区一</a:t>
              </a:r>
              <a:r>
                <a:rPr lang="en-US" altLang="zh-CN"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r>
                <a:rPr lang="zh-CN" altLang="en-US"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击退困难</a:t>
              </a:r>
              <a:endParaRPr lang="zh-CN" altLang="en-US"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grpSp>
      <p:grpSp>
        <p:nvGrpSpPr>
          <p:cNvPr id="10" name="组合 9"/>
          <p:cNvGrpSpPr/>
          <p:nvPr/>
        </p:nvGrpSpPr>
        <p:grpSpPr>
          <a:xfrm>
            <a:off x="474980" y="284480"/>
            <a:ext cx="3714115" cy="1096645"/>
            <a:chOff x="336" y="7851"/>
            <a:chExt cx="5849" cy="1727"/>
          </a:xfrm>
        </p:grpSpPr>
        <p:sp>
          <p:nvSpPr>
            <p:cNvPr id="36" name="文本框 35"/>
            <p:cNvSpPr txBox="1"/>
            <p:nvPr/>
          </p:nvSpPr>
          <p:spPr>
            <a:xfrm>
              <a:off x="336" y="7851"/>
              <a:ext cx="2277" cy="1016"/>
            </a:xfrm>
            <a:prstGeom prst="rect">
              <a:avLst/>
            </a:prstGeom>
            <a:noFill/>
          </p:spPr>
          <p:txBody>
            <a:bodyPr wrap="square" rtlCol="0">
              <a:spAutoFit/>
            </a:bodyPr>
            <a:lstStyle/>
            <a:p>
              <a:pPr lvl="0" algn="l">
                <a:buClrTx/>
                <a:buSzTx/>
                <a:buFontTx/>
              </a:pPr>
              <a:r>
                <a:rPr lang="zh-CN" altLang="en-US" sz="3600" spc="300" dirty="0">
                  <a:solidFill>
                    <a:srgbClr val="C00000"/>
                  </a:solidFill>
                  <a:latin typeface="字魂96号-虎啸手书" panose="00000500000000000000" charset="-122"/>
                  <a:ea typeface="字魂96号-虎啸手书" panose="00000500000000000000" charset="-122"/>
                  <a:sym typeface="+mn-ea"/>
                </a:rPr>
                <a:t>2023</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sp>
          <p:nvSpPr>
            <p:cNvPr id="37" name="文本框 36"/>
            <p:cNvSpPr txBox="1"/>
            <p:nvPr/>
          </p:nvSpPr>
          <p:spPr>
            <a:xfrm>
              <a:off x="336" y="8737"/>
              <a:ext cx="5849" cy="841"/>
            </a:xfrm>
            <a:prstGeom prst="rect">
              <a:avLst/>
            </a:prstGeom>
            <a:noFill/>
          </p:spPr>
          <p:txBody>
            <a:bodyPr wrap="square" rtlCol="0">
              <a:spAutoFit/>
            </a:bodyPr>
            <a:lstStyle/>
            <a:p>
              <a:pPr lvl="0" algn="l">
                <a:lnSpc>
                  <a:spcPct val="80000"/>
                </a:lnSpc>
                <a:buClrTx/>
                <a:buSzTx/>
                <a:buFontTx/>
              </a:pPr>
              <a:r>
                <a:rPr lang="en-US" altLang="zh-CN" sz="3600" spc="300" dirty="0">
                  <a:solidFill>
                    <a:srgbClr val="C00000"/>
                  </a:solidFill>
                  <a:latin typeface="字魂96号-虎啸手书" panose="00000500000000000000" charset="-122"/>
                  <a:ea typeface="字魂96号-虎啸手书" panose="00000500000000000000" charset="-122"/>
                  <a:sym typeface="+mn-ea"/>
                </a:rPr>
                <a:t>A</a:t>
              </a:r>
              <a:r>
                <a:rPr lang="zh-CN" altLang="en-US" sz="3600" spc="300" dirty="0">
                  <a:solidFill>
                    <a:srgbClr val="C00000"/>
                  </a:solidFill>
                  <a:latin typeface="字魂96号-虎啸手书" panose="00000500000000000000" charset="-122"/>
                  <a:ea typeface="字魂96号-虎啸手书" panose="00000500000000000000" charset="-122"/>
                  <a:sym typeface="+mn-ea"/>
                </a:rPr>
                <a:t>nnual</a:t>
              </a:r>
              <a:r>
                <a:rPr lang="en-US" altLang="zh-CN" sz="3600" spc="300" dirty="0">
                  <a:solidFill>
                    <a:srgbClr val="C00000"/>
                  </a:solidFill>
                  <a:latin typeface="字魂96号-虎啸手书" panose="00000500000000000000" charset="-122"/>
                  <a:ea typeface="字魂96号-虎啸手书" panose="00000500000000000000" charset="-122"/>
                  <a:sym typeface="+mn-ea"/>
                </a:rPr>
                <a:t> p</a:t>
              </a:r>
              <a:r>
                <a:rPr lang="zh-CN" altLang="en-US" sz="3600" spc="300" dirty="0">
                  <a:solidFill>
                    <a:srgbClr val="C00000"/>
                  </a:solidFill>
                  <a:latin typeface="字魂96号-虎啸手书" panose="00000500000000000000" charset="-122"/>
                  <a:ea typeface="字魂96号-虎啸手书" panose="00000500000000000000" charset="-122"/>
                  <a:sym typeface="+mn-ea"/>
                </a:rPr>
                <a:t>arty</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394970" y="615950"/>
            <a:ext cx="11660570" cy="5032375"/>
            <a:chOff x="457" y="1737"/>
            <a:chExt cx="18363" cy="7925"/>
          </a:xfrm>
        </p:grpSpPr>
        <p:sp>
          <p:nvSpPr>
            <p:cNvPr id="144" name="椭圆 143"/>
            <p:cNvSpPr/>
            <p:nvPr/>
          </p:nvSpPr>
          <p:spPr>
            <a:xfrm>
              <a:off x="457" y="1737"/>
              <a:ext cx="1200" cy="1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383" y="2811"/>
              <a:ext cx="6437" cy="882"/>
              <a:chOff x="859" y="181"/>
              <a:chExt cx="7879" cy="882"/>
            </a:xfrm>
          </p:grpSpPr>
          <p:sp>
            <p:nvSpPr>
              <p:cNvPr id="37" name="矩形 36"/>
              <p:cNvSpPr/>
              <p:nvPr/>
            </p:nvSpPr>
            <p:spPr>
              <a:xfrm>
                <a:off x="1061" y="902"/>
                <a:ext cx="7078" cy="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859" y="181"/>
                <a:ext cx="7879" cy="822"/>
              </a:xfrm>
              <a:prstGeom prst="rect">
                <a:avLst/>
              </a:prstGeom>
              <a:noFill/>
            </p:spPr>
            <p:txBody>
              <a:bodyPr wrap="square" rtlCol="0">
                <a:spAutoFit/>
              </a:bodyPr>
              <a:lstStyle/>
              <a:p>
                <a:r>
                  <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互动合影区二</a:t>
                </a:r>
                <a:r>
                  <a:rPr lang="en-US" alt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a:t>
                </a:r>
                <a:r>
                  <a:rPr lang="zh-CN" altLang="en-US"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主题墙</a:t>
                </a:r>
                <a:endParaRPr lang="zh-CN" altLang="en-US"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pic>
          <p:nvPicPr>
            <p:cNvPr id="39" name="图片 38" descr="D:\桌面\互动02.jpg互动02"/>
            <p:cNvPicPr>
              <a:picLocks noChangeAspect="1"/>
            </p:cNvPicPr>
            <p:nvPr>
              <p:custDataLst>
                <p:tags r:id="rId2"/>
              </p:custDataLst>
            </p:nvPr>
          </p:nvPicPr>
          <p:blipFill rotWithShape="1">
            <a:blip r:embed="rId3"/>
            <a:srcRect/>
            <a:stretch>
              <a:fillRect/>
            </a:stretch>
          </p:blipFill>
          <p:spPr>
            <a:xfrm>
              <a:off x="1208" y="2436"/>
              <a:ext cx="5420" cy="7221"/>
            </a:xfrm>
            <a:prstGeom prst="rect">
              <a:avLst/>
            </a:prstGeom>
          </p:spPr>
        </p:pic>
        <p:sp>
          <p:nvSpPr>
            <p:cNvPr id="73" name="文本框 72"/>
            <p:cNvSpPr txBox="1"/>
            <p:nvPr/>
          </p:nvSpPr>
          <p:spPr>
            <a:xfrm>
              <a:off x="12548" y="4385"/>
              <a:ext cx="5698" cy="2237"/>
            </a:xfrm>
            <a:prstGeom prst="rect">
              <a:avLst/>
            </a:prstGeom>
            <a:noFill/>
          </p:spPr>
          <p:txBody>
            <a:bodyPr wrap="square" rtlCol="0">
              <a:spAutoFit/>
            </a:bodyPr>
            <a:lstStyle/>
            <a:p>
              <a:pPr algn="l">
                <a:lnSpc>
                  <a:spcPct val="180000"/>
                </a:lnSpc>
              </a:pP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主题合影墙搭配某品牌吉祥物拳手形态，配合入场的团队成员合影。传递×××人永不言弃的精神。</a:t>
              </a:r>
              <a:endPar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p:txBody>
        </p:sp>
        <p:pic>
          <p:nvPicPr>
            <p:cNvPr id="40" name="图片 39" descr="D:\桌面\互动01.jpg互动01"/>
            <p:cNvPicPr>
              <a:picLocks noChangeAspect="1"/>
            </p:cNvPicPr>
            <p:nvPr>
              <p:custDataLst>
                <p:tags r:id="rId4"/>
              </p:custDataLst>
            </p:nvPr>
          </p:nvPicPr>
          <p:blipFill rotWithShape="1">
            <a:blip r:embed="rId5"/>
            <a:srcRect/>
            <a:stretch>
              <a:fillRect/>
            </a:stretch>
          </p:blipFill>
          <p:spPr>
            <a:xfrm>
              <a:off x="6699" y="2436"/>
              <a:ext cx="5424" cy="7226"/>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D:\桌面\哼2.jpg哼2"/>
          <p:cNvPicPr>
            <a:picLocks noChangeAspect="1"/>
          </p:cNvPicPr>
          <p:nvPr/>
        </p:nvPicPr>
        <p:blipFill>
          <a:blip/>
          <a:srcRect/>
          <a:stretch>
            <a:fillRect/>
          </a:stretch>
        </p:blipFill>
        <p:spPr>
          <a:xfrm>
            <a:off x="8281670" y="3284855"/>
            <a:ext cx="3257550" cy="2410460"/>
          </a:xfrm>
          <a:prstGeom prst="rect">
            <a:avLst/>
          </a:prstGeom>
        </p:spPr>
      </p:pic>
      <p:pic>
        <p:nvPicPr>
          <p:cNvPr id="6" name="图片 5" descr="D:\桌面\主题墙02.jpg主题墙02"/>
          <p:cNvPicPr>
            <a:picLocks noChangeAspect="1"/>
          </p:cNvPicPr>
          <p:nvPr/>
        </p:nvPicPr>
        <p:blipFill>
          <a:blip r:embed="rId2"/>
          <a:srcRect/>
          <a:stretch>
            <a:fillRect/>
          </a:stretch>
        </p:blipFill>
        <p:spPr>
          <a:xfrm>
            <a:off x="4572000" y="929005"/>
            <a:ext cx="3499485" cy="4939030"/>
          </a:xfrm>
          <a:prstGeom prst="rect">
            <a:avLst/>
          </a:prstGeom>
        </p:spPr>
      </p:pic>
      <p:pic>
        <p:nvPicPr>
          <p:cNvPr id="7" name="图片 6" descr="D:\桌面\主题墙01.jpg主题墙01"/>
          <p:cNvPicPr>
            <a:picLocks noChangeAspect="1"/>
          </p:cNvPicPr>
          <p:nvPr/>
        </p:nvPicPr>
        <p:blipFill>
          <a:blip r:embed="rId3"/>
          <a:srcRect/>
          <a:stretch>
            <a:fillRect/>
          </a:stretch>
        </p:blipFill>
        <p:spPr>
          <a:xfrm>
            <a:off x="8176895" y="929640"/>
            <a:ext cx="3627755" cy="4938395"/>
          </a:xfrm>
          <a:prstGeom prst="rect">
            <a:avLst/>
          </a:prstGeom>
        </p:spPr>
      </p:pic>
      <p:grpSp>
        <p:nvGrpSpPr>
          <p:cNvPr id="8" name="组合 7"/>
          <p:cNvGrpSpPr/>
          <p:nvPr/>
        </p:nvGrpSpPr>
        <p:grpSpPr>
          <a:xfrm>
            <a:off x="468630" y="791210"/>
            <a:ext cx="3917315" cy="5076825"/>
            <a:chOff x="868" y="1676"/>
            <a:chExt cx="6169" cy="7995"/>
          </a:xfrm>
        </p:grpSpPr>
        <p:sp>
          <p:nvSpPr>
            <p:cNvPr id="9" name="矩形 8"/>
            <p:cNvSpPr/>
            <p:nvPr/>
          </p:nvSpPr>
          <p:spPr>
            <a:xfrm>
              <a:off x="868" y="4559"/>
              <a:ext cx="6037" cy="5112"/>
            </a:xfrm>
            <a:prstGeom prst="rect">
              <a:avLst/>
            </a:prstGeom>
            <a:noFill/>
            <a:ln>
              <a:solidFill>
                <a:sysClr val="windowText" lastClr="000000"/>
              </a:solidFill>
              <a:prstDash val="dash"/>
            </a:ln>
            <a:extLst>
              <a:ext uri="{909E8E84-426E-40DD-AFC4-6F175D3DCCD1}">
                <a14:hiddenFill xmlns:a14="http://schemas.microsoft.com/office/drawing/2010/main">
                  <a:solidFill>
                    <a:srgbClr val="5B9BD5"/>
                  </a:solidFill>
                </a14:hiddenFill>
              </a:ext>
            </a:ex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latin typeface="字魂5号-无外润黑体" panose="00000500000000000000" charset="-122"/>
                <a:ea typeface="字魂5号-无外润黑体" panose="00000500000000000000" charset="-122"/>
              </a:endParaRPr>
            </a:p>
          </p:txBody>
        </p:sp>
        <p:grpSp>
          <p:nvGrpSpPr>
            <p:cNvPr id="11" name="组合 10"/>
            <p:cNvGrpSpPr/>
            <p:nvPr/>
          </p:nvGrpSpPr>
          <p:grpSpPr>
            <a:xfrm>
              <a:off x="1069" y="1894"/>
              <a:ext cx="5968" cy="1814"/>
              <a:chOff x="936" y="1701"/>
              <a:chExt cx="5968" cy="1814"/>
            </a:xfrm>
          </p:grpSpPr>
          <p:sp>
            <p:nvSpPr>
              <p:cNvPr id="12" name="矩形 11"/>
              <p:cNvSpPr/>
              <p:nvPr/>
            </p:nvSpPr>
            <p:spPr>
              <a:xfrm>
                <a:off x="2438" y="1701"/>
                <a:ext cx="3356" cy="628"/>
              </a:xfrm>
              <a:prstGeom prst="rect">
                <a:avLst/>
              </a:prstGeom>
              <a:solidFill>
                <a:srgbClr val="FFC000"/>
              </a:solidFill>
              <a:ln>
                <a:noFill/>
              </a:ln>
            </p:spPr>
            <p:txBody>
              <a:bodyPr wrap="square">
                <a:spAutoFit/>
              </a:bodyPr>
              <a:lstStyle/>
              <a:p>
                <a:pPr algn="l"/>
                <a:r>
                  <a:rPr 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rPr>
                  <a:t>以赴主题墙</a:t>
                </a:r>
                <a:endParaRPr 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13" name="矩形 12"/>
              <p:cNvSpPr/>
              <p:nvPr/>
            </p:nvSpPr>
            <p:spPr>
              <a:xfrm>
                <a:off x="936" y="2726"/>
                <a:ext cx="1577" cy="628"/>
              </a:xfrm>
              <a:prstGeom prst="rect">
                <a:avLst/>
              </a:prstGeom>
              <a:solidFill>
                <a:srgbClr val="FFC000"/>
              </a:solidFill>
              <a:ln>
                <a:noFill/>
              </a:ln>
            </p:spPr>
            <p:txBody>
              <a:bodyPr wrap="square">
                <a:spAutoFit/>
              </a:bodyPr>
              <a:lstStyle/>
              <a:p>
                <a:pPr algn="l"/>
                <a:r>
                  <a:rPr lang="zh-CN" altLang="en-US"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rPr>
                  <a:t>灯带</a:t>
                </a:r>
                <a:endParaRPr lang="zh-CN" altLang="en-US"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14" name="矩形 13"/>
              <p:cNvSpPr/>
              <p:nvPr/>
            </p:nvSpPr>
            <p:spPr>
              <a:xfrm>
                <a:off x="2621" y="2499"/>
                <a:ext cx="4283" cy="1016"/>
              </a:xfrm>
              <a:prstGeom prst="rect">
                <a:avLst/>
              </a:prstGeom>
            </p:spPr>
            <p:txBody>
              <a:bodyPr wrap="square">
                <a:spAutoFit/>
              </a:bodyPr>
              <a:lstStyle/>
              <a:p>
                <a:r>
                  <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rPr>
                  <a:t>网格墙</a:t>
                </a:r>
                <a:endPar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endParaRPr>
              </a:p>
            </p:txBody>
          </p:sp>
        </p:grpSp>
        <p:sp>
          <p:nvSpPr>
            <p:cNvPr id="15" name="矩形 14"/>
            <p:cNvSpPr/>
            <p:nvPr/>
          </p:nvSpPr>
          <p:spPr>
            <a:xfrm>
              <a:off x="889" y="1676"/>
              <a:ext cx="2831" cy="1016"/>
            </a:xfrm>
            <a:prstGeom prst="rect">
              <a:avLst/>
            </a:prstGeom>
          </p:spPr>
          <p:txBody>
            <a:bodyPr wrap="square">
              <a:spAutoFit/>
            </a:bodyPr>
            <a:lstStyle/>
            <a:p>
              <a:r>
                <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rPr>
                <a:t>拳力</a:t>
              </a:r>
              <a:endPar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16" name="文本框 15"/>
            <p:cNvSpPr txBox="1"/>
            <p:nvPr/>
          </p:nvSpPr>
          <p:spPr>
            <a:xfrm>
              <a:off x="1069" y="5425"/>
              <a:ext cx="5635" cy="1770"/>
            </a:xfrm>
            <a:prstGeom prst="rect">
              <a:avLst/>
            </a:prstGeom>
            <a:noFill/>
          </p:spPr>
          <p:txBody>
            <a:bodyPr wrap="square" rtlCol="0">
              <a:spAutoFit/>
            </a:bodyPr>
            <a:lstStyle/>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对自己目标坚定，用漂亮的行动证明自己。这就是每个×××人的态度。</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某地产用拳头开启奋进旅程十余年。</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50950" y="1275080"/>
            <a:ext cx="5427980" cy="5180330"/>
            <a:chOff x="1970" y="2008"/>
            <a:chExt cx="8548" cy="8158"/>
          </a:xfrm>
        </p:grpSpPr>
        <p:pic>
          <p:nvPicPr>
            <p:cNvPr id="5" name="图片 4" descr="D:\桌面\悬挂.jpg悬挂"/>
            <p:cNvPicPr>
              <a:picLocks noChangeAspect="1"/>
            </p:cNvPicPr>
            <p:nvPr/>
          </p:nvPicPr>
          <p:blipFill>
            <a:blip r:embed="rId2"/>
            <a:srcRect/>
            <a:stretch>
              <a:fillRect/>
            </a:stretch>
          </p:blipFill>
          <p:spPr>
            <a:xfrm>
              <a:off x="3259" y="2008"/>
              <a:ext cx="7259" cy="3812"/>
            </a:xfrm>
            <a:prstGeom prst="rect">
              <a:avLst/>
            </a:prstGeom>
          </p:spPr>
        </p:pic>
        <p:pic>
          <p:nvPicPr>
            <p:cNvPr id="6" name="图片 5" descr="D:\桌面\悬挂03.jpg悬挂03"/>
            <p:cNvPicPr>
              <a:picLocks noChangeAspect="1"/>
            </p:cNvPicPr>
            <p:nvPr/>
          </p:nvPicPr>
          <p:blipFill>
            <a:blip r:embed="rId3"/>
            <a:srcRect/>
            <a:stretch>
              <a:fillRect/>
            </a:stretch>
          </p:blipFill>
          <p:spPr>
            <a:xfrm>
              <a:off x="3259" y="5948"/>
              <a:ext cx="7258" cy="4218"/>
            </a:xfrm>
            <a:prstGeom prst="rect">
              <a:avLst/>
            </a:prstGeom>
          </p:spPr>
        </p:pic>
        <p:sp>
          <p:nvSpPr>
            <p:cNvPr id="16" name="椭圆 15"/>
            <p:cNvSpPr/>
            <p:nvPr/>
          </p:nvSpPr>
          <p:spPr>
            <a:xfrm>
              <a:off x="1970" y="7483"/>
              <a:ext cx="2231" cy="2165"/>
            </a:xfrm>
            <a:prstGeom prst="ellipse">
              <a:avLst/>
            </a:prstGeom>
            <a:solidFill>
              <a:srgbClr val="F8B6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74980" y="284480"/>
            <a:ext cx="3714115" cy="1096645"/>
            <a:chOff x="336" y="7851"/>
            <a:chExt cx="5849" cy="1727"/>
          </a:xfrm>
        </p:grpSpPr>
        <p:sp>
          <p:nvSpPr>
            <p:cNvPr id="36" name="文本框 35"/>
            <p:cNvSpPr txBox="1"/>
            <p:nvPr/>
          </p:nvSpPr>
          <p:spPr>
            <a:xfrm>
              <a:off x="336" y="7851"/>
              <a:ext cx="2277" cy="1016"/>
            </a:xfrm>
            <a:prstGeom prst="rect">
              <a:avLst/>
            </a:prstGeom>
            <a:noFill/>
          </p:spPr>
          <p:txBody>
            <a:bodyPr wrap="square" rtlCol="0">
              <a:spAutoFit/>
            </a:bodyPr>
            <a:lstStyle/>
            <a:p>
              <a:pPr lvl="0" algn="l">
                <a:buClrTx/>
                <a:buSzTx/>
                <a:buFontTx/>
              </a:pPr>
              <a:r>
                <a:rPr lang="zh-CN" altLang="en-US" sz="3600" spc="300" dirty="0">
                  <a:solidFill>
                    <a:srgbClr val="C00000"/>
                  </a:solidFill>
                  <a:latin typeface="字魂96号-虎啸手书" panose="00000500000000000000" charset="-122"/>
                  <a:ea typeface="字魂96号-虎啸手书" panose="00000500000000000000" charset="-122"/>
                  <a:sym typeface="+mn-ea"/>
                </a:rPr>
                <a:t>2023</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sp>
          <p:nvSpPr>
            <p:cNvPr id="37" name="文本框 36"/>
            <p:cNvSpPr txBox="1"/>
            <p:nvPr/>
          </p:nvSpPr>
          <p:spPr>
            <a:xfrm>
              <a:off x="336" y="8737"/>
              <a:ext cx="5849" cy="841"/>
            </a:xfrm>
            <a:prstGeom prst="rect">
              <a:avLst/>
            </a:prstGeom>
            <a:noFill/>
          </p:spPr>
          <p:txBody>
            <a:bodyPr wrap="square" rtlCol="0">
              <a:spAutoFit/>
            </a:bodyPr>
            <a:lstStyle/>
            <a:p>
              <a:pPr lvl="0" algn="l">
                <a:lnSpc>
                  <a:spcPct val="80000"/>
                </a:lnSpc>
                <a:buClrTx/>
                <a:buSzTx/>
                <a:buFontTx/>
              </a:pPr>
              <a:r>
                <a:rPr lang="en-US" altLang="zh-CN" sz="3600" spc="300" dirty="0">
                  <a:solidFill>
                    <a:srgbClr val="C00000"/>
                  </a:solidFill>
                  <a:latin typeface="字魂96号-虎啸手书" panose="00000500000000000000" charset="-122"/>
                  <a:ea typeface="字魂96号-虎啸手书" panose="00000500000000000000" charset="-122"/>
                  <a:sym typeface="+mn-ea"/>
                </a:rPr>
                <a:t>A</a:t>
              </a:r>
              <a:r>
                <a:rPr lang="zh-CN" altLang="en-US" sz="3600" spc="300" dirty="0">
                  <a:solidFill>
                    <a:srgbClr val="C00000"/>
                  </a:solidFill>
                  <a:latin typeface="字魂96号-虎啸手书" panose="00000500000000000000" charset="-122"/>
                  <a:ea typeface="字魂96号-虎啸手书" panose="00000500000000000000" charset="-122"/>
                  <a:sym typeface="+mn-ea"/>
                </a:rPr>
                <a:t>nnual</a:t>
              </a:r>
              <a:r>
                <a:rPr lang="en-US" altLang="zh-CN" sz="3600" spc="300" dirty="0">
                  <a:solidFill>
                    <a:srgbClr val="C00000"/>
                  </a:solidFill>
                  <a:latin typeface="字魂96号-虎啸手书" panose="00000500000000000000" charset="-122"/>
                  <a:ea typeface="字魂96号-虎啸手书" panose="00000500000000000000" charset="-122"/>
                  <a:sym typeface="+mn-ea"/>
                </a:rPr>
                <a:t> p</a:t>
              </a:r>
              <a:r>
                <a:rPr lang="zh-CN" altLang="en-US" sz="3600" spc="300" dirty="0">
                  <a:solidFill>
                    <a:srgbClr val="C00000"/>
                  </a:solidFill>
                  <a:latin typeface="字魂96号-虎啸手书" panose="00000500000000000000" charset="-122"/>
                  <a:ea typeface="字魂96号-虎啸手书" panose="00000500000000000000" charset="-122"/>
                  <a:sym typeface="+mn-ea"/>
                </a:rPr>
                <a:t>arty</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grpSp>
      <p:sp>
        <p:nvSpPr>
          <p:cNvPr id="11" name="文本框 10"/>
          <p:cNvSpPr txBox="1"/>
          <p:nvPr/>
        </p:nvSpPr>
        <p:spPr>
          <a:xfrm>
            <a:off x="1433195" y="4833620"/>
            <a:ext cx="1052830" cy="1210945"/>
          </a:xfrm>
          <a:prstGeom prst="rect">
            <a:avLst/>
          </a:prstGeom>
          <a:noFill/>
        </p:spPr>
        <p:txBody>
          <a:bodyPr wrap="square" rtlCol="0">
            <a:spAutoFit/>
          </a:bodyPr>
          <a:lstStyle/>
          <a:p>
            <a:pPr marL="0" marR="0" lvl="0" indent="0" algn="dist" defTabSz="914400" rtl="0" eaLnBrk="1" fontAlgn="auto" latinLnBrk="0" hangingPunct="1">
              <a:lnSpc>
                <a:spcPct val="130000"/>
              </a:lnSpc>
              <a:spcBef>
                <a:spcPts val="0"/>
              </a:spcBef>
              <a:spcAft>
                <a:spcPts val="0"/>
              </a:spcAft>
              <a:buClrTx/>
              <a:buSzTx/>
              <a:buFontTx/>
              <a:buNone/>
              <a:defRPr/>
            </a:pPr>
            <a:r>
              <a:rPr kumimoji="0" lang="zh-CN" sz="2800" i="0" u="none" strike="noStrike" kern="1200" cap="none" spc="0" normalizeH="0" baseline="0" noProof="0" dirty="0">
                <a:ln>
                  <a:noFill/>
                </a:ln>
                <a:solidFill>
                  <a:schemeClr val="tx1"/>
                </a:solidFill>
                <a:effectLst/>
                <a:uLnTx/>
                <a:uFillTx/>
                <a:latin typeface="字魂96号-虎啸手书" panose="00000500000000000000" charset="-122"/>
                <a:ea typeface="字魂96号-虎啸手书" panose="00000500000000000000" charset="-122"/>
                <a:cs typeface="思源黑体 CN Medium" panose="020B0600000000000000" charset="-122"/>
              </a:rPr>
              <a:t>拳力以赴</a:t>
            </a:r>
            <a:endParaRPr kumimoji="0" lang="zh-CN" sz="2800" i="0" u="none" strike="noStrike" kern="1200" cap="none" spc="0" normalizeH="0" baseline="0" noProof="0" dirty="0">
              <a:ln>
                <a:noFill/>
              </a:ln>
              <a:solidFill>
                <a:schemeClr val="tx1"/>
              </a:solidFill>
              <a:effectLst/>
              <a:uLnTx/>
              <a:uFillTx/>
              <a:latin typeface="字魂96号-虎啸手书" panose="00000500000000000000" charset="-122"/>
              <a:ea typeface="字魂96号-虎啸手书" panose="00000500000000000000" charset="-122"/>
              <a:cs typeface="思源黑体 CN Medium" panose="020B0600000000000000" charset="-122"/>
            </a:endParaRPr>
          </a:p>
        </p:txBody>
      </p:sp>
      <p:sp>
        <p:nvSpPr>
          <p:cNvPr id="12" name="文本框 11"/>
          <p:cNvSpPr txBox="1"/>
          <p:nvPr/>
        </p:nvSpPr>
        <p:spPr>
          <a:xfrm>
            <a:off x="6861810" y="1699260"/>
            <a:ext cx="4280535" cy="521970"/>
          </a:xfrm>
          <a:prstGeom prst="rect">
            <a:avLst/>
          </a:prstGeom>
          <a:solidFill>
            <a:srgbClr val="C00000"/>
          </a:solidFill>
        </p:spPr>
        <p:txBody>
          <a:bodyPr wrap="square" rtlCol="0">
            <a:spAutoFit/>
          </a:bodyPr>
          <a:lstStyle/>
          <a:p>
            <a:r>
              <a:rPr lang="zh-CN"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悬挂拳力</a:t>
            </a:r>
            <a:endParaRPr lang="zh-CN" sz="280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73" name="文本框 72"/>
          <p:cNvSpPr txBox="1"/>
          <p:nvPr/>
        </p:nvSpPr>
        <p:spPr>
          <a:xfrm>
            <a:off x="6861810" y="2718435"/>
            <a:ext cx="4280535" cy="1420495"/>
          </a:xfrm>
          <a:prstGeom prst="rect">
            <a:avLst/>
          </a:prstGeom>
          <a:noFill/>
        </p:spPr>
        <p:txBody>
          <a:bodyPr wrap="square" rtlCol="0">
            <a:spAutoFit/>
          </a:bodyPr>
          <a:lstStyle/>
          <a:p>
            <a:pPr algn="l">
              <a:lnSpc>
                <a:spcPct val="180000"/>
              </a:lnSpc>
            </a:pP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披荆斩棘，拳力以赴。每一刻都在挥别上一刻的自己。无数拳头悬于头顶。为每一个进场的团队成员加冕。</a:t>
            </a:r>
            <a:endPar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510405" y="1120140"/>
            <a:ext cx="7214235" cy="4765675"/>
            <a:chOff x="7233" y="1894"/>
            <a:chExt cx="11361" cy="7505"/>
          </a:xfrm>
        </p:grpSpPr>
        <p:pic>
          <p:nvPicPr>
            <p:cNvPr id="4" name="图片 3" descr="D:\桌面\哼2.jpg哼2"/>
            <p:cNvPicPr>
              <a:picLocks noChangeAspect="1"/>
            </p:cNvPicPr>
            <p:nvPr/>
          </p:nvPicPr>
          <p:blipFill>
            <a:blip/>
            <a:srcRect/>
            <a:stretch>
              <a:fillRect/>
            </a:stretch>
          </p:blipFill>
          <p:spPr>
            <a:xfrm>
              <a:off x="13172" y="5603"/>
              <a:ext cx="5130" cy="3796"/>
            </a:xfrm>
            <a:prstGeom prst="rect">
              <a:avLst/>
            </a:prstGeom>
          </p:spPr>
        </p:pic>
        <p:pic>
          <p:nvPicPr>
            <p:cNvPr id="6" name="图片 5" descr="D:\桌面\沙袋阵02.jpg沙袋阵02"/>
            <p:cNvPicPr>
              <a:picLocks noChangeAspect="1"/>
            </p:cNvPicPr>
            <p:nvPr/>
          </p:nvPicPr>
          <p:blipFill>
            <a:blip r:embed="rId2"/>
            <a:srcRect/>
            <a:stretch>
              <a:fillRect/>
            </a:stretch>
          </p:blipFill>
          <p:spPr>
            <a:xfrm>
              <a:off x="7233" y="1894"/>
              <a:ext cx="5578" cy="7505"/>
            </a:xfrm>
            <a:prstGeom prst="rect">
              <a:avLst/>
            </a:prstGeom>
          </p:spPr>
        </p:pic>
        <p:pic>
          <p:nvPicPr>
            <p:cNvPr id="7" name="图片 6" descr="D:\桌面\沙袋阵01.jpg沙袋阵01"/>
            <p:cNvPicPr>
              <a:picLocks noChangeAspect="1"/>
            </p:cNvPicPr>
            <p:nvPr/>
          </p:nvPicPr>
          <p:blipFill>
            <a:blip r:embed="rId3"/>
            <a:srcRect/>
            <a:stretch>
              <a:fillRect/>
            </a:stretch>
          </p:blipFill>
          <p:spPr>
            <a:xfrm>
              <a:off x="12881" y="1894"/>
              <a:ext cx="5713" cy="7505"/>
            </a:xfrm>
            <a:prstGeom prst="rect">
              <a:avLst/>
            </a:prstGeom>
          </p:spPr>
        </p:pic>
      </p:grpSp>
      <p:grpSp>
        <p:nvGrpSpPr>
          <p:cNvPr id="17" name="组合 16"/>
          <p:cNvGrpSpPr/>
          <p:nvPr/>
        </p:nvGrpSpPr>
        <p:grpSpPr>
          <a:xfrm>
            <a:off x="468630" y="1007745"/>
            <a:ext cx="3848735" cy="4860290"/>
            <a:chOff x="868" y="2017"/>
            <a:chExt cx="6061" cy="7654"/>
          </a:xfrm>
        </p:grpSpPr>
        <p:sp>
          <p:nvSpPr>
            <p:cNvPr id="18" name="矩形 17"/>
            <p:cNvSpPr/>
            <p:nvPr/>
          </p:nvSpPr>
          <p:spPr>
            <a:xfrm>
              <a:off x="868" y="4559"/>
              <a:ext cx="6037" cy="5112"/>
            </a:xfrm>
            <a:prstGeom prst="rect">
              <a:avLst/>
            </a:prstGeom>
            <a:noFill/>
            <a:ln>
              <a:solidFill>
                <a:sysClr val="windowText" lastClr="000000"/>
              </a:solidFill>
              <a:prstDash val="dash"/>
            </a:ln>
            <a:extLst>
              <a:ext uri="{909E8E84-426E-40DD-AFC4-6F175D3DCCD1}">
                <a14:hiddenFill xmlns:a14="http://schemas.microsoft.com/office/drawing/2010/main">
                  <a:solidFill>
                    <a:srgbClr val="5B9BD5"/>
                  </a:solidFill>
                </a14:hiddenFill>
              </a:ext>
            </a:ex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latin typeface="字魂5号-无外润黑体" panose="00000500000000000000" charset="-122"/>
                <a:ea typeface="字魂5号-无外润黑体" panose="00000500000000000000" charset="-122"/>
              </a:endParaRPr>
            </a:p>
          </p:txBody>
        </p:sp>
        <p:grpSp>
          <p:nvGrpSpPr>
            <p:cNvPr id="19" name="组合 18"/>
            <p:cNvGrpSpPr/>
            <p:nvPr/>
          </p:nvGrpSpPr>
          <p:grpSpPr>
            <a:xfrm>
              <a:off x="1069" y="2306"/>
              <a:ext cx="5860" cy="1743"/>
              <a:chOff x="936" y="2113"/>
              <a:chExt cx="5860" cy="1743"/>
            </a:xfrm>
          </p:grpSpPr>
          <p:sp>
            <p:nvSpPr>
              <p:cNvPr id="20" name="矩形 19"/>
              <p:cNvSpPr/>
              <p:nvPr/>
            </p:nvSpPr>
            <p:spPr>
              <a:xfrm>
                <a:off x="2513" y="2113"/>
                <a:ext cx="3356" cy="628"/>
              </a:xfrm>
              <a:prstGeom prst="rect">
                <a:avLst/>
              </a:prstGeom>
              <a:solidFill>
                <a:srgbClr val="FFC000"/>
              </a:solidFill>
              <a:ln>
                <a:noFill/>
              </a:ln>
            </p:spPr>
            <p:txBody>
              <a:bodyPr wrap="square">
                <a:spAutoFit/>
              </a:bodyPr>
              <a:lstStyle/>
              <a:p>
                <a:pPr algn="l"/>
                <a:r>
                  <a:rPr 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rPr>
                  <a:t>以赴沙袋阵</a:t>
                </a:r>
                <a:endParaRPr 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21" name="矩形 20"/>
              <p:cNvSpPr/>
              <p:nvPr/>
            </p:nvSpPr>
            <p:spPr>
              <a:xfrm>
                <a:off x="936" y="3033"/>
                <a:ext cx="1577" cy="628"/>
              </a:xfrm>
              <a:prstGeom prst="rect">
                <a:avLst/>
              </a:prstGeom>
              <a:solidFill>
                <a:srgbClr val="FFC000"/>
              </a:solidFill>
              <a:ln>
                <a:noFill/>
              </a:ln>
            </p:spPr>
            <p:txBody>
              <a:bodyPr wrap="square">
                <a:spAutoFit/>
              </a:bodyPr>
              <a:lstStyle/>
              <a:p>
                <a:pPr algn="l"/>
                <a:r>
                  <a:rPr lang="zh-CN" altLang="en-US"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rPr>
                  <a:t>沙袋</a:t>
                </a:r>
                <a:r>
                  <a:rPr lang="en-US" alt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rPr>
                  <a:t>+</a:t>
                </a:r>
                <a:endParaRPr lang="en-US" altLang="zh-CN" sz="2000" dirty="0">
                  <a:solidFill>
                    <a:schemeClr val="bg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22" name="矩形 21"/>
              <p:cNvSpPr/>
              <p:nvPr/>
            </p:nvSpPr>
            <p:spPr>
              <a:xfrm>
                <a:off x="2513" y="2840"/>
                <a:ext cx="4283" cy="1016"/>
              </a:xfrm>
              <a:prstGeom prst="rect">
                <a:avLst/>
              </a:prstGeom>
            </p:spPr>
            <p:txBody>
              <a:bodyPr wrap="square">
                <a:spAutoFit/>
              </a:bodyPr>
              <a:lstStyle/>
              <a:p>
                <a:r>
                  <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rPr>
                  <a:t>挥拳文字</a:t>
                </a:r>
                <a:endPar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endParaRPr>
              </a:p>
            </p:txBody>
          </p:sp>
        </p:grpSp>
        <p:sp>
          <p:nvSpPr>
            <p:cNvPr id="23" name="矩形 22"/>
            <p:cNvSpPr/>
            <p:nvPr/>
          </p:nvSpPr>
          <p:spPr>
            <a:xfrm>
              <a:off x="1069" y="2017"/>
              <a:ext cx="2831" cy="1016"/>
            </a:xfrm>
            <a:prstGeom prst="rect">
              <a:avLst/>
            </a:prstGeom>
          </p:spPr>
          <p:txBody>
            <a:bodyPr wrap="square">
              <a:spAutoFit/>
            </a:bodyPr>
            <a:lstStyle/>
            <a:p>
              <a:r>
                <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rPr>
                <a:t>拳力</a:t>
              </a:r>
              <a:endParaRPr lang="zh-CN" altLang="en-US" sz="3600" dirty="0">
                <a:solidFill>
                  <a:schemeClr val="tx1"/>
                </a:solidFill>
                <a:latin typeface="字魂95号-手刻宋" panose="00000500000000000000" pitchFamily="2" charset="-122"/>
                <a:ea typeface="字魂95号-手刻宋" panose="00000500000000000000" pitchFamily="2" charset="-122"/>
                <a:cs typeface="经典特宋简" panose="02010609010101010101" charset="-122"/>
              </a:endParaRPr>
            </a:p>
          </p:txBody>
        </p:sp>
        <p:sp>
          <p:nvSpPr>
            <p:cNvPr id="24" name="文本框 23"/>
            <p:cNvSpPr txBox="1"/>
            <p:nvPr/>
          </p:nvSpPr>
          <p:spPr>
            <a:xfrm>
              <a:off x="1069" y="5425"/>
              <a:ext cx="5859" cy="2855"/>
            </a:xfrm>
            <a:prstGeom prst="rect">
              <a:avLst/>
            </a:prstGeom>
            <a:noFill/>
          </p:spPr>
          <p:txBody>
            <a:bodyPr wrap="square" rtlCol="0">
              <a:spAutoFit/>
            </a:bodyPr>
            <a:lstStyle/>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沙袋搭配文案推荐：</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一路的披荆斩棘，成就不凡的××战士</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因为热爱，挥拳的勇气不会消失</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a:p>
              <a:pPr>
                <a:lnSpc>
                  <a:spcPct val="140000"/>
                </a:lnSpc>
              </a:pPr>
              <a:r>
                <a:rPr lang="zh-CN" sz="1600">
                  <a:latin typeface="字魂95号-手刻宋" panose="00000500000000000000" pitchFamily="2" charset="-122"/>
                  <a:ea typeface="字魂95号-手刻宋" panose="00000500000000000000" pitchFamily="2" charset="-122"/>
                  <a:cs typeface="字魂5号-无外润黑体" panose="00000500000000000000" charset="-122"/>
                </a:rPr>
                <a:t>在每段经历中发现更强大的自己</a:t>
              </a: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a:p>
              <a:pPr>
                <a:lnSpc>
                  <a:spcPct val="140000"/>
                </a:lnSpc>
              </a:pPr>
              <a:endParaRPr lang="zh-CN" sz="1600">
                <a:latin typeface="字魂95号-手刻宋" panose="00000500000000000000" pitchFamily="2" charset="-122"/>
                <a:ea typeface="字魂95号-手刻宋" panose="00000500000000000000" pitchFamily="2" charset="-122"/>
                <a:cs typeface="字魂5号-无外润黑体" panose="0000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D:\桌面\擂台5.jpg擂台5"/>
          <p:cNvPicPr>
            <a:picLocks noChangeAspect="1"/>
          </p:cNvPicPr>
          <p:nvPr/>
        </p:nvPicPr>
        <p:blipFill>
          <a:blip r:embed="rId2"/>
          <a:srcRect/>
          <a:stretch>
            <a:fillRect/>
          </a:stretch>
        </p:blipFill>
        <p:spPr>
          <a:xfrm>
            <a:off x="415290" y="1816100"/>
            <a:ext cx="5481955" cy="3623945"/>
          </a:xfrm>
          <a:prstGeom prst="rect">
            <a:avLst/>
          </a:prstGeom>
        </p:spPr>
      </p:pic>
      <p:grpSp>
        <p:nvGrpSpPr>
          <p:cNvPr id="10" name="组合 9"/>
          <p:cNvGrpSpPr/>
          <p:nvPr/>
        </p:nvGrpSpPr>
        <p:grpSpPr>
          <a:xfrm>
            <a:off x="474980" y="500380"/>
            <a:ext cx="3714115" cy="1096645"/>
            <a:chOff x="336" y="7851"/>
            <a:chExt cx="5849" cy="1727"/>
          </a:xfrm>
        </p:grpSpPr>
        <p:sp>
          <p:nvSpPr>
            <p:cNvPr id="8" name="文本框 7"/>
            <p:cNvSpPr txBox="1"/>
            <p:nvPr/>
          </p:nvSpPr>
          <p:spPr>
            <a:xfrm>
              <a:off x="336" y="7851"/>
              <a:ext cx="2277" cy="1016"/>
            </a:xfrm>
            <a:prstGeom prst="rect">
              <a:avLst/>
            </a:prstGeom>
            <a:noFill/>
          </p:spPr>
          <p:txBody>
            <a:bodyPr wrap="square" rtlCol="0">
              <a:spAutoFit/>
            </a:bodyPr>
            <a:lstStyle/>
            <a:p>
              <a:pPr lvl="0" algn="l">
                <a:buClrTx/>
                <a:buSzTx/>
                <a:buFontTx/>
              </a:pPr>
              <a:r>
                <a:rPr lang="zh-CN" altLang="en-US" sz="3600" spc="300" dirty="0">
                  <a:solidFill>
                    <a:srgbClr val="C00000"/>
                  </a:solidFill>
                  <a:latin typeface="字魂96号-虎啸手书" panose="00000500000000000000" charset="-122"/>
                  <a:ea typeface="字魂96号-虎啸手书" panose="00000500000000000000" charset="-122"/>
                  <a:sym typeface="+mn-ea"/>
                </a:rPr>
                <a:t>2023</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sp>
          <p:nvSpPr>
            <p:cNvPr id="37" name="文本框 36"/>
            <p:cNvSpPr txBox="1"/>
            <p:nvPr/>
          </p:nvSpPr>
          <p:spPr>
            <a:xfrm>
              <a:off x="336" y="8737"/>
              <a:ext cx="5849" cy="841"/>
            </a:xfrm>
            <a:prstGeom prst="rect">
              <a:avLst/>
            </a:prstGeom>
            <a:noFill/>
          </p:spPr>
          <p:txBody>
            <a:bodyPr wrap="square" rtlCol="0">
              <a:spAutoFit/>
            </a:bodyPr>
            <a:lstStyle/>
            <a:p>
              <a:pPr lvl="0" algn="l">
                <a:lnSpc>
                  <a:spcPct val="80000"/>
                </a:lnSpc>
                <a:buClrTx/>
                <a:buSzTx/>
                <a:buFontTx/>
              </a:pPr>
              <a:r>
                <a:rPr lang="en-US" altLang="zh-CN" sz="3600" spc="300" dirty="0">
                  <a:solidFill>
                    <a:srgbClr val="C00000"/>
                  </a:solidFill>
                  <a:latin typeface="字魂96号-虎啸手书" panose="00000500000000000000" charset="-122"/>
                  <a:ea typeface="字魂96号-虎啸手书" panose="00000500000000000000" charset="-122"/>
                  <a:sym typeface="+mn-ea"/>
                </a:rPr>
                <a:t>A</a:t>
              </a:r>
              <a:r>
                <a:rPr lang="zh-CN" altLang="en-US" sz="3600" spc="300" dirty="0">
                  <a:solidFill>
                    <a:srgbClr val="C00000"/>
                  </a:solidFill>
                  <a:latin typeface="字魂96号-虎啸手书" panose="00000500000000000000" charset="-122"/>
                  <a:ea typeface="字魂96号-虎啸手书" panose="00000500000000000000" charset="-122"/>
                  <a:sym typeface="+mn-ea"/>
                </a:rPr>
                <a:t>nnual</a:t>
              </a:r>
              <a:r>
                <a:rPr lang="en-US" altLang="zh-CN" sz="3600" spc="300" dirty="0">
                  <a:solidFill>
                    <a:srgbClr val="C00000"/>
                  </a:solidFill>
                  <a:latin typeface="字魂96号-虎啸手书" panose="00000500000000000000" charset="-122"/>
                  <a:ea typeface="字魂96号-虎啸手书" panose="00000500000000000000" charset="-122"/>
                  <a:sym typeface="+mn-ea"/>
                </a:rPr>
                <a:t> p</a:t>
              </a:r>
              <a:r>
                <a:rPr lang="zh-CN" altLang="en-US" sz="3600" spc="300" dirty="0">
                  <a:solidFill>
                    <a:srgbClr val="C00000"/>
                  </a:solidFill>
                  <a:latin typeface="字魂96号-虎啸手书" panose="00000500000000000000" charset="-122"/>
                  <a:ea typeface="字魂96号-虎啸手书" panose="00000500000000000000" charset="-122"/>
                  <a:sym typeface="+mn-ea"/>
                </a:rPr>
                <a:t>arty</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grpSp>
      <p:sp>
        <p:nvSpPr>
          <p:cNvPr id="12" name="矩形 11"/>
          <p:cNvSpPr/>
          <p:nvPr/>
        </p:nvSpPr>
        <p:spPr>
          <a:xfrm>
            <a:off x="6604076" y="2157730"/>
            <a:ext cx="3671957" cy="102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6465627" y="1816100"/>
            <a:ext cx="4087503" cy="521970"/>
          </a:xfrm>
          <a:prstGeom prst="rect">
            <a:avLst/>
          </a:prstGeom>
          <a:noFill/>
        </p:spPr>
        <p:txBody>
          <a:bodyPr wrap="square" rtlCol="0">
            <a:spAutoFit/>
          </a:bodyPr>
          <a:lstStyle/>
          <a:p>
            <a:r>
              <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拳力以赴擂台</a:t>
            </a:r>
            <a:endPar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73" name="文本框 72"/>
          <p:cNvSpPr txBox="1"/>
          <p:nvPr/>
        </p:nvSpPr>
        <p:spPr>
          <a:xfrm>
            <a:off x="6543675" y="2718435"/>
            <a:ext cx="4261485" cy="1420495"/>
          </a:xfrm>
          <a:prstGeom prst="rect">
            <a:avLst/>
          </a:prstGeom>
          <a:noFill/>
        </p:spPr>
        <p:txBody>
          <a:bodyPr wrap="square" rtlCol="0">
            <a:spAutoFit/>
          </a:bodyPr>
          <a:lstStyle/>
          <a:p>
            <a:pPr algn="l">
              <a:lnSpc>
                <a:spcPct val="180000"/>
              </a:lnSpc>
            </a:pP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与团队一起登上专属擂台，群雄逐鹿争霸天下。让初心成为信仰、热爱伴你前行、愿坚持成就最初的梦想。</a:t>
            </a:r>
            <a:endPar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6782373" y="721141"/>
            <a:ext cx="1383684" cy="315471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defRPr/>
            </a:pPr>
            <a:r>
              <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第</a:t>
            </a:r>
            <a:endPar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sp>
        <p:nvSpPr>
          <p:cNvPr id="8" name="文本框 7"/>
          <p:cNvSpPr txBox="1"/>
          <p:nvPr/>
        </p:nvSpPr>
        <p:spPr>
          <a:xfrm>
            <a:off x="8039084" y="777384"/>
            <a:ext cx="1213463" cy="18611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贰</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9" name="文本框 8"/>
          <p:cNvSpPr txBox="1"/>
          <p:nvPr/>
        </p:nvSpPr>
        <p:spPr>
          <a:xfrm>
            <a:off x="8671442" y="2013803"/>
            <a:ext cx="825909" cy="1862048"/>
          </a:xfrm>
          <a:prstGeom prst="rect">
            <a:avLst/>
          </a:prstGeom>
          <a:noFill/>
        </p:spPr>
        <p:txBody>
          <a:bodyPr wrap="square" rtlCol="0">
            <a:spAutoFit/>
          </a:bodyPr>
          <a:lstStyle>
            <a:defPPr>
              <a:defRPr lang="en-US"/>
            </a:defPPr>
            <a:lvl1pPr algn="ctr">
              <a:defRPr sz="11500">
                <a:solidFill>
                  <a:schemeClr val="bg1"/>
                </a:solidFill>
                <a:latin typeface="字魂49号-逍遥行书" panose="00000500000000000000" pitchFamily="2" charset="-122"/>
                <a:ea typeface="字魂49号-逍遥行书" panose="000005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章</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grpSp>
        <p:nvGrpSpPr>
          <p:cNvPr id="17" name="组合 16"/>
          <p:cNvGrpSpPr/>
          <p:nvPr/>
        </p:nvGrpSpPr>
        <p:grpSpPr>
          <a:xfrm>
            <a:off x="9238779" y="452344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20" name="组合 19"/>
          <p:cNvGrpSpPr/>
          <p:nvPr/>
        </p:nvGrpSpPr>
        <p:grpSpPr>
          <a:xfrm>
            <a:off x="8757143" y="-473495"/>
            <a:ext cx="3454400" cy="2533859"/>
            <a:chOff x="4521200" y="-190500"/>
            <a:chExt cx="3454400" cy="2533859"/>
          </a:xfrm>
        </p:grpSpPr>
        <p:pic>
          <p:nvPicPr>
            <p:cNvPr id="21" name="图片 20"/>
            <p:cNvPicPr>
              <a:picLocks noChangeAspect="1"/>
            </p:cNvPicPr>
            <p:nvPr/>
          </p:nvPicPr>
          <p:blipFill>
            <a:blip r:embed="rId2" cstate="email"/>
            <a:stretch>
              <a:fillRect/>
            </a:stretch>
          </p:blipFill>
          <p:spPr>
            <a:xfrm rot="1008635">
              <a:off x="5059523" y="1764838"/>
              <a:ext cx="541167" cy="578521"/>
            </a:xfrm>
            <a:prstGeom prst="rect">
              <a:avLst/>
            </a:prstGeom>
          </p:spPr>
        </p:pic>
        <p:sp>
          <p:nvSpPr>
            <p:cNvPr id="22" name="任意多边形: 形状 21"/>
            <p:cNvSpPr/>
            <p:nvPr/>
          </p:nvSpPr>
          <p:spPr>
            <a:xfrm>
              <a:off x="4521200" y="-190500"/>
              <a:ext cx="990809" cy="1968500"/>
            </a:xfrm>
            <a:custGeom>
              <a:avLst/>
              <a:gdLst>
                <a:gd name="connsiteX0" fmla="*/ 876300 w 990809"/>
                <a:gd name="connsiteY0" fmla="*/ 1968500 h 1968500"/>
                <a:gd name="connsiteX1" fmla="*/ 914400 w 990809"/>
                <a:gd name="connsiteY1" fmla="*/ 812800 h 1968500"/>
                <a:gd name="connsiteX2" fmla="*/ 0 w 990809"/>
                <a:gd name="connsiteY2" fmla="*/ 0 h 1968500"/>
              </a:gdLst>
              <a:ahLst/>
              <a:cxnLst>
                <a:cxn ang="0">
                  <a:pos x="connsiteX0" y="connsiteY0"/>
                </a:cxn>
                <a:cxn ang="0">
                  <a:pos x="connsiteX1" y="connsiteY1"/>
                </a:cxn>
                <a:cxn ang="0">
                  <a:pos x="connsiteX2" y="connsiteY2"/>
                </a:cxn>
              </a:cxnLst>
              <a:rect l="l" t="t" r="r" b="b"/>
              <a:pathLst>
                <a:path w="990809" h="1968500">
                  <a:moveTo>
                    <a:pt x="876300" y="1968500"/>
                  </a:moveTo>
                  <a:cubicBezTo>
                    <a:pt x="968375" y="1554691"/>
                    <a:pt x="1060450" y="1140883"/>
                    <a:pt x="914400" y="812800"/>
                  </a:cubicBezTo>
                  <a:cubicBezTo>
                    <a:pt x="768350" y="484717"/>
                    <a:pt x="384175" y="242358"/>
                    <a:pt x="0" y="0"/>
                  </a:cubicBezTo>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3" name="任意多边形: 形状 22"/>
            <p:cNvSpPr/>
            <p:nvPr/>
          </p:nvSpPr>
          <p:spPr>
            <a:xfrm>
              <a:off x="5384800" y="820084"/>
              <a:ext cx="2590800" cy="970616"/>
            </a:xfrm>
            <a:custGeom>
              <a:avLst/>
              <a:gdLst>
                <a:gd name="connsiteX0" fmla="*/ 0 w 2590800"/>
                <a:gd name="connsiteY0" fmla="*/ 970616 h 970616"/>
                <a:gd name="connsiteX1" fmla="*/ 914400 w 2590800"/>
                <a:gd name="connsiteY1" fmla="*/ 18116 h 970616"/>
                <a:gd name="connsiteX2" fmla="*/ 2590800 w 2590800"/>
                <a:gd name="connsiteY2" fmla="*/ 437216 h 970616"/>
              </a:gdLst>
              <a:ahLst/>
              <a:cxnLst>
                <a:cxn ang="0">
                  <a:pos x="connsiteX0" y="connsiteY0"/>
                </a:cxn>
                <a:cxn ang="0">
                  <a:pos x="connsiteX1" y="connsiteY1"/>
                </a:cxn>
                <a:cxn ang="0">
                  <a:pos x="connsiteX2" y="connsiteY2"/>
                </a:cxn>
              </a:cxnLst>
              <a:rect l="l" t="t" r="r" b="b"/>
              <a:pathLst>
                <a:path w="2590800" h="970616">
                  <a:moveTo>
                    <a:pt x="0" y="970616"/>
                  </a:moveTo>
                  <a:cubicBezTo>
                    <a:pt x="241300" y="538816"/>
                    <a:pt x="482600" y="107016"/>
                    <a:pt x="914400" y="18116"/>
                  </a:cubicBezTo>
                  <a:cubicBezTo>
                    <a:pt x="1346200" y="-70784"/>
                    <a:pt x="1968500" y="183216"/>
                    <a:pt x="2590800" y="437216"/>
                  </a:cubicBezTo>
                </a:path>
              </a:pathLst>
            </a:custGeom>
            <a:noFill/>
            <a:ln w="6350" cap="rnd">
              <a:gradFill flip="none" rotWithShape="1">
                <a:gsLst>
                  <a:gs pos="0">
                    <a:schemeClr val="bg1"/>
                  </a:gs>
                  <a:gs pos="70000">
                    <a:srgbClr val="FFFFFF">
                      <a:alpha val="34000"/>
                    </a:srgbClr>
                  </a:gs>
                  <a:gs pos="100000">
                    <a:schemeClr val="bg1">
                      <a:alpha val="9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4" name="组合 3"/>
          <p:cNvGrpSpPr/>
          <p:nvPr/>
        </p:nvGrpSpPr>
        <p:grpSpPr>
          <a:xfrm>
            <a:off x="5909945" y="4265295"/>
            <a:ext cx="4504690" cy="1078865"/>
            <a:chOff x="9307" y="6717"/>
            <a:chExt cx="7094" cy="1699"/>
          </a:xfrm>
        </p:grpSpPr>
        <p:sp>
          <p:nvSpPr>
            <p:cNvPr id="18" name="文本框 17"/>
            <p:cNvSpPr txBox="1"/>
            <p:nvPr/>
          </p:nvSpPr>
          <p:spPr>
            <a:xfrm>
              <a:off x="9307" y="6717"/>
              <a:ext cx="7095" cy="13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rPr>
                <a:t>流程规划</a:t>
              </a:r>
              <a:endPar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endParaRPr>
            </a:p>
          </p:txBody>
        </p:sp>
        <p:sp>
          <p:nvSpPr>
            <p:cNvPr id="3" name="矩形 2"/>
            <p:cNvSpPr/>
            <p:nvPr/>
          </p:nvSpPr>
          <p:spPr>
            <a:xfrm>
              <a:off x="10772" y="7664"/>
              <a:ext cx="2985" cy="753"/>
            </a:xfrm>
            <a:prstGeom prst="rect">
              <a:avLst/>
            </a:prstGeom>
          </p:spPr>
          <p:txBody>
            <a:bodyPr wrap="none">
              <a:spAutoFit/>
            </a:bodyPr>
            <a:lstStyle/>
            <a:p>
              <a:pPr lvl="0" algn="l">
                <a:lnSpc>
                  <a:spcPct val="140000"/>
                </a:lnSpc>
                <a:buClrTx/>
                <a:buSzTx/>
                <a:buFontTx/>
              </a:pPr>
              <a:r>
                <a:rPr lang="en-US" altLang="zh-CN" spc="300" dirty="0">
                  <a:solidFill>
                    <a:srgbClr val="FFC000"/>
                  </a:solidFill>
                  <a:latin typeface="字魂96号-虎啸手书" panose="00000500000000000000" charset="-122"/>
                  <a:ea typeface="字魂96号-虎啸手书" panose="00000500000000000000" charset="-122"/>
                  <a:sym typeface="+mn-ea"/>
                </a:rPr>
                <a:t>A</a:t>
              </a:r>
              <a:r>
                <a:rPr lang="zh-CN" altLang="en-US" spc="300" dirty="0">
                  <a:solidFill>
                    <a:srgbClr val="FFC000"/>
                  </a:solidFill>
                  <a:latin typeface="字魂96号-虎啸手书" panose="00000500000000000000" charset="-122"/>
                  <a:ea typeface="字魂96号-虎啸手书" panose="00000500000000000000" charset="-122"/>
                  <a:sym typeface="+mn-ea"/>
                </a:rPr>
                <a:t>nnual</a:t>
              </a:r>
              <a:r>
                <a:rPr lang="en-US" altLang="zh-CN" spc="300" dirty="0">
                  <a:solidFill>
                    <a:srgbClr val="FFC000"/>
                  </a:solidFill>
                  <a:latin typeface="字魂96号-虎啸手书" panose="00000500000000000000" charset="-122"/>
                  <a:ea typeface="字魂96号-虎啸手书" panose="00000500000000000000" charset="-122"/>
                  <a:sym typeface="+mn-ea"/>
                </a:rPr>
                <a:t> p</a:t>
              </a:r>
              <a:r>
                <a:rPr lang="zh-CN" altLang="en-US" spc="300" dirty="0">
                  <a:solidFill>
                    <a:srgbClr val="FFC000"/>
                  </a:solidFill>
                  <a:latin typeface="字魂96号-虎啸手书" panose="00000500000000000000" charset="-122"/>
                  <a:ea typeface="字魂96号-虎啸手书" panose="00000500000000000000" charset="-122"/>
                  <a:sym typeface="+mn-ea"/>
                </a:rPr>
                <a:t>arty</a:t>
              </a:r>
              <a:endParaRPr kumimoji="0" lang="zh-CN" altLang="en-US" sz="1800" b="0" i="0" u="none" strike="noStrike" kern="1200" cap="none" spc="300" normalizeH="0" baseline="0" noProof="0" dirty="0">
                <a:ln>
                  <a:noFill/>
                </a:ln>
                <a:solidFill>
                  <a:srgbClr val="FFC000"/>
                </a:solidFill>
                <a:effectLst/>
                <a:uLnTx/>
                <a:uFillTx/>
                <a:latin typeface="字魂96号-虎啸手书" panose="00000500000000000000" charset="-122"/>
                <a:ea typeface="字魂96号-虎啸手书" panose="00000500000000000000" charset="-122"/>
                <a:sym typeface="+mn-ea"/>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3495">
        <p:random/>
      </p:transition>
    </mc:Choice>
    <mc:Fallback>
      <p:transition spd="slow" advTm="3495">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heel(1)">
                                      <p:cBhvr>
                                        <p:cTn id="2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21615" y="167640"/>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D:\桌面\图片123.png图片123"/>
          <p:cNvPicPr>
            <a:picLocks noChangeAspect="1"/>
          </p:cNvPicPr>
          <p:nvPr/>
        </p:nvPicPr>
        <p:blipFill>
          <a:blip r:embed="rId2"/>
          <a:srcRect/>
          <a:stretch>
            <a:fillRect/>
          </a:stretch>
        </p:blipFill>
        <p:spPr>
          <a:xfrm>
            <a:off x="221615" y="167640"/>
            <a:ext cx="11761470" cy="65157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0" y="0"/>
            <a:ext cx="8051800" cy="6858000"/>
            <a:chOff x="0" y="0"/>
            <a:chExt cx="12680" cy="10800"/>
          </a:xfrm>
        </p:grpSpPr>
        <p:sp>
          <p:nvSpPr>
            <p:cNvPr id="2" name="矩形 1"/>
            <p:cNvSpPr/>
            <p:nvPr/>
          </p:nvSpPr>
          <p:spPr>
            <a:xfrm>
              <a:off x="0" y="0"/>
              <a:ext cx="12680" cy="10800"/>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8" y="2640"/>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18:00-18:20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8" name="矩形 7"/>
            <p:cNvSpPr/>
            <p:nvPr/>
          </p:nvSpPr>
          <p:spPr>
            <a:xfrm>
              <a:off x="3341" y="264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员工入场</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sp>
        <p:nvSpPr>
          <p:cNvPr id="15" name="矩形 14"/>
          <p:cNvSpPr/>
          <p:nvPr/>
        </p:nvSpPr>
        <p:spPr>
          <a:xfrm>
            <a:off x="11181561" y="327859"/>
            <a:ext cx="500625" cy="45719"/>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181561" y="457399"/>
            <a:ext cx="500625" cy="45719"/>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1181561" y="612175"/>
            <a:ext cx="500625" cy="45719"/>
          </a:xfrm>
          <a:prstGeom prst="rect">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8724900" y="1040720"/>
            <a:ext cx="2957286" cy="2957286"/>
          </a:xfrm>
          <a:prstGeom prst="ellipse">
            <a:avLst/>
          </a:pr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9006385" y="1342525"/>
            <a:ext cx="2435648" cy="2414637"/>
            <a:chOff x="8996225" y="2150245"/>
            <a:chExt cx="2435648" cy="2414637"/>
          </a:xfrm>
        </p:grpSpPr>
        <p:sp>
          <p:nvSpPr>
            <p:cNvPr id="19" name="不完整圆 18"/>
            <p:cNvSpPr/>
            <p:nvPr/>
          </p:nvSpPr>
          <p:spPr>
            <a:xfrm>
              <a:off x="8996225" y="2150245"/>
              <a:ext cx="2414637" cy="2414637"/>
            </a:xfrm>
            <a:prstGeom prst="pie">
              <a:avLst/>
            </a:prstGeom>
            <a:noFill/>
            <a:ln w="19050">
              <a:solidFill>
                <a:srgbClr val="B38E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等腰三角形 19"/>
            <p:cNvSpPr/>
            <p:nvPr/>
          </p:nvSpPr>
          <p:spPr>
            <a:xfrm>
              <a:off x="10106819" y="2150245"/>
              <a:ext cx="173038" cy="1207318"/>
            </a:xfrm>
            <a:prstGeom prst="triangle">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a:off x="10741695" y="2753904"/>
              <a:ext cx="173038" cy="1207318"/>
            </a:xfrm>
            <a:prstGeom prst="triangle">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107613" y="3265230"/>
              <a:ext cx="184666" cy="184666"/>
            </a:xfrm>
            <a:prstGeom prst="ellipse">
              <a:avLst/>
            </a:prstGeom>
            <a:solidFill>
              <a:srgbClr val="A3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28295" y="262890"/>
            <a:ext cx="4504690" cy="1078865"/>
            <a:chOff x="9307" y="6717"/>
            <a:chExt cx="7094" cy="1699"/>
          </a:xfrm>
        </p:grpSpPr>
        <p:sp>
          <p:nvSpPr>
            <p:cNvPr id="27" name="文本框 26"/>
            <p:cNvSpPr txBox="1"/>
            <p:nvPr/>
          </p:nvSpPr>
          <p:spPr>
            <a:xfrm>
              <a:off x="9307" y="6717"/>
              <a:ext cx="7095" cy="13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rPr>
                <a:t>流程规划</a:t>
              </a:r>
              <a:endPar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endParaRPr>
            </a:p>
          </p:txBody>
        </p:sp>
        <p:sp>
          <p:nvSpPr>
            <p:cNvPr id="28" name="矩形 27"/>
            <p:cNvSpPr/>
            <p:nvPr/>
          </p:nvSpPr>
          <p:spPr>
            <a:xfrm>
              <a:off x="10772" y="7664"/>
              <a:ext cx="2985" cy="753"/>
            </a:xfrm>
            <a:prstGeom prst="rect">
              <a:avLst/>
            </a:prstGeom>
          </p:spPr>
          <p:txBody>
            <a:bodyPr wrap="none">
              <a:spAutoFit/>
            </a:bodyPr>
            <a:lstStyle/>
            <a:p>
              <a:pPr lvl="0" algn="l">
                <a:lnSpc>
                  <a:spcPct val="140000"/>
                </a:lnSpc>
                <a:buClrTx/>
                <a:buSzTx/>
                <a:buFontTx/>
              </a:pPr>
              <a:r>
                <a:rPr lang="en-US" altLang="zh-CN" spc="300" dirty="0">
                  <a:solidFill>
                    <a:srgbClr val="FFC000"/>
                  </a:solidFill>
                  <a:latin typeface="字魂96号-虎啸手书" panose="00000500000000000000" charset="-122"/>
                  <a:ea typeface="字魂96号-虎啸手书" panose="00000500000000000000" charset="-122"/>
                  <a:sym typeface="+mn-ea"/>
                </a:rPr>
                <a:t>A</a:t>
              </a:r>
              <a:r>
                <a:rPr lang="zh-CN" altLang="en-US" spc="300" dirty="0">
                  <a:solidFill>
                    <a:srgbClr val="FFC000"/>
                  </a:solidFill>
                  <a:latin typeface="字魂96号-虎啸手书" panose="00000500000000000000" charset="-122"/>
                  <a:ea typeface="字魂96号-虎啸手书" panose="00000500000000000000" charset="-122"/>
                  <a:sym typeface="+mn-ea"/>
                </a:rPr>
                <a:t>nnual</a:t>
              </a:r>
              <a:r>
                <a:rPr lang="en-US" altLang="zh-CN" spc="300" dirty="0">
                  <a:solidFill>
                    <a:srgbClr val="FFC000"/>
                  </a:solidFill>
                  <a:latin typeface="字魂96号-虎啸手书" panose="00000500000000000000" charset="-122"/>
                  <a:ea typeface="字魂96号-虎啸手书" panose="00000500000000000000" charset="-122"/>
                  <a:sym typeface="+mn-ea"/>
                </a:rPr>
                <a:t> p</a:t>
              </a:r>
              <a:r>
                <a:rPr lang="zh-CN" altLang="en-US" spc="300" dirty="0">
                  <a:solidFill>
                    <a:srgbClr val="FFC000"/>
                  </a:solidFill>
                  <a:latin typeface="字魂96号-虎啸手书" panose="00000500000000000000" charset="-122"/>
                  <a:ea typeface="字魂96号-虎啸手书" panose="00000500000000000000" charset="-122"/>
                  <a:sym typeface="+mn-ea"/>
                </a:rPr>
                <a:t>arty</a:t>
              </a:r>
              <a:endParaRPr kumimoji="0" lang="zh-CN" altLang="en-US" sz="1800" b="0" i="0" u="none" strike="noStrike" kern="1200" cap="none" spc="300" normalizeH="0" baseline="0" noProof="0" dirty="0">
                <a:ln>
                  <a:noFill/>
                </a:ln>
                <a:solidFill>
                  <a:srgbClr val="FFC000"/>
                </a:solidFill>
                <a:effectLst/>
                <a:uLnTx/>
                <a:uFillTx/>
                <a:latin typeface="字魂96号-虎啸手书" panose="00000500000000000000" charset="-122"/>
                <a:ea typeface="字魂96号-虎啸手书" panose="00000500000000000000" charset="-122"/>
                <a:sym typeface="+mn-ea"/>
              </a:endParaRPr>
            </a:p>
          </p:txBody>
        </p:sp>
      </p:grpSp>
      <p:grpSp>
        <p:nvGrpSpPr>
          <p:cNvPr id="38" name="组合 37"/>
          <p:cNvGrpSpPr/>
          <p:nvPr/>
        </p:nvGrpSpPr>
        <p:grpSpPr>
          <a:xfrm>
            <a:off x="8999220" y="4201160"/>
            <a:ext cx="2924782" cy="2449807"/>
            <a:chOff x="6682" y="1046"/>
            <a:chExt cx="8322" cy="6970"/>
          </a:xfrm>
        </p:grpSpPr>
        <p:sp>
          <p:nvSpPr>
            <p:cNvPr id="29" name="文本框 28"/>
            <p:cNvSpPr txBox="1"/>
            <p:nvPr/>
          </p:nvSpPr>
          <p:spPr>
            <a:xfrm>
              <a:off x="6682" y="1046"/>
              <a:ext cx="1731" cy="5864"/>
            </a:xfrm>
            <a:prstGeom prst="rect">
              <a:avLst/>
            </a:prstGeom>
            <a:noFill/>
          </p:spPr>
          <p:txBody>
            <a:bodyPr wrap="square" rtlCol="0">
              <a:spAutoFit/>
            </a:bodyPr>
            <a:lstStyle/>
            <a:p>
              <a:pPr algn="ctr"/>
              <a:r>
                <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12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488" y="1743"/>
              <a:ext cx="5516" cy="6273"/>
              <a:chOff x="7832" y="1323"/>
              <a:chExt cx="5516" cy="6273"/>
            </a:xfrm>
          </p:grpSpPr>
          <p:sp>
            <p:nvSpPr>
              <p:cNvPr id="30" name="文本框 29"/>
              <p:cNvSpPr txBox="1"/>
              <p:nvPr/>
            </p:nvSpPr>
            <p:spPr>
              <a:xfrm>
                <a:off x="7883" y="1323"/>
                <a:ext cx="1608" cy="3149"/>
              </a:xfrm>
              <a:prstGeom prst="rect">
                <a:avLst/>
              </a:prstGeom>
              <a:noFill/>
            </p:spPr>
            <p:txBody>
              <a:bodyPr wrap="square" rtlCol="0">
                <a:spAutoFit/>
              </a:bodyPr>
              <a:lstStyle/>
              <a:p>
                <a:pPr algn="ctr"/>
                <a:r>
                  <a:rPr lang="zh-CN" altLang="en-US" sz="6600" dirty="0">
                    <a:solidFill>
                      <a:schemeClr val="tx1"/>
                    </a:solidFill>
                    <a:latin typeface="字魂49号-逍遥行书" panose="00000500000000000000" pitchFamily="2" charset="-122"/>
                    <a:ea typeface="字魂49号-逍遥行书" panose="00000500000000000000" pitchFamily="2" charset="-122"/>
                  </a:rPr>
                  <a:t>力</a:t>
                </a:r>
                <a:endParaRPr lang="zh-CN" altLang="en-US" sz="6600" dirty="0">
                  <a:solidFill>
                    <a:schemeClr val="tx1"/>
                  </a:solidFill>
                  <a:latin typeface="字魂49号-逍遥行书" panose="00000500000000000000" pitchFamily="2" charset="-122"/>
                  <a:ea typeface="字魂49号-逍遥行书" panose="00000500000000000000" pitchFamily="2" charset="-122"/>
                </a:endParaRPr>
              </a:p>
            </p:txBody>
          </p:sp>
          <p:sp>
            <p:nvSpPr>
              <p:cNvPr id="31" name="文本框 30"/>
              <p:cNvSpPr txBox="1"/>
              <p:nvPr/>
            </p:nvSpPr>
            <p:spPr>
              <a:xfrm>
                <a:off x="7832" y="3228"/>
                <a:ext cx="2094" cy="3149"/>
              </a:xfrm>
              <a:prstGeom prst="rect">
                <a:avLst/>
              </a:prstGeom>
              <a:noFill/>
            </p:spPr>
            <p:txBody>
              <a:bodyPr wrap="square" rtlCol="0">
                <a:spAutoFit/>
              </a:bodyPr>
              <a:lstStyle/>
              <a:p>
                <a:pPr algn="ctr"/>
                <a:r>
                  <a:rPr lang="zh-CN" altLang="en-US" sz="6600" dirty="0">
                    <a:solidFill>
                      <a:schemeClr val="tx1"/>
                    </a:solidFill>
                    <a:latin typeface="字魂49号-逍遥行书" panose="00000500000000000000" pitchFamily="2" charset="-122"/>
                    <a:ea typeface="字魂49号-逍遥行书" panose="00000500000000000000" pitchFamily="2" charset="-122"/>
                  </a:rPr>
                  <a:t>以</a:t>
                </a:r>
                <a:endParaRPr lang="zh-CN" altLang="en-US" sz="6600" dirty="0">
                  <a:solidFill>
                    <a:schemeClr val="tx1"/>
                  </a:solidFill>
                  <a:latin typeface="字魂49号-逍遥行书" panose="00000500000000000000" pitchFamily="2" charset="-122"/>
                  <a:ea typeface="字魂49号-逍遥行书" panose="00000500000000000000" pitchFamily="2" charset="-122"/>
                </a:endParaRPr>
              </a:p>
            </p:txBody>
          </p:sp>
          <p:sp>
            <p:nvSpPr>
              <p:cNvPr id="32" name="文本框 31"/>
              <p:cNvSpPr txBox="1"/>
              <p:nvPr/>
            </p:nvSpPr>
            <p:spPr>
              <a:xfrm rot="21121950">
                <a:off x="8868" y="3233"/>
                <a:ext cx="4480" cy="4363"/>
              </a:xfrm>
              <a:prstGeom prst="rect">
                <a:avLst/>
              </a:prstGeom>
              <a:noFill/>
            </p:spPr>
            <p:txBody>
              <a:bodyPr wrap="square" rtlCol="0">
                <a:spAutoFit/>
              </a:bodyPr>
              <a:lstStyle/>
              <a:p>
                <a:pPr algn="ctr"/>
                <a:r>
                  <a:rPr lang="zh-CN" altLang="en-US" sz="6600" dirty="0">
                    <a:solidFill>
                      <a:schemeClr val="tx1"/>
                    </a:solidFill>
                    <a:latin typeface="字魂49号-逍遥行书" panose="00000500000000000000" pitchFamily="2" charset="-122"/>
                    <a:ea typeface="字魂49号-逍遥行书" panose="00000500000000000000" pitchFamily="2" charset="-122"/>
                  </a:rPr>
                  <a:t>赴</a:t>
                </a:r>
                <a:endParaRPr lang="zh-CN" altLang="en-US" sz="6600" dirty="0">
                  <a:solidFill>
                    <a:schemeClr val="tx1"/>
                  </a:solidFill>
                  <a:latin typeface="字魂49号-逍遥行书" panose="00000500000000000000" pitchFamily="2" charset="-122"/>
                  <a:ea typeface="字魂49号-逍遥行书" panose="00000500000000000000" pitchFamily="2" charset="-122"/>
                </a:endParaRPr>
              </a:p>
            </p:txBody>
          </p:sp>
        </p:grpSp>
      </p:grpSp>
      <p:grpSp>
        <p:nvGrpSpPr>
          <p:cNvPr id="42" name="组合 41"/>
          <p:cNvGrpSpPr/>
          <p:nvPr/>
        </p:nvGrpSpPr>
        <p:grpSpPr>
          <a:xfrm>
            <a:off x="601980" y="2015490"/>
            <a:ext cx="3957320" cy="373380"/>
            <a:chOff x="948" y="3460"/>
            <a:chExt cx="6232" cy="588"/>
          </a:xfrm>
        </p:grpSpPr>
        <p:sp>
          <p:nvSpPr>
            <p:cNvPr id="39" name="文本框 38"/>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18:20-18:40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40" name="矩形 39"/>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外场互动拍照</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43" name="组合 42"/>
          <p:cNvGrpSpPr/>
          <p:nvPr/>
        </p:nvGrpSpPr>
        <p:grpSpPr>
          <a:xfrm>
            <a:off x="601980" y="2727325"/>
            <a:ext cx="3957320" cy="373380"/>
            <a:chOff x="948" y="3460"/>
            <a:chExt cx="6232" cy="588"/>
          </a:xfrm>
        </p:grpSpPr>
        <p:sp>
          <p:nvSpPr>
            <p:cNvPr id="44" name="文本框 43"/>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19:00-19:05</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45" name="矩形 44"/>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灯光秀</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46" name="组合 45"/>
          <p:cNvGrpSpPr/>
          <p:nvPr/>
        </p:nvGrpSpPr>
        <p:grpSpPr>
          <a:xfrm>
            <a:off x="601345" y="2375535"/>
            <a:ext cx="3957320" cy="373380"/>
            <a:chOff x="948" y="3460"/>
            <a:chExt cx="6232" cy="588"/>
          </a:xfrm>
        </p:grpSpPr>
        <p:sp>
          <p:nvSpPr>
            <p:cNvPr id="47" name="文本框 46"/>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18:40-19:00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48" name="矩形 47"/>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各团队进入内场</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49" name="组合 48"/>
          <p:cNvGrpSpPr/>
          <p:nvPr/>
        </p:nvGrpSpPr>
        <p:grpSpPr>
          <a:xfrm>
            <a:off x="601980" y="3084830"/>
            <a:ext cx="3957320" cy="373380"/>
            <a:chOff x="948" y="3460"/>
            <a:chExt cx="6232" cy="588"/>
          </a:xfrm>
        </p:grpSpPr>
        <p:sp>
          <p:nvSpPr>
            <p:cNvPr id="50" name="文本框 49"/>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19:05-19:20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51" name="矩形 50"/>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领导致辞</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52" name="组合 51"/>
          <p:cNvGrpSpPr/>
          <p:nvPr/>
        </p:nvGrpSpPr>
        <p:grpSpPr>
          <a:xfrm>
            <a:off x="601345" y="3465830"/>
            <a:ext cx="3957320" cy="373380"/>
            <a:chOff x="948" y="3460"/>
            <a:chExt cx="6232" cy="588"/>
          </a:xfrm>
        </p:grpSpPr>
        <p:sp>
          <p:nvSpPr>
            <p:cNvPr id="53" name="文本框 52"/>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19:20-19:30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54" name="矩形 53"/>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团队表演</a:t>
              </a:r>
              <a:r>
                <a:rPr lang="en-US" altLang="zh-CN" dirty="0">
                  <a:solidFill>
                    <a:schemeClr val="bg1"/>
                  </a:solidFill>
                  <a:latin typeface="字魂95号-手刻宋" panose="00000500000000000000" pitchFamily="2" charset="-122"/>
                  <a:ea typeface="字魂95号-手刻宋" panose="00000500000000000000" pitchFamily="2" charset="-122"/>
                </a:rPr>
                <a:t>·</a:t>
              </a:r>
              <a:r>
                <a:rPr lang="zh-CN" altLang="en-US" dirty="0">
                  <a:solidFill>
                    <a:schemeClr val="bg1"/>
                  </a:solidFill>
                  <a:latin typeface="字魂95号-手刻宋" panose="00000500000000000000" pitchFamily="2" charset="-122"/>
                  <a:ea typeface="字魂95号-手刻宋" panose="00000500000000000000" pitchFamily="2" charset="-122"/>
                </a:rPr>
                <a:t>舞蹈</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55" name="组合 54"/>
          <p:cNvGrpSpPr/>
          <p:nvPr/>
        </p:nvGrpSpPr>
        <p:grpSpPr>
          <a:xfrm>
            <a:off x="601345" y="3816985"/>
            <a:ext cx="3957320" cy="373380"/>
            <a:chOff x="948" y="3460"/>
            <a:chExt cx="6232" cy="588"/>
          </a:xfrm>
        </p:grpSpPr>
        <p:sp>
          <p:nvSpPr>
            <p:cNvPr id="56" name="文本框 55"/>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19:30-19:35</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57" name="矩形 56"/>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团队表演</a:t>
              </a:r>
              <a:r>
                <a:rPr lang="en-US" altLang="zh-CN" dirty="0">
                  <a:solidFill>
                    <a:schemeClr val="bg1"/>
                  </a:solidFill>
                  <a:latin typeface="字魂95号-手刻宋" panose="00000500000000000000" pitchFamily="2" charset="-122"/>
                  <a:ea typeface="字魂95号-手刻宋" panose="00000500000000000000" pitchFamily="2" charset="-122"/>
                </a:rPr>
                <a:t>·</a:t>
              </a:r>
              <a:r>
                <a:rPr lang="zh-CN" altLang="en-US" dirty="0">
                  <a:solidFill>
                    <a:schemeClr val="bg1"/>
                  </a:solidFill>
                  <a:latin typeface="字魂95号-手刻宋" panose="00000500000000000000" pitchFamily="2" charset="-122"/>
                  <a:ea typeface="字魂95号-手刻宋" panose="00000500000000000000" pitchFamily="2" charset="-122"/>
                </a:rPr>
                <a:t>歌曲</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58" name="组合 57"/>
          <p:cNvGrpSpPr/>
          <p:nvPr/>
        </p:nvGrpSpPr>
        <p:grpSpPr>
          <a:xfrm>
            <a:off x="601980" y="4185285"/>
            <a:ext cx="3957320" cy="373380"/>
            <a:chOff x="948" y="3460"/>
            <a:chExt cx="6232" cy="588"/>
          </a:xfrm>
        </p:grpSpPr>
        <p:sp>
          <p:nvSpPr>
            <p:cNvPr id="59" name="文本框 58"/>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19:35-19:40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60" name="矩形 59"/>
            <p:cNvSpPr/>
            <p:nvPr/>
          </p:nvSpPr>
          <p:spPr>
            <a:xfrm>
              <a:off x="3342" y="3460"/>
              <a:ext cx="3838" cy="588"/>
            </a:xfrm>
            <a:prstGeom prst="rect">
              <a:avLst/>
            </a:prstGeom>
          </p:spPr>
          <p:txBody>
            <a:bodyPr wrap="square">
              <a:spAutoFit/>
            </a:bodyPr>
            <a:lstStyle/>
            <a:p>
              <a:pPr>
                <a:lnSpc>
                  <a:spcPts val="2200"/>
                </a:lnSpc>
              </a:pPr>
              <a:r>
                <a:rPr lang="zh-CN" dirty="0">
                  <a:solidFill>
                    <a:schemeClr val="bg1"/>
                  </a:solidFill>
                  <a:latin typeface="字魂95号-手刻宋" panose="00000500000000000000" pitchFamily="2" charset="-122"/>
                  <a:ea typeface="字魂95号-手刻宋" panose="00000500000000000000" pitchFamily="2" charset="-122"/>
                </a:rPr>
                <a:t>互动游戏</a:t>
              </a:r>
              <a:r>
                <a:rPr lang="en-US" altLang="zh-CN" dirty="0">
                  <a:solidFill>
                    <a:schemeClr val="bg1"/>
                  </a:solidFill>
                  <a:latin typeface="字魂95号-手刻宋" panose="00000500000000000000" pitchFamily="2" charset="-122"/>
                  <a:ea typeface="字魂95号-手刻宋" panose="00000500000000000000" pitchFamily="2" charset="-122"/>
                </a:rPr>
                <a:t>·</a:t>
              </a:r>
              <a:r>
                <a:rPr lang="zh-CN" altLang="en-US" dirty="0">
                  <a:solidFill>
                    <a:schemeClr val="bg1"/>
                  </a:solidFill>
                  <a:latin typeface="字魂95号-手刻宋" panose="00000500000000000000" pitchFamily="2" charset="-122"/>
                  <a:ea typeface="字魂95号-手刻宋" panose="00000500000000000000" pitchFamily="2" charset="-122"/>
                </a:rPr>
                <a:t>大屏互动</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61" name="组合 60"/>
          <p:cNvGrpSpPr/>
          <p:nvPr/>
        </p:nvGrpSpPr>
        <p:grpSpPr>
          <a:xfrm>
            <a:off x="601345" y="4556125"/>
            <a:ext cx="3957320" cy="373380"/>
            <a:chOff x="948" y="3460"/>
            <a:chExt cx="6232" cy="588"/>
          </a:xfrm>
        </p:grpSpPr>
        <p:sp>
          <p:nvSpPr>
            <p:cNvPr id="62" name="文本框 61"/>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19:40-19:45</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63" name="矩形 62"/>
            <p:cNvSpPr/>
            <p:nvPr/>
          </p:nvSpPr>
          <p:spPr>
            <a:xfrm>
              <a:off x="3342" y="3460"/>
              <a:ext cx="3838" cy="588"/>
            </a:xfrm>
            <a:prstGeom prst="rect">
              <a:avLst/>
            </a:prstGeom>
          </p:spPr>
          <p:txBody>
            <a:bodyPr wrap="square">
              <a:spAutoFit/>
            </a:bodyPr>
            <a:lstStyle/>
            <a:p>
              <a:pPr>
                <a:lnSpc>
                  <a:spcPts val="2200"/>
                </a:lnSpc>
              </a:pPr>
              <a:r>
                <a:rPr lang="zh-CN" altLang="en-US" dirty="0">
                  <a:solidFill>
                    <a:schemeClr val="bg1"/>
                  </a:solidFill>
                  <a:latin typeface="字魂95号-手刻宋" panose="00000500000000000000" pitchFamily="2" charset="-122"/>
                  <a:ea typeface="字魂95号-手刻宋" panose="00000500000000000000" pitchFamily="2" charset="-122"/>
                </a:rPr>
                <a:t>团队表演</a:t>
              </a:r>
              <a:r>
                <a:rPr lang="en-US" altLang="zh-CN" dirty="0">
                  <a:solidFill>
                    <a:schemeClr val="bg1"/>
                  </a:solidFill>
                  <a:latin typeface="字魂95号-手刻宋" panose="00000500000000000000" pitchFamily="2" charset="-122"/>
                  <a:ea typeface="字魂95号-手刻宋" panose="00000500000000000000" pitchFamily="2" charset="-122"/>
                </a:rPr>
                <a:t>·</a:t>
              </a:r>
              <a:r>
                <a:rPr lang="zh-CN" altLang="en-US" dirty="0">
                  <a:solidFill>
                    <a:schemeClr val="bg1"/>
                  </a:solidFill>
                  <a:latin typeface="字魂95号-手刻宋" panose="00000500000000000000" pitchFamily="2" charset="-122"/>
                  <a:ea typeface="字魂95号-手刻宋" panose="00000500000000000000" pitchFamily="2" charset="-122"/>
                </a:rPr>
                <a:t>脱口秀</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64" name="组合 63"/>
          <p:cNvGrpSpPr/>
          <p:nvPr/>
        </p:nvGrpSpPr>
        <p:grpSpPr>
          <a:xfrm>
            <a:off x="601345" y="4937125"/>
            <a:ext cx="3957320" cy="373380"/>
            <a:chOff x="948" y="3460"/>
            <a:chExt cx="6232" cy="588"/>
          </a:xfrm>
        </p:grpSpPr>
        <p:sp>
          <p:nvSpPr>
            <p:cNvPr id="65" name="文本框 64"/>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19:45-19:50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66" name="矩形 65"/>
            <p:cNvSpPr/>
            <p:nvPr/>
          </p:nvSpPr>
          <p:spPr>
            <a:xfrm>
              <a:off x="3342" y="3460"/>
              <a:ext cx="3838" cy="588"/>
            </a:xfrm>
            <a:prstGeom prst="rect">
              <a:avLst/>
            </a:prstGeom>
          </p:spPr>
          <p:txBody>
            <a:bodyPr wrap="square">
              <a:spAutoFit/>
            </a:bodyPr>
            <a:lstStyle/>
            <a:p>
              <a:pPr>
                <a:lnSpc>
                  <a:spcPts val="2200"/>
                </a:lnSpc>
              </a:pPr>
              <a:r>
                <a:rPr lang="zh-CN" dirty="0">
                  <a:solidFill>
                    <a:schemeClr val="bg1"/>
                  </a:solidFill>
                  <a:latin typeface="字魂95号-手刻宋" panose="00000500000000000000" pitchFamily="2" charset="-122"/>
                  <a:ea typeface="字魂95号-手刻宋" panose="00000500000000000000" pitchFamily="2" charset="-122"/>
                </a:rPr>
                <a:t>互动游戏</a:t>
              </a:r>
              <a:r>
                <a:rPr lang="en-US" altLang="zh-CN" dirty="0">
                  <a:solidFill>
                    <a:schemeClr val="bg1"/>
                  </a:solidFill>
                  <a:latin typeface="字魂95号-手刻宋" panose="00000500000000000000" pitchFamily="2" charset="-122"/>
                  <a:ea typeface="字魂95号-手刻宋" panose="00000500000000000000" pitchFamily="2" charset="-122"/>
                </a:rPr>
                <a:t>·</a:t>
              </a:r>
              <a:r>
                <a:rPr lang="zh-CN" altLang="en-US" dirty="0">
                  <a:solidFill>
                    <a:schemeClr val="bg1"/>
                  </a:solidFill>
                  <a:latin typeface="字魂95号-手刻宋" panose="00000500000000000000" pitchFamily="2" charset="-122"/>
                  <a:ea typeface="字魂95号-手刻宋" panose="00000500000000000000" pitchFamily="2" charset="-122"/>
                </a:rPr>
                <a:t>蒙眼互打</a:t>
              </a:r>
              <a:endParaRPr lang="zh-CN" altLang="en-US"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67" name="组合 66"/>
          <p:cNvGrpSpPr/>
          <p:nvPr/>
        </p:nvGrpSpPr>
        <p:grpSpPr>
          <a:xfrm>
            <a:off x="601980" y="5318125"/>
            <a:ext cx="3957320" cy="373380"/>
            <a:chOff x="948" y="3460"/>
            <a:chExt cx="6232" cy="588"/>
          </a:xfrm>
        </p:grpSpPr>
        <p:sp>
          <p:nvSpPr>
            <p:cNvPr id="68" name="文本框 67"/>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19:50-20:00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69" name="矩形 68"/>
            <p:cNvSpPr/>
            <p:nvPr/>
          </p:nvSpPr>
          <p:spPr>
            <a:xfrm>
              <a:off x="3342" y="3460"/>
              <a:ext cx="3838" cy="588"/>
            </a:xfrm>
            <a:prstGeom prst="rect">
              <a:avLst/>
            </a:prstGeom>
          </p:spPr>
          <p:txBody>
            <a:bodyPr wrap="square">
              <a:spAutoFit/>
            </a:bodyPr>
            <a:lstStyle/>
            <a:p>
              <a:pPr>
                <a:lnSpc>
                  <a:spcPts val="2200"/>
                </a:lnSpc>
              </a:pPr>
              <a:r>
                <a:rPr lang="zh-CN" dirty="0">
                  <a:solidFill>
                    <a:schemeClr val="bg1"/>
                  </a:solidFill>
                  <a:latin typeface="字魂95号-手刻宋" panose="00000500000000000000" pitchFamily="2" charset="-122"/>
                  <a:ea typeface="字魂95号-手刻宋" panose="00000500000000000000" pitchFamily="2" charset="-122"/>
                </a:rPr>
                <a:t>红包雨环节</a:t>
              </a:r>
              <a:endParaRPr lang="zh-CN" dirty="0">
                <a:solidFill>
                  <a:schemeClr val="bg1"/>
                </a:solidFill>
                <a:latin typeface="字魂95号-手刻宋" panose="00000500000000000000" pitchFamily="2" charset="-122"/>
                <a:ea typeface="字魂95号-手刻宋" panose="00000500000000000000" pitchFamily="2" charset="-122"/>
              </a:endParaRPr>
            </a:p>
          </p:txBody>
        </p:sp>
      </p:grpSp>
      <p:grpSp>
        <p:nvGrpSpPr>
          <p:cNvPr id="70" name="组合 69"/>
          <p:cNvGrpSpPr/>
          <p:nvPr/>
        </p:nvGrpSpPr>
        <p:grpSpPr>
          <a:xfrm>
            <a:off x="601980" y="5704205"/>
            <a:ext cx="3957320" cy="373380"/>
            <a:chOff x="948" y="3460"/>
            <a:chExt cx="6232" cy="588"/>
          </a:xfrm>
        </p:grpSpPr>
        <p:sp>
          <p:nvSpPr>
            <p:cNvPr id="71" name="文本框 70"/>
            <p:cNvSpPr txBox="1"/>
            <p:nvPr/>
          </p:nvSpPr>
          <p:spPr>
            <a:xfrm>
              <a:off x="948" y="3468"/>
              <a:ext cx="2393" cy="580"/>
            </a:xfrm>
            <a:prstGeom prst="rect">
              <a:avLst/>
            </a:prstGeom>
            <a:noFill/>
          </p:spPr>
          <p:txBody>
            <a:bodyPr wrap="square" rtlCol="0">
              <a:spAutoFit/>
            </a:bodyPr>
            <a:lstStyle/>
            <a:p>
              <a:r>
                <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rPr>
                <a:t>20:00-20:10</a:t>
              </a:r>
              <a:endParaRPr lang="en-US" altLang="zh-CN" dirty="0">
                <a:gradFill>
                  <a:gsLst>
                    <a:gs pos="0">
                      <a:srgbClr val="B38E5B"/>
                    </a:gs>
                    <a:gs pos="57000">
                      <a:srgbClr val="F4D379"/>
                    </a:gs>
                    <a:gs pos="24000">
                      <a:srgbClr val="E5B761"/>
                    </a:gs>
                    <a:gs pos="77000">
                      <a:srgbClr val="E5B761"/>
                    </a:gs>
                    <a:gs pos="100000">
                      <a:srgbClr val="B38E5B"/>
                    </a:gs>
                  </a:gsLst>
                  <a:lin ang="5400000" scaled="1"/>
                </a:gradFill>
                <a:latin typeface="字魂95号-手刻宋" panose="00000500000000000000" pitchFamily="2" charset="-122"/>
                <a:ea typeface="字魂95号-手刻宋" panose="00000500000000000000" pitchFamily="2" charset="-122"/>
              </a:endParaRPr>
            </a:p>
          </p:txBody>
        </p:sp>
        <p:sp>
          <p:nvSpPr>
            <p:cNvPr id="72" name="矩形 71"/>
            <p:cNvSpPr/>
            <p:nvPr/>
          </p:nvSpPr>
          <p:spPr>
            <a:xfrm>
              <a:off x="3342" y="3460"/>
              <a:ext cx="3838" cy="588"/>
            </a:xfrm>
            <a:prstGeom prst="rect">
              <a:avLst/>
            </a:prstGeom>
          </p:spPr>
          <p:txBody>
            <a:bodyPr wrap="square">
              <a:spAutoFit/>
            </a:bodyPr>
            <a:lstStyle/>
            <a:p>
              <a:pPr>
                <a:lnSpc>
                  <a:spcPts val="2200"/>
                </a:lnSpc>
              </a:pPr>
              <a:r>
                <a:rPr lang="zh-CN" dirty="0">
                  <a:solidFill>
                    <a:schemeClr val="bg1"/>
                  </a:solidFill>
                  <a:latin typeface="字魂95号-手刻宋" panose="00000500000000000000" pitchFamily="2" charset="-122"/>
                  <a:ea typeface="字魂95号-手刻宋" panose="00000500000000000000" pitchFamily="2" charset="-122"/>
                </a:rPr>
                <a:t>团队合唱</a:t>
              </a:r>
              <a:endParaRPr lang="zh-CN" dirty="0">
                <a:solidFill>
                  <a:schemeClr val="bg1"/>
                </a:solidFill>
                <a:latin typeface="字魂95号-手刻宋" panose="00000500000000000000" pitchFamily="2" charset="-122"/>
                <a:ea typeface="字魂95号-手刻宋" panose="00000500000000000000" pitchFamily="2"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8773">
        <p:random/>
      </p:transition>
    </mc:Choice>
    <mc:Fallback>
      <p:transition spd="slow" advTm="877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heel(1)">
                                      <p:cBhvr>
                                        <p:cTn id="24" dur="2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69290" y="600075"/>
            <a:ext cx="10671175" cy="5165090"/>
            <a:chOff x="1054" y="945"/>
            <a:chExt cx="16805" cy="8134"/>
          </a:xfrm>
        </p:grpSpPr>
        <p:pic>
          <p:nvPicPr>
            <p:cNvPr id="35" name="图片 34" descr="D:\桌面\webp.webp.jpgwebp.webp"/>
            <p:cNvPicPr>
              <a:picLocks noChangeAspect="1"/>
            </p:cNvPicPr>
            <p:nvPr/>
          </p:nvPicPr>
          <p:blipFill>
            <a:blip r:embed="rId2"/>
            <a:srcRect/>
            <a:stretch>
              <a:fillRect/>
            </a:stretch>
          </p:blipFill>
          <p:spPr>
            <a:xfrm>
              <a:off x="1054" y="2788"/>
              <a:ext cx="9430" cy="6291"/>
            </a:xfrm>
            <a:custGeom>
              <a:avLst/>
              <a:gdLst>
                <a:gd name="connsiteX0" fmla="*/ 0 w 4078515"/>
                <a:gd name="connsiteY0" fmla="*/ 0 h 5533572"/>
                <a:gd name="connsiteX1" fmla="*/ 4078515 w 4078515"/>
                <a:gd name="connsiteY1" fmla="*/ 0 h 5533572"/>
                <a:gd name="connsiteX2" fmla="*/ 4078515 w 4078515"/>
                <a:gd name="connsiteY2" fmla="*/ 5533572 h 5533572"/>
                <a:gd name="connsiteX3" fmla="*/ 0 w 4078515"/>
                <a:gd name="connsiteY3" fmla="*/ 5533572 h 5533572"/>
              </a:gdLst>
              <a:ahLst/>
              <a:cxnLst>
                <a:cxn ang="0">
                  <a:pos x="connsiteX0" y="connsiteY0"/>
                </a:cxn>
                <a:cxn ang="0">
                  <a:pos x="connsiteX1" y="connsiteY1"/>
                </a:cxn>
                <a:cxn ang="0">
                  <a:pos x="connsiteX2" y="connsiteY2"/>
                </a:cxn>
                <a:cxn ang="0">
                  <a:pos x="connsiteX3" y="connsiteY3"/>
                </a:cxn>
              </a:cxnLst>
              <a:rect l="l" t="t" r="r" b="b"/>
              <a:pathLst>
                <a:path w="4078515" h="5533572">
                  <a:moveTo>
                    <a:pt x="0" y="0"/>
                  </a:moveTo>
                  <a:lnTo>
                    <a:pt x="4078515" y="0"/>
                  </a:lnTo>
                  <a:lnTo>
                    <a:pt x="4078515" y="5533572"/>
                  </a:lnTo>
                  <a:lnTo>
                    <a:pt x="0" y="5533572"/>
                  </a:lnTo>
                  <a:close/>
                </a:path>
              </a:pathLst>
            </a:custGeom>
            <a:effectLst>
              <a:outerShdw blurRad="50800" dist="38100" dir="2700000" algn="tl" rotWithShape="0">
                <a:prstClr val="black">
                  <a:alpha val="40000"/>
                </a:prstClr>
              </a:outerShdw>
            </a:effectLst>
          </p:spPr>
        </p:pic>
        <p:grpSp>
          <p:nvGrpSpPr>
            <p:cNvPr id="4" name="组合 3"/>
            <p:cNvGrpSpPr/>
            <p:nvPr/>
          </p:nvGrpSpPr>
          <p:grpSpPr>
            <a:xfrm>
              <a:off x="11582" y="2729"/>
              <a:ext cx="5014" cy="1084"/>
              <a:chOff x="5883815" y="2018678"/>
              <a:chExt cx="4450356" cy="811609"/>
            </a:xfrm>
            <a:solidFill>
              <a:srgbClr val="C00000"/>
            </a:solidFill>
          </p:grpSpPr>
          <p:sp>
            <p:nvSpPr>
              <p:cNvPr id="10" name="矩形 9"/>
              <p:cNvSpPr/>
              <p:nvPr/>
            </p:nvSpPr>
            <p:spPr>
              <a:xfrm>
                <a:off x="6096000" y="2115652"/>
                <a:ext cx="4238171" cy="7146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9414506">
                <a:off x="5883815" y="2018678"/>
                <a:ext cx="639109" cy="6151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2013" y="3046"/>
              <a:ext cx="3968" cy="628"/>
            </a:xfrm>
            <a:prstGeom prst="rect">
              <a:avLst/>
            </a:prstGeom>
          </p:spPr>
          <p:txBody>
            <a:bodyPr wrap="none">
              <a:spAutoFit/>
            </a:bodyPr>
            <a:lstStyle/>
            <a:p>
              <a:pPr>
                <a:defRPr/>
              </a:pPr>
              <a:r>
                <a:rPr lang="zh-CN" altLang="en-US" sz="2000" spc="300">
                  <a:solidFill>
                    <a:schemeClr val="bg1"/>
                  </a:solidFill>
                  <a:latin typeface="字魂96号-虎啸手书" panose="00000500000000000000" charset="-122"/>
                  <a:ea typeface="字魂96号-虎啸手书" panose="00000500000000000000" charset="-122"/>
                </a:rPr>
                <a:t>城市团队依次入场</a:t>
              </a:r>
              <a:endParaRPr lang="zh-CN" altLang="en-US" sz="2000" spc="300">
                <a:solidFill>
                  <a:schemeClr val="bg1"/>
                </a:solidFill>
                <a:latin typeface="字魂96号-虎啸手书" panose="00000500000000000000" charset="-122"/>
                <a:ea typeface="字魂96号-虎啸手书" panose="00000500000000000000" charset="-122"/>
              </a:endParaRPr>
            </a:p>
          </p:txBody>
        </p:sp>
        <p:grpSp>
          <p:nvGrpSpPr>
            <p:cNvPr id="7" name="组合 6"/>
            <p:cNvGrpSpPr/>
            <p:nvPr/>
          </p:nvGrpSpPr>
          <p:grpSpPr>
            <a:xfrm>
              <a:off x="1069" y="945"/>
              <a:ext cx="9221" cy="628"/>
              <a:chOff x="858" y="688"/>
              <a:chExt cx="9221" cy="628"/>
            </a:xfrm>
          </p:grpSpPr>
          <p:sp>
            <p:nvSpPr>
              <p:cNvPr id="8" name="文本框 7"/>
              <p:cNvSpPr txBox="1"/>
              <p:nvPr/>
            </p:nvSpPr>
            <p:spPr>
              <a:xfrm>
                <a:off x="858" y="688"/>
                <a:ext cx="2291" cy="628"/>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9" name="文本框 8"/>
              <p:cNvSpPr txBox="1"/>
              <p:nvPr/>
            </p:nvSpPr>
            <p:spPr>
              <a:xfrm>
                <a:off x="3149" y="688"/>
                <a:ext cx="6930" cy="628"/>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员工入场</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grpSp>
        <p:sp>
          <p:nvSpPr>
            <p:cNvPr id="6" name="object 5"/>
            <p:cNvSpPr txBox="1"/>
            <p:nvPr/>
          </p:nvSpPr>
          <p:spPr>
            <a:xfrm>
              <a:off x="11821" y="4819"/>
              <a:ext cx="6038" cy="1740"/>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各城市团队领导披挂上阵带领团队成员朝着目标不断奋进前行。以拳力以赴之姿向</a:t>
              </a:r>
              <a:r>
                <a:rPr lang="en-US" alt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2023</a:t>
              </a:r>
              <a:r>
                <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进发。</a:t>
              </a:r>
              <a:endPar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708140" y="431800"/>
            <a:ext cx="4985385" cy="6403975"/>
            <a:chOff x="10564" y="680"/>
            <a:chExt cx="7851" cy="10085"/>
          </a:xfrm>
        </p:grpSpPr>
        <p:pic>
          <p:nvPicPr>
            <p:cNvPr id="8" name="图片 7" descr="D:\桌面\6擂台02.jpg6擂台02"/>
            <p:cNvPicPr>
              <a:picLocks noChangeAspect="1"/>
            </p:cNvPicPr>
            <p:nvPr/>
          </p:nvPicPr>
          <p:blipFill>
            <a:blip r:embed="rId2"/>
            <a:srcRect/>
            <a:stretch>
              <a:fillRect/>
            </a:stretch>
          </p:blipFill>
          <p:spPr>
            <a:xfrm>
              <a:off x="11126" y="680"/>
              <a:ext cx="7289" cy="9651"/>
            </a:xfrm>
            <a:prstGeom prst="rect">
              <a:avLst/>
            </a:prstGeom>
          </p:spPr>
        </p:pic>
        <p:cxnSp>
          <p:nvCxnSpPr>
            <p:cNvPr id="6" name="直接连接符 5"/>
            <p:cNvCxnSpPr/>
            <p:nvPr/>
          </p:nvCxnSpPr>
          <p:spPr>
            <a:xfrm>
              <a:off x="10564" y="680"/>
              <a:ext cx="6" cy="100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78815" y="600075"/>
            <a:ext cx="1454785" cy="398780"/>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13" name="文本框 12"/>
          <p:cNvSpPr txBox="1"/>
          <p:nvPr/>
        </p:nvSpPr>
        <p:spPr>
          <a:xfrm>
            <a:off x="2133600" y="600075"/>
            <a:ext cx="4400550" cy="398780"/>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外场互动拍照</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sp>
        <p:nvSpPr>
          <p:cNvPr id="14" name="object 5"/>
          <p:cNvSpPr txBox="1"/>
          <p:nvPr/>
        </p:nvSpPr>
        <p:spPr>
          <a:xfrm>
            <a:off x="678815" y="2067560"/>
            <a:ext cx="5483225" cy="1871980"/>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他们枕戈以待、在工作中挥洒汗水。传递无畏、勇敢、</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积极向上的××精神。</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在</a:t>
            </a:r>
            <a:r>
              <a:rPr lang="en-US" alt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2021</a:t>
            </a:r>
            <a:r>
              <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的市场困境中，他们突出重围，聚焦对手的细微动态，精准出击，展现每一个××人坚毅有策略的拳手姿态。</a:t>
            </a:r>
            <a:endPar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394970" y="615950"/>
            <a:ext cx="11901805" cy="3491865"/>
            <a:chOff x="457" y="1737"/>
            <a:chExt cx="18743" cy="5499"/>
          </a:xfrm>
        </p:grpSpPr>
        <p:sp>
          <p:nvSpPr>
            <p:cNvPr id="144" name="椭圆 143"/>
            <p:cNvSpPr/>
            <p:nvPr/>
          </p:nvSpPr>
          <p:spPr>
            <a:xfrm>
              <a:off x="457" y="1737"/>
              <a:ext cx="1200" cy="1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754" y="2646"/>
              <a:ext cx="6446" cy="822"/>
              <a:chOff x="1313" y="16"/>
              <a:chExt cx="7890" cy="822"/>
            </a:xfrm>
          </p:grpSpPr>
          <p:sp>
            <p:nvSpPr>
              <p:cNvPr id="37" name="矩形 36"/>
              <p:cNvSpPr/>
              <p:nvPr/>
            </p:nvSpPr>
            <p:spPr>
              <a:xfrm>
                <a:off x="1313" y="556"/>
                <a:ext cx="5775" cy="1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324" y="16"/>
                <a:ext cx="7879" cy="822"/>
              </a:xfrm>
              <a:prstGeom prst="rect">
                <a:avLst/>
              </a:prstGeom>
              <a:noFill/>
            </p:spPr>
            <p:txBody>
              <a:bodyPr wrap="square" rtlCol="0">
                <a:spAutoFit/>
              </a:bodyPr>
              <a:lstStyle/>
              <a:p>
                <a:r>
                  <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领导致辞</a:t>
                </a:r>
                <a:endParaRPr lang="zh-CN" sz="280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sp>
          <p:nvSpPr>
            <p:cNvPr id="73" name="文本框 72"/>
            <p:cNvSpPr txBox="1"/>
            <p:nvPr/>
          </p:nvSpPr>
          <p:spPr>
            <a:xfrm>
              <a:off x="12754" y="4184"/>
              <a:ext cx="5033" cy="3052"/>
            </a:xfrm>
            <a:prstGeom prst="rect">
              <a:avLst/>
            </a:prstGeom>
            <a:noFill/>
          </p:spPr>
          <p:txBody>
            <a:bodyPr wrap="square" rtlCol="0">
              <a:spAutoFit/>
            </a:bodyPr>
            <a:lstStyle/>
            <a:p>
              <a:pPr>
                <a:lnSpc>
                  <a:spcPct val="150000"/>
                </a:lnSpc>
              </a:pP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sym typeface="+mn-ea"/>
                </a:rPr>
                <a:t>20</a:t>
              </a:r>
              <a:r>
                <a:rPr lang="en-US" altLang="zh-CN"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sym typeface="+mn-ea"/>
                </a:rPr>
                <a:t>21</a:t>
              </a:r>
              <a:r>
                <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sym typeface="+mn-ea"/>
                </a:rPr>
                <a:t>年一年的努力，每一位员工与某地产共成长。由领导进行开场致辞讲话，鼓舞士气，对于本年取得的成果进行表彰。感谢全体员工这一年的努力和付出。</a:t>
              </a:r>
              <a:endParaRPr lang="zh-CN" altLang="en-US" sz="160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sym typeface="+mn-ea"/>
              </a:endParaRPr>
            </a:p>
          </p:txBody>
        </p:sp>
      </p:grpSp>
      <p:pic>
        <p:nvPicPr>
          <p:cNvPr id="9" name="图片 8" descr="C:\Users\Administrator\Desktop\麦克1.jpg麦克1"/>
          <p:cNvPicPr>
            <a:picLocks noChangeAspect="1"/>
          </p:cNvPicPr>
          <p:nvPr/>
        </p:nvPicPr>
        <p:blipFill rotWithShape="1">
          <a:blip r:embed="rId2"/>
          <a:srcRect/>
          <a:stretch>
            <a:fillRect/>
          </a:stretch>
        </p:blipFill>
        <p:spPr>
          <a:xfrm>
            <a:off x="757555" y="1075690"/>
            <a:ext cx="6958330" cy="4705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708140" y="431800"/>
            <a:ext cx="4970780" cy="6403975"/>
            <a:chOff x="10564" y="680"/>
            <a:chExt cx="7828" cy="10085"/>
          </a:xfrm>
        </p:grpSpPr>
        <p:pic>
          <p:nvPicPr>
            <p:cNvPr id="8" name="图片 7" descr="D:\桌面\微信图片_20211204010716.jpg微信图片_20211204010716"/>
            <p:cNvPicPr>
              <a:picLocks noChangeAspect="1"/>
            </p:cNvPicPr>
            <p:nvPr/>
          </p:nvPicPr>
          <p:blipFill>
            <a:blip r:embed="rId2"/>
            <a:srcRect/>
            <a:stretch>
              <a:fillRect/>
            </a:stretch>
          </p:blipFill>
          <p:spPr>
            <a:xfrm>
              <a:off x="11149" y="680"/>
              <a:ext cx="7243" cy="9651"/>
            </a:xfrm>
            <a:prstGeom prst="rect">
              <a:avLst/>
            </a:prstGeom>
          </p:spPr>
        </p:pic>
        <p:cxnSp>
          <p:nvCxnSpPr>
            <p:cNvPr id="6" name="直接连接符 5"/>
            <p:cNvCxnSpPr/>
            <p:nvPr/>
          </p:nvCxnSpPr>
          <p:spPr>
            <a:xfrm>
              <a:off x="10564" y="680"/>
              <a:ext cx="6" cy="100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78815" y="600075"/>
            <a:ext cx="1454785" cy="398780"/>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13" name="文本框 12"/>
          <p:cNvSpPr txBox="1"/>
          <p:nvPr/>
        </p:nvSpPr>
        <p:spPr>
          <a:xfrm>
            <a:off x="2133600" y="600075"/>
            <a:ext cx="4400550" cy="398780"/>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团队舞蹈表演</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sp>
        <p:nvSpPr>
          <p:cNvPr id="14" name="object 5"/>
          <p:cNvSpPr txBox="1"/>
          <p:nvPr/>
        </p:nvSpPr>
        <p:spPr>
          <a:xfrm>
            <a:off x="678815" y="2067560"/>
            <a:ext cx="5483225" cy="1494790"/>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推荐表演今年大火节目《披荆斩棘》中的经典港风节目</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大湾区的哥哥们又回到公众视野延续港风热潮必会给整个年会场子带来一个小高潮。</a:t>
            </a:r>
            <a:endPar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endParaRPr lang="zh-CN" altLang="en-US"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78815" y="600075"/>
            <a:ext cx="10661650" cy="4695825"/>
            <a:chOff x="1069" y="945"/>
            <a:chExt cx="16790" cy="7395"/>
          </a:xfrm>
        </p:grpSpPr>
        <p:grpSp>
          <p:nvGrpSpPr>
            <p:cNvPr id="4" name="组合 3"/>
            <p:cNvGrpSpPr/>
            <p:nvPr/>
          </p:nvGrpSpPr>
          <p:grpSpPr>
            <a:xfrm>
              <a:off x="11582" y="2729"/>
              <a:ext cx="5014" cy="1084"/>
              <a:chOff x="5883815" y="2018678"/>
              <a:chExt cx="4450356" cy="811609"/>
            </a:xfrm>
            <a:solidFill>
              <a:srgbClr val="C00000"/>
            </a:solidFill>
          </p:grpSpPr>
          <p:sp>
            <p:nvSpPr>
              <p:cNvPr id="10" name="矩形 9"/>
              <p:cNvSpPr/>
              <p:nvPr/>
            </p:nvSpPr>
            <p:spPr>
              <a:xfrm>
                <a:off x="6096000" y="2115652"/>
                <a:ext cx="4238171" cy="7146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9414506">
                <a:off x="5883815" y="2018678"/>
                <a:ext cx="639109" cy="6151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2013" y="3046"/>
              <a:ext cx="3968" cy="628"/>
            </a:xfrm>
            <a:prstGeom prst="rect">
              <a:avLst/>
            </a:prstGeom>
          </p:spPr>
          <p:txBody>
            <a:bodyPr wrap="none">
              <a:spAutoFit/>
            </a:bodyPr>
            <a:lstStyle/>
            <a:p>
              <a:pPr>
                <a:defRPr/>
              </a:pPr>
              <a:r>
                <a:rPr lang="zh-CN" altLang="en-US" sz="2000" spc="300">
                  <a:solidFill>
                    <a:schemeClr val="bg1"/>
                  </a:solidFill>
                  <a:latin typeface="字魂96号-虎啸手书" panose="00000500000000000000" charset="-122"/>
                  <a:ea typeface="字魂96号-虎啸手书" panose="00000500000000000000" charset="-122"/>
                </a:rPr>
                <a:t>城市团队歌曲表演</a:t>
              </a:r>
              <a:endParaRPr lang="zh-CN" altLang="en-US" sz="2000" spc="300">
                <a:solidFill>
                  <a:schemeClr val="bg1"/>
                </a:solidFill>
                <a:latin typeface="字魂96号-虎啸手书" panose="00000500000000000000" charset="-122"/>
                <a:ea typeface="字魂96号-虎啸手书" panose="00000500000000000000" charset="-122"/>
              </a:endParaRPr>
            </a:p>
          </p:txBody>
        </p:sp>
        <p:grpSp>
          <p:nvGrpSpPr>
            <p:cNvPr id="7" name="组合 6"/>
            <p:cNvGrpSpPr/>
            <p:nvPr/>
          </p:nvGrpSpPr>
          <p:grpSpPr>
            <a:xfrm>
              <a:off x="1069" y="945"/>
              <a:ext cx="9221" cy="628"/>
              <a:chOff x="858" y="688"/>
              <a:chExt cx="9221" cy="628"/>
            </a:xfrm>
          </p:grpSpPr>
          <p:sp>
            <p:nvSpPr>
              <p:cNvPr id="8" name="文本框 7"/>
              <p:cNvSpPr txBox="1"/>
              <p:nvPr/>
            </p:nvSpPr>
            <p:spPr>
              <a:xfrm>
                <a:off x="858" y="688"/>
                <a:ext cx="2291" cy="628"/>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9" name="文本框 8"/>
              <p:cNvSpPr txBox="1"/>
              <p:nvPr/>
            </p:nvSpPr>
            <p:spPr>
              <a:xfrm>
                <a:off x="3149" y="688"/>
                <a:ext cx="6930" cy="628"/>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团队歌曲表演</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grpSp>
        <p:sp>
          <p:nvSpPr>
            <p:cNvPr id="6" name="object 5"/>
            <p:cNvSpPr txBox="1"/>
            <p:nvPr/>
          </p:nvSpPr>
          <p:spPr>
            <a:xfrm>
              <a:off x="11821" y="4819"/>
              <a:ext cx="6038" cy="3521"/>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契合年会主题推荐歌曲</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《年轻的战场》、《启程》、《少年》</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《追梦赤子心》</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励志的歌曲，打动着不少为生活拼搏努力的平凡人，能量满满的旋律给听众的内心无限触动，激发出大家内心的热血。</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grpSp>
      <p:pic>
        <p:nvPicPr>
          <p:cNvPr id="12" name="图片 11" descr="C:\Users\Administrator\Desktop\乐队表演.jpg乐队表演"/>
          <p:cNvPicPr>
            <a:picLocks noChangeAspect="1"/>
          </p:cNvPicPr>
          <p:nvPr/>
        </p:nvPicPr>
        <p:blipFill>
          <a:blip r:embed="rId2"/>
          <a:srcRect/>
          <a:stretch>
            <a:fillRect/>
          </a:stretch>
        </p:blipFill>
        <p:spPr>
          <a:xfrm>
            <a:off x="678815" y="1305560"/>
            <a:ext cx="6273165" cy="3999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78815" y="600075"/>
            <a:ext cx="10661650" cy="3213735"/>
            <a:chOff x="1069" y="945"/>
            <a:chExt cx="16790" cy="5061"/>
          </a:xfrm>
        </p:grpSpPr>
        <p:grpSp>
          <p:nvGrpSpPr>
            <p:cNvPr id="4" name="组合 3"/>
            <p:cNvGrpSpPr/>
            <p:nvPr/>
          </p:nvGrpSpPr>
          <p:grpSpPr>
            <a:xfrm>
              <a:off x="11582" y="2729"/>
              <a:ext cx="5014" cy="1084"/>
              <a:chOff x="5883815" y="2018678"/>
              <a:chExt cx="4450356" cy="811609"/>
            </a:xfrm>
            <a:solidFill>
              <a:srgbClr val="C00000"/>
            </a:solidFill>
          </p:grpSpPr>
          <p:sp>
            <p:nvSpPr>
              <p:cNvPr id="10" name="矩形 9"/>
              <p:cNvSpPr/>
              <p:nvPr/>
            </p:nvSpPr>
            <p:spPr>
              <a:xfrm>
                <a:off x="6096000" y="2115652"/>
                <a:ext cx="4238171" cy="7146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9414506">
                <a:off x="5883815" y="2018678"/>
                <a:ext cx="639109" cy="6151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2013" y="3046"/>
              <a:ext cx="3508" cy="628"/>
            </a:xfrm>
            <a:prstGeom prst="rect">
              <a:avLst/>
            </a:prstGeom>
          </p:spPr>
          <p:txBody>
            <a:bodyPr wrap="none">
              <a:spAutoFit/>
            </a:bodyPr>
            <a:lstStyle/>
            <a:p>
              <a:pPr>
                <a:defRPr/>
              </a:pPr>
              <a:r>
                <a:rPr lang="zh-CN" altLang="en-US" sz="2000" spc="300">
                  <a:solidFill>
                    <a:schemeClr val="bg1"/>
                  </a:solidFill>
                  <a:latin typeface="字魂96号-虎啸手书" panose="00000500000000000000" charset="-122"/>
                  <a:ea typeface="字魂96号-虎啸手书" panose="00000500000000000000" charset="-122"/>
                </a:rPr>
                <a:t>摇一摇大屏互动</a:t>
              </a:r>
              <a:endParaRPr lang="zh-CN" altLang="en-US" sz="2000" spc="300">
                <a:solidFill>
                  <a:schemeClr val="bg1"/>
                </a:solidFill>
                <a:latin typeface="字魂96号-虎啸手书" panose="00000500000000000000" charset="-122"/>
                <a:ea typeface="字魂96号-虎啸手书" panose="00000500000000000000" charset="-122"/>
              </a:endParaRPr>
            </a:p>
          </p:txBody>
        </p:sp>
        <p:grpSp>
          <p:nvGrpSpPr>
            <p:cNvPr id="7" name="组合 6"/>
            <p:cNvGrpSpPr/>
            <p:nvPr/>
          </p:nvGrpSpPr>
          <p:grpSpPr>
            <a:xfrm>
              <a:off x="1069" y="945"/>
              <a:ext cx="9221" cy="628"/>
              <a:chOff x="858" y="688"/>
              <a:chExt cx="9221" cy="628"/>
            </a:xfrm>
          </p:grpSpPr>
          <p:sp>
            <p:nvSpPr>
              <p:cNvPr id="8" name="文本框 7"/>
              <p:cNvSpPr txBox="1"/>
              <p:nvPr/>
            </p:nvSpPr>
            <p:spPr>
              <a:xfrm>
                <a:off x="858" y="688"/>
                <a:ext cx="2291" cy="628"/>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9" name="文本框 8"/>
              <p:cNvSpPr txBox="1"/>
              <p:nvPr/>
            </p:nvSpPr>
            <p:spPr>
              <a:xfrm>
                <a:off x="3149" y="688"/>
                <a:ext cx="6930" cy="628"/>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互动游戏</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grpSp>
        <p:sp>
          <p:nvSpPr>
            <p:cNvPr id="6" name="object 5"/>
            <p:cNvSpPr txBox="1"/>
            <p:nvPr/>
          </p:nvSpPr>
          <p:spPr>
            <a:xfrm>
              <a:off x="11821" y="4819"/>
              <a:ext cx="6038" cy="1187"/>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财神摇一摇游戏，全员参与的游戏。</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瞬间点燃全场气氛。</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grpSp>
      <p:pic>
        <p:nvPicPr>
          <p:cNvPr id="13" name="图片 12" descr="C:\Users\Administrator\Desktop\微信截图_20181123144213.jpg微信截图_20181123144213"/>
          <p:cNvPicPr>
            <a:picLocks noChangeAspect="1"/>
          </p:cNvPicPr>
          <p:nvPr/>
        </p:nvPicPr>
        <p:blipFill>
          <a:blip r:embed="rId2"/>
          <a:srcRect/>
          <a:stretch>
            <a:fillRect/>
          </a:stretch>
        </p:blipFill>
        <p:spPr>
          <a:xfrm>
            <a:off x="678815" y="1558925"/>
            <a:ext cx="5947410" cy="388683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78815" y="600075"/>
            <a:ext cx="10661650" cy="3454400"/>
            <a:chOff x="1069" y="945"/>
            <a:chExt cx="16790" cy="5440"/>
          </a:xfrm>
        </p:grpSpPr>
        <p:grpSp>
          <p:nvGrpSpPr>
            <p:cNvPr id="4" name="组合 3"/>
            <p:cNvGrpSpPr/>
            <p:nvPr/>
          </p:nvGrpSpPr>
          <p:grpSpPr>
            <a:xfrm>
              <a:off x="11582" y="2729"/>
              <a:ext cx="5014" cy="1084"/>
              <a:chOff x="5883815" y="2018678"/>
              <a:chExt cx="4450356" cy="811609"/>
            </a:xfrm>
            <a:solidFill>
              <a:srgbClr val="C00000"/>
            </a:solidFill>
          </p:grpSpPr>
          <p:sp>
            <p:nvSpPr>
              <p:cNvPr id="10" name="矩形 9"/>
              <p:cNvSpPr/>
              <p:nvPr/>
            </p:nvSpPr>
            <p:spPr>
              <a:xfrm>
                <a:off x="6096000" y="2115652"/>
                <a:ext cx="4238171" cy="7146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9414506">
                <a:off x="5883815" y="2018678"/>
                <a:ext cx="639109" cy="6151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2013" y="3046"/>
              <a:ext cx="3968" cy="628"/>
            </a:xfrm>
            <a:prstGeom prst="rect">
              <a:avLst/>
            </a:prstGeom>
          </p:spPr>
          <p:txBody>
            <a:bodyPr wrap="none">
              <a:spAutoFit/>
            </a:bodyPr>
            <a:lstStyle/>
            <a:p>
              <a:pPr>
                <a:defRPr/>
              </a:pPr>
              <a:r>
                <a:rPr lang="zh-CN" altLang="en-US" sz="2000" spc="300">
                  <a:solidFill>
                    <a:schemeClr val="bg1"/>
                  </a:solidFill>
                  <a:latin typeface="字魂96号-虎啸手书" panose="00000500000000000000" charset="-122"/>
                  <a:ea typeface="字魂96号-虎啸手书" panose="00000500000000000000" charset="-122"/>
                </a:rPr>
                <a:t>城市团队红包抽取</a:t>
              </a:r>
              <a:endParaRPr lang="zh-CN" altLang="en-US" sz="2000" spc="300">
                <a:solidFill>
                  <a:schemeClr val="bg1"/>
                </a:solidFill>
                <a:latin typeface="字魂96号-虎啸手书" panose="00000500000000000000" charset="-122"/>
                <a:ea typeface="字魂96号-虎啸手书" panose="00000500000000000000" charset="-122"/>
              </a:endParaRPr>
            </a:p>
          </p:txBody>
        </p:sp>
        <p:grpSp>
          <p:nvGrpSpPr>
            <p:cNvPr id="7" name="组合 6"/>
            <p:cNvGrpSpPr/>
            <p:nvPr/>
          </p:nvGrpSpPr>
          <p:grpSpPr>
            <a:xfrm>
              <a:off x="1069" y="945"/>
              <a:ext cx="9221" cy="628"/>
              <a:chOff x="858" y="688"/>
              <a:chExt cx="9221" cy="628"/>
            </a:xfrm>
          </p:grpSpPr>
          <p:sp>
            <p:nvSpPr>
              <p:cNvPr id="8" name="文本框 7"/>
              <p:cNvSpPr txBox="1"/>
              <p:nvPr/>
            </p:nvSpPr>
            <p:spPr>
              <a:xfrm>
                <a:off x="858" y="688"/>
                <a:ext cx="2291" cy="628"/>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9" name="文本框 8"/>
              <p:cNvSpPr txBox="1"/>
              <p:nvPr/>
            </p:nvSpPr>
            <p:spPr>
              <a:xfrm>
                <a:off x="3149" y="688"/>
                <a:ext cx="6930" cy="628"/>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红包雨</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grpSp>
        <p:sp>
          <p:nvSpPr>
            <p:cNvPr id="6" name="object 5"/>
            <p:cNvSpPr txBox="1"/>
            <p:nvPr/>
          </p:nvSpPr>
          <p:spPr>
            <a:xfrm>
              <a:off x="11821" y="4645"/>
              <a:ext cx="6038" cy="1740"/>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由集团领导、城市领导、团队领导分别发送不同金额的红包，通过大屏幕互动的形式抽取。</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grpSp>
      <p:pic>
        <p:nvPicPr>
          <p:cNvPr id="13" name="图片 12" descr="D:\桌面\微信截图_20211204011241.png微信截图_20211204011241"/>
          <p:cNvPicPr>
            <a:picLocks noChangeAspect="1"/>
          </p:cNvPicPr>
          <p:nvPr/>
        </p:nvPicPr>
        <p:blipFill>
          <a:blip r:embed="rId2"/>
          <a:srcRect/>
          <a:stretch>
            <a:fillRect/>
          </a:stretch>
        </p:blipFill>
        <p:spPr>
          <a:xfrm>
            <a:off x="678815" y="1801495"/>
            <a:ext cx="5947410" cy="340169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711950" y="591185"/>
            <a:ext cx="4872990" cy="5848985"/>
            <a:chOff x="10570" y="931"/>
            <a:chExt cx="7674" cy="9211"/>
          </a:xfrm>
        </p:grpSpPr>
        <p:pic>
          <p:nvPicPr>
            <p:cNvPr id="8" name="图片 7" descr="D:\桌面\webp.webp (1).jpgwebp.webp (1)"/>
            <p:cNvPicPr>
              <a:picLocks noChangeAspect="1"/>
            </p:cNvPicPr>
            <p:nvPr/>
          </p:nvPicPr>
          <p:blipFill>
            <a:blip r:embed="rId2"/>
            <a:srcRect/>
            <a:stretch>
              <a:fillRect/>
            </a:stretch>
          </p:blipFill>
          <p:spPr>
            <a:xfrm>
              <a:off x="11001" y="945"/>
              <a:ext cx="7243" cy="9197"/>
            </a:xfrm>
            <a:prstGeom prst="rect">
              <a:avLst/>
            </a:prstGeom>
          </p:spPr>
        </p:pic>
        <p:cxnSp>
          <p:nvCxnSpPr>
            <p:cNvPr id="6" name="直接连接符 5"/>
            <p:cNvCxnSpPr/>
            <p:nvPr/>
          </p:nvCxnSpPr>
          <p:spPr>
            <a:xfrm>
              <a:off x="10570" y="931"/>
              <a:ext cx="0" cy="91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78815" y="600075"/>
            <a:ext cx="1454785" cy="398780"/>
          </a:xfrm>
          <a:prstGeom prst="rect">
            <a:avLst/>
          </a:prstGeom>
          <a:solidFill>
            <a:srgbClr val="C00000"/>
          </a:solidFill>
        </p:spPr>
        <p:txBody>
          <a:bodyPr wrap="square" rtlCol="0">
            <a:spAutoFit/>
          </a:bodyPr>
          <a:lstStyle/>
          <a:p>
            <a:r>
              <a:rPr lang="zh-CN" altLang="en-US" sz="2000">
                <a:solidFill>
                  <a:schemeClr val="bg1"/>
                </a:solidFill>
                <a:latin typeface="字魂96号-虎啸手书" panose="00000500000000000000" charset="-122"/>
                <a:ea typeface="字魂96号-虎啸手书" panose="00000500000000000000" charset="-122"/>
              </a:rPr>
              <a:t>拳力以赴</a:t>
            </a:r>
            <a:endParaRPr lang="zh-CN" altLang="en-US" sz="2000">
              <a:solidFill>
                <a:schemeClr val="bg1"/>
              </a:solidFill>
              <a:latin typeface="字魂96号-虎啸手书" panose="00000500000000000000" charset="-122"/>
              <a:ea typeface="字魂96号-虎啸手书" panose="00000500000000000000" charset="-122"/>
            </a:endParaRPr>
          </a:p>
        </p:txBody>
      </p:sp>
      <p:sp>
        <p:nvSpPr>
          <p:cNvPr id="13" name="文本框 12"/>
          <p:cNvSpPr txBox="1"/>
          <p:nvPr/>
        </p:nvSpPr>
        <p:spPr>
          <a:xfrm>
            <a:off x="2133600" y="600075"/>
            <a:ext cx="4400550" cy="398780"/>
          </a:xfrm>
          <a:prstGeom prst="rect">
            <a:avLst/>
          </a:prstGeom>
          <a:noFill/>
          <a:ln>
            <a:solidFill>
              <a:schemeClr val="bg1">
                <a:lumMod val="75000"/>
                <a:alpha val="50000"/>
              </a:schemeClr>
            </a:solidFill>
          </a:ln>
        </p:spPr>
        <p:txBody>
          <a:bodyPr wrap="square" rtlCol="0">
            <a:spAutoFit/>
          </a:bodyPr>
          <a:lstStyle/>
          <a:p>
            <a:r>
              <a:rPr lang="zh-CN" sz="2000">
                <a:latin typeface="字魂96号-虎啸手书" panose="00000500000000000000" charset="-122"/>
                <a:ea typeface="字魂96号-虎啸手书" panose="00000500000000000000" charset="-122"/>
                <a:cs typeface="字魂100号-方方先锋体" panose="00000500000000000000" charset="-122"/>
              </a:rPr>
              <a:t>互动游戏蒙眼互打</a:t>
            </a:r>
            <a:endParaRPr lang="zh-CN" sz="2000">
              <a:latin typeface="字魂96号-虎啸手书" panose="00000500000000000000" charset="-122"/>
              <a:ea typeface="字魂96号-虎啸手书" panose="00000500000000000000" charset="-122"/>
              <a:cs typeface="字魂100号-方方先锋体" panose="00000500000000000000" charset="-122"/>
            </a:endParaRPr>
          </a:p>
        </p:txBody>
      </p:sp>
      <p:sp>
        <p:nvSpPr>
          <p:cNvPr id="14" name="object 5"/>
          <p:cNvSpPr txBox="1"/>
          <p:nvPr/>
        </p:nvSpPr>
        <p:spPr>
          <a:xfrm>
            <a:off x="678815" y="2067560"/>
            <a:ext cx="5483225" cy="1104900"/>
          </a:xfrm>
          <a:prstGeom prst="rect">
            <a:avLst/>
          </a:prstGeom>
        </p:spPr>
        <p:txBody>
          <a:bodyPr vert="horz" wrap="square" lIns="0" tIns="12700" rIns="0" bIns="0" rtlCol="0">
            <a:spAutoFit/>
          </a:bodyPr>
          <a:lstStyle/>
          <a:p>
            <a:pPr marL="12700" marR="5080">
              <a:lnSpc>
                <a:spcPct val="148000"/>
              </a:lnSpc>
              <a:spcBef>
                <a:spcPts val="100"/>
              </a:spcBef>
            </a:pPr>
            <a:r>
              <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rPr>
              <a:t>比赛不仅是身体的对抗，更是策略的碰撞，在蒙眼中，将体力合理分配。抓住对手疲态接连出击。通过游戏，展现出坚毅有策略的一面。</a:t>
            </a:r>
            <a:endParaRPr lang="zh-CN" sz="1600" dirty="0">
              <a:solidFill>
                <a:srgbClr val="40404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323"/>
          <p:cNvPicPr>
            <a:picLocks noChangeAspect="1"/>
          </p:cNvPicPr>
          <p:nvPr/>
        </p:nvPicPr>
        <p:blipFill>
          <a:blip r:embed="rId1"/>
          <a:stretch>
            <a:fillRect/>
          </a:stretch>
        </p:blipFill>
        <p:spPr>
          <a:xfrm>
            <a:off x="0" y="0"/>
            <a:ext cx="12192000" cy="6857365"/>
          </a:xfrm>
          <a:prstGeom prst="rect">
            <a:avLst/>
          </a:prstGeom>
        </p:spPr>
      </p:pic>
      <p:sp>
        <p:nvSpPr>
          <p:cNvPr id="3" name="矩形 2"/>
          <p:cNvSpPr/>
          <p:nvPr/>
        </p:nvSpPr>
        <p:spPr>
          <a:xfrm>
            <a:off x="215265" y="170815"/>
            <a:ext cx="11761470" cy="6515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74980" y="500380"/>
            <a:ext cx="3714115" cy="1096645"/>
            <a:chOff x="336" y="7851"/>
            <a:chExt cx="5849" cy="1727"/>
          </a:xfrm>
        </p:grpSpPr>
        <p:sp>
          <p:nvSpPr>
            <p:cNvPr id="8" name="文本框 7"/>
            <p:cNvSpPr txBox="1"/>
            <p:nvPr/>
          </p:nvSpPr>
          <p:spPr>
            <a:xfrm>
              <a:off x="336" y="7851"/>
              <a:ext cx="2467" cy="1016"/>
            </a:xfrm>
            <a:prstGeom prst="rect">
              <a:avLst/>
            </a:prstGeom>
            <a:noFill/>
          </p:spPr>
          <p:txBody>
            <a:bodyPr wrap="square" rtlCol="0">
              <a:spAutoFit/>
            </a:bodyPr>
            <a:lstStyle/>
            <a:p>
              <a:pPr lvl="0" algn="l">
                <a:buClrTx/>
                <a:buSzTx/>
                <a:buFontTx/>
              </a:pPr>
              <a:r>
                <a:rPr lang="zh-CN" altLang="en-US" sz="3600" spc="300" dirty="0">
                  <a:solidFill>
                    <a:srgbClr val="C00000"/>
                  </a:solidFill>
                  <a:latin typeface="字魂96号-虎啸手书" panose="00000500000000000000" charset="-122"/>
                  <a:ea typeface="字魂96号-虎啸手书" panose="00000500000000000000" charset="-122"/>
                  <a:sym typeface="+mn-ea"/>
                </a:rPr>
                <a:t>2023</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sp>
          <p:nvSpPr>
            <p:cNvPr id="37" name="文本框 36"/>
            <p:cNvSpPr txBox="1"/>
            <p:nvPr/>
          </p:nvSpPr>
          <p:spPr>
            <a:xfrm>
              <a:off x="336" y="8737"/>
              <a:ext cx="5849" cy="841"/>
            </a:xfrm>
            <a:prstGeom prst="rect">
              <a:avLst/>
            </a:prstGeom>
            <a:noFill/>
          </p:spPr>
          <p:txBody>
            <a:bodyPr wrap="square" rtlCol="0">
              <a:spAutoFit/>
            </a:bodyPr>
            <a:lstStyle/>
            <a:p>
              <a:pPr lvl="0" algn="l">
                <a:lnSpc>
                  <a:spcPct val="80000"/>
                </a:lnSpc>
                <a:buClrTx/>
                <a:buSzTx/>
                <a:buFontTx/>
              </a:pPr>
              <a:r>
                <a:rPr lang="en-US" altLang="zh-CN" sz="3600" spc="300" dirty="0">
                  <a:solidFill>
                    <a:srgbClr val="C00000"/>
                  </a:solidFill>
                  <a:latin typeface="字魂96号-虎啸手书" panose="00000500000000000000" charset="-122"/>
                  <a:ea typeface="字魂96号-虎啸手书" panose="00000500000000000000" charset="-122"/>
                  <a:sym typeface="+mn-ea"/>
                </a:rPr>
                <a:t>A</a:t>
              </a:r>
              <a:r>
                <a:rPr lang="zh-CN" altLang="en-US" sz="3600" spc="300" dirty="0">
                  <a:solidFill>
                    <a:srgbClr val="C00000"/>
                  </a:solidFill>
                  <a:latin typeface="字魂96号-虎啸手书" panose="00000500000000000000" charset="-122"/>
                  <a:ea typeface="字魂96号-虎啸手书" panose="00000500000000000000" charset="-122"/>
                  <a:sym typeface="+mn-ea"/>
                </a:rPr>
                <a:t>nnual</a:t>
              </a:r>
              <a:r>
                <a:rPr lang="en-US" altLang="zh-CN" sz="3600" spc="300" dirty="0">
                  <a:solidFill>
                    <a:srgbClr val="C00000"/>
                  </a:solidFill>
                  <a:latin typeface="字魂96号-虎啸手书" panose="00000500000000000000" charset="-122"/>
                  <a:ea typeface="字魂96号-虎啸手书" panose="00000500000000000000" charset="-122"/>
                  <a:sym typeface="+mn-ea"/>
                </a:rPr>
                <a:t> p</a:t>
              </a:r>
              <a:r>
                <a:rPr lang="zh-CN" altLang="en-US" sz="3600" spc="300" dirty="0">
                  <a:solidFill>
                    <a:srgbClr val="C00000"/>
                  </a:solidFill>
                  <a:latin typeface="字魂96号-虎啸手书" panose="00000500000000000000" charset="-122"/>
                  <a:ea typeface="字魂96号-虎啸手书" panose="00000500000000000000" charset="-122"/>
                  <a:sym typeface="+mn-ea"/>
                </a:rPr>
                <a:t>arty</a:t>
              </a:r>
              <a:endParaRPr lang="zh-CN" altLang="en-US" sz="3600" spc="300" dirty="0">
                <a:solidFill>
                  <a:srgbClr val="C00000"/>
                </a:solidFill>
                <a:latin typeface="字魂96号-虎啸手书" panose="00000500000000000000" charset="-122"/>
                <a:ea typeface="字魂96号-虎啸手书" panose="00000500000000000000" charset="-122"/>
                <a:sym typeface="+mn-ea"/>
              </a:endParaRPr>
            </a:p>
          </p:txBody>
        </p:sp>
      </p:grpSp>
      <p:sp>
        <p:nvSpPr>
          <p:cNvPr id="12" name="矩形 11"/>
          <p:cNvSpPr/>
          <p:nvPr/>
        </p:nvSpPr>
        <p:spPr>
          <a:xfrm>
            <a:off x="6604076" y="2157730"/>
            <a:ext cx="3671957" cy="102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6465627" y="1816100"/>
            <a:ext cx="4087503" cy="521970"/>
          </a:xfrm>
          <a:prstGeom prst="rect">
            <a:avLst/>
          </a:prstGeom>
          <a:noFill/>
        </p:spPr>
        <p:txBody>
          <a:bodyPr wrap="square" rtlCol="0">
            <a:spAutoFit/>
          </a:bodyPr>
          <a:lstStyle/>
          <a:p>
            <a:r>
              <a:rPr lang="zh-CN" sz="28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拳力以赴合唱歌曲推荐</a:t>
            </a:r>
            <a:endParaRPr lang="zh-CN" sz="28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73" name="文本框 72"/>
          <p:cNvSpPr txBox="1"/>
          <p:nvPr/>
        </p:nvSpPr>
        <p:spPr>
          <a:xfrm>
            <a:off x="6543675" y="2718435"/>
            <a:ext cx="4810760" cy="1420495"/>
          </a:xfrm>
          <a:prstGeom prst="rect">
            <a:avLst/>
          </a:prstGeom>
          <a:noFill/>
        </p:spPr>
        <p:txBody>
          <a:bodyPr wrap="square" rtlCol="0">
            <a:spAutoFit/>
          </a:bodyPr>
          <a:lstStyle/>
          <a:p>
            <a:pPr algn="l">
              <a:lnSpc>
                <a:spcPct val="18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与自己的团队，最亲密的伙伴一起拳力以赴</a:t>
            </a:r>
            <a:r>
              <a:rPr lang="en-US" altLang="zh-CN"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2023</a:t>
            </a:r>
            <a:endParaRPr lang="en-US" altLang="zh-CN"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a:p>
            <a:pPr algn="l">
              <a:lnSpc>
                <a:spcPct val="18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曲目推荐：《旗开得胜》、《因为理想》</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a:p>
            <a:pPr algn="l">
              <a:lnSpc>
                <a:spcPct val="18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rPr>
              <a:t>《我们都将奔赴美好未来》</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5号-无外润黑体" panose="00000500000000000000" charset="-122"/>
            </a:endParaRPr>
          </a:p>
        </p:txBody>
      </p:sp>
      <p:pic>
        <p:nvPicPr>
          <p:cNvPr id="5" name="图片 4"/>
          <p:cNvPicPr>
            <a:picLocks noChangeAspect="1"/>
          </p:cNvPicPr>
          <p:nvPr/>
        </p:nvPicPr>
        <p:blipFill>
          <a:blip r:embed="rId2"/>
          <a:stretch>
            <a:fillRect/>
          </a:stretch>
        </p:blipFill>
        <p:spPr>
          <a:xfrm>
            <a:off x="467710" y="1898431"/>
            <a:ext cx="5486400" cy="3581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6782373" y="721141"/>
            <a:ext cx="1383684" cy="315471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defRPr/>
            </a:pPr>
            <a:r>
              <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第</a:t>
            </a:r>
            <a:endParaRPr lang="zh-CN" altLang="en-US" sz="199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sp>
        <p:nvSpPr>
          <p:cNvPr id="8" name="文本框 7"/>
          <p:cNvSpPr txBox="1"/>
          <p:nvPr/>
        </p:nvSpPr>
        <p:spPr>
          <a:xfrm>
            <a:off x="8039084" y="777384"/>
            <a:ext cx="1213463" cy="18611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肆</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9" name="文本框 8"/>
          <p:cNvSpPr txBox="1"/>
          <p:nvPr/>
        </p:nvSpPr>
        <p:spPr>
          <a:xfrm>
            <a:off x="8671442" y="2013803"/>
            <a:ext cx="825909" cy="1862048"/>
          </a:xfrm>
          <a:prstGeom prst="rect">
            <a:avLst/>
          </a:prstGeom>
          <a:noFill/>
        </p:spPr>
        <p:txBody>
          <a:bodyPr wrap="square" rtlCol="0">
            <a:spAutoFit/>
          </a:bodyPr>
          <a:lstStyle>
            <a:defPPr>
              <a:defRPr lang="en-US"/>
            </a:defPPr>
            <a:lvl1pPr algn="ctr">
              <a:defRPr sz="11500">
                <a:solidFill>
                  <a:schemeClr val="bg1"/>
                </a:solidFill>
                <a:latin typeface="字魂49号-逍遥行书" panose="00000500000000000000" pitchFamily="2" charset="-122"/>
                <a:ea typeface="字魂49号-逍遥行书" panose="000005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章</a:t>
            </a:r>
            <a:endParaRPr kumimoji="0" lang="zh-CN" altLang="en-US" sz="115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grpSp>
        <p:nvGrpSpPr>
          <p:cNvPr id="17" name="组合 16"/>
          <p:cNvGrpSpPr/>
          <p:nvPr/>
        </p:nvGrpSpPr>
        <p:grpSpPr>
          <a:xfrm>
            <a:off x="9238779" y="452344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文本框 17"/>
          <p:cNvSpPr txBox="1"/>
          <p:nvPr/>
        </p:nvSpPr>
        <p:spPr>
          <a:xfrm>
            <a:off x="5909911" y="4265063"/>
            <a:ext cx="4505205" cy="82994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rPr>
              <a:t>其他事项</a:t>
            </a:r>
            <a:endParaRPr kumimoji="0" lang="zh-CN" altLang="en-US" sz="4800" b="0" i="0" u="none" strike="noStrike" kern="1200" cap="none" spc="600" normalizeH="0" baseline="0" noProof="0" dirty="0">
              <a:ln>
                <a:noFill/>
              </a:ln>
              <a:solidFill>
                <a:prstClr val="white"/>
              </a:solidFill>
              <a:effectLst/>
              <a:uLnTx/>
              <a:uFillTx/>
              <a:latin typeface="字魂96号-虎啸手书" panose="00000500000000000000" charset="-122"/>
              <a:ea typeface="字魂96号-虎啸手书" panose="00000500000000000000" charset="-122"/>
              <a:cs typeface="+mn-cs"/>
            </a:endParaRPr>
          </a:p>
        </p:txBody>
      </p:sp>
      <p:sp>
        <p:nvSpPr>
          <p:cNvPr id="19" name="矩形 18"/>
          <p:cNvSpPr/>
          <p:nvPr/>
        </p:nvSpPr>
        <p:spPr>
          <a:xfrm>
            <a:off x="6840507" y="4866414"/>
            <a:ext cx="1895475" cy="478155"/>
          </a:xfrm>
          <a:prstGeom prst="rect">
            <a:avLst/>
          </a:prstGeom>
        </p:spPr>
        <p:txBody>
          <a:bodyPr wrap="none">
            <a:spAutoFit/>
          </a:bodyPr>
          <a:lstStyle/>
          <a:p>
            <a:pPr lvl="0" algn="l">
              <a:lnSpc>
                <a:spcPct val="140000"/>
              </a:lnSpc>
              <a:buClrTx/>
              <a:buSzTx/>
              <a:buFontTx/>
            </a:pPr>
            <a:r>
              <a:rPr lang="en-US" altLang="zh-CN" spc="300" dirty="0">
                <a:solidFill>
                  <a:srgbClr val="FFC000"/>
                </a:solidFill>
                <a:latin typeface="字魂96号-虎啸手书" panose="00000500000000000000" charset="-122"/>
                <a:ea typeface="字魂96号-虎啸手书" panose="00000500000000000000" charset="-122"/>
                <a:sym typeface="+mn-ea"/>
              </a:rPr>
              <a:t>A</a:t>
            </a:r>
            <a:r>
              <a:rPr lang="zh-CN" altLang="en-US" spc="300" dirty="0">
                <a:solidFill>
                  <a:srgbClr val="FFC000"/>
                </a:solidFill>
                <a:latin typeface="字魂96号-虎啸手书" panose="00000500000000000000" charset="-122"/>
                <a:ea typeface="字魂96号-虎啸手书" panose="00000500000000000000" charset="-122"/>
                <a:sym typeface="+mn-ea"/>
              </a:rPr>
              <a:t>nnual</a:t>
            </a:r>
            <a:r>
              <a:rPr lang="en-US" altLang="zh-CN" spc="300" dirty="0">
                <a:solidFill>
                  <a:srgbClr val="FFC000"/>
                </a:solidFill>
                <a:latin typeface="字魂96号-虎啸手书" panose="00000500000000000000" charset="-122"/>
                <a:ea typeface="字魂96号-虎啸手书" panose="00000500000000000000" charset="-122"/>
                <a:sym typeface="+mn-ea"/>
              </a:rPr>
              <a:t> p</a:t>
            </a:r>
            <a:r>
              <a:rPr lang="zh-CN" altLang="en-US" spc="300" dirty="0">
                <a:solidFill>
                  <a:srgbClr val="FFC000"/>
                </a:solidFill>
                <a:latin typeface="字魂96号-虎啸手书" panose="00000500000000000000" charset="-122"/>
                <a:ea typeface="字魂96号-虎啸手书" panose="00000500000000000000" charset="-122"/>
                <a:sym typeface="+mn-ea"/>
              </a:rPr>
              <a:t>arty</a:t>
            </a:r>
            <a:endParaRPr kumimoji="0" lang="zh-CN" altLang="en-US" sz="1800" b="0" i="0" u="none" strike="noStrike" kern="1200" cap="none" spc="300" normalizeH="0" baseline="0" noProof="0" dirty="0">
              <a:ln>
                <a:noFill/>
              </a:ln>
              <a:solidFill>
                <a:srgbClr val="FFC000"/>
              </a:solidFill>
              <a:effectLst/>
              <a:uLnTx/>
              <a:uFillTx/>
              <a:latin typeface="字魂96号-虎啸手书" panose="00000500000000000000" charset="-122"/>
              <a:ea typeface="字魂96号-虎啸手书" panose="00000500000000000000" charset="-122"/>
              <a:sym typeface="+mn-ea"/>
            </a:endParaRPr>
          </a:p>
        </p:txBody>
      </p:sp>
      <p:grpSp>
        <p:nvGrpSpPr>
          <p:cNvPr id="20" name="组合 19"/>
          <p:cNvGrpSpPr/>
          <p:nvPr/>
        </p:nvGrpSpPr>
        <p:grpSpPr>
          <a:xfrm>
            <a:off x="8757143" y="-473495"/>
            <a:ext cx="3454400" cy="2533859"/>
            <a:chOff x="4521200" y="-190500"/>
            <a:chExt cx="3454400" cy="2533859"/>
          </a:xfrm>
        </p:grpSpPr>
        <p:pic>
          <p:nvPicPr>
            <p:cNvPr id="21" name="图片 20"/>
            <p:cNvPicPr>
              <a:picLocks noChangeAspect="1"/>
            </p:cNvPicPr>
            <p:nvPr/>
          </p:nvPicPr>
          <p:blipFill>
            <a:blip r:embed="rId2" cstate="email"/>
            <a:stretch>
              <a:fillRect/>
            </a:stretch>
          </p:blipFill>
          <p:spPr>
            <a:xfrm rot="1008635">
              <a:off x="5059523" y="1764838"/>
              <a:ext cx="541167" cy="578521"/>
            </a:xfrm>
            <a:prstGeom prst="rect">
              <a:avLst/>
            </a:prstGeom>
          </p:spPr>
        </p:pic>
        <p:sp>
          <p:nvSpPr>
            <p:cNvPr id="22" name="任意多边形: 形状 21"/>
            <p:cNvSpPr/>
            <p:nvPr/>
          </p:nvSpPr>
          <p:spPr>
            <a:xfrm>
              <a:off x="4521200" y="-190500"/>
              <a:ext cx="990809" cy="1968500"/>
            </a:xfrm>
            <a:custGeom>
              <a:avLst/>
              <a:gdLst>
                <a:gd name="connsiteX0" fmla="*/ 876300 w 990809"/>
                <a:gd name="connsiteY0" fmla="*/ 1968500 h 1968500"/>
                <a:gd name="connsiteX1" fmla="*/ 914400 w 990809"/>
                <a:gd name="connsiteY1" fmla="*/ 812800 h 1968500"/>
                <a:gd name="connsiteX2" fmla="*/ 0 w 990809"/>
                <a:gd name="connsiteY2" fmla="*/ 0 h 1968500"/>
              </a:gdLst>
              <a:ahLst/>
              <a:cxnLst>
                <a:cxn ang="0">
                  <a:pos x="connsiteX0" y="connsiteY0"/>
                </a:cxn>
                <a:cxn ang="0">
                  <a:pos x="connsiteX1" y="connsiteY1"/>
                </a:cxn>
                <a:cxn ang="0">
                  <a:pos x="connsiteX2" y="connsiteY2"/>
                </a:cxn>
              </a:cxnLst>
              <a:rect l="l" t="t" r="r" b="b"/>
              <a:pathLst>
                <a:path w="990809" h="1968500">
                  <a:moveTo>
                    <a:pt x="876300" y="1968500"/>
                  </a:moveTo>
                  <a:cubicBezTo>
                    <a:pt x="968375" y="1554691"/>
                    <a:pt x="1060450" y="1140883"/>
                    <a:pt x="914400" y="812800"/>
                  </a:cubicBezTo>
                  <a:cubicBezTo>
                    <a:pt x="768350" y="484717"/>
                    <a:pt x="384175" y="242358"/>
                    <a:pt x="0" y="0"/>
                  </a:cubicBezTo>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3" name="任意多边形: 形状 22"/>
            <p:cNvSpPr/>
            <p:nvPr/>
          </p:nvSpPr>
          <p:spPr>
            <a:xfrm>
              <a:off x="5384800" y="820084"/>
              <a:ext cx="2590800" cy="970616"/>
            </a:xfrm>
            <a:custGeom>
              <a:avLst/>
              <a:gdLst>
                <a:gd name="connsiteX0" fmla="*/ 0 w 2590800"/>
                <a:gd name="connsiteY0" fmla="*/ 970616 h 970616"/>
                <a:gd name="connsiteX1" fmla="*/ 914400 w 2590800"/>
                <a:gd name="connsiteY1" fmla="*/ 18116 h 970616"/>
                <a:gd name="connsiteX2" fmla="*/ 2590800 w 2590800"/>
                <a:gd name="connsiteY2" fmla="*/ 437216 h 970616"/>
              </a:gdLst>
              <a:ahLst/>
              <a:cxnLst>
                <a:cxn ang="0">
                  <a:pos x="connsiteX0" y="connsiteY0"/>
                </a:cxn>
                <a:cxn ang="0">
                  <a:pos x="connsiteX1" y="connsiteY1"/>
                </a:cxn>
                <a:cxn ang="0">
                  <a:pos x="connsiteX2" y="connsiteY2"/>
                </a:cxn>
              </a:cxnLst>
              <a:rect l="l" t="t" r="r" b="b"/>
              <a:pathLst>
                <a:path w="2590800" h="970616">
                  <a:moveTo>
                    <a:pt x="0" y="970616"/>
                  </a:moveTo>
                  <a:cubicBezTo>
                    <a:pt x="241300" y="538816"/>
                    <a:pt x="482600" y="107016"/>
                    <a:pt x="914400" y="18116"/>
                  </a:cubicBezTo>
                  <a:cubicBezTo>
                    <a:pt x="1346200" y="-70784"/>
                    <a:pt x="1968500" y="183216"/>
                    <a:pt x="2590800" y="437216"/>
                  </a:cubicBezTo>
                </a:path>
              </a:pathLst>
            </a:custGeom>
            <a:noFill/>
            <a:ln w="6350" cap="rnd">
              <a:gradFill flip="none" rotWithShape="1">
                <a:gsLst>
                  <a:gs pos="0">
                    <a:schemeClr val="bg1"/>
                  </a:gs>
                  <a:gs pos="70000">
                    <a:srgbClr val="FFFFFF">
                      <a:alpha val="34000"/>
                    </a:srgbClr>
                  </a:gs>
                  <a:gs pos="100000">
                    <a:schemeClr val="bg1">
                      <a:alpha val="9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3495">
        <p:random/>
      </p:transition>
    </mc:Choice>
    <mc:Fallback>
      <p:transition spd="slow" advTm="3495">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arn(outVertical)">
                                      <p:cBhvr>
                                        <p:cTn id="29" dur="500"/>
                                        <p:tgtEl>
                                          <p:spTgt spid="18"/>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outVertic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heel(1)">
                                      <p:cBhvr>
                                        <p:cTn id="3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4918075" y="478790"/>
            <a:ext cx="2353945" cy="334010"/>
          </a:xfrm>
          <a:prstGeom prst="roundRect">
            <a:avLst>
              <a:gd name="adj" fmla="val 50000"/>
            </a:avLst>
          </a:prstGeom>
          <a:gradFill flip="none" rotWithShape="1">
            <a:gsLst>
              <a:gs pos="28000">
                <a:srgbClr val="262B8F">
                  <a:alpha val="80000"/>
                </a:srgbClr>
              </a:gs>
              <a:gs pos="100000">
                <a:srgbClr val="E33A3F">
                  <a:alpha val="9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字魂95号-手刻宋" panose="00000500000000000000" pitchFamily="2" charset="-122"/>
                <a:ea typeface="字魂95号-手刻宋" panose="00000500000000000000" pitchFamily="2" charset="-122"/>
              </a:rPr>
              <a:t>场地</a:t>
            </a:r>
            <a:r>
              <a:rPr lang="zh-CN" sz="1600" dirty="0">
                <a:latin typeface="字魂95号-手刻宋" panose="00000500000000000000" pitchFamily="2" charset="-122"/>
                <a:ea typeface="字魂95号-手刻宋" panose="00000500000000000000" pitchFamily="2" charset="-122"/>
              </a:rPr>
              <a:t>介绍</a:t>
            </a:r>
            <a:endParaRPr lang="zh-CN" sz="1600" dirty="0">
              <a:latin typeface="字魂95号-手刻宋" panose="00000500000000000000" pitchFamily="2" charset="-122"/>
              <a:ea typeface="字魂95号-手刻宋" panose="00000500000000000000" pitchFamily="2" charset="-122"/>
            </a:endParaRPr>
          </a:p>
        </p:txBody>
      </p:sp>
      <p:sp>
        <p:nvSpPr>
          <p:cNvPr id="34" name="矩形 33"/>
          <p:cNvSpPr/>
          <p:nvPr/>
        </p:nvSpPr>
        <p:spPr>
          <a:xfrm>
            <a:off x="1624965" y="1061135"/>
            <a:ext cx="8940800" cy="337185"/>
          </a:xfrm>
          <a:prstGeom prst="rect">
            <a:avLst/>
          </a:prstGeom>
        </p:spPr>
        <p:txBody>
          <a:bodyPr wrap="square">
            <a:spAutoFit/>
          </a:bodyPr>
          <a:lstStyle/>
          <a:p>
            <a:pPr algn="ctr"/>
            <a:r>
              <a:rPr lang="zh-CN" altLang="en-US" sz="160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佳兆业铂域酒店是集团旗下自有五星高端酒店品牌</a:t>
            </a:r>
            <a:endParaRPr lang="zh-CN" altLang="en-US" sz="1600" dirty="0">
              <a:solidFill>
                <a:schemeClr val="bg1"/>
              </a:solidFill>
              <a:effectLst>
                <a:outerShdw blurRad="38100" dist="38100" dir="2700000" algn="tl">
                  <a:srgbClr val="000000">
                    <a:alpha val="43137"/>
                  </a:srgbClr>
                </a:outerShdw>
              </a:effectLst>
              <a:latin typeface="字魂95号-手刻宋" panose="00000500000000000000" pitchFamily="2" charset="-122"/>
              <a:ea typeface="字魂95号-手刻宋" panose="00000500000000000000" pitchFamily="2" charset="-122"/>
              <a:cs typeface="方正正中黑简体" panose="02010600030101010101" charset="-122"/>
              <a:sym typeface="+mn-ea"/>
            </a:endParaRPr>
          </a:p>
        </p:txBody>
      </p:sp>
      <p:pic>
        <p:nvPicPr>
          <p:cNvPr id="4" name="图片 3" descr="C:\Users\Administrator\Desktop\图片3.png图片3"/>
          <p:cNvPicPr>
            <a:picLocks noChangeAspect="1"/>
          </p:cNvPicPr>
          <p:nvPr/>
        </p:nvPicPr>
        <p:blipFill>
          <a:blip r:embed="rId1"/>
          <a:srcRect/>
          <a:stretch>
            <a:fillRect/>
          </a:stretch>
        </p:blipFill>
        <p:spPr>
          <a:xfrm>
            <a:off x="0" y="1852295"/>
            <a:ext cx="7752080" cy="3689350"/>
          </a:xfrm>
          <a:prstGeom prst="rect">
            <a:avLst/>
          </a:prstGeom>
        </p:spPr>
      </p:pic>
      <p:sp>
        <p:nvSpPr>
          <p:cNvPr id="6" name="矩形 5"/>
          <p:cNvSpPr/>
          <p:nvPr/>
        </p:nvSpPr>
        <p:spPr>
          <a:xfrm>
            <a:off x="0" y="6581001"/>
            <a:ext cx="12192000" cy="275590"/>
          </a:xfrm>
          <a:prstGeom prst="rect">
            <a:avLst/>
          </a:prstGeom>
        </p:spPr>
        <p:txBody>
          <a:bodyPr wrap="square">
            <a:spAutoFit/>
          </a:bodyPr>
          <a:lstStyle/>
          <a:p>
            <a:pPr algn="dist"/>
            <a:r>
              <a:rPr lang="en-US" altLang="zh-CN" sz="1200" dirty="0">
                <a:solidFill>
                  <a:schemeClr val="tx1">
                    <a:lumMod val="65000"/>
                    <a:lumOff val="35000"/>
                  </a:schemeClr>
                </a:solidFill>
                <a:latin typeface="Century Gothic" panose="020B0502020202020204" charset="0"/>
              </a:rPr>
              <a:t>P</a:t>
            </a:r>
            <a:r>
              <a:rPr lang="en-US" altLang="zh-CN" sz="1200" dirty="0">
                <a:solidFill>
                  <a:schemeClr val="bg1"/>
                </a:solidFill>
                <a:latin typeface="Century Gothic" panose="020B0502020202020204" charset="0"/>
                <a:sym typeface="+mn-ea"/>
              </a:rPr>
              <a:t>Activity Plan</a:t>
            </a:r>
            <a:endParaRPr lang="zh-CN" altLang="en-US" sz="1200" dirty="0">
              <a:solidFill>
                <a:schemeClr val="tx1">
                  <a:lumMod val="65000"/>
                  <a:lumOff val="35000"/>
                </a:schemeClr>
              </a:solidFill>
              <a:latin typeface="Century Gothic" panose="020B0502020202020204" charset="0"/>
            </a:endParaRPr>
          </a:p>
        </p:txBody>
      </p:sp>
      <p:sp>
        <p:nvSpPr>
          <p:cNvPr id="38" name="îṩḷïďè"/>
          <p:cNvSpPr/>
          <p:nvPr/>
        </p:nvSpPr>
        <p:spPr>
          <a:xfrm>
            <a:off x="7752080" y="1852295"/>
            <a:ext cx="4439285" cy="3689985"/>
          </a:xfrm>
          <a:prstGeom prst="rect">
            <a:avLst/>
          </a:prstGeom>
          <a:gradFill flip="none" rotWithShape="1">
            <a:gsLst>
              <a:gs pos="28000">
                <a:srgbClr val="262B8F">
                  <a:alpha val="80000"/>
                </a:srgbClr>
              </a:gs>
              <a:gs pos="100000">
                <a:srgbClr val="E33A3F">
                  <a:alpha val="9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1600">
              <a:latin typeface="字魂95号-手刻宋" panose="00000500000000000000" pitchFamily="2" charset="-122"/>
              <a:ea typeface="字魂95号-手刻宋" panose="00000500000000000000" pitchFamily="2" charset="-122"/>
            </a:endParaRPr>
          </a:p>
        </p:txBody>
      </p:sp>
      <p:sp>
        <p:nvSpPr>
          <p:cNvPr id="2" name="文本框 1"/>
          <p:cNvSpPr txBox="1"/>
          <p:nvPr/>
        </p:nvSpPr>
        <p:spPr>
          <a:xfrm>
            <a:off x="7952740" y="2092325"/>
            <a:ext cx="4037965" cy="3020060"/>
          </a:xfrm>
          <a:prstGeom prst="rect">
            <a:avLst/>
          </a:prstGeom>
          <a:noFill/>
        </p:spPr>
        <p:txBody>
          <a:bodyPr wrap="square" rtlCol="0">
            <a:spAutoFit/>
          </a:bodyPr>
          <a:lstStyle/>
          <a:p>
            <a:pPr algn="l" eaLnBrk="1" hangingPunct="1">
              <a:lnSpc>
                <a:spcPct val="170000"/>
              </a:lnSpc>
              <a:spcBef>
                <a:spcPct val="0"/>
              </a:spcBef>
              <a:buFont typeface="Arial" panose="020B0604020202020204" pitchFamily="34" charset="0"/>
              <a:buNone/>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佳兆业铂域酒店，总建筑面积超过</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6</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万平方米，拥有</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292</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间精致典雅的豪华舒适客房，约</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2</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万平米的温泉戏水区，超过</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30</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rPr>
              <a:t>个室内外特色温泉池，还有多功能会议宴会场地、各具特色的餐厅、汗蒸室、健身房、棋牌室、影音室以及主题多样的儿童游乐区等完备的康体娱乐设施，是集温泉养生、商务会议、休闲娱乐、特色美食于一体的高端度假酒店。</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表格 5"/>
          <p:cNvGraphicFramePr>
            <a:graphicFrameLocks noGrp="1"/>
          </p:cNvGraphicFramePr>
          <p:nvPr/>
        </p:nvGraphicFramePr>
        <p:xfrm>
          <a:off x="237808" y="909638"/>
          <a:ext cx="4311650" cy="2218055"/>
        </p:xfrm>
        <a:graphic>
          <a:graphicData uri="http://schemas.openxmlformats.org/drawingml/2006/table">
            <a:tbl>
              <a:tblPr>
                <a:tableStyleId>{7DF18680-E054-41AD-8BC1-D1AEF772440D}</a:tableStyleId>
              </a:tblPr>
              <a:tblGrid>
                <a:gridCol w="2021840"/>
                <a:gridCol w="995045"/>
                <a:gridCol w="1294765"/>
              </a:tblGrid>
              <a:tr h="366395">
                <a:tc>
                  <a:txBody>
                    <a:bodyPr/>
                    <a:lstStyle/>
                    <a:p>
                      <a:pPr algn="ctr" rtl="0" fontAlgn="ctr"/>
                      <a:r>
                        <a:rPr lang="zh-CN" altLang="en-US" sz="1200" b="1" kern="1200" dirty="0">
                          <a:solidFill>
                            <a:schemeClr val="bg1"/>
                          </a:solidFill>
                          <a:latin typeface="字魂95号-手刻宋" panose="00000500000000000000" pitchFamily="2" charset="-122"/>
                          <a:ea typeface="字魂95号-手刻宋" panose="00000500000000000000" pitchFamily="2" charset="-122"/>
                          <a:cs typeface="+mn-cs"/>
                        </a:rPr>
                        <a:t>房型</a:t>
                      </a:r>
                      <a:endParaRPr lang="zh-CN" altLang="en-US" sz="1200" b="1" kern="1200" dirty="0">
                        <a:solidFill>
                          <a:schemeClr val="bg1"/>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rgbClr val="17214D"/>
                    </a:solidFill>
                  </a:tcPr>
                </a:tc>
                <a:tc>
                  <a:txBody>
                    <a:bodyPr/>
                    <a:lstStyle/>
                    <a:p>
                      <a:pPr algn="ctr" rtl="0" fontAlgn="ctr"/>
                      <a:r>
                        <a:rPr lang="zh-CN" altLang="en-US" sz="1200" b="1" kern="1200" dirty="0">
                          <a:solidFill>
                            <a:schemeClr val="bg1"/>
                          </a:solidFill>
                          <a:latin typeface="字魂95号-手刻宋" panose="00000500000000000000" pitchFamily="2" charset="-122"/>
                          <a:ea typeface="字魂95号-手刻宋" panose="00000500000000000000" pitchFamily="2" charset="-122"/>
                          <a:cs typeface="+mn-cs"/>
                        </a:rPr>
                        <a:t>数量（间）</a:t>
                      </a:r>
                      <a:endParaRPr lang="zh-CN" altLang="en-US" sz="1200" b="1" kern="1200" dirty="0">
                        <a:solidFill>
                          <a:schemeClr val="bg1"/>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rgbClr val="17214D"/>
                    </a:solidFill>
                  </a:tcPr>
                </a:tc>
                <a:tc>
                  <a:txBody>
                    <a:bodyPr/>
                    <a:lstStyle/>
                    <a:p>
                      <a:pPr algn="ctr" rtl="0" fontAlgn="ctr"/>
                      <a:r>
                        <a:rPr lang="zh-CN" altLang="en-US" sz="1200" b="1"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面积（</a:t>
                      </a:r>
                      <a:r>
                        <a:rPr lang="en-US" altLang="zh-CN" sz="1200" b="1"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m2</a:t>
                      </a:r>
                      <a:r>
                        <a:rPr lang="zh-CN" altLang="en-US" sz="1200" b="1"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endParaRPr lang="zh-CN" altLang="en-US" sz="1200" b="1"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3972" marR="3972" marT="3972" marB="0" anchor="ctr">
                    <a:solidFill>
                      <a:srgbClr val="17214D"/>
                    </a:solidFill>
                  </a:tcPr>
                </a:tc>
              </a:tr>
              <a:tr h="231775">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高级大床房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38</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47</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775">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高级双床房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49</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50</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775">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观景大床房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3</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50</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0505">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观景双床房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7</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50</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140">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高级观景双床房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13</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50</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775">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豪华观景大床房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6</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75</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140">
                <a:tc>
                  <a:txBody>
                    <a:bodyPr/>
                    <a:lstStyle/>
                    <a:p>
                      <a:pPr algn="ctr" rtl="0" fontAlgn="ct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至尊豪华观景大床房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4</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75</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r h="231775">
                <a:tc>
                  <a:txBody>
                    <a:bodyPr/>
                    <a:lstStyle/>
                    <a:p>
                      <a:pPr algn="ctr" rtl="0" fontAlgn="ctr">
                        <a:buNone/>
                      </a:pPr>
                      <a:r>
                        <a:rPr lang="zh-CN" altLang="en-US" sz="1200" kern="1200" dirty="0">
                          <a:solidFill>
                            <a:srgbClr val="595757"/>
                          </a:solidFill>
                          <a:latin typeface="字魂95号-手刻宋" panose="00000500000000000000" pitchFamily="2" charset="-122"/>
                          <a:ea typeface="字魂95号-手刻宋" panose="00000500000000000000" pitchFamily="2" charset="-122"/>
                          <a:cs typeface="+mn-cs"/>
                        </a:rPr>
                        <a:t>豪华观景套房</a:t>
                      </a:r>
                      <a:endParaRPr lang="zh-CN" altLang="en-US"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buNone/>
                      </a:pP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5</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c>
                  <a:txBody>
                    <a:bodyPr/>
                    <a:lstStyle/>
                    <a:p>
                      <a:pPr algn="ctr" rtl="0" fontAlgn="ctr">
                        <a:buNone/>
                      </a:pPr>
                      <a:r>
                        <a:rPr lang="en-US" altLang="zh-CN" sz="1200" kern="1200" dirty="0">
                          <a:solidFill>
                            <a:srgbClr val="595757"/>
                          </a:solidFill>
                          <a:latin typeface="字魂95号-手刻宋" panose="00000500000000000000" pitchFamily="2" charset="-122"/>
                          <a:ea typeface="字魂95号-手刻宋" panose="00000500000000000000" pitchFamily="2" charset="-122"/>
                          <a:cs typeface="+mn-cs"/>
                        </a:rPr>
                        <a:t>120</a:t>
                      </a:r>
                      <a:endParaRPr lang="en-US" altLang="zh-CN" sz="1200" kern="1200" dirty="0">
                        <a:solidFill>
                          <a:srgbClr val="595757"/>
                        </a:solidFill>
                        <a:latin typeface="字魂95号-手刻宋" panose="00000500000000000000" pitchFamily="2" charset="-122"/>
                        <a:ea typeface="字魂95号-手刻宋" panose="00000500000000000000" pitchFamily="2" charset="-122"/>
                        <a:cs typeface="+mn-cs"/>
                      </a:endParaRPr>
                    </a:p>
                  </a:txBody>
                  <a:tcPr marL="3972" marR="3972" marT="3972" marB="0" anchor="ctr">
                    <a:solidFill>
                      <a:schemeClr val="bg1">
                        <a:lumMod val="85000"/>
                      </a:schemeClr>
                    </a:solidFill>
                  </a:tcPr>
                </a:tc>
              </a:tr>
            </a:tbl>
          </a:graphicData>
        </a:graphic>
      </p:graphicFrame>
      <p:sp>
        <p:nvSpPr>
          <p:cNvPr id="135" name="舒适房间"/>
          <p:cNvSpPr txBox="1"/>
          <p:nvPr/>
        </p:nvSpPr>
        <p:spPr>
          <a:xfrm>
            <a:off x="291879" y="104547"/>
            <a:ext cx="1493520" cy="58737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r>
              <a:rPr lang="zh-CN" sz="2800" dirty="0">
                <a:solidFill>
                  <a:schemeClr val="bg1"/>
                </a:solidFill>
                <a:latin typeface="字魂95号-手刻宋" panose="00000500000000000000" pitchFamily="2" charset="-122"/>
                <a:ea typeface="字魂95号-手刻宋" panose="00000500000000000000" pitchFamily="2" charset="-122"/>
              </a:rPr>
              <a:t>舒适客房</a:t>
            </a:r>
            <a:endParaRPr lang="zh-CN" sz="2800" dirty="0">
              <a:solidFill>
                <a:schemeClr val="bg1"/>
              </a:solidFill>
              <a:latin typeface="字魂95号-手刻宋" panose="00000500000000000000" pitchFamily="2" charset="-122"/>
              <a:ea typeface="字魂95号-手刻宋" panose="00000500000000000000" pitchFamily="2" charset="-122"/>
            </a:endParaRPr>
          </a:p>
        </p:txBody>
      </p:sp>
      <p:sp>
        <p:nvSpPr>
          <p:cNvPr id="139" name="公寓拥有5款不同房型的一居、二居室以及套房，面积从90平米起至268平米不等，新中式的房间设计低调…"/>
          <p:cNvSpPr txBox="1"/>
          <p:nvPr/>
        </p:nvSpPr>
        <p:spPr>
          <a:xfrm>
            <a:off x="4821744" y="909708"/>
            <a:ext cx="7053672" cy="2009775"/>
          </a:xfrm>
          <a:prstGeom prst="rect">
            <a:avLst/>
          </a:prstGeom>
          <a:ln w="12700">
            <a:miter lim="400000"/>
          </a:ln>
        </p:spPr>
        <p:txBody>
          <a:bodyPr wrap="square" lIns="35718" tIns="35718" rIns="35718" bIns="35718">
            <a:spAutoFit/>
          </a:bodyPr>
          <a:lstStyle/>
          <a:p>
            <a:pPr indent="252095" algn="just">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酒店拥有</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292</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间宽敞舒适的豪华客房及套房，酒店一期开放</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125</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间客房，入住宾客均可观赏温泉园林的秀丽美景，或眺望汤河静旎风光。客房选用奢华的用料和高贵的木式装点，风格典雅端庄、而又不失古典与豪华。所有客房均配备了国际品牌床品、豪华卫浴、</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50</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寸液晶电视、高速</a:t>
            </a:r>
            <a:r>
              <a:rPr lang="en-US" altLang="zh-CN" sz="1400" dirty="0" err="1">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WiFi</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网络等完善而豪华的设施。</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indent="252095" algn="just">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完善独特的客房设施，训练有素的酒店员工，为您奉上专业贴心的高品质服务，为您的出行提供完美的入住体验。</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88" name="休息接待区"/>
          <p:cNvSpPr txBox="1"/>
          <p:nvPr/>
        </p:nvSpPr>
        <p:spPr>
          <a:xfrm>
            <a:off x="237490" y="3281680"/>
            <a:ext cx="2974658" cy="32893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en-US" sz="1200" dirty="0">
                <a:latin typeface="字魂95号-手刻宋" panose="00000500000000000000" pitchFamily="2" charset="-122"/>
                <a:ea typeface="字魂95号-手刻宋" panose="00000500000000000000" pitchFamily="2" charset="-122"/>
                <a:cs typeface="字魂95号-手刻宋" panose="00000500000000000000" pitchFamily="2" charset="-122"/>
              </a:rPr>
              <a:t> </a:t>
            </a:r>
            <a:r>
              <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rPr>
              <a:t>双床房卧室</a:t>
            </a:r>
            <a:endPar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5" name="休息接待区"/>
          <p:cNvSpPr txBox="1"/>
          <p:nvPr/>
        </p:nvSpPr>
        <p:spPr>
          <a:xfrm>
            <a:off x="3284220" y="3281680"/>
            <a:ext cx="2730500" cy="32893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en-US" sz="1200" dirty="0">
                <a:latin typeface="字魂95号-手刻宋" panose="00000500000000000000" pitchFamily="2" charset="-122"/>
                <a:ea typeface="字魂95号-手刻宋" panose="00000500000000000000" pitchFamily="2" charset="-122"/>
                <a:cs typeface="字魂95号-手刻宋" panose="00000500000000000000" pitchFamily="2" charset="-122"/>
              </a:rPr>
              <a:t> </a:t>
            </a:r>
            <a:r>
              <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rPr>
              <a:t>双床房浴室</a:t>
            </a:r>
            <a:endPar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7" name="休息接待区"/>
          <p:cNvSpPr txBox="1"/>
          <p:nvPr/>
        </p:nvSpPr>
        <p:spPr>
          <a:xfrm>
            <a:off x="6103303" y="3264535"/>
            <a:ext cx="2974658" cy="32893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200" dirty="0">
                <a:latin typeface="字魂95号-手刻宋" panose="00000500000000000000" pitchFamily="2" charset="-122"/>
                <a:ea typeface="字魂95号-手刻宋" panose="00000500000000000000" pitchFamily="2" charset="-122"/>
              </a:rPr>
              <a:t>大床房卧室</a:t>
            </a:r>
            <a:endParaRPr lang="zh-CN" sz="1200" dirty="0">
              <a:latin typeface="字魂95号-手刻宋" panose="00000500000000000000" pitchFamily="2" charset="-122"/>
              <a:ea typeface="字魂95号-手刻宋" panose="00000500000000000000" pitchFamily="2" charset="-122"/>
            </a:endParaRPr>
          </a:p>
        </p:txBody>
      </p:sp>
      <p:sp>
        <p:nvSpPr>
          <p:cNvPr id="8" name="休息接待区"/>
          <p:cNvSpPr txBox="1"/>
          <p:nvPr/>
        </p:nvSpPr>
        <p:spPr>
          <a:xfrm>
            <a:off x="9146540" y="3264535"/>
            <a:ext cx="2728278" cy="32893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en-US" sz="1200" dirty="0">
                <a:latin typeface="字魂95号-手刻宋" panose="00000500000000000000" pitchFamily="2" charset="-122"/>
                <a:ea typeface="字魂95号-手刻宋" panose="00000500000000000000" pitchFamily="2" charset="-122"/>
                <a:cs typeface="字魂95号-手刻宋" panose="00000500000000000000" pitchFamily="2" charset="-122"/>
              </a:rPr>
              <a:t> </a:t>
            </a:r>
            <a:r>
              <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rPr>
              <a:t>双床房浴室</a:t>
            </a:r>
            <a:endParaRPr lang="zh-CN" sz="1200" dirty="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pic>
        <p:nvPicPr>
          <p:cNvPr id="9" name="Picture 2"/>
          <p:cNvPicPr>
            <a:picLocks noChangeAspect="1"/>
          </p:cNvPicPr>
          <p:nvPr/>
        </p:nvPicPr>
        <p:blipFill>
          <a:blip r:embed="rId1"/>
          <a:stretch>
            <a:fillRect/>
          </a:stretch>
        </p:blipFill>
        <p:spPr>
          <a:xfrm>
            <a:off x="237808" y="3721100"/>
            <a:ext cx="2974658" cy="2375853"/>
          </a:xfrm>
          <a:prstGeom prst="rect">
            <a:avLst/>
          </a:prstGeom>
          <a:noFill/>
          <a:ln w="9525">
            <a:noFill/>
          </a:ln>
        </p:spPr>
      </p:pic>
      <p:pic>
        <p:nvPicPr>
          <p:cNvPr id="11" name="Picture 2"/>
          <p:cNvPicPr>
            <a:picLocks noChangeAspect="1"/>
          </p:cNvPicPr>
          <p:nvPr/>
        </p:nvPicPr>
        <p:blipFill rotWithShape="1">
          <a:blip r:embed="rId2"/>
          <a:srcRect t="9819"/>
          <a:stretch>
            <a:fillRect/>
          </a:stretch>
        </p:blipFill>
        <p:spPr>
          <a:xfrm>
            <a:off x="3284220" y="3721100"/>
            <a:ext cx="2730183" cy="2375853"/>
          </a:xfrm>
          <a:prstGeom prst="rect">
            <a:avLst/>
          </a:prstGeom>
          <a:noFill/>
          <a:ln w="9525">
            <a:noFill/>
          </a:ln>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3303" y="3721100"/>
            <a:ext cx="2974658" cy="237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146540" y="3721735"/>
            <a:ext cx="2728278" cy="237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randombar(horizontal)">
                                      <p:cBhvr>
                                        <p:cTn id="11" dur="500"/>
                                        <p:tgtEl>
                                          <p:spTgt spid="13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9"/>
                                        </p:tgtEl>
                                        <p:attrNameLst>
                                          <p:attrName>style.visibility</p:attrName>
                                        </p:attrNameLst>
                                      </p:cBhvr>
                                      <p:to>
                                        <p:strVal val="visible"/>
                                      </p:to>
                                    </p:set>
                                    <p:animEffect transition="in" filter="randombar(horizontal)">
                                      <p:cBhvr>
                                        <p:cTn id="15" dur="500"/>
                                        <p:tgtEl>
                                          <p:spTgt spid="139"/>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500" fill="hold">
                                          <p:stCondLst>
                                            <p:cond delay="0"/>
                                          </p:stCondLst>
                                        </p:cTn>
                                        <p:tgtEl>
                                          <p:spTgt spid="188"/>
                                        </p:tgtEl>
                                        <p:attrNameLst>
                                          <p:attrName>style.visibility</p:attrName>
                                        </p:attrNameLst>
                                      </p:cBhvr>
                                      <p:to>
                                        <p:strVal val="visible"/>
                                      </p:to>
                                    </p:set>
                                    <p:animEffect transition="in" filter="circle(in)">
                                      <p:cBhvr>
                                        <p:cTn id="19" dur="500"/>
                                        <p:tgtEl>
                                          <p:spTgt spid="188"/>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500" fill="hold">
                                          <p:stCondLst>
                                            <p:cond delay="0"/>
                                          </p:stCondLst>
                                        </p:cTn>
                                        <p:tgtEl>
                                          <p:spTgt spid="5"/>
                                        </p:tgtEl>
                                        <p:attrNameLst>
                                          <p:attrName>style.visibility</p:attrName>
                                        </p:attrNameLst>
                                      </p:cBhvr>
                                      <p:to>
                                        <p:strVal val="visible"/>
                                      </p:to>
                                    </p:set>
                                    <p:animEffect transition="in" filter="circle(in)">
                                      <p:cBhvr>
                                        <p:cTn id="23" dur="500"/>
                                        <p:tgtEl>
                                          <p:spTgt spid="5"/>
                                        </p:tgtEl>
                                      </p:cBhvr>
                                    </p:animEffect>
                                  </p:childTnLst>
                                </p:cTn>
                              </p:par>
                            </p:childTnLst>
                          </p:cTn>
                        </p:par>
                        <p:par>
                          <p:cTn id="24" fill="hold">
                            <p:stCondLst>
                              <p:cond delay="2500"/>
                            </p:stCondLst>
                            <p:childTnLst>
                              <p:par>
                                <p:cTn id="25" presetID="6" presetClass="entr" presetSubtype="16" fill="hold" grpId="0" nodeType="afterEffect">
                                  <p:stCondLst>
                                    <p:cond delay="0"/>
                                  </p:stCondLst>
                                  <p:childTnLst>
                                    <p:set>
                                      <p:cBhvr>
                                        <p:cTn id="26" dur="500"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par>
                          <p:cTn id="28" fill="hold">
                            <p:stCondLst>
                              <p:cond delay="3000"/>
                            </p:stCondLst>
                            <p:childTnLst>
                              <p:par>
                                <p:cTn id="29" presetID="6" presetClass="entr" presetSubtype="16" fill="hold" grpId="0" nodeType="afterEffect">
                                  <p:stCondLst>
                                    <p:cond delay="0"/>
                                  </p:stCondLst>
                                  <p:childTnLst>
                                    <p:set>
                                      <p:cBhvr>
                                        <p:cTn id="30" dur="500" fill="hold">
                                          <p:stCondLst>
                                            <p:cond delay="0"/>
                                          </p:stCondLst>
                                        </p:cTn>
                                        <p:tgtEl>
                                          <p:spTgt spid="8"/>
                                        </p:tgtEl>
                                        <p:attrNameLst>
                                          <p:attrName>style.visibility</p:attrName>
                                        </p:attrNameLst>
                                      </p:cBhvr>
                                      <p:to>
                                        <p:strVal val="visible"/>
                                      </p:to>
                                    </p:set>
                                    <p:animEffect transition="in" filter="circle(in)">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9" grpId="0" animBg="1"/>
      <p:bldP spid="188" grpId="0" bldLvl="0" animBg="1"/>
      <p:bldP spid="5" grpId="0" bldLvl="0" animBg="1"/>
      <p:bldP spid="7" grpId="0" bldLvl="0" animBg="1"/>
      <p:bldP spid="8"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健身中心"/>
          <p:cNvSpPr txBox="1"/>
          <p:nvPr/>
        </p:nvSpPr>
        <p:spPr>
          <a:xfrm>
            <a:off x="535718" y="234086"/>
            <a:ext cx="3340100" cy="40322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r>
              <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美食选择 佳厨（全日自助餐厅）</a:t>
            </a:r>
            <a:endPar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pic>
        <p:nvPicPr>
          <p:cNvPr id="2050" name="Picture 2" descr="C:\Users\yangrn\Desktop\辽阳铂域PPT\辽阳铂域PPT\3-效果图\4-全日餐、中餐\全日餐厅3 - 副本.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4385"/>
          <a:stretch>
            <a:fillRect/>
          </a:stretch>
        </p:blipFill>
        <p:spPr bwMode="auto">
          <a:xfrm>
            <a:off x="536258" y="1037273"/>
            <a:ext cx="5402898" cy="34486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lenovo\Desktop\Picture\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488" y="1037590"/>
            <a:ext cx="5357813" cy="344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 name="健身中心位于酒店37层，总面积300平米。健身中心分为器械区、有氧操房。器械区配备了进口专业健身器材，包含：跑步机、全功能训练器、单车、综合训练器、哑铃等；有氧操房开设专业瑜伽等课程（另付费）。健身中心仅限住店客人使用。…"/>
          <p:cNvSpPr txBox="1"/>
          <p:nvPr/>
        </p:nvSpPr>
        <p:spPr>
          <a:xfrm>
            <a:off x="535940" y="4485958"/>
            <a:ext cx="5403215" cy="1040130"/>
          </a:xfrm>
          <a:prstGeom prst="rect">
            <a:avLst/>
          </a:prstGeom>
          <a:ln w="12700">
            <a:miter lim="400000"/>
          </a:ln>
        </p:spPr>
        <p:txBody>
          <a:bodyPr wrap="square" lIns="35718" tIns="35718" rIns="35718" bIns="35718">
            <a:spAutoFit/>
          </a:bodyPr>
          <a:lstStyle/>
          <a:p>
            <a:pPr algn="l">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简介：全日餐厅总面积</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625</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平米，设有</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半开放厨房区，</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同时</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将室外温泉及园林景观引入餐厅，</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装饰中</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融入本土的艺术元素</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，配以</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自然</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暖系</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灯光</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，打造</a:t>
            </a:r>
            <a:r>
              <a:rPr lang="zh-CN"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舒适怡人的就餐环境和氛围</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3" name="健身中心位于酒店37层，总面积300平米。健身中心分为器械区、有氧操房。器械区配备了进口专业健身器材，包含：跑步机、全功能训练器、单车、综合训练器、哑铃等；有氧操房开设专业瑜伽等课程（另付费）。健身中心仅限住店客人使用。…"/>
          <p:cNvSpPr txBox="1"/>
          <p:nvPr/>
        </p:nvSpPr>
        <p:spPr>
          <a:xfrm>
            <a:off x="6303963" y="4477703"/>
            <a:ext cx="5403215" cy="2009775"/>
          </a:xfrm>
          <a:prstGeom prst="rect">
            <a:avLst/>
          </a:prstGeom>
          <a:ln w="12700">
            <a:miter lim="400000"/>
          </a:ln>
        </p:spPr>
        <p:txBody>
          <a:bodyPr wrap="square" lIns="35718" tIns="35718" rIns="35718" bIns="35718">
            <a:spAutoFit/>
          </a:bodyPr>
          <a:lstStyle/>
          <a:p>
            <a:pPr algn="l">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位于：一层</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可容纳：</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150</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位</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营业时间：</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6:30-22:30</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提供：中西式自助早餐；西</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日式自助餐和日间零点；送餐服务和西点外卖服务</a:t>
            </a:r>
            <a:endParaRPr lang="zh-CN" altLang="en-US" sz="1400" dirty="0">
              <a:solidFill>
                <a:srgbClr val="ECC7B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endParaRPr lang="zh-CN" altLang="en-US" sz="1400" dirty="0">
              <a:solidFill>
                <a:srgbClr val="ECC7B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randombar(horizontal)">
                                      <p:cBhvr>
                                        <p:cTn id="7" dur="500"/>
                                        <p:tgtEl>
                                          <p:spTgt spid="175"/>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500" fill="hold">
                                          <p:stCondLst>
                                            <p:cond delay="0"/>
                                          </p:stCondLst>
                                        </p:cTn>
                                        <p:tgtEl>
                                          <p:spTgt spid="2050"/>
                                        </p:tgtEl>
                                        <p:attrNameLst>
                                          <p:attrName>style.visibility</p:attrName>
                                        </p:attrNameLst>
                                      </p:cBhvr>
                                      <p:to>
                                        <p:strVal val="visible"/>
                                      </p:to>
                                    </p:set>
                                    <p:animEffect transition="in" filter="wedge">
                                      <p:cBhvr>
                                        <p:cTn id="11" dur="500"/>
                                        <p:tgtEl>
                                          <p:spTgt spid="2050"/>
                                        </p:tgtEl>
                                      </p:cBhvr>
                                    </p:animEffect>
                                  </p:childTnLst>
                                </p:cTn>
                              </p:par>
                            </p:childTnLst>
                          </p:cTn>
                        </p:par>
                        <p:par>
                          <p:cTn id="12" fill="hold">
                            <p:stCondLst>
                              <p:cond delay="1000"/>
                            </p:stCondLst>
                            <p:childTnLst>
                              <p:par>
                                <p:cTn id="13" presetID="20" presetClass="entr" presetSubtype="0" fill="hold" nodeType="afterEffect">
                                  <p:stCondLst>
                                    <p:cond delay="0"/>
                                  </p:stCondLst>
                                  <p:childTnLst>
                                    <p:set>
                                      <p:cBhvr>
                                        <p:cTn id="14" dur="500" fill="hold">
                                          <p:stCondLst>
                                            <p:cond delay="0"/>
                                          </p:stCondLst>
                                        </p:cTn>
                                        <p:tgtEl>
                                          <p:spTgt spid="12"/>
                                        </p:tgtEl>
                                        <p:attrNameLst>
                                          <p:attrName>style.visibility</p:attrName>
                                        </p:attrNameLst>
                                      </p:cBhvr>
                                      <p:to>
                                        <p:strVal val="visible"/>
                                      </p:to>
                                    </p:set>
                                    <p:animEffect transition="in" filter="wedge">
                                      <p:cBhvr>
                                        <p:cTn id="15" dur="500"/>
                                        <p:tgtEl>
                                          <p:spTgt spid="1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7"/>
                                        </p:tgtEl>
                                        <p:attrNameLst>
                                          <p:attrName>style.visibility</p:attrName>
                                        </p:attrNameLst>
                                      </p:cBhvr>
                                      <p:to>
                                        <p:strVal val="visible"/>
                                      </p:to>
                                    </p:set>
                                    <p:animEffect transition="in" filter="randombar(horizontal)">
                                      <p:cBhvr>
                                        <p:cTn id="19" dur="500"/>
                                        <p:tgtEl>
                                          <p:spTgt spid="17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177"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当地交通"/>
          <p:cNvSpPr txBox="1"/>
          <p:nvPr/>
        </p:nvSpPr>
        <p:spPr>
          <a:xfrm>
            <a:off x="282575" y="203200"/>
            <a:ext cx="3340100" cy="40322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pPr algn="l"/>
            <a:r>
              <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美食选择 佳厨（全日自助餐厅）</a:t>
            </a:r>
            <a:endPar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31" name="北京佳兆业铂域行政公寓位于北京市朝阳区国贸CBD，长安…"/>
          <p:cNvSpPr txBox="1"/>
          <p:nvPr/>
        </p:nvSpPr>
        <p:spPr>
          <a:xfrm>
            <a:off x="291783" y="1036003"/>
            <a:ext cx="5433695" cy="4133850"/>
          </a:xfrm>
          <a:prstGeom prst="rect">
            <a:avLst/>
          </a:prstGeom>
          <a:ln w="12700">
            <a:miter lim="400000"/>
          </a:ln>
        </p:spPr>
        <p:txBody>
          <a:bodyPr wrap="square" lIns="35718" tIns="35718" rIns="35718" bIns="35718">
            <a:spAutoFit/>
          </a:bodyPr>
          <a:lstStyle/>
          <a:p>
            <a:pPr algn="l">
              <a:lnSpc>
                <a:spcPct val="2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微软雅黑" panose="020B0503020204020204" charset="-122"/>
              </a:rPr>
              <a:t>自助早餐</a:t>
            </a:r>
            <a:endPar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algn="l">
              <a:lnSpc>
                <a:spcPct val="20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自助早餐供应各类中西式早点美食，种类丰富，营养健康，带给您一个充满活力的早晨。</a:t>
            </a:r>
            <a:endParaRPr lang="en-US" altLang="zh-CN"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marL="171450" indent="-171450" algn="l">
              <a:lnSpc>
                <a:spcPct val="200000"/>
              </a:lnSpc>
              <a:buFont typeface="Wingdings" panose="05000000000000000000" pitchFamily="2" charset="2"/>
              <a:buChar char="Ø"/>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现煮咖啡、红茶、特色中国茶、豆浆</a:t>
            </a:r>
            <a:endPar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algn="l">
              <a:lnSpc>
                <a:spcPct val="200000"/>
              </a:lnSpc>
              <a:buFont typeface="Wingdings" panose="05000000000000000000" pitchFamily="2" charset="2"/>
              <a:buChar char="Ø"/>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提供多款新鲜果汁</a:t>
            </a:r>
            <a:endParaRPr lang="en-US" altLang="zh-CN"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algn="l">
              <a:lnSpc>
                <a:spcPct val="200000"/>
              </a:lnSpc>
              <a:buFont typeface="Wingdings" panose="05000000000000000000" pitchFamily="2" charset="2"/>
              <a:buChar char="Ø"/>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地道中式早点，包括粥、点心、面条、冷盘及传统调料</a:t>
            </a:r>
            <a:endPar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algn="l">
              <a:lnSpc>
                <a:spcPct val="200000"/>
              </a:lnSpc>
              <a:buFont typeface="Wingdings" panose="05000000000000000000" pitchFamily="2" charset="2"/>
              <a:buChar char="Ø"/>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西式早点包括薄烤饼、华夫饼、煎蛋卷、多种谷类食品</a:t>
            </a:r>
            <a:endPar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endParaRPr>
          </a:p>
          <a:p>
            <a:pPr algn="l">
              <a:lnSpc>
                <a:spcPct val="200000"/>
              </a:lnSpc>
              <a:buFont typeface="Wingdings" panose="05000000000000000000" pitchFamily="2" charset="2"/>
              <a:buChar char="Ø"/>
            </a:pPr>
            <a:r>
              <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rPr>
              <a:t>厨师根据客人的喜好现场烹调鸡蛋，面档。</a:t>
            </a:r>
            <a:endParaRPr lang="zh-CN" altLang="en-US" sz="1600" dirty="0">
              <a:solidFill>
                <a:schemeClr val="bg1"/>
              </a:solidFill>
              <a:latin typeface="字魂95号-手刻宋" panose="00000500000000000000" pitchFamily="2" charset="-122"/>
              <a:ea typeface="字魂95号-手刻宋" panose="00000500000000000000" pitchFamily="2" charset="-122"/>
              <a:cs typeface="方正正中黑简体" panose="02010600030101010101" charset="-122"/>
              <a:sym typeface="+mn-ea"/>
            </a:endParaRPr>
          </a:p>
        </p:txBody>
      </p:sp>
      <p:grpSp>
        <p:nvGrpSpPr>
          <p:cNvPr id="4" name="组合 3"/>
          <p:cNvGrpSpPr/>
          <p:nvPr/>
        </p:nvGrpSpPr>
        <p:grpSpPr>
          <a:xfrm>
            <a:off x="5987098" y="1036003"/>
            <a:ext cx="5258118" cy="4971733"/>
            <a:chOff x="7458" y="2213"/>
            <a:chExt cx="6520" cy="6165"/>
          </a:xfrm>
        </p:grpSpPr>
        <p:pic>
          <p:nvPicPr>
            <p:cNvPr id="5" name="图片 4"/>
            <p:cNvPicPr>
              <a:picLocks noChangeAspect="1"/>
            </p:cNvPicPr>
            <p:nvPr/>
          </p:nvPicPr>
          <p:blipFill>
            <a:blip r:embed="rId1"/>
            <a:stretch>
              <a:fillRect/>
            </a:stretch>
          </p:blipFill>
          <p:spPr>
            <a:xfrm>
              <a:off x="7458" y="4368"/>
              <a:ext cx="4310" cy="2040"/>
            </a:xfrm>
            <a:prstGeom prst="rect">
              <a:avLst/>
            </a:prstGeom>
            <a:noFill/>
            <a:ln w="9525">
              <a:noFill/>
            </a:ln>
          </p:spPr>
        </p:pic>
        <p:sp>
          <p:nvSpPr>
            <p:cNvPr id="6" name="矩形 5"/>
            <p:cNvSpPr/>
            <p:nvPr/>
          </p:nvSpPr>
          <p:spPr>
            <a:xfrm>
              <a:off x="13375" y="7230"/>
              <a:ext cx="315" cy="172"/>
            </a:xfrm>
            <a:prstGeom prst="rect">
              <a:avLst/>
            </a:prstGeom>
            <a:noFill/>
            <a:ln w="9525">
              <a:noFill/>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en-US" altLang="zh-CN" sz="900" b="1" dirty="0">
                  <a:solidFill>
                    <a:srgbClr val="EE7700"/>
                  </a:solidFill>
                  <a:latin typeface="Harrington" panose="04040505050A02020702" pitchFamily="82" charset="0"/>
                  <a:ea typeface="Arial Unicode MS" panose="020B0604020202020204" charset="-122"/>
                  <a:sym typeface="微软雅黑" panose="020B0503020204020204" charset="-122"/>
                </a:rPr>
                <a:t>01</a:t>
              </a:r>
              <a:endParaRPr lang="zh-CN" altLang="en-US" sz="900" b="1" dirty="0">
                <a:solidFill>
                  <a:srgbClr val="EE7700"/>
                </a:solidFill>
                <a:latin typeface="Harrington" panose="04040505050A02020702" pitchFamily="82" charset="0"/>
                <a:ea typeface="Arial Unicode MS" panose="020B0604020202020204" charset="-122"/>
                <a:sym typeface="微软雅黑" panose="020B0503020204020204" charset="-122"/>
              </a:endParaRPr>
            </a:p>
          </p:txBody>
        </p:sp>
        <p:pic>
          <p:nvPicPr>
            <p:cNvPr id="7" name="图片 6"/>
            <p:cNvPicPr>
              <a:picLocks noChangeAspect="1"/>
            </p:cNvPicPr>
            <p:nvPr/>
          </p:nvPicPr>
          <p:blipFill>
            <a:blip r:embed="rId2"/>
            <a:stretch>
              <a:fillRect/>
            </a:stretch>
          </p:blipFill>
          <p:spPr>
            <a:xfrm>
              <a:off x="7458" y="2213"/>
              <a:ext cx="3458" cy="2043"/>
            </a:xfrm>
            <a:prstGeom prst="rect">
              <a:avLst/>
            </a:prstGeom>
            <a:noFill/>
            <a:ln w="9525">
              <a:noFill/>
            </a:ln>
          </p:spPr>
        </p:pic>
        <p:pic>
          <p:nvPicPr>
            <p:cNvPr id="8" name="图片 7"/>
            <p:cNvPicPr>
              <a:picLocks noChangeAspect="1"/>
            </p:cNvPicPr>
            <p:nvPr/>
          </p:nvPicPr>
          <p:blipFill>
            <a:blip r:embed="rId3"/>
            <a:stretch>
              <a:fillRect/>
            </a:stretch>
          </p:blipFill>
          <p:spPr>
            <a:xfrm>
              <a:off x="12108" y="6523"/>
              <a:ext cx="1870" cy="1785"/>
            </a:xfrm>
            <a:prstGeom prst="rect">
              <a:avLst/>
            </a:prstGeom>
            <a:noFill/>
            <a:ln w="9525">
              <a:noFill/>
            </a:ln>
          </p:spPr>
        </p:pic>
        <p:pic>
          <p:nvPicPr>
            <p:cNvPr id="9" name="图片 8"/>
            <p:cNvPicPr>
              <a:picLocks noChangeAspect="1"/>
            </p:cNvPicPr>
            <p:nvPr/>
          </p:nvPicPr>
          <p:blipFill>
            <a:blip r:embed="rId4"/>
            <a:stretch>
              <a:fillRect/>
            </a:stretch>
          </p:blipFill>
          <p:spPr>
            <a:xfrm>
              <a:off x="7458" y="6523"/>
              <a:ext cx="2495" cy="1855"/>
            </a:xfrm>
            <a:prstGeom prst="rect">
              <a:avLst/>
            </a:prstGeom>
            <a:noFill/>
            <a:ln w="9525">
              <a:noFill/>
            </a:ln>
          </p:spPr>
        </p:pic>
        <p:pic>
          <p:nvPicPr>
            <p:cNvPr id="10" name="图片 9"/>
            <p:cNvPicPr>
              <a:picLocks noChangeAspect="1"/>
            </p:cNvPicPr>
            <p:nvPr/>
          </p:nvPicPr>
          <p:blipFill>
            <a:blip r:embed="rId5"/>
            <a:stretch>
              <a:fillRect/>
            </a:stretch>
          </p:blipFill>
          <p:spPr>
            <a:xfrm>
              <a:off x="10973" y="2213"/>
              <a:ext cx="3005" cy="1588"/>
            </a:xfrm>
            <a:prstGeom prst="rect">
              <a:avLst/>
            </a:prstGeom>
            <a:noFill/>
            <a:ln w="9525">
              <a:noFill/>
            </a:ln>
          </p:spPr>
        </p:pic>
        <p:pic>
          <p:nvPicPr>
            <p:cNvPr id="11" name="图片 10"/>
            <p:cNvPicPr>
              <a:picLocks noChangeAspect="1"/>
            </p:cNvPicPr>
            <p:nvPr/>
          </p:nvPicPr>
          <p:blipFill>
            <a:blip r:embed="rId6"/>
            <a:stretch>
              <a:fillRect/>
            </a:stretch>
          </p:blipFill>
          <p:spPr>
            <a:xfrm>
              <a:off x="10041" y="6523"/>
              <a:ext cx="1936" cy="1822"/>
            </a:xfrm>
            <a:prstGeom prst="rect">
              <a:avLst/>
            </a:prstGeom>
            <a:noFill/>
            <a:ln w="9525">
              <a:noFill/>
            </a:ln>
          </p:spPr>
        </p:pic>
        <p:pic>
          <p:nvPicPr>
            <p:cNvPr id="12" name="图片 11"/>
            <p:cNvPicPr>
              <a:picLocks noChangeAspect="1"/>
            </p:cNvPicPr>
            <p:nvPr/>
          </p:nvPicPr>
          <p:blipFill>
            <a:blip r:embed="rId7"/>
            <a:stretch>
              <a:fillRect/>
            </a:stretch>
          </p:blipFill>
          <p:spPr>
            <a:xfrm>
              <a:off x="11880" y="3800"/>
              <a:ext cx="2097" cy="1247"/>
            </a:xfrm>
            <a:prstGeom prst="rect">
              <a:avLst/>
            </a:prstGeom>
            <a:noFill/>
            <a:ln w="9525">
              <a:noFill/>
            </a:ln>
          </p:spPr>
        </p:pic>
        <p:pic>
          <p:nvPicPr>
            <p:cNvPr id="13" name="图片 12"/>
            <p:cNvPicPr>
              <a:picLocks noChangeAspect="1"/>
            </p:cNvPicPr>
            <p:nvPr/>
          </p:nvPicPr>
          <p:blipFill>
            <a:blip r:embed="rId8"/>
            <a:stretch>
              <a:fillRect/>
            </a:stretch>
          </p:blipFill>
          <p:spPr>
            <a:xfrm>
              <a:off x="12108" y="5160"/>
              <a:ext cx="1870" cy="1127"/>
            </a:xfrm>
            <a:prstGeom prst="rect">
              <a:avLst/>
            </a:prstGeom>
            <a:noFill/>
            <a:ln w="9525">
              <a:noFill/>
            </a:ln>
          </p:spPr>
        </p:pic>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randombar(horizontal)">
                                      <p:cBhvr>
                                        <p:cTn id="7" dur="500"/>
                                        <p:tgtEl>
                                          <p:spTgt spid="13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1"/>
                                        </p:tgtEl>
                                        <p:attrNameLst>
                                          <p:attrName>style.visibility</p:attrName>
                                        </p:attrNameLst>
                                      </p:cBhvr>
                                      <p:to>
                                        <p:strVal val="visible"/>
                                      </p:to>
                                    </p:set>
                                    <p:animEffect transition="in" filter="randombar(horizontal)">
                                      <p:cBhvr>
                                        <p:cTn id="11" dur="500"/>
                                        <p:tgtEl>
                                          <p:spTgt spid="131"/>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719763" y="1036003"/>
            <a:ext cx="5534978" cy="4780280"/>
            <a:chOff x="6791" y="2236"/>
            <a:chExt cx="7212" cy="5620"/>
          </a:xfrm>
        </p:grpSpPr>
        <p:pic>
          <p:nvPicPr>
            <p:cNvPr id="27" name="图片 26"/>
            <p:cNvPicPr>
              <a:picLocks noChangeAspect="1"/>
            </p:cNvPicPr>
            <p:nvPr/>
          </p:nvPicPr>
          <p:blipFill>
            <a:blip r:embed="rId1"/>
            <a:stretch>
              <a:fillRect/>
            </a:stretch>
          </p:blipFill>
          <p:spPr>
            <a:xfrm>
              <a:off x="9126" y="2236"/>
              <a:ext cx="2500" cy="1930"/>
            </a:xfrm>
            <a:prstGeom prst="rect">
              <a:avLst/>
            </a:prstGeom>
            <a:noFill/>
            <a:ln w="9525">
              <a:noFill/>
            </a:ln>
          </p:spPr>
        </p:pic>
        <p:pic>
          <p:nvPicPr>
            <p:cNvPr id="28" name="图片 27"/>
            <p:cNvPicPr>
              <a:picLocks noChangeAspect="1"/>
            </p:cNvPicPr>
            <p:nvPr/>
          </p:nvPicPr>
          <p:blipFill>
            <a:blip r:embed="rId2"/>
            <a:stretch>
              <a:fillRect/>
            </a:stretch>
          </p:blipFill>
          <p:spPr>
            <a:xfrm>
              <a:off x="9299" y="6206"/>
              <a:ext cx="2318" cy="1650"/>
            </a:xfrm>
            <a:prstGeom prst="rect">
              <a:avLst/>
            </a:prstGeom>
            <a:noFill/>
            <a:ln w="9525">
              <a:noFill/>
            </a:ln>
          </p:spPr>
        </p:pic>
        <p:pic>
          <p:nvPicPr>
            <p:cNvPr id="29" name="图片 28"/>
            <p:cNvPicPr>
              <a:picLocks noChangeAspect="1"/>
            </p:cNvPicPr>
            <p:nvPr/>
          </p:nvPicPr>
          <p:blipFill>
            <a:blip r:embed="rId3"/>
            <a:stretch>
              <a:fillRect/>
            </a:stretch>
          </p:blipFill>
          <p:spPr>
            <a:xfrm>
              <a:off x="6791" y="2236"/>
              <a:ext cx="2230" cy="1930"/>
            </a:xfrm>
            <a:prstGeom prst="rect">
              <a:avLst/>
            </a:prstGeom>
            <a:noFill/>
            <a:ln w="9525">
              <a:noFill/>
            </a:ln>
          </p:spPr>
        </p:pic>
        <p:pic>
          <p:nvPicPr>
            <p:cNvPr id="30" name="图片 29"/>
            <p:cNvPicPr>
              <a:picLocks noChangeAspect="1"/>
            </p:cNvPicPr>
            <p:nvPr/>
          </p:nvPicPr>
          <p:blipFill>
            <a:blip r:embed="rId4"/>
            <a:stretch>
              <a:fillRect/>
            </a:stretch>
          </p:blipFill>
          <p:spPr>
            <a:xfrm>
              <a:off x="11679" y="6206"/>
              <a:ext cx="2325" cy="1642"/>
            </a:xfrm>
            <a:prstGeom prst="rect">
              <a:avLst/>
            </a:prstGeom>
            <a:noFill/>
            <a:ln w="9525">
              <a:noFill/>
            </a:ln>
          </p:spPr>
        </p:pic>
        <p:pic>
          <p:nvPicPr>
            <p:cNvPr id="31" name="图片 30"/>
            <p:cNvPicPr>
              <a:picLocks noChangeAspect="1"/>
            </p:cNvPicPr>
            <p:nvPr/>
          </p:nvPicPr>
          <p:blipFill>
            <a:blip r:embed="rId5"/>
            <a:stretch>
              <a:fillRect/>
            </a:stretch>
          </p:blipFill>
          <p:spPr>
            <a:xfrm>
              <a:off x="11679" y="2236"/>
              <a:ext cx="2325" cy="1930"/>
            </a:xfrm>
            <a:prstGeom prst="rect">
              <a:avLst/>
            </a:prstGeom>
            <a:noFill/>
            <a:ln w="9525">
              <a:noFill/>
            </a:ln>
          </p:spPr>
        </p:pic>
        <p:pic>
          <p:nvPicPr>
            <p:cNvPr id="32" name="图片 31"/>
            <p:cNvPicPr>
              <a:picLocks noChangeAspect="1"/>
            </p:cNvPicPr>
            <p:nvPr/>
          </p:nvPicPr>
          <p:blipFill>
            <a:blip r:embed="rId6"/>
            <a:stretch>
              <a:fillRect/>
            </a:stretch>
          </p:blipFill>
          <p:spPr>
            <a:xfrm>
              <a:off x="6804" y="4278"/>
              <a:ext cx="2420" cy="1815"/>
            </a:xfrm>
            <a:prstGeom prst="rect">
              <a:avLst/>
            </a:prstGeom>
            <a:noFill/>
            <a:ln w="9525">
              <a:noFill/>
            </a:ln>
          </p:spPr>
        </p:pic>
        <p:pic>
          <p:nvPicPr>
            <p:cNvPr id="33" name="图片 32"/>
            <p:cNvPicPr>
              <a:picLocks noChangeAspect="1"/>
            </p:cNvPicPr>
            <p:nvPr/>
          </p:nvPicPr>
          <p:blipFill>
            <a:blip r:embed="rId7"/>
            <a:stretch>
              <a:fillRect/>
            </a:stretch>
          </p:blipFill>
          <p:spPr>
            <a:xfrm>
              <a:off x="9299" y="4278"/>
              <a:ext cx="2268" cy="1825"/>
            </a:xfrm>
            <a:prstGeom prst="rect">
              <a:avLst/>
            </a:prstGeom>
            <a:noFill/>
            <a:ln w="9525">
              <a:noFill/>
            </a:ln>
          </p:spPr>
        </p:pic>
        <p:pic>
          <p:nvPicPr>
            <p:cNvPr id="34" name="图片 33"/>
            <p:cNvPicPr>
              <a:picLocks noChangeAspect="1"/>
            </p:cNvPicPr>
            <p:nvPr/>
          </p:nvPicPr>
          <p:blipFill>
            <a:blip r:embed="rId8"/>
            <a:srcRect b="6477"/>
            <a:stretch>
              <a:fillRect/>
            </a:stretch>
          </p:blipFill>
          <p:spPr>
            <a:xfrm>
              <a:off x="11679" y="4278"/>
              <a:ext cx="2325" cy="1815"/>
            </a:xfrm>
            <a:prstGeom prst="rect">
              <a:avLst/>
            </a:prstGeom>
            <a:noFill/>
            <a:ln w="9525">
              <a:noFill/>
            </a:ln>
          </p:spPr>
        </p:pic>
        <p:pic>
          <p:nvPicPr>
            <p:cNvPr id="35" name="图片 34"/>
            <p:cNvPicPr>
              <a:picLocks noChangeAspect="1"/>
            </p:cNvPicPr>
            <p:nvPr/>
          </p:nvPicPr>
          <p:blipFill>
            <a:blip r:embed="rId9"/>
            <a:stretch>
              <a:fillRect/>
            </a:stretch>
          </p:blipFill>
          <p:spPr>
            <a:xfrm>
              <a:off x="6804" y="6206"/>
              <a:ext cx="2495" cy="1625"/>
            </a:xfrm>
            <a:prstGeom prst="rect">
              <a:avLst/>
            </a:prstGeom>
            <a:noFill/>
            <a:ln w="9525">
              <a:noFill/>
            </a:ln>
          </p:spPr>
        </p:pic>
      </p:grpSp>
      <p:sp>
        <p:nvSpPr>
          <p:cNvPr id="132" name="当地交通"/>
          <p:cNvSpPr txBox="1"/>
          <p:nvPr/>
        </p:nvSpPr>
        <p:spPr>
          <a:xfrm>
            <a:off x="292100" y="213360"/>
            <a:ext cx="3340100" cy="40322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pPr algn="l"/>
            <a:r>
              <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美食选择 佳厨（全日自助餐厅）</a:t>
            </a:r>
            <a:endParaRPr lang="zh-CN" sz="18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31" name="北京佳兆业铂域行政公寓位于北京市朝阳区国贸CBD，长安…"/>
          <p:cNvSpPr txBox="1"/>
          <p:nvPr/>
        </p:nvSpPr>
        <p:spPr>
          <a:xfrm>
            <a:off x="291783" y="1036003"/>
            <a:ext cx="5433695" cy="5149215"/>
          </a:xfrm>
          <a:prstGeom prst="rect">
            <a:avLst/>
          </a:prstGeom>
          <a:ln w="12700">
            <a:miter lim="400000"/>
          </a:ln>
        </p:spPr>
        <p:txBody>
          <a:bodyPr wrap="square" lIns="35718" tIns="35718" rIns="35718" bIns="35718">
            <a:spAutoFit/>
          </a:bodyPr>
          <a:lstStyle/>
          <a:p>
            <a:pPr algn="l">
              <a:lnSpc>
                <a:spcPct val="200000"/>
              </a:lnSpc>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微软雅黑" panose="020B0503020204020204" charset="-122"/>
              </a:rPr>
              <a:t>自助午、晚餐</a:t>
            </a:r>
            <a:endParaRPr lang="en-US" altLang="zh-CN" sz="1200" b="1"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微软雅黑" panose="020B0503020204020204" charset="-122"/>
            </a:endParaRPr>
          </a:p>
          <a:p>
            <a:pPr algn="l">
              <a:lnSpc>
                <a:spcPct val="200000"/>
              </a:lnSpc>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全日自助餐厅提供地道本地佳肴以及各类西式菜品，餐厅设有开放式厨房以优雅方式新鲜烹调招牌菜式，也将不定期推出各类主题美食盛宴。</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冰镇海鲜台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琵琶虾、龙虾、蟹、蛤蜊、生蚝、冷盘虾</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日韩美食区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寿司，刺身，串烧，天妇罗，韩式小菜等</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国际美食角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不定期变更主题菜式，提供汉堡及牛排的西式食品、意大利披萨饼、东南亚美食，香港美食等。</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中式特色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炖汤，中餐及本地山珍野味，广式蒸点，炒饭等；</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面食台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伊面、炒面等，配以鲍鱼汁及虾酱等不同酱料。</a:t>
            </a:r>
            <a:endPar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烧烤台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提供各种亚洲及西式烤肉和海鲜（烤鸭、上等牛排及乳猪）。</a:t>
            </a:r>
            <a:endPar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沙拉吧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新鲜调制的各式沙拉、其材料包括多款</a:t>
            </a:r>
            <a:endPar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时令蔬菜及酱汁。</a:t>
            </a:r>
            <a:endPar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200000"/>
              </a:lnSpc>
              <a:buFont typeface="Wingdings" panose="05000000000000000000" pitchFamily="2" charset="2"/>
              <a:buChar char="Ø"/>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甜点 </a:t>
            </a:r>
            <a:r>
              <a:rPr lang="en-US" altLang="zh-CN"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自取份量的冰淇淋、新鲜烘焙的蛋挞及蛋糕等。</a:t>
            </a:r>
            <a:endParaRPr lang="zh-CN" altLang="en-US" sz="1200" dirty="0">
              <a:solidFill>
                <a:srgbClr val="ECC7B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endParaRPr lang="zh-CN" altLang="en-US" sz="1200" dirty="0">
              <a:solidFill>
                <a:srgbClr val="ECC7B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500"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randombar(horizontal)">
                                      <p:cBhvr>
                                        <p:cTn id="11" dur="500"/>
                                        <p:tgtEl>
                                          <p:spTgt spid="13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1"/>
                                        </p:tgtEl>
                                        <p:attrNameLst>
                                          <p:attrName>style.visibility</p:attrName>
                                        </p:attrNameLst>
                                      </p:cBhvr>
                                      <p:to>
                                        <p:strVal val="visible"/>
                                      </p:to>
                                    </p:set>
                                    <p:animEffect transition="in" filter="randombar(horizontal)">
                                      <p:cBhvr>
                                        <p:cTn id="15"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19050"/>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5" descr="C:\Users\lenovo\Desktop\Picture\8.jpg"/>
          <p:cNvPicPr>
            <a:picLocks noChangeAspect="1" noChangeArrowheads="1"/>
          </p:cNvPicPr>
          <p:nvPr/>
        </p:nvPicPr>
        <p:blipFill>
          <a:blip r:embed="rId1">
            <a:extLst>
              <a:ext uri="{28A0092B-C50C-407E-A947-70E740481C1C}">
                <a14:useLocalDpi xmlns:a14="http://schemas.microsoft.com/office/drawing/2010/main" val="0"/>
              </a:ext>
            </a:extLst>
          </a:blip>
          <a:srcRect l="7693" r="6661"/>
          <a:stretch>
            <a:fillRect/>
          </a:stretch>
        </p:blipFill>
        <p:spPr bwMode="auto">
          <a:xfrm>
            <a:off x="5725478" y="1036003"/>
            <a:ext cx="5548313" cy="475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 name="当地交通"/>
          <p:cNvSpPr txBox="1"/>
          <p:nvPr/>
        </p:nvSpPr>
        <p:spPr>
          <a:xfrm>
            <a:off x="282575" y="184785"/>
            <a:ext cx="2255520" cy="44005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pPr algn="l"/>
            <a:r>
              <a:rPr 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美食选择  觅境餐厅</a:t>
            </a:r>
            <a:endParaRPr lang="zh-CN"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31" name="北京佳兆业铂域行政公寓位于北京市朝阳区国贸CBD，长安…"/>
          <p:cNvSpPr txBox="1"/>
          <p:nvPr/>
        </p:nvSpPr>
        <p:spPr>
          <a:xfrm>
            <a:off x="291783" y="1036003"/>
            <a:ext cx="5433695" cy="1917700"/>
          </a:xfrm>
          <a:prstGeom prst="rect">
            <a:avLst/>
          </a:prstGeom>
          <a:ln w="12700">
            <a:miter lim="400000"/>
          </a:ln>
        </p:spPr>
        <p:txBody>
          <a:bodyPr wrap="square" lIns="35718" tIns="35718" rIns="35718" bIns="35718">
            <a:spAutoFit/>
          </a:bodyPr>
          <a:lstStyle/>
          <a:p>
            <a:pPr algn="l">
              <a:lnSpc>
                <a:spcPct val="1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位于：二层</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可容纳：</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128</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位</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营业时间：</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11:00-20:00</a:t>
            </a:r>
            <a:endPar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gn="l">
              <a:lnSpc>
                <a:spcPct val="1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简介：餐厅面积</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微软雅黑" panose="020B0503020204020204" charset="-122"/>
              </a:rPr>
              <a:t>525</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微软雅黑" panose="020B0503020204020204" charset="-122"/>
              </a:rPr>
              <a:t>平米，</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有</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8</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个美食档口，每个档口</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algn="l">
              <a:lnSpc>
                <a:spcPct val="15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一个菜系，初步设定为：</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aphicFrame>
        <p:nvGraphicFramePr>
          <p:cNvPr id="6" name="表格 5"/>
          <p:cNvGraphicFramePr>
            <a:graphicFrameLocks noGrp="1"/>
          </p:cNvGraphicFramePr>
          <p:nvPr/>
        </p:nvGraphicFramePr>
        <p:xfrm>
          <a:off x="282575" y="3449320"/>
          <a:ext cx="3987800" cy="1313180"/>
        </p:xfrm>
        <a:graphic>
          <a:graphicData uri="http://schemas.openxmlformats.org/drawingml/2006/table">
            <a:tbl>
              <a:tblPr firstRow="1" bandRow="1">
                <a:tableStyleId>{5C22544A-7EE6-4342-B048-85BDC9FD1C3A}</a:tableStyleId>
              </a:tblPr>
              <a:tblGrid>
                <a:gridCol w="1993900"/>
                <a:gridCol w="1993900"/>
              </a:tblGrid>
              <a:tr h="328295">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1.</a:t>
                      </a:r>
                      <a:r>
                        <a:rPr lang="zh-CN" altLang="en-US" sz="1400" b="0" kern="1200" baseline="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 </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川菜结合当地菜</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5. </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广式煲仔饭</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8295">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2.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中式烧腊</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6.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中式粥面</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8295">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3.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日本料理</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7.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东南亚风情</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8295">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4.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韩国料理</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762635" rtl="0" eaLnBrk="1" fontAlgn="auto" latinLnBrk="0" hangingPunct="1">
                        <a:lnSpc>
                          <a:spcPct val="100000"/>
                        </a:lnSpc>
                        <a:spcBef>
                          <a:spcPts val="0"/>
                        </a:spcBef>
                        <a:spcAft>
                          <a:spcPts val="0"/>
                        </a:spcAft>
                        <a:buClrTx/>
                        <a:buSzTx/>
                        <a:buFontTx/>
                        <a:buNone/>
                        <a:defRPr/>
                      </a:pPr>
                      <a:r>
                        <a:rPr lang="en-US" altLang="zh-CN"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8. </a:t>
                      </a:r>
                      <a:r>
                        <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甜品蛋糕</a:t>
                      </a:r>
                      <a:endParaRPr lang="zh-CN" altLang="en-US" sz="140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500" fill="hold">
                                          <p:stCondLst>
                                            <p:cond delay="0"/>
                                          </p:stCondLst>
                                        </p:cTn>
                                        <p:tgtEl>
                                          <p:spTgt spid="19"/>
                                        </p:tgtEl>
                                        <p:attrNameLst>
                                          <p:attrName>style.visibility</p:attrName>
                                        </p:attrNameLst>
                                      </p:cBhvr>
                                      <p:to>
                                        <p:strVal val="visible"/>
                                      </p:to>
                                    </p:set>
                                    <p:animEffect transition="in" filter="wedge">
                                      <p:cBhvr>
                                        <p:cTn id="7" dur="500"/>
                                        <p:tgtEl>
                                          <p:spTgt spid="1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randombar(horizontal)">
                                      <p:cBhvr>
                                        <p:cTn id="11" dur="500"/>
                                        <p:tgtEl>
                                          <p:spTgt spid="13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1"/>
                                        </p:tgtEl>
                                        <p:attrNameLst>
                                          <p:attrName>style.visibility</p:attrName>
                                        </p:attrNameLst>
                                      </p:cBhvr>
                                      <p:to>
                                        <p:strVal val="visible"/>
                                      </p:to>
                                    </p:set>
                                    <p:animEffect transition="in" filter="randombar(horizontal)">
                                      <p:cBhvr>
                                        <p:cTn id="15" dur="500"/>
                                        <p:tgtEl>
                                          <p:spTgt spid="131"/>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34645" y="256540"/>
            <a:ext cx="1850390" cy="398780"/>
          </a:xfrm>
          <a:prstGeom prst="rect">
            <a:avLst/>
          </a:prstGeom>
          <a:noFill/>
        </p:spPr>
        <p:txBody>
          <a:bodyPr wrap="square" rtlCol="0">
            <a:spAutoFit/>
          </a:bodyPr>
          <a:lstStyle/>
          <a:p>
            <a:r>
              <a:rPr lang="zh-CN" altLang="en-US" sz="2000">
                <a:solidFill>
                  <a:schemeClr val="bg1"/>
                </a:solidFill>
                <a:latin typeface="字魂95号-手刻宋" panose="00000500000000000000" pitchFamily="2" charset="-122"/>
                <a:ea typeface="字魂95号-手刻宋" panose="00000500000000000000" pitchFamily="2" charset="-122"/>
              </a:rPr>
              <a:t>午餐套餐简介</a:t>
            </a:r>
            <a:endParaRPr lang="zh-CN" altLang="en-US" sz="2000">
              <a:solidFill>
                <a:schemeClr val="bg1"/>
              </a:solidFill>
              <a:latin typeface="字魂95号-手刻宋" panose="00000500000000000000" pitchFamily="2" charset="-122"/>
              <a:ea typeface="字魂95号-手刻宋" panose="00000500000000000000" pitchFamily="2" charset="-122"/>
            </a:endParaRPr>
          </a:p>
        </p:txBody>
      </p:sp>
      <p:sp>
        <p:nvSpPr>
          <p:cNvPr id="27" name="文本框 26"/>
          <p:cNvSpPr txBox="1"/>
          <p:nvPr/>
        </p:nvSpPr>
        <p:spPr>
          <a:xfrm>
            <a:off x="334645" y="655320"/>
            <a:ext cx="2085975" cy="368300"/>
          </a:xfrm>
          <a:prstGeom prst="rect">
            <a:avLst/>
          </a:prstGeom>
          <a:noFill/>
        </p:spPr>
        <p:txBody>
          <a:bodyPr wrap="square" rtlCol="0">
            <a:spAutoFit/>
          </a:bodyPr>
          <a:lstStyle/>
          <a:p>
            <a:r>
              <a:rPr lang="zh-CN" altLang="en-US">
                <a:solidFill>
                  <a:schemeClr val="bg1"/>
                </a:solidFill>
                <a:latin typeface="字魂95号-手刻宋" panose="00000500000000000000" pitchFamily="2" charset="-122"/>
                <a:ea typeface="字魂95号-手刻宋" panose="00000500000000000000" pitchFamily="2" charset="-122"/>
              </a:rPr>
              <a:t>set lunch</a:t>
            </a:r>
            <a:endParaRPr lang="zh-CN" altLang="en-US">
              <a:solidFill>
                <a:schemeClr val="bg1"/>
              </a:solidFill>
              <a:latin typeface="字魂95号-手刻宋" panose="00000500000000000000" pitchFamily="2" charset="-122"/>
              <a:ea typeface="字魂95号-手刻宋" panose="00000500000000000000" pitchFamily="2" charset="-122"/>
            </a:endParaRPr>
          </a:p>
        </p:txBody>
      </p:sp>
      <p:pic>
        <p:nvPicPr>
          <p:cNvPr id="22" name="图片 21" descr="C:\Users\Administrator\Desktop\美食.png美食"/>
          <p:cNvPicPr>
            <a:picLocks noChangeAspect="1"/>
          </p:cNvPicPr>
          <p:nvPr/>
        </p:nvPicPr>
        <p:blipFill>
          <a:blip r:embed="rId1"/>
          <a:srcRect/>
          <a:stretch>
            <a:fillRect/>
          </a:stretch>
        </p:blipFill>
        <p:spPr>
          <a:xfrm>
            <a:off x="452120" y="1073150"/>
            <a:ext cx="3732530" cy="5326380"/>
          </a:xfrm>
          <a:prstGeom prst="rect">
            <a:avLst/>
          </a:prstGeom>
        </p:spPr>
      </p:pic>
      <p:sp>
        <p:nvSpPr>
          <p:cNvPr id="14"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6325" y="1023620"/>
            <a:ext cx="6605270" cy="1358900"/>
          </a:xfrm>
          <a:prstGeom prst="rect">
            <a:avLst/>
          </a:prstGeom>
        </p:spPr>
        <p:txBody>
          <a:bodyPr wrap="square">
            <a:spAutoFit/>
          </a:bodyPr>
          <a:lstStyle/>
          <a:p>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自助套餐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 78</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位</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3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红烧皖鱼、红酒烩鸡块、麻辣椒炒鸡蛋、 扒培根芸豆配土豆、大白菜五花肉炖冻豆腐水晶粉、</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奶油南瓜汤</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、海南鸡饭 、小碴子粥、秘制海带丝、香辣黑豆丝、德式冷牛肉沙拉、泰式海鲜沙拉、水果2款、甜品2款</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25"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5690" y="2534920"/>
            <a:ext cx="6605905" cy="1998980"/>
          </a:xfrm>
          <a:prstGeom prst="rect">
            <a:avLst/>
          </a:prstGeom>
        </p:spPr>
        <p:txBody>
          <a:bodyPr wrap="square">
            <a:spAutoFit/>
          </a:bodyPr>
          <a:lstStyle/>
          <a:p>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B 98</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位</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3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德式啤酒烩鸭、伯尔尼炸猪柳、英式肉香薯泥、红烧皖鱼、红酒香草扒大虾、</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韩式辣白菜五花肉披萨</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、玛咖菌烧白菜、五花肉炖酸菜、培根土豆汤、黑椒炒意面、 印尼炒饭、蒸粗粮 、小碴子粥、时令水果、甜品3款、香辣素鸡卷  、农夫沙拉、凉拌扇贝群 、泰式小蚌肉沙拉、酱海带丝  、鸡蛋沙拉</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26"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6325" y="4533900"/>
            <a:ext cx="6605905" cy="1899285"/>
          </a:xfrm>
          <a:prstGeom prst="rect">
            <a:avLst/>
          </a:prstGeom>
        </p:spPr>
        <p:txBody>
          <a:bodyPr wrap="square">
            <a:spAutoFit/>
          </a:bodyPr>
          <a:lstStyle/>
          <a:p>
            <a:pPr>
              <a:lnSpc>
                <a:spcPct val="140000"/>
              </a:lnSpc>
            </a:pP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C 118</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位</a:t>
            </a:r>
            <a:endPar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4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茄汁香草虾、德式猪排配甜辣酱、夏威夷披萨、地中海香辣有机花菜、广煎藕片烧腐竹、</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照烧三道鳞</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、水煮肉片、照烧鸡块、松花菌烧薯片、汆白肉、海鲜周打汤、香辣炒面、飘香口水鸡、爽口裙带菜 、油浸三文鱼时蔬沙拉、凉拌扇贝裙、意面沙拉、小象蚌沙拉、黄瓜花生米</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500"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2500"/>
                            </p:stCondLst>
                            <p:childTnLst>
                              <p:par>
                                <p:cTn id="9" presetID="22" presetClass="entr" presetSubtype="8" fill="hold" grpId="0" nodeType="afterEffect">
                                  <p:stCondLst>
                                    <p:cond delay="2000"/>
                                  </p:stCondLst>
                                  <p:childTnLst>
                                    <p:set>
                                      <p:cBhvr>
                                        <p:cTn id="10" dur="500"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500"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5" grpId="0"/>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C:\Users\Administrator\Desktop\西餐 美食.jpg西餐 美食"/>
          <p:cNvPicPr>
            <a:picLocks noChangeAspect="1"/>
          </p:cNvPicPr>
          <p:nvPr/>
        </p:nvPicPr>
        <p:blipFill>
          <a:blip r:embed="rId1"/>
          <a:srcRect/>
          <a:stretch>
            <a:fillRect/>
          </a:stretch>
        </p:blipFill>
        <p:spPr>
          <a:xfrm>
            <a:off x="334645" y="1073150"/>
            <a:ext cx="3785235" cy="5326380"/>
          </a:xfrm>
          <a:prstGeom prst="rect">
            <a:avLst/>
          </a:prstGeom>
        </p:spPr>
      </p:pic>
      <p:sp>
        <p:nvSpPr>
          <p:cNvPr id="23" name="文本框 22"/>
          <p:cNvSpPr txBox="1"/>
          <p:nvPr/>
        </p:nvSpPr>
        <p:spPr>
          <a:xfrm>
            <a:off x="334645" y="256540"/>
            <a:ext cx="1850390" cy="398780"/>
          </a:xfrm>
          <a:prstGeom prst="rect">
            <a:avLst/>
          </a:prstGeom>
          <a:noFill/>
        </p:spPr>
        <p:txBody>
          <a:bodyPr wrap="square" rtlCol="0">
            <a:spAutoFit/>
          </a:bodyPr>
          <a:lstStyle/>
          <a:p>
            <a:r>
              <a:rPr lang="zh-CN" altLang="en-US" sz="2000">
                <a:solidFill>
                  <a:schemeClr val="bg1"/>
                </a:solidFill>
                <a:latin typeface="字魂95号-手刻宋" panose="00000500000000000000" pitchFamily="2" charset="-122"/>
                <a:ea typeface="字魂95号-手刻宋" panose="00000500000000000000" pitchFamily="2" charset="-122"/>
              </a:rPr>
              <a:t>晚宴套餐简介</a:t>
            </a:r>
            <a:endParaRPr lang="zh-CN" altLang="en-US" sz="2000">
              <a:solidFill>
                <a:schemeClr val="bg1"/>
              </a:solidFill>
              <a:latin typeface="字魂95号-手刻宋" panose="00000500000000000000" pitchFamily="2" charset="-122"/>
              <a:ea typeface="字魂95号-手刻宋" panose="00000500000000000000" pitchFamily="2" charset="-122"/>
            </a:endParaRPr>
          </a:p>
        </p:txBody>
      </p:sp>
      <p:sp>
        <p:nvSpPr>
          <p:cNvPr id="27" name="文本框 26"/>
          <p:cNvSpPr txBox="1"/>
          <p:nvPr/>
        </p:nvSpPr>
        <p:spPr>
          <a:xfrm>
            <a:off x="334645" y="655320"/>
            <a:ext cx="2085975" cy="368300"/>
          </a:xfrm>
          <a:prstGeom prst="rect">
            <a:avLst/>
          </a:prstGeom>
          <a:noFill/>
        </p:spPr>
        <p:txBody>
          <a:bodyPr wrap="square" rtlCol="0">
            <a:spAutoFit/>
          </a:bodyPr>
          <a:lstStyle/>
          <a:p>
            <a:r>
              <a:rPr lang="zh-CN" altLang="en-US">
                <a:solidFill>
                  <a:schemeClr val="bg1"/>
                </a:solidFill>
                <a:latin typeface="字魂95号-手刻宋" panose="00000500000000000000" pitchFamily="2" charset="-122"/>
                <a:ea typeface="字魂95号-手刻宋" panose="00000500000000000000" pitchFamily="2" charset="-122"/>
              </a:rPr>
              <a:t>set dinner</a:t>
            </a:r>
            <a:endParaRPr lang="zh-CN" altLang="en-US">
              <a:solidFill>
                <a:schemeClr val="bg1"/>
              </a:solidFill>
              <a:latin typeface="字魂95号-手刻宋" panose="00000500000000000000" pitchFamily="2" charset="-122"/>
              <a:ea typeface="字魂95号-手刻宋" panose="00000500000000000000" pitchFamily="2" charset="-122"/>
            </a:endParaRPr>
          </a:p>
        </p:txBody>
      </p:sp>
      <p:sp>
        <p:nvSpPr>
          <p:cNvPr id="14"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6960" y="1023620"/>
            <a:ext cx="6605270" cy="1358900"/>
          </a:xfrm>
          <a:prstGeom prst="rect">
            <a:avLst/>
          </a:prstGeom>
        </p:spPr>
        <p:txBody>
          <a:bodyPr wrap="square">
            <a:spAutoFit/>
          </a:bodyPr>
          <a:lstStyle/>
          <a:p>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   699</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RMB</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3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莲花武昌鱼、红烧猪肋排、笨鸡炖山蘑、豉汁扒时蔬、古法烧千叶、</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蒜薹炒木耳</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、芹香土豆丝、手工狮子头、泉水焖米饭、红枣糕、芝麻脆海藻、麻辣捞粉皮、飘香口水鸡、捞汁拌什锦</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25"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6325" y="2860040"/>
            <a:ext cx="6605905" cy="1678940"/>
          </a:xfrm>
          <a:prstGeom prst="rect">
            <a:avLst/>
          </a:prstGeom>
        </p:spPr>
        <p:txBody>
          <a:bodyPr wrap="square">
            <a:spAutoFit/>
          </a:bodyPr>
          <a:lstStyle/>
          <a:p>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B   799</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RMB </a:t>
            </a:r>
            <a:endPar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3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鲜虫草蒸百花鱼、传统溜肉段、玉树红蘑烧蹄筋、肉丸炖豆腐、田园飘香土鸡蛋、</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肉碎古法酱茄条</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、豆豉鲮鱼油麦菜、手工狮子头、薯香老火土家鸡、秘制养生绿叶蔬、野生菌菇养生菜、泉水焖米饭、如意发财糕、川北捞爽皮、京葱拌豆干、老醋浸木耳、银丝脆菜心</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26"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4886325" y="4844415"/>
            <a:ext cx="6605905" cy="1555115"/>
          </a:xfrm>
          <a:prstGeom prst="rect">
            <a:avLst/>
          </a:prstGeom>
        </p:spPr>
        <p:txBody>
          <a:bodyPr wrap="square">
            <a:spAutoFit/>
          </a:bodyPr>
          <a:lstStyle/>
          <a:p>
            <a:pPr>
              <a:lnSpc>
                <a:spcPct val="140000"/>
              </a:lnSpc>
            </a:pP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套餐</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C   999</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元</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RMB</a:t>
            </a:r>
            <a:endPar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40000"/>
              </a:lnSpc>
            </a:pP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莲花武昌鱼、红烧猪肋排、笨鸡炖山蘑、豉汁扒时蔬、古法烧千叶、</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蒜薹炒木耳</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、芹香土豆丝、手工狮子头、泉水焖米饭、红枣糕、芝麻脆海藻、麻辣捞粉皮、飘香口水鸡、捞汁拌什锦</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0"/>
                                  </p:stCondLst>
                                  <p:childTnLst>
                                    <p:set>
                                      <p:cBhvr>
                                        <p:cTn id="6" dur="500"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2000"/>
                                  </p:stCondLst>
                                  <p:childTnLst>
                                    <p:set>
                                      <p:cBhvr>
                                        <p:cTn id="9" dur="500"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5" grpId="0"/>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065"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其他设施"/>
          <p:cNvSpPr txBox="1"/>
          <p:nvPr/>
        </p:nvSpPr>
        <p:spPr>
          <a:xfrm>
            <a:off x="286799" y="178206"/>
            <a:ext cx="1268095" cy="44005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r>
              <a:rPr 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会议</a:t>
            </a:r>
            <a:r>
              <a:rPr lang="en-US" altLang="zh-CN"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&amp;</a:t>
            </a:r>
            <a:r>
              <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宴会</a:t>
            </a:r>
            <a:endParaRPr lang="zh-CN" altLang="en-US" sz="20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184" name="位于36层的红酒吧，茶室和书吧，是您聚会休闲、商务洽谈理想场所。在这里，体验进口精选红酒的浓郁醇香口感，或细品各式功夫茶的香甜和清新，亦或在书吧静享阅读和学习时光。"/>
          <p:cNvSpPr txBox="1"/>
          <p:nvPr/>
        </p:nvSpPr>
        <p:spPr>
          <a:xfrm>
            <a:off x="345619" y="886936"/>
            <a:ext cx="11540134" cy="716915"/>
          </a:xfrm>
          <a:prstGeom prst="rect">
            <a:avLst/>
          </a:prstGeom>
          <a:ln w="12700">
            <a:miter lim="400000"/>
          </a:ln>
        </p:spPr>
        <p:txBody>
          <a:bodyPr lIns="35718" tIns="35718" rIns="35718" bIns="35718">
            <a:spAutoFit/>
          </a:bodyPr>
          <a:lstStyle>
            <a:lvl1pPr algn="l">
              <a:lnSpc>
                <a:spcPct val="140000"/>
              </a:lnSpc>
              <a:defRPr sz="2400" b="0">
                <a:solidFill>
                  <a:srgbClr val="5E5E5E"/>
                </a:solidFill>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defRPr>
            </a:lvl1pPr>
          </a:lstStyle>
          <a:p>
            <a:pPr>
              <a:lnSpc>
                <a:spcPct val="150000"/>
              </a:lnSpc>
            </a:pPr>
            <a:r>
              <a:rPr lang="zh-CN" altLang="en-US" sz="1200" dirty="0">
                <a:solidFill>
                  <a:srgbClr val="595757"/>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400" dirty="0">
                <a:solidFill>
                  <a:srgbClr val="ECC7B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辽阳佳兆业铂域酒店设有总面积近</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800</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㎡宴会会议场地，包含凯撒宴会厅、</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间会议室以及一个董事型会议室。宴会会议场地 端庄典雅，层高</a:t>
            </a:r>
            <a:r>
              <a:rPr lang="en-US" altLang="zh-CN"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9</a:t>
            </a:r>
            <a:r>
              <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米，会议室均配备先进视听系统，适合举办各类商务会议、婚宴宴会等活动，更有贴心周到会议管家服务，全面满足您对高品质宴会会议的需求。</a:t>
            </a:r>
            <a:endParaRPr lang="zh-CN" altLang="en-US" sz="14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88" name="休息接待区"/>
          <p:cNvSpPr txBox="1"/>
          <p:nvPr/>
        </p:nvSpPr>
        <p:spPr>
          <a:xfrm>
            <a:off x="345281" y="1681265"/>
            <a:ext cx="3865427"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400" dirty="0">
                <a:solidFill>
                  <a:schemeClr val="bg1"/>
                </a:solidFill>
                <a:latin typeface="字魂95号-手刻宋" panose="00000500000000000000" pitchFamily="2" charset="-122"/>
                <a:ea typeface="字魂95号-手刻宋" panose="00000500000000000000" pitchFamily="2" charset="-122"/>
              </a:rPr>
              <a:t>凯撒厅</a:t>
            </a:r>
            <a:endParaRPr lang="zh-CN" sz="1400" dirty="0">
              <a:solidFill>
                <a:schemeClr val="bg1"/>
              </a:solidFill>
              <a:latin typeface="字魂95号-手刻宋" panose="00000500000000000000" pitchFamily="2" charset="-122"/>
              <a:ea typeface="字魂95号-手刻宋" panose="00000500000000000000" pitchFamily="2" charset="-122"/>
            </a:endParaRPr>
          </a:p>
        </p:txBody>
      </p:sp>
      <p:sp>
        <p:nvSpPr>
          <p:cNvPr id="189" name="红酒陈列区"/>
          <p:cNvSpPr txBox="1"/>
          <p:nvPr/>
        </p:nvSpPr>
        <p:spPr>
          <a:xfrm>
            <a:off x="4304945" y="1681264"/>
            <a:ext cx="3788177"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400" dirty="0">
                <a:latin typeface="字魂95号-手刻宋" panose="00000500000000000000" pitchFamily="2" charset="-122"/>
                <a:ea typeface="字魂95号-手刻宋" panose="00000500000000000000" pitchFamily="2" charset="-122"/>
              </a:rPr>
              <a:t>凯撒厅前厅</a:t>
            </a:r>
            <a:endParaRPr lang="zh-CN" sz="1400" dirty="0">
              <a:latin typeface="字魂95号-手刻宋" panose="00000500000000000000" pitchFamily="2" charset="-122"/>
              <a:ea typeface="字魂95号-手刻宋" panose="00000500000000000000" pitchFamily="2" charset="-122"/>
            </a:endParaRPr>
          </a:p>
        </p:txBody>
      </p:sp>
      <p:sp>
        <p:nvSpPr>
          <p:cNvPr id="190" name="私人图书馆阅览室"/>
          <p:cNvSpPr txBox="1"/>
          <p:nvPr/>
        </p:nvSpPr>
        <p:spPr>
          <a:xfrm>
            <a:off x="8187419" y="1681265"/>
            <a:ext cx="3659300"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en-US" sz="1400" dirty="0">
                <a:latin typeface="字魂95号-手刻宋" panose="00000500000000000000" pitchFamily="2" charset="-122"/>
                <a:ea typeface="字魂95号-手刻宋" panose="00000500000000000000" pitchFamily="2" charset="-122"/>
                <a:cs typeface="字魂95号-手刻宋" panose="00000500000000000000" pitchFamily="2" charset="-122"/>
              </a:rPr>
              <a:t>VIP</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rPr>
              <a:t>会议室</a:t>
            </a:r>
            <a:endPar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pic>
        <p:nvPicPr>
          <p:cNvPr id="40"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45123" y="2168843"/>
            <a:ext cx="3873500" cy="2272665"/>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304348" y="2166620"/>
            <a:ext cx="3788410" cy="227520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187373" y="2168843"/>
            <a:ext cx="3659505" cy="22774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表格 3"/>
          <p:cNvGraphicFramePr>
            <a:graphicFrameLocks noGrp="1"/>
          </p:cNvGraphicFramePr>
          <p:nvPr/>
        </p:nvGraphicFramePr>
        <p:xfrm>
          <a:off x="341948" y="4480560"/>
          <a:ext cx="11504295" cy="1604010"/>
        </p:xfrm>
        <a:graphic>
          <a:graphicData uri="http://schemas.openxmlformats.org/drawingml/2006/table">
            <a:tbl>
              <a:tblPr firstRow="1" bandRow="1">
                <a:tableStyleId>{5C22544A-7EE6-4342-B048-85BDC9FD1C3A}</a:tableStyleId>
              </a:tblPr>
              <a:tblGrid>
                <a:gridCol w="2212975"/>
                <a:gridCol w="1177290"/>
                <a:gridCol w="1210945"/>
                <a:gridCol w="1332230"/>
                <a:gridCol w="969645"/>
                <a:gridCol w="969010"/>
                <a:gridCol w="967740"/>
                <a:gridCol w="1332230"/>
                <a:gridCol w="1332230"/>
              </a:tblGrid>
              <a:tr h="407035">
                <a:tc rowSpan="2">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场地</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TlToBr w="12700" cmpd="sng">
                      <a:noFill/>
                      <a:prstDash val="solid"/>
                    </a:lnTlToBr>
                    <a:lnBlToTr w="12700" cmpd="sng">
                      <a:noFill/>
                      <a:prstDash val="solid"/>
                    </a:lnBlToTr>
                    <a:noFill/>
                  </a:tcPr>
                </a:tc>
                <a:tc gridSpan="8">
                  <a:txBody>
                    <a:bodyPr/>
                    <a:lstStyle/>
                    <a:p>
                      <a:pPr algn="ctr">
                        <a:lnSpc>
                          <a:spcPct val="150000"/>
                        </a:lnSpc>
                      </a:pPr>
                      <a:r>
                        <a:rPr lang="zh-CN" altLang="en-US" sz="1400" b="0" dirty="0">
                          <a:solidFill>
                            <a:schemeClr val="bg1"/>
                          </a:solidFill>
                          <a:latin typeface="字魂95号-手刻宋" panose="00000500000000000000" pitchFamily="2" charset="-122"/>
                          <a:ea typeface="字魂95号-手刻宋" panose="00000500000000000000" pitchFamily="2" charset="-122"/>
                        </a:rPr>
                        <a:t>容纳人数</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cPr/>
                </a:tc>
                <a:tc hMerge="1">
                  <a:tcPr/>
                </a:tc>
                <a:tc hMerge="1">
                  <a:tcPr/>
                </a:tc>
                <a:tc hMerge="1">
                  <a:tcPr/>
                </a:tc>
                <a:tc hMerge="1">
                  <a:tcPr/>
                </a:tc>
                <a:tc hMerge="1">
                  <a:tcPr/>
                </a:tc>
                <a:tc hMerge="1">
                  <a:tcPr/>
                </a:tc>
              </a:tr>
              <a:tr h="251460">
                <a:tc vMerge="1">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剧院式</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课桌式</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鸡尾酒会</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董事会</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U</a:t>
                      </a:r>
                      <a:r>
                        <a:rPr lang="zh-CN" altLang="en-US"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型</a:t>
                      </a:r>
                      <a:endParaRPr lang="zh-CN" altLang="en-US"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宴会式</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面积（</a:t>
                      </a:r>
                      <a:r>
                        <a:rPr lang="en-US" altLang="zh-CN" sz="1400" b="0" u="none" strike="noStrike" dirty="0">
                          <a:solidFill>
                            <a:schemeClr val="bg1"/>
                          </a:solidFill>
                          <a:effectLst/>
                          <a:latin typeface="字魂95号-手刻宋" panose="00000500000000000000" pitchFamily="2" charset="-122"/>
                          <a:ea typeface="字魂95号-手刻宋" panose="00000500000000000000" pitchFamily="2" charset="-122"/>
                          <a:cs typeface="字魂95号-手刻宋" panose="00000500000000000000" pitchFamily="2" charset="-122"/>
                        </a:rPr>
                        <a:t>m</a:t>
                      </a:r>
                      <a:r>
                        <a:rPr lang="en-US" altLang="zh-CN" sz="1400" b="0" u="none" strike="noStrike" baseline="30000" dirty="0">
                          <a:solidFill>
                            <a:schemeClr val="bg1"/>
                          </a:solidFill>
                          <a:effectLst/>
                          <a:latin typeface="字魂95号-手刻宋" panose="00000500000000000000" pitchFamily="2" charset="-122"/>
                          <a:ea typeface="字魂95号-手刻宋" panose="00000500000000000000" pitchFamily="2" charset="-122"/>
                          <a:cs typeface="字魂95号-手刻宋" panose="00000500000000000000" pitchFamily="2" charset="-122"/>
                        </a:rPr>
                        <a:t>2</a:t>
                      </a:r>
                      <a:r>
                        <a:rPr lang="zh-CN" altLang="en-US"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endParaRPr lang="zh-CN" altLang="en-US" sz="1400" b="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dirty="0">
                          <a:solidFill>
                            <a:schemeClr val="bg1"/>
                          </a:solidFill>
                          <a:latin typeface="字魂95号-手刻宋" panose="00000500000000000000" pitchFamily="2" charset="-122"/>
                          <a:ea typeface="字魂95号-手刻宋" panose="00000500000000000000" pitchFamily="2" charset="-122"/>
                        </a:rPr>
                        <a:t>楼层高</a:t>
                      </a:r>
                      <a:endParaRPr lang="zh-CN" altLang="en-US" sz="1400" b="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2860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凯撒厅</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420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250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350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250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320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560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5146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会议室</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1</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18</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32</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50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33045">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会议室</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2</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18</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32</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50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32410">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VIP</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会议室</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24</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24</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40</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105</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9</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randombar(horizontal)">
                                      <p:cBhvr>
                                        <p:cTn id="7" dur="500"/>
                                        <p:tgtEl>
                                          <p:spTgt spid="18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84"/>
                                        </p:tgtEl>
                                        <p:attrNameLst>
                                          <p:attrName>style.visibility</p:attrName>
                                        </p:attrNameLst>
                                      </p:cBhvr>
                                      <p:to>
                                        <p:strVal val="visible"/>
                                      </p:to>
                                    </p:set>
                                    <p:animEffect transition="in" filter="randombar(horizontal)">
                                      <p:cBhvr>
                                        <p:cTn id="11" dur="500"/>
                                        <p:tgtEl>
                                          <p:spTgt spid="184"/>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500" fill="hold">
                                          <p:stCondLst>
                                            <p:cond delay="0"/>
                                          </p:stCondLst>
                                        </p:cTn>
                                        <p:tgtEl>
                                          <p:spTgt spid="188"/>
                                        </p:tgtEl>
                                        <p:attrNameLst>
                                          <p:attrName>style.visibility</p:attrName>
                                        </p:attrNameLst>
                                      </p:cBhvr>
                                      <p:to>
                                        <p:strVal val="visible"/>
                                      </p:to>
                                    </p:set>
                                    <p:animEffect transition="in" filter="circle(in)">
                                      <p:cBhvr>
                                        <p:cTn id="15" dur="500"/>
                                        <p:tgtEl>
                                          <p:spTgt spid="188"/>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500" fill="hold">
                                          <p:stCondLst>
                                            <p:cond delay="0"/>
                                          </p:stCondLst>
                                        </p:cTn>
                                        <p:tgtEl>
                                          <p:spTgt spid="189"/>
                                        </p:tgtEl>
                                        <p:attrNameLst>
                                          <p:attrName>style.visibility</p:attrName>
                                        </p:attrNameLst>
                                      </p:cBhvr>
                                      <p:to>
                                        <p:strVal val="visible"/>
                                      </p:to>
                                    </p:set>
                                    <p:animEffect transition="in" filter="circle(in)">
                                      <p:cBhvr>
                                        <p:cTn id="19" dur="500"/>
                                        <p:tgtEl>
                                          <p:spTgt spid="189"/>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500" fill="hold">
                                          <p:stCondLst>
                                            <p:cond delay="0"/>
                                          </p:stCondLst>
                                        </p:cTn>
                                        <p:tgtEl>
                                          <p:spTgt spid="190"/>
                                        </p:tgtEl>
                                        <p:attrNameLst>
                                          <p:attrName>style.visibility</p:attrName>
                                        </p:attrNameLst>
                                      </p:cBhvr>
                                      <p:to>
                                        <p:strVal val="visible"/>
                                      </p:to>
                                    </p:set>
                                    <p:animEffect transition="in" filter="circle(in)">
                                      <p:cBhvr>
                                        <p:cTn id="23" dur="500"/>
                                        <p:tgtEl>
                                          <p:spTgt spid="190"/>
                                        </p:tgtEl>
                                      </p:cBhvr>
                                    </p:animEffect>
                                  </p:childTnLst>
                                </p:cTn>
                              </p:par>
                              <p:par>
                                <p:cTn id="24" presetID="9" presetClass="entr" presetSubtype="0" fill="hold" nodeType="withEffect">
                                  <p:stCondLst>
                                    <p:cond delay="0"/>
                                  </p:stCondLst>
                                  <p:childTnLst>
                                    <p:set>
                                      <p:cBhvr>
                                        <p:cTn id="25" dur="500" fill="hold">
                                          <p:stCondLst>
                                            <p:cond delay="0"/>
                                          </p:stCondLst>
                                        </p:cTn>
                                        <p:tgtEl>
                                          <p:spTgt spid="40"/>
                                        </p:tgtEl>
                                        <p:attrNameLst>
                                          <p:attrName>style.visibility</p:attrName>
                                        </p:attrNameLst>
                                      </p:cBhvr>
                                      <p:to>
                                        <p:strVal val="visible"/>
                                      </p:to>
                                    </p:set>
                                    <p:animEffect transition="in" filter="dissolve">
                                      <p:cBhvr>
                                        <p:cTn id="26" dur="500"/>
                                        <p:tgtEl>
                                          <p:spTgt spid="40"/>
                                        </p:tgtEl>
                                      </p:cBhvr>
                                    </p:animEffect>
                                  </p:childTnLst>
                                </p:cTn>
                              </p:par>
                              <p:par>
                                <p:cTn id="27" presetID="9"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dissolve">
                                      <p:cBhvr>
                                        <p:cTn id="29" dur="500"/>
                                        <p:tgtEl>
                                          <p:spTgt spid="39"/>
                                        </p:tgtEl>
                                      </p:cBhvr>
                                    </p:animEffect>
                                  </p:childTnLst>
                                </p:cTn>
                              </p:par>
                              <p:par>
                                <p:cTn id="30" presetID="9" presetClass="entr" presetSubtype="0" fill="hold" nodeType="withEffect">
                                  <p:stCondLst>
                                    <p:cond delay="0"/>
                                  </p:stCondLst>
                                  <p:childTnLst>
                                    <p:set>
                                      <p:cBhvr>
                                        <p:cTn id="31" dur="500"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4" grpId="0" animBg="1"/>
      <p:bldP spid="188" grpId="0" bldLvl="0" animBg="1"/>
      <p:bldP spid="189" grpId="0" bldLvl="0" animBg="1"/>
      <p:bldP spid="190"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12700" y="-5715"/>
            <a:ext cx="12216765" cy="6870065"/>
          </a:xfrm>
          <a:prstGeom prst="rect">
            <a:avLst/>
          </a:prstGeom>
          <a:gradFill>
            <a:gsLst>
              <a:gs pos="0">
                <a:schemeClr val="bg2">
                  <a:lumMod val="25000"/>
                  <a:alpha val="54000"/>
                </a:schemeClr>
              </a:gs>
              <a:gs pos="94000">
                <a:srgbClr val="7030A0">
                  <a:alpha val="5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其他设施"/>
          <p:cNvSpPr txBox="1"/>
          <p:nvPr/>
        </p:nvSpPr>
        <p:spPr>
          <a:xfrm>
            <a:off x="286799" y="104546"/>
            <a:ext cx="782320" cy="587375"/>
          </a:xfrm>
          <a:prstGeom prst="rect">
            <a:avLst/>
          </a:prstGeom>
          <a:ln w="12700">
            <a:miter lim="400000"/>
          </a:ln>
        </p:spPr>
        <p:txBody>
          <a:bodyPr wrap="none" lIns="35718" tIns="35718" rIns="35718" bIns="35718" anchor="ctr">
            <a:spAutoFit/>
          </a:bodyPr>
          <a:lstStyle>
            <a:lvl1pPr algn="l">
              <a:lnSpc>
                <a:spcPct val="120000"/>
              </a:lnSpc>
              <a:defRPr sz="3000" b="0">
                <a:solidFill>
                  <a:srgbClr val="B0894E"/>
                </a:solidFill>
                <a:latin typeface="方正兰亭粗黑简体" panose="02000000000000000000" charset="-122"/>
                <a:ea typeface="方正兰亭粗黑简体" panose="02000000000000000000" charset="-122"/>
                <a:cs typeface="方正兰亭粗黑简体" panose="02000000000000000000" charset="-122"/>
                <a:sym typeface="方正兰亭粗黑简体" panose="02000000000000000000" charset="-122"/>
              </a:defRPr>
            </a:lvl1pPr>
          </a:lstStyle>
          <a:p>
            <a:r>
              <a:rPr lang="zh-CN" altLang="en-US" sz="2800" dirty="0">
                <a:solidFill>
                  <a:schemeClr val="bg1"/>
                </a:solidFill>
                <a:latin typeface="字魂95号-手刻宋" panose="00000500000000000000" pitchFamily="2" charset="-122"/>
                <a:ea typeface="字魂95号-手刻宋" panose="00000500000000000000" pitchFamily="2" charset="-122"/>
              </a:rPr>
              <a:t>温泉</a:t>
            </a:r>
            <a:endParaRPr lang="zh-CN" altLang="en-US" sz="2800" dirty="0">
              <a:solidFill>
                <a:schemeClr val="bg1"/>
              </a:solidFill>
              <a:latin typeface="字魂95号-手刻宋" panose="00000500000000000000" pitchFamily="2" charset="-122"/>
              <a:ea typeface="字魂95号-手刻宋" panose="00000500000000000000" pitchFamily="2" charset="-122"/>
            </a:endParaRPr>
          </a:p>
        </p:txBody>
      </p:sp>
      <p:sp>
        <p:nvSpPr>
          <p:cNvPr id="184" name="位于36层的红酒吧，茶室和书吧，是您聚会休闲、商务洽谈理想场所。在这里，体验进口精选红酒的浓郁醇香口感，或细品各式功夫茶的香甜和清新，亦或在书吧静享阅读和学习时光。"/>
          <p:cNvSpPr txBox="1"/>
          <p:nvPr/>
        </p:nvSpPr>
        <p:spPr>
          <a:xfrm>
            <a:off x="325934" y="893286"/>
            <a:ext cx="11540134" cy="809625"/>
          </a:xfrm>
          <a:prstGeom prst="rect">
            <a:avLst/>
          </a:prstGeom>
          <a:ln w="12700">
            <a:miter lim="400000"/>
          </a:ln>
        </p:spPr>
        <p:txBody>
          <a:bodyPr lIns="35718" tIns="35718" rIns="35718" bIns="35718">
            <a:spAutoFit/>
          </a:bodyPr>
          <a:lstStyle>
            <a:lvl1pPr algn="l">
              <a:lnSpc>
                <a:spcPct val="140000"/>
              </a:lnSpc>
              <a:defRPr sz="2400" b="0">
                <a:solidFill>
                  <a:srgbClr val="5E5E5E"/>
                </a:solidFill>
                <a:latin typeface="方正兰亭黑简体" panose="02000000000000000000" charset="-122"/>
                <a:ea typeface="方正兰亭黑简体" panose="02000000000000000000" charset="-122"/>
                <a:cs typeface="方正兰亭黑简体" panose="02000000000000000000" charset="-122"/>
                <a:sym typeface="方正兰亭黑简体" panose="02000000000000000000" charset="-122"/>
              </a:defRPr>
            </a:lvl1pPr>
          </a:lstStyle>
          <a:p>
            <a:pPr>
              <a:lnSpc>
                <a:spcPct val="150000"/>
              </a:lnSpc>
            </a:pPr>
            <a:r>
              <a:rPr lang="zh-CN" altLang="en-US" sz="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 </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酒店室内外包含超过</a:t>
            </a:r>
            <a:r>
              <a:rPr lang="en-US" altLang="zh-CN"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30</a:t>
            </a:r>
            <a:r>
              <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个温泉泡池，池水富含微量元素，如氟离子及弱放射性氡，有较高的美容养生功效。置身在温泉泉水中，感受那汩汩热流，体会纯净之美，摆脱疲惫与倦意，让身心重新焕发活力！</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sp>
        <p:nvSpPr>
          <p:cNvPr id="188" name="休息接待区"/>
          <p:cNvSpPr txBox="1"/>
          <p:nvPr/>
        </p:nvSpPr>
        <p:spPr>
          <a:xfrm>
            <a:off x="345281" y="1681265"/>
            <a:ext cx="3865427"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400" dirty="0">
                <a:latin typeface="字魂95号-手刻宋" panose="00000500000000000000" pitchFamily="2" charset="-122"/>
                <a:ea typeface="字魂95号-手刻宋" panose="00000500000000000000" pitchFamily="2" charset="-122"/>
              </a:rPr>
              <a:t>温泉电梯厅</a:t>
            </a:r>
            <a:endParaRPr lang="zh-CN" sz="1400" dirty="0">
              <a:latin typeface="字魂95号-手刻宋" panose="00000500000000000000" pitchFamily="2" charset="-122"/>
              <a:ea typeface="字魂95号-手刻宋" panose="00000500000000000000" pitchFamily="2" charset="-122"/>
            </a:endParaRPr>
          </a:p>
        </p:txBody>
      </p:sp>
      <p:sp>
        <p:nvSpPr>
          <p:cNvPr id="189" name="红酒陈列区"/>
          <p:cNvSpPr txBox="1"/>
          <p:nvPr/>
        </p:nvSpPr>
        <p:spPr>
          <a:xfrm>
            <a:off x="4304945" y="1681264"/>
            <a:ext cx="3788177"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400" dirty="0">
                <a:latin typeface="字魂95号-手刻宋" panose="00000500000000000000" pitchFamily="2" charset="-122"/>
                <a:ea typeface="字魂95号-手刻宋" panose="00000500000000000000" pitchFamily="2" charset="-122"/>
              </a:rPr>
              <a:t>泳池</a:t>
            </a:r>
            <a:endParaRPr lang="zh-CN" sz="1400" dirty="0">
              <a:latin typeface="字魂95号-手刻宋" panose="00000500000000000000" pitchFamily="2" charset="-122"/>
              <a:ea typeface="字魂95号-手刻宋" panose="00000500000000000000" pitchFamily="2" charset="-122"/>
            </a:endParaRPr>
          </a:p>
        </p:txBody>
      </p:sp>
      <p:sp>
        <p:nvSpPr>
          <p:cNvPr id="190" name="私人图书馆阅览室"/>
          <p:cNvSpPr txBox="1"/>
          <p:nvPr/>
        </p:nvSpPr>
        <p:spPr>
          <a:xfrm>
            <a:off x="8187690" y="1681480"/>
            <a:ext cx="3396615" cy="372110"/>
          </a:xfrm>
          <a:prstGeom prst="rect">
            <a:avLst/>
          </a:prstGeom>
          <a:gradFill flip="none" rotWithShape="1">
            <a:gsLst>
              <a:gs pos="0">
                <a:schemeClr val="tx1">
                  <a:lumMod val="65000"/>
                  <a:lumOff val="35000"/>
                </a:schemeClr>
              </a:gs>
              <a:gs pos="83000">
                <a:schemeClr val="bg1"/>
              </a:gs>
            </a:gsLst>
            <a:lin ang="0" scaled="1"/>
            <a:tileRect/>
          </a:gradFill>
          <a:ln w="12700">
            <a:miter lim="400000"/>
          </a:ln>
        </p:spPr>
        <p:txBody>
          <a:bodyPr wrap="square" lIns="35718" tIns="35718" rIns="35718" bIns="35718" anchor="ctr">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lgn="l">
              <a:lnSpc>
                <a:spcPct val="140000"/>
              </a:lnSpc>
              <a:defRPr sz="2400" b="0">
                <a:solidFill>
                  <a:schemeClr val="bg1"/>
                </a:solidFill>
                <a:latin typeface="Adobe Caslon Pro" panose="0205050205050A020403" pitchFamily="18" charset="0"/>
                <a:ea typeface="Arial Unicode MS" panose="020B0604020202020204" charset="-122"/>
                <a:cs typeface="Arial Unicode MS" panose="020B0604020202020204" charset="-122"/>
              </a:defRPr>
            </a:lvl1pPr>
          </a:lstStyle>
          <a:p>
            <a:r>
              <a:rPr lang="zh-CN" sz="1400" dirty="0">
                <a:latin typeface="字魂95号-手刻宋" panose="00000500000000000000" pitchFamily="2" charset="-122"/>
                <a:ea typeface="字魂95号-手刻宋" panose="00000500000000000000" pitchFamily="2" charset="-122"/>
              </a:rPr>
              <a:t>温泉区</a:t>
            </a:r>
            <a:endParaRPr lang="zh-CN" sz="1400" dirty="0">
              <a:latin typeface="字魂95号-手刻宋" panose="00000500000000000000" pitchFamily="2" charset="-122"/>
              <a:ea typeface="字魂95号-手刻宋" panose="00000500000000000000" pitchFamily="2" charset="-122"/>
            </a:endParaRPr>
          </a:p>
        </p:txBody>
      </p:sp>
      <p:pic>
        <p:nvPicPr>
          <p:cNvPr id="1028" name="Picture 4" descr="C:\Users\yangrn\Desktop\辽阳铂域PPT\辽阳铂域PPT\3-效果图\3-温泉\02 电梯厅 - 副本.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5123" y="2168843"/>
            <a:ext cx="3873500" cy="193452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yangrn\Desktop\辽阳铂域PPT\辽阳铂域PPT\3-效果图\3-温泉\03 泳池 - 副本.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4983" y="2165985"/>
            <a:ext cx="3788093" cy="193452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0-项目\G弓长岭\from-骏地\131017\2013-10-16\0024.jpg"/>
          <p:cNvPicPr>
            <a:picLocks noChangeAspect="1"/>
          </p:cNvPicPr>
          <p:nvPr/>
        </p:nvPicPr>
        <p:blipFill rotWithShape="1">
          <a:blip r:embed="rId3"/>
          <a:srcRect l="11612" t="19092" r="18952" b="18298"/>
          <a:stretch>
            <a:fillRect/>
          </a:stretch>
        </p:blipFill>
        <p:spPr>
          <a:xfrm>
            <a:off x="8187373" y="2165985"/>
            <a:ext cx="3396933" cy="1931988"/>
          </a:xfrm>
          <a:prstGeom prst="rect">
            <a:avLst/>
          </a:prstGeom>
          <a:noFill/>
          <a:ln w="9525">
            <a:noFill/>
          </a:ln>
        </p:spPr>
      </p:pic>
      <p:graphicFrame>
        <p:nvGraphicFramePr>
          <p:cNvPr id="44" name="表格 43"/>
          <p:cNvGraphicFramePr>
            <a:graphicFrameLocks noGrp="1"/>
          </p:cNvGraphicFramePr>
          <p:nvPr/>
        </p:nvGraphicFramePr>
        <p:xfrm>
          <a:off x="287020" y="4261485"/>
          <a:ext cx="11262360" cy="2085975"/>
        </p:xfrm>
        <a:graphic>
          <a:graphicData uri="http://schemas.openxmlformats.org/drawingml/2006/table">
            <a:tbl>
              <a:tblPr firstRow="1" bandRow="1">
                <a:tableStyleId>{5C22544A-7EE6-4342-B048-85BDC9FD1C3A}</a:tableStyleId>
              </a:tblPr>
              <a:tblGrid>
                <a:gridCol w="4450715"/>
                <a:gridCol w="1811655"/>
                <a:gridCol w="3222625"/>
                <a:gridCol w="1777365"/>
              </a:tblGrid>
              <a:tr h="280670">
                <a:tc gridSpan="2">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室外温泉</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cPr/>
                </a:tc>
                <a:tc gridSpan="2">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室内温泉</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cPr/>
                </a:tc>
              </a:tr>
              <a:tr h="198120">
                <a:tc>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名称</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平均水深</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名称</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latin typeface="字魂95号-手刻宋" panose="00000500000000000000" pitchFamily="2" charset="-122"/>
                          <a:ea typeface="字魂95号-手刻宋" panose="00000500000000000000" pitchFamily="2" charset="-122"/>
                        </a:rPr>
                        <a:t>平均水深</a:t>
                      </a:r>
                      <a:endParaRPr lang="zh-CN" altLang="en-US" sz="1400" dirty="0">
                        <a:solidFill>
                          <a:schemeClr val="bg1"/>
                        </a:solidFill>
                        <a:latin typeface="字魂95号-手刻宋" panose="00000500000000000000" pitchFamily="2" charset="-122"/>
                        <a:ea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1971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意大利天空之城成人戏水池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1m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游泳池、戏水池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1m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19075">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意大利天空之城儿童池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0.4m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按摩池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0.9m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19075">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法国田间庄园半身浴泡池（</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9</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个）</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0.9m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冷水池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0.9m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1971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法国田间庄园泡池（</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7</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个）</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0.6m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儿童池、幼儿池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0.35m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19075">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希腊魔幻世界太阳泉（</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1</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个）、泡池（</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12</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个）</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0.6m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泡池（</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9</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个）</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0.7m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5146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土耳其神秘森林泡池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0.6m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足浴池（</a:t>
                      </a:r>
                      <a:r>
                        <a:rPr lang="en-US" altLang="zh-CN"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2</a:t>
                      </a: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rPr>
                        <a:t>）</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0.35m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r h="259080">
                <a:tc>
                  <a:txBody>
                    <a:bodyPr/>
                    <a:lstStyle/>
                    <a:p>
                      <a:pPr marL="0" algn="ctr" defTabSz="762635" rtl="0" eaLnBrk="1" latinLnBrk="0" hangingPunct="1"/>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西班牙阳光海岸泡池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0.6m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rPr>
                        <a:t>鱼疗池</a:t>
                      </a:r>
                      <a:endParaRPr lang="zh-CN" altLang="en-US"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762635" rtl="0" eaLnBrk="1" latinLnBrk="0" hangingPunct="1"/>
                      <a:r>
                        <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rPr>
                        <a:t>0.5m</a:t>
                      </a:r>
                      <a:endParaRPr lang="en-US" altLang="zh-CN" sz="1400" b="0" kern="1200" dirty="0">
                        <a:solidFill>
                          <a:schemeClr val="bg1"/>
                        </a:solidFill>
                        <a:latin typeface="字魂95号-手刻宋" panose="00000500000000000000" pitchFamily="2" charset="-122"/>
                        <a:ea typeface="字魂95号-手刻宋" panose="00000500000000000000" pitchFamily="2" charset="-122"/>
                        <a:cs typeface="+mn-cs"/>
                      </a:endParaRPr>
                    </a:p>
                  </a:txBody>
                  <a:tcPr marL="45720" marR="45720" marT="22860" marB="2286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randombar(horizontal)">
                                      <p:cBhvr>
                                        <p:cTn id="7" dur="500"/>
                                        <p:tgtEl>
                                          <p:spTgt spid="18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84"/>
                                        </p:tgtEl>
                                        <p:attrNameLst>
                                          <p:attrName>style.visibility</p:attrName>
                                        </p:attrNameLst>
                                      </p:cBhvr>
                                      <p:to>
                                        <p:strVal val="visible"/>
                                      </p:to>
                                    </p:set>
                                    <p:animEffect transition="in" filter="randombar(horizontal)">
                                      <p:cBhvr>
                                        <p:cTn id="11" dur="500"/>
                                        <p:tgtEl>
                                          <p:spTgt spid="184"/>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500" fill="hold">
                                          <p:stCondLst>
                                            <p:cond delay="0"/>
                                          </p:stCondLst>
                                        </p:cTn>
                                        <p:tgtEl>
                                          <p:spTgt spid="188"/>
                                        </p:tgtEl>
                                        <p:attrNameLst>
                                          <p:attrName>style.visibility</p:attrName>
                                        </p:attrNameLst>
                                      </p:cBhvr>
                                      <p:to>
                                        <p:strVal val="visible"/>
                                      </p:to>
                                    </p:set>
                                    <p:animEffect transition="in" filter="circle(in)">
                                      <p:cBhvr>
                                        <p:cTn id="15" dur="500"/>
                                        <p:tgtEl>
                                          <p:spTgt spid="188"/>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500" fill="hold">
                                          <p:stCondLst>
                                            <p:cond delay="0"/>
                                          </p:stCondLst>
                                        </p:cTn>
                                        <p:tgtEl>
                                          <p:spTgt spid="189"/>
                                        </p:tgtEl>
                                        <p:attrNameLst>
                                          <p:attrName>style.visibility</p:attrName>
                                        </p:attrNameLst>
                                      </p:cBhvr>
                                      <p:to>
                                        <p:strVal val="visible"/>
                                      </p:to>
                                    </p:set>
                                    <p:animEffect transition="in" filter="circle(in)">
                                      <p:cBhvr>
                                        <p:cTn id="19" dur="500"/>
                                        <p:tgtEl>
                                          <p:spTgt spid="189"/>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500" fill="hold">
                                          <p:stCondLst>
                                            <p:cond delay="0"/>
                                          </p:stCondLst>
                                        </p:cTn>
                                        <p:tgtEl>
                                          <p:spTgt spid="190"/>
                                        </p:tgtEl>
                                        <p:attrNameLst>
                                          <p:attrName>style.visibility</p:attrName>
                                        </p:attrNameLst>
                                      </p:cBhvr>
                                      <p:to>
                                        <p:strVal val="visible"/>
                                      </p:to>
                                    </p:set>
                                    <p:animEffect transition="in" filter="circle(in)">
                                      <p:cBhvr>
                                        <p:cTn id="23" dur="500"/>
                                        <p:tgtEl>
                                          <p:spTgt spid="190"/>
                                        </p:tgtEl>
                                      </p:cBhvr>
                                    </p:animEffect>
                                  </p:childTnLst>
                                </p:cTn>
                              </p:par>
                              <p:par>
                                <p:cTn id="24" presetID="9"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dissolve">
                                      <p:cBhvr>
                                        <p:cTn id="26" dur="500"/>
                                        <p:tgtEl>
                                          <p:spTgt spid="1028"/>
                                        </p:tgtEl>
                                      </p:cBhvr>
                                    </p:animEffect>
                                  </p:childTnLst>
                                </p:cTn>
                              </p:par>
                              <p:par>
                                <p:cTn id="27" presetID="9"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animEffect transition="in" filter="dissolve">
                                      <p:cBhvr>
                                        <p:cTn id="29" dur="500"/>
                                        <p:tgtEl>
                                          <p:spTgt spid="1027"/>
                                        </p:tgtEl>
                                      </p:cBhvr>
                                    </p:animEffect>
                                  </p:childTnLst>
                                </p:cTn>
                              </p:par>
                              <p:par>
                                <p:cTn id="30" presetID="9"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dissolve">
                                      <p:cBhvr>
                                        <p:cTn id="32" dur="500"/>
                                        <p:tgtEl>
                                          <p:spTgt spid="43"/>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500" fill="hold">
                                          <p:stCondLst>
                                            <p:cond delay="0"/>
                                          </p:stCondLst>
                                        </p:cTn>
                                        <p:tgtEl>
                                          <p:spTgt spid="44"/>
                                        </p:tgtEl>
                                        <p:attrNameLst>
                                          <p:attrName>style.visibility</p:attrName>
                                        </p:attrNameLst>
                                      </p:cBhvr>
                                      <p:to>
                                        <p:strVal val="visible"/>
                                      </p:to>
                                    </p:set>
                                    <p:animEffect transition="in" filter="randombar(horizontal)">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4" grpId="0" animBg="1"/>
      <p:bldP spid="188" grpId="0" bldLvl="0" animBg="1"/>
      <p:bldP spid="189" grpId="0" bldLvl="0" animBg="1"/>
      <p:bldP spid="190"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Administrator\Desktop\图片4.png图片4"/>
          <p:cNvPicPr>
            <a:picLocks noChangeAspect="1"/>
          </p:cNvPicPr>
          <p:nvPr/>
        </p:nvPicPr>
        <p:blipFill>
          <a:blip r:embed="rId1"/>
          <a:srcRect/>
          <a:stretch>
            <a:fillRect/>
          </a:stretch>
        </p:blipFill>
        <p:spPr>
          <a:xfrm>
            <a:off x="7760970" y="757555"/>
            <a:ext cx="3781440" cy="5288910"/>
          </a:xfrm>
          <a:prstGeom prst="rect">
            <a:avLst/>
          </a:prstGeom>
        </p:spPr>
      </p:pic>
      <p:cxnSp>
        <p:nvCxnSpPr>
          <p:cNvPr id="6" name="直接连接符 5"/>
          <p:cNvCxnSpPr/>
          <p:nvPr/>
        </p:nvCxnSpPr>
        <p:spPr>
          <a:xfrm>
            <a:off x="7465695" y="788035"/>
            <a:ext cx="0" cy="52584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840740" y="2845435"/>
            <a:ext cx="5349875" cy="2895600"/>
          </a:xfrm>
          <a:prstGeom prst="rect">
            <a:avLst/>
          </a:prstGeom>
          <a:noFill/>
        </p:spPr>
        <p:txBody>
          <a:bodyPr wrap="square" rtlCol="0">
            <a:spAutoFit/>
          </a:bodyPr>
          <a:lstStyle/>
          <a:p>
            <a:pPr>
              <a:lnSpc>
                <a:spcPct val="190000"/>
              </a:lnSpc>
            </a:pPr>
            <a:r>
              <a:rPr lang="en-US" altLang="zh-CN"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a:t>
            </a:r>
            <a:r>
              <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由我方指定相应联络人负责此项目的沟通以及内部工作的统筹及安排。</a:t>
            </a:r>
            <a:endPar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90000"/>
              </a:lnSpc>
            </a:pPr>
            <a:r>
              <a:rPr lang="en-US" altLang="zh-CN"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a:t>
            </a:r>
            <a:r>
              <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根据拟定的工作内容，细化分项工作组，并安排相关人员负责。</a:t>
            </a:r>
            <a:endPar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90000"/>
              </a:lnSpc>
            </a:pPr>
            <a:r>
              <a:rPr lang="en-US" altLang="zh-CN"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3.</a:t>
            </a:r>
            <a:r>
              <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并安排定期会议以及临时情况特殊会议沟通活动进度，确保活动顺利进行。</a:t>
            </a:r>
            <a:endPar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12" name="文本框 11"/>
          <p:cNvSpPr txBox="1"/>
          <p:nvPr/>
        </p:nvSpPr>
        <p:spPr>
          <a:xfrm>
            <a:off x="2416175" y="1906905"/>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成立专项项目组</a:t>
            </a:r>
            <a:endParaRPr lang="zh-CN" altLang="en-US" sz="2800">
              <a:latin typeface="字魂95号-手刻宋" panose="00000500000000000000" pitchFamily="2" charset="-122"/>
              <a:ea typeface="字魂95号-手刻宋" panose="00000500000000000000" pitchFamily="2" charset="-122"/>
            </a:endParaRPr>
          </a:p>
        </p:txBody>
      </p:sp>
      <p:grpSp>
        <p:nvGrpSpPr>
          <p:cNvPr id="3" name="组合 2"/>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7527981" y="732155"/>
            <a:ext cx="3899049" cy="5464810"/>
          </a:xfrm>
          <a:prstGeom prst="rect">
            <a:avLst/>
          </a:prstGeom>
        </p:spPr>
      </p:pic>
      <p:cxnSp>
        <p:nvCxnSpPr>
          <p:cNvPr id="6" name="直接连接符 5"/>
          <p:cNvCxnSpPr/>
          <p:nvPr/>
        </p:nvCxnSpPr>
        <p:spPr>
          <a:xfrm>
            <a:off x="7239635" y="732155"/>
            <a:ext cx="0" cy="54648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526665" y="1906905"/>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文档类规划</a:t>
            </a:r>
            <a:endParaRPr lang="zh-CN" altLang="en-US" sz="2800">
              <a:latin typeface="字魂95号-手刻宋" panose="00000500000000000000" pitchFamily="2" charset="-122"/>
              <a:ea typeface="字魂95号-手刻宋" panose="00000500000000000000" pitchFamily="2" charset="-122"/>
            </a:endParaRPr>
          </a:p>
        </p:txBody>
      </p:sp>
      <p:sp>
        <p:nvSpPr>
          <p:cNvPr id="3" name="文本框 2"/>
          <p:cNvSpPr txBox="1"/>
          <p:nvPr/>
        </p:nvSpPr>
        <p:spPr>
          <a:xfrm>
            <a:off x="932180" y="2894330"/>
            <a:ext cx="5696585" cy="3094355"/>
          </a:xfrm>
          <a:prstGeom prst="rect">
            <a:avLst/>
          </a:prstGeom>
          <a:noFill/>
        </p:spPr>
        <p:txBody>
          <a:bodyPr wrap="square" rtlCol="0">
            <a:spAutoFit/>
          </a:bodyPr>
          <a:lstStyle/>
          <a:p>
            <a:pPr marL="0" indent="0" eaLnBrk="1" hangingPunct="1">
              <a:lnSpc>
                <a:spcPct val="150000"/>
              </a:lnSpc>
              <a:spcBef>
                <a:spcPct val="20000"/>
              </a:spcBef>
              <a:buFontTx/>
              <a:buNone/>
              <a:defRPr/>
            </a:pPr>
            <a:r>
              <a:rPr lang="zh-CN" altLang="en-US" sz="1600" b="1"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-执行文档</a:t>
            </a:r>
            <a:endParaRPr lang="zh-CN" altLang="en-US" sz="1600" b="1"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a:lnSpc>
                <a:spcPct val="15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活动执行方案、活动执行时间表、细化流程表、岗位规划表、物料布置施工图、物料布置规划、物料清单、物料设计方案、现场执行台本</a:t>
            </a:r>
            <a:endParaRPr lang="zh-CN" altLang="en-US" sz="1600" dirty="0">
              <a:solidFill>
                <a:schemeClr val="bg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marL="0" indent="0" eaLnBrk="1" hangingPunct="1">
              <a:lnSpc>
                <a:spcPct val="150000"/>
              </a:lnSpc>
              <a:spcBef>
                <a:spcPct val="20000"/>
              </a:spcBef>
              <a:buFontTx/>
              <a:buNone/>
              <a:defRPr/>
            </a:pPr>
            <a:r>
              <a:rPr lang="zh-CN" altLang="en-US" sz="1600" b="1"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-培训类文档</a:t>
            </a:r>
            <a:endParaRPr lang="zh-CN" altLang="en-US" sz="1600" b="1"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a:lnSpc>
                <a:spcPct val="15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培训时间规划表、嘉宾指引手册、工作人员培训指引、</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5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工作人员培训手册、礼仪培训指引、安保人员培训指引</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a:lnSpc>
                <a:spcPct val="150000"/>
              </a:lnSpc>
            </a:pPr>
            <a:r>
              <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摄像摄影人员培训指引</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nvGrpSpPr>
          <p:cNvPr id="10" name="组合 9"/>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Administrator\Desktop\图片7.png图片7"/>
          <p:cNvPicPr>
            <a:picLocks noChangeAspect="1"/>
          </p:cNvPicPr>
          <p:nvPr/>
        </p:nvPicPr>
        <p:blipFill>
          <a:blip r:embed="rId1"/>
          <a:srcRect/>
          <a:stretch>
            <a:fillRect/>
          </a:stretch>
        </p:blipFill>
        <p:spPr>
          <a:xfrm>
            <a:off x="7550150" y="757555"/>
            <a:ext cx="3850640" cy="5476875"/>
          </a:xfrm>
          <a:prstGeom prst="rect">
            <a:avLst/>
          </a:prstGeom>
        </p:spPr>
      </p:pic>
      <p:cxnSp>
        <p:nvCxnSpPr>
          <p:cNvPr id="6" name="直接连接符 5"/>
          <p:cNvCxnSpPr/>
          <p:nvPr/>
        </p:nvCxnSpPr>
        <p:spPr>
          <a:xfrm>
            <a:off x="7301865" y="774700"/>
            <a:ext cx="0" cy="54597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526665" y="1906905"/>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主持人管理</a:t>
            </a:r>
            <a:endParaRPr lang="zh-CN" altLang="en-US" sz="2800">
              <a:latin typeface="字魂95号-手刻宋" panose="00000500000000000000" pitchFamily="2" charset="-122"/>
              <a:ea typeface="字魂95号-手刻宋" panose="00000500000000000000" pitchFamily="2" charset="-122"/>
            </a:endParaRPr>
          </a:p>
        </p:txBody>
      </p:sp>
      <p:sp>
        <p:nvSpPr>
          <p:cNvPr id="3" name="文本框 2"/>
          <p:cNvSpPr txBox="1"/>
          <p:nvPr/>
        </p:nvSpPr>
        <p:spPr>
          <a:xfrm>
            <a:off x="970915" y="3114675"/>
            <a:ext cx="4292600" cy="2305050"/>
          </a:xfrm>
          <a:prstGeom prst="rect">
            <a:avLst/>
          </a:prstGeom>
          <a:noFill/>
        </p:spPr>
        <p:txBody>
          <a:bodyPr wrap="square" rtlCol="0">
            <a:spAutoFit/>
          </a:bodyPr>
          <a:lstStyle/>
          <a:p>
            <a:pPr eaLnBrk="1" hangingPunct="1">
              <a:lnSpc>
                <a:spcPct val="14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活动前的了解及活动沟通</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4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活动前的工作协调会参与</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4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3.</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活动现场的到场时间的严格规定</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4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4.</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活动前期的彩排及演练</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4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5.</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活动现场的走场及彩排配合</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nvGrpSpPr>
          <p:cNvPr id="10" name="组合 9"/>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Administrator\Desktop\图片8.png图片8"/>
          <p:cNvPicPr>
            <a:picLocks noChangeAspect="1"/>
          </p:cNvPicPr>
          <p:nvPr/>
        </p:nvPicPr>
        <p:blipFill>
          <a:blip r:embed="rId1"/>
          <a:srcRect/>
          <a:stretch>
            <a:fillRect/>
          </a:stretch>
        </p:blipFill>
        <p:spPr>
          <a:xfrm>
            <a:off x="7752080" y="744220"/>
            <a:ext cx="3734435" cy="5427345"/>
          </a:xfrm>
          <a:prstGeom prst="rect">
            <a:avLst/>
          </a:prstGeom>
        </p:spPr>
      </p:pic>
      <p:cxnSp>
        <p:nvCxnSpPr>
          <p:cNvPr id="6" name="直接连接符 5"/>
          <p:cNvCxnSpPr/>
          <p:nvPr/>
        </p:nvCxnSpPr>
        <p:spPr>
          <a:xfrm>
            <a:off x="7314565" y="744220"/>
            <a:ext cx="0" cy="54273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665730" y="1906905"/>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摄像管理</a:t>
            </a:r>
            <a:endParaRPr lang="zh-CN" altLang="en-US" sz="2800">
              <a:latin typeface="字魂95号-手刻宋" panose="00000500000000000000" pitchFamily="2" charset="-122"/>
              <a:ea typeface="字魂95号-手刻宋" panose="00000500000000000000" pitchFamily="2" charset="-122"/>
            </a:endParaRPr>
          </a:p>
        </p:txBody>
      </p:sp>
      <p:sp>
        <p:nvSpPr>
          <p:cNvPr id="3" name="文本框 2"/>
          <p:cNvSpPr txBox="1"/>
          <p:nvPr/>
        </p:nvSpPr>
        <p:spPr>
          <a:xfrm>
            <a:off x="840740" y="3088640"/>
            <a:ext cx="5179060" cy="2132965"/>
          </a:xfrm>
          <a:prstGeom prst="rect">
            <a:avLst/>
          </a:prstGeom>
          <a:noFill/>
        </p:spPr>
        <p:txBody>
          <a:bodyPr wrap="square" rtlCol="0">
            <a:spAutoFit/>
          </a:bodyPr>
          <a:lstStyle/>
          <a:p>
            <a:pPr eaLnBrk="1" hangingPunct="1">
              <a:lnSpc>
                <a:spcPct val="17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邀请经验丰富的活动摄影师及摄像师到场</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7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前期精准的项目培训和活动需求了解</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eaLnBrk="1" hangingPunct="1">
              <a:lnSpc>
                <a:spcPct val="17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3.</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熟悉各个活动环节及流程设置</a:t>
            </a:r>
            <a:endPar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endParaRPr>
          </a:p>
          <a:p>
            <a:pPr eaLnBrk="1" hangingPunct="1">
              <a:lnSpc>
                <a:spcPct val="170000"/>
              </a:lnSpc>
              <a:spcBef>
                <a:spcPct val="50000"/>
              </a:spcBef>
            </a:pPr>
            <a:r>
              <a:rPr lang="en-US" altLang="zh-CN"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4.</a:t>
            </a:r>
            <a:r>
              <a:rPr lang="zh-CN" altLang="en-US" sz="1600" dirty="0">
                <a:solidFill>
                  <a:srgbClr val="000000"/>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专业设备及后期剪辑，保证影像效果</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p:txBody>
      </p:sp>
      <p:grpSp>
        <p:nvGrpSpPr>
          <p:cNvPr id="10" name="组合 9"/>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Administrator\Desktop\图片9.png图片9"/>
          <p:cNvPicPr>
            <a:picLocks noChangeAspect="1"/>
          </p:cNvPicPr>
          <p:nvPr/>
        </p:nvPicPr>
        <p:blipFill>
          <a:blip r:embed="rId1"/>
          <a:srcRect/>
          <a:stretch>
            <a:fillRect/>
          </a:stretch>
        </p:blipFill>
        <p:spPr>
          <a:xfrm>
            <a:off x="7548880" y="760730"/>
            <a:ext cx="3895090" cy="5386070"/>
          </a:xfrm>
          <a:prstGeom prst="rect">
            <a:avLst/>
          </a:prstGeom>
        </p:spPr>
      </p:pic>
      <p:cxnSp>
        <p:nvCxnSpPr>
          <p:cNvPr id="6" name="直接连接符 5"/>
          <p:cNvCxnSpPr/>
          <p:nvPr/>
        </p:nvCxnSpPr>
        <p:spPr>
          <a:xfrm>
            <a:off x="7264400" y="760730"/>
            <a:ext cx="0" cy="53860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966470" y="2931795"/>
            <a:ext cx="5516880" cy="2654300"/>
          </a:xfrm>
          <a:prstGeom prst="rect">
            <a:avLst/>
          </a:prstGeom>
          <a:noFill/>
        </p:spPr>
        <p:txBody>
          <a:bodyPr wrap="square" rtlCol="0">
            <a:spAutoFit/>
          </a:bodyPr>
          <a:lstStyle/>
          <a:p>
            <a:pPr lvl="0" indent="0" eaLnBrk="1" hangingPunct="1">
              <a:lnSpc>
                <a:spcPct val="170000"/>
              </a:lnSpc>
              <a:buFont typeface="Wingdings" panose="05000000000000000000" charset="0"/>
              <a:buNone/>
            </a:pPr>
            <a:r>
              <a:rPr lang="en-US" altLang="zh-CN"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1.</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对活动区域进行舞台表演区、观众区、停车区、内场区、疏散区进行合理布局</a:t>
            </a:r>
            <a:endParaRPr lang="zh-CN" altLang="en-US" sz="14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lvl="0" indent="0" eaLnBrk="1" hangingPunct="1">
              <a:lnSpc>
                <a:spcPct val="170000"/>
              </a:lnSpc>
              <a:buFont typeface="Wingdings" panose="05000000000000000000" charset="0"/>
              <a:buNone/>
            </a:pPr>
            <a:r>
              <a:rPr lang="en-US" altLang="zh-CN"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2.</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对于主活动现场外围进行拉网式隔离，对于主出入口进行多通道安检门设置</a:t>
            </a:r>
            <a:endParaRPr lang="zh-CN" altLang="en-US" sz="14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lvl="0" indent="0" eaLnBrk="1" hangingPunct="1">
              <a:lnSpc>
                <a:spcPct val="170000"/>
              </a:lnSpc>
              <a:buFont typeface="Wingdings" panose="05000000000000000000" charset="0"/>
              <a:buNone/>
            </a:pPr>
            <a:r>
              <a:rPr lang="en-US" altLang="zh-CN"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3.</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对主舞台进行硬隔离，确保观众无法接近舞台</a:t>
            </a:r>
            <a:endParaRPr lang="zh-CN" altLang="en-US" sz="14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lvl="0" indent="0" eaLnBrk="1" hangingPunct="1">
              <a:lnSpc>
                <a:spcPct val="170000"/>
              </a:lnSpc>
              <a:buFont typeface="Wingdings" panose="05000000000000000000" charset="0"/>
              <a:buNone/>
            </a:pPr>
            <a:r>
              <a:rPr lang="en-US" altLang="zh-CN"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4.</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对场内进出通道等进行标识指引</a:t>
            </a:r>
            <a:endParaRPr lang="zh-CN" altLang="en-US" sz="14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lvl="0" indent="0" eaLnBrk="1" hangingPunct="1">
              <a:lnSpc>
                <a:spcPct val="170000"/>
              </a:lnSpc>
              <a:buFont typeface="Wingdings" panose="05000000000000000000" charset="0"/>
              <a:buNone/>
            </a:pPr>
            <a:r>
              <a:rPr lang="en-US" altLang="zh-CN"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5.</a:t>
            </a:r>
            <a:r>
              <a:rPr lang="zh-CN" altLang="en-US" sz="14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所有演职人员、工作人员持证上岗</a:t>
            </a:r>
            <a:endParaRPr lang="zh-CN" altLang="en-US" sz="140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12" name="文本框 11"/>
          <p:cNvSpPr txBox="1"/>
          <p:nvPr/>
        </p:nvSpPr>
        <p:spPr>
          <a:xfrm>
            <a:off x="2388235" y="1906905"/>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安保人员规划</a:t>
            </a:r>
            <a:endParaRPr lang="zh-CN" altLang="en-US" sz="2800">
              <a:latin typeface="字魂95号-手刻宋" panose="00000500000000000000" pitchFamily="2" charset="-122"/>
              <a:ea typeface="字魂95号-手刻宋" panose="00000500000000000000" pitchFamily="2" charset="-122"/>
            </a:endParaRPr>
          </a:p>
        </p:txBody>
      </p:sp>
      <p:grpSp>
        <p:nvGrpSpPr>
          <p:cNvPr id="3" name="组合 2"/>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Administrator\Desktop\图片10.png图片10"/>
          <p:cNvPicPr>
            <a:picLocks noChangeAspect="1"/>
          </p:cNvPicPr>
          <p:nvPr/>
        </p:nvPicPr>
        <p:blipFill>
          <a:blip r:embed="rId1"/>
          <a:srcRect/>
          <a:stretch>
            <a:fillRect/>
          </a:stretch>
        </p:blipFill>
        <p:spPr>
          <a:xfrm>
            <a:off x="7717790" y="751840"/>
            <a:ext cx="3654425" cy="5495290"/>
          </a:xfrm>
          <a:prstGeom prst="rect">
            <a:avLst/>
          </a:prstGeom>
        </p:spPr>
      </p:pic>
      <p:cxnSp>
        <p:nvCxnSpPr>
          <p:cNvPr id="6" name="直接连接符 5"/>
          <p:cNvCxnSpPr/>
          <p:nvPr/>
        </p:nvCxnSpPr>
        <p:spPr>
          <a:xfrm>
            <a:off x="7264400" y="780415"/>
            <a:ext cx="0" cy="54667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948690" y="2808605"/>
            <a:ext cx="5696585" cy="3041015"/>
          </a:xfrm>
          <a:prstGeom prst="rect">
            <a:avLst/>
          </a:prstGeom>
          <a:noFill/>
        </p:spPr>
        <p:txBody>
          <a:bodyPr wrap="square" rtlCol="0">
            <a:spAutoFit/>
          </a:bodyPr>
          <a:lstStyle/>
          <a:p>
            <a:pPr marL="0" indent="0" eaLnBrk="1" hangingPunct="1">
              <a:lnSpc>
                <a:spcPct val="140000"/>
              </a:lnSpc>
              <a:spcBef>
                <a:spcPct val="20000"/>
              </a:spcBef>
              <a:buFontTx/>
              <a:buNone/>
              <a:defRPr/>
            </a:pP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-物流安排</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marL="0" indent="0" eaLnBrk="1" hangingPunct="1">
              <a:lnSpc>
                <a:spcPct val="140000"/>
              </a:lnSpc>
              <a:spcBef>
                <a:spcPct val="20000"/>
              </a:spcBef>
              <a:buFontTx/>
              <a:buNone/>
              <a:defRPr/>
            </a:pP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根据活动计划情况安排车辆的配合事宜，包括：出车时间、路线和到达时间，物品交接方法等等。</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marL="0" indent="0" eaLnBrk="1" hangingPunct="1">
              <a:lnSpc>
                <a:spcPct val="140000"/>
              </a:lnSpc>
              <a:spcBef>
                <a:spcPct val="20000"/>
              </a:spcBef>
              <a:buFontTx/>
              <a:buNone/>
              <a:defRPr/>
            </a:pP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-注意事项</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marL="0" indent="0" eaLnBrk="1" hangingPunct="1">
              <a:lnSpc>
                <a:spcPct val="140000"/>
              </a:lnSpc>
              <a:spcBef>
                <a:spcPct val="20000"/>
              </a:spcBef>
              <a:buFontTx/>
              <a:buNone/>
              <a:defRPr/>
            </a:pP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注意保管爱护物料，装卸车要轻拿轻放，物料外包装妥善保管，活动结束后将物料做好</a:t>
            </a:r>
            <a:r>
              <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包装后再进行</a:t>
            </a: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运输。</a:t>
            </a:r>
            <a:endParaRPr lang="zh-CN" altLang="en-US" sz="1600" dirty="0">
              <a:solidFill>
                <a:schemeClr val="tx1"/>
              </a:solidFill>
              <a:latin typeface="字魂95号-手刻宋" panose="00000500000000000000" pitchFamily="2" charset="-122"/>
              <a:ea typeface="字魂95号-手刻宋" panose="00000500000000000000" pitchFamily="2" charset="-122"/>
              <a:cs typeface="字魂95号-手刻宋" panose="00000500000000000000" pitchFamily="2" charset="-122"/>
              <a:sym typeface="+mn-ea"/>
            </a:endParaRPr>
          </a:p>
          <a:p>
            <a:pPr marL="0" indent="0" eaLnBrk="1" hangingPunct="1">
              <a:lnSpc>
                <a:spcPct val="140000"/>
              </a:lnSpc>
              <a:spcBef>
                <a:spcPct val="20000"/>
              </a:spcBef>
              <a:buFontTx/>
              <a:buNone/>
              <a:defRPr/>
            </a:pP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选择适合的车辆，尽量做到资源</a:t>
            </a:r>
            <a:r>
              <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有效利用。</a:t>
            </a:r>
            <a:r>
              <a:rPr lang="zh-CN" altLang="en-US" sz="1600" dirty="0">
                <a:latin typeface="字魂95号-手刻宋" panose="00000500000000000000" pitchFamily="2" charset="-122"/>
                <a:ea typeface="字魂95号-手刻宋" panose="00000500000000000000" pitchFamily="2" charset="-122"/>
                <a:cs typeface="字魂95号-手刻宋" panose="00000500000000000000" pitchFamily="2" charset="-122"/>
                <a:sym typeface="+mn-ea"/>
              </a:rPr>
              <a:t>准备备用运输资源，一旦出现车辆故障或交通意外能保证正常运力。</a:t>
            </a:r>
            <a:endParaRPr lang="zh-CN" altLang="en-US" sz="1600">
              <a:latin typeface="字魂95号-手刻宋" panose="00000500000000000000" pitchFamily="2" charset="-122"/>
              <a:ea typeface="字魂95号-手刻宋" panose="00000500000000000000" pitchFamily="2" charset="-122"/>
              <a:cs typeface="字魂95号-手刻宋" panose="00000500000000000000" pitchFamily="2" charset="-122"/>
            </a:endParaRPr>
          </a:p>
        </p:txBody>
      </p:sp>
      <p:sp>
        <p:nvSpPr>
          <p:cNvPr id="12" name="文本框 11"/>
          <p:cNvSpPr txBox="1"/>
          <p:nvPr/>
        </p:nvSpPr>
        <p:spPr>
          <a:xfrm>
            <a:off x="2388235" y="1830070"/>
            <a:ext cx="2817495" cy="521970"/>
          </a:xfrm>
          <a:prstGeom prst="rect">
            <a:avLst/>
          </a:prstGeom>
          <a:noFill/>
        </p:spPr>
        <p:txBody>
          <a:bodyPr wrap="square" rtlCol="0">
            <a:spAutoFit/>
          </a:bodyPr>
          <a:lstStyle/>
          <a:p>
            <a:r>
              <a:rPr lang="zh-CN" altLang="en-US" sz="2800">
                <a:latin typeface="字魂95号-手刻宋" panose="00000500000000000000" pitchFamily="2" charset="-122"/>
                <a:ea typeface="字魂95号-手刻宋" panose="00000500000000000000" pitchFamily="2" charset="-122"/>
              </a:rPr>
              <a:t>物料运输规划</a:t>
            </a:r>
            <a:endParaRPr lang="zh-CN" altLang="en-US" sz="2800">
              <a:latin typeface="字魂95号-手刻宋" panose="00000500000000000000" pitchFamily="2" charset="-122"/>
              <a:ea typeface="字魂95号-手刻宋" panose="00000500000000000000" pitchFamily="2" charset="-122"/>
            </a:endParaRPr>
          </a:p>
        </p:txBody>
      </p:sp>
      <p:grpSp>
        <p:nvGrpSpPr>
          <p:cNvPr id="3" name="组合 2"/>
          <p:cNvGrpSpPr/>
          <p:nvPr/>
        </p:nvGrpSpPr>
        <p:grpSpPr>
          <a:xfrm>
            <a:off x="735965" y="744220"/>
            <a:ext cx="2160270" cy="1684655"/>
            <a:chOff x="1159" y="1172"/>
            <a:chExt cx="3402" cy="2653"/>
          </a:xfrm>
        </p:grpSpPr>
        <p:sp>
          <p:nvSpPr>
            <p:cNvPr id="13" name="椭圆 12"/>
            <p:cNvSpPr/>
            <p:nvPr/>
          </p:nvSpPr>
          <p:spPr>
            <a:xfrm>
              <a:off x="1159" y="1172"/>
              <a:ext cx="2602" cy="265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4" name="椭圆 13"/>
            <p:cNvSpPr/>
            <p:nvPr/>
          </p:nvSpPr>
          <p:spPr>
            <a:xfrm>
              <a:off x="4198" y="1193"/>
              <a:ext cx="363" cy="363"/>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sp>
          <p:nvSpPr>
            <p:cNvPr id="15" name="椭圆 14"/>
            <p:cNvSpPr/>
            <p:nvPr/>
          </p:nvSpPr>
          <p:spPr>
            <a:xfrm>
              <a:off x="3805" y="1537"/>
              <a:ext cx="174" cy="174"/>
            </a:xfrm>
            <a:prstGeom prst="ellipse">
              <a:avLst/>
            </a:prstGeom>
            <a:solidFill>
              <a:srgbClr val="8C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95号-手刻宋" panose="00000500000000000000" pitchFamily="2" charset="-122"/>
                <a:ea typeface="字魂95号-手刻宋" panose="00000500000000000000" pitchFamily="2" charset="-122"/>
              </a:endParaRPr>
            </a:p>
          </p:txBody>
        </p:sp>
      </p:grpSp>
      <p:grpSp>
        <p:nvGrpSpPr>
          <p:cNvPr id="38" name="组合 37"/>
          <p:cNvGrpSpPr/>
          <p:nvPr/>
        </p:nvGrpSpPr>
        <p:grpSpPr>
          <a:xfrm>
            <a:off x="779590" y="877131"/>
            <a:ext cx="2055642" cy="1486404"/>
            <a:chOff x="7836" y="2416"/>
            <a:chExt cx="5849" cy="4229"/>
          </a:xfrm>
        </p:grpSpPr>
        <p:sp>
          <p:nvSpPr>
            <p:cNvPr id="25" name="文本框 24"/>
            <p:cNvSpPr txBox="1"/>
            <p:nvPr/>
          </p:nvSpPr>
          <p:spPr>
            <a:xfrm>
              <a:off x="7836" y="2416"/>
              <a:ext cx="1731" cy="4112"/>
            </a:xfrm>
            <a:prstGeom prst="rect">
              <a:avLst/>
            </a:prstGeom>
            <a:noFill/>
          </p:spPr>
          <p:txBody>
            <a:bodyPr wrap="square" rtlCol="0">
              <a:spAutoFit/>
            </a:bodyPr>
            <a:lstStyle/>
            <a:p>
              <a:pPr algn="ctr"/>
              <a:r>
                <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rPr>
                <a:t>拳</a:t>
              </a:r>
              <a:endParaRPr lang="zh-CN" altLang="en-US" sz="8800" dirty="0">
                <a:gradFill>
                  <a:gsLst>
                    <a:gs pos="92000">
                      <a:srgbClr val="DCA95A"/>
                    </a:gs>
                    <a:gs pos="16000">
                      <a:srgbClr val="D29A52"/>
                    </a:gs>
                    <a:gs pos="27000">
                      <a:srgbClr val="E5B761"/>
                    </a:gs>
                    <a:gs pos="49000">
                      <a:srgbClr val="F4D379"/>
                    </a:gs>
                    <a:gs pos="69000">
                      <a:srgbClr val="EACF87"/>
                    </a:gs>
                  </a:gsLst>
                  <a:lin ang="5400000" scaled="1"/>
                </a:gradFill>
                <a:latin typeface="字魂49号-逍遥行书" panose="00000500000000000000" pitchFamily="2" charset="-122"/>
                <a:ea typeface="字魂49号-逍遥行书" panose="00000500000000000000" pitchFamily="2" charset="-122"/>
              </a:endParaRPr>
            </a:p>
          </p:txBody>
        </p:sp>
        <p:grpSp>
          <p:nvGrpSpPr>
            <p:cNvPr id="33" name="组合 32"/>
            <p:cNvGrpSpPr/>
            <p:nvPr/>
          </p:nvGrpSpPr>
          <p:grpSpPr>
            <a:xfrm>
              <a:off x="9081" y="2465"/>
              <a:ext cx="4604" cy="4180"/>
              <a:chOff x="7425" y="2045"/>
              <a:chExt cx="4604" cy="4180"/>
            </a:xfrm>
          </p:grpSpPr>
          <p:sp>
            <p:nvSpPr>
              <p:cNvPr id="26" name="文本框 25"/>
              <p:cNvSpPr txBox="1"/>
              <p:nvPr/>
            </p:nvSpPr>
            <p:spPr>
              <a:xfrm>
                <a:off x="7911" y="2045"/>
                <a:ext cx="1608"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力</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7" name="文本框 26"/>
              <p:cNvSpPr txBox="1"/>
              <p:nvPr/>
            </p:nvSpPr>
            <p:spPr>
              <a:xfrm>
                <a:off x="7425" y="3864"/>
                <a:ext cx="2094"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以</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sp>
            <p:nvSpPr>
              <p:cNvPr id="28" name="文本框 27"/>
              <p:cNvSpPr txBox="1"/>
              <p:nvPr/>
            </p:nvSpPr>
            <p:spPr>
              <a:xfrm rot="21121950">
                <a:off x="7549" y="3440"/>
                <a:ext cx="4480" cy="2361"/>
              </a:xfrm>
              <a:prstGeom prst="rect">
                <a:avLst/>
              </a:prstGeom>
              <a:noFill/>
            </p:spPr>
            <p:txBody>
              <a:bodyPr wrap="square" rtlCol="0">
                <a:spAutoFit/>
              </a:bodyPr>
              <a:lstStyle/>
              <a:p>
                <a:pPr algn="ctr"/>
                <a:r>
                  <a:rPr lang="zh-CN" altLang="en-US" sz="4800" dirty="0">
                    <a:solidFill>
                      <a:schemeClr val="bg1"/>
                    </a:solidFill>
                    <a:latin typeface="字魂49号-逍遥行书" panose="00000500000000000000" pitchFamily="2" charset="-122"/>
                    <a:ea typeface="字魂49号-逍遥行书" panose="00000500000000000000" pitchFamily="2" charset="-122"/>
                  </a:rPr>
                  <a:t>赴</a:t>
                </a:r>
                <a:endParaRPr lang="zh-CN" altLang="en-US" sz="4800" dirty="0">
                  <a:solidFill>
                    <a:schemeClr val="bg1"/>
                  </a:solidFill>
                  <a:latin typeface="字魂49号-逍遥行书" panose="00000500000000000000" pitchFamily="2" charset="-122"/>
                  <a:ea typeface="字魂49号-逍遥行书" panose="00000500000000000000" pitchFamily="2" charset="-122"/>
                </a:endParaRPr>
              </a:p>
            </p:txBody>
          </p:sp>
          <p:pic>
            <p:nvPicPr>
              <p:cNvPr id="29" name="图片 28"/>
              <p:cNvPicPr>
                <a:picLocks noChangeAspect="1"/>
              </p:cNvPicPr>
              <p:nvPr/>
            </p:nvPicPr>
            <p:blipFill>
              <a:blip r:embed="rId2" cstate="email"/>
              <a:stretch>
                <a:fillRect/>
              </a:stretch>
            </p:blipFill>
            <p:spPr>
              <a:xfrm>
                <a:off x="10617" y="2726"/>
                <a:ext cx="981" cy="1003"/>
              </a:xfrm>
              <a:prstGeom prst="rect">
                <a:avLst/>
              </a:prstGeom>
            </p:spPr>
          </p:pic>
          <p:pic>
            <p:nvPicPr>
              <p:cNvPr id="30" name="图片 29"/>
              <p:cNvPicPr>
                <a:picLocks noChangeAspect="1"/>
              </p:cNvPicPr>
              <p:nvPr/>
            </p:nvPicPr>
            <p:blipFill>
              <a:blip r:embed="rId3" cstate="email"/>
              <a:stretch>
                <a:fillRect/>
              </a:stretch>
            </p:blipFill>
            <p:spPr>
              <a:xfrm>
                <a:off x="11503" y="3120"/>
                <a:ext cx="520" cy="554"/>
              </a:xfrm>
              <a:prstGeom prst="rect">
                <a:avLst/>
              </a:prstGeom>
            </p:spPr>
          </p:pic>
          <p:pic>
            <p:nvPicPr>
              <p:cNvPr id="31" name="图片 30"/>
              <p:cNvPicPr>
                <a:picLocks noChangeAspect="1"/>
              </p:cNvPicPr>
              <p:nvPr/>
            </p:nvPicPr>
            <p:blipFill>
              <a:blip r:embed="rId3" cstate="email"/>
              <a:stretch>
                <a:fillRect/>
              </a:stretch>
            </p:blipFill>
            <p:spPr>
              <a:xfrm>
                <a:off x="11474" y="2853"/>
                <a:ext cx="287" cy="306"/>
              </a:xfrm>
              <a:prstGeom prst="rect">
                <a:avLst/>
              </a:prstGeom>
            </p:spPr>
          </p:pic>
        </p:grpSp>
      </p:gr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629920" y="334010"/>
            <a:ext cx="500380" cy="330200"/>
            <a:chOff x="324875" y="284316"/>
            <a:chExt cx="500625" cy="330035"/>
          </a:xfrm>
        </p:grpSpPr>
        <p:sp>
          <p:nvSpPr>
            <p:cNvPr id="4" name="矩形 3"/>
            <p:cNvSpPr/>
            <p:nvPr/>
          </p:nvSpPr>
          <p:spPr>
            <a:xfrm>
              <a:off x="324875" y="28431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24875" y="413856"/>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24875" y="568632"/>
              <a:ext cx="5006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3944620" y="4722495"/>
            <a:ext cx="4840605" cy="645160"/>
          </a:xfrm>
          <a:prstGeom prst="rect">
            <a:avLst/>
          </a:prstGeom>
          <a:noFill/>
        </p:spPr>
        <p:txBody>
          <a:bodyPr wrap="square" rtlCol="0">
            <a:spAutoFit/>
          </a:bodyPr>
          <a:lstStyle/>
          <a:p>
            <a:pPr algn="ctr"/>
            <a:r>
              <a:rPr lang="zh-CN" altLang="en-US" sz="3600" spc="300" dirty="0">
                <a:solidFill>
                  <a:schemeClr val="bg1"/>
                </a:solidFill>
                <a:latin typeface="字魂95号-手刻宋" panose="00000500000000000000" pitchFamily="2" charset="-122"/>
                <a:ea typeface="字魂95号-手刻宋" panose="00000500000000000000" pitchFamily="2" charset="-122"/>
              </a:rPr>
              <a:t>精锐出战  激战新章</a:t>
            </a:r>
            <a:endParaRPr lang="zh-CN" altLang="en-US" sz="3600" spc="300" dirty="0">
              <a:solidFill>
                <a:schemeClr val="bg1"/>
              </a:solidFill>
              <a:latin typeface="字魂95号-手刻宋" panose="00000500000000000000" pitchFamily="2" charset="-122"/>
              <a:ea typeface="字魂95号-手刻宋" panose="00000500000000000000" pitchFamily="2" charset="-122"/>
            </a:endParaRPr>
          </a:p>
        </p:txBody>
      </p:sp>
      <p:sp>
        <p:nvSpPr>
          <p:cNvPr id="36" name="文本框 35"/>
          <p:cNvSpPr txBox="1"/>
          <p:nvPr/>
        </p:nvSpPr>
        <p:spPr>
          <a:xfrm>
            <a:off x="523240" y="842010"/>
            <a:ext cx="1445895" cy="583565"/>
          </a:xfrm>
          <a:prstGeom prst="rect">
            <a:avLst/>
          </a:prstGeom>
          <a:noFill/>
        </p:spPr>
        <p:txBody>
          <a:bodyPr wrap="square" rtlCol="0">
            <a:spAutoFit/>
          </a:bodyPr>
          <a:lstStyle/>
          <a:p>
            <a:pPr lvl="0" algn="l">
              <a:buClrTx/>
              <a:buSzTx/>
              <a:buFontTx/>
            </a:pPr>
            <a:r>
              <a:rPr lang="zh-CN" altLang="en-US" sz="3200" spc="300" dirty="0">
                <a:solidFill>
                  <a:schemeClr val="bg1"/>
                </a:solidFill>
                <a:latin typeface="字魂96号-虎啸手书" panose="00000500000000000000" charset="-122"/>
                <a:ea typeface="字魂96号-虎啸手书" panose="00000500000000000000" charset="-122"/>
                <a:sym typeface="+mn-ea"/>
              </a:rPr>
              <a:t>2023</a:t>
            </a:r>
            <a:endParaRPr lang="zh-CN" altLang="en-US" sz="3200" spc="300" dirty="0">
              <a:solidFill>
                <a:schemeClr val="bg1"/>
              </a:solidFill>
              <a:latin typeface="字魂96号-虎啸手书" panose="00000500000000000000" charset="-122"/>
              <a:ea typeface="字魂96号-虎啸手书" panose="00000500000000000000" charset="-122"/>
              <a:sym typeface="+mn-ea"/>
            </a:endParaRPr>
          </a:p>
        </p:txBody>
      </p:sp>
      <p:sp>
        <p:nvSpPr>
          <p:cNvPr id="37" name="文本框 36"/>
          <p:cNvSpPr txBox="1"/>
          <p:nvPr/>
        </p:nvSpPr>
        <p:spPr>
          <a:xfrm>
            <a:off x="538480" y="1349375"/>
            <a:ext cx="3123565" cy="485140"/>
          </a:xfrm>
          <a:prstGeom prst="rect">
            <a:avLst/>
          </a:prstGeom>
          <a:noFill/>
        </p:spPr>
        <p:txBody>
          <a:bodyPr wrap="square" rtlCol="0">
            <a:spAutoFit/>
          </a:bodyPr>
          <a:lstStyle/>
          <a:p>
            <a:pPr lvl="0" algn="l">
              <a:lnSpc>
                <a:spcPct val="80000"/>
              </a:lnSpc>
              <a:buClrTx/>
              <a:buSzTx/>
              <a:buFontTx/>
            </a:pPr>
            <a:r>
              <a:rPr lang="en-US" altLang="zh-CN" sz="3200" spc="300" dirty="0">
                <a:solidFill>
                  <a:schemeClr val="bg1"/>
                </a:solidFill>
                <a:latin typeface="字魂96号-虎啸手书" panose="00000500000000000000" charset="-122"/>
                <a:ea typeface="字魂96号-虎啸手书" panose="00000500000000000000" charset="-122"/>
                <a:sym typeface="+mn-ea"/>
              </a:rPr>
              <a:t>A</a:t>
            </a:r>
            <a:r>
              <a:rPr lang="zh-CN" altLang="en-US" sz="3200" spc="300" dirty="0">
                <a:solidFill>
                  <a:schemeClr val="bg1"/>
                </a:solidFill>
                <a:latin typeface="字魂96号-虎啸手书" panose="00000500000000000000" charset="-122"/>
                <a:ea typeface="字魂96号-虎啸手书" panose="00000500000000000000" charset="-122"/>
                <a:sym typeface="+mn-ea"/>
              </a:rPr>
              <a:t>nnual</a:t>
            </a:r>
            <a:r>
              <a:rPr lang="en-US" altLang="zh-CN" sz="3200" spc="300" dirty="0">
                <a:solidFill>
                  <a:schemeClr val="bg1"/>
                </a:solidFill>
                <a:latin typeface="字魂96号-虎啸手书" panose="00000500000000000000" charset="-122"/>
                <a:ea typeface="字魂96号-虎啸手书" panose="00000500000000000000" charset="-122"/>
                <a:sym typeface="+mn-ea"/>
              </a:rPr>
              <a:t> p</a:t>
            </a:r>
            <a:r>
              <a:rPr lang="zh-CN" altLang="en-US" sz="3200" spc="300" dirty="0">
                <a:solidFill>
                  <a:schemeClr val="bg1"/>
                </a:solidFill>
                <a:latin typeface="字魂96号-虎啸手书" panose="00000500000000000000" charset="-122"/>
                <a:ea typeface="字魂96号-虎啸手书" panose="00000500000000000000" charset="-122"/>
                <a:sym typeface="+mn-ea"/>
              </a:rPr>
              <a:t>arty</a:t>
            </a:r>
            <a:endParaRPr lang="zh-CN" altLang="en-US" sz="3200" spc="300" dirty="0">
              <a:solidFill>
                <a:schemeClr val="bg1"/>
              </a:solidFill>
              <a:latin typeface="字魂96号-虎啸手书" panose="00000500000000000000" charset="-122"/>
              <a:ea typeface="字魂96号-虎啸手书" panose="00000500000000000000" charset="-122"/>
              <a:sym typeface="+mn-ea"/>
            </a:endParaRPr>
          </a:p>
        </p:txBody>
      </p:sp>
      <p:grpSp>
        <p:nvGrpSpPr>
          <p:cNvPr id="17" name="组合 16"/>
          <p:cNvGrpSpPr/>
          <p:nvPr/>
        </p:nvGrpSpPr>
        <p:grpSpPr>
          <a:xfrm>
            <a:off x="-1200621" y="3797006"/>
            <a:ext cx="4041729" cy="6731523"/>
            <a:chOff x="9238779" y="4523446"/>
            <a:chExt cx="4041729" cy="6731523"/>
          </a:xfrm>
        </p:grpSpPr>
        <p:sp>
          <p:nvSpPr>
            <p:cNvPr id="10" name="椭圆 9"/>
            <p:cNvSpPr/>
            <p:nvPr/>
          </p:nvSpPr>
          <p:spPr>
            <a:xfrm rot="650947">
              <a:off x="10119158" y="4523446"/>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650947">
              <a:off x="9972429" y="4853482"/>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650947">
              <a:off x="9825699" y="5189565"/>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650947">
              <a:off x="9678969" y="5549040"/>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650947">
              <a:off x="9532239" y="594691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650947">
              <a:off x="9385509" y="6283873"/>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rot="650947">
              <a:off x="9238779" y="6847479"/>
              <a:ext cx="3161350" cy="4407490"/>
            </a:xfrm>
            <a:prstGeom prst="ellipse">
              <a:avLst/>
            </a:prstGeom>
            <a:noFill/>
            <a:ln>
              <a:solidFill>
                <a:schemeClr val="bg1">
                  <a:alpha val="4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3262630" y="5417820"/>
            <a:ext cx="6203950" cy="368300"/>
          </a:xfrm>
          <a:prstGeom prst="rect">
            <a:avLst/>
          </a:prstGeom>
          <a:noFill/>
        </p:spPr>
        <p:txBody>
          <a:bodyPr wrap="square" rtlCol="0">
            <a:spAutoFit/>
          </a:bodyPr>
          <a:lstStyle/>
          <a:p>
            <a:pPr algn="ctr"/>
            <a:r>
              <a:rPr lang="zh-CN" altLang="en-US" spc="300" dirty="0">
                <a:solidFill>
                  <a:schemeClr val="bg1"/>
                </a:solidFill>
                <a:latin typeface="字魂95号-手刻宋" panose="00000500000000000000" pitchFamily="2" charset="-122"/>
                <a:ea typeface="字魂95号-手刻宋" panose="00000500000000000000" pitchFamily="2" charset="-122"/>
              </a:rPr>
              <a:t>拳力以赴</a:t>
            </a:r>
            <a:r>
              <a:rPr lang="en-US" altLang="zh-CN" spc="300" dirty="0">
                <a:solidFill>
                  <a:schemeClr val="bg1"/>
                </a:solidFill>
                <a:latin typeface="字魂95号-手刻宋" panose="00000500000000000000" pitchFamily="2" charset="-122"/>
                <a:ea typeface="字魂95号-手刻宋" panose="00000500000000000000" pitchFamily="2" charset="-122"/>
              </a:rPr>
              <a:t>—</a:t>
            </a:r>
            <a:r>
              <a:rPr lang="zh-CN" altLang="en-US" spc="300" dirty="0">
                <a:solidFill>
                  <a:schemeClr val="bg1"/>
                </a:solidFill>
                <a:latin typeface="字魂95号-手刻宋" panose="00000500000000000000" pitchFamily="2" charset="-122"/>
                <a:ea typeface="字魂95号-手刻宋" panose="00000500000000000000" pitchFamily="2" charset="-122"/>
              </a:rPr>
              <a:t>某地产</a:t>
            </a:r>
            <a:r>
              <a:rPr lang="en-US" altLang="zh-CN" spc="300" dirty="0">
                <a:solidFill>
                  <a:schemeClr val="bg1"/>
                </a:solidFill>
                <a:latin typeface="字魂95号-手刻宋" panose="00000500000000000000" pitchFamily="2" charset="-122"/>
                <a:ea typeface="字魂95号-手刻宋" panose="00000500000000000000" pitchFamily="2" charset="-122"/>
              </a:rPr>
              <a:t>2023</a:t>
            </a:r>
            <a:r>
              <a:rPr lang="zh-CN" altLang="en-US" spc="300" dirty="0">
                <a:solidFill>
                  <a:schemeClr val="bg1"/>
                </a:solidFill>
                <a:latin typeface="字魂95号-手刻宋" panose="00000500000000000000" pitchFamily="2" charset="-122"/>
                <a:ea typeface="字魂95号-手刻宋" panose="00000500000000000000" pitchFamily="2" charset="-122"/>
              </a:rPr>
              <a:t>年会策划方案</a:t>
            </a:r>
            <a:endParaRPr lang="zh-CN" altLang="en-US" spc="300" dirty="0">
              <a:solidFill>
                <a:schemeClr val="bg1"/>
              </a:solidFill>
              <a:latin typeface="字魂95号-手刻宋" panose="00000500000000000000" pitchFamily="2" charset="-122"/>
              <a:ea typeface="字魂95号-手刻宋" panose="00000500000000000000" pitchFamily="2" charset="-122"/>
            </a:endParaRPr>
          </a:p>
        </p:txBody>
      </p:sp>
      <p:grpSp>
        <p:nvGrpSpPr>
          <p:cNvPr id="8" name="组合 7"/>
          <p:cNvGrpSpPr/>
          <p:nvPr/>
        </p:nvGrpSpPr>
        <p:grpSpPr>
          <a:xfrm>
            <a:off x="4005580" y="895350"/>
            <a:ext cx="4901565" cy="3942715"/>
            <a:chOff x="4658" y="1453"/>
            <a:chExt cx="7719" cy="6209"/>
          </a:xfrm>
        </p:grpSpPr>
        <p:sp>
          <p:nvSpPr>
            <p:cNvPr id="2" name="文本框 1"/>
            <p:cNvSpPr txBox="1"/>
            <p:nvPr/>
          </p:nvSpPr>
          <p:spPr>
            <a:xfrm>
              <a:off x="4658" y="1453"/>
              <a:ext cx="1731" cy="416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6600" b="0" i="0" u="none" strike="noStrike" kern="1200" cap="none" spc="0" normalizeH="0" baseline="0" noProof="0" dirty="0">
                  <a:ln>
                    <a:noFill/>
                  </a:ln>
                  <a:gradFill>
                    <a:gsLst>
                      <a:gs pos="8000">
                        <a:srgbClr val="B38E5B"/>
                      </a:gs>
                      <a:gs pos="27000">
                        <a:srgbClr val="E5B761"/>
                      </a:gs>
                      <a:gs pos="47808">
                        <a:srgbClr val="EBC26B"/>
                      </a:gs>
                      <a:gs pos="65000">
                        <a:srgbClr val="F4D379"/>
                      </a:gs>
                      <a:gs pos="87000">
                        <a:srgbClr val="B38E5B"/>
                      </a:gs>
                    </a:gsLst>
                    <a:lin ang="5400000" scaled="1"/>
                  </a:gradFill>
                  <a:effectLst/>
                  <a:uLnTx/>
                  <a:uFillTx/>
                  <a:latin typeface="字魂49号-逍遥行书" panose="00000500000000000000" pitchFamily="2" charset="-122"/>
                  <a:ea typeface="字魂49号-逍遥行书" panose="00000500000000000000" pitchFamily="2" charset="-122"/>
                  <a:cs typeface="+mn-cs"/>
                </a:rPr>
                <a:t>谢</a:t>
              </a:r>
              <a:endParaRPr kumimoji="0" lang="zh-CN" altLang="en-US" sz="16600" b="0" i="0" u="none" strike="noStrike" kern="1200" cap="none" spc="0" normalizeH="0" baseline="0" noProof="0" dirty="0">
                <a:ln>
                  <a:noFill/>
                </a:ln>
                <a:gradFill>
                  <a:gsLst>
                    <a:gs pos="8000">
                      <a:srgbClr val="B38E5B"/>
                    </a:gs>
                    <a:gs pos="27000">
                      <a:srgbClr val="E5B761"/>
                    </a:gs>
                    <a:gs pos="47808">
                      <a:srgbClr val="EBC26B"/>
                    </a:gs>
                    <a:gs pos="65000">
                      <a:srgbClr val="F4D379"/>
                    </a:gs>
                    <a:gs pos="87000">
                      <a:srgbClr val="B38E5B"/>
                    </a:gs>
                  </a:gsLst>
                  <a:lin ang="5400000" scaled="1"/>
                </a:gradFill>
                <a:effectLst/>
                <a:uLnTx/>
                <a:uFillTx/>
                <a:latin typeface="字魂49号-逍遥行书" panose="00000500000000000000" pitchFamily="2" charset="-122"/>
                <a:ea typeface="字魂49号-逍遥行书" panose="00000500000000000000" pitchFamily="2" charset="-122"/>
                <a:cs typeface="+mn-cs"/>
              </a:endParaRPr>
            </a:p>
          </p:txBody>
        </p:sp>
        <p:sp>
          <p:nvSpPr>
            <p:cNvPr id="3" name="文本框 2"/>
            <p:cNvSpPr txBox="1"/>
            <p:nvPr/>
          </p:nvSpPr>
          <p:spPr>
            <a:xfrm>
              <a:off x="6583" y="1458"/>
              <a:ext cx="3078" cy="349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38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谢</a:t>
              </a:r>
              <a:endParaRPr kumimoji="0" lang="zh-CN" altLang="en-US" sz="138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7" name="文本框 6"/>
            <p:cNvSpPr txBox="1"/>
            <p:nvPr/>
          </p:nvSpPr>
          <p:spPr>
            <a:xfrm>
              <a:off x="6777" y="3494"/>
              <a:ext cx="2094" cy="416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66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观</a:t>
              </a:r>
              <a:endParaRPr kumimoji="0" lang="zh-CN" altLang="en-US" sz="166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9" name="文本框 8"/>
            <p:cNvSpPr txBox="1"/>
            <p:nvPr/>
          </p:nvSpPr>
          <p:spPr>
            <a:xfrm rot="21121950">
              <a:off x="7897" y="3339"/>
              <a:ext cx="4480" cy="416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66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rPr>
                <a:t>看</a:t>
              </a:r>
              <a:endParaRPr kumimoji="0" lang="zh-CN" altLang="en-US" sz="16600" b="0" i="0" u="none" strike="noStrike" kern="1200" cap="none" spc="0" normalizeH="0" baseline="0" noProof="0" dirty="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4226">
        <p:random/>
      </p:transition>
    </mc:Choice>
    <mc:Fallback>
      <p:transition spd="slow" advTm="422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TIMING" val="|0|0.5|0.8|0.6"/>
</p:tagLst>
</file>

<file path=ppt/tags/tag2.xml><?xml version="1.0" encoding="utf-8"?>
<p:tagLst xmlns:p="http://schemas.openxmlformats.org/presentationml/2006/main">
  <p:tag name="TIMING" val="|0|0.5|0.8|0.6"/>
</p:tagLst>
</file>

<file path=ppt/tags/tag3.xml><?xml version="1.0" encoding="utf-8"?>
<p:tagLst xmlns:p="http://schemas.openxmlformats.org/presentationml/2006/main">
  <p:tag name="TIMING" val="|0.7|0.5|0.6|0.8|0.7|0.6"/>
</p:tagLst>
</file>

<file path=ppt/tags/tag4.xml><?xml version="1.0" encoding="utf-8"?>
<p:tagLst xmlns:p="http://schemas.openxmlformats.org/presentationml/2006/main">
  <p:tag name="TIMING" val="|0.6|0.5|0.9|0.6|0.7|0.6|0.6|1.2|1.1"/>
</p:tagLst>
</file>

<file path=ppt/tags/tag5.xml><?xml version="1.0" encoding="utf-8"?>
<p:tagLst xmlns:p="http://schemas.openxmlformats.org/presentationml/2006/main">
  <p:tag name="TIMING" val="|0.6|0.5|0.5|0.6"/>
</p:tagLst>
</file>

<file path=ppt/tags/tag6.xml><?xml version="1.0" encoding="utf-8"?>
<p:tagLst xmlns:p="http://schemas.openxmlformats.org/presentationml/2006/main">
  <p:tag name="KSO_WM_UNIT_PLACING_PICTURE_USER_VIEWPORT" val="{&quot;height&quot;:6331.000000000001,&quot;width&quot;:4986.000000000001}"/>
</p:tagLst>
</file>

<file path=ppt/tags/tag7.xml><?xml version="1.0" encoding="utf-8"?>
<p:tagLst xmlns:p="http://schemas.openxmlformats.org/presentationml/2006/main">
  <p:tag name="KSO_WM_UNIT_PLACING_PICTURE_USER_VIEWPORT" val="{&quot;height&quot;:6331,&quot;width&quot;:4986}"/>
</p:tagLst>
</file>

<file path=ppt/tags/tag8.xml><?xml version="1.0" encoding="utf-8"?>
<p:tagLst xmlns:p="http://schemas.openxmlformats.org/presentationml/2006/main">
  <p:tag name="KSO_WM_UNIT_PLACING_PICTURE_USER_VIEWPORT" val="{&quot;height&quot;:6331.000000000001,&quot;width&quot;:4986.000000000001}"/>
</p:tagLst>
</file>

<file path=ppt/tags/tag9.xml><?xml version="1.0" encoding="utf-8"?>
<p:tagLst xmlns:p="http://schemas.openxmlformats.org/presentationml/2006/main">
  <p:tag name="KSO_WM_UNIT_PLACING_PICTURE_USER_VIEWPORT" val="{&quot;height&quot;:6331,&quot;width&quot;:4986}"/>
</p:tagLst>
</file>

<file path=ppt/tags/tag10.xml><?xml version="1.0" encoding="utf-8"?>
<p:tagLst xmlns:p="http://schemas.openxmlformats.org/presentationml/2006/main">
  <p:tag name="TIMING" val="|0.6|0.5|0.5|0.6"/>
</p:tagLst>
</file>

<file path=ppt/tags/tag11.xml><?xml version="1.0" encoding="utf-8"?>
<p:tagLst xmlns:p="http://schemas.openxmlformats.org/presentationml/2006/main">
  <p:tag name="TIMING" val="|0.1|0.5|0.5|0.5|0.4|0.4|0.4|0.7|0.4|0.5|0.4|1.2|0.5|0.6"/>
</p:tagLst>
</file>

<file path=ppt/tags/tag12.xml><?xml version="1.0" encoding="utf-8"?>
<p:tagLst xmlns:p="http://schemas.openxmlformats.org/presentationml/2006/main">
  <p:tag name="TIMING" val="|0.6|0.5|0.5|0.6"/>
</p:tagLst>
</file>

<file path=ppt/tags/tag13.xml><?xml version="1.0" encoding="utf-8"?>
<p:tagLst xmlns:p="http://schemas.openxmlformats.org/presentationml/2006/main">
  <p:tag name="TIMING" val="|0|0.5|0.8|0.6"/>
</p:tagLst>
</file>

<file path=ppt/tags/tag14.xml><?xml version="1.0" encoding="utf-8"?>
<p:tagLst xmlns:p="http://schemas.openxmlformats.org/presentationml/2006/main">
  <p:tag name="ISPRING_PRESENTATION_TITLE" val="红色年会"/>
  <p:tag name="KSO_WPP_MARK_KEY" val="7662e69c-981e-42d7-96ab-f4d9eb21f360"/>
  <p:tag name="COMMONDATA" val="eyJoZGlkIjoiYTZmNjcyMWQ4NWZkZGVmNGIzZDY5ZmY0ODc1ODExYWE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54">
      <a:dk1>
        <a:sysClr val="windowText" lastClr="000000"/>
      </a:dk1>
      <a:lt1>
        <a:sysClr val="window" lastClr="FFFFFF"/>
      </a:lt1>
      <a:dk2>
        <a:srgbClr val="44546A"/>
      </a:dk2>
      <a:lt2>
        <a:srgbClr val="E7E6E6"/>
      </a:lt2>
      <a:accent1>
        <a:srgbClr val="C01C23"/>
      </a:accent1>
      <a:accent2>
        <a:srgbClr val="252434"/>
      </a:accent2>
      <a:accent3>
        <a:srgbClr val="A5A5A5"/>
      </a:accent3>
      <a:accent4>
        <a:srgbClr val="FFC000"/>
      </a:accent4>
      <a:accent5>
        <a:srgbClr val="4472C4"/>
      </a:accent5>
      <a:accent6>
        <a:srgbClr val="70AD47"/>
      </a:accent6>
      <a:hlink>
        <a:srgbClr val="BFBFBF"/>
      </a:hlink>
      <a:folHlink>
        <a:srgbClr val="595959"/>
      </a:folHlink>
    </a:clrScheme>
    <a:fontScheme name="锤子科技">
      <a:majorFont>
        <a:latin typeface="思源黑体 CN Bold"/>
        <a:ea typeface="思源黑体 CN Bold"/>
        <a:cs typeface=""/>
      </a:majorFont>
      <a:minorFont>
        <a:latin typeface="思源黑体 CN ExtraLight"/>
        <a:ea typeface="思源黑体 CN Extra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wrap="square" rtlCol="0" anchor="ctr">
        <a:noAutofit/>
      </a:bodyPr>
      <a:lstStyle>
        <a:defPPr algn="ctr">
          <a:defRPr sz="2400" smtClean="0">
            <a:solidFill>
              <a:schemeClr val="bg1"/>
            </a:solidFill>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31">
      <a:majorFont>
        <a:latin typeface="Century Gothic"/>
        <a:ea typeface="思源黑体 CN Light"/>
        <a:cs typeface=""/>
      </a:majorFont>
      <a:minorFont>
        <a:latin typeface="Century Gothic"/>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xb423my">
      <a:majorFont>
        <a:latin typeface="Arial"/>
        <a:ea typeface="楷体"/>
        <a:cs typeface=""/>
      </a:majorFont>
      <a:minorFont>
        <a:latin typeface="Arial"/>
        <a:ea typeface="楷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5159</Words>
  <PresentationFormat>宽屏</PresentationFormat>
  <Paragraphs>780</Paragraphs>
  <Slides>45</Slides>
  <Notes>33</Notes>
  <HiddenSlides>0</HiddenSlides>
  <MMClips>0</MMClips>
  <ScaleCrop>false</ScaleCrop>
  <HeadingPairs>
    <vt:vector size="6" baseType="variant">
      <vt:variant>
        <vt:lpstr>已用的字体</vt:lpstr>
      </vt:variant>
      <vt:variant>
        <vt:i4>35</vt:i4>
      </vt:variant>
      <vt:variant>
        <vt:lpstr>主题</vt:lpstr>
      </vt:variant>
      <vt:variant>
        <vt:i4>6</vt:i4>
      </vt:variant>
      <vt:variant>
        <vt:lpstr>幻灯片标题</vt:lpstr>
      </vt:variant>
      <vt:variant>
        <vt:i4>45</vt:i4>
      </vt:variant>
    </vt:vector>
  </HeadingPairs>
  <TitlesOfParts>
    <vt:vector size="86" baseType="lpstr">
      <vt:lpstr>Arial</vt:lpstr>
      <vt:lpstr>宋体</vt:lpstr>
      <vt:lpstr>Wingdings</vt:lpstr>
      <vt:lpstr>思源黑体 CN ExtraLight</vt:lpstr>
      <vt:lpstr>三极准柔宋</vt:lpstr>
      <vt:lpstr>思源黑体 CN Normal</vt:lpstr>
      <vt:lpstr>字魂49号-逍遥行书</vt:lpstr>
      <vt:lpstr>字魂95号-手刻宋</vt:lpstr>
      <vt:lpstr>字魂143号-正酷超级黑</vt:lpstr>
      <vt:lpstr>字魂96号-虎啸手书</vt:lpstr>
      <vt:lpstr>字魂71号-御守锦书</vt:lpstr>
      <vt:lpstr>思源黑体 CN Regular</vt:lpstr>
      <vt:lpstr>Calibri</vt:lpstr>
      <vt:lpstr>等线</vt:lpstr>
      <vt:lpstr>字魂5号-无外润黑体</vt:lpstr>
      <vt:lpstr>微软雅黑</vt:lpstr>
      <vt:lpstr>Arial Unicode MS</vt:lpstr>
      <vt:lpstr>等线 Light</vt:lpstr>
      <vt:lpstr>Calibri Light</vt:lpstr>
      <vt:lpstr>思源黑体 CN Medium</vt:lpstr>
      <vt:lpstr>黑体</vt:lpstr>
      <vt:lpstr>经典特宋简</vt:lpstr>
      <vt:lpstr>字魂100号-方方先锋体</vt:lpstr>
      <vt:lpstr>方正正中黑简体</vt:lpstr>
      <vt:lpstr>Century Gothic</vt:lpstr>
      <vt:lpstr>方正兰亭粗黑简体</vt:lpstr>
      <vt:lpstr>Adobe Caslon Pro</vt:lpstr>
      <vt:lpstr>Segoe Print</vt:lpstr>
      <vt:lpstr>Arial Unicode MS</vt:lpstr>
      <vt:lpstr>Harrington</vt:lpstr>
      <vt:lpstr>方正兰亭黑简体</vt:lpstr>
      <vt:lpstr>Wingdings</vt:lpstr>
      <vt:lpstr>思源黑体 CN Bold</vt:lpstr>
      <vt:lpstr>思源黑体 CN Light</vt:lpstr>
      <vt:lpstr>楷体</vt:lpstr>
      <vt:lpstr>Office 主题​​</vt:lpstr>
      <vt:lpstr>2_Office 主题​​</vt:lpstr>
      <vt:lpstr>6_Office 主题</vt:lpstr>
      <vt:lpstr>1_Office 主题</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2019-07-29T12:49:00Z</dcterms:created>
  <dcterms:modified xsi:type="dcterms:W3CDTF">2023-02-04T07:02:29Z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8255F87F30054A3484675C338C65D992</vt:lpwstr>
  </property>
  <property fmtid="{D5CDD505-2E9C-101B-9397-08002B2CF9AE}" pid="3" name="KSOProductBuildVer">
    <vt:lpwstr>2052-11.1.0.13703</vt:lpwstr>
  </property>
  <property fmtid="{D5CDD505-2E9C-101B-9397-08002B2CF9AE}" pid="4" name="NXPowerLiteLastOptimized">
    <vt:lpwstr>35306123</vt:lpwstr>
  </property>
  <property fmtid="{D5CDD505-2E9C-101B-9397-08002B2CF9AE}" pid="5" name="NXPowerLiteSettings">
    <vt:lpwstr>C700052003A000</vt:lpwstr>
  </property>
  <property fmtid="{D5CDD505-2E9C-101B-9397-08002B2CF9AE}" pid="6" name="NXPowerLiteVersion">
    <vt:lpwstr>D8.0.2</vt:lpwstr>
  </property>
</Properties>
</file>